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60" r:id="rId3"/>
    <p:sldId id="270" r:id="rId4"/>
    <p:sldId id="269" r:id="rId5"/>
    <p:sldId id="271" r:id="rId6"/>
    <p:sldId id="263" r:id="rId7"/>
    <p:sldId id="266" r:id="rId8"/>
    <p:sldId id="262" r:id="rId9"/>
    <p:sldId id="257" r:id="rId10"/>
    <p:sldId id="267" r:id="rId11"/>
  </p:sldIdLst>
  <p:sldSz cx="8207375" cy="9720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62" userDrawn="1">
          <p15:clr>
            <a:srgbClr val="A4A3A4"/>
          </p15:clr>
        </p15:guide>
        <p15:guide id="2" pos="258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tima Pillosu" initials="FP" lastIdx="1" clrIdx="0">
    <p:extLst>
      <p:ext uri="{19B8F6BF-5375-455C-9EA6-DF929625EA0E}">
        <p15:presenceInfo xmlns:p15="http://schemas.microsoft.com/office/powerpoint/2012/main" userId="a6295d4dc9e2264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8CBCB"/>
    <a:srgbClr val="C2C6C7"/>
    <a:srgbClr val="66615F"/>
    <a:srgbClr val="60483F"/>
    <a:srgbClr val="666260"/>
    <a:srgbClr val="5E210C"/>
    <a:srgbClr val="E5D27A"/>
    <a:srgbClr val="9F4104"/>
    <a:srgbClr val="A041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A60596-CE45-4079-81BD-F0CCBC42CBB4}" v="33" dt="2021-04-10T06:57:05.9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6" d="100"/>
          <a:sy n="106" d="100"/>
        </p:scale>
        <p:origin x="1974" y="-696"/>
      </p:cViewPr>
      <p:guideLst>
        <p:guide orient="horz" pos="3062"/>
        <p:guide pos="25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CEA60596-CE45-4079-81BD-F0CCBC42CBB4}"/>
    <pc:docChg chg="undo custSel modSld">
      <pc:chgData name="Fatima Pillosu" userId="a6295d4dc9e22643" providerId="LiveId" clId="{CEA60596-CE45-4079-81BD-F0CCBC42CBB4}" dt="2021-04-10T06:57:05.942" v="265" actId="207"/>
      <pc:docMkLst>
        <pc:docMk/>
      </pc:docMkLst>
      <pc:sldChg chg="addSp delSp modSp mod">
        <pc:chgData name="Fatima Pillosu" userId="a6295d4dc9e22643" providerId="LiveId" clId="{CEA60596-CE45-4079-81BD-F0CCBC42CBB4}" dt="2021-04-10T06:57:05.942" v="265" actId="207"/>
        <pc:sldMkLst>
          <pc:docMk/>
          <pc:sldMk cId="3684213085" sldId="256"/>
        </pc:sldMkLst>
        <pc:spChg chg="add mod">
          <ac:chgData name="Fatima Pillosu" userId="a6295d4dc9e22643" providerId="LiveId" clId="{CEA60596-CE45-4079-81BD-F0CCBC42CBB4}" dt="2021-04-10T06:48:58.614" v="175" actId="208"/>
          <ac:spMkLst>
            <pc:docMk/>
            <pc:sldMk cId="3684213085" sldId="256"/>
            <ac:spMk id="27" creationId="{6DBB6CCC-C48E-4E2A-870B-D1D6ED86FF09}"/>
          </ac:spMkLst>
        </pc:spChg>
        <pc:spChg chg="add mod">
          <ac:chgData name="Fatima Pillosu" userId="a6295d4dc9e22643" providerId="LiveId" clId="{CEA60596-CE45-4079-81BD-F0CCBC42CBB4}" dt="2021-04-10T06:56:49.408" v="263"/>
          <ac:spMkLst>
            <pc:docMk/>
            <pc:sldMk cId="3684213085" sldId="256"/>
            <ac:spMk id="40" creationId="{C838C428-5AB3-4F89-AE32-BBA383D0773E}"/>
          </ac:spMkLst>
        </pc:spChg>
        <pc:spChg chg="add mod">
          <ac:chgData name="Fatima Pillosu" userId="a6295d4dc9e22643" providerId="LiveId" clId="{CEA60596-CE45-4079-81BD-F0CCBC42CBB4}" dt="2021-04-10T06:57:01.114" v="264" actId="207"/>
          <ac:spMkLst>
            <pc:docMk/>
            <pc:sldMk cId="3684213085" sldId="256"/>
            <ac:spMk id="53" creationId="{3D00AF02-C0A1-4CEF-93B6-BAFFB0123864}"/>
          </ac:spMkLst>
        </pc:spChg>
        <pc:spChg chg="add mod">
          <ac:chgData name="Fatima Pillosu" userId="a6295d4dc9e22643" providerId="LiveId" clId="{CEA60596-CE45-4079-81BD-F0CCBC42CBB4}" dt="2021-04-10T06:54:23.373" v="235" actId="207"/>
          <ac:spMkLst>
            <pc:docMk/>
            <pc:sldMk cId="3684213085" sldId="256"/>
            <ac:spMk id="56" creationId="{749C6E35-17FD-4A05-91A3-23ABFC793978}"/>
          </ac:spMkLst>
        </pc:spChg>
        <pc:spChg chg="add mod">
          <ac:chgData name="Fatima Pillosu" userId="a6295d4dc9e22643" providerId="LiveId" clId="{CEA60596-CE45-4079-81BD-F0CCBC42CBB4}" dt="2021-04-10T06:55:40.018" v="249" actId="1076"/>
          <ac:spMkLst>
            <pc:docMk/>
            <pc:sldMk cId="3684213085" sldId="256"/>
            <ac:spMk id="60" creationId="{29931321-FE06-4EA1-B6BE-54641057E59C}"/>
          </ac:spMkLst>
        </pc:spChg>
        <pc:spChg chg="add mod">
          <ac:chgData name="Fatima Pillosu" userId="a6295d4dc9e22643" providerId="LiveId" clId="{CEA60596-CE45-4079-81BD-F0CCBC42CBB4}" dt="2021-04-10T06:51:49.797" v="205" actId="1037"/>
          <ac:spMkLst>
            <pc:docMk/>
            <pc:sldMk cId="3684213085" sldId="256"/>
            <ac:spMk id="74" creationId="{8714F2E3-226D-4BF0-8689-44917EF84A9D}"/>
          </ac:spMkLst>
        </pc:spChg>
        <pc:spChg chg="add mod">
          <ac:chgData name="Fatima Pillosu" userId="a6295d4dc9e22643" providerId="LiveId" clId="{CEA60596-CE45-4079-81BD-F0CCBC42CBB4}" dt="2021-04-10T06:53:18.750" v="227" actId="14100"/>
          <ac:spMkLst>
            <pc:docMk/>
            <pc:sldMk cId="3684213085" sldId="256"/>
            <ac:spMk id="75" creationId="{23599F92-716B-400E-B7A3-FDF4CC473D9E}"/>
          </ac:spMkLst>
        </pc:spChg>
        <pc:spChg chg="mod">
          <ac:chgData name="Fatima Pillosu" userId="a6295d4dc9e22643" providerId="LiveId" clId="{CEA60596-CE45-4079-81BD-F0CCBC42CBB4}" dt="2021-04-10T06:57:05.942" v="265" actId="207"/>
          <ac:spMkLst>
            <pc:docMk/>
            <pc:sldMk cId="3684213085" sldId="256"/>
            <ac:spMk id="112" creationId="{1D94DC95-0FDB-46A0-A81B-68EEC0318C96}"/>
          </ac:spMkLst>
        </pc:spChg>
        <pc:cxnChg chg="add mod">
          <ac:chgData name="Fatima Pillosu" userId="a6295d4dc9e22643" providerId="LiveId" clId="{CEA60596-CE45-4079-81BD-F0CCBC42CBB4}" dt="2021-04-10T06:56:04.065" v="253" actId="1076"/>
          <ac:cxnSpMkLst>
            <pc:docMk/>
            <pc:sldMk cId="3684213085" sldId="256"/>
            <ac:cxnSpMk id="41" creationId="{E15FA6BA-5370-4275-BF3A-C68F853D5CA7}"/>
          </ac:cxnSpMkLst>
        </pc:cxnChg>
        <pc:cxnChg chg="add mod">
          <ac:chgData name="Fatima Pillosu" userId="a6295d4dc9e22643" providerId="LiveId" clId="{CEA60596-CE45-4079-81BD-F0CCBC42CBB4}" dt="2021-04-10T06:53:18.750" v="227" actId="14100"/>
          <ac:cxnSpMkLst>
            <pc:docMk/>
            <pc:sldMk cId="3684213085" sldId="256"/>
            <ac:cxnSpMk id="54" creationId="{AC47EB82-75AD-42F1-9040-F901BC4167D4}"/>
          </ac:cxnSpMkLst>
        </pc:cxnChg>
        <pc:cxnChg chg="add mod">
          <ac:chgData name="Fatima Pillosu" userId="a6295d4dc9e22643" providerId="LiveId" clId="{CEA60596-CE45-4079-81BD-F0CCBC42CBB4}" dt="2021-04-10T06:55:47.347" v="250" actId="14100"/>
          <ac:cxnSpMkLst>
            <pc:docMk/>
            <pc:sldMk cId="3684213085" sldId="256"/>
            <ac:cxnSpMk id="88" creationId="{CEEE2552-8EA3-4B59-AC40-C8CFDF9926CF}"/>
          </ac:cxnSpMkLst>
        </pc:cxnChg>
        <pc:cxnChg chg="mod">
          <ac:chgData name="Fatima Pillosu" userId="a6295d4dc9e22643" providerId="LiveId" clId="{CEA60596-CE45-4079-81BD-F0CCBC42CBB4}" dt="2021-04-10T06:48:58.614" v="175" actId="208"/>
          <ac:cxnSpMkLst>
            <pc:docMk/>
            <pc:sldMk cId="3684213085" sldId="256"/>
            <ac:cxnSpMk id="113" creationId="{2A2EB5B2-F809-4C83-BF9D-28C5085962D8}"/>
          </ac:cxnSpMkLst>
        </pc:cxnChg>
        <pc:cxnChg chg="add del mod">
          <ac:chgData name="Fatima Pillosu" userId="a6295d4dc9e22643" providerId="LiveId" clId="{CEA60596-CE45-4079-81BD-F0CCBC42CBB4}" dt="2021-04-10T06:55:10.377" v="246"/>
          <ac:cxnSpMkLst>
            <pc:docMk/>
            <pc:sldMk cId="3684213085" sldId="256"/>
            <ac:cxnSpMk id="117" creationId="{1AB1B256-25F9-4FB7-A9E5-D989607725B0}"/>
          </ac:cxnSpMkLst>
        </pc:cxnChg>
      </pc:sldChg>
    </pc:docChg>
  </pc:docChgLst>
  <pc:docChgLst>
    <pc:chgData name="Fatima Pillosu" userId="a6295d4dc9e22643" providerId="LiveId" clId="{7CFD9F78-406E-4762-93F3-AF184393CED6}"/>
    <pc:docChg chg="undo custSel addSld delSld modSld sldOrd">
      <pc:chgData name="Fatima Pillosu" userId="a6295d4dc9e22643" providerId="LiveId" clId="{7CFD9F78-406E-4762-93F3-AF184393CED6}" dt="2021-03-17T10:22:22.704" v="2749" actId="1036"/>
      <pc:docMkLst>
        <pc:docMk/>
      </pc:docMkLst>
      <pc:sldChg chg="addSp delSp modSp mod">
        <pc:chgData name="Fatima Pillosu" userId="a6295d4dc9e22643" providerId="LiveId" clId="{7CFD9F78-406E-4762-93F3-AF184393CED6}" dt="2021-03-17T10:22:22.704" v="2749" actId="1036"/>
        <pc:sldMkLst>
          <pc:docMk/>
          <pc:sldMk cId="3684213085" sldId="256"/>
        </pc:sldMkLst>
        <pc:spChg chg="add del mod">
          <ac:chgData name="Fatima Pillosu" userId="a6295d4dc9e22643" providerId="LiveId" clId="{7CFD9F78-406E-4762-93F3-AF184393CED6}" dt="2021-03-16T15:05:25.196" v="1475" actId="478"/>
          <ac:spMkLst>
            <pc:docMk/>
            <pc:sldMk cId="3684213085" sldId="256"/>
            <ac:spMk id="2" creationId="{373E5E1B-1AA4-40B5-91E5-515293F7FBD3}"/>
          </ac:spMkLst>
        </pc:spChg>
        <pc:spChg chg="add del mod">
          <ac:chgData name="Fatima Pillosu" userId="a6295d4dc9e22643" providerId="LiveId" clId="{7CFD9F78-406E-4762-93F3-AF184393CED6}" dt="2021-03-16T16:58:40.180" v="1944" actId="478"/>
          <ac:spMkLst>
            <pc:docMk/>
            <pc:sldMk cId="3684213085" sldId="256"/>
            <ac:spMk id="2" creationId="{C38DCBA4-8A6B-410C-BD7F-FE0BE9F7F606}"/>
          </ac:spMkLst>
        </pc:spChg>
        <pc:spChg chg="add del mod">
          <ac:chgData name="Fatima Pillosu" userId="a6295d4dc9e22643" providerId="LiveId" clId="{7CFD9F78-406E-4762-93F3-AF184393CED6}" dt="2021-03-16T17:11:33.238" v="2106" actId="478"/>
          <ac:spMkLst>
            <pc:docMk/>
            <pc:sldMk cId="3684213085" sldId="256"/>
            <ac:spMk id="7" creationId="{AE4D01C5-7F77-4F8D-B299-AF3B795C5AFB}"/>
          </ac:spMkLst>
        </pc:spChg>
        <pc:spChg chg="add del mod">
          <ac:chgData name="Fatima Pillosu" userId="a6295d4dc9e22643" providerId="LiveId" clId="{7CFD9F78-406E-4762-93F3-AF184393CED6}" dt="2021-03-16T17:11:27.034" v="2105" actId="478"/>
          <ac:spMkLst>
            <pc:docMk/>
            <pc:sldMk cId="3684213085" sldId="256"/>
            <ac:spMk id="8" creationId="{F9A4A81A-9880-473E-AFA8-13245E16A893}"/>
          </ac:spMkLst>
        </pc:spChg>
        <pc:spChg chg="add del mod or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9" creationId="{3F77544C-A45D-4775-92A7-8E0AF1FB8664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9" creationId="{BD6817AD-70C3-4947-8719-F6909B76F65A}"/>
          </ac:spMkLst>
        </pc:spChg>
        <pc:spChg chg="add mod or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10" creationId="{694B9B8D-4A9F-44AA-86D1-24F5639A2389}"/>
          </ac:spMkLst>
        </pc:spChg>
        <pc:spChg chg="add del mo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21" creationId="{B9166CD5-039A-4C00-881D-CC92BF873CEA}"/>
          </ac:spMkLst>
        </pc:spChg>
        <pc:spChg chg="add del mod">
          <ac:chgData name="Fatima Pillosu" userId="a6295d4dc9e22643" providerId="LiveId" clId="{7CFD9F78-406E-4762-93F3-AF184393CED6}" dt="2021-03-16T17:06:18.884" v="2024" actId="478"/>
          <ac:spMkLst>
            <pc:docMk/>
            <pc:sldMk cId="3684213085" sldId="256"/>
            <ac:spMk id="22" creationId="{03EDC5AE-30A0-449A-A7C9-F2322B555072}"/>
          </ac:spMkLst>
        </pc:spChg>
        <pc:spChg chg="add del mod or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22" creationId="{2FAB0B18-AD86-4CA1-93AE-2BCA706D8593}"/>
          </ac:spMkLst>
        </pc:spChg>
        <pc:spChg chg="add del mod ord">
          <ac:chgData name="Fatima Pillosu" userId="a6295d4dc9e22643" providerId="LiveId" clId="{7CFD9F78-406E-4762-93F3-AF184393CED6}" dt="2021-03-16T16:58:38.206" v="1943" actId="478"/>
          <ac:spMkLst>
            <pc:docMk/>
            <pc:sldMk cId="3684213085" sldId="256"/>
            <ac:spMk id="23" creationId="{5756323A-11BB-4B54-9891-6AE17AAA046F}"/>
          </ac:spMkLst>
        </pc:spChg>
        <pc:spChg chg="add del mo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23" creationId="{C5CC5502-67AB-4102-A2DE-5050965751EA}"/>
          </ac:spMkLst>
        </pc:spChg>
        <pc:spChg chg="add del mo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24" creationId="{DAEF17EC-8A2D-4CBA-9777-EA6678EEEB41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27" creationId="{3A0670F7-C65F-4E60-BEB9-A19397A85DE5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28" creationId="{390E3856-E8BD-476A-8E62-CFC03987FA45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28" creationId="{3FF65CDF-BCF9-4FCB-8ECD-63694DDED2EA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29" creationId="{8CE7B5E5-2754-4214-8BF5-A49ACA19905B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30" creationId="{BFE60C88-0F1D-470F-8D09-4713463A1DD7}"/>
          </ac:spMkLst>
        </pc:spChg>
        <pc:spChg chg="add del mod">
          <ac:chgData name="Fatima Pillosu" userId="a6295d4dc9e22643" providerId="LiveId" clId="{7CFD9F78-406E-4762-93F3-AF184393CED6}" dt="2021-03-16T17:11:33.238" v="2106" actId="478"/>
          <ac:spMkLst>
            <pc:docMk/>
            <pc:sldMk cId="3684213085" sldId="256"/>
            <ac:spMk id="31" creationId="{328C01B1-CDE7-4426-A2CB-253E503B1412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31" creationId="{B69F6C43-66A2-4A4E-8741-8B8679B7700D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32" creationId="{149664FA-7CC6-4917-BF26-AE5FD8CEE9D3}"/>
          </ac:spMkLst>
        </pc:spChg>
        <pc:spChg chg="add del mod">
          <ac:chgData name="Fatima Pillosu" userId="a6295d4dc9e22643" providerId="LiveId" clId="{7CFD9F78-406E-4762-93F3-AF184393CED6}" dt="2021-03-16T17:11:33.238" v="2106" actId="478"/>
          <ac:spMkLst>
            <pc:docMk/>
            <pc:sldMk cId="3684213085" sldId="256"/>
            <ac:spMk id="32" creationId="{7C2F03A9-F5B7-4068-A846-689502CA90C5}"/>
          </ac:spMkLst>
        </pc:spChg>
        <pc:spChg chg="add del mod">
          <ac:chgData name="Fatima Pillosu" userId="a6295d4dc9e22643" providerId="LiveId" clId="{7CFD9F78-406E-4762-93F3-AF184393CED6}" dt="2021-03-16T17:11:34.549" v="2107" actId="478"/>
          <ac:spMkLst>
            <pc:docMk/>
            <pc:sldMk cId="3684213085" sldId="256"/>
            <ac:spMk id="33" creationId="{DB54697E-E295-4F9C-8103-BBECC00DE030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33" creationId="{E186DA81-E747-45E7-AC77-5D38C4AB2E00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34" creationId="{580CFF50-F8ED-4009-9716-EC3DECD7EFE3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34" creationId="{FE051707-9973-4195-85C0-24146C8D745E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35" creationId="{5AF958D2-F7FD-405B-BF94-FDD059984D8A}"/>
          </ac:spMkLst>
        </pc:spChg>
        <pc:spChg chg="add del mod">
          <ac:chgData name="Fatima Pillosu" userId="a6295d4dc9e22643" providerId="LiveId" clId="{7CFD9F78-406E-4762-93F3-AF184393CED6}" dt="2021-03-16T17:09:22.583" v="2069" actId="478"/>
          <ac:spMkLst>
            <pc:docMk/>
            <pc:sldMk cId="3684213085" sldId="256"/>
            <ac:spMk id="35" creationId="{C9D03E1E-0EDD-4045-ADE7-5118DB2C4177}"/>
          </ac:spMkLst>
        </pc:spChg>
        <pc:spChg chg="add del mod">
          <ac:chgData name="Fatima Pillosu" userId="a6295d4dc9e22643" providerId="LiveId" clId="{7CFD9F78-406E-4762-93F3-AF184393CED6}" dt="2021-03-16T17:09:23.938" v="2070" actId="478"/>
          <ac:spMkLst>
            <pc:docMk/>
            <pc:sldMk cId="3684213085" sldId="256"/>
            <ac:spMk id="36" creationId="{29D05475-D61F-49E3-89F5-2C3FD4914874}"/>
          </ac:spMkLst>
        </pc:spChg>
        <pc:spChg chg="add mod">
          <ac:chgData name="Fatima Pillosu" userId="a6295d4dc9e22643" providerId="LiveId" clId="{7CFD9F78-406E-4762-93F3-AF184393CED6}" dt="2021-03-17T10:13:48.350" v="2744" actId="1036"/>
          <ac:spMkLst>
            <pc:docMk/>
            <pc:sldMk cId="3684213085" sldId="256"/>
            <ac:spMk id="37" creationId="{D5FB1C37-0126-4E8C-A3BB-3372B00CD4D5}"/>
          </ac:spMkLst>
        </pc:spChg>
        <pc:spChg chg="add del mod">
          <ac:chgData name="Fatima Pillosu" userId="a6295d4dc9e22643" providerId="LiveId" clId="{7CFD9F78-406E-4762-93F3-AF184393CED6}" dt="2021-03-16T17:09:24.739" v="2071" actId="478"/>
          <ac:spMkLst>
            <pc:docMk/>
            <pc:sldMk cId="3684213085" sldId="256"/>
            <ac:spMk id="37" creationId="{E2FBE4C1-53BC-4429-BD12-CEF77CD1CA98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38" creationId="{00788897-F636-49F1-B8F8-03B276FD99E5}"/>
          </ac:spMkLst>
        </pc:spChg>
        <pc:spChg chg="add mod">
          <ac:chgData name="Fatima Pillosu" userId="a6295d4dc9e22643" providerId="LiveId" clId="{7CFD9F78-406E-4762-93F3-AF184393CED6}" dt="2021-03-17T10:13:32.857" v="2728" actId="1076"/>
          <ac:spMkLst>
            <pc:docMk/>
            <pc:sldMk cId="3684213085" sldId="256"/>
            <ac:spMk id="38" creationId="{6D7EFF20-B30B-4EA4-A6FC-1127E93CA6A9}"/>
          </ac:spMkLst>
        </pc:spChg>
        <pc:spChg chg="add del mod">
          <ac:chgData name="Fatima Pillosu" userId="a6295d4dc9e22643" providerId="LiveId" clId="{7CFD9F78-406E-4762-93F3-AF184393CED6}" dt="2021-03-16T17:09:25.952" v="2072" actId="478"/>
          <ac:spMkLst>
            <pc:docMk/>
            <pc:sldMk cId="3684213085" sldId="256"/>
            <ac:spMk id="38" creationId="{FB01541F-19BE-40AE-BD65-EF95923AD9A8}"/>
          </ac:spMkLst>
        </pc:spChg>
        <pc:spChg chg="add del mod">
          <ac:chgData name="Fatima Pillosu" userId="a6295d4dc9e22643" providerId="LiveId" clId="{7CFD9F78-406E-4762-93F3-AF184393CED6}" dt="2021-03-16T17:09:26.678" v="2073" actId="478"/>
          <ac:spMkLst>
            <pc:docMk/>
            <pc:sldMk cId="3684213085" sldId="256"/>
            <ac:spMk id="39" creationId="{23DF33A9-2A58-43EF-B2C3-2AF755E81125}"/>
          </ac:spMkLst>
        </pc:spChg>
        <pc:spChg chg="add mod">
          <ac:chgData name="Fatima Pillosu" userId="a6295d4dc9e22643" providerId="LiveId" clId="{7CFD9F78-406E-4762-93F3-AF184393CED6}" dt="2021-03-17T10:13:21.741" v="2727" actId="20577"/>
          <ac:spMkLst>
            <pc:docMk/>
            <pc:sldMk cId="3684213085" sldId="256"/>
            <ac:spMk id="39" creationId="{5655B095-D6EB-4371-B09C-8B523DA53526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39" creationId="{6F4F6474-E0B9-4489-88E2-FE7F7508B870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0" creationId="{CCDE1729-196C-4E14-B48D-6E412BBAFA22}"/>
          </ac:spMkLst>
        </pc:spChg>
        <pc:spChg chg="add del mod">
          <ac:chgData name="Fatima Pillosu" userId="a6295d4dc9e22643" providerId="LiveId" clId="{7CFD9F78-406E-4762-93F3-AF184393CED6}" dt="2021-03-16T17:11:25.810" v="2104" actId="478"/>
          <ac:spMkLst>
            <pc:docMk/>
            <pc:sldMk cId="3684213085" sldId="256"/>
            <ac:spMk id="41" creationId="{1023B38F-59FC-40C0-AC39-3120C80832CC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1" creationId="{9E95E5A2-D3BD-4CAA-8359-A2F612735E9E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2" creationId="{1302D44C-C2BC-4EDE-9A3F-2CA1F2891781}"/>
          </ac:spMkLst>
        </pc:spChg>
        <pc:spChg chg="add del mod">
          <ac:chgData name="Fatima Pillosu" userId="a6295d4dc9e22643" providerId="LiveId" clId="{7CFD9F78-406E-4762-93F3-AF184393CED6}" dt="2021-03-16T17:11:23.031" v="2103" actId="478"/>
          <ac:spMkLst>
            <pc:docMk/>
            <pc:sldMk cId="3684213085" sldId="256"/>
            <ac:spMk id="42" creationId="{64DEC5FC-1147-42A3-864A-EE5141994BB7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3" creationId="{3FDD5BAC-092C-4394-9ED3-B46D239B7387}"/>
          </ac:spMkLst>
        </pc:spChg>
        <pc:spChg chg="add del mod">
          <ac:chgData name="Fatima Pillosu" userId="a6295d4dc9e22643" providerId="LiveId" clId="{7CFD9F78-406E-4762-93F3-AF184393CED6}" dt="2021-03-16T17:16:29.879" v="2165" actId="478"/>
          <ac:spMkLst>
            <pc:docMk/>
            <pc:sldMk cId="3684213085" sldId="256"/>
            <ac:spMk id="43" creationId="{BAD88CF7-CF13-49ED-8BB9-02D1FF1BCA11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44" creationId="{D0B9F63D-BDB7-48C9-8FD0-5496C0231A83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4" creationId="{EF72439F-4110-4220-A388-3BE16682A218}"/>
          </ac:spMkLst>
        </pc:spChg>
        <pc:spChg chg="add del mo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45" creationId="{36ECDD89-7A52-4876-B07D-7F332E186BEA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45" creationId="{9A63D2B2-AECF-4621-B610-9FA9CEB217BC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5" creationId="{C2DA768F-715C-4E85-9B11-30C929B08CD4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6" creationId="{34C0DDE3-C9B2-4E20-AE1A-2476FCD23FDD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46" creationId="{35D1A542-1FC4-4DAC-9A3B-B38A82EF43E7}"/>
          </ac:spMkLst>
        </pc:spChg>
        <pc:spChg chg="add del mo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46" creationId="{747C5AAF-07D3-4290-98AA-6E95C8EC9656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7" creationId="{575C4B3E-4716-4198-BDF2-CBFA365A1339}"/>
          </ac:spMkLst>
        </pc:spChg>
        <pc:spChg chg="add del mo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47" creationId="{C7542B65-14E2-4279-B8D1-79C464FB726F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47" creationId="{F19F9FC2-A585-485A-B599-555CAD015311}"/>
          </ac:spMkLst>
        </pc:spChg>
        <pc:spChg chg="add del mod">
          <ac:chgData name="Fatima Pillosu" userId="a6295d4dc9e22643" providerId="LiveId" clId="{7CFD9F78-406E-4762-93F3-AF184393CED6}" dt="2021-03-16T17:15:23.079" v="2142" actId="478"/>
          <ac:spMkLst>
            <pc:docMk/>
            <pc:sldMk cId="3684213085" sldId="256"/>
            <ac:spMk id="48" creationId="{3781163E-7467-4D09-8A9C-2F93A8771871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8" creationId="{FFA05227-4313-4DE3-829F-358CD5D3478A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9" creationId="{8EC1EF0D-89C4-4121-9098-B6F5199C3EAD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50" creationId="{24DD83C1-BAAF-495B-B8FE-990534B0D95B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50" creationId="{DDC663D7-48E3-4C55-93F0-3797B639502C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51" creationId="{BF76E1A0-73DF-4A7B-8F6B-124A50E15622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52" creationId="{DB4FA88F-06A5-43EE-988D-BBE7C5B26D42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53" creationId="{0EADB125-8CEB-48BF-921D-0F6E74430EBA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54" creationId="{6924283D-6A63-4A0B-9A9B-F961AC010D54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56" creationId="{2FDD245B-DBA0-4E24-8C51-0A149ACB4C29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58" creationId="{9CB07D1D-BF7C-44B6-BDB0-BDA88E0EB1E5}"/>
          </ac:spMkLst>
        </pc:spChg>
        <pc:spChg chg="add 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60" creationId="{4A0D069A-E762-4762-B9E3-064916DB5243}"/>
          </ac:spMkLst>
        </pc:spChg>
        <pc:spChg chg="add mod">
          <ac:chgData name="Fatima Pillosu" userId="a6295d4dc9e22643" providerId="LiveId" clId="{7CFD9F78-406E-4762-93F3-AF184393CED6}" dt="2021-03-17T10:22:11.019" v="2746" actId="20577"/>
          <ac:spMkLst>
            <pc:docMk/>
            <pc:sldMk cId="3684213085" sldId="256"/>
            <ac:spMk id="61" creationId="{6D215D5D-25B5-4305-8098-36A4ACE4E150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62" creationId="{3FEFA159-5372-4B91-9E7F-D0DA6745713D}"/>
          </ac:spMkLst>
        </pc:spChg>
        <pc:spChg chg="add mod">
          <ac:chgData name="Fatima Pillosu" userId="a6295d4dc9e22643" providerId="LiveId" clId="{7CFD9F78-406E-4762-93F3-AF184393CED6}" dt="2021-03-17T10:22:13.111" v="2748" actId="20577"/>
          <ac:spMkLst>
            <pc:docMk/>
            <pc:sldMk cId="3684213085" sldId="256"/>
            <ac:spMk id="62" creationId="{E1695456-17F1-4BCE-A050-2CA09A8A0BC1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63" creationId="{B4F61B61-6D00-44CE-9568-0113F203F05C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64" creationId="{2555CF7C-E62F-4C42-9787-F9DBF53D33D5}"/>
          </ac:spMkLst>
        </pc:spChg>
        <pc:spChg chg="add 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64" creationId="{A0007A75-36D8-40D0-8D83-37C3EA82F0EF}"/>
          </ac:spMkLst>
        </pc:spChg>
        <pc:spChg chg="add mod">
          <ac:chgData name="Fatima Pillosu" userId="a6295d4dc9e22643" providerId="LiveId" clId="{7CFD9F78-406E-4762-93F3-AF184393CED6}" dt="2021-03-17T10:22:22.704" v="2749" actId="1036"/>
          <ac:spMkLst>
            <pc:docMk/>
            <pc:sldMk cId="3684213085" sldId="256"/>
            <ac:spMk id="65" creationId="{C889CF80-4630-45BF-8A06-8D5B30637EAB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66" creationId="{570EDB08-EF88-4DAA-BEB9-29384638C4DB}"/>
          </ac:spMkLst>
        </pc:spChg>
        <pc:spChg chg="add 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66" creationId="{BDB21387-54B0-4BB1-80D5-FDB8C1A042F2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68" creationId="{196943D1-4601-4B3E-93D2-1026D10207FE}"/>
          </ac:spMkLst>
        </pc:spChg>
        <pc:spChg chg="add 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68" creationId="{F1EB2C78-FBE7-4AD8-8425-F89D4337A506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69" creationId="{0F163D4D-9C20-434D-99AE-9183C4FAB3F8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70" creationId="{A078C790-1FF7-4C03-B3FA-1E8981C76FD0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72" creationId="{D5974EAB-F551-4A1E-9CBB-80C01F662E47}"/>
          </ac:spMkLst>
        </pc:spChg>
        <pc:spChg chg="add mod">
          <ac:chgData name="Fatima Pillosu" userId="a6295d4dc9e22643" providerId="LiveId" clId="{7CFD9F78-406E-4762-93F3-AF184393CED6}" dt="2021-03-17T10:22:22.704" v="2749" actId="1036"/>
          <ac:spMkLst>
            <pc:docMk/>
            <pc:sldMk cId="3684213085" sldId="256"/>
            <ac:spMk id="75" creationId="{C1EC4060-99C5-416F-8527-7F7535E6D412}"/>
          </ac:spMkLst>
        </pc:spChg>
        <pc:spChg chg="add 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76" creationId="{CE9593F1-C62C-48E3-A1F3-96901A0D73DB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78" creationId="{05DEADB6-604E-4D2E-8096-5A5E1EF6E4E8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79" creationId="{42C3FF19-C20A-41C3-8A7F-838F08A1B97C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0" creationId="{E5CA8041-AD2D-490E-AC25-B557321DF276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81" creationId="{23607F8F-09B9-4329-A82E-1B72EFA466B5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1" creationId="{F9C85460-7594-4A0C-B15E-90EC2663D4EE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82" creationId="{37794D9E-2F24-44FC-99FD-216FC5D1C9D1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2" creationId="{FA4C121E-B44D-470D-A47B-124A65E0DC07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3" creationId="{12D552C4-B940-484C-BA5B-8106A1FA6553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83" creationId="{F0E67B32-FC12-4523-871E-1D21E1747C86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4" creationId="{2298B397-DECB-44E1-8A31-EAB47AA6C45A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85" creationId="{2F5CD6B6-3C07-4151-9A73-1C42D6A32829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5" creationId="{83422FA7-3126-4E38-A519-B61844EB81A5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6" creationId="{5662C532-6089-4822-AC8E-8F70E8299780}"/>
          </ac:spMkLst>
        </pc:spChg>
        <pc:spChg chg="add del mod or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87" creationId="{177F7C07-F84F-468E-8233-5693D3D4C399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7" creationId="{57A5B132-258A-4E23-8CBC-598FE07FC149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8" creationId="{6A43BAE2-425F-422E-A5F1-9B4382E48CEB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88" creationId="{ECDB5F6F-A19A-49F2-B7FB-E4706A57FCBB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9" creationId="{94AAB77A-5AF1-417E-94F4-671BF838EF73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89" creationId="{A41CD527-5140-4FD5-9D7C-3399A0A1DAA0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90" creationId="{838F1543-C7C6-4D86-B1C2-30002745E90E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91" creationId="{1675E4EA-6671-424B-80FF-A2546F3174EE}"/>
          </ac:spMkLst>
        </pc:spChg>
        <pc:spChg chg="add 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91" creationId="{DF361856-F685-4E2E-AB50-874BF461904B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95" creationId="{1B2B0B3E-EE67-4427-B7AC-18AFD7907608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96" creationId="{379B5709-5421-4F6B-984E-AAB5675A7FFF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97" creationId="{D5F5DE71-6A53-4BF6-B9BB-C57AD361F53B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99" creationId="{227A35E7-3BF2-4495-9597-804F6DD42FB5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100" creationId="{B7631364-0408-4F9C-86C5-A8DEDF2BD77B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101" creationId="{C82F431E-5E19-4E0E-96FF-14A9557CE05B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103" creationId="{37A40865-051B-4DC5-ACAE-6A22FF2C203C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105" creationId="{AB08DAA4-DC24-4322-BED8-E87D94184122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106" creationId="{3C16A3B9-A628-4DD9-B15A-B0F7C5BF15C1}"/>
          </ac:spMkLst>
        </pc:spChg>
        <pc:spChg chg="mod">
          <ac:chgData name="Fatima Pillosu" userId="a6295d4dc9e22643" providerId="LiveId" clId="{7CFD9F78-406E-4762-93F3-AF184393CED6}" dt="2021-03-17T10:07:19.770" v="2595" actId="14100"/>
          <ac:spMkLst>
            <pc:docMk/>
            <pc:sldMk cId="3684213085" sldId="256"/>
            <ac:spMk id="108" creationId="{A7CC7C86-139C-4C91-9F3A-A85E2C27379F}"/>
          </ac:spMkLst>
        </pc:spChg>
        <pc:spChg chg="mod">
          <ac:chgData name="Fatima Pillosu" userId="a6295d4dc9e22643" providerId="LiveId" clId="{7CFD9F78-406E-4762-93F3-AF184393CED6}" dt="2021-03-17T10:06:34.402" v="2471" actId="552"/>
          <ac:spMkLst>
            <pc:docMk/>
            <pc:sldMk cId="3684213085" sldId="256"/>
            <ac:spMk id="109" creationId="{47A09AF6-97EE-4982-B03C-18A4B48952CE}"/>
          </ac:spMkLst>
        </pc:spChg>
        <pc:spChg chg="mod">
          <ac:chgData name="Fatima Pillosu" userId="a6295d4dc9e22643" providerId="LiveId" clId="{7CFD9F78-406E-4762-93F3-AF184393CED6}" dt="2021-03-17T10:06:34.402" v="2471" actId="552"/>
          <ac:spMkLst>
            <pc:docMk/>
            <pc:sldMk cId="3684213085" sldId="256"/>
            <ac:spMk id="110" creationId="{DD23591D-4F9B-4ED0-80D9-718C2004189B}"/>
          </ac:spMkLst>
        </pc:spChg>
        <pc:spChg chg="mod">
          <ac:chgData name="Fatima Pillosu" userId="a6295d4dc9e22643" providerId="LiveId" clId="{7CFD9F78-406E-4762-93F3-AF184393CED6}" dt="2021-03-17T10:06:34.402" v="2471" actId="552"/>
          <ac:spMkLst>
            <pc:docMk/>
            <pc:sldMk cId="3684213085" sldId="256"/>
            <ac:spMk id="111" creationId="{60A3F0DC-80D1-4E9B-BB0E-8376EF55A86E}"/>
          </ac:spMkLst>
        </pc:spChg>
        <pc:spChg chg="mod">
          <ac:chgData name="Fatima Pillosu" userId="a6295d4dc9e22643" providerId="LiveId" clId="{7CFD9F78-406E-4762-93F3-AF184393CED6}" dt="2021-03-17T10:06:34.402" v="2471" actId="552"/>
          <ac:spMkLst>
            <pc:docMk/>
            <pc:sldMk cId="3684213085" sldId="256"/>
            <ac:spMk id="112" creationId="{F27BD71E-92CC-4172-9B1C-865862196BFA}"/>
          </ac:spMkLst>
        </pc:spChg>
        <pc:spChg chg="mod">
          <ac:chgData name="Fatima Pillosu" userId="a6295d4dc9e22643" providerId="LiveId" clId="{7CFD9F78-406E-4762-93F3-AF184393CED6}" dt="2021-03-17T10:06:34.402" v="2471" actId="552"/>
          <ac:spMkLst>
            <pc:docMk/>
            <pc:sldMk cId="3684213085" sldId="256"/>
            <ac:spMk id="113" creationId="{1F302A7E-04C6-4D7F-A835-C4A16177B726}"/>
          </ac:spMkLst>
        </pc:spChg>
        <pc:spChg chg="mod">
          <ac:chgData name="Fatima Pillosu" userId="a6295d4dc9e22643" providerId="LiveId" clId="{7CFD9F78-406E-4762-93F3-AF184393CED6}" dt="2021-03-17T10:06:34.402" v="2471" actId="552"/>
          <ac:spMkLst>
            <pc:docMk/>
            <pc:sldMk cId="3684213085" sldId="256"/>
            <ac:spMk id="114" creationId="{48B01BFA-E143-4F3A-8206-84CBB1498D23}"/>
          </ac:spMkLst>
        </pc:spChg>
        <pc:spChg chg="mod">
          <ac:chgData name="Fatima Pillosu" userId="a6295d4dc9e22643" providerId="LiveId" clId="{7CFD9F78-406E-4762-93F3-AF184393CED6}" dt="2021-03-17T10:06:41.971" v="2482" actId="1036"/>
          <ac:spMkLst>
            <pc:docMk/>
            <pc:sldMk cId="3684213085" sldId="256"/>
            <ac:spMk id="115" creationId="{DEB82BD9-438B-4EAD-99DA-28F8CDC36F91}"/>
          </ac:spMkLst>
        </pc:spChg>
        <pc:spChg chg="mod">
          <ac:chgData name="Fatima Pillosu" userId="a6295d4dc9e22643" providerId="LiveId" clId="{7CFD9F78-406E-4762-93F3-AF184393CED6}" dt="2021-03-17T10:06:45.267" v="2494" actId="1036"/>
          <ac:spMkLst>
            <pc:docMk/>
            <pc:sldMk cId="3684213085" sldId="256"/>
            <ac:spMk id="116" creationId="{4766EBA1-07D8-4EDE-8F11-E190CEC9654B}"/>
          </ac:spMkLst>
        </pc:spChg>
        <pc:spChg chg="mod">
          <ac:chgData name="Fatima Pillosu" userId="a6295d4dc9e22643" providerId="LiveId" clId="{7CFD9F78-406E-4762-93F3-AF184393CED6}" dt="2021-03-17T10:06:49.111" v="2512" actId="1035"/>
          <ac:spMkLst>
            <pc:docMk/>
            <pc:sldMk cId="3684213085" sldId="256"/>
            <ac:spMk id="117" creationId="{0EF51292-76BE-4ECA-A7D3-9EF3AE32DFEF}"/>
          </ac:spMkLst>
        </pc:spChg>
        <pc:spChg chg="del">
          <ac:chgData name="Fatima Pillosu" userId="a6295d4dc9e22643" providerId="LiveId" clId="{7CFD9F78-406E-4762-93F3-AF184393CED6}" dt="2021-03-16T15:05:25.196" v="1475" actId="478"/>
          <ac:spMkLst>
            <pc:docMk/>
            <pc:sldMk cId="3684213085" sldId="256"/>
            <ac:spMk id="117" creationId="{D9CBA561-69A8-442F-8CEB-F27B2113EE20}"/>
          </ac:spMkLst>
        </pc:spChg>
        <pc:spChg chg="del">
          <ac:chgData name="Fatima Pillosu" userId="a6295d4dc9e22643" providerId="LiveId" clId="{7CFD9F78-406E-4762-93F3-AF184393CED6}" dt="2021-03-16T15:05:25.196" v="1475" actId="478"/>
          <ac:spMkLst>
            <pc:docMk/>
            <pc:sldMk cId="3684213085" sldId="256"/>
            <ac:spMk id="118" creationId="{1BA762ED-4A22-462A-A1D5-32E9A12E924D}"/>
          </ac:spMkLst>
        </pc:spChg>
        <pc:spChg chg="mod">
          <ac:chgData name="Fatima Pillosu" userId="a6295d4dc9e22643" providerId="LiveId" clId="{7CFD9F78-406E-4762-93F3-AF184393CED6}" dt="2021-03-17T10:06:52.493" v="2532" actId="1035"/>
          <ac:spMkLst>
            <pc:docMk/>
            <pc:sldMk cId="3684213085" sldId="256"/>
            <ac:spMk id="118" creationId="{B5AC50CA-0A96-467B-80E0-A24781A5D7C6}"/>
          </ac:spMkLst>
        </pc:spChg>
        <pc:spChg chg="mod">
          <ac:chgData name="Fatima Pillosu" userId="a6295d4dc9e22643" providerId="LiveId" clId="{7CFD9F78-406E-4762-93F3-AF184393CED6}" dt="2021-03-17T10:06:57.512" v="2563" actId="1035"/>
          <ac:spMkLst>
            <pc:docMk/>
            <pc:sldMk cId="3684213085" sldId="256"/>
            <ac:spMk id="119" creationId="{17F86A52-A783-4900-B4E3-24B3C39C1BE2}"/>
          </ac:spMkLst>
        </pc:spChg>
        <pc:spChg chg="del">
          <ac:chgData name="Fatima Pillosu" userId="a6295d4dc9e22643" providerId="LiveId" clId="{7CFD9F78-406E-4762-93F3-AF184393CED6}" dt="2021-03-16T15:05:25.196" v="1475" actId="478"/>
          <ac:spMkLst>
            <pc:docMk/>
            <pc:sldMk cId="3684213085" sldId="256"/>
            <ac:spMk id="120" creationId="{8F565630-5611-4502-97E0-A95FF1712FCE}"/>
          </ac:spMkLst>
        </pc:spChg>
        <pc:spChg chg="mod">
          <ac:chgData name="Fatima Pillosu" userId="a6295d4dc9e22643" providerId="LiveId" clId="{7CFD9F78-406E-4762-93F3-AF184393CED6}" dt="2021-03-17T10:07:17.136" v="2594" actId="1036"/>
          <ac:spMkLst>
            <pc:docMk/>
            <pc:sldMk cId="3684213085" sldId="256"/>
            <ac:spMk id="120" creationId="{E002EB0E-DBFA-4C14-ACC5-1C16A8FC20AD}"/>
          </ac:spMkLst>
        </pc:spChg>
        <pc:spChg chg="del">
          <ac:chgData name="Fatima Pillosu" userId="a6295d4dc9e22643" providerId="LiveId" clId="{7CFD9F78-406E-4762-93F3-AF184393CED6}" dt="2021-03-16T15:05:25.196" v="1475" actId="478"/>
          <ac:spMkLst>
            <pc:docMk/>
            <pc:sldMk cId="3684213085" sldId="256"/>
            <ac:spMk id="121" creationId="{379828D2-B0A4-464B-87C7-BF7780CC5089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121" creationId="{B4EA271B-66FD-494D-825A-034042BFD5CC}"/>
          </ac:spMkLst>
        </pc:spChg>
        <pc:spChg chg="del">
          <ac:chgData name="Fatima Pillosu" userId="a6295d4dc9e22643" providerId="LiveId" clId="{7CFD9F78-406E-4762-93F3-AF184393CED6}" dt="2021-03-16T15:05:25.196" v="1475" actId="478"/>
          <ac:spMkLst>
            <pc:docMk/>
            <pc:sldMk cId="3684213085" sldId="256"/>
            <ac:spMk id="122" creationId="{1784B874-43C3-4BE7-B9AB-7D4E0B9B2583}"/>
          </ac:spMkLst>
        </pc:spChg>
        <pc:grpChg chg="add del mod">
          <ac:chgData name="Fatima Pillosu" userId="a6295d4dc9e22643" providerId="LiveId" clId="{7CFD9F78-406E-4762-93F3-AF184393CED6}" dt="2021-03-17T09:45:23.532" v="2362" actId="21"/>
          <ac:grpSpMkLst>
            <pc:docMk/>
            <pc:sldMk cId="3684213085" sldId="256"/>
            <ac:grpSpMk id="11" creationId="{CBD7BEF4-21B0-424F-B97B-177516F8B2D8}"/>
          </ac:grpSpMkLst>
        </pc:grpChg>
        <pc:grpChg chg="add del mod">
          <ac:chgData name="Fatima Pillosu" userId="a6295d4dc9e22643" providerId="LiveId" clId="{7CFD9F78-406E-4762-93F3-AF184393CED6}" dt="2021-03-16T12:17:01.479" v="562"/>
          <ac:grpSpMkLst>
            <pc:docMk/>
            <pc:sldMk cId="3684213085" sldId="256"/>
            <ac:grpSpMk id="25" creationId="{90913CBB-6130-4D33-9899-1FDC09AF6BC3}"/>
          </ac:grpSpMkLst>
        </pc:grpChg>
        <pc:grpChg chg="add del mod">
          <ac:chgData name="Fatima Pillosu" userId="a6295d4dc9e22643" providerId="LiveId" clId="{7CFD9F78-406E-4762-93F3-AF184393CED6}" dt="2021-03-17T10:07:48.605" v="2608" actId="478"/>
          <ac:grpSpMkLst>
            <pc:docMk/>
            <pc:sldMk cId="3684213085" sldId="256"/>
            <ac:grpSpMk id="37" creationId="{6F525C07-BA82-4980-8193-78C2957C8694}"/>
          </ac:grpSpMkLst>
        </pc:grpChg>
        <pc:grpChg chg="add mod">
          <ac:chgData name="Fatima Pillosu" userId="a6295d4dc9e22643" providerId="LiveId" clId="{7CFD9F78-406E-4762-93F3-AF184393CED6}" dt="2021-03-17T10:09:09.825" v="2648"/>
          <ac:grpSpMkLst>
            <pc:docMk/>
            <pc:sldMk cId="3684213085" sldId="256"/>
            <ac:grpSpMk id="77" creationId="{67167685-0C4B-42D0-9D49-BE230A45EFD3}"/>
          </ac:grpSpMkLst>
        </pc:grpChg>
        <pc:grpChg chg="add del mod">
          <ac:chgData name="Fatima Pillosu" userId="a6295d4dc9e22643" providerId="LiveId" clId="{7CFD9F78-406E-4762-93F3-AF184393CED6}" dt="2021-03-17T10:08:55.894" v="2647" actId="21"/>
          <ac:grpSpMkLst>
            <pc:docMk/>
            <pc:sldMk cId="3684213085" sldId="256"/>
            <ac:grpSpMk id="107" creationId="{4CAA4B30-7397-49E7-B7B9-A920427D38F0}"/>
          </ac:grpSpMkLst>
        </pc:grpChg>
        <pc:picChg chg="add del mod ord">
          <ac:chgData name="Fatima Pillosu" userId="a6295d4dc9e22643" providerId="LiveId" clId="{7CFD9F78-406E-4762-93F3-AF184393CED6}" dt="2021-03-16T17:01:42.021" v="1984" actId="478"/>
          <ac:picMkLst>
            <pc:docMk/>
            <pc:sldMk cId="3684213085" sldId="256"/>
            <ac:picMk id="3" creationId="{E5363C4C-C333-4086-B27F-77EE441DF719}"/>
          </ac:picMkLst>
        </pc:picChg>
        <pc:picChg chg="add del mod">
          <ac:chgData name="Fatima Pillosu" userId="a6295d4dc9e22643" providerId="LiveId" clId="{7CFD9F78-406E-4762-93F3-AF184393CED6}" dt="2021-03-16T15:05:27.545" v="1476" actId="478"/>
          <ac:picMkLst>
            <pc:docMk/>
            <pc:sldMk cId="3684213085" sldId="256"/>
            <ac:picMk id="3" creationId="{FEB2C314-2B8F-4756-A961-52D628086A34}"/>
          </ac:picMkLst>
        </pc:picChg>
        <pc:picChg chg="add del mod">
          <ac:chgData name="Fatima Pillosu" userId="a6295d4dc9e22643" providerId="LiveId" clId="{7CFD9F78-406E-4762-93F3-AF184393CED6}" dt="2021-03-16T17:01:48.829" v="1988" actId="478"/>
          <ac:picMkLst>
            <pc:docMk/>
            <pc:sldMk cId="3684213085" sldId="256"/>
            <ac:picMk id="4" creationId="{3B8DA481-E4E8-42D9-91C2-3F00700B0A2F}"/>
          </ac:picMkLst>
        </pc:picChg>
        <pc:picChg chg="add del mod">
          <ac:chgData name="Fatima Pillosu" userId="a6295d4dc9e22643" providerId="LiveId" clId="{7CFD9F78-406E-4762-93F3-AF184393CED6}" dt="2021-03-16T14:19:45.311" v="584" actId="478"/>
          <ac:picMkLst>
            <pc:docMk/>
            <pc:sldMk cId="3684213085" sldId="256"/>
            <ac:picMk id="4" creationId="{814597D9-6310-484A-BFAF-A707EEF76DC7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5" creationId="{11E8F78A-4991-4ABD-9A7A-959F3E7D52F2}"/>
          </ac:picMkLst>
        </pc:picChg>
        <pc:picChg chg="add del mod modCrop">
          <ac:chgData name="Fatima Pillosu" userId="a6295d4dc9e22643" providerId="LiveId" clId="{7CFD9F78-406E-4762-93F3-AF184393CED6}" dt="2021-03-16T14:41:32.687" v="1040" actId="478"/>
          <ac:picMkLst>
            <pc:docMk/>
            <pc:sldMk cId="3684213085" sldId="256"/>
            <ac:picMk id="5" creationId="{C1AFDD78-1349-404F-9577-B76519FAAFC8}"/>
          </ac:picMkLst>
        </pc:picChg>
        <pc:picChg chg="add del mod">
          <ac:chgData name="Fatima Pillosu" userId="a6295d4dc9e22643" providerId="LiveId" clId="{7CFD9F78-406E-4762-93F3-AF184393CED6}" dt="2021-03-16T15:05:28.088" v="1477" actId="478"/>
          <ac:picMkLst>
            <pc:docMk/>
            <pc:sldMk cId="3684213085" sldId="256"/>
            <ac:picMk id="6" creationId="{78E38C4D-4FE1-4AE8-93F5-95CAD2C6E398}"/>
          </ac:picMkLst>
        </pc:picChg>
        <pc:picChg chg="add del mod or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6" creationId="{80BDB118-786F-4603-AFB3-49A39BB2D027}"/>
          </ac:picMkLst>
        </pc:picChg>
        <pc:picChg chg="add del mod">
          <ac:chgData name="Fatima Pillosu" userId="a6295d4dc9e22643" providerId="LiveId" clId="{7CFD9F78-406E-4762-93F3-AF184393CED6}" dt="2021-03-16T15:16:46.445" v="1493" actId="478"/>
          <ac:picMkLst>
            <pc:docMk/>
            <pc:sldMk cId="3684213085" sldId="256"/>
            <ac:picMk id="7" creationId="{4C7E163A-C09E-4228-8117-E581DCEBD3F1}"/>
          </ac:picMkLst>
        </pc:picChg>
        <pc:picChg chg="add del mod">
          <ac:chgData name="Fatima Pillosu" userId="a6295d4dc9e22643" providerId="LiveId" clId="{7CFD9F78-406E-4762-93F3-AF184393CED6}" dt="2021-03-16T15:19:49.386" v="1523" actId="478"/>
          <ac:picMkLst>
            <pc:docMk/>
            <pc:sldMk cId="3684213085" sldId="256"/>
            <ac:picMk id="8" creationId="{75EDB330-BF01-428C-897D-0B057E8AC3A8}"/>
          </ac:picMkLst>
        </pc:picChg>
        <pc:picChg chg="add 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0" creationId="{F221F267-2508-43A7-8C63-8853935A5A48}"/>
          </ac:picMkLst>
        </pc:picChg>
        <pc:picChg chg="add 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1" creationId="{5AE84521-F25B-4E8B-B721-77EDEAE2BEAF}"/>
          </ac:picMkLst>
        </pc:picChg>
        <pc:picChg chg="add del mod or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2" creationId="{01803000-C7FA-4C3A-A773-C20B74B0F493}"/>
          </ac:picMkLst>
        </pc:picChg>
        <pc:picChg chg="add 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3" creationId="{D1618BD2-4D43-409E-A742-C407B6562432}"/>
          </ac:picMkLst>
        </pc:picChg>
        <pc:picChg chg="add 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4" creationId="{2A65E067-0CB5-4164-91F9-36A6B8640427}"/>
          </ac:picMkLst>
        </pc:picChg>
        <pc:picChg chg="add del mod">
          <ac:chgData name="Fatima Pillosu" userId="a6295d4dc9e22643" providerId="LiveId" clId="{7CFD9F78-406E-4762-93F3-AF184393CED6}" dt="2021-03-16T17:21:59.319" v="2213" actId="478"/>
          <ac:picMkLst>
            <pc:docMk/>
            <pc:sldMk cId="3684213085" sldId="256"/>
            <ac:picMk id="21" creationId="{D93EAB97-A38E-4E80-8273-ADCDFA2A1E01}"/>
          </ac:picMkLst>
        </pc:picChg>
        <pc:picChg chg="add del mod">
          <ac:chgData name="Fatima Pillosu" userId="a6295d4dc9e22643" providerId="LiveId" clId="{7CFD9F78-406E-4762-93F3-AF184393CED6}" dt="2021-03-16T12:17:00.726" v="560" actId="478"/>
          <ac:picMkLst>
            <pc:docMk/>
            <pc:sldMk cId="3684213085" sldId="256"/>
            <ac:picMk id="26" creationId="{413AB4C2-DA16-4108-BAD1-CDD66F7C3EB5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53" creationId="{1BE0ECAD-2AD4-45B1-B0B0-71B04D3986E3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54" creationId="{6446C534-8182-4D47-A2AF-775D0D1611F8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55" creationId="{46E92BA9-A9C3-4A21-8084-C9E4D9C64556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55" creationId="{EF483797-710D-449E-90CC-FAB782C120A5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56" creationId="{2A37F9B4-1D27-461F-9241-2460EB0A2DCA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56" creationId="{4BC1AEF0-CAC4-440E-9206-42ABC4AF0A7E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57" creationId="{85F5BD5D-4D85-45D5-8255-B3959AB964D8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57" creationId="{A21B03D6-214E-4E4C-A68B-32157BC0F125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58" creationId="{88C3CABF-D253-4DDC-B857-61291EBDB169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58" creationId="{CAFA913C-B99E-4012-860D-2F56CABB8D89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59" creationId="{1B68E001-B03A-4A37-8DEB-4CCA76215D45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59" creationId="{819F48C6-1DE6-4F24-AD46-47017E4B65BE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60" creationId="{793A2355-6A1B-4547-B8DE-AD89E6278C33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61" creationId="{EF4A86F5-7CA4-4A95-B547-DF1C7405A42C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63" creationId="{ABA8DF29-BFBA-420D-BD6B-C8CD4209D0BD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65" creationId="{501E73A0-BCBF-4205-A2C6-F8DFF44AFB38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67" creationId="{5AA9D9F5-889E-4E76-A49C-CC7F347B0505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67" creationId="{A89BF96E-06CE-496C-89F9-2B00DF77B642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69" creationId="{68D7994F-D3AA-4A1C-B647-78E1F23AC15B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70" creationId="{B8635EEC-F489-4C28-845D-750ECD4292D2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71" creationId="{1A852868-8D98-423C-8A1D-B755CE894A1B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71" creationId="{8D8BF82D-227C-4E0A-AE61-1A373543CD99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72" creationId="{78D5EF08-9E45-42E7-8AF2-AAA4A9FF43DA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73" creationId="{0F1556DF-1BAB-4345-B79A-B46049D96744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73" creationId="{5930237A-676C-4064-9EF6-6A036D2036BF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74" creationId="{6744C6C0-DA22-4540-9B38-5C1EF8B21036}"/>
          </ac:picMkLst>
        </pc:picChg>
        <pc:picChg chg="add del mod">
          <ac:chgData name="Fatima Pillosu" userId="a6295d4dc9e22643" providerId="LiveId" clId="{7CFD9F78-406E-4762-93F3-AF184393CED6}" dt="2021-03-16T16:59:15.101" v="1946" actId="478"/>
          <ac:picMkLst>
            <pc:docMk/>
            <pc:sldMk cId="3684213085" sldId="256"/>
            <ac:picMk id="74" creationId="{AAE95AA2-7121-4E7D-8DBF-CD9FC408C763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75" creationId="{02E5A7DE-C422-4C57-A70B-9211832DFDB3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76" creationId="{5171F5E2-9EC9-478F-B3AE-E55C518F01DB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77" creationId="{BD13DF30-9559-4A76-9F5B-2896831E8A15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78" creationId="{F99787F0-46A8-4629-B55C-DD63EEEEE52B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79" creationId="{E31F1E23-90DC-4B7F-B5FB-C0F9DC2F9D24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80" creationId="{6F2D08C4-E63B-4FA2-8708-3A1B1A8A5991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84" creationId="{CC2FEAFD-8E41-4C24-8100-926B6CD6B809}"/>
          </ac:picMkLst>
        </pc:picChg>
        <pc:picChg chg="add del mod">
          <ac:chgData name="Fatima Pillosu" userId="a6295d4dc9e22643" providerId="LiveId" clId="{7CFD9F78-406E-4762-93F3-AF184393CED6}" dt="2021-03-16T16:58:16.694" v="1936" actId="478"/>
          <ac:picMkLst>
            <pc:docMk/>
            <pc:sldMk cId="3684213085" sldId="256"/>
            <ac:picMk id="86" creationId="{C2837241-297B-4B76-84DA-FC44B9F0C979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90" creationId="{96E6C92E-8DC8-4B98-82D5-8A201BE70E71}"/>
          </ac:picMkLst>
        </pc:picChg>
        <pc:picChg chg="add del mod">
          <ac:chgData name="Fatima Pillosu" userId="a6295d4dc9e22643" providerId="LiveId" clId="{7CFD9F78-406E-4762-93F3-AF184393CED6}" dt="2021-03-16T16:51:29.710" v="1872" actId="478"/>
          <ac:picMkLst>
            <pc:docMk/>
            <pc:sldMk cId="3684213085" sldId="256"/>
            <ac:picMk id="92" creationId="{722A9C78-855D-48AB-A1AA-83EE24401B72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93" creationId="{17E43A83-A7FE-4090-851D-A768816A0B5E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94" creationId="{6BCD7878-678E-4643-8FD8-66E10A2D96E5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98" creationId="{B4122036-9BDB-4D62-87F5-4890B9645A06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102" creationId="{3D272768-A62A-4CFE-8CA3-F7ABDB716F7E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104" creationId="{96D83551-9287-42B0-9D12-B896B0A4D026}"/>
          </ac:picMkLst>
        </pc:picChg>
        <pc:picChg chg="del mod">
          <ac:chgData name="Fatima Pillosu" userId="a6295d4dc9e22643" providerId="LiveId" clId="{7CFD9F78-406E-4762-93F3-AF184393CED6}" dt="2021-03-16T15:37:51.254" v="1666" actId="478"/>
          <ac:picMkLst>
            <pc:docMk/>
            <pc:sldMk cId="3684213085" sldId="256"/>
            <ac:picMk id="107" creationId="{0B90AFD6-6B61-4B23-819B-CCC6FEA5DAAB}"/>
          </ac:picMkLst>
        </pc:picChg>
        <pc:picChg chg="del">
          <ac:chgData name="Fatima Pillosu" userId="a6295d4dc9e22643" providerId="LiveId" clId="{7CFD9F78-406E-4762-93F3-AF184393CED6}" dt="2021-03-16T15:05:25.196" v="1475" actId="478"/>
          <ac:picMkLst>
            <pc:docMk/>
            <pc:sldMk cId="3684213085" sldId="256"/>
            <ac:picMk id="108" creationId="{9AEE1C67-E1B9-46A0-84BB-C52A4C415E08}"/>
          </ac:picMkLst>
        </pc:picChg>
        <pc:picChg chg="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09" creationId="{FD63E21C-6665-468E-8B56-887FCC1FC042}"/>
          </ac:picMkLst>
        </pc:picChg>
        <pc:picChg chg="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10" creationId="{5C6F38E7-96F0-474C-8BAC-2E9428E700CB}"/>
          </ac:picMkLst>
        </pc:picChg>
        <pc:picChg chg="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11" creationId="{780797B6-6B58-4CC4-A7D8-E7E677669A31}"/>
          </ac:picMkLst>
        </pc:picChg>
        <pc:picChg chg="del mod ord">
          <ac:chgData name="Fatima Pillosu" userId="a6295d4dc9e22643" providerId="LiveId" clId="{7CFD9F78-406E-4762-93F3-AF184393CED6}" dt="2021-03-16T15:51:00.832" v="1801" actId="478"/>
          <ac:picMkLst>
            <pc:docMk/>
            <pc:sldMk cId="3684213085" sldId="256"/>
            <ac:picMk id="112" creationId="{471CE55E-AB79-44CF-B71C-DA017ADD4D48}"/>
          </ac:picMkLst>
        </pc:picChg>
        <pc:picChg chg="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13" creationId="{798278E7-61DA-410D-A93B-3727DE220915}"/>
          </ac:picMkLst>
        </pc:picChg>
        <pc:picChg chg="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14" creationId="{023C55BB-BBD3-4C65-945A-3AE92EBF2ED9}"/>
          </ac:picMkLst>
        </pc:picChg>
        <pc:picChg chg="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15" creationId="{B0563170-56C3-4938-8B9E-49F00992B0A3}"/>
          </ac:picMkLst>
        </pc:picChg>
        <pc:picChg chg="del mod">
          <ac:chgData name="Fatima Pillosu" userId="a6295d4dc9e22643" providerId="LiveId" clId="{7CFD9F78-406E-4762-93F3-AF184393CED6}" dt="2021-03-16T15:38:04.882" v="1670" actId="478"/>
          <ac:picMkLst>
            <pc:docMk/>
            <pc:sldMk cId="3684213085" sldId="256"/>
            <ac:picMk id="123" creationId="{8C428145-E2C7-4744-B2B3-0C01664C0CA9}"/>
          </ac:picMkLst>
        </pc:picChg>
        <pc:picChg chg="del mod">
          <ac:chgData name="Fatima Pillosu" userId="a6295d4dc9e22643" providerId="LiveId" clId="{7CFD9F78-406E-4762-93F3-AF184393CED6}" dt="2021-03-16T15:51:01.895" v="1802" actId="478"/>
          <ac:picMkLst>
            <pc:docMk/>
            <pc:sldMk cId="3684213085" sldId="256"/>
            <ac:picMk id="124" creationId="{6B5195F8-E4AE-4BFA-9F04-6B5DE2580DD6}"/>
          </ac:picMkLst>
        </pc:picChg>
        <pc:cxnChg chg="add del mod">
          <ac:chgData name="Fatima Pillosu" userId="a6295d4dc9e22643" providerId="LiveId" clId="{7CFD9F78-406E-4762-93F3-AF184393CED6}" dt="2021-03-17T10:08:53.661" v="2646" actId="478"/>
          <ac:cxnSpMkLst>
            <pc:docMk/>
            <pc:sldMk cId="3684213085" sldId="256"/>
            <ac:cxnSpMk id="3" creationId="{747F5CE7-3050-4E8D-B4EF-79B1A3DD8759}"/>
          </ac:cxnSpMkLst>
        </pc:cxnChg>
        <pc:cxnChg chg="add del mod">
          <ac:chgData name="Fatima Pillosu" userId="a6295d4dc9e22643" providerId="LiveId" clId="{7CFD9F78-406E-4762-93F3-AF184393CED6}" dt="2021-03-17T09:45:23.532" v="2362" actId="21"/>
          <ac:cxnSpMkLst>
            <pc:docMk/>
            <pc:sldMk cId="3684213085" sldId="256"/>
            <ac:cxnSpMk id="13" creationId="{C9667B1F-B504-486D-BB31-514232843E63}"/>
          </ac:cxnSpMkLst>
        </pc:cxnChg>
        <pc:cxnChg chg="add del mod">
          <ac:chgData name="Fatima Pillosu" userId="a6295d4dc9e22643" providerId="LiveId" clId="{7CFD9F78-406E-4762-93F3-AF184393CED6}" dt="2021-03-16T15:55:27.262" v="1826" actId="478"/>
          <ac:cxnSpMkLst>
            <pc:docMk/>
            <pc:sldMk cId="3684213085" sldId="256"/>
            <ac:cxnSpMk id="16" creationId="{F03E07B6-7C32-4F98-A930-812361A275FE}"/>
          </ac:cxnSpMkLst>
        </pc:cxnChg>
        <pc:cxnChg chg="add del mod">
          <ac:chgData name="Fatima Pillosu" userId="a6295d4dc9e22643" providerId="LiveId" clId="{7CFD9F78-406E-4762-93F3-AF184393CED6}" dt="2021-03-17T09:45:22.055" v="2361" actId="478"/>
          <ac:cxnSpMkLst>
            <pc:docMk/>
            <pc:sldMk cId="3684213085" sldId="256"/>
            <ac:cxnSpMk id="19" creationId="{18B1C908-CB26-4F1D-A388-37A1D6CA9DB6}"/>
          </ac:cxnSpMkLst>
        </pc:cxnChg>
        <pc:cxnChg chg="add mod">
          <ac:chgData name="Fatima Pillosu" userId="a6295d4dc9e22643" providerId="LiveId" clId="{7CFD9F78-406E-4762-93F3-AF184393CED6}" dt="2021-03-17T10:09:09.825" v="2648"/>
          <ac:cxnSpMkLst>
            <pc:docMk/>
            <pc:sldMk cId="3684213085" sldId="256"/>
            <ac:cxnSpMk id="92" creationId="{EEE6C9AC-5467-4C44-A47F-2C691FB00459}"/>
          </ac:cxnSpMkLst>
        </pc:cxnChg>
        <pc:cxnChg chg="del">
          <ac:chgData name="Fatima Pillosu" userId="a6295d4dc9e22643" providerId="LiveId" clId="{7CFD9F78-406E-4762-93F3-AF184393CED6}" dt="2021-03-16T15:05:25.196" v="1475" actId="478"/>
          <ac:cxnSpMkLst>
            <pc:docMk/>
            <pc:sldMk cId="3684213085" sldId="256"/>
            <ac:cxnSpMk id="116" creationId="{2F1EC83C-A6DD-424D-8FA7-D00841B29437}"/>
          </ac:cxnSpMkLst>
        </pc:cxnChg>
        <pc:cxnChg chg="del">
          <ac:chgData name="Fatima Pillosu" userId="a6295d4dc9e22643" providerId="LiveId" clId="{7CFD9F78-406E-4762-93F3-AF184393CED6}" dt="2021-03-16T15:05:25.196" v="1475" actId="478"/>
          <ac:cxnSpMkLst>
            <pc:docMk/>
            <pc:sldMk cId="3684213085" sldId="256"/>
            <ac:cxnSpMk id="119" creationId="{DDE2A034-4F27-4128-8E89-772E6C7873DB}"/>
          </ac:cxnSpMkLst>
        </pc:cxnChg>
        <pc:cxnChg chg="add del mod">
          <ac:chgData name="Fatima Pillosu" userId="a6295d4dc9e22643" providerId="LiveId" clId="{7CFD9F78-406E-4762-93F3-AF184393CED6}" dt="2021-03-17T10:08:55.894" v="2647" actId="21"/>
          <ac:cxnSpMkLst>
            <pc:docMk/>
            <pc:sldMk cId="3684213085" sldId="256"/>
            <ac:cxnSpMk id="122" creationId="{F373F8CD-EB83-4FE9-B422-B316CDAD8788}"/>
          </ac:cxnSpMkLst>
        </pc:cxnChg>
      </pc:sldChg>
      <pc:sldChg chg="modSp mod ord">
        <pc:chgData name="Fatima Pillosu" userId="a6295d4dc9e22643" providerId="LiveId" clId="{7CFD9F78-406E-4762-93F3-AF184393CED6}" dt="2021-03-16T14:46:10.478" v="1097" actId="1076"/>
        <pc:sldMkLst>
          <pc:docMk/>
          <pc:sldMk cId="1370769275" sldId="257"/>
        </pc:sldMkLst>
        <pc:spChg chg="mod">
          <ac:chgData name="Fatima Pillosu" userId="a6295d4dc9e22643" providerId="LiveId" clId="{7CFD9F78-406E-4762-93F3-AF184393CED6}" dt="2021-03-16T14:46:00.483" v="1096" actId="14100"/>
          <ac:spMkLst>
            <pc:docMk/>
            <pc:sldMk cId="1370769275" sldId="257"/>
            <ac:spMk id="21" creationId="{1D15C141-05B2-4C3F-968D-16D813EE8CFD}"/>
          </ac:spMkLst>
        </pc:spChg>
        <pc:grpChg chg="mod">
          <ac:chgData name="Fatima Pillosu" userId="a6295d4dc9e22643" providerId="LiveId" clId="{7CFD9F78-406E-4762-93F3-AF184393CED6}" dt="2021-03-16T14:46:10.478" v="1097" actId="1076"/>
          <ac:grpSpMkLst>
            <pc:docMk/>
            <pc:sldMk cId="1370769275" sldId="257"/>
            <ac:grpSpMk id="39" creationId="{16E60D1A-1BB6-47AC-9B5A-A33485954AFA}"/>
          </ac:grpSpMkLst>
        </pc:grpChg>
      </pc:sldChg>
      <pc:sldChg chg="addSp delSp modSp mod">
        <pc:chgData name="Fatima Pillosu" userId="a6295d4dc9e22643" providerId="LiveId" clId="{7CFD9F78-406E-4762-93F3-AF184393CED6}" dt="2021-03-16T15:44:24.975" v="1739" actId="478"/>
        <pc:sldMkLst>
          <pc:docMk/>
          <pc:sldMk cId="489775896" sldId="262"/>
        </pc:sldMkLst>
        <pc:spChg chg="del">
          <ac:chgData name="Fatima Pillosu" userId="a6295d4dc9e22643" providerId="LiveId" clId="{7CFD9F78-406E-4762-93F3-AF184393CED6}" dt="2021-03-16T15:39:44.384" v="1696" actId="478"/>
          <ac:spMkLst>
            <pc:docMk/>
            <pc:sldMk cId="489775896" sldId="262"/>
            <ac:spMk id="75" creationId="{07A53DDB-457F-4AEA-861E-3B726C1D4420}"/>
          </ac:spMkLst>
        </pc:spChg>
        <pc:spChg chg="del">
          <ac:chgData name="Fatima Pillosu" userId="a6295d4dc9e22643" providerId="LiveId" clId="{7CFD9F78-406E-4762-93F3-AF184393CED6}" dt="2021-03-16T15:39:44.384" v="1696" actId="478"/>
          <ac:spMkLst>
            <pc:docMk/>
            <pc:sldMk cId="489775896" sldId="262"/>
            <ac:spMk id="76" creationId="{850DF7A6-F3CE-46B1-9B98-1E8237398B83}"/>
          </ac:spMkLst>
        </pc:spChg>
        <pc:spChg chg="del">
          <ac:chgData name="Fatima Pillosu" userId="a6295d4dc9e22643" providerId="LiveId" clId="{7CFD9F78-406E-4762-93F3-AF184393CED6}" dt="2021-03-16T15:39:46.513" v="1697" actId="478"/>
          <ac:spMkLst>
            <pc:docMk/>
            <pc:sldMk cId="489775896" sldId="262"/>
            <ac:spMk id="77" creationId="{E2F75BB8-835B-40ED-A6F4-5A79B547761A}"/>
          </ac:spMkLst>
        </pc:spChg>
        <pc:spChg chg="del">
          <ac:chgData name="Fatima Pillosu" userId="a6295d4dc9e22643" providerId="LiveId" clId="{7CFD9F78-406E-4762-93F3-AF184393CED6}" dt="2021-03-16T15:39:46.513" v="1697" actId="478"/>
          <ac:spMkLst>
            <pc:docMk/>
            <pc:sldMk cId="489775896" sldId="262"/>
            <ac:spMk id="78" creationId="{1CA7D1BF-C352-48CA-A440-903CED4C120E}"/>
          </ac:spMkLst>
        </pc:spChg>
        <pc:spChg chg="del">
          <ac:chgData name="Fatima Pillosu" userId="a6295d4dc9e22643" providerId="LiveId" clId="{7CFD9F78-406E-4762-93F3-AF184393CED6}" dt="2021-03-16T15:39:44.384" v="1696" actId="478"/>
          <ac:spMkLst>
            <pc:docMk/>
            <pc:sldMk cId="489775896" sldId="262"/>
            <ac:spMk id="79" creationId="{B6222A51-7918-4E12-848E-BC4CDE0DBE82}"/>
          </ac:spMkLst>
        </pc:spChg>
        <pc:spChg chg="del">
          <ac:chgData name="Fatima Pillosu" userId="a6295d4dc9e22643" providerId="LiveId" clId="{7CFD9F78-406E-4762-93F3-AF184393CED6}" dt="2021-03-16T15:39:44.384" v="1696" actId="478"/>
          <ac:spMkLst>
            <pc:docMk/>
            <pc:sldMk cId="489775896" sldId="262"/>
            <ac:spMk id="80" creationId="{F1ACF99C-4BAD-4BFF-BABA-957B21751B16}"/>
          </ac:spMkLst>
        </pc:spChg>
        <pc:spChg chg="del">
          <ac:chgData name="Fatima Pillosu" userId="a6295d4dc9e22643" providerId="LiveId" clId="{7CFD9F78-406E-4762-93F3-AF184393CED6}" dt="2021-03-16T15:39:50.947" v="1698" actId="478"/>
          <ac:spMkLst>
            <pc:docMk/>
            <pc:sldMk cId="489775896" sldId="262"/>
            <ac:spMk id="81" creationId="{E5705707-F7C4-44FB-A5C7-E5504DDCB963}"/>
          </ac:spMkLst>
        </pc:spChg>
        <pc:spChg chg="del">
          <ac:chgData name="Fatima Pillosu" userId="a6295d4dc9e22643" providerId="LiveId" clId="{7CFD9F78-406E-4762-93F3-AF184393CED6}" dt="2021-03-16T15:39:46.513" v="1697" actId="478"/>
          <ac:spMkLst>
            <pc:docMk/>
            <pc:sldMk cId="489775896" sldId="262"/>
            <ac:spMk id="82" creationId="{F459FD0C-B336-4530-AE32-8D7F1930EADE}"/>
          </ac:spMkLst>
        </pc:spChg>
        <pc:spChg chg="del">
          <ac:chgData name="Fatima Pillosu" userId="a6295d4dc9e22643" providerId="LiveId" clId="{7CFD9F78-406E-4762-93F3-AF184393CED6}" dt="2021-03-16T15:39:44.384" v="1696" actId="478"/>
          <ac:spMkLst>
            <pc:docMk/>
            <pc:sldMk cId="489775896" sldId="262"/>
            <ac:spMk id="83" creationId="{D34BABF9-C17B-408F-A2E3-1589C0BE069D}"/>
          </ac:spMkLst>
        </pc:spChg>
        <pc:spChg chg="del">
          <ac:chgData name="Fatima Pillosu" userId="a6295d4dc9e22643" providerId="LiveId" clId="{7CFD9F78-406E-4762-93F3-AF184393CED6}" dt="2021-03-16T15:39:46.513" v="1697" actId="478"/>
          <ac:spMkLst>
            <pc:docMk/>
            <pc:sldMk cId="489775896" sldId="262"/>
            <ac:spMk id="84" creationId="{14737281-F4CF-485D-B4ED-323B9096B1E2}"/>
          </ac:spMkLst>
        </pc:spChg>
        <pc:spChg chg="del">
          <ac:chgData name="Fatima Pillosu" userId="a6295d4dc9e22643" providerId="LiveId" clId="{7CFD9F78-406E-4762-93F3-AF184393CED6}" dt="2021-03-16T15:39:46.513" v="1697" actId="478"/>
          <ac:spMkLst>
            <pc:docMk/>
            <pc:sldMk cId="489775896" sldId="262"/>
            <ac:spMk id="85" creationId="{0A51E0BF-F4A3-45EA-9BE5-B21FD09DE20C}"/>
          </ac:spMkLst>
        </pc:spChg>
        <pc:spChg chg="del">
          <ac:chgData name="Fatima Pillosu" userId="a6295d4dc9e22643" providerId="LiveId" clId="{7CFD9F78-406E-4762-93F3-AF184393CED6}" dt="2021-03-16T14:44:37.910" v="1077" actId="478"/>
          <ac:spMkLst>
            <pc:docMk/>
            <pc:sldMk cId="489775896" sldId="262"/>
            <ac:spMk id="86" creationId="{8C79FEB7-7E16-43F6-9178-A8063603712E}"/>
          </ac:spMkLst>
        </pc:spChg>
        <pc:spChg chg="del">
          <ac:chgData name="Fatima Pillosu" userId="a6295d4dc9e22643" providerId="LiveId" clId="{7CFD9F78-406E-4762-93F3-AF184393CED6}" dt="2021-03-16T14:44:35.325" v="1075" actId="478"/>
          <ac:spMkLst>
            <pc:docMk/>
            <pc:sldMk cId="489775896" sldId="262"/>
            <ac:spMk id="87" creationId="{0B31EB6F-AE05-405E-8D8E-46F1029C4216}"/>
          </ac:spMkLst>
        </pc:spChg>
        <pc:spChg chg="del">
          <ac:chgData name="Fatima Pillosu" userId="a6295d4dc9e22643" providerId="LiveId" clId="{7CFD9F78-406E-4762-93F3-AF184393CED6}" dt="2021-03-16T14:44:34.082" v="1074" actId="478"/>
          <ac:spMkLst>
            <pc:docMk/>
            <pc:sldMk cId="489775896" sldId="262"/>
            <ac:spMk id="88" creationId="{68EB8A59-D136-484A-8B4E-A4812041EA90}"/>
          </ac:spMkLst>
        </pc:spChg>
        <pc:spChg chg="del">
          <ac:chgData name="Fatima Pillosu" userId="a6295d4dc9e22643" providerId="LiveId" clId="{7CFD9F78-406E-4762-93F3-AF184393CED6}" dt="2021-03-16T14:44:32.537" v="1073" actId="478"/>
          <ac:spMkLst>
            <pc:docMk/>
            <pc:sldMk cId="489775896" sldId="262"/>
            <ac:spMk id="89" creationId="{68444454-9D1A-4BCB-B36E-7EA24D49E232}"/>
          </ac:spMkLst>
        </pc:spChg>
        <pc:spChg chg="del">
          <ac:chgData name="Fatima Pillosu" userId="a6295d4dc9e22643" providerId="LiveId" clId="{7CFD9F78-406E-4762-93F3-AF184393CED6}" dt="2021-03-16T14:44:36.702" v="1076" actId="478"/>
          <ac:spMkLst>
            <pc:docMk/>
            <pc:sldMk cId="489775896" sldId="262"/>
            <ac:spMk id="90" creationId="{834C46D0-3AFE-4EF3-8307-254D0373C3A0}"/>
          </ac:spMkLst>
        </pc:spChg>
        <pc:spChg chg="del">
          <ac:chgData name="Fatima Pillosu" userId="a6295d4dc9e22643" providerId="LiveId" clId="{7CFD9F78-406E-4762-93F3-AF184393CED6}" dt="2021-03-16T14:44:44.779" v="1084" actId="478"/>
          <ac:spMkLst>
            <pc:docMk/>
            <pc:sldMk cId="489775896" sldId="262"/>
            <ac:spMk id="91" creationId="{30DDE83A-22F5-40CD-9684-501DD198A72B}"/>
          </ac:spMkLst>
        </pc:spChg>
        <pc:spChg chg="del">
          <ac:chgData name="Fatima Pillosu" userId="a6295d4dc9e22643" providerId="LiveId" clId="{7CFD9F78-406E-4762-93F3-AF184393CED6}" dt="2021-03-16T14:44:43.448" v="1083" actId="478"/>
          <ac:spMkLst>
            <pc:docMk/>
            <pc:sldMk cId="489775896" sldId="262"/>
            <ac:spMk id="92" creationId="{2E52B036-DAD4-4BE1-8435-70579C99D213}"/>
          </ac:spMkLst>
        </pc:spChg>
        <pc:spChg chg="del">
          <ac:chgData name="Fatima Pillosu" userId="a6295d4dc9e22643" providerId="LiveId" clId="{7CFD9F78-406E-4762-93F3-AF184393CED6}" dt="2021-03-16T14:44:29.688" v="1071" actId="478"/>
          <ac:spMkLst>
            <pc:docMk/>
            <pc:sldMk cId="489775896" sldId="262"/>
            <ac:spMk id="93" creationId="{B1F1312C-FBC2-4B1B-B962-15D00C649D70}"/>
          </ac:spMkLst>
        </pc:spChg>
        <pc:spChg chg="del">
          <ac:chgData name="Fatima Pillosu" userId="a6295d4dc9e22643" providerId="LiveId" clId="{7CFD9F78-406E-4762-93F3-AF184393CED6}" dt="2021-03-16T14:44:30.858" v="1072" actId="478"/>
          <ac:spMkLst>
            <pc:docMk/>
            <pc:sldMk cId="489775896" sldId="262"/>
            <ac:spMk id="94" creationId="{4E4C3DFD-808C-4D51-90D6-32C177FFD748}"/>
          </ac:spMkLst>
        </pc:spChg>
        <pc:spChg chg="del mod">
          <ac:chgData name="Fatima Pillosu" userId="a6295d4dc9e22643" providerId="LiveId" clId="{7CFD9F78-406E-4762-93F3-AF184393CED6}" dt="2021-03-16T14:44:41.779" v="1082" actId="478"/>
          <ac:spMkLst>
            <pc:docMk/>
            <pc:sldMk cId="489775896" sldId="262"/>
            <ac:spMk id="95" creationId="{0FBF436A-F45D-44EF-A835-31E587D14160}"/>
          </ac:spMkLst>
        </pc:spChg>
        <pc:spChg chg="del">
          <ac:chgData name="Fatima Pillosu" userId="a6295d4dc9e22643" providerId="LiveId" clId="{7CFD9F78-406E-4762-93F3-AF184393CED6}" dt="2021-03-16T14:44:28.334" v="1070" actId="478"/>
          <ac:spMkLst>
            <pc:docMk/>
            <pc:sldMk cId="489775896" sldId="262"/>
            <ac:spMk id="96" creationId="{4F073E9C-D45E-48F1-BCF4-0A8FFA27D5C0}"/>
          </ac:spMkLst>
        </pc:spChg>
        <pc:spChg chg="del mod">
          <ac:chgData name="Fatima Pillosu" userId="a6295d4dc9e22643" providerId="LiveId" clId="{7CFD9F78-406E-4762-93F3-AF184393CED6}" dt="2021-03-16T14:44:39.671" v="1079" actId="478"/>
          <ac:spMkLst>
            <pc:docMk/>
            <pc:sldMk cId="489775896" sldId="262"/>
            <ac:spMk id="97" creationId="{77A09D30-8181-48F6-8948-0869B12D4BC8}"/>
          </ac:spMkLst>
        </pc:spChg>
        <pc:spChg chg="del">
          <ac:chgData name="Fatima Pillosu" userId="a6295d4dc9e22643" providerId="LiveId" clId="{7CFD9F78-406E-4762-93F3-AF184393CED6}" dt="2021-03-16T14:44:50.043" v="1088" actId="478"/>
          <ac:spMkLst>
            <pc:docMk/>
            <pc:sldMk cId="489775896" sldId="262"/>
            <ac:spMk id="98" creationId="{FFE5AC9A-EA37-49EA-AC30-86C327D3BEBA}"/>
          </ac:spMkLst>
        </pc:spChg>
        <pc:spChg chg="del">
          <ac:chgData name="Fatima Pillosu" userId="a6295d4dc9e22643" providerId="LiveId" clId="{7CFD9F78-406E-4762-93F3-AF184393CED6}" dt="2021-03-16T14:44:48.547" v="1087" actId="478"/>
          <ac:spMkLst>
            <pc:docMk/>
            <pc:sldMk cId="489775896" sldId="262"/>
            <ac:spMk id="99" creationId="{4B853121-1B1D-4A4C-9DF1-DD273791CC26}"/>
          </ac:spMkLst>
        </pc:spChg>
        <pc:spChg chg="del">
          <ac:chgData name="Fatima Pillosu" userId="a6295d4dc9e22643" providerId="LiveId" clId="{7CFD9F78-406E-4762-93F3-AF184393CED6}" dt="2021-03-16T14:44:53.242" v="1090" actId="478"/>
          <ac:spMkLst>
            <pc:docMk/>
            <pc:sldMk cId="489775896" sldId="262"/>
            <ac:spMk id="100" creationId="{EE52F890-6B77-464F-AC7D-3628CAA63602}"/>
          </ac:spMkLst>
        </pc:spChg>
        <pc:spChg chg="del">
          <ac:chgData name="Fatima Pillosu" userId="a6295d4dc9e22643" providerId="LiveId" clId="{7CFD9F78-406E-4762-93F3-AF184393CED6}" dt="2021-03-16T14:44:27.066" v="1069" actId="478"/>
          <ac:spMkLst>
            <pc:docMk/>
            <pc:sldMk cId="489775896" sldId="262"/>
            <ac:spMk id="106" creationId="{336694FD-2596-4AB3-BA41-D8091571CF19}"/>
          </ac:spMkLst>
        </pc:spChg>
        <pc:spChg chg="del mod">
          <ac:chgData name="Fatima Pillosu" userId="a6295d4dc9e22643" providerId="LiveId" clId="{7CFD9F78-406E-4762-93F3-AF184393CED6}" dt="2021-03-16T14:44:46.734" v="1086" actId="478"/>
          <ac:spMkLst>
            <pc:docMk/>
            <pc:sldMk cId="489775896" sldId="262"/>
            <ac:spMk id="107" creationId="{36289C93-1CC9-4857-A117-D04EA752429F}"/>
          </ac:spMkLst>
        </pc:spChg>
        <pc:spChg chg="del">
          <ac:chgData name="Fatima Pillosu" userId="a6295d4dc9e22643" providerId="LiveId" clId="{7CFD9F78-406E-4762-93F3-AF184393CED6}" dt="2021-03-16T14:44:57.562" v="1092" actId="478"/>
          <ac:spMkLst>
            <pc:docMk/>
            <pc:sldMk cId="489775896" sldId="262"/>
            <ac:spMk id="108" creationId="{09F9381C-8ABE-4A65-9FD8-B92D3A17CD57}"/>
          </ac:spMkLst>
        </pc:spChg>
        <pc:spChg chg="del">
          <ac:chgData name="Fatima Pillosu" userId="a6295d4dc9e22643" providerId="LiveId" clId="{7CFD9F78-406E-4762-93F3-AF184393CED6}" dt="2021-03-16T14:44:56.006" v="1091" actId="478"/>
          <ac:spMkLst>
            <pc:docMk/>
            <pc:sldMk cId="489775896" sldId="262"/>
            <ac:spMk id="109" creationId="{DD4030DE-5493-4579-841E-785D3F642573}"/>
          </ac:spMkLst>
        </pc:spChg>
        <pc:spChg chg="del">
          <ac:chgData name="Fatima Pillosu" userId="a6295d4dc9e22643" providerId="LiveId" clId="{7CFD9F78-406E-4762-93F3-AF184393CED6}" dt="2021-03-16T14:44:51.760" v="1089" actId="478"/>
          <ac:spMkLst>
            <pc:docMk/>
            <pc:sldMk cId="489775896" sldId="262"/>
            <ac:spMk id="110" creationId="{7F258A4E-20AF-4350-A516-79436452E644}"/>
          </ac:spMkLst>
        </pc:spChg>
        <pc:picChg chg="add del mod modCrop">
          <ac:chgData name="Fatima Pillosu" userId="a6295d4dc9e22643" providerId="LiveId" clId="{7CFD9F78-406E-4762-93F3-AF184393CED6}" dt="2021-03-16T15:44:24.975" v="1739" actId="478"/>
          <ac:picMkLst>
            <pc:docMk/>
            <pc:sldMk cId="489775896" sldId="262"/>
            <ac:picMk id="2" creationId="{857EE9FA-FF37-4A79-92DD-0E2976D19F9B}"/>
          </ac:picMkLst>
        </pc:picChg>
        <pc:picChg chg="add mod ord modCrop">
          <ac:chgData name="Fatima Pillosu" userId="a6295d4dc9e22643" providerId="LiveId" clId="{7CFD9F78-406E-4762-93F3-AF184393CED6}" dt="2021-03-16T15:43:11.741" v="1712" actId="732"/>
          <ac:picMkLst>
            <pc:docMk/>
            <pc:sldMk cId="489775896" sldId="262"/>
            <ac:picMk id="3" creationId="{3FC1B50F-5AD4-4249-9CA1-73D41140C2BD}"/>
          </ac:picMkLst>
        </pc:picChg>
        <pc:picChg chg="del">
          <ac:chgData name="Fatima Pillosu" userId="a6295d4dc9e22643" providerId="LiveId" clId="{7CFD9F78-406E-4762-93F3-AF184393CED6}" dt="2021-03-16T15:39:44.384" v="1696" actId="478"/>
          <ac:picMkLst>
            <pc:docMk/>
            <pc:sldMk cId="489775896" sldId="262"/>
            <ac:picMk id="5" creationId="{9C9133B2-E638-4450-ACFA-9678D62BB787}"/>
          </ac:picMkLst>
        </pc:picChg>
        <pc:picChg chg="del">
          <ac:chgData name="Fatima Pillosu" userId="a6295d4dc9e22643" providerId="LiveId" clId="{7CFD9F78-406E-4762-93F3-AF184393CED6}" dt="2021-03-16T15:41:25.398" v="1700" actId="478"/>
          <ac:picMkLst>
            <pc:docMk/>
            <pc:sldMk cId="489775896" sldId="262"/>
            <ac:picMk id="7" creationId="{9003B654-B56B-4B89-85B4-EAED5E15047E}"/>
          </ac:picMkLst>
        </pc:picChg>
        <pc:picChg chg="add mod">
          <ac:chgData name="Fatima Pillosu" userId="a6295d4dc9e22643" providerId="LiveId" clId="{7CFD9F78-406E-4762-93F3-AF184393CED6}" dt="2021-03-16T15:44:17.710" v="1738" actId="14100"/>
          <ac:picMkLst>
            <pc:docMk/>
            <pc:sldMk cId="489775896" sldId="262"/>
            <ac:picMk id="45" creationId="{2DDD64F7-FE78-4BBF-A748-9D1F97A1C650}"/>
          </ac:picMkLst>
        </pc:picChg>
        <pc:picChg chg="del">
          <ac:chgData name="Fatima Pillosu" userId="a6295d4dc9e22643" providerId="LiveId" clId="{7CFD9F78-406E-4762-93F3-AF184393CED6}" dt="2021-03-16T15:41:23.903" v="1699" actId="478"/>
          <ac:picMkLst>
            <pc:docMk/>
            <pc:sldMk cId="489775896" sldId="262"/>
            <ac:picMk id="57" creationId="{BBFD4F8B-DE7A-4EB2-9306-EC1539E2BB5A}"/>
          </ac:picMkLst>
        </pc:picChg>
        <pc:picChg chg="del">
          <ac:chgData name="Fatima Pillosu" userId="a6295d4dc9e22643" providerId="LiveId" clId="{7CFD9F78-406E-4762-93F3-AF184393CED6}" dt="2021-03-16T15:39:46.513" v="1697" actId="478"/>
          <ac:picMkLst>
            <pc:docMk/>
            <pc:sldMk cId="489775896" sldId="262"/>
            <ac:picMk id="66" creationId="{8BC26355-2065-49FB-BB7A-457E03A51E6C}"/>
          </ac:picMkLst>
        </pc:picChg>
        <pc:picChg chg="del">
          <ac:chgData name="Fatima Pillosu" userId="a6295d4dc9e22643" providerId="LiveId" clId="{7CFD9F78-406E-4762-93F3-AF184393CED6}" dt="2021-03-16T15:39:46.513" v="1697" actId="478"/>
          <ac:picMkLst>
            <pc:docMk/>
            <pc:sldMk cId="489775896" sldId="262"/>
            <ac:picMk id="68" creationId="{5034CECD-8ADD-4769-89B5-4C005711199D}"/>
          </ac:picMkLst>
        </pc:picChg>
        <pc:picChg chg="del">
          <ac:chgData name="Fatima Pillosu" userId="a6295d4dc9e22643" providerId="LiveId" clId="{7CFD9F78-406E-4762-93F3-AF184393CED6}" dt="2021-03-16T15:39:46.513" v="1697" actId="478"/>
          <ac:picMkLst>
            <pc:docMk/>
            <pc:sldMk cId="489775896" sldId="262"/>
            <ac:picMk id="69" creationId="{CDBB21F8-436E-4FB7-B889-7736C3AF1402}"/>
          </ac:picMkLst>
        </pc:picChg>
        <pc:picChg chg="del">
          <ac:chgData name="Fatima Pillosu" userId="a6295d4dc9e22643" providerId="LiveId" clId="{7CFD9F78-406E-4762-93F3-AF184393CED6}" dt="2021-03-16T15:39:46.513" v="1697" actId="478"/>
          <ac:picMkLst>
            <pc:docMk/>
            <pc:sldMk cId="489775896" sldId="262"/>
            <ac:picMk id="70" creationId="{E59B21C1-04F2-4AA6-866A-F18255B3E9D7}"/>
          </ac:picMkLst>
        </pc:picChg>
        <pc:picChg chg="del">
          <ac:chgData name="Fatima Pillosu" userId="a6295d4dc9e22643" providerId="LiveId" clId="{7CFD9F78-406E-4762-93F3-AF184393CED6}" dt="2021-03-16T15:39:44.384" v="1696" actId="478"/>
          <ac:picMkLst>
            <pc:docMk/>
            <pc:sldMk cId="489775896" sldId="262"/>
            <ac:picMk id="73" creationId="{B456FB79-8341-4B30-8D6C-232354A9A74F}"/>
          </ac:picMkLst>
        </pc:picChg>
        <pc:picChg chg="del">
          <ac:chgData name="Fatima Pillosu" userId="a6295d4dc9e22643" providerId="LiveId" clId="{7CFD9F78-406E-4762-93F3-AF184393CED6}" dt="2021-03-16T15:39:44.384" v="1696" actId="478"/>
          <ac:picMkLst>
            <pc:docMk/>
            <pc:sldMk cId="489775896" sldId="262"/>
            <ac:picMk id="74" creationId="{F96D2E36-EC74-475F-AA95-83966E242693}"/>
          </ac:picMkLst>
        </pc:picChg>
        <pc:cxnChg chg="del">
          <ac:chgData name="Fatima Pillosu" userId="a6295d4dc9e22643" providerId="LiveId" clId="{7CFD9F78-406E-4762-93F3-AF184393CED6}" dt="2021-03-16T14:44:40.242" v="1080" actId="478"/>
          <ac:cxnSpMkLst>
            <pc:docMk/>
            <pc:sldMk cId="489775896" sldId="262"/>
            <ac:cxnSpMk id="102" creationId="{88C56188-B8A0-4BE3-815A-B67DABB609DD}"/>
          </ac:cxnSpMkLst>
        </pc:cxnChg>
      </pc:sldChg>
      <pc:sldChg chg="delSp modSp mod ord">
        <pc:chgData name="Fatima Pillosu" userId="a6295d4dc9e22643" providerId="LiveId" clId="{7CFD9F78-406E-4762-93F3-AF184393CED6}" dt="2021-03-16T17:04:54.893" v="2010" actId="478"/>
        <pc:sldMkLst>
          <pc:docMk/>
          <pc:sldMk cId="1946935707" sldId="266"/>
        </pc:sldMkLst>
        <pc:spChg chg="del mod">
          <ac:chgData name="Fatima Pillosu" userId="a6295d4dc9e22643" providerId="LiveId" clId="{7CFD9F78-406E-4762-93F3-AF184393CED6}" dt="2021-03-16T14:43:02.886" v="1061" actId="478"/>
          <ac:spMkLst>
            <pc:docMk/>
            <pc:sldMk cId="1946935707" sldId="266"/>
            <ac:spMk id="6" creationId="{C22861DE-9861-4C25-8E86-8F417034FB26}"/>
          </ac:spMkLst>
        </pc:spChg>
        <pc:spChg chg="del">
          <ac:chgData name="Fatima Pillosu" userId="a6295d4dc9e22643" providerId="LiveId" clId="{7CFD9F78-406E-4762-93F3-AF184393CED6}" dt="2021-03-16T14:42:31.242" v="1047" actId="478"/>
          <ac:spMkLst>
            <pc:docMk/>
            <pc:sldMk cId="1946935707" sldId="266"/>
            <ac:spMk id="7" creationId="{DA1E4FF8-8D18-4941-A8A4-7A633FAA69AA}"/>
          </ac:spMkLst>
        </pc:spChg>
        <pc:spChg chg="del mod">
          <ac:chgData name="Fatima Pillosu" userId="a6295d4dc9e22643" providerId="LiveId" clId="{7CFD9F78-406E-4762-93F3-AF184393CED6}" dt="2021-03-16T14:43:00.553" v="1060" actId="478"/>
          <ac:spMkLst>
            <pc:docMk/>
            <pc:sldMk cId="1946935707" sldId="266"/>
            <ac:spMk id="9" creationId="{05AA62AE-3C04-4EC7-9DFB-C6D0AA14FE18}"/>
          </ac:spMkLst>
        </pc:spChg>
        <pc:spChg chg="del">
          <ac:chgData name="Fatima Pillosu" userId="a6295d4dc9e22643" providerId="LiveId" clId="{7CFD9F78-406E-4762-93F3-AF184393CED6}" dt="2021-03-16T14:42:32.691" v="1048" actId="478"/>
          <ac:spMkLst>
            <pc:docMk/>
            <pc:sldMk cId="1946935707" sldId="266"/>
            <ac:spMk id="10" creationId="{2A459FAE-1617-4FDE-B7D6-900C9F36428E}"/>
          </ac:spMkLst>
        </pc:spChg>
        <pc:spChg chg="del">
          <ac:chgData name="Fatima Pillosu" userId="a6295d4dc9e22643" providerId="LiveId" clId="{7CFD9F78-406E-4762-93F3-AF184393CED6}" dt="2021-03-16T14:42:44.166" v="1052" actId="478"/>
          <ac:spMkLst>
            <pc:docMk/>
            <pc:sldMk cId="1946935707" sldId="266"/>
            <ac:spMk id="12" creationId="{C89E9259-D30E-4FB3-B658-460F26B4FC14}"/>
          </ac:spMkLst>
        </pc:spChg>
        <pc:spChg chg="del">
          <ac:chgData name="Fatima Pillosu" userId="a6295d4dc9e22643" providerId="LiveId" clId="{7CFD9F78-406E-4762-93F3-AF184393CED6}" dt="2021-03-16T14:42:46.730" v="1054" actId="478"/>
          <ac:spMkLst>
            <pc:docMk/>
            <pc:sldMk cId="1946935707" sldId="266"/>
            <ac:spMk id="13" creationId="{B72D0F52-A0D0-496A-92E2-0521A6C572BE}"/>
          </ac:spMkLst>
        </pc:spChg>
        <pc:spChg chg="del">
          <ac:chgData name="Fatima Pillosu" userId="a6295d4dc9e22643" providerId="LiveId" clId="{7CFD9F78-406E-4762-93F3-AF184393CED6}" dt="2021-03-16T14:42:42.736" v="1051" actId="478"/>
          <ac:spMkLst>
            <pc:docMk/>
            <pc:sldMk cId="1946935707" sldId="266"/>
            <ac:spMk id="14" creationId="{5320C646-6BCF-4AD2-BEB5-FE64680FC0CF}"/>
          </ac:spMkLst>
        </pc:spChg>
        <pc:spChg chg="del">
          <ac:chgData name="Fatima Pillosu" userId="a6295d4dc9e22643" providerId="LiveId" clId="{7CFD9F78-406E-4762-93F3-AF184393CED6}" dt="2021-03-16T14:42:54.190" v="1057" actId="478"/>
          <ac:spMkLst>
            <pc:docMk/>
            <pc:sldMk cId="1946935707" sldId="266"/>
            <ac:spMk id="15" creationId="{1E664129-C640-4C17-AFA6-7CA00A08BB07}"/>
          </ac:spMkLst>
        </pc:spChg>
        <pc:spChg chg="mod">
          <ac:chgData name="Fatima Pillosu" userId="a6295d4dc9e22643" providerId="LiveId" clId="{7CFD9F78-406E-4762-93F3-AF184393CED6}" dt="2021-03-16T14:42:39.735" v="1050" actId="14100"/>
          <ac:spMkLst>
            <pc:docMk/>
            <pc:sldMk cId="1946935707" sldId="266"/>
            <ac:spMk id="19" creationId="{DEAC4382-94E2-4B9F-8AE9-9B92C5BA73CE}"/>
          </ac:spMkLst>
        </pc:spChg>
        <pc:spChg chg="del mod">
          <ac:chgData name="Fatima Pillosu" userId="a6295d4dc9e22643" providerId="LiveId" clId="{7CFD9F78-406E-4762-93F3-AF184393CED6}" dt="2021-03-16T15:37:22.130" v="1664" actId="478"/>
          <ac:spMkLst>
            <pc:docMk/>
            <pc:sldMk cId="1946935707" sldId="266"/>
            <ac:spMk id="20" creationId="{D5CE56FC-7FF2-4039-90BF-813092F5F371}"/>
          </ac:spMkLst>
        </pc:spChg>
        <pc:spChg chg="del mod">
          <ac:chgData name="Fatima Pillosu" userId="a6295d4dc9e22643" providerId="LiveId" clId="{7CFD9F78-406E-4762-93F3-AF184393CED6}" dt="2021-03-16T15:37:23.611" v="1665" actId="478"/>
          <ac:spMkLst>
            <pc:docMk/>
            <pc:sldMk cId="1946935707" sldId="266"/>
            <ac:spMk id="21" creationId="{A896DB9E-F554-4453-88BC-C959C3D2E9B9}"/>
          </ac:spMkLst>
        </pc:spChg>
        <pc:spChg chg="del mod">
          <ac:chgData name="Fatima Pillosu" userId="a6295d4dc9e22643" providerId="LiveId" clId="{7CFD9F78-406E-4762-93F3-AF184393CED6}" dt="2021-03-16T17:04:53.618" v="2009" actId="478"/>
          <ac:spMkLst>
            <pc:docMk/>
            <pc:sldMk cId="1946935707" sldId="266"/>
            <ac:spMk id="25" creationId="{666D1123-4E4D-41BB-883E-3C2ECA76D530}"/>
          </ac:spMkLst>
        </pc:spChg>
        <pc:spChg chg="del">
          <ac:chgData name="Fatima Pillosu" userId="a6295d4dc9e22643" providerId="LiveId" clId="{7CFD9F78-406E-4762-93F3-AF184393CED6}" dt="2021-03-16T14:42:48.030" v="1055" actId="478"/>
          <ac:spMkLst>
            <pc:docMk/>
            <pc:sldMk cId="1946935707" sldId="266"/>
            <ac:spMk id="28" creationId="{20F62E3F-8D4A-4489-92C3-9D762A705CF4}"/>
          </ac:spMkLst>
        </pc:spChg>
        <pc:cxnChg chg="del">
          <ac:chgData name="Fatima Pillosu" userId="a6295d4dc9e22643" providerId="LiveId" clId="{7CFD9F78-406E-4762-93F3-AF184393CED6}" dt="2021-03-16T17:04:54.893" v="2010" actId="478"/>
          <ac:cxnSpMkLst>
            <pc:docMk/>
            <pc:sldMk cId="1946935707" sldId="266"/>
            <ac:cxnSpMk id="23" creationId="{32470C97-C747-4E4B-87C4-2E00F82EA09F}"/>
          </ac:cxnSpMkLst>
        </pc:cxnChg>
        <pc:cxnChg chg="del mod">
          <ac:chgData name="Fatima Pillosu" userId="a6295d4dc9e22643" providerId="LiveId" clId="{7CFD9F78-406E-4762-93F3-AF184393CED6}" dt="2021-03-16T14:42:44.933" v="1053" actId="478"/>
          <ac:cxnSpMkLst>
            <pc:docMk/>
            <pc:sldMk cId="1946935707" sldId="266"/>
            <ac:cxnSpMk id="29" creationId="{57C3CC20-413F-4C69-BA06-5A7AD20FB737}"/>
          </ac:cxnSpMkLst>
        </pc:cxnChg>
        <pc:cxnChg chg="del">
          <ac:chgData name="Fatima Pillosu" userId="a6295d4dc9e22643" providerId="LiveId" clId="{7CFD9F78-406E-4762-93F3-AF184393CED6}" dt="2021-03-16T14:42:48.621" v="1056" actId="478"/>
          <ac:cxnSpMkLst>
            <pc:docMk/>
            <pc:sldMk cId="1946935707" sldId="266"/>
            <ac:cxnSpMk id="34" creationId="{95E97FAA-5715-48AE-9DAA-9881B48C8674}"/>
          </ac:cxnSpMkLst>
        </pc:cxnChg>
        <pc:cxnChg chg="del">
          <ac:chgData name="Fatima Pillosu" userId="a6295d4dc9e22643" providerId="LiveId" clId="{7CFD9F78-406E-4762-93F3-AF184393CED6}" dt="2021-03-16T14:42:54.903" v="1058" actId="478"/>
          <ac:cxnSpMkLst>
            <pc:docMk/>
            <pc:sldMk cId="1946935707" sldId="266"/>
            <ac:cxnSpMk id="37" creationId="{CF48CB31-291A-4AF2-B671-4646016B2662}"/>
          </ac:cxnSpMkLst>
        </pc:cxnChg>
      </pc:sldChg>
      <pc:sldChg chg="modSp mod">
        <pc:chgData name="Fatima Pillosu" userId="a6295d4dc9e22643" providerId="LiveId" clId="{7CFD9F78-406E-4762-93F3-AF184393CED6}" dt="2021-03-16T14:45:41.338" v="1093" actId="1076"/>
        <pc:sldMkLst>
          <pc:docMk/>
          <pc:sldMk cId="3925843902" sldId="267"/>
        </pc:sldMkLst>
        <pc:grpChg chg="mod">
          <ac:chgData name="Fatima Pillosu" userId="a6295d4dc9e22643" providerId="LiveId" clId="{7CFD9F78-406E-4762-93F3-AF184393CED6}" dt="2021-03-16T14:45:41.338" v="1093" actId="1076"/>
          <ac:grpSpMkLst>
            <pc:docMk/>
            <pc:sldMk cId="3925843902" sldId="267"/>
            <ac:grpSpMk id="26" creationId="{81AD83B3-111E-4571-A167-89004A5CC3AC}"/>
          </ac:grpSpMkLst>
        </pc:grpChg>
      </pc:sldChg>
      <pc:sldChg chg="del">
        <pc:chgData name="Fatima Pillosu" userId="a6295d4dc9e22643" providerId="LiveId" clId="{7CFD9F78-406E-4762-93F3-AF184393CED6}" dt="2021-03-16T12:00:02.622" v="264" actId="47"/>
        <pc:sldMkLst>
          <pc:docMk/>
          <pc:sldMk cId="2603066377" sldId="268"/>
        </pc:sldMkLst>
      </pc:sldChg>
      <pc:sldChg chg="addSp delSp modSp new mod ord addCm delCm">
        <pc:chgData name="Fatima Pillosu" userId="a6295d4dc9e22643" providerId="LiveId" clId="{7CFD9F78-406E-4762-93F3-AF184393CED6}" dt="2021-03-16T17:01:56.387" v="1989" actId="2085"/>
        <pc:sldMkLst>
          <pc:docMk/>
          <pc:sldMk cId="1838584490" sldId="269"/>
        </pc:sldMkLst>
        <pc:spChg chg="del">
          <ac:chgData name="Fatima Pillosu" userId="a6295d4dc9e22643" providerId="LiveId" clId="{7CFD9F78-406E-4762-93F3-AF184393CED6}" dt="2021-03-16T10:57:24.393" v="37" actId="478"/>
          <ac:spMkLst>
            <pc:docMk/>
            <pc:sldMk cId="1838584490" sldId="269"/>
            <ac:spMk id="2" creationId="{57142D01-F6E8-4CF6-98E0-CAFF5A5C095D}"/>
          </ac:spMkLst>
        </pc:spChg>
        <pc:spChg chg="del">
          <ac:chgData name="Fatima Pillosu" userId="a6295d4dc9e22643" providerId="LiveId" clId="{7CFD9F78-406E-4762-93F3-AF184393CED6}" dt="2021-03-16T10:57:25.092" v="38" actId="478"/>
          <ac:spMkLst>
            <pc:docMk/>
            <pc:sldMk cId="1838584490" sldId="269"/>
            <ac:spMk id="3" creationId="{E8D02553-D024-4006-8F09-9A07749DF47D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" creationId="{A39D5F76-047E-44E4-A370-69E186607A8E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6" creationId="{936C7DFB-9AE7-4A2F-9F43-23D9E6BDCF0B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7" creationId="{C94B1BE3-F5BB-450A-AD97-85167DEB5794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8" creationId="{B34D8F2A-E444-452F-BDC4-A7230FB213CC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9" creationId="{AD0AD137-09E3-4CF9-A49F-856B7D8844FF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10" creationId="{DDE2951C-6E5B-4494-8EF6-3D69556815CE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11" creationId="{2458937F-ED5A-4901-9011-023EC012ADFD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12" creationId="{A5B4C20C-87A0-4162-AAF3-95094C43BB51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13" creationId="{84F08275-08FB-40EF-9656-034F5AE2C63E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14" creationId="{C8471F15-122A-4C43-9D44-E498D29F6A1A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15" creationId="{DBD0CEAE-F9C6-4979-937F-B836AC06CCEB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16" creationId="{28FD9835-27E5-4336-AB66-1705438BEF2A}"/>
          </ac:spMkLst>
        </pc:spChg>
        <pc:spChg chg="add mod">
          <ac:chgData name="Fatima Pillosu" userId="a6295d4dc9e22643" providerId="LiveId" clId="{7CFD9F78-406E-4762-93F3-AF184393CED6}" dt="2021-03-16T16:54:44.313" v="1928" actId="1038"/>
          <ac:spMkLst>
            <pc:docMk/>
            <pc:sldMk cId="1838584490" sldId="269"/>
            <ac:spMk id="17" creationId="{6BDC4C10-9A45-406E-A51E-B8D6A3750D00}"/>
          </ac:spMkLst>
        </pc:spChg>
        <pc:spChg chg="add del mod">
          <ac:chgData name="Fatima Pillosu" userId="a6295d4dc9e22643" providerId="LiveId" clId="{7CFD9F78-406E-4762-93F3-AF184393CED6}" dt="2021-03-16T14:26:34.344" v="717" actId="478"/>
          <ac:spMkLst>
            <pc:docMk/>
            <pc:sldMk cId="1838584490" sldId="269"/>
            <ac:spMk id="18" creationId="{B38A1669-6B11-49AA-83E0-D09166548158}"/>
          </ac:spMkLst>
        </pc:spChg>
        <pc:spChg chg="add mod">
          <ac:chgData name="Fatima Pillosu" userId="a6295d4dc9e22643" providerId="LiveId" clId="{7CFD9F78-406E-4762-93F3-AF184393CED6}" dt="2021-03-16T16:54:44.313" v="1928" actId="1038"/>
          <ac:spMkLst>
            <pc:docMk/>
            <pc:sldMk cId="1838584490" sldId="269"/>
            <ac:spMk id="19" creationId="{22FAB05D-65BA-48F9-98EE-ACE798A8D65D}"/>
          </ac:spMkLst>
        </pc:spChg>
        <pc:spChg chg="add del mod">
          <ac:chgData name="Fatima Pillosu" userId="a6295d4dc9e22643" providerId="LiveId" clId="{7CFD9F78-406E-4762-93F3-AF184393CED6}" dt="2021-03-16T14:26:46.004" v="721" actId="478"/>
          <ac:spMkLst>
            <pc:docMk/>
            <pc:sldMk cId="1838584490" sldId="269"/>
            <ac:spMk id="20" creationId="{2AF3D791-64D2-4142-9196-1064FD4626BB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21" creationId="{6172DD5B-0E43-4B55-B6B4-597EB4AFEB3F}"/>
          </ac:spMkLst>
        </pc:spChg>
        <pc:spChg chg="add mod">
          <ac:chgData name="Fatima Pillosu" userId="a6295d4dc9e22643" providerId="LiveId" clId="{7CFD9F78-406E-4762-93F3-AF184393CED6}" dt="2021-03-16T16:54:44.313" v="1928" actId="1038"/>
          <ac:spMkLst>
            <pc:docMk/>
            <pc:sldMk cId="1838584490" sldId="269"/>
            <ac:spMk id="22" creationId="{06DA781C-F82F-440B-8064-74F714E333A2}"/>
          </ac:spMkLst>
        </pc:spChg>
        <pc:spChg chg="add del mod">
          <ac:chgData name="Fatima Pillosu" userId="a6295d4dc9e22643" providerId="LiveId" clId="{7CFD9F78-406E-4762-93F3-AF184393CED6}" dt="2021-03-16T14:29:44.669" v="750" actId="478"/>
          <ac:spMkLst>
            <pc:docMk/>
            <pc:sldMk cId="1838584490" sldId="269"/>
            <ac:spMk id="23" creationId="{764C00FA-9081-444B-9F7F-9A3B1249C067}"/>
          </ac:spMkLst>
        </pc:spChg>
        <pc:spChg chg="add del mod">
          <ac:chgData name="Fatima Pillosu" userId="a6295d4dc9e22643" providerId="LiveId" clId="{7CFD9F78-406E-4762-93F3-AF184393CED6}" dt="2021-03-16T14:30:15.789" v="759" actId="478"/>
          <ac:spMkLst>
            <pc:docMk/>
            <pc:sldMk cId="1838584490" sldId="269"/>
            <ac:spMk id="29" creationId="{EB2A9F41-5F3C-4038-B839-943C0CBC5C42}"/>
          </ac:spMkLst>
        </pc:spChg>
        <pc:spChg chg="add del mod">
          <ac:chgData name="Fatima Pillosu" userId="a6295d4dc9e22643" providerId="LiveId" clId="{7CFD9F78-406E-4762-93F3-AF184393CED6}" dt="2021-03-16T14:30:18.310" v="760" actId="478"/>
          <ac:spMkLst>
            <pc:docMk/>
            <pc:sldMk cId="1838584490" sldId="269"/>
            <ac:spMk id="30" creationId="{4A3AEAC7-527C-43B8-9E39-C2164BF71A6D}"/>
          </ac:spMkLst>
        </pc:spChg>
        <pc:spChg chg="add del mod">
          <ac:chgData name="Fatima Pillosu" userId="a6295d4dc9e22643" providerId="LiveId" clId="{7CFD9F78-406E-4762-93F3-AF184393CED6}" dt="2021-03-16T14:29:44.669" v="750" actId="478"/>
          <ac:spMkLst>
            <pc:docMk/>
            <pc:sldMk cId="1838584490" sldId="269"/>
            <ac:spMk id="31" creationId="{C3D9898C-F0AF-438F-925F-1D8E61865604}"/>
          </ac:spMkLst>
        </pc:spChg>
        <pc:spChg chg="add del mod">
          <ac:chgData name="Fatima Pillosu" userId="a6295d4dc9e22643" providerId="LiveId" clId="{7CFD9F78-406E-4762-93F3-AF184393CED6}" dt="2021-03-16T14:29:44.669" v="750" actId="478"/>
          <ac:spMkLst>
            <pc:docMk/>
            <pc:sldMk cId="1838584490" sldId="269"/>
            <ac:spMk id="32" creationId="{5E81FB58-C74C-4415-A899-E05B12562C1A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34" creationId="{A8A2E20C-9E80-4A00-9987-E3F6577C1335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35" creationId="{6FDE23F9-7007-41F6-8230-6E23AC8D5A4F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36" creationId="{6A35645C-82C0-49E0-A4F7-B3C601807647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37" creationId="{62616D55-92BA-4752-9420-806CD36B6E7E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38" creationId="{8F4B6839-FC51-41C5-AE23-ABF4076D2689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39" creationId="{36EE37FB-CF00-47CE-8D05-BDB6C1BB9300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0" creationId="{9367C7DC-1662-48C8-8CCF-DA1DB7ADF588}"/>
          </ac:spMkLst>
        </pc:spChg>
        <pc:spChg chg="add del mod">
          <ac:chgData name="Fatima Pillosu" userId="a6295d4dc9e22643" providerId="LiveId" clId="{7CFD9F78-406E-4762-93F3-AF184393CED6}" dt="2021-03-16T14:32:42.290" v="782" actId="478"/>
          <ac:spMkLst>
            <pc:docMk/>
            <pc:sldMk cId="1838584490" sldId="269"/>
            <ac:spMk id="41" creationId="{2C661B37-4652-40E5-B432-9A3A4AE64BEC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2" creationId="{A776783C-3723-4013-BC75-60B0EF408119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3" creationId="{7D6A25DE-C5AF-49A5-BF75-4A4249F42228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4" creationId="{B0E82A4C-5161-4830-BEC4-49963DB30606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5" creationId="{83A377DC-A9D5-4384-A023-A7A1D6495105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6" creationId="{0D9270AF-1709-4AA9-83A3-869C8612174B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7" creationId="{1ECDB9E5-F334-4FE2-9785-F819363CDE52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8" creationId="{193C4610-35E4-4535-912A-69339CDE740B}"/>
          </ac:spMkLst>
        </pc:spChg>
        <pc:spChg chg="add mod or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0" creationId="{40F977FD-E350-4413-9591-FA3E32D7EBCD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1" creationId="{9A81F886-E502-4E63-B14A-885FC89469AE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2" creationId="{3EBDC00A-44B4-481F-BABC-E656AB01924F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3" creationId="{5B03309D-0D13-47FB-803A-D6450D52DD97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4" creationId="{26541050-4D38-40EC-AE59-1D33FB67C39C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5" creationId="{201518CF-08CF-476A-BDC5-5889A1C752EE}"/>
          </ac:spMkLst>
        </pc:spChg>
        <pc:spChg chg="add mod">
          <ac:chgData name="Fatima Pillosu" userId="a6295d4dc9e22643" providerId="LiveId" clId="{7CFD9F78-406E-4762-93F3-AF184393CED6}" dt="2021-03-16T17:00:40.347" v="1957" actId="164"/>
          <ac:spMkLst>
            <pc:docMk/>
            <pc:sldMk cId="1838584490" sldId="269"/>
            <ac:spMk id="56" creationId="{50B07229-8D7C-458B-98A0-08E3BE3AFC17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7" creationId="{3480F8B5-A98E-412D-8C7A-F335C4215754}"/>
          </ac:spMkLst>
        </pc:spChg>
        <pc:spChg chg="add mod">
          <ac:chgData name="Fatima Pillosu" userId="a6295d4dc9e22643" providerId="LiveId" clId="{7CFD9F78-406E-4762-93F3-AF184393CED6}" dt="2021-03-16T17:01:10.895" v="1983" actId="1076"/>
          <ac:spMkLst>
            <pc:docMk/>
            <pc:sldMk cId="1838584490" sldId="269"/>
            <ac:spMk id="58" creationId="{96EAB187-7E56-475F-846B-0FB680EDBBB9}"/>
          </ac:spMkLst>
        </pc:spChg>
        <pc:spChg chg="add mod">
          <ac:chgData name="Fatima Pillosu" userId="a6295d4dc9e22643" providerId="LiveId" clId="{7CFD9F78-406E-4762-93F3-AF184393CED6}" dt="2021-03-16T16:54:39.326" v="1922" actId="1038"/>
          <ac:spMkLst>
            <pc:docMk/>
            <pc:sldMk cId="1838584490" sldId="269"/>
            <ac:spMk id="64" creationId="{46AA85A0-6988-40FA-BD48-131A7204EC61}"/>
          </ac:spMkLst>
        </pc:spChg>
        <pc:spChg chg="add mod">
          <ac:chgData name="Fatima Pillosu" userId="a6295d4dc9e22643" providerId="LiveId" clId="{7CFD9F78-406E-4762-93F3-AF184393CED6}" dt="2021-03-16T17:00:40.347" v="1957" actId="164"/>
          <ac:spMkLst>
            <pc:docMk/>
            <pc:sldMk cId="1838584490" sldId="269"/>
            <ac:spMk id="66" creationId="{88E9C372-691B-4CD8-A779-6BE9A1DF44E6}"/>
          </ac:spMkLst>
        </pc:spChg>
        <pc:spChg chg="add mod">
          <ac:chgData name="Fatima Pillosu" userId="a6295d4dc9e22643" providerId="LiveId" clId="{7CFD9F78-406E-4762-93F3-AF184393CED6}" dt="2021-03-16T17:00:40.347" v="1957" actId="164"/>
          <ac:spMkLst>
            <pc:docMk/>
            <pc:sldMk cId="1838584490" sldId="269"/>
            <ac:spMk id="67" creationId="{601E78D5-A8A9-481A-AAF1-9AF05B943F48}"/>
          </ac:spMkLst>
        </pc:spChg>
        <pc:spChg chg="add del mod">
          <ac:chgData name="Fatima Pillosu" userId="a6295d4dc9e22643" providerId="LiveId" clId="{7CFD9F78-406E-4762-93F3-AF184393CED6}" dt="2021-03-16T15:23:09.117" v="1545" actId="478"/>
          <ac:spMkLst>
            <pc:docMk/>
            <pc:sldMk cId="1838584490" sldId="269"/>
            <ac:spMk id="68" creationId="{5CBE298F-28F3-4817-BE06-466FC46D534B}"/>
          </ac:spMkLst>
        </pc:spChg>
        <pc:spChg chg="add del mod">
          <ac:chgData name="Fatima Pillosu" userId="a6295d4dc9e22643" providerId="LiveId" clId="{7CFD9F78-406E-4762-93F3-AF184393CED6}" dt="2021-03-16T15:23:12.113" v="1546" actId="478"/>
          <ac:spMkLst>
            <pc:docMk/>
            <pc:sldMk cId="1838584490" sldId="269"/>
            <ac:spMk id="69" creationId="{8C42DB0B-12E9-4120-A7DA-93F1CF1CB539}"/>
          </ac:spMkLst>
        </pc:spChg>
        <pc:spChg chg="add del mod">
          <ac:chgData name="Fatima Pillosu" userId="a6295d4dc9e22643" providerId="LiveId" clId="{7CFD9F78-406E-4762-93F3-AF184393CED6}" dt="2021-03-16T15:23:06.062" v="1544" actId="478"/>
          <ac:spMkLst>
            <pc:docMk/>
            <pc:sldMk cId="1838584490" sldId="269"/>
            <ac:spMk id="70" creationId="{701E7705-425E-4A9C-A07B-6DABC8338388}"/>
          </ac:spMkLst>
        </pc:spChg>
        <pc:spChg chg="add mod">
          <ac:chgData name="Fatima Pillosu" userId="a6295d4dc9e22643" providerId="LiveId" clId="{7CFD9F78-406E-4762-93F3-AF184393CED6}" dt="2021-03-16T17:00:40.347" v="1957" actId="164"/>
          <ac:spMkLst>
            <pc:docMk/>
            <pc:sldMk cId="1838584490" sldId="269"/>
            <ac:spMk id="71" creationId="{EB0D3487-ECBA-4B5A-A1A8-4F323D908BD3}"/>
          </ac:spMkLst>
        </pc:spChg>
        <pc:spChg chg="add mod">
          <ac:chgData name="Fatima Pillosu" userId="a6295d4dc9e22643" providerId="LiveId" clId="{7CFD9F78-406E-4762-93F3-AF184393CED6}" dt="2021-03-16T17:00:40.347" v="1957" actId="164"/>
          <ac:spMkLst>
            <pc:docMk/>
            <pc:sldMk cId="1838584490" sldId="269"/>
            <ac:spMk id="72" creationId="{F01E2BEB-0823-4C7C-A5E7-EE3E3E797468}"/>
          </ac:spMkLst>
        </pc:spChg>
        <pc:spChg chg="add mod">
          <ac:chgData name="Fatima Pillosu" userId="a6295d4dc9e22643" providerId="LiveId" clId="{7CFD9F78-406E-4762-93F3-AF184393CED6}" dt="2021-03-16T17:00:40.347" v="1957" actId="164"/>
          <ac:spMkLst>
            <pc:docMk/>
            <pc:sldMk cId="1838584490" sldId="269"/>
            <ac:spMk id="73" creationId="{723A34DD-F79F-409D-AE70-29D4415F4432}"/>
          </ac:spMkLst>
        </pc:spChg>
        <pc:spChg chg="add mod">
          <ac:chgData name="Fatima Pillosu" userId="a6295d4dc9e22643" providerId="LiveId" clId="{7CFD9F78-406E-4762-93F3-AF184393CED6}" dt="2021-03-16T17:00:40.347" v="1957" actId="164"/>
          <ac:spMkLst>
            <pc:docMk/>
            <pc:sldMk cId="1838584490" sldId="269"/>
            <ac:spMk id="74" creationId="{B7326700-7EB1-4237-AAB4-26DC7852811C}"/>
          </ac:spMkLst>
        </pc:spChg>
        <pc:grpChg chg="add mod">
          <ac:chgData name="Fatima Pillosu" userId="a6295d4dc9e22643" providerId="LiveId" clId="{7CFD9F78-406E-4762-93F3-AF184393CED6}" dt="2021-03-16T17:00:57.346" v="1981" actId="1036"/>
          <ac:grpSpMkLst>
            <pc:docMk/>
            <pc:sldMk cId="1838584490" sldId="269"/>
            <ac:grpSpMk id="2" creationId="{F6534CCE-C406-4BA9-AF57-8E7A229597A0}"/>
          </ac:grpSpMkLst>
        </pc:grpChg>
        <pc:picChg chg="add del mod">
          <ac:chgData name="Fatima Pillosu" userId="a6295d4dc9e22643" providerId="LiveId" clId="{7CFD9F78-406E-4762-93F3-AF184393CED6}" dt="2021-03-16T17:01:04.482" v="1982" actId="14100"/>
          <ac:picMkLst>
            <pc:docMk/>
            <pc:sldMk cId="1838584490" sldId="269"/>
            <ac:picMk id="4" creationId="{A2B79260-2843-4A96-9810-77DACA0397FD}"/>
          </ac:picMkLst>
        </pc:picChg>
        <pc:picChg chg="add del mod">
          <ac:chgData name="Fatima Pillosu" userId="a6295d4dc9e22643" providerId="LiveId" clId="{7CFD9F78-406E-4762-93F3-AF184393CED6}" dt="2021-03-16T14:29:41.409" v="747" actId="478"/>
          <ac:picMkLst>
            <pc:docMk/>
            <pc:sldMk cId="1838584490" sldId="269"/>
            <ac:picMk id="24" creationId="{97B218A7-D820-434B-BF38-FDBFBAF6C682}"/>
          </ac:picMkLst>
        </pc:picChg>
        <pc:picChg chg="add del mod">
          <ac:chgData name="Fatima Pillosu" userId="a6295d4dc9e22643" providerId="LiveId" clId="{7CFD9F78-406E-4762-93F3-AF184393CED6}" dt="2021-03-16T14:29:43.446" v="749" actId="478"/>
          <ac:picMkLst>
            <pc:docMk/>
            <pc:sldMk cId="1838584490" sldId="269"/>
            <ac:picMk id="25" creationId="{5D0BCEAC-E058-41F3-B001-38DA7C74A7D8}"/>
          </ac:picMkLst>
        </pc:picChg>
        <pc:picChg chg="add del mod">
          <ac:chgData name="Fatima Pillosu" userId="a6295d4dc9e22643" providerId="LiveId" clId="{7CFD9F78-406E-4762-93F3-AF184393CED6}" dt="2021-03-16T14:29:42.300" v="748" actId="478"/>
          <ac:picMkLst>
            <pc:docMk/>
            <pc:sldMk cId="1838584490" sldId="269"/>
            <ac:picMk id="26" creationId="{86CEFFA3-6C19-4D73-8FAF-DC2108CB6091}"/>
          </ac:picMkLst>
        </pc:picChg>
        <pc:picChg chg="add del mod">
          <ac:chgData name="Fatima Pillosu" userId="a6295d4dc9e22643" providerId="LiveId" clId="{7CFD9F78-406E-4762-93F3-AF184393CED6}" dt="2021-03-16T14:30:11.736" v="756" actId="478"/>
          <ac:picMkLst>
            <pc:docMk/>
            <pc:sldMk cId="1838584490" sldId="269"/>
            <ac:picMk id="27" creationId="{AF975E57-0F1E-4970-8C35-346B71DABFDF}"/>
          </ac:picMkLst>
        </pc:picChg>
        <pc:picChg chg="add del mod">
          <ac:chgData name="Fatima Pillosu" userId="a6295d4dc9e22643" providerId="LiveId" clId="{7CFD9F78-406E-4762-93F3-AF184393CED6}" dt="2021-03-16T14:29:48.331" v="751" actId="478"/>
          <ac:picMkLst>
            <pc:docMk/>
            <pc:sldMk cId="1838584490" sldId="269"/>
            <ac:picMk id="28" creationId="{6058FE78-C442-409F-BBB5-3D9589C739C0}"/>
          </ac:picMkLst>
        </pc:picChg>
        <pc:picChg chg="add del mod">
          <ac:chgData name="Fatima Pillosu" userId="a6295d4dc9e22643" providerId="LiveId" clId="{7CFD9F78-406E-4762-93F3-AF184393CED6}" dt="2021-03-16T14:29:40.265" v="746" actId="478"/>
          <ac:picMkLst>
            <pc:docMk/>
            <pc:sldMk cId="1838584490" sldId="269"/>
            <ac:picMk id="33" creationId="{F4DD4698-DFB1-4EF0-B630-00AF71858BB3}"/>
          </ac:picMkLst>
        </pc:picChg>
        <pc:picChg chg="add del mod">
          <ac:chgData name="Fatima Pillosu" userId="a6295d4dc9e22643" providerId="LiveId" clId="{7CFD9F78-406E-4762-93F3-AF184393CED6}" dt="2021-03-16T14:57:10.746" v="1283" actId="478"/>
          <ac:picMkLst>
            <pc:docMk/>
            <pc:sldMk cId="1838584490" sldId="269"/>
            <ac:picMk id="63" creationId="{1C3DED81-3B44-4A8B-A4DC-F4EDEDBB1A41}"/>
          </ac:picMkLst>
        </pc:picChg>
        <pc:picChg chg="add del mod modCrop">
          <ac:chgData name="Fatima Pillosu" userId="a6295d4dc9e22643" providerId="LiveId" clId="{7CFD9F78-406E-4762-93F3-AF184393CED6}" dt="2021-03-16T17:01:56.387" v="1989" actId="2085"/>
          <ac:picMkLst>
            <pc:docMk/>
            <pc:sldMk cId="1838584490" sldId="269"/>
            <ac:picMk id="65" creationId="{8B5C7F59-F6DF-4307-A8C8-9E75981D2D20}"/>
          </ac:picMkLst>
        </pc:picChg>
        <pc:cxnChg chg="add mod">
          <ac:chgData name="Fatima Pillosu" userId="a6295d4dc9e22643" providerId="LiveId" clId="{7CFD9F78-406E-4762-93F3-AF184393CED6}" dt="2021-03-16T16:54:44.313" v="1928" actId="1038"/>
          <ac:cxnSpMkLst>
            <pc:docMk/>
            <pc:sldMk cId="1838584490" sldId="269"/>
            <ac:cxnSpMk id="49" creationId="{66CC2919-E44F-45CC-AE5C-FEA5F15812DD}"/>
          </ac:cxnSpMkLst>
        </pc:cxnChg>
        <pc:cxnChg chg="add del">
          <ac:chgData name="Fatima Pillosu" userId="a6295d4dc9e22643" providerId="LiveId" clId="{7CFD9F78-406E-4762-93F3-AF184393CED6}" dt="2021-03-16T14:40:51.550" v="1039" actId="478"/>
          <ac:cxnSpMkLst>
            <pc:docMk/>
            <pc:sldMk cId="1838584490" sldId="269"/>
            <ac:cxnSpMk id="60" creationId="{5682A29A-98BA-4433-9582-BB2A03E0923F}"/>
          </ac:cxnSpMkLst>
        </pc:cxnChg>
        <pc:cxnChg chg="add del">
          <ac:chgData name="Fatima Pillosu" userId="a6295d4dc9e22643" providerId="LiveId" clId="{7CFD9F78-406E-4762-93F3-AF184393CED6}" dt="2021-03-16T14:40:50.528" v="1038" actId="478"/>
          <ac:cxnSpMkLst>
            <pc:docMk/>
            <pc:sldMk cId="1838584490" sldId="269"/>
            <ac:cxnSpMk id="62" creationId="{54711C82-C55E-479D-AFFD-D68C0EE2711A}"/>
          </ac:cxnSpMkLst>
        </pc:cxnChg>
      </pc:sldChg>
      <pc:sldChg chg="addSp delSp modSp new mod">
        <pc:chgData name="Fatima Pillosu" userId="a6295d4dc9e22643" providerId="LiveId" clId="{7CFD9F78-406E-4762-93F3-AF184393CED6}" dt="2021-03-16T16:55:33.264" v="1933" actId="113"/>
        <pc:sldMkLst>
          <pc:docMk/>
          <pc:sldMk cId="3413225395" sldId="270"/>
        </pc:sldMkLst>
        <pc:spChg chg="del">
          <ac:chgData name="Fatima Pillosu" userId="a6295d4dc9e22643" providerId="LiveId" clId="{7CFD9F78-406E-4762-93F3-AF184393CED6}" dt="2021-03-16T10:59:53.731" v="42" actId="478"/>
          <ac:spMkLst>
            <pc:docMk/>
            <pc:sldMk cId="3413225395" sldId="270"/>
            <ac:spMk id="2" creationId="{EBA6C6C9-7F47-469B-8C1D-7A75CF9DC09B}"/>
          </ac:spMkLst>
        </pc:spChg>
        <pc:spChg chg="del">
          <ac:chgData name="Fatima Pillosu" userId="a6295d4dc9e22643" providerId="LiveId" clId="{7CFD9F78-406E-4762-93F3-AF184393CED6}" dt="2021-03-16T10:59:52.242" v="41" actId="478"/>
          <ac:spMkLst>
            <pc:docMk/>
            <pc:sldMk cId="3413225395" sldId="270"/>
            <ac:spMk id="3" creationId="{692636D9-30E6-487D-AACF-17CB5EFCDB01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6" creationId="{FA7DC6D3-59A4-40FB-99A1-34685B4B586A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8" creationId="{1CF0B0C9-AF5B-4BBF-A535-FFDCBF83AC27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1" creationId="{7EB7F601-C185-4590-8245-E2ABED3FB772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2" creationId="{3BC310A9-751D-419D-B0B1-41D5DF06F4BB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3" creationId="{B27E9B1C-46FD-4FA3-A5BA-20AE1EC51E24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4" creationId="{3A892531-9175-4DA1-A94A-6EEE02ECAF28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5" creationId="{920E7FFF-CFD1-4206-83A8-BFF43B1EBD4A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6" creationId="{9788F6A1-F9A4-46FF-A4A0-9576D79969F1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7" creationId="{087CE2B4-EA0E-477F-B243-4DAFB682B4F5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8" creationId="{6893E25A-0A89-4BA4-9F6B-AA21C58A9C0F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9" creationId="{EC0F003B-480E-4062-BFA8-619AFB1BB3E3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31" creationId="{C02F69DC-5F77-4D09-8B2E-56C2724FCC43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34" creationId="{3E5BF154-4709-42AA-B7E9-011F0C6A41E6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35" creationId="{5B0C6997-12EB-4648-89F6-35673EF1D231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36" creationId="{649E04B6-8EDE-4DB8-9AE3-93072C41D5A8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37" creationId="{2BC47A2D-A9C6-4658-BEBA-833559015BFF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38" creationId="{F3CF8F3F-D4CF-4210-B60C-71CC3AB759B1}"/>
          </ac:spMkLst>
        </pc:spChg>
        <pc:spChg chg="add del mod">
          <ac:chgData name="Fatima Pillosu" userId="a6295d4dc9e22643" providerId="LiveId" clId="{7CFD9F78-406E-4762-93F3-AF184393CED6}" dt="2021-03-16T12:15:31.245" v="493" actId="478"/>
          <ac:spMkLst>
            <pc:docMk/>
            <pc:sldMk cId="3413225395" sldId="270"/>
            <ac:spMk id="39" creationId="{7D59A4F6-198C-4294-BE83-510B95D4899E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40" creationId="{CADC0A01-79A8-47A0-9D50-CE4359BE6739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41" creationId="{1A51E6A4-FE64-45BB-A5B4-27B8729B4D59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42" creationId="{B21E8227-E773-4C0F-9160-FA3EE9B0178B}"/>
          </ac:spMkLst>
        </pc:spChg>
        <pc:spChg chg="add mod">
          <ac:chgData name="Fatima Pillosu" userId="a6295d4dc9e22643" providerId="LiveId" clId="{7CFD9F78-406E-4762-93F3-AF184393CED6}" dt="2021-03-16T15:06:19.081" v="1482" actId="14100"/>
          <ac:spMkLst>
            <pc:docMk/>
            <pc:sldMk cId="3413225395" sldId="270"/>
            <ac:spMk id="46" creationId="{FDA131F1-B627-4FFD-9152-EB53F78F8904}"/>
          </ac:spMkLst>
        </pc:spChg>
        <pc:spChg chg="add mod">
          <ac:chgData name="Fatima Pillosu" userId="a6295d4dc9e22643" providerId="LiveId" clId="{7CFD9F78-406E-4762-93F3-AF184393CED6}" dt="2021-03-16T15:18:33.055" v="1506" actId="14100"/>
          <ac:spMkLst>
            <pc:docMk/>
            <pc:sldMk cId="3413225395" sldId="270"/>
            <ac:spMk id="47" creationId="{D37482AB-C56A-47A9-A1F2-7FF23CF286B3}"/>
          </ac:spMkLst>
        </pc:spChg>
        <pc:spChg chg="add mod">
          <ac:chgData name="Fatima Pillosu" userId="a6295d4dc9e22643" providerId="LiveId" clId="{7CFD9F78-406E-4762-93F3-AF184393CED6}" dt="2021-03-16T15:19:13.353" v="1518" actId="1076"/>
          <ac:spMkLst>
            <pc:docMk/>
            <pc:sldMk cId="3413225395" sldId="270"/>
            <ac:spMk id="48" creationId="{37486FDF-066B-4DCD-9953-1C8BD42B0B0D}"/>
          </ac:spMkLst>
        </pc:spChg>
        <pc:spChg chg="add mod">
          <ac:chgData name="Fatima Pillosu" userId="a6295d4dc9e22643" providerId="LiveId" clId="{7CFD9F78-406E-4762-93F3-AF184393CED6}" dt="2021-03-16T15:18:59.968" v="1516" actId="1037"/>
          <ac:spMkLst>
            <pc:docMk/>
            <pc:sldMk cId="3413225395" sldId="270"/>
            <ac:spMk id="49" creationId="{67917802-924C-45B3-95E8-3805B56BB312}"/>
          </ac:spMkLst>
        </pc:spChg>
        <pc:spChg chg="add mod">
          <ac:chgData name="Fatima Pillosu" userId="a6295d4dc9e22643" providerId="LiveId" clId="{7CFD9F78-406E-4762-93F3-AF184393CED6}" dt="2021-03-16T15:19:22.697" v="1522" actId="1035"/>
          <ac:spMkLst>
            <pc:docMk/>
            <pc:sldMk cId="3413225395" sldId="270"/>
            <ac:spMk id="51" creationId="{54E5ED50-9E02-4F6B-9C45-4CD3BC195278}"/>
          </ac:spMkLst>
        </pc:spChg>
        <pc:spChg chg="add mod">
          <ac:chgData name="Fatima Pillosu" userId="a6295d4dc9e22643" providerId="LiveId" clId="{7CFD9F78-406E-4762-93F3-AF184393CED6}" dt="2021-03-16T15:19:17.850" v="1519" actId="255"/>
          <ac:spMkLst>
            <pc:docMk/>
            <pc:sldMk cId="3413225395" sldId="270"/>
            <ac:spMk id="52" creationId="{B172BBE5-617B-4923-A73F-C18F6C086644}"/>
          </ac:spMkLst>
        </pc:spChg>
        <pc:grpChg chg="add mod">
          <ac:chgData name="Fatima Pillosu" userId="a6295d4dc9e22643" providerId="LiveId" clId="{7CFD9F78-406E-4762-93F3-AF184393CED6}" dt="2021-03-16T14:21:33.867" v="603" actId="1076"/>
          <ac:grpSpMkLst>
            <pc:docMk/>
            <pc:sldMk cId="3413225395" sldId="270"/>
            <ac:grpSpMk id="33" creationId="{48502049-6224-486B-AF04-628706F0C545}"/>
          </ac:grpSpMkLst>
        </pc:grpChg>
        <pc:picChg chg="add del mod modCrop">
          <ac:chgData name="Fatima Pillosu" userId="a6295d4dc9e22643" providerId="LiveId" clId="{7CFD9F78-406E-4762-93F3-AF184393CED6}" dt="2021-03-16T11:14:49.367" v="71" actId="478"/>
          <ac:picMkLst>
            <pc:docMk/>
            <pc:sldMk cId="3413225395" sldId="270"/>
            <ac:picMk id="4" creationId="{3CFF13AE-64BF-4C04-B20E-166B74E53842}"/>
          </ac:picMkLst>
        </pc:picChg>
        <pc:picChg chg="add del">
          <ac:chgData name="Fatima Pillosu" userId="a6295d4dc9e22643" providerId="LiveId" clId="{7CFD9F78-406E-4762-93F3-AF184393CED6}" dt="2021-03-16T11:00:40.792" v="45" actId="478"/>
          <ac:picMkLst>
            <pc:docMk/>
            <pc:sldMk cId="3413225395" sldId="270"/>
            <ac:picMk id="5" creationId="{8A993695-E180-4BA9-AA1C-8805236405B8}"/>
          </ac:picMkLst>
        </pc:picChg>
        <pc:picChg chg="add del mod">
          <ac:chgData name="Fatima Pillosu" userId="a6295d4dc9e22643" providerId="LiveId" clId="{7CFD9F78-406E-4762-93F3-AF184393CED6}" dt="2021-03-16T11:21:19" v="86" actId="478"/>
          <ac:picMkLst>
            <pc:docMk/>
            <pc:sldMk cId="3413225395" sldId="270"/>
            <ac:picMk id="7" creationId="{E91CC6B9-26D8-4043-B263-30287CEB0D87}"/>
          </ac:picMkLst>
        </pc:picChg>
        <pc:picChg chg="add del mod">
          <ac:chgData name="Fatima Pillosu" userId="a6295d4dc9e22643" providerId="LiveId" clId="{7CFD9F78-406E-4762-93F3-AF184393CED6}" dt="2021-03-16T11:21:39.528" v="91" actId="478"/>
          <ac:picMkLst>
            <pc:docMk/>
            <pc:sldMk cId="3413225395" sldId="270"/>
            <ac:picMk id="9" creationId="{DAD38222-51AD-45FE-ABCB-55462D79B9DF}"/>
          </ac:picMkLst>
        </pc:picChg>
        <pc:picChg chg="add del mod">
          <ac:chgData name="Fatima Pillosu" userId="a6295d4dc9e22643" providerId="LiveId" clId="{7CFD9F78-406E-4762-93F3-AF184393CED6}" dt="2021-03-16T12:00:22.184" v="271" actId="478"/>
          <ac:picMkLst>
            <pc:docMk/>
            <pc:sldMk cId="3413225395" sldId="270"/>
            <ac:picMk id="20" creationId="{A08108D8-B3AE-4D9C-9855-BF25E6DBDBED}"/>
          </ac:picMkLst>
        </pc:picChg>
        <pc:picChg chg="add del mod">
          <ac:chgData name="Fatima Pillosu" userId="a6295d4dc9e22643" providerId="LiveId" clId="{7CFD9F78-406E-4762-93F3-AF184393CED6}" dt="2021-03-16T11:50:25.388" v="226" actId="478"/>
          <ac:picMkLst>
            <pc:docMk/>
            <pc:sldMk cId="3413225395" sldId="270"/>
            <ac:picMk id="22" creationId="{30974F71-63C8-4391-B67E-BC6649506FDF}"/>
          </ac:picMkLst>
        </pc:picChg>
        <pc:picChg chg="add del mod">
          <ac:chgData name="Fatima Pillosu" userId="a6295d4dc9e22643" providerId="LiveId" clId="{7CFD9F78-406E-4762-93F3-AF184393CED6}" dt="2021-03-16T11:51:56.458" v="254" actId="478"/>
          <ac:picMkLst>
            <pc:docMk/>
            <pc:sldMk cId="3413225395" sldId="270"/>
            <ac:picMk id="23" creationId="{4D6B84A2-F106-4C3C-977C-97AB5805A1FD}"/>
          </ac:picMkLst>
        </pc:picChg>
        <pc:picChg chg="add del">
          <ac:chgData name="Fatima Pillosu" userId="a6295d4dc9e22643" providerId="LiveId" clId="{7CFD9F78-406E-4762-93F3-AF184393CED6}" dt="2021-03-16T12:00:09.588" v="266" actId="478"/>
          <ac:picMkLst>
            <pc:docMk/>
            <pc:sldMk cId="3413225395" sldId="270"/>
            <ac:picMk id="24" creationId="{68B8C8EA-FCAD-49EC-9D71-62045F1583D0}"/>
          </ac:picMkLst>
        </pc:picChg>
        <pc:picChg chg="add del mod">
          <ac:chgData name="Fatima Pillosu" userId="a6295d4dc9e22643" providerId="LiveId" clId="{7CFD9F78-406E-4762-93F3-AF184393CED6}" dt="2021-03-16T12:02:55.124" v="275" actId="478"/>
          <ac:picMkLst>
            <pc:docMk/>
            <pc:sldMk cId="3413225395" sldId="270"/>
            <ac:picMk id="26" creationId="{B048DC53-7883-4C09-B46B-1C0B6ABC999B}"/>
          </ac:picMkLst>
        </pc:picChg>
        <pc:picChg chg="add del mod ord">
          <ac:chgData name="Fatima Pillosu" userId="a6295d4dc9e22643" providerId="LiveId" clId="{7CFD9F78-406E-4762-93F3-AF184393CED6}" dt="2021-03-16T12:11:21.593" v="359" actId="478"/>
          <ac:picMkLst>
            <pc:docMk/>
            <pc:sldMk cId="3413225395" sldId="270"/>
            <ac:picMk id="28" creationId="{4E298C53-78B3-417E-A511-502BF7972207}"/>
          </ac:picMkLst>
        </pc:picChg>
        <pc:picChg chg="add mod">
          <ac:chgData name="Fatima Pillosu" userId="a6295d4dc9e22643" providerId="LiveId" clId="{7CFD9F78-406E-4762-93F3-AF184393CED6}" dt="2021-03-16T12:16:25.784" v="554" actId="164"/>
          <ac:picMkLst>
            <pc:docMk/>
            <pc:sldMk cId="3413225395" sldId="270"/>
            <ac:picMk id="30" creationId="{1E861386-7CD5-4FC9-99EF-FA78BD69D21A}"/>
          </ac:picMkLst>
        </pc:picChg>
        <pc:picChg chg="add del mod">
          <ac:chgData name="Fatima Pillosu" userId="a6295d4dc9e22643" providerId="LiveId" clId="{7CFD9F78-406E-4762-93F3-AF184393CED6}" dt="2021-03-16T12:11:47.520" v="365" actId="478"/>
          <ac:picMkLst>
            <pc:docMk/>
            <pc:sldMk cId="3413225395" sldId="270"/>
            <ac:picMk id="32" creationId="{7DF258B9-1DCC-4C8E-B0F1-47CA99450B35}"/>
          </ac:picMkLst>
        </pc:picChg>
        <pc:picChg chg="add del mod modCrop">
          <ac:chgData name="Fatima Pillosu" userId="a6295d4dc9e22643" providerId="LiveId" clId="{7CFD9F78-406E-4762-93F3-AF184393CED6}" dt="2021-03-16T14:52:04.090" v="1165" actId="478"/>
          <ac:picMkLst>
            <pc:docMk/>
            <pc:sldMk cId="3413225395" sldId="270"/>
            <ac:picMk id="43" creationId="{9894983F-BFF2-40D0-BD84-BEB25A5B6656}"/>
          </ac:picMkLst>
        </pc:picChg>
        <pc:picChg chg="add del mod">
          <ac:chgData name="Fatima Pillosu" userId="a6295d4dc9e22643" providerId="LiveId" clId="{7CFD9F78-406E-4762-93F3-AF184393CED6}" dt="2021-03-16T14:44:08.946" v="1068" actId="478"/>
          <ac:picMkLst>
            <pc:docMk/>
            <pc:sldMk cId="3413225395" sldId="270"/>
            <ac:picMk id="44" creationId="{D8A45D14-6500-419B-BCBB-533E760A2803}"/>
          </ac:picMkLst>
        </pc:picChg>
        <pc:picChg chg="add mod modCrop">
          <ac:chgData name="Fatima Pillosu" userId="a6295d4dc9e22643" providerId="LiveId" clId="{7CFD9F78-406E-4762-93F3-AF184393CED6}" dt="2021-03-16T15:18:20.777" v="1504" actId="14100"/>
          <ac:picMkLst>
            <pc:docMk/>
            <pc:sldMk cId="3413225395" sldId="270"/>
            <ac:picMk id="45" creationId="{902B3729-7A97-4B70-B7DC-F7DFF01A66B9}"/>
          </ac:picMkLst>
        </pc:picChg>
        <pc:picChg chg="add del mod">
          <ac:chgData name="Fatima Pillosu" userId="a6295d4dc9e22643" providerId="LiveId" clId="{7CFD9F78-406E-4762-93F3-AF184393CED6}" dt="2021-03-16T11:40:47.504" v="214" actId="478"/>
          <ac:picMkLst>
            <pc:docMk/>
            <pc:sldMk cId="3413225395" sldId="270"/>
            <ac:picMk id="1026" creationId="{55710DAE-A56C-4EF6-BE3C-1D85B83A8AB2}"/>
          </ac:picMkLst>
        </pc:picChg>
      </pc:sldChg>
      <pc:sldChg chg="addSp delSp modSp new mod">
        <pc:chgData name="Fatima Pillosu" userId="a6295d4dc9e22643" providerId="LiveId" clId="{7CFD9F78-406E-4762-93F3-AF184393CED6}" dt="2021-03-16T14:46:36.398" v="1100"/>
        <pc:sldMkLst>
          <pc:docMk/>
          <pc:sldMk cId="1176231223" sldId="271"/>
        </pc:sldMkLst>
        <pc:spChg chg="del">
          <ac:chgData name="Fatima Pillosu" userId="a6295d4dc9e22643" providerId="LiveId" clId="{7CFD9F78-406E-4762-93F3-AF184393CED6}" dt="2021-03-16T14:43:41.568" v="1064" actId="478"/>
          <ac:spMkLst>
            <pc:docMk/>
            <pc:sldMk cId="1176231223" sldId="271"/>
            <ac:spMk id="2" creationId="{1242C074-63E0-4A9D-B4B2-FC23F7A110B8}"/>
          </ac:spMkLst>
        </pc:spChg>
        <pc:spChg chg="del">
          <ac:chgData name="Fatima Pillosu" userId="a6295d4dc9e22643" providerId="LiveId" clId="{7CFD9F78-406E-4762-93F3-AF184393CED6}" dt="2021-03-16T14:43:43.055" v="1065" actId="478"/>
          <ac:spMkLst>
            <pc:docMk/>
            <pc:sldMk cId="1176231223" sldId="271"/>
            <ac:spMk id="3" creationId="{BAACD4FC-521B-4E81-A802-064EAD3DF4B3}"/>
          </ac:spMkLst>
        </pc:spChg>
        <pc:picChg chg="add mod">
          <ac:chgData name="Fatima Pillosu" userId="a6295d4dc9e22643" providerId="LiveId" clId="{7CFD9F78-406E-4762-93F3-AF184393CED6}" dt="2021-03-16T14:46:36.398" v="1100"/>
          <ac:picMkLst>
            <pc:docMk/>
            <pc:sldMk cId="1176231223" sldId="271"/>
            <ac:picMk id="4" creationId="{B6DE6792-1B98-43B4-920E-21DACDB64F53}"/>
          </ac:picMkLst>
        </pc:picChg>
      </pc:sldChg>
      <pc:sldChg chg="delSp modSp add del mod">
        <pc:chgData name="Fatima Pillosu" userId="a6295d4dc9e22643" providerId="LiveId" clId="{7CFD9F78-406E-4762-93F3-AF184393CED6}" dt="2021-03-16T14:28:56.656" v="744" actId="2696"/>
        <pc:sldMkLst>
          <pc:docMk/>
          <pc:sldMk cId="1239885629" sldId="271"/>
        </pc:sldMkLst>
        <pc:picChg chg="del mod">
          <ac:chgData name="Fatima Pillosu" userId="a6295d4dc9e22643" providerId="LiveId" clId="{7CFD9F78-406E-4762-93F3-AF184393CED6}" dt="2021-03-16T12:00:00.373" v="263" actId="478"/>
          <ac:picMkLst>
            <pc:docMk/>
            <pc:sldMk cId="1239885629" sldId="271"/>
            <ac:picMk id="4" creationId="{270C18AE-C3BC-44FC-90AF-C2BFAD182856}"/>
          </ac:picMkLst>
        </pc:picChg>
      </pc:sldChg>
      <pc:sldChg chg="addSp delSp modSp new del mod">
        <pc:chgData name="Fatima Pillosu" userId="a6295d4dc9e22643" providerId="LiveId" clId="{7CFD9F78-406E-4762-93F3-AF184393CED6}" dt="2021-03-16T11:11:13.660" v="70" actId="2696"/>
        <pc:sldMkLst>
          <pc:docMk/>
          <pc:sldMk cId="4260578242" sldId="271"/>
        </pc:sldMkLst>
        <pc:spChg chg="del">
          <ac:chgData name="Fatima Pillosu" userId="a6295d4dc9e22643" providerId="LiveId" clId="{7CFD9F78-406E-4762-93F3-AF184393CED6}" dt="2021-03-16T11:07:11.943" v="60" actId="478"/>
          <ac:spMkLst>
            <pc:docMk/>
            <pc:sldMk cId="4260578242" sldId="271"/>
            <ac:spMk id="2" creationId="{47E53941-92CD-45C0-99F1-A41ECC4846AB}"/>
          </ac:spMkLst>
        </pc:spChg>
        <pc:spChg chg="del">
          <ac:chgData name="Fatima Pillosu" userId="a6295d4dc9e22643" providerId="LiveId" clId="{7CFD9F78-406E-4762-93F3-AF184393CED6}" dt="2021-03-16T11:07:12.739" v="61" actId="478"/>
          <ac:spMkLst>
            <pc:docMk/>
            <pc:sldMk cId="4260578242" sldId="271"/>
            <ac:spMk id="3" creationId="{C7FD7E7D-4216-4653-AB8E-E429B0FC2DE6}"/>
          </ac:spMkLst>
        </pc:spChg>
        <pc:picChg chg="add mod">
          <ac:chgData name="Fatima Pillosu" userId="a6295d4dc9e22643" providerId="LiveId" clId="{7CFD9F78-406E-4762-93F3-AF184393CED6}" dt="2021-03-16T11:08:25.807" v="64"/>
          <ac:picMkLst>
            <pc:docMk/>
            <pc:sldMk cId="4260578242" sldId="271"/>
            <ac:picMk id="4" creationId="{664A126A-5E0F-4200-B50E-7881763268DF}"/>
          </ac:picMkLst>
        </pc:picChg>
        <pc:picChg chg="add del mod">
          <ac:chgData name="Fatima Pillosu" userId="a6295d4dc9e22643" providerId="LiveId" clId="{7CFD9F78-406E-4762-93F3-AF184393CED6}" dt="2021-03-16T11:10:18.711" v="67" actId="478"/>
          <ac:picMkLst>
            <pc:docMk/>
            <pc:sldMk cId="4260578242" sldId="271"/>
            <ac:picMk id="5" creationId="{A61F558F-5F3F-444E-A9A0-ED9496ADFE42}"/>
          </ac:picMkLst>
        </pc:picChg>
      </pc:sldChg>
      <pc:sldChg chg="modSp add del mod">
        <pc:chgData name="Fatima Pillosu" userId="a6295d4dc9e22643" providerId="LiveId" clId="{7CFD9F78-406E-4762-93F3-AF184393CED6}" dt="2021-03-16T12:11:31.134" v="361" actId="2696"/>
        <pc:sldMkLst>
          <pc:docMk/>
          <pc:sldMk cId="2026049213" sldId="272"/>
        </pc:sldMkLst>
        <pc:picChg chg="mod">
          <ac:chgData name="Fatima Pillosu" userId="a6295d4dc9e22643" providerId="LiveId" clId="{7CFD9F78-406E-4762-93F3-AF184393CED6}" dt="2021-03-16T12:11:12.954" v="356" actId="1076"/>
          <ac:picMkLst>
            <pc:docMk/>
            <pc:sldMk cId="2026049213" sldId="272"/>
            <ac:picMk id="4" creationId="{A2B79260-2843-4A96-9810-77DACA0397FD}"/>
          </ac:picMkLst>
        </pc:picChg>
      </pc:sldChg>
      <pc:sldChg chg="modSp add del mod">
        <pc:chgData name="Fatima Pillosu" userId="a6295d4dc9e22643" providerId="LiveId" clId="{7CFD9F78-406E-4762-93F3-AF184393CED6}" dt="2021-03-16T12:11:25.999" v="360" actId="2696"/>
        <pc:sldMkLst>
          <pc:docMk/>
          <pc:sldMk cId="615741735" sldId="273"/>
        </pc:sldMkLst>
        <pc:picChg chg="mod">
          <ac:chgData name="Fatima Pillosu" userId="a6295d4dc9e22643" providerId="LiveId" clId="{7CFD9F78-406E-4762-93F3-AF184393CED6}" dt="2021-03-16T12:11:16.648" v="358" actId="1076"/>
          <ac:picMkLst>
            <pc:docMk/>
            <pc:sldMk cId="615741735" sldId="273"/>
            <ac:picMk id="4" creationId="{A2B79260-2843-4A96-9810-77DACA0397FD}"/>
          </ac:picMkLst>
        </pc:picChg>
      </pc:sldChg>
    </pc:docChg>
  </pc:docChgLst>
</pc:chgInfo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Sheet1!$A$2:$A$13</cx:f>
        <cx:lvl ptCount="12">
          <cx:pt idx="0">Costa Rica</cx:pt>
          <cx:pt idx="1">Hungary</cx:pt>
        </cx:lvl>
      </cx:strDim>
      <cx:numDim type="colorVal">
        <cx:f>Sheet1!$B$2:$B$13</cx:f>
        <cx:lvl ptCount="12" formatCode="General">
          <cx:pt idx="0">10</cx:pt>
          <cx:pt idx="1">10</cx:pt>
        </cx:lvl>
      </cx:numDim>
    </cx:data>
  </cx:chartData>
  <cx:chart>
    <cx:plotArea>
      <cx:plotAreaRegion>
        <cx:plotSurface>
          <cx:spPr>
            <a:ln>
              <a:solidFill>
                <a:schemeClr val="tx1"/>
              </a:solidFill>
            </a:ln>
          </cx:spPr>
        </cx:plotSurface>
        <cx:series layoutId="regionMap" uniqueId="{E581CDBE-794B-485E-83C0-35F98DD35C77}">
          <cx:tx>
            <cx:txData>
              <cx:f>Sheet1!$B$1</cx:f>
              <cx:v>Series1</cx:v>
            </cx:txData>
          </cx:tx>
          <cx:dataId val="0"/>
          <cx:layoutPr>
            <cx:regionLabelLayout val="none"/>
            <cx:geography projectionType="robinson" cultureLanguage="en-US" cultureRegion="GB" attribution="Powered by Bing">
              <cx:geoCache provider="{E9337A44-BEBE-4D9F-B70C-5C5E7DAFC167}">
                <cx:binary>rHrZjuS2tuWvGPXcsjlIInlwfIHWEHNERs7pehGqsrIkkuKkmfr6y8yy3cfu26cv0I0CmJIohag9
rL32Yv3zdfnHa/v2pftpUa3u//G6/PqpGQb7j19+6V+bN/Wl/1nx18705vvw86tRv5jv3/nr2y/f
ui8z1/UvCMD4l9fmSze8LZ/+45/h1+o3czKvXwZu9O341vm7t35sh/7fzP2XUz+9mlEP74/X4Zd+
/ZSbfvjy0x1//fLppzc98ME/ePv266e/3Pbpp1/+/mP/24t/asPahvFbeJb9zAgDmEGGIGMEkE8/
tUbXv89GNP4ZsgTCGOKExAhS+serL19UePy/t6SPBX359q176/uffv/712f/8gl/neK9yX/YITfv
K87vPj7xl7/a+T/++bcL4aP/duVfXPF3C/3fpv7uid2o6y+d/8MW/+9uiMnPME0QJQASihBK07/4
AbKfYxisn6QpZXGCIfrj1T/c8N9Yz3/tgz8f/JsD/rz+d+vvHv9/WP//7Jk/Y7X4MnwpP4L8X5zz
72f/8OrfHv13ufIjjfbffv0U/0vivP/A70/9sO//bOu3jv+Zdr/f//alH379BOF7CiUxi0H4QxkN
vzS/vc9E9OeU4OBTQNM0Ze8Z9uknbbqh+fUTJj8DmhAEQIpQktAkTPVmfJ+C9GeWAoDCgEACCIV/
osrVtL42+k8z/H7+kx7V1XA99L9+ClEUgsP+uPF9oQS9Lyuh4VUxg3FCUxjmX7/cBewK98P/4Wz4
t9rmgOv6G07WnR71nSJznEVq7LOlde1lYEPm0LicoGY+03M3bCoBzWZMPc4YTVW+euGL1cN8jtvq
VMv7FClzGerFXGqLN2OTtMeerFUBxhbkIzYXuLTVngqvLxFxpPRj0+R9NfAL7VEuSTUWYFVzHi+u
FDQRx2C/b4136ZbGjp1BVXe7pjOfxWiHs+h2KwJrqWbZ5nwE7QWiqr1EODYZiTu9hbKRl1XxbZu0
X6sBqM0E7XxUTG1a0NpL7fG+rRk81MLJ88ieW9EdSLX2B5H4dSN76TOvE3dpOh5t4ISGrBlVfQFz
urd63mME6BYPdr40Koa5sSkpuOmWsxsf60W0+2mBFzTExbhOLuuUQ+XarMvlY6AjWy5pWq9Ziinc
VAidFZ2ifezMiIrRJF0+r6gvVTp9b2pS76Z3sypHzOXjqEau36x8whlFpsmaNRhJDAiC7MMUje7S
MD1M2QSGKmusiUrJInnpyGNVT/yM25hfPkxfjb0toVN93sp+LFvc6TwZpvSMbPv78HFqB5YtkssT
UJKccPOoiI7ODsV0zRroRWGTti8+Lsr3mbias9hxeBrMqi6L93Yr1WQy0/fxYYJyz8lAzjjC5Pxx
BN+PbD0Wy2LWkoHWZF3jo7PXNDp/HH0MoNJrRpO5iG1flwPxyZpN1lZnNrbfRJTWOwzGbu9KCevb
jw8kMlg+BB3PW8iqs3gfPo6WEBtS4/r4sd71PXBWh+W26lALsiiqXd6ksi9/nNfh+3ZdlLQ5bvWX
sWPtS9RpnE98WW59NMYblrQm9xV2xdBV8DCMvNoajIcbCoekAG0D93QxXZ5aDjMbDfyL6PqbSVFc
Z0tXMKz6JtOyOTb1CEogYHMAaYqzaR7Y/TjwuFzArM4pr/WBU1ttcTPNB1vFj67yqlA6Vs+DxG+p
Tae3KP4m6qSvM0zkVgudwZnor80yy8xVfC5Zt1Tb1LAln5dkugNLRcpUu/is0yXNVFu1eRuLeQ+J
ms712pIyTll9v1RC5yitlt80v4um8dLA2NXZajLRvn9HE1VXoZj8DJUWOVfMbmglSVFzycp2hPLs
hWwOqx+nzTjVZTyN/oYvbix6W7vbOULnOlV15kZmXpmaMrbcj4kWdTZWQ8CvSDw40h/ieE1z6Spy
g/so3mJJM1PLapcylZ67WaWlF4Dve5ZEGa6rOufCma8M2DLgm/4+GH2lun5ukqW6Rem65gsB9tZX
xm37GNh8fr9GYU9PwCGdyUh+t9i0GV4mcqpWOGYASrLzypoNsvq+Zgm7n8Z0zeT6mSaafte1v1+Q
rB5Yz7dLbaacYBRdAQV577QunWfrhcejLXA/v3JU+b1vSHOxAcRKaYx+xJHqMjr46r5PMM+auMkZ
SbvvqG0eJre6l5ozVUgvvrY4OErjeMmpT5ssedEpXLajSg4tT+vCKuZL2PLvjQA59yEWKBleubLL
Yaqqa8dIs9dN1+wiXR3HyK8vQyA7paUkPem9l7o6deMEitEj/9kvtujE0D5Non9I1PoOYEt6C9lg
9vXQXMVam0JbvTwSoJ60qOqycfVw8ul0j41XV7yQG5+AZNcm73ADO1o0czPuI/swrNVvTKvuWDXD
dRpFc0uT6ewJyIkC82+ru9WzBIVppNzbpU1ehHhcyVcegeSxr1xyUskGjDDNTIP9CxBgKdh61X7q
9pQqeOnGAIjFvNb4xXAINoM3n80CQ6SHpBmUvV/XeLP2U1vY2oqj1pN/AiycTcEnDBO+D7je7MEq
mrJr6/FlFgEo2DKnZ8p19wjnJHizb/fOoqgA3PT7to3SsOCwHBaPbVYDnXmP6XmZ0npLuaLFgMSO
tKwvbRuvuUHcZl5Ym8VC+ZzXNSybBtAX2Hbf1OzWHETIbRCj1a1S+v7jY8bENMHm4qplRTeCDMtL
LP0Tnpm55ZGgu66fQi2LzKNcLHwBxCab2U3NdrIYvkwS3LFWX+ckoiejuugmrW2TSRTSkBtsTx2v
z6H6qWKe0jHHUzfnqq+i5xSbzHIFQxK3odz6fjoJGtt8RLR+pEmygXIY82AYdlxT4p8Buxg6ma2b
GNzMbKz2WqSgmPuu39SEz9u6M2tGGpOcV5SiG9Q3d6ALeJmC+UKl60I5ZsteNmF10ULfEmv9S1L7
MTMikttYd33WpJF5GKJ1N8kmfelolaEER5uhg2vZJnJ4iVkoxlVr1osGZNrO1E4FR37rGIhemFrZ
dgVmLtPp0X14zcyv1EF7dYOFWS/ovK+79Wx4Pd32Aj+k3Yi2UzgqUf81hrR9saN6w10zHie/nGmN
4jsOkhsRoOsFkQnlGOiHBVfRBr8vf8HqUftuug0Zs2vGDp+J5o+eDOMLnnu9tYmZNxVwLJtbWJ9H
nnyp+nW+6mG2d7DyV8fkd88DFknRfGZd/Q1wMZSNbdsCoPHNq3G+jdcd6qPPA5nVLkLRmMnWrbdy
mo7t6vKPVVdLP2y7mmwYHeeA1i166arQ4KYaX5mYNpJydmG8u6Z93b2s0VxtoUpsNqwpz2aGyDNt
V5xZ19Vn16oXs9DkpjLfwBAWG2je58aHG2HS67JmfV4xlGRYUPMyQNCUJmrxpurxxr5nT8NUXFhD
z1IBkgEdPo74rr118/Bk0iPgzD2jbu3e7e42I1dmR5J6LFfsbWZVF5jgEuqpsrLds+rgwxteVtTo
06omkbeG8xcXuahYvHpalDQlUYbmnoY4ET17xCyTWJunKarSMvVGFVqj+1jNJNejjA+YRlXIHA/L
j19upgpkqBHfGgjR1lQ2ekQhaCtRLy8tkGy/2HWfrjbO4tTFz2oOHAjz5TgsSXLQEZreUUyDqX3m
U3RY09HtzdjRUAGb9qUSYspgWCfoQbrjJlYn0/QyJ56eltTquy6Q5lzGgX0slf++zsl4qvr3LKUk
KvAqp51r1JazVjykY3dPazzdskihLZ5CuVB6OA0THJ9nAEARhcqbUQ3mYjb9lMPaJ8eqD2GfpA07
qn7IzLAuz5huh7hJnqL5qNdBnHs8w0wAdxQSquMSryoDHaWFAvzYxo3aOD+4R4zXoiZ4SwJTvY9S
3l9ngX8TeKX7RBlXgDQAgGRabqB16qVDPlDFJtTIUBTZkSyBCsQTyaNmClZJx/UQM1Xly9CRfLI9
PCRRUhdVpNwBVCLdIhHoUqiN20RW1f0SwTHXM5k2Kxg+CxCLl4njfktbozZzDTdNWvMHENkpS/qQ
gw1Oh2fS5rNE8ZH5QOtWpfiZ+RpnY4CeZxeqWLlKArae3Ves8U9NwOd4EeuN6IB+ZHrKp4Q9EVXh
6xxI4xEn1Of43VuQ17yUK1oyqKwoIMfqgKaeZDHl/jQpcxCtx3ehTgdcnsCh5gF0HAy0Mol1cggB
suYpYtNzyPhgztB6sNG3ux++idBbnHbyZtkoidxTjx70soDngJIl4gPbMwD0jxLCmibUhDawGyWW
bgMqyTYI+AdtPbsmKHHZFEt+MRmKqHv2vqxHOp9614NsCEXz0jakzcwE2wtrAxCsZrVb0NuqlN0k
MqYdKVRgkIUSLM0i2JV86uOCJYHUMC7kqSMIZ02omNVMnyW2cWD64C2qrcrRcuuaJnNrulyGPnrt
GyNvEue+wrEKYB/L8ezHkQRWYGUGQSLLqUr7Eq6q240+oZlAaZ+pemSlRxPa+95EWS1oUQdgcQjJ
x0bAk0im5jjH8RuEKd4lEa4Kvo7z1uNYbOIGtHnfDtUx9AJjpj4vI+7KzjKeW6RZKUG4sz87gu1d
4/UpAW4+D5MqRodfaT/oZ63cbZ1USY5XPuZO1Z+bfugzOYegtBbKzCxqzDB1eAfW9MlY4vcLg6ro
ZXD0PGYkNMQlM3EmPBGhK+o/q0iqvE0lPmq7vPBV5PNb3ano/mNoyPI51VV0UmO95AJTsPODxiXA
cVxa6KN7UBl6giv8gqIqujeh/9r6uP6KSMS3Td81uamhLQU3ITQTc2QRX0swuaIVuCtw8FcxVl1z
EJZcwBh/F9GylKHzqA6uDzf1aN3q0OdlzRAqYTxvsemPqLEnG+M2t0bxL6F8fRYQoDvuNTq2crpZ
067LdG+bLxrOh5mB+BFg224lAFuO8VzOdnSfE7sGcgq6i6TyM9IRCC06R8UgB5jjoX+RE1h3PM58
UjAn7xe5uBsRs21ke7c1Uxtv0zGab7F0jwrWuVjsfE5iFSJZ5FFcd0dn3Mb4OM0abVQOK50lILhg
aOCJM7PkdkgCxjX2qAnfCXlOV6LLZo5PpAbrfubL3dBEfZ5E/k4k7Koj0oRKND2g0IpcP4ZJ1XOW
wJjmvNNNxrVgN/NC2WaqYpe3ANXbREdpztZW3gG3yLskXqtMCj0HN1pZrBSrTdRBeu1CrovH8LmV
8PGJdgm5tRHc6QR8WxImNlEgMRUZA5anHGX9uAbgcXK5jek0ZIODZu88GMqOFA1d+7yf8VG5Bd12
Uxz6ozRIBWmWrAN61FVKs2Ee130y0udZDfakORwKtJKpMF3fnvAoC+oqmvVwqPIgiJVdrZu9nXm2
RNHFjcJcLXdPQ6rZLoheISHf/TkaUgJPlidqepfbzvi8cXOUd74d7iM3H4FyPhs6WWUOtuOW6Gm5
ssn+thlmPd0i7miWRnW990tkyikNBUmwvOIY5E2jumLwLjr+r8HGUxE68nkLUrVmka9uwlewUoWk
2KGoIQVMVFavU7eNyewf8JQumy7ZVnHDNgDPmZy8OOMZfGu7NM7cVI4a2OOy62A93DGwBKgEMiAg
F9vQ36k2m3jjDm6M7Y+hfz+SdVfnSPUw96Yf94PdWXKuNL+fbKKKlncXjkPYDQ8ktKEHNA6izVQE
zcErbQ9gxsl2cWnZB5GuIn2xVPNYRNE8Z+mausPA3xvMFh+7ZClnXj+5hbAS8uVAe3GqOj3mYgoN
UN/kyDj6G5eZiDUPTYF9wUtA1VVVcymIjfdi4sN2WasA5yxgphf8noLhjVRSB7iC4IRIfMNV/a6e
LS7USNntOY/kZiBIhupm4Wlep+3YyPbbOug2a7GH9077ZAsQ9UHr6nPicLFOED8EWlAGDAKvqk9A
FurHfLtQ+JYukuRpvTziiYfelVb+LmnH25H7rHLo3GjfP62CNllNDH6IfAc2OJr9wdKATW3Im2HQ
INMEfdataB5anR7HypgXhkOdGEXKjoFN80sNZ1Vwq6fQ/wJWkm7IcTXgTDfNCQ2JO8ZUPFPRyywo
a925rWB3Wkmlylqh7qVt5QmBJaQI58OtN/o3FdTWx2icuoLSZBvHUJw61Jiyi/Wc1ckqy+CEOEoe
JaTRjW/eJjecq7EbX0N/9IWxfnlIJ0A33VxnszTzXmrXFbJhbdZVssmg7KNsrXV78cN6md/bgnhc
h8y2q8r7IErmkwdpEQQIFyQWSDZ4iEnGWTfvmAtKAODo6GYBN4Y1d3OgxaMALF8cP9DAC7YB4WnW
wgiWopqfrZ1YDgA+tROpt1EMwF3iuoMC9d6OS8j7oakPE01fh5it2ykwQrpqei9mTLa4hbwgPdss
WhTxu6AzG1HtKqB3zTrhi5F9VyRdl2Rrkr76vkVXk4goZwu/DbnP82kIVKuZ6VuEZaAeQWh4lHK3
tPo4iaDuWB33eVr15m6o0tCzOHwWBhxnT1VBLcRl23t77n1SDl3o+aEOYmSS3g2tRHc2xUfSq6+T
sO3G95RkSHp8bJr2NM3oW92Q6a6l4KnmiOyGgYCiaVidwzZonFU03i9qfibV3lZk2YTmfSgIoEGL
rZNd3CU+o4qbrGUDDG2RCG10YoIoy6Qge2CTq28jdZWVfKxNK4qpwihLkAxgOWaJdOvNnIRqA+ep
QIvaeDRXN4G2vgUaKjahX4gK7YbjonRaqMqwreRE5qEZS04NJstjo20ZNu12PPL6hg1rQdp12cdt
uoUcqYtGyYPp0jbUVP1bu6SbprHd1dVRkotkEcVI63089OoyTFOboYXAjfVzHjGny7kL2OOIvIs7
3B7TtN2vltDSiMCsgIyeQjElF97N90iac0dnW45+8Lnog/4LhzPq2+d4HdcQi81dJVC941X8EtD7
yeAVbHRnbAEHOOd1PT6FGlztV04Oorf4asVcBEajj2NQyoMmt7BMNTKP+6XLQMvug0x7JjSEQ6jY
r2SZltzHQ5TralLnyn7TJOxjdKaFhWvkUAJV61y7etqC4VWsqsmDThwVAgVZJ5JtcBe+hitBaQfq
2FZX7kxfRDwKxK7BWWWByMCwTFkbm6L+sjgaZP6gS6m4PTqH3D0X6ZBhGaoq5NGBrYGQYC12CT5F
gd3v+g7aXKI0KILx55EM22mhfDO2NA4K9ULymHbLzqP1LQ00o57FJZ7qTYvJG5eu3ihOx41MkA1i
p6jLBYcl4ThgPBlrm0O1xNuFVf4S9ajK0oke4h5NG1I1zyw195R6f9oLmAT+GYCkwHpEt/2yZzNu
duFKIDiJ9temvUlm6k8W0UcgoS9bz0Pr1ip2Y/HXgVTDTW/XsehGbHPn1kti2+beIYxvqDElXla9
GeXgch4Q+aatwHzzcRRbi4pIyhvWxTYTFfHn4ENV2F6MgXgydlhZWx2WuoWZSulauguqHblZWJQb
vfS7iSqTwcVMx7iPxh8DTeM2o7UMxa9q+qxSwmyT0V1lXL1wWrQdeu1Dy7dxII6OqO/qE5pXE8qP
4wUKhjx2Jsmmyq1ljebvQNb0BolOZdzN7SboLPzIkuSpDrbcytGgna8fwqNHFcItbJLX+ySUxFAW
54Q8BZMmJV1ptnZhSyLVrcq7Sd9y7qu8I4rmLGgxh6rl90qFZhQbtFddfYBBL921YTstEzCVZUSm
5TBKvRwa+sdRUBL8VkXJuWIRvSyTYxdtdNk1izt9XGpNoKmD9QfTd+MmaG23U+v2cAoNeGrxHoV9
u4sdxrAb5RgPIGp4pt9PaRMI07q2tqxIHE7fh4+JRvggz7R02ZAop3K0F+tqnwdBOtl2UoDAfxEP
7BiIp2rm9Cj8U9AJXBa6NvkUR11mVgOLrmE44z0M0+4wBy/b0IE/rL1E25UAXqqKqytM9U0Xr8Mu
6AJlNL5Hoaj5Ux1EuF0cmaFo3k9ROnfbYTZhp2FCTYBLgR4qI+xe8bc1CrRDSoKecMjPrYkSV3ah
kl0Hmx5au9wPa0Lzqnnr2+puHPHXfonrZ4z0i26jOiNRvRnaZtm0jqXFSOLxKBdWiggGzT+pTxAG
duqcDh3FcOz76CmRcxAioX5YYxzUy2Xx10mv82ZIuDt3lY13HAR2mQZoEEmtjhhOBZzi9DQv8Y7E
lmRzOtiN8N/nwHzyfvGPoR1Lw3fDr2H7kO+HdN7RKhTIQN1+q4HoQvvckDwk5ZAhm7zNJGHZ1Onv
0JhActYhyvo6JflSq9DmuljtmhaU05gUYX+o2o4VWwOjGYuKkt+445dmCOpjE+vQjBLztX9CcW1L
D9Z2b3QTNG5bw62zIM2wGZpLr9IiwQnYxMbTjKxrYLxiOACx1PsZNnUWP6HwwTcLka9W5iOJfBaY
ddjPGlZzk4rK3AyEthdTP9dabBcB1AGM6eMoYnzzMUDCQ0NorqEM79XqfQEXjG6MiddNH1qcbN52
iQNXrl3YmjZpskNMqQuLgsQHwHTTMmxOLp62veiXbcfwGMzh54sxNuy8RFOQ96nKpmUa9zVx95g0
6CboYPDH0ARtfIM61AUS5QobJaEJhO+3TMrNOUv1JhXoNzGYIUvmVd6EXQ29masm6DtRCo6akbs4
DkFETzwk17FyASdFy8IeCUU70uBDXKHLEIhP0XcdyQI+iJ7QG4Gkvn4Mrqmq4KgYFDGG9BianhOw
Q7Pt05RkNe7AjWnlc+3GaP9x9jHYBYGbFctsCrL1iSuZebiAY92wmwDnMjegbzZLvwZBMrxxkF5n
zsLlRsxuuaGTSM9Gkyy0f6rUMnRH1Qi6K30fImCjy8yDwh4blycmxpuGh81+1PdJThZwTmbVb22s
r+2yXHht/TboSknm56BUdCNNQufk0ZFHZgMin1yxCzwkodSWk66Sq13kGnYcCSp12nQXONcgg6g0
XvrcTuTFGzQcOzn86/BxTWrusppDdECDCKzBt7eSwuauldW1AoGNjzO9Dbu8SxF20EU21H1VhJ0Q
GhrSVL+MHXGZJ3q4LETNj+E/3OQx0OZFr4XCrTwQKuqCEhjke1rHeSRgdYCBab7QPs7qUUSPHIxu
JyL7tWYohGG6iJcax1GZMAO2gXCEU7I8x6mIr4HXivug/Lzvvh0J6NK71HO3FwTDgo2keYmodvkY
4OD4cbomn5PAjg9uYCp3I2wulIZ3jNjXL6zv1Eba1W2Dol+/dCB5VQ1ObuY6tEsOTukhREbJ+6Z6
HpcWH6ZoSvI17K08O9bZwvQt2Scsnq8e81Od/CcX57blJs517StiDLYSnALGe7tc2yQnjHTSjSQk
NgIkwdX/0/V+R/8Jw05XJy4stNaa85nq2lO6mBM1OgXTAeLkmoZ1ePWhQ5eNlmHhZwR+3Dpp+Mbd
rp94d2rh/8CYer6U3tidarWdKeyVN22CYL8ODTuwydIPL+zug/JkFYQkPkajDcGPxOYl2Vx4FmiX
y8Ex849+XkZoBoVyqkgzLzpjfY4vQ43ZOsCN/UcJdvWyxnzyoV/3dg7UIWmk3LkE3Vcg7HJqSLyc
FHVzwfq4qdJOh7fUhV8uVf4H3LL5vM3x0XH2YdS8fdQQGO5WxI/vd/5k2DHVdMqzEV3H0K3sGMQS
zbKp4aYnwBZsvBQbgUih58xDLzixfbiS9kpNoA9iyebzHNKh9OM13DWDn20wM+P45EQXn2oUyFz1
GN5S6e7fU/BElx9U9/hovMYu15PCZJM4mTXpXqKJdkXP+I4O9fip+7rP08F3d7QM4yPi6jfr9cFs
cf0O69MruQlOQ9uYQifSlpjDKHZpOlddiLIYwTFMM/IuU+YuIk7eBi3jau6n/8gASAQFxBV+3PsQ
ecjVSwiUF/PZrvvO0+KClgLCxTr86WuZXGC0e7nZpjetT5ASBxQP+Q5bkudiY5AogxdMpd6u5wxK
j1N/B7FZfEHYGifR7NfVb8soFOLRNTKf8NcXkMXtAUNCmtetDsraJx/aZFkeWi13azv/zSCEQ9zu
0jMLo4ccwtvWNu2FalRlkqRwprR3JE+IAkRci8UTbYc69asV1k3E/EcMgBO7oH7LahmWDob6zhgt
Ly60U8F5PFadtAEccpUDvkoPGIOHImXw+QEwNFfyvKyj0kd/UUCChuW89P0/22zGqiXYlFwcf8Jo
NzsLx9Pzg39oiq0spGzJQzmfAiH/GfswOOnQi1462301WXTciIkvc7rhgQXX1NLYPwxe80fBcxqz
8doTNRZp57VlkLUbZh7QGSrebnPsjXlGhhBGHsc88YR1loHwQknrLi1NiqSGcqDd0/KX9peRVBWm
VoBb3JKnfUKLGjwSbLbdIhPxu466shND9Naw+WefeNspHOhn80V975ii+JU9EMNy9ihUaQF3Ye2G
A5mbEzgrbOymnAiqSOS7Kja4/004/+3CZnsxP2hTttaz+F/Nn3i1turxfO5U0JWLrU2upu5ENQQ5
FbGpaJIWdp6ybz6BsZu1UBkx4ecMXpZl0bsbE1faGvPdXE+qbHxLS/gTKMyA5Eoar+0J88Iu49jv
kkjlekSfH7TdwSeJg9iyLTum2h+zjvlh9LZkJ+u12XHZYm4bO3+XtRozbiYwPTETYuGRGxUQbdtl
4q8h9XeQL7FHNWlTtats0CKrFw4zpDCLjXKf0Bv1WbQbR/lfu6OTF+Z+g98K8jrkIclLFfdbARws
LfoAXh0eTOauTZc60DQrluCMgXUK1p9ilVHRKPgLI9o/aSBUJQywiOt/oG9L3xxXBQkeHHzTa9+E
spgDBltI/5l5Mx7BDcFCEsovt5hBeyXNmeO2LQGvWvM6qmWpYAZB+EcJMo13JZ0PoWjLIdGzwof2
fElZ8JgmOKupJctxGuaXxKRQpsRKcumm57xA32nbfYAVCs9+TaDudfWDRO8rhXepuxR28Dj2uzGC
oQPfzrvVoSy9OSg9SGN0GIBozOllHllXuaaGgr76hcD+XIzwXzOf1tDCtH8E1nTx2m6+k2g4SJTE
cIzCRxBt+pYk6hXu2K4ecn9oXkY2yhPHlFVuIBzypuujU9SNPyVs/SoddHIedeG8JAAEEG3QyvIt
c81Hu072EPD6v8F2/hFqcgZ1K1VHwqTbKdPlS6eW/agBnHhjFcN1LQIt0FSZmu85GJoqYNM/g7f+
kP2yHXQjypC3DRzoxT9mWXRuh6iGFoXhe8t0X1KHhZrgW4duKndL80Zs1JcqCIE0RmGcD1O/flpj
cvgwEs+MqF/UKPUTkFGwBTBIKc6r1flFBqCu8kPb5XrCou0MoBvCioULVtHINDkJBv8gJ28Xjx0a
YsVvEYrEKdz4T71kfiXttF/t+pP3s7rLJCgnAaDCh841iN9BHLML7H9dsAm0YU0aU6580qeA/MvX
JL5g1ZYhuKD9OE2Y8wSYpimBb6j9qAqw7ZWJR7Iq5WFU1Ip+NNs0nXSXfIKWxIiC8VeJeV+vGewr
qA0R5Bgzej/TlIMVNd0fhWcoN2x7TebkjeE3Jmp4x/Z+VW4tFxXeZ8b7V42dYB1emqajhcIqqFwU
sTx2rcp7H8u3X+xt1HOY85YFVWfat6X54kMYwByU+RzE/w1jmJ3UQoETgiYMZMPy3gp0xxtEGjKp
PaiWKAd4q0sZLcA74VHtQaSOnTunG5i9ub+SlGOcDXh/5OH0ObU+dsaRioqNpopHu8cs0uRJtyxF
Qr2gMk0276ZwHnIv+S2hlY9rua6gRZ0/iWJDdQ9rVZ9NY29JOvBCoxZ2mt0W7PgQ93TehE8BkCZ/
te9f2JR+yZXWUH5antf2xEkGnT2bsY8Ku14ES/H5lw2m6PhLG6/0oqErSTM9Zr6qnUpjaOprjLY/
iHLdZupQO4xNXRIcxSzwN8pN70y4CkyRt4wtDBvPIPZ1CMkGN9Zv23E3LKwUXaSrKFxW6EDz+kHa
PEmtO/SRO0qUgRpYLcncfZx5VPjwqfbCJbmd5kMWELB8jRf/6mGB9J6vnq3WmEdRC34vRD2IUGHx
GennTOFGTPiux9TDuMHgcqNlDQSXZxp1Nw2WERyDKOJsTE+ql4e6c7vBqL8ioxe9dadsXQ4DWMlS
NAI05PTqbYZXIxE/V65ep3Y8ERt7cCPQ5zQdWkmFdXNNMv8PgZ7aptk9IuOFNRIujNx3o70AKoaX
28tCrfKypp9RY6KCJOLfrXpeG7MY6EMBK7yGtpUcmr0IPT/vKWe7KDsti3K7WAUiJ31y9wTQAf/S
jOrGanu0FDc4jTFoJVL8InX4VNT067ZFoGPCZIcERneBIGn7FSK/57c734eFvEHfbBwHTtrD3Peb
qgn8pUxEVB/HGpD1IMbcHzXPt7Ad0GrZOgd+cBzgWqCAT8vVdVjsU2TydgENjEkQADHQYcghVSLj
FE2i9M5USXSv9TVUFtJxgq/dm2SexQ6688qg3in26adGwaJPqyCC5+t6AGlr2BOIpXGwW7LOe0zP
i1uGDvyx5KeMB78UgC+A2XHKwO+OlcJOe88Cthy2oI2KbjKuO9aYQy5er729nTyzb6Ds5GnkkjNY
663Ex1J7mujhXWepO27Kh+bQxcN7MEzbSwBLK9JR3swjRk8/SF6+X8UZqfpkWK/f72y30rtIsI2n
8aELtxuAWXJhwmElCglQh7gkqITt+EtsKe4w6hR7vlP80+menWzqxD6wmlfMZ//KiHn7gPlNPk2z
voRL/7MNk/UgV+CgkmVxvoklOUTU2n0fh/GjiaBobsbfT84x4IAQPFNRD7AE+cF7WmpNhwnWgEB4
H9LwZDa14o4HwymsNTkkk7oQmVSN1xZh1kQfvnXzG/y3YkOvoCjUCkPjtuxTJsretfCp3YopgIXh
XbvR5fXUqsOqFLo2AWOemiTd1RbjkB6cl9dprHdAYPsTaEPghel9aFXyAmssLuxYs328KLnTGLlB
5LYZlgdkeGLPDkPOGexaGRvnlxpQbDE7Ke/rHHzaRLgqTfVr6nVdvtGHSrtsjzEdti+68/s6DtC1
53EFPc3sYwsgHrRhk+0Tva0/nThzosterOKHrYMf80gvgmh70ZDxLN8BD+7fu2CUpRAcLRD2j7Jf
gRTBwmxPkHtLk3LQMqHSl8V1cLhUyQLXXam9xHWLWWducrOAQLOQTPNRe/V9el7stHpFzMGnjd4M
733CdkWfEYdxTrtbMC//+mndHPuIeHcvZA8uN7MTWTAduPXRKJrWfpJnd9gxWEdggzq7d8OS7VMw
C2fwFNM5eF7WaPqyS9tWS1PDFPD6NyLWkwipuHaDbipIkQ/ZkuzC4f5pmO8lkIbtsAx1VE19/7EC
hS/kiIUj1mA8RAKqfpdeEiBv8MSn+gwRTaQnYKrRPpniBt+e2c6Cg/9tUizbrrW/xggbijfV4RmM
ypaMy77OzM96Jl9ETdm7Z+IfNqyDK1/5q+5qYOVLA2Ms6Je8rusvMCnNvWXL8h6qsJJERwXbUrbH
KNbc0+cFY1ha9pFqSzEAfWosalC4xva9qbcDweJ5+X6HR1nkQ0JQW1hfJVGz3KLn5fvV98UO4tYS
Lk+DBnc2+z2II6pAKsP7BSMWLhcEFzxRBO1Wbe2S3YNp3Y5RDygpznz1PkfIDdTgvZGPwBSQBfVX
b+UuTFCW3OD5cJuj4Bqth8zV489gbY6RY/EHfXLAQefy0MzYqLZkL9r5YYApRF6sv3rIZXk6eSVd
Q/kIIEm/KwvUihE5HKPnWy3lCziAHjZH/zJ31B7r3rAb8xxoNW/6IRO6nhjUstMKjeyk2zDdsbjm
aIAtbkIml9uQdWsRghAD6kinY5OmvzPbde/4h2SZSRrva8w9NzWPb4Ps1G50aDwmov2rief67s8d
OOJqVRsgzKQZMOG4+mZTMV+Y3EqjOdnRzY9yPEFDCWibXxkVpIB50ql8Fee5y8gbFO7HcQ5D+3tI
QMg0y3julgwdyJzupyesQeLNfyHNfAcRXO/9EchzHFh2z0bFDonGZsYwcb/54Cp6c6OrvTRK+2dN
wKJ4a5tC+Vo9BgjHF+e01uIsPf5/rygIg6PrHASIxp2/L+Cp3JnxSZYdt7m39WEB475+BAoNic3i
YgvE9OiSST/aRfwSGk9IR+PmmhUKusR55BrRGLinGAhnC2sQOwobl+1smJfs+jr00WAt80uTbnvo
pd5xVGqDIGFJ4Y2hfAJAF+1P0zXw1p8zNLSzfl6+X31fMH+ap/+EW4i5+gOFtL/2GbadrN91jQVC
ANVyQl87rLnJd4sC8EtS4WFc8Bt7TnlysdL+QQM8XmzSurdwbrHNcFMSjFQVUkrz59zMjyZrZOFA
+xynLtYPJUyaO5GJg+qMYcX3+8bDIm8nBq21nSXyWnq5zQkIree7JWWfclyHvpBf3TRtiAex7RbP
kBH9GdVCPv/s+z+YrFnLLtjSMnNRW3kLl+Xkxu0ctt7DzL29uMDciA70I45itFJBsm+xgT26sf/j
+3J58YPlpRlcdMImFJ2SPlmqJdxE7oU6eg0IrfdjAw0OX/VaJHGAWdEAAYTLkHT+VWTQEDxsOYUL
I6DjtpPXRDt59VA99m3T/IEY0F4ZJqPcm8CwpXTPedLcM//OjXFnEoMmBiUrcwfuOU9llF6GtQn3
TMYoVHwMjgHgzpxa55+SRcJipNS+PteclQA66Xr/LikA0aNrrdwhDKJ71G7Zp8G4fUCjE5QzA0gP
GPY20LG/q1HcapWS0//e2Sm7RVNuZuufKM+cQusQZaUD+1XArtEPX1CFxqgYW4KkQxa/wqOJitbg
Fk3MNNc24Ow6bJuu0BOhZsVZev++BK2Oyu/LAvW7SMDR7tAYZler22FPLLI93fzsviI1H9yE3jLx
V733MP7d2nqabhTcmFihhWkyORDv87fIwI/fn9VXiX9K04DvklUEOXSxDSpdDCSQ2dtixqdZ02H+
XZ+XOWRBTsVb5iMCGEJZnPKhgwU5oOLNbb9iuE4r4rQ6QitPzmrxpmOr492IGAWq43zHuAnbNR02
DZQiK6ZuALHTjxzk5PKWOcPLrXnS+6hpkCpHBQfeQZpLofdtehj+JlbDnOjlSc4WOKmxH41ZC1hl
/tX3SIzo0BhWWO9ZjofMwHhMN/8Sz2Pp4FX/SAbGD3RG1Cda+uugZHjqnpfvV8N68BbqHlnYudex
liCee/gQz1ViYhgV0epllcD0W4Ht/NN7S1C2tR53WLku33yk3wJJbc5l1hymiPYnL/lBg2x8DxAp
+9jqLzvtWkLZSXkDoPBOF8bQ9gMSuT6sdJhhxSJgOSOdkTOeboXA6FquoaBXfOv0ijQxBmxv/UMn
CUTZE+KXBGfXJ/YtBbHNuS9eCVJU6zg+RkBfh3pgQOdIvZbzFkQHM4/IL3RAvwkVPTQGa3ZKtfYV
T1EL4HtsbunawlWEV3v0GmtffTuLHQSHGxAh71qn4pZKGPJIyHUfSJHC4erJsKdu+D3E6QoYy98e
DJOzqP3o6i9u32rkuxLGGR7qh6Fk/Ukpu0o+uib369/E9XekloIvp6ifOwYtraNQRebRvvGtCwEh
e9PetCmrmk7Tr3p9i4V+sU2//hogthV2YbuNrOEt5Ja/uMW7Je3B85T96VMPE0rT2Z8mTLvcjZ+T
WIc3nyH4JmABCder9+/WgWI+CoYhRQYWiqBDZ3R5GleHRuprRpY7hEQkD51ubmvtNbetnm2ODm7b
jysGCjOFA2Y3Qw+98fwCdPN8mL1Q5A4M0wHsItnTxdmdtH9HYN37Hp1gxWZMlUCyfgfYJnLuBCzG
tO0LnflopLvkDaPCZVC7mjP2AsUkAyca65IrK+9pjV4sVEC1Jny7Atyc9flU1Wt6E1sKJ8jqE5By
YFEm2KPrGV7ROeJebPPr7Bv1G5hMhkDSvOuG2u0YpPx76rO6mCPbnfUni0nwtaX9x7zMSTElrIaR
YN3bKCw0JUeyksQ9haZOwEPRTJwiWdOnTwjJWWyXjOngBkE8wMDHwQhne+1I8jvSGFEI8Mczh7ez
CyMO7NrquWzgzJ0wDYeQ56a0AOP8f404aBdEAEL7qvQGBQS07wHDABqMNnpk8+r/1D3kHhMQP6fc
30q4mQKZIt1fF3w+cE4yfWEuuwP07fdLA2RnMshmKrqBNu29z1Rl8QHIcNmE0JPHLZpvUi//LnMM
gUbUOQrY/76JyKdnpKr+tRmEpmUO5SnlVD8S3+jH//dneFztNTbeQyU769cpBD1/vCKjZ15XRB9z
HbcPPzLiwttEllbM7NRCjYHrD5V7Egk7NLgJVy/+EayMnKAuHiGoj2g70I4tZpmrJHbQiduwr4J6
QwKMYRMVsvtykI/7JbJ3JuJCKD4BGRwouK+6O9T1QHI3sdd4GujXFiGklyZ4dkHkclCIQ3cKkQbN
hyzObp6z7nfbdbfJtuKlD/FdbSwwpwW5nRQP+6VLZpJrmg4Vj/qo+G7i4sV9AVCi5ySNMSA3rYcK
BX9j5ugYE6eeZe5nO0/xGUtZvdZe+GNeHds/HTHUSBOLgx9ve7he9jyqZ5hbIlVEW5fuv6cwMYru
5Dv6O7Bhd5DphjGe0xJmyYCfwq+zwQhXUjcvfAnEIbYuhOsrKrXADY8pQI9sXhDJU9GeBYDPmyBw
F5vxcgLUhJJlAfD6dCeZ2rmMuKIj/qH3Omi8MZ5jDcILhTwhp4VvsI2rwdHtEceJgY8PRgXz8j+p
brIjmmxxUjIiaJ//ekMXlLAea9guiOtx6JAQsaAp8V+iQ0KyJqUfHshCD6hn51qq7qQHDg0ZKl6J
n95FJlGwObTeJWJti4kGey9b+YvQlryF9fApfHb2IKOBjrlmY6/uoA0ADOTAWYPd9MTKGyjGC8FA
kAl/hxTa1WOZySNoqUAn4THH8zNjS7PCgqPravfXsYYDimmD155uDH1dhzEFXnu2huU20R1P8Qgg
MJ1CDh+Ovomgfcp03C10EBXM9hG/Ofm3ZaHbr2miH6CGkRRUZP6VtcPZIJz4H4pZFdbL3ve6e6hf
sXtGmNYGYLW84mtKdhFc+h9B5O9x/MDwR9cdGpJehOW4haTyGo6wJeRC5v2HSPt88F3UlMAZABBr
evVBEF/GlNXnVsIkFi/oJCuK7iW6pE0WN3mNx5FPC/9NfE7ydVYjppJsAsqE38KHuoG+p/UOmOQL
VIQz5/DdVlgAXQdsVW3sF6COGvMPAtHef6zO/F09WpKPGD2OEnsaAmSyKyMbbm81+MnHCEQFi3Z7
k4FPT6RtppzPqZfDoZ6OI+yLXPYjHGZJ3N7H0iyXJwIFmH88IbeG3HWSSz5UwdOL0fQMrRsQdBht
EDC8j2aGh9cyHqMn402BUC2vwojEiJaT+q/pE//gDSS7YaAeCgIMauf07F8SwTGsD3PZKzcgez5O
L/MmmnOfuH9h8/1IW4ZBcmLqg3gyD8hacue3h2WKUBwTNedtgxMVlmm50C5CjnhpT95qLu5ZG5F0
aU9xSx5i619HNMtnTAICnSfQGa/b/lXK719bKLtDbZ7M3riD8PwbbqsufDgmdBUfWtbVpJqspK31
i0Z6We7xoH9uYKJwrC98Q/+RDSHlqOQllWAatnFtq2HQGZ41lGaml6MkqPmQLAunsr01PpjvTX/U
Y/3GQm0hnoZ1gZsA5NnevEF7VVIjYq0ZqcahF9CqyK9lQ9RdN314qldCKuJ5C0Dmsm6yy8KbZW9r
DnvZTEgpwRZfI1MqTV+ACb50BoaKXntTdZHqSx7AX59G9G6tHbsiMNsP0cLjgXL17jWROwR6srsw
s2/UAJhj6T9DixAfCI7co81tDECtIOxzR8CWl7NbzGeUNHUeGGvPBj9Vjp3FKQz43nLfF+RXO5u/
Oh6xtgiUKzDd/3QM3xqIxqoZp6xAArXI0Fwrz6sr5PCGAxojJBsnsYPCCPGutZeAAVsdRjaj8tpK
Tjw9GAMk2qDj6EFt2kWepho4ob/gKV6fF/1fR/ibmGKsUDlMl9leo8FD1GwNWImjTsyvYWv2m/9D
j7L/aZfFK8eUzyfTmuHD0Bp8ZFyByLKfoGZewjBGacCRKjfm18FRLqreS76IR4PWtQjX1yUcwxMJ
vwVwQNqAteF1bPzItVxhMvpDHhESVNCsHDi99ZpuLQL/Uf0W4MgTUAb+y4q4exSz5gwlbi027sVf
GF6hhSMJdghXF39pyt6MIS2COHpG7MJPd3OS7D1Oki/hmMVun1KIvh35gpk9lysZbpuzekdaNdwX
THoRwhvVajCfcSf/WKhXr2q2M1IluLNrFLz6xnsG6zd53WL477r/u+IMiDsOAoBhi3Cr3Rgv6+wK
ToHvm+EJBdoMTsyMswMWqI4FSSG+oT8oLVLRhnNdxs0SH4EevhneIPTJlrcGGskOx5UAdJUTaIwU
p0XQ7e65GKrgagGPzuJNpinMii19yiAh3QErbKHDdcnR9b0AsIHtE1gguiy96ww4UX/Nfm6re59Q
Xm5m8qILp3bPW2xbSJYdR6Bwp4yFn3yhI2IcHEc2OJOdGr9KAWEeLB2RYgLoBrYF6Vah3JdbfyVB
/4/tLQI8TZovaqL4MHTDHBbzotuGvzEFJJPGMgAqHosHHJzk4i9+bpQFaYybciFP5jKS/XmYRXYB
548dwTBbBWs73ty2YRbSfMnj2L93epPYmX8LijrHZjz/fcZzBWAih2s7XNl2bXjsLlHA1ktKlmhn
QZLkOPdjPrON43iILYTAvYYnBFlT8Is95OC2GfNAmR2an+4Uh5pcnMfIBdUrACvnbeizxgP8nHU/
J5hoMducvy+okng1Qp4Ae3WWcxvvQCfCB/wbyC67tQiP7oIFaT7lj9ElkJgRl1Clu2hOPMCoyjv7
y0P4/nLi/didET+rT1KAzmA7J9f5lASR2OOr+oNSnJ5Xs6ZnMEU6JPboRRVp4uQ0S5OcQpXVeb10
ENqfny1qQOUQ9Rz1oIx3gUz2MzJMRxKYT4X286FoZl+wE+HcB/0I4847Tin7T5DQ3OmGfbsdXWV6
5LJVUBIr9YWvU/y/S4dZA5KlHnJtJ35euvkXA4tXsUgIiGX0D/Nj2F12oVGh9DBC2sPYzO0K7mFo
JyjoLCmBAAJAhwYOFxDQR9T9nSnFnVqbv25URwlsGOqj+KIwHlma7ZdOtiD+Jc4v8nDMixEgJtCX
wQEK4d82TyMlafLBQWzta/JiDT3iMJomb+IW0eVNIGkGbmk/+MEH+AlaSjIvpxE9eB5+sSEAe754
Z9N226WJKOBqTM8Fbf9FfgRZhXU9xmpqCvTmthiT+JgBht6hJVCFigDAsQGsQhamhUlxnsE0PgJj
ALa0GGi2BUBqi50fBkj0LtrN5jrhaTF6jw2JgcKZ/pohsgulbAlPmRJqt64aJ5dIEgLIFCfaDewc
YFS8ibRwcYI0VYJAF+94eKVK5Bsb7zAFKpwNgEEqTqBoPB+ZKRb8Nv5ZFnx1U53eeG+W/er6YN8P
4trSDclEZTbAD+/OAx3vB7TdWZw9kvVAnPGoxDsqAA1hrGQQkR1IXWQ1SGxsPpOo3kOOn/KEz+sd
GUW2a1gqnxjEHo5kfcO8sB7nYHqQAbs2m3AUDUmmBPno5fca4Ogm0w5/ZjLJInweCxVMur19v/JH
8WsdN3Pg+kBkHZ/7IMwRuKovXbpGVbsh/C18pK4k9jSK2wq2L+B5QqepbNFExNCJTnOIbFLE4gsB
GhyP93bzcA6HSL/we+6GRtATFs2n9RuwHg6wLMfseDKhjxO1Kun67zDDfO5qeWynCbBItqJVQTJb
41i+A0JvlxaHSwGogCzOCeh9Na0/Qu59JbIVx2YJEJM0OEFnnSEm2FDtZzn+l8FHzd06/yGtDosB
Q4jBpJCD+AAgmqT3rjFvjZcuhQWzuU+Dbo+E9ev/Y+w8liNXsmz7RV4G4QAckzcIhA4yqFVOYEwF
LR3663uB1VVXWHf1m9CSkcxkCMD9+D57r5M5NJhXK1yq+hPgEWc34Rx0miSlCM7XUDtKcMWns2F3
f+itsLyGzVbKytyrZr4BeRZusCt7OSX+qg7tevVTlH67m2OR7tNcHMqKOHIitHGMd+nYngBDzVwL
YUgAqt1cfeyVpy6hodBYP0B0ZQENOCzhEsv7SA8dzMt0DDMc6k6sD3a9atkQEzfSQPsQk3XfzRFH
G20LYurqIU/kFiwEVnejINeX+/hAkuXZKc3kZNf6I+6jR9uJf/apNrZu6Nbkhod4G4UugdpAx9Hd
gD0d2ZmztFs/YJigRui3FZ1FUTbie0uWv9DL0axb8yGiXIusEwCOvdnlDqCnqt5ZZjafQ0PXqIyP
UZa6n6ZAkoUjldEf2KxHbXq17X01GtOmmZAwZuzlm/bS99NwNxsc3IVwup2gZ7+I3rrLUNfHNiBZ
qcgtDTa7goVveLAwwWAKnmen50bqo7vQS52NzkC2dclba4VyX3ofHdXe0p2tMcbyiVp9b3hGfskS
9TCXstv4rTVuF6FvYGvQoSUsjdOPfi3CQJj0y5M1vpl53N2NdrcbuXLPKi9+xY5rn6t2LUSkfRkM
7rKBNuwupIm3TaRLzT3P+zwp0ieRkKkz0o+kK8MTa+oQhO1CRLBBp0O03TfejDWaztJNGdqkHiVN
czesSA0ehzBLn3CY0BX1xDNxBVg4iznuG9n80H4z7jOaOOyEHBv78WfmLvmht/wWVoZBs66O702h
7+cWq2CXaKSZAdsMtuRo6wvSsZbpoVN9ychluhqW5hh3zrrPLZ2bSbYEHqwnhf2ivCMLRDfWzaOt
WZtrN241d0oU9V52O9nqNpBRg9qbqQkZT1qbOrL9a7iuskMZVVAJ4u/hMBFPqDCHzJQRmOkFNqMu
CmBEpLu89YaT50cPocCaldrFc4VRgRR/99H0hUmbsyMGvX5RgnZ3CmkIi6YTlApzjOOC0ZmiFl9I
RbmnyvIhsjLrURcGqo/xTnsv33V+dDKL3Lyp/LDellZD0UCTf+v6Lm0vsHgPZU5Cccyrdjtrcapk
XD+TJ9vzEasb3rugHbnHx/WwM6s30oz5ps99897yTMgbbYEQMOONnc1wOJtS+xe79p+yUdO2GppT
Itg7QjH3p9QBdoJIcu1IKwf0NOixW/XZy2X7PBbDQ5LlBPlHNXBGLb4p0+pJEhKAdrDIYdGlrUbI
MdCyp59iGpSTABR3CBa/+ypzLyS79RNP8qbM6JOYCY5F96mzHZYiwG/piusLUdO70D8bYnrH6HqA
TUbgHaSHo4GMpabu937IfRemmXVHKuu3jVJCH5yIZEg20ep4TUQw541M7IdJuh1aqpltwzIKgF1k
d8JvhyCqcWVaHZCsfuLywGa50UZn3Dto81tanZwA1XDG0iyr3g3kMFQ7a2mzk0ajD7DLdnmanmDK
/JhqQCBY2ki0DOzzcSL6ba/gIOpKT7uJ/TSIXJaV2nwrwzc7dL19HS7RrXajYgMvUe5yYzh2MqoO
FdGCqjYcYvd1vx1E397EAthFk2t/KwmYnzO3Ok41nfOxmADztSAuylKfLMN4XjivbxdjHDbYD5pg
HjvnYJEcZ5Xm57Mcx0eq0IrD3gQOZptoS611Ccdy1w19EM9D8hKL5Gmywb5QgoRgtLBiF3UbHql5
umBwbWs/Sio4c92HEycY1gSCgTP0LM3yil6aE7ma7sMhL+5W19Ke142Epeno0bBV20kX5rlafDpW
Rdzt6zh+nwabHWnJSH+zDk5KsWoZco9PLujG1txVOYGqwu/oKEvrmbxV0NKB3IeYMG8NJ8KX6eJi
4Ey/sf1UXvr5Eg7zfORNvl3G+Jli/ZHm4bPMKev7SbHA+XLvCNEEnh/HnLwbIzCEs2whGiquWhez
Q5np8Co18QYPV2nlfHc4hs1Gf1qg/plROqHbYmcIHVGwnffuzrFHTuOF9fJVC+cFz1tNXbUiOqlO
hxC9oGmabdNBsVoVcdx32etEfC9HPQ/cYecSiTwaFQffJsTk7aBj95WdYyy1337gS66veRFXZ1Ig
535seZmje664iA8+Ccf1eUBT++U1MyjPwbopxwqWW1GjP6mYvfikIwUSioYiByRQYYMat+GyLC9D
hvUE9x5RV7d390mhiF6a0XKOpKLFQO7Jk+OWw1N8r8buKS7Z3+fGeK0Kfy2BM/da28/LTDkrGxhP
UeLl3BbR28wOskaC5bmV04nwmnMkhsThlAiUjYr/JDJKt2jAjTXGdIrQS+yN5G1/tkeHymhS51iy
zEKp6gAKQbDJWS53WFvmE9DBi+e55l2bCk37ID9ym95CKGi+Na5VYQ1fmTpq/gFb09132O0IynRP
yuzjU+fP3i2Rnp0u+/aUSxGzu07WITEqczfVnrdBi0XM4A3polxd4sIbjn3UoJorOEdCnkfIRgez
6fEOiuh7X3+0ov9VLzJ7lpVzcAZr2RA/unC4i48a8sEG/tFyafKEHA+y/L2BwjyjFFw6mfibhU54
nBf2N69FVpw3VRvH2FzxOBW1OuZ5A+GvYmnuoFdRXLrPBhkh2v/qFZepj9WWXKFTn1sIBd9K4mpJ
lZwba6x+JfFw4y/VAVDTcN8R4bxjsf3uLPY1LRznKnrYUjqzxMYlJ2/2rMNCN78XIfV16PJnCIFy
dpzHHlFbTy5BWdiR269T4ojpQiyJunWKX85YeS+dyMnhlROUHsla0/ZucZvV1GDIAf1bCxkRzSk+
uzk0w9G4rybPJDIa1jeRpao9wIuKM0gFPsjD9xSvVAFdtjiJACBBKmggm+CtJkDq7IWa8menivYc
3V/ULKgArCyizmvEHU2vi5emP9AUh4dO8UN9RJXCdjP6tFdVHP+iJ/bqYYx4obFoHp2U/nW5VOR+
00gf637qHnOk8mxgS0G37R9zzFr7kT6lyf5RVo3BYQS5YJBjtwuNnnMmQsB5KbK6gK8zI9KUiih6
Wejz15dIOyhuX3+s8JOdVSvrfTEgYnXlYgURQQrczgUyJj5coVcPbOMO9fnr+4q26ZE4zN6ulxBv
rRHthooT+dfv1N4MV2P97XOICV5X4OHIpGLawDD+9SdyRbhDv74fnS4zSA3yV/98tK1HfFcRVv7U
igSmNr44YRweJ0Llk7Tcc6yRlth7T1J17rmNB2KG0RQFLVbrsxV5uC/02HLdrd9//aluLXnQDj3j
ZhrPyF3T+etPX1+AdqbFppcmqSFPAnmDRIcCempaI3z1RVdeEywIGzlr502SxN8nEVYEO4sV6Uls
+FCT9WauML/KIize0EUdgtlvcTlGt8Kr12078d6sQZJh7pJti1fr4BWtenMrICZhY9/psYtumgkq
TDqEiO2N8ZYp2gtN636WcZ0GXbGYb4Zj0WqRCSrJ+m0j1W8P5e+uSYbi2bOwMpWfE5GdNwdh8oYA
PIvl+m2BvLZv47BlHfGsNzSddIN19aSnsbjYcahf0/T1S5PMB2kBbyZm86VYtkvkEyeKzE1VT8s/
34AwtX+rHgUSsG96Y3sU0Hr4NUdO8sZ+Zl6XkhxMTm6o7e3hXqaSgqRDvoybIn1zwN/smsSpjpRj
LnmzySCKHyNe+3a3HtiA1JC1e03H5693O8mIqS8ewZivb20CSjt8RcaBzEBi1MMbkvRPK6+muyE3
qpd6pWatgqmY4CUBJPN34M+6QLmcUDI6bORH7H47l4V1ImGQvss2AnaHQ21squSe0vG73w/hrRac
JdsZCu6gsJk6a8hTOvBvPLdI7qqmVc+ej29vfdxCBBidiaYUSsFW2mHxvtgTobm40JevbxOkTGOx
X2PdNbuShE0AwMHbDLXw3gnkQAjpUudMf1K+5/R4eDTRFiafITpoj3TF2Fbs0WN+QoSKr4QKyQ5j
zfrg7H9emgSCYpx8dMoE0mG4cxB1oCQmEudBH3cXslzGU2+n87VvoFO5aafes4WDqylsBZDEVe9k
/0stjTc3LsZLMnoWNUblvwt8CkFTJvaNA9owwEZgUfpUxyyp8bjlauMvvXWKvdE5TlnU7ZA4/IDz
OOtOXy97cOKnZoHNFHlufW/J/NNaw7Gj8jjptMk3NbiAc/0y+pb4JcKLlbwXiXUkJHlP1TTv8M3w
qcdD8pEgiQd9gRguJyTOqLsAg8sDRUwWOox7h+MUgEJLvsKfyyNCA+JKBy+hGn5pkeptVS3LeYFv
g3kqdK+I14TaxuYcDqX93hQKmSilY5LajvVuNupHV81kmnmOj6mrH6N+FC9QsbZ9nlLtmUijlpVj
JrAzH3hBYnCgxpRMm3rHFfOkaaheW1/QsA0NkEh4rLIZ1nO2+3qvo0Xq7UL6h9Qob30Rbtuuzh/1
WN5RS7c3qjN8RFxHPodGt23pJkJm8t1T43LjeliNPZH5H8QkdDAn04p99ZFgm+hRlRMNT2e9n5p8
vBJZKR+JDL0QRZg/4oXbocEhiD1twJwqOvHObhbohXBRnoAcYiWg9b8+3jQCLog16RujiorXcJL/
fDy2YuPQLuA7bRaFLNPN+5IkX70eD+bHKxam4sYRlQ6+XpnZUrKnso5vTGl7r8jamIuwcxdT/FaL
x8TQ4U6wjh9tSPcfIx5Dt228s/IL5DbpP3VeRkJ2Hn0U2tD9sAwNSnzm3kyMpn4MDfX69XhnCUlV
YZbn2G7Lt4JEWIQX8MMwlmCIadFEsu530TIPoMGKlnPOPO6Hoj8lTh299OjWFyef/CBZ/xHNANqJ
unYvg85uU3soH60wvPXg6wdR4xgXa+D4M6poOBKVnD4qkuDC3hGZD1904cijQA4lfxYvH3aV3XOP
lBiNHKAltf2YzMPPhdO2Rdk9y4quRhxmG6U4sPfL46yBM9EXiDZqHut3DMs9gEkcaKw/diD6BjXC
bV/0Wwvx/z3H4YHXHuG4KVk8Q243h9wF1GajP7R2/1TltJE9pHlaV3P1WMIYNa5xujyZLg59FyLm
tjSa7qxcliszvTYiAvNmp/1D1rHQq9h6yFoW7WHSPyEOOx8Zmpmt+eyERpGeytJgJ+5nYtScDxJS
kqzge6PBQaCH8BGhpQOWB3KnXz+8YW0b94uvr24SuQ+kxD40aKqDse6lds01bsvVnQOJg11PfaTi
d9RV+XvBhn/qDbPcfT1sxP19mTf9E6gTBRunhOdffSKyJh/hnNeBPdFbjNLBe8l5ela9xB9+7Oyg
sfi7SE0kogYfxSg6yryHEU9Dh2XDW05pP5tbEyrXO45vkhzre29ZmDPMNQbVsG1OkoN5FUkgNZF4
n1D3jmE3ix38lJB8ff8epwh9S+9O97Ed/1yK7g4hm2Y1phZYa0AiiPnBbqmzBJBBb+19A1oXFIGA
8E/10URExJeMBmAhp+pDiPmpMJ3msRvH+By6sGU4yRxxGlOcWFx1MegoW7VHQ5jlx+gQuRE38G2Q
45tGEjyqnhoNJ26u3GNsxsTNtb98zH14F9pZ89T17XDb0IMP/GZYPpAvoBsOJeZL4itPNpTVr5+v
xu4qkjHespht8xgBtiEnzfr3Pm6Quk04COTL8jkzdpNVoj8ow3gnBt4EIU2tITEvlmerY1Vy/fq+
OjnTubCRgBKbO7lv9LK1pxEypmN/lkTGgACvbUzuHBETGe6r12Z8HTxwBhX90TPGuYn73Ok+/B43
JyUWSJrPOnKwDRi5XOM8z3ooOB+l7rxr4RsgEVofokyosiF/fP3kPDhPUd5AoVbPxWB8T0vALTPe
9Cpph/0ksgunAcwAyfxzTuPt4rnZzTDQ6xYdRXacXyorxPA/Vm+2U0z7ONXdLmFkxMZFDqNcg1g5
2M2HmhfkhFR6RxAJP5IEt0KUm0/00bmTdZdeWoetQaZBT8t+O0G7pK3rHqdZDLuIvcxZTF55SjQj
4XbOm649YiezdzWUMxQlynAvp0Ua+xyXfV0Ry8L8EyRwUQNKqXJTtwQvhFJExdjGO9KE/cCbqypf
XUCx2s+uvZy/7igvI4+lVPi9Hnw8tEV2KMIyPQktFzTonYl3muTDdXEmgo6LasFhh89OAncriVXA
NpKgetveJcmal7rU3aPK13atySndmEzzI/TrhzQqucZ8b+M7uGZXRNbI4fhoavfV7fEi0oSnYskJ
HrTtSVLd4muI3GPOMxrX7oG04mGXzN7jPMugbEd8jCgNnPoSvRvbado4YXaJpEcHGA7E1BGARqtW
3ZTdwPx95V4/4Gt7I9b5BrJiwX+FCcsvF30Nwaxsup7Kp2gnqIZ0+0vDboOkzpDgZ5Zouj0vYSWY
/SF+U+JBJlIN26RCdR8dYKKk30BXNPrFjuutVpHx1MmKe9OggdBnYZATTgUsY7eH2TCyQ9oYeocx
hx24aw6coEe6g4ZxKmagrZrKmKM2UXw5poBwsvAbB7krUTrmc7jTTCijvsrMKU6ZiXl3fY+VTvKP
Nk++x8QFyL7nZ0w/t7Ij1MFdfU4XgshehjPCUVsESPJdAKthAbp48Nd/Lm/agnxoOKz6HT3DxHox
O0HpLZxzFOIrz1Qvb8caGiEJ7AxUL4dZu3dePD7zcJUyfD291WNY7UI75XWALn+LPVjYfFQZte8x
lm22ScbhDYw4vuYSAlxEXpEbdm2yVCIb8G0CktCsRs6aUJju4oXbQDKmAtGtFGypLIsWfdxv0jHJ
4Kyh7ZnFc3FFSvcKCoI2X2jQ2/tIQwNFPXI/lACnobyHdBDpPWay8jZ2qchTo/S/dab5GmVZyVQK
Ti4Gy/gOUkKxLsbHzm4GlgA1bUu3fm9NQ7OT2fmtxecjUkyH8YI25vSUSgSAmQ0iZLzRfkWmgcVI
6eK30wkOJlbeHvN0aMkLGwQcZJZty74CUGhQF6ICX/msb2gcwRt1FsJQV5/zIeYHxfScuFP7RZQk
ioHrXhnI87sApnwWnfsckVd+qHmTN15Y3jYma5E3avuimkpeYL5r6OjDuQFz/M0vVLprjTk5m0mm
T2xR5bYrue7ruNkkxdTcF4OrdrNziwgzHEFTtU9rzp+l2x3j+moNgjsCANWxlUVDLW+5WxjsFwIQ
em+kz0WJ0dWNL7XvwWtyvqGBzDA4+C1Rfw1DwLQhWvkhXBJmAr12+ThwabaEZKvKuq3WkJnHv7g1
R3aAMRI//DDe5qU1H7j+5g3FmBHUcZrsDP4DvPlPsPaOYVwkN7NN8I7xKMxHYvPUMTiOsC53VIHt
plf9cEpl/5uW6wjnw3MBFGi6vtXRp4oPRjAPm7hn7EcTmqxZxg+2iEA4tNFyjZO4j4+LQW3r0z7Y
1EMRo5nnnyRGuzv8hnCMB+N5NaQlay3RY9brlpzgGOfLJZTlt6U3gtKj/1+4bAnzANRrivW5NnwW
Zwv1CTaSqNA5ZctBrB9YoECLuswNOSNO8T744mfKUX1P1x6cRY+Zcir9oG1KYBpCZZ8Aqo60tiFj
AwEG/VZm1At9fmQXOZtMRAJ7FkLsF49gtodrq3S/EZwOwGriQpiXR7fR5m0zRBbOMv40yhB01nYg
lkyiGtrNIkhh2mXi0F1nm6dtTifGLY+DOYVbE8sSyp8gjR+7xYeKccIQKa2OIunedG75e8/iCSV0
kiupT1KY+pm5Nt02Ed0DRb/ej4huZGpgxPa4cHUyflrLuNoiziKLbFhg868q3M50lT/MEMAuYk1M
l4ERJ/w+LltiEJyMG3NkBUurrcgRiU16prcNeUXCxNg0a9BXt2U8lgfbGcodCFrsaxTqgobLgXwj
luIxe/x6dT5ewXWBtMthvIhsAn7p0qOxPaODbtzgX8nNx9rPYG3WEcnmdalFvgMG3AbMoBouaii5
qBXCwtevIAn10Nl2oITo7rNldu/n2vjRumn1YTN4A2Fpo3w7PU35yAAKytKK/DWHPEFRuR7MLcDZ
m69z9x9HxAx32MVIlzCgTCma+gQ3Jdn5KcV/X+lx68Gg+5iajCVH1c61bVcycIRTbb2sDBOD5FhQ
YRvmmB8mq44+nEhcYH4tTyPNU5I1YXkoE6LSX4UVxPNjIbCY946D+8OEDhMDjYvUmfs6vHXy+7kk
yz5NoblNh60higtKnbfzB/eGKh93dVdtCcSZR9mV1aFuvZuO5fMyKb7haZ2G/kdS0uVg1ew3USy5
Rm1BGgnjJOz3HoNI5X0lS/G05AYvquuZCAVmpOp5XHhFQpCy7WlVnKNy5oIwkXuqGNtrGDfXzkt/
Q+mjH16jQ4jIfFyGUZKz+BUiPhyZS7Sf564LOgu2dc9MDCejqRX5LZCtAYGYfSlpw4DofRL0LU5Y
P6x+Zz0HR0SKzYxB6RDHojzQVCPFHI1BC6VQrbasEklg6HirBl/h07T5FomLTxxzMLTtYienfIFT
uFuULfdZmX24WULoiLbcpmP2GFWb+9CMXhQAx/ogUS7OISaetnhaUs31R1MLJYu3TNT4gxyXNa+b
+I9Sijov9vSxFXmLcws5pHQJembC7PYJb/IRkEJqztwEpNyAgbRY5w3PpdXFduuSjdoCyuU55Dh8
2KVsbNCLumkBs9AMqRj045Ucs5bqVHbzoeoSVoFUQVoLH6dabqce9E2fj/6F3eAF3jXxGnOmmC2Z
FOMkHElBLe0iVKoPGwxZ2bBYW/mMgwPMdADKZ6ucOzFm0y5tonpfi4mYivuOjeNxqsqtkUHdcKwx
28anKHMxgtAAX7KYlpLV3y5rJ8goWvhuqq4xDHdB+k11ITiUUpbrURZrrIUrKl07ZljyYuqMIGeM
z+bbgL+RBKBFvzWuX0i3jPaAdK7Oo+98DiDnKF69I03/ZfSeZLTgMFi7YJVdrQFTZ+PX+jgV6f2Q
LQ+k8V4pvLcG2GCnq75JSYy5isLbYc5ObX+LsrRrGIyiTDiUMudsM2U/iEJC+EgiiBnFQfWd2DdW
aiLckY8vuHMN8KA+dsyNledkRJv7sP3OtILy0BsTkqRjn1XVHfHOFTt7cua9jmlO+JynxxCjJpNx
GNV5iZ2m3Y85cbmh+6FKvIflZH/iBf85sfvWdopPiTgkXZT7Mr2A5a9Ocdq92VjxD3yE8DDZr/Ez
M62raC4iXQZ8XT6mmA4hTrvddG44ZnNjQAE2i3m+KcvplJi8W0442qd4QrVOictB8DTsLQY15pxZ
lOu8hmlTd97OUf2lgnO72GZ7m5YJXn5BKMHM873Mh8fCpN3E/LGgThIgz8iYm3r0d4Mdr0/L2OXN
gJVwgVgFp8Vp/FW/8N4nmX+Xi3tDsBlJTrxTQfZDZcGxmD9ZKPWmw+O0hagwbeidvkusjVinoh3A
uYWLuUrYLu3AGxELDeI49HsqhmctB0vLg+WNFSZoLiZYexSYetpG44w27oYmzTNS0rhrmfe11OG+
tYrbgVlGZxueJ8slZmbWVzzoPHu3rrGIrh9yhE+85TDRuy5ucHc5TcwDZFDaQ8Q6L6b0d+EAy8cJ
ecZ4/GonZogoRysmYlfvP8gNtEEzfx8TAZA701yizBTIHGunu+h3l5Qo3fHsBcCTKPFU/FyEEeZO
3DB7tyq7Dc7wGXPW8lAn2fM4lvsBNPRBauTjwcYWhjAoAqMTDcXvAXDsU+1PyV4isG6rjijYQhmX
3kaDicBGZnNy8/OQMy5sVN0NZzEwo8pA1sN4tk06KE9h47GGWtjgQ1KL/qwMmsEOrPeKfctBLjbF
cO+hERx00/xqPdEGWQSShnFKXW1gGW3pW6RUsYvrY9rtbgGIbBnURUPBLTelK38woKvdpO0veprg
nExQSGpqXv3QOdiuHVCBPiuj/NQew02k/R2kWW/cuBQEjY0fUk7O3jEMqla4hVtDM7usi09Wiz8+
qX94eE8wl5JKDWciDqE4+Y3xUPnAQyIa7JKK0yvslxaMDE3wS63m54yEgMNVxBXMnjIUQIRTXfg0
jowUjlcBulDOr4DcVJ6+1w6VoTmaYNoSjPiq+yxGRtpit6qxOchfjoghnzqb2jTE3kJFCMDwXxp7
OUVLvEv4zxFQcXGxsdcBJEa1/Mwj5ymf5p+kJ9tNXtKxwmtNzBR+PdL+D5v5Uptj7SlKUwgE9Crd
aw94U5V5zJtIuKSBNrTBcT+n6KIoXxQDTMxj8YgJvi/0BZfvs+185H7/mYG8k2H0SwwF/5OJ/zix
eSnDizORlcDHYW/BGxNxXr7ZLsu+XJub8Cfo+VQHSbP9xnc9hgBhlu2ErgHsV9HOiL7jFmkADJCo
hbslN04ffwPqxmaWmlzddGt7qyfYuhRb1BC9t0cFX+AV+SlIpF/jCSZxasY+l2GjD4bVp4fFLc61
5UJR8/xHJkUEBaMCgx76kmO2znZewrvIWTVX5T8aBfKzovPOLjnaTdBhoSnurYzo+uCuZKY9swvP
8aB+0GG6q1Wpb5Hs5lNemBduOizziPBO/ZOfgDsHgz629osmBlWrFII5FSYr3fepsqajBl83WG6/
SbgrOdiK8CbOdirC8D6rqNjKDByTUkgG1Shu0pzAU4GJmG5LydzWLe8QGTTBBDmCNIVQ89F2mUyQ
QjHuovJHltn59iFWjF3882DevwyK/VHVM9jO+L8nUP/72//3TJa1Kr7mJP/x4DrA+o/vbv81+fo/
/tThV7UOytV//6F1zu+//68/JjKv83X/PZ75b9N6H3+ts7L/l1G+//Ev///m/GI/+k+Tfu9pWvTR
Z/6v+crrBN2vf/LPYb/C/YcJIklxpKChrAzpMrf3v6f92uY/sLvZUvkUdtIzGKXNYXad6Cutf5jS
cde/cRnWhxL+72G/tvEPwzZ8i79xJCN/GbD9r9f+l8+QkeL/w7Bfk9/xp1G/OC9Nnp6hLMv3bd81
DeOvo35HsJ6LhCcQRH6anPr652QTBa0WeaetzkUw8Z9VTMvM6/XVLyo8rlXvnHr0w0HXz+UKZjfd
6oR3Y9rXjKnY/um9/B+en3T+/vyYL4ecjK3QWOdcm3wWfx5FPOLeKGPbBKcxYRSFtdvuNdNIN4RZ
e5h55UDZE/ukiloyeE5C5qqNcBg6Inmo645ExRKf6ORWxMynoDUz9JyGRdzy+2d0UaB1CqXVQa2K
pviy6OKuUeV8df32syEzusVTFwNix7c5RHO3NypGRBllg8W+ST6N2ZyuJRXva5MTKLIZodHGWbWt
bPMzchtc+fYS3Q+jbV/b0iPfNT7iZyv+r7dofQv+mNbMRygVjTWTSwzwm2Qc1V/fooZgqOdYlK0p
HzYhIdIWX19IFKACj1V/AsqMcs10AaS6MH8z3AifmDU2BxfDawAIW12yND0wTRJr22wKEBF5dJn6
gaU2EQ+An961k8+XDEf3A76Vu6Uf8+fKNa9RzXxVPUVQy2um7MZliY9KpXAgmXpGAdIhljOGbHVA
jDyLoHfRE9N8JD9Mh3Pp4+Q82wrFyQaWToitfpyBBwb/+SLy1nfgb++Q5RuchaUPtt921pvgz/Os
55kkYGyPgYYuM039KcuZUxbF4/iI0TPEZ8S8mZ6J0rD+6dnRThqRrzt3K3oKZtmPzJq2OwZ4Odd6
ksyg69t0F2ZTdMvIn7uZA9Wt2+n8FtvdN6yN1uHroS5BDfSHiQGGNGsfrN7Ptvi86v3CNMmHaf2C
AcqjFOA4t/ic+ByJ7OfD27M48P2ec33vwHZ8aAFP0AGsL9BQyCOtX5w1Vvr1JxoS2ONMeQmTTF7b
xbGvRlolRySwI6HsimiFqmCf0NdAe/H39HShbVbZNwek0F4WGWOHbMc8TkY93cxJfIJdok/D+t3X
Q0kcTTc07tIzE9129pj1F1HOII5r0kFYOB3wUcGcRRKUSdjeUFH9X2uAxQr514+P+B0lCXPNOfx6
3jrq/s8fH21wnXP7kjxQgm5fZeXXOPbueVvmjd8juTMOgBiqodKXkRjTRtMXfy60sW9iVPjQmbDE
TC0V0tidy65Tj5gVKtBd8zUno3JT23V2BZTDhXvNaQK91jNQIjjM1W1pxZBto6U4NKUab2v0+sN/
vjYVw97/9uJsy2djIHnprC/xbwsczJbMNenHBdM4fpd+DCd5xaOEcoa1z+ky5tCALOc8xWP4Iefy
VZtm8iDc8AdoD8YZct5/+HpoGWiMwJmwyUTz2NeXwvXwTA4Vsw9n45ALO3kNNeLnkGZyy+Tl9FXo
iji0z8hB2XOOGpzp8euLN8zAZIfhird3fsT55+Lmozb8+su4JRsJKb8nZgCHbU3TuL6+LyLSkG4b
im3nj+Qf12+/vngtae3KU9EFIhYZZFJaQeja7qfrO/cZ55UXS9bDobT1tl376sJXCb21DHVwbB6g
AVX3mDGORHxo8tMNIICMfYhLxueX1DuIVdVLjsd8RwPGOpWm4QJQgZuHF6e40D/9L8LOazdyJe2y
T0SALhjkbXqrNPK6IVQliZ4MevP0/6Iag+m/e3DmJgGdOlWlUiYjPrP32kxwuK02umzvTm7alyqy
gpfAMQ+tCIpby1DiZd58KCMX995WX//8Fov/x1vMIe2YfHx5f6Uz//q/HT+uFzmR7rMQ7fBWs7eQ
N5IGkycodHij6jcIpuIdhrqGM3nBeS0P/3qxIFbrbvCQAB87DHaF8z2Pp402TCEz9fAm3M49/b6Y
SeaewEAz1au8OzawoFx1qfnRjV6z9WJpnzICIQ6jBJtRDTUOVKvcO7VlvIXTRbWeeaItTVcW5chR
h/WwC2T7EqRD9wZ9+U9WCPsrKVB+WrtGFfk5EDHIqFKtWYvqh1DbY7WvDgjxGceM4HwQaGAa/NeL
LJ3VP/84DeO/agIUMI6QUCB01+WZoTj6958ncZ0mZnqWUj3cEcduD3HWkzZJPd4dMgzYKSFuXbMP
0bfGuRD3dH5xjScYATqbIrzQrVvuWv5kUoP+zwvxsRDofWBcjQNsgaLmuUxAMsaO8SrKnCFA1o97
5LKo0UJxIPWz23J4HublAXkD+A+L+Op6BcZcg5E2DmFtXQ2TPBu2OhUz2LFK2nKZC3dYppb96hk8
IpqHq89nWXgqra/Rkc6OEoq55ozo+uV0CbND3FXT35RwGMtmJgvO0Dl3ggLlgfRoWWqSNu7jhnUw
uCpNeWAdsxczHI4M5p1r3OPHcSR2ztIQx9+XafIF2LTwQ0CE2Sq/1s5tYmnneo6MsMyd1hBtxA42
ulXjtB0Rw58Fzbtbj8bOA2t2lfNLCQBqOTZW8jCwht0MXS4uWTjMjEPV3nQs3itPadmDXWnd3g8g
xSFHSD8bI70A8pkxfk16QoXRH+Gj0GalefHRR8Nbq5A3DcG8yvP08l8LF5U2T5kJOQw4GRSa+aWY
xq0e4d2G6wJ3z5fi2NOinpHD/3X1Iv/7z586678eYmlIhGzenHJmogP6j4dYTmShjmyJlmG1GkSn
7pgV1a5SxPvGvOFn0Zr5kZ34wNiZuL8wY0M1Bcm+G2t1tIa03mVN/lOhJtAhCXsN4jo4RLnH1V6F
X0nkaVtE3bd8vBUJ1IIkr5MNqTnafQan75oaZXg0YiuaX7ISI7IPcRipgtM9K5YRVR9Nr//8T+bT
/5/dgaTwpvLi9BLC9Cg0//eTxqitb2GxJEiJuevH4un3BaQpaZeOee9N2zgHg/teo8dGrRc6jLbc
bG9E1JuiS6IXAXzwpPkevWw3RC9uHjno1mXMvIBfZTHaIX0HWE/KZPgyoPzdEsUrJoTYozLSZzcO
WYHW69ZH99bpaXPXLB0+b1MMh98v65IhRBOG0I86XfwMAOWYFXHfjY17rZSLzR3B45qafpv7DUgW
ppRGN/Qgb8sX9rZPZRwEGH/Kr3imwARh+VEkD/s6jL7cpAfTTLzclHgfvoArXU6LGlnKaHlvNRXt
sv1uNPcnhxY/KaBLg+aQMJ6MH3g9n00mMIwruTGzqQeFFTCUJDcFHjxKeIfRymCl2LYde+tBcV9G
acsqIQUpUfbuxd07/vThNcQCjnn0YJTojzICYaruPa7ELpHJp1taW1DH4BsEETYFA88lbH7OcCuD
JdW7LAWzZit87XPKy1vUT6B7iO85a5nHZI0lSwiRHXZ+8mgItWk7jypK+C9xFL9V2pPjlI/dCIyE
mIgIn2nzgaQuYYHYv2o5vYPWspItm5xEDu0SuwZrKx0/qZ0Nz7GN5atHOF1Dv+6mR8cDnaY9hzP1
KMw9tErqlsgGYsicsmYoe0E1sOIyLoiLYIxXDoQuM+2HZWr428rMXwHJWytTjzBep6ivdVECB7Kn
dKd7ZF233O9LzI+lVUXb0oBAnjC9mkJIBVopdh64Z/CtHugAFfxlZqhp0v0qHZ3tfBtvzCi0N0aT
+fvg7nt2zTxaGx4Q7jJGEy20z+JCz8PpRHCgjN3n3AQND66ltUW8dFuoBin2rUGL2q1REblRCWx2
ZqtrO6yXeLCirehQbPlBeECdvID+iw+dYCz66SWMtw5YEQtBXzLXVkNw0lQCYCSV68Zm1O2b8D3L
1pwdLdo2HfWLroyfUFM6vI4AvHCYVEttIua71Z9ibdvCbGdwpHaOqVYmy41y6Ka9qcQBxzJY5sG5
umoESTrbXxUZZovYqxZiNIn+SqaXiUCydW0LEsNb/jsXotw4nHo7YdZIpeIUhTXSiW4gQ7TrIBDl
L17jfmaF169QyRXW2bEGRlON3mwHJD5PwJB+0so/9ugDLwNjg7GiwOht3s7Scc4omBA0m6F2NabH
UuR/YO9t47BB88URUkcAqoHt7Eac4W1bLmzTOAM7vLYmzDnA9NsGgGA7lWAt4+RF0/VPze65i4LX
FE/yGOq7zkEw9RSFRr1IG8Iw20JemiG6DHjGDs1r6xFINSgk25Wz9bIRF3fSrdR8UVkf8dD+DeU7
ptB2BSkANFtpHLrhO2Fz8A6cadGTXbDQik7eyAOZc5iyMYKPTVD2wix5mEdR3M3E+3SSydhVfemt
mGNg5wwIQsJYHaxI9SN9L9KMc6cPP3kxsHEY8vFZRPGuZvq6rDwuQqtl94D51zzoVQD21Eq+VBJi
/slhIU4E8y56/GXrfixvXtFDd6/xqtvxn7pP820cD0drDDeun7OSHDu6vCCFOu3lH1Y0Elik0hfW
Ktfs4M/7bZJIwbZnJU8aC3RzbTCxWJAn5+1IF3Qi4APauk+tctMR3Lr280zfCuc+QmHFapc6y3F0
xt0Efpjw4arsTcJz/MfiluGSXwb25C7rDIKxjckx9YkM6h1zQ/H3Qumhnb3e0M6DFDunIwSGez/y
MCXVuk9kjlu++bLCVhogbZ/Knzjl+6oVJJDS1KYVFsii0dpbP2DqdkgmZ1m4VWywz9IZOdNNxZvg
tTvRzv5DuW1LUeEB2iI5BNuU8Mdk0n8LdKfZE0W3yZSPui/Usb3igltEZfNMzpizS0zFChJ1jG6p
75a4dwOhr/MThyLYEIFhrbHUMoEusRQZZK1UeFWZk4+vjaop883eWCm/B8CFLHctK55cMMDsCiI2
lHXvfxlW9k0EAlLYBIvZGOQsZabsmltXUcOF1co7jI0S3vkDUvFbRGhhbz3lhQnVRUWPsrHBv3Yb
Fcds382p3ook/W5qIOTZMPSALYbZ8T0ki7a2v/2U6bNb58nScx/JbR935Dy55LKl0T2XePWEaLat
ObDnR1DixQQtg/6oiSWc+FRuzJQwvxboDC6obl0MFESAWPXSQAFvPxlkTrAGIxOTxMZbPOoGlveV
TbbjWdVo6tIEla/MdzkagDUDIB2+MT7w6Mt0gdWEKQdiP0XZ3i7LU4HagCwfMom8Ki42PAqq7P56
eFlXKak2WzXof2BdVJcGm1jMp/yJy/al7NDieZ20zlWknUWPblrp/q1jq/eAySsj4jf5xvDZbTzC
VGCJkDhsg7GPIxowfRyeXVquTWYVf8FYk48W589Wb9586zHGK7t0ivpFWGW8xuCwUqKezq1J0oaP
dAzVQLuEbr+EhV6twAyuLJHDWbXZMoQe6FSJSlijLD7WJCv3PXL0vPb+6GW7Y50EfCxhB9QX9d8u
ak8dk45FNUdxZWAh10HEAEtFGTLO0N+onDdlimNr1XeJB51nEDuYVpoJnycbzy3dMyt4GxlREySr
1u5DZLkGNlX/Pg35U6IjwOIzhuSY4NY+FCx9qksxaMQlRfGfeHKueBrlzhtTnzyoXmCrs49eDcXX
yz7TzMQ0FqsY1ipI8MSd/vVijC1XE5efymR6cmQ1IZJO6EDb7FSqR6aQ+ZE0zuyYp3Z2pK8QwPRx
Nulc6x5rI1u4G0kCGNmRALght7QLQs/ZqjHAWynMPKi6WjYnW//T7KCMi46hTd6xEMaA9Ban45uE
5rZxM5mQIDs8t03/4duoOOwu23fF3OLWGqE/GsAGklzKDVw8tCcAIUIKRc/A0Du4b7ViTJhZh0qm
Dq4vHGrdV8QgYmGJBs5Ajt3Os2NAk63SIXdMyATKG2vWeI0qBK79fPGBlDRlRIp6o60zvmUsQL1c
1PH0h2mfs7Jtzkw8JP6qTHwQEXmXk1GJzqwmBIV6IHm13oAUy50NM3tlSlxQjo1hVzMxyGusCcnU
IPpWLL0Of2INlLcVJB2IInwPxvqhZPBYhYROdio764QPjRXhEA6fPxKDYxnioace6vkfRuD7CAPk
0dNDDD7gver2C+X+DmEw0+HiiVDDJ4wCw0p61rMH4tAfehZqrbvuHe3HbKZgBYZ8LTHKrHoDgZFU
3TqJynkCfyJ8kjzbBvReFBxMLwaEMTR/fST9kFxtgizat0F3gXxMh6ZleBDQ0WCaRPAMk12k3fM0
rZSH/ygmMFbZVkMKZzvyti8Ye/AtsSJZT5O3MpS21nyIlXYVE0nhN4vYhv9QRkBS6qlBQAOqqJUm
j2QD3dz5cTM+DzimbfsYz9BUlA3RMchKeGQCTg/I0Kwvik2ptyGWCyBRlE8qtto1E/CUnQFc3Sdz
qPpdknfaehpamJwAB5d5juDfAHLSTX601Asyubx0QofJ8q40+K2138VkkokL7StVak5xNDbXaeAz
2AUoFdxObpC0ErE9la/IdYF7e7uYXLgMx9Q6bq1xJWovAuFI8PyUTZdEM1/B3xV1W+1EF16KnPcN
HeXWRcYK45BRQYtU1OGWWtcwZHk0xLLMWKkSKfPRu9DqBkUhj8w9YFM9U7WLfawBTUPSMO00H7Xl
qId/Q3wtaUFYR9849dJWKPLJYVjSgQ8rqJcxwl3DOaB0QBOtYVqIaRPSsfqC0z8Ld9tqkRwbp+sh
dFkPkyHhvyWojMyhNM+TQzUAlnfhcDXQBaF47/SS9m2V801SxhdAQHmOF2g4SJQPQ3DJ03Ajj3iC
iVBfBjfo9wWRsX4coqIcHepCER3LcfrMjJ7de9CeSyHXtVejja/CZu3Uck6Zp7dB53twgFNuDd1+
H8d2hXPk5GXOrWsR4/mx67AfqexV1s7SFNE1p9ZO92NXP6swXWuEH28gdVlk5RlcIhGYnUT/MDQE
2loFUgZa+EedmyDXdHSfmYmqBoH/xYdfDLE8Lgly06ZQohZV0IomMoFw11Ymu+NgOkXmEB3TmKvI
VDxvpK1WASkYzjT1q8HFCh3gX19nwRli5BeJPoshI3dJt8JgDVsUpFOM1LonliTTd9T1F9KrAxJP
hmebQ0UNRABUOb/LlUzR/BuIkVWih/csWmJss+5dpLCZOqG9ReU6gq+kA5aJ198FbK7OY9Se1CfD
MD/NoNsbYl55I+fGUDxTWPOV5HzZVUbU0cuixcPKsTLIoEBphtLEFbdKC9+pwFfKtT8AAKJXs8Rz
Ytq7pKvFSivtSze8uiPt/fTmtxL4exJrrBjBsk/2PE8YvY58kBOcTRBSvvOMUfUaCHMWQ/Sr3CEy
vdHMa9jwbeRhcFaq6vAoO7sRvrfZhvxQtXGPVFPwjxsAThGOVa3q3JHAzP2tk6EsjCa15pp7qZX9
yROGMdCjm031Cuy8ntWrcAo/06CgNO+XEzly0YQbWSVyk7b+QaSE65YeF5RhaCDvmgqX5lui0p2C
PI7Ri/4bDXlIIcxzYKUNjLXpKw4UyaGIN2Tfnto4JuGMlDN4Q2R0TfZjBv+10vR+7/rpU8LOLIzD
I6BMguXNGv2cMN2VH0yvY0Fi3hMzq2JlciEf4OHvsY3wbWp9ucE0zxsEOSvX9HejFGDda7zIPsfV
1GbfASVplW6AQ8KK6ru/hU3uDqbtfdDrm4hItgdzToNVCybICDHA6bOGaTkkWZnuNY0tRNNZW60I
EbnFBTMPlHbMR6/lpK9dNwj4htGnF5x5VYw0vcUfUHa0WEWAeiWxCIExM2sZdRVOqE6eKGoe/YId
zGh2a6JEsQsw6jFMzkUWNqJMNn3vP/rTQzhCYUAJXx5Vjy88qcoVG9H4klT9V9fP+RFDcsAPQap7
x53iVcaR2rrhNvup3f65HGZPAIHrTVf9hPmQAazmJPf197qIjlrWRMw8OIoCCEUMJ/BXAMZlWyjI
9BqcddfDSxgzJgJaqpEEd459av40sj6tMf+E48uiocuWnuQ58yDGkT6yZNnhb9zB5lSyr84Aec4W
vElOW6ClA2BSOPgO3YkgkiK460CJV2RW4skAT1KFalgnpU9vG6JQSZIMYDwVw6hQF0cERS20mSql
rtTB7LBsKVaQ/tFLEuWE0UbM/yN/XZfcKxyr5H1vQIO9V/ZBykyuRx9Ehq/5M6qX2iwY5NpxnlEm
aWBNmFDrhTVjfG2+1bbYkDzymPkVwYRtlyHGzN6ngvG3Q6CmjkBlUSG7ROwE885rySP2DWfPMwQ8
Eu3BSSu3nqaQxpYosNMAQRULtyV+tQEgV02gJltmqQlyhodrkEcHu22HVQc0QmBPxgGVjssqyn4G
aunOedMccFXWMvaT6NAk5cVy07ceIS71SHBtfBFvMKZ/I2K/xhiJsa+0j3qN5NwNwcf5WfpRa8MG
Dj8fHUZ1vNfJRxhemp4kAT0BJVmX/dYbbeSA+gvEkmE9BR2a4NQ6DQ2xSnpEMWpMUbdMDOBSBpo+
Mfl/2N7AsMvD8ESe88ozxGObTtH1rjrgjqpVdxXVZxJyk+MQNOcU0OoyJeqSh03su3QslqFTk0lX
xWg8oUDkwVNRGU9gdSMchhkK5oyZBl/kn5FX7vO22SmQ0wwuEm6/AmdCWUMHz7ILcQzDJjcwLQm6
2d+vkoENci21c94SNYMJbFd33Ei94alDbpgveRVYq3l1ZGYJM7ogelHVzMkJ46dAEkemEJjQnHQj
7EvopiBiraJk5N2M6FHN76GJtEPvT9sel9Ro++VWE0hMcNvrK4pkCweOqJJd4eLOSVJcGyalNZpT
3H6g8fviM+oZC/F9lcsUshnxTB4dabmKhfNphWyAFTYl5LPBMisD8xb0NRU4sw12Yt0cCrEGH4QN
vzefbYcgnoFpgeGNAZ6s+B5kgkou17/R6nEJIABemJMpmRBD25jQITL+fs5HvGNT51wSS2y9jtgh
GvNdQCx8fat0fUQlXXrrJsyKhRYzuuic921UF28JmjbHzfF2aET7SKJ4yxRrbeabNyChP6mJNHCM
gzefNPg4JeqesIKD1yclirvO32UBWvu6/kqMn1ICZ4oCDhHLfHElPL9/pScACtjEKC+SfFzbOq2Q
KqN11TbZrYnC7eBF/s5egHqDeT7iypzjODtLLhLSbzl+qg8Ug+HqpOs2M3zyiXj+iWI1QFQPNXhf
Uo3yrBSLoZXhThmO+4BjtV14hjMHWOj+IjmUbBfd4mqzCLE03iShPULpooSM0rPq6b2qmPlAq61H
b2Ki4zqPflOcMsH23Xe9Fy5STqkweZGw56GHKgaBOjW2z4hfDuVFGznF8oFpEsMDwfS3s9d6MRwz
g1pQT+ya85gSx+jJpFX1Z9zr+oxY4dKBNuUMBqEADIok6wXZhudhatLNZLs2AVe12OQV0tyht1AJ
MJ2wLFr5HoEKaN0HkjeLZYLbjj6rDHYyKv/OLut9UJfdkpo4MB4tvCHEjhn7Ko03dQmWuknTinI2
2RlcXouCRBNOtOlbd3NQDLa3YxCg1klvY0IwhINwjziqfBg+wePs4fRNS2SdaH2CS2qaO/SonJN2
8gr4Zdl2c1wB8KJ+mOJ9NBM3Q7187zV/2DePVmWX53A1MC9D/k4intub+G68ETW3cfUMswVuGHyX
oNt4MxIdfhi3rpwVW98sMRY8J6eWx4vrIu14jtx66wEGbrLIpq755CzjL2YxP0nzMGbuZTSiQ+xH
j3OKzeDyARI+Jyf+TbrCCulQhUYYDTrYj7wj2xbbn9FFR7NyYa8N4l2b33MU2PDqJ23r1tUfrgPY
P+iIlgUi5LrGllC03pZl4U+jTd+KGeCK1uvTMKiRswjV8QzqQy9zmJPqQDYCyRJ42uleG55hF/0D
SKC0F9Mmbbo32cCRKOLz5PUk+JCiHNN4xSQ6m94Lo2tGHIU4mjEzur6Sn4OkW468gGI1JSsKvGl0
8BhfNiM+Q4KN6m1gchsTYbAJYlYMZWigrve1Da57eTGbemUagtGdtlYsLB59r72qiZ7GJ70gNXDI
9ulVRnu86PpaRthcZBXkqKjAZ9bfSY2qlwRDOgBD23ZufSNb1cVu35g0ztpzphFJVvs23qW2/GED
AYg+TFeBgGsJCwnmmy1/siRbVq5xETg6F22lyB10KJdZbaL7KcMQEx4RuQMsNGq+Vwp+f+1Tr7Qg
J89SRX9dHJ1bHK3Mb+ZmRasBnHlUnX2FBq+xjKfehWFmxMXWpGLGRjuwXnLp0QGJFWhX9PEq2/GA
mjm4c300e7b1fAbs0Fv79aAtUSP6hKuU/gNYugnTyNQvY1XQxozeEcVI82AR/i7LoDhFIAcfCOwB
jdbTYWkv+Kp/gpgbyMAefuLgJles8kcwssStStv7FmF8NEu3OoGBXlQtup7BAO2o8C8wp4QkKhiq
rwOr+6P1xTEncWtvhhHjusSoHnKc+OD6m+ZvPCzioiTV2cr1LURjQagqm84KTyMjIyIyK1fvz33Z
ZndP5ivSjpu7KrZZU9Z3FoXrbip6ZmA5VEwo48QC899z44JMN9qTbNBdIpgtF4BG1Q6K/+wg/2yz
RlzjuIrvkTWJ4yTCN7fWovvvC2Fd6Sa0adotz9uHxNs9QJZTd/oDZA82CMWu8NlIk3XEDCjPN3kU
DlvfUOOtd5V1bVNaCQM4Ay16WPjRLZlUfAMEAeUO++Fu/sU+zeyDptVsYzqSc7oyZm2qbO3KrKtf
Y05wVsMvx71HfC29pL5780tV2zyD5Dvpiajw243+kX/8W9aAoQwSnQivzHQfffk3UPTMLMmhinCd
nQwBzaOy7PIEz1pzelz8PVZXUw5nfTK7xyx9xmJR3ump+8cQr/ZqVFO0/f1SnwRBuVh5N6Mnv7CM
0V/qq7R386dUwIWEsPyTeLl+cssaH0BuSnSMqPF/f5GMT07tYHoarfiuQwR67U2jYSBdZjtv6qwn
0bNP7SLouzD4CNK1hm1tOQPpAXb+aAa8hfQinMpBnT9Ks9WWFvivhwzuhZ6Qj/AGUQojCUHQKPPh
j4WCVGx90gBOxcFAjG6E+bsOrzgbaxbo8tPCe/tRseFaAhvaVYnt3nKbJcfQOV/wPdfzpWPz0HwO
afgRxHr3XGEPQRsgbzEE9JVRNCX6qZbQh6rOt/P89IQjKD7Ys1YvK82TijOFQNZsf6rKfJKaoxO1
eTQj5hckDb+rMdtYbIlPtsWk3Nb6wxS7T2Fg5SxLiXvOWh7roSIOnbUy0Bo8I7YzbkGPMQGqnqsm
KB8TOiXDOAMj7l4Lwy9QUj7oknCaysB3PgZesDRKMzg21E1gZYMThFdWYOLJjdHfy4IG2arjnaPJ
O6y84kFofs3CrA+xuCXmWUu7PdnC0Z4fCtb9PmteMkH+mZwEny0Ab/AgcSUU2trwlf8qKLcOuijc
ZSR+VEyOuooL7Z7E1dNIZMPBqtyEoRsJwY0Ftobxyq2HebTydVLI3Wgwz8htDZwHSOJYk2MiJGoA
CVa+rQSRuIWoym1fauI2Oml+YQC9GcrGI2wpv+eJksfO9g64UtONyxAJwyMiD7MNTq2VletsbO7V
+LtIMVl7uEV5sqZMHMqWYz8UKQLSbBnoNvY2j71HbnbdxopAO5uWnaNUnj44f/2dTKS2b6MYV33j
bDFskIg+NsWumneYhfNm1b2zFwqJtMJByJMQPSASfYspFx6KCqOGl2fudqLn39Z1eSXhr94FVfjT
14b78PuSD85Olpm2w83kgPH/JuubyxQDBXT5PziRKYQVVorcZRU7mLDYuYs80EYPiYffnPDZw+hE
gtQXZ+dx4a2Tum+3wB2B12hSgjV19laAu5JuGvmLc000bGXcdYRU0SWqEBXMGGiEUjfMQSdoZyvN
jshS79R4lJpMloYT0QvAucBdNdSbnOd4H2WSeIPS+pvl1kph6cyMWn9NDVxr7AcRQcRD8igIIjYs
DI6/L0WETloLXqsuy28yC+w7UGNt5bZvAUKWjc4a5RCZRrgzi/pDL4BmmVn8ZZvUEW4wOjfc1ySH
e/NgZ2JQW8vmlJsZcX01UscuWTmJqT94HqOYUmk+GfV5fnV0dF1SEJ9H3qG5oNmqPk2v+SKPdOrV
PeFWtnvi5Jjj4MsxHCi6oyR22q9cTEeZ3MRENeydvHrMsu88yHfkrY0XEwj1s99rX1qJVl2Lx4do
oKlwk2SvIjM8pSJZBqaAVqpV2N4t8TI2uSDppibzC2CGQb7jmaCIZ6thw9cngXFLGodVHPnLCyBi
OFCGwNjmmfLOOYgvTryWWXRrMQCZCWwZEBCkMNMtQIt879zhWBWauSfBYVz/ZhLmc7SmRJnopu0a
tL8gWzPwTyo3Z24RWDsR6uDbOKG2njWOt2mw9+Gk5EMw1P2mqNPmFMeCujPtN/H83wcrr9BBLLCy
2de0YJHo1dbEbJ6wZhVJjqi4xSQ3liEJNEw+AzXP1mO7P8GzlsehIsOoU6T7RbVNXs/oTy+prW+1
0Iw+l40w+rPhj4SCBaW5NHRJgmFKBmzeYvnsizQ//r6kfsywISeHuoYq6XjEZnhu/Mf1n1sjw9aY
SdblnOfAdUvLv+eRT1RSwqDJIK69I6PmqXZI0S3Kd5Mt28We3PtkcMTnU5tuutmAa+JFwByki0Ns
BQ908/SGZRnd6h2c60WQWsaNuZh2NvR+07aGddAK32KlX71MbLlJJuU9t6RL5nvUMnUq8+zk6gA7
kfcsxyl7ygIjP+aMyFZ+2iJCtO3i4ietuog2VpfAyHZm/RRmQ0Wqqo9+Vg9eIfqODzyktw4zyA88
e1nWAQFH9UBvKcTq/9Y5RS/2bNF/7wTPVeaH3raHnJU6/scM8/QcGaHcAIExDBz+NCzpDmyNtnLV
s+z1bj3B6FsNVmYviVQlYABjIKZKpV+5hxrOt3x48gaKlErGakNux0E2TBt5rpJVQ+jjBraOv81S
Oa4hB9QbfkNAfFwtl3HTyCenIxHGKjPkNiJ+CaaN7tTOwSqc79Qbt/AMirsR4g+lk1OrfpAZPQpZ
K2mrj6tKOhlLtrQ7E4HndO6jx7IxLxzxaHnMo8C/f6YhXrg0yKtT6SN6afUL8OVgN1b6Y2Y4wamn
QFpWb5WMxEbJ1ngiqYoD0SdMo5oi78DSc9ngmlhEnWRypzPLXiY+mKuA0RGqiuokU9gOvh8TooX7
ZMMsn02DgSLOK2P2Ii5mTOzQyrx4A5bUqQmtnZ0FgM0UEMqy05Irsjd2/VXz8PsV5CMD5JDubus8
jw9F5H8SUtYiPyN+BjJ8u+tDeK6IA60l81V1Lz2l7nb3hTYUtgJ1wzkNaW9IQQasqnhhzUTQrgpQ
lATd1URodHUTtzm6lrgS5HrXJWF/np/2T338BHzOfP79IrfwoWogUAPzSVAfn5UAzkU6oPc+SrWn
iSHnLItSaJ9E+tZizG7/rIBkx4PA8d+dI1JYANgtZgSuMLFqzdaEf5Nul0nYQTlDQBQhfEE9U+s3
J8aTKq1oWNuxAlA4myEiIyeHssW8l48DDxHGQAcwy8oCzrrhSpnjS3LBVHXqGaOhWQmtlywOUoYS
hlyOFajeulAz4arwGS9W1pGB9CzY2KC7ly5qe5k0Z/qT4koO1gXPUnf+fdEGlmH5gJzm90s9/qMi
FvWZKbujH7iruoO7V3QunDswAfsqCqOjJ21rP8KzPWT1h+i4rtrSQWqotzk8rrh5y/ByNbGbXbv5
Jaz5bOPcHpYRSyekLGGSbiygRwjwU/TKTv6cwkQ4uiG+7QjEDHs952VoK4MsDNDLBCbtJkoOOD5I
V2maO5SI1PP8Ofa7Jb0d3NR5BadjceX3FG7sbtOuaF7zAWRVkaT5g+qxpBtdMSy1xC/uLRNinLSD
3Px+8qzo6spGA3Q2vJn+EL+wksG/MaTBobFeB4Q1998X155Dz+LA3BTHIkzTh8JvylMShqtmTlVX
DaE5//z5+S/RsHRQXdtSOqZrCsd0jP/4+IDcKPRuno8Mkm1iFRUspa1i/QeggPbeOs3MLc/RZ+j8
P3Hc9IfM43AzTaZUCpsNbxiBeAnpksyZxDl0VbXgUImuo6xyQgfAOSV25V9AS/wp2nSgNUE4EfoI
4JTx5tVFuwLoMCFfrO9dmqiNbxSMpgF7U61b1xDfwP6f/8n/6dWRrm6a0vVsaRhY92bv5L8/MIEy
zTDueOMIpCBFMIm/nUz7gTtJBoU2T6MNVuGdINyIj1T0//l52/PP8389rtghPZe/GaMF5Mz//Hnr
pds3CoraomhJTUP0WqwSb1xZcAHWviGIuBhQWNbEGaDRMnWS5+A51H50aSgMLqC3Yf9hNz9EiPGU
59SvQ1RoB3jLRGNR3Ly3wbxv6R6yNvkf9s5jOXIszdKv0tZ7xEDfi0VvHK4F6dRkbGAUEdDyQj99
f2Bmd2flzJRZL2YxNlOLMsvIiAynA7j4xTnfQY0/Fcw0S/5cGLk3UfPe68HPuaggeQG62nNJ0bCW
461F1foS2Z1+DOr8Rab60cjZo2CACU5GjnyUlRlYBlhztGP5wz+/Ht/+oX/4SrggluS7QN5tkXf4
t1vQLjw1kOjL622y34nZ/Dm69qHPEw8ESBKtUkM7mqxUSc1jCTsQTzS+25mEsN92av/PP8v/6t5g
QGHqruFJngrzH+8NjkEtKbH586YtvkYF0pWOLgU9w6KtO7kR0G1hz92+rM3/713+VbQokx6n6te/
/etn2RUsNe5/hXFZ/NWIvFiR/sd/2IMX3/SflufFe/1v/+oDm3//l/v48/3vf+ZP77I0fziu7uhS
mNxFgk3uf3qXpfiBCdl1DMsVhhRYdP60LhvGD5NlgOEJlybZcjz+DOfM4mp2fhA0jokI9wRbAtzQ
/x3nsvk3U6fjChNJgGNZOIN1x/i7qRMSQKdnExU0FjbvrKVsm/Di67Z7thpUUiaenApw1CouZHQG
UUA2euM+RiA1zv00ULCF9sEU9dXUNCz0cfdCzpNODF4l12l+NzqSEPup3hXToJ8KXd6GcOhexddf
vvDrH8/hvxRdfi3jolU4w8W3PfcvD6hD6JFksG85fMt8PfrfSgy3JFAjqltzUw36xgmwBgAYmdY1
Itk9a6sr6hH7iDV3F8G8ubRVvmSgj6gPVfbKNAhCOKrvDIjC0cm9I+ZXOpXR8NYKw7SPLOs3bP36
lAVAvICkA49EXsGs9OR58auWwM3R8SbPU9hf8mg+kxWTAhRwTnrILicH/VzCJUjcvLiNuwbpEBx5
iXyVvdJCRkaRhvi2S3cwslaF138AiP1dO+0nnm0CTrLwy1bOa+eyA4oGlPjlmGLxjaZbyTRcWKF2
CyXborUpP2xgYq+a7J+cV48i/l2btX1s2DHD+hDJtElAgokGrsa7dZY25Av3w0pdi70wBfaltg0d
xcJEaK4xU1W76VNcW89llPI3Q2BIOmTkoWsDASVuKu9KSlyJoodXEoqU3ag8WlSb3Xs0iB2u511Z
kABe1/PjyCR7bRfoGGRPcTPnqIe8kfkfXC2MqfT3AvZRkGMfLad4S1uc+lYXvbRyjsH0sg81Rve9
0WP2okx8KqhArGnEXh7IiF6NfJyLGCBPoLd/iTA0SG9K762z2ea7DuAdjEHn1Gnl7AstvLU8cuRH
NkDMdmt/pFRcMxBHejd7h7IikV1q5MtjNa5BhdO+zUzuxTSg5sW25DUd0WvpkxL5OZ03gTB7GIBY
aq3hZR4QzJh2yawyt8n0ZDq6rhDMszWGDDK0LOEySbZYBcV84zEo2AYW+ntl8CPY5BIxofP8IACy
0bfWXTCXBDUHOJormV3cBF5yWlwjoyM1VFN46ZiyA+Op10bedcxsCB8NBweDSK/nR4ftAOMpNA1B
fFSJPZ8Nj46ESSKD86mBmorVv8iq+KrGfKu0tNnEUdXuyt6q39xW3+IeTNbOEqpHhYR1JGdEkOY0
TzN2nMQtf7HpfEq1sn5ufztRRHq7dbVKzGwBb8IuD5Nt3FJBmZMOxoccLdjNcZAfDYInjqTb9TNb
yL44dh26KszIa9DVE+hxqAROO3pIpLNBbazGoewJolOtGzuw8mfJVV5PxnHi3XhRlaWguIXiUKgN
pfttMMTpbppg+c/xG3R8oI/ucwzwErDeT5L3NOhFyEfwhVmPbpNdJtcX1nQYUKwwsPE7B0U37fyl
MpEbtiPKtnEC1Nc1z0Fhv1e2/qSq4ktHXrbqqjuV4BJojVfTrK6qU09hm8FcytoC2cEhKwrDT3Tl
7vHb3ABjqxGbDE9DPSCPxHsqvcWTSGQkhsUz2qUeES28qDsdx20Tk6cLa3tl06+AQbkb47T2eR3s
hMnuo5zOraEFEFvKk77wv43RfAF14VAuqns1d5NvFMWnCCeiuvy+Lp6bXEPY/7PGCMTc1dqycziW
wljnBZ4ji01rZpm6Py4ECxaE99T1hPrBpQt5CseCxNcyanb6RKqdHs3Ch4EdWjy4kSk/w/xnVA27
Boo3cOa3OCC9E/DixmAzz5Us8OSLq5u7hQ8ZaBN09X7MDAbq2DNS+2c/VLd5464jVZHB0SQ7LWWx
GQzs29Kk3QtXkWMo+hXb8FGQlaaXPtgFmNPTcC46YBmcGNsyqz4al3m9ia90nMTHMOIf4fXkDxV9
P23AB9qynzQYn2WenEQDc1KVJhwHMqA3CCfQ0ulAHiPnqgXdjRUX1basUfCDXn6rdTA77KgCwhDn
gAGU+15OmrUosOt9o8hAcmHk2FX4aKriXsult5lLLUPhy5vRgKOANY+0pFIC3kiqGFPPbPuky47H
LC5B2GgmMg6GavvIQjhcyhpBIqmthEaBTy7bmb9x6B9EyUtETMo7s5LBJDhGvFNxslTTzDgAjHPM
AmdTVVV+CKMJAHPMmsMkIKHVIJWWaTeulsAyftT5K00mTtMmjR7ikcG1XgzafhZ2eWeCS1zB+iSA
VIXhwe6MY55k6V1qZmztq/Eg9SzfCn4aooii2wJjRTnhVUIDBecWZTOX7LGSBkyByDqnAWtiZ7Iw
r0d7YIzGXSU7qKCc7ORu9NYxbJxFcEwgEla+c82c5mghUNktLowo0Nr3DB7eaqlOHiOvgG8ZMwbu
myUpPq0GBkAtfdvCYAgb0g20eRHs95VFGB4U0B4tDWvRarp1MHZuuYf7S4bbYS/aeD4ZnWRulWLi
M/DvkxgYcjpVRvTR2sw4bbrN+yrT52OuQ6wOGU8xb6aFiQMT03PesIZsCp5U7RFG+2FGl/PMUCIj
fl2XN+jPmBiEdbVT2VVzmvYaDxZWHsAFe8NN6ssSidFCE7iivPNFkBv3iFHEehxmDe3t1yxL/S6e
a/Neh8yCY2NDZG2wJn9d3eaocf26i+bNwBL6iMzuHgtbtLH0GLplYzR3Yqm8cAxFG5HfId+2T2DH
CS2VsryF+kSUhKXv+sZunvUqJPRYHOyqhk1IMMyhGUj+nhgp4rDITUTsd9kAJFU2p6Z+KqohPuQ1
j7cC97BKYkX88sg4OcU+GZuLjyJPN0xMHrUBOmRT3XCjyg3hnOc5YOY9l9jzdDp25oUKUZ4ciIXq
z21E7mvSsgDUbRAcnYzWGCEfGoIpohnRdo7+Os8YZIobt1ZnN9TZc6b7qGNR2DNFxF+NqVBeDIlP
IAFACDb2DT/udkAT6SEs2DrdtONn6pA4eUTOMXrxlFgts01nTA61UFBWltAgE6HFhI2F96/4UGZ3
TioSh03jQ1ZUk171VUBk9EWPjzGty6Mxor9KnHZbYA0ghQYNVWFmWFe7r9bGq9pHVbSGz5jhEY1x
0KURGXN1jPpX36DcJdS1NS8YFJ/xG3LiJQ8GklC/QV0fYrjw02Xf5gUzVg21uFaQirFcNyr73KCw
XPXQ2NnP/LbTGluOgMTtIqjmHn2so57SEdRrM/aPLS44dEWIwMbvKKqVhaRJJniQNIe5ghbl6CLw
j6Av3Ietd0+G1QOSLhOXIxn2+M79cLCO4DsOml3kvqXrX0GPmsqC+QNyoyTiK7lMhnivkJ6soMaC
2kxTA2r6TzjQzJhvx+JXHnR3TQd3sBHiCT/QWSYo1UJ2MGE4bTtn8Q+6yecy+YbRIR5nk1qXnHJy
wppNV5XsEgIwYnryMrIsNNSwR5n2giGclKbAOWLkfxeAyZhWTbHr7UDnvSOaeRj19lA3z2aVfMYZ
Hyb1xkfanVsFuZentgV0D7/j4ihmsgOvwDRM4A7PeNPdmAMi3HupRjT7CJt4HHuMKtWLruJ4E5WQ
OvQguWPW0ev18yyIMc74uEVNZkfMjgusNB4NDSFN3OTMk10WaCXGXTtrd3SJlF6sHXdpot9Vis1d
EeXP+CWpD/qJJVY73WPhwfLFh2QnWjdQ9jSEj1TkR8tWRyq8GH2MtLlr+CSG61rHyvM2jkh/B4Gy
fYwvZ5hYuC8OYkAnZM75e6nF4AVrfDoFhGAOQAPOLaoOm9/JL8Qi+pxAmh+q0GTHIx+taZyvccpb
P9doTpo+IQi0Ti9UjrzaOkPbLnknos7uyEfRt0YDfUgFgXVqe17RAZKol9bqMUuw1FnbpbWfh3xj
iKr02eMyLtT17s4oYf2gpSVQgCCfsHQPkAeASqrOek21eZfnxUvMyP0yFH17Za77Up5FWgYveN/C
i4PfHiU9/xgMgUGQIyO+HPdND2SxLdq+wvEG8U7Y4w3TQL9ZhttBEXRHDwkyHgnNu/PmQPkda7Wd
XtkFGwu0ig09wF2I9IrtG/xVyIbObjCnX64b9DtnCs8haoWLNtg3E2c22SP1Q9P/wsmjDrAocj/q
roBp1QOkkuLRux+b9Es3RHozpZ72JGT9aIqy3VWpfAlrtzw25sj/5cmvIiuCPXRv5JQmxTmoPHvv
5F1y//1rfWQxqiVwNLMA3pG1zjK7hQwR2FizLTD3NOY46mbwJXirJo+gLAfgaTDnF1lKor/VHdv0
T/z25qrOESsUOq/ImZX3HBDeqs06iF1prEbkWDesZHFVDeVaRl6wwdhMgxoX58pVvS9GIyOlqB/w
gG1zrXkth9q9wF5A+T9oL3XadZukr2g2LG/foeV09TPG93Fr9AKXAogTFHpUR4ZrchDnqX1KzYS3
szPeTHbmE2Yas55V9xq3EUJQHvG0FdYDFa/rDvHONoTFPeqDNuzBC4AoS4roMSFfKU9RnIf5jcja
8TqxMF5lHXTsekpA9yx/tCgqDJXdb7OOQt5j96XK450uNOugm8Wlirxu+12txTbICS66CMxPnjts
1FXmbllOkxiQFhc4hMxj2T1PJvm1RjqCCMKuVs8koE+ZbWDdmkneSFKRP8IJSsNxB28mv7CPonjM
ASYTMqS+6qoQK1Rh0NTsSJ1SdqfoMfi59Du+DLnWFKMMKxrTLa4ExAI9mPCeHKYDUAIHlpIBDM3G
yW4s+ygKzXYs6aCm5haGS3gxugyeZ22l5o6FrMsOtyr2XVDib9BQnLvZEK77xHgFmcfvKAD9sqPw
drKOcGRP+UdRNV9l7ZwiltKvS7+aC6l81XvzTcu3OFZxcFbgeGHuIWLLc/4W3OWWPR+nLuy3wXTN
Qu/aI7o4kRkxguriyrbN7vvSDxNxsr1TTWtZN18FGadbgiW93ZgaqN7biFKSEf8u5gSY7cndQpVN
V2RzW4c/rqNFMZCPIj0leFIRjJKQYipqHirhsNMGP5R9vA0bcf3+ZekicGVNQD4qwUyexf0lPcQd
Ro8RJ2F5t44zZ8DojF3ZgGswskd0EgHx1Sp+T/2YESmIVSsc4fsH+XhjzhnkkII05JggTV17bJxH
hwocmapHW5Lp7sYK6+iPe07Z0jm0VOeOZRNaqQMLpTjMNlUnWXRWc7sfshFFZMRCArZn9DA0yOjm
iblUHvXPaHkpEWqi1HCK3uuZs44TO1gXadye4GR37A1rcelJDYy0ud4hIGgPztwHV7G0BmNefDKO
NM4IquC7UzrrgQLaTsHgMA5YrtdB9Og+ZzRf69qznqsyEsfBAE5Ake6HgXks0lC+TqQzKLb4jxPe
eB814YpdtLZj64wisdOtG/H9aGLFIiEURXPeJPbh+0jIkaGfmoCIqbbNHtz8dx148vz9kBuOc26s
PD2Tukm1WKprbXsvBJSiga66h6ji+W8cApGakSCMaYh6tnxAX2KAWRhHoY9ylrj4ZIpf35/fYb14
pyGUyXO0Y/Q8sYA7bNjdA4mZ2rlbnp185iyLSJZggObZPqAUPqcD/KE0aJ21UTtVASnmxNajZPDm
R60fNKypoOfZChBvhW1Ha4n+ch8gQ8nesgBWy3kVNbPFGIgvMde9j0yRlDgirzCdxrvlCM8pBzoi
77WHNMQ+KHRF5kTQbXphq/0gM7rt6s4Kou6kB9NX29r6mR0vjYf0qyyVN7pdVjvkU8I3VXjf1jo0
jNl9cHU734/LwSuXVK3MOKig+vz+7rnPXtRkWneYJpfubME+u/HVxHQx4vOEPiPXZGHHOzzON6RQ
/45sgjv15Tawu9wiJqnQ+XhKHGqZ76VXlxfcODuiA7s7C7Xp4s+UvGg3pjGTaE/U+U0wpo9mabBp
jHH/qapKNnGdg6FRBWj5NtzNBhRrhxWtzwbtHCWtd6WBphMp96Jj+fx9bhP/dJIyol1z2nA9BqEN
wKBr0DYFjj+HIrg3kSmBPQhOlqnaNZHGh2/+ZDvU+WdlH6R1QzxjcvZ0dqBTlSjGMZzwVk3KkpMw
JKuzD5mP1W05ZbspCwFrj8N0qqs2YviLvaZAlYaviFOCAqt6S3uCQibAlrwBvXM2A+Kw9HPqhK91
1g57eq/kVPW9XIsJUA38vNiPMlzIxUDszkAkDd0yzqUgU7chbvq2McMzqv89UdjNnRnSc2rj9ftc
zwB8NzrgbF4yODZJTt/FFilF3xf0+4nRqKsT0hj0JvB2U59kO0tPniyd+WTY4AjXo+Jq8B4CkMBD
5nTeGe5HuvFyClLmrvYBDTp6ZsV90HcEGKJwrhNz70Bk3umB66wNfPeMwFKxGwId/wlhMIe8CLEv
xiyayXfuNvApCGmJYnXG4otJRY+wrxnkOM0xqTO1TML199MItok3LiE8ay0p9swIe99KClYCRv4h
p5Hg36yrNzFsoBdTHAMdFL7dquRh+LCQT266QkSPgfVutI5Ea2aow+Dab2Ko1LHlRboaI/KgmXdx
sHODx6PF+dWJZteH1Uc698ZFLuVxT3g4Q8lDtpxH5iycVUvv/8c3qnUDewGMKZvvkkJLumEXTtJb
4WuT3BSOOn7/IDLLoh0P563h9uotakfmqZ7ZbHgzhUtuu3FMmpjBC0uDU60xeIttPXqouf+5/crq
iM27OGh8kyvUGeUN0br1NgGRw6ROO4zo0k94/A2i6RsSKBJULKvAMX87RT5evlmJUGGwW+Q91DsQ
bfs0XEDLqbUjuz691Tgr7rWquaSMGvvGGs5NuHT4tPcLJt3ccxtxfWL1EqQKdc8hWM6s0Daudbnu
IxncRILDhIHMbWwKgcB0vrdSxlRL8ULI+huNendi5m+t9Yp8oXKYmjuOBDhkZneNhsewsvRnRmYu
DzpPkJMNIC5UMn2mw6+5Kc11XFf6tcBJrIWe9pxWeNf8Cc7kfTRZC3SpC/aZXv0MCS2ItX68mgl0
KEKk2TLli6V4ebEYJVl+5Gdd4g/L64qbWUlKHYFtS7Pr/FjoTGe8Dnh+YGvFNmMUf/QsKgOiJvDH
BNNP8BYke1fNjo0+HhdjIoIq9rL1TLLUTd6gqauNs+MUX5knjG1AGM46jgB5tIrPsrw3LBT9OxFl
W+KpuFLK4qKj43cRqK/tJnpGD4za7lLGRnXXatVjLvAUNOmgH3Ri1ldVavCXDE6e+1Vrwd/gZc28
LjoVNlGorepuvwtPkinViQUKlcBMnedqPxVBuiUzZXza3OZIlvBUL8WjZifNQSMWmHKuek6Il96k
YYBqM032GtaszyRbrK+meWbGHzyVFXFuOKvu0RlnbA7EerLS4JXhOxP9zGSv37g3mhruCmZSOeP9
0zyPnxHxOodY92iHjdK75VSl3ljALdFCwOO9C9sIBfdeoRVfIY2Z8dS0iKkrdCrwOW566wUcVgvp
OP0KB9YzykgYKSwlhoG66cmp+csYAFy/Z6itVhxA1fQ7bSg8+mMDwExercm0ZG6sW/2GBKd7MsrP
muMAturGW4NcH0wz4cv30dzWFTMTC0l8yOAPN6kKuZKb2hQKR2DlMEPK6K/BFtm1PV7HMR92NdIQ
fG0C+1xmX9gnQDKhKV8nE9ELdZUcvz9Z5YT2szcoElCxfTPUPMWJQ+eXbhCLk0CylEpIdXcwnsNL
u7WXe8X+ye7tPKrZOy3iXswTUH89liGzqKpr3qfHzLXy65Cy92oj7B+1ne1Q1Y3XNq4otB02L3ld
O7scYBcv0mrHWPmSz+1X6s5i9V1vDciJhYYgucghmpQxrasqTnR61jZDWGf3CrUe+iLIRqcuJYbT
sZnuQ5JD6WhOGnJYJOhkQVZ7OTwjHAJhIDwTn5kqScHwnL0SJUMTZxNOROoZzfm7eBcsurej3CRi
CHeOgyjGDIi1URG+pFn9tsoZ25Ut7mO7qQ9k4U5rO3b63UjwKarb4CQIohjiTm4NhoIQotST0hhn
cHywBl2eNc0oozVbyoBxg0v80VLas8TTmaCAzz9PbtsdmiTCCKtlaAUBH1n0y+sxB9TbOT+Z5jhP
5bKbaFLmamYvaqyfOdpEIySUiGKvkyH66DwlKkcn/NFZHgKV9g90+9bBqIc7u5zutAyZyuDQxveI
+YdamHsiCWCb9n2EzwPbD93Td4kbtYvLdrqxqh6AEoxR//vQKockOOGIUQ+WS/TyP193mwtO/K/L
bmE4hrARBdiWCUNRLmjPv+jpCJl2bczXYmPMZAmPxnhtWBs4bnwXuZOz/q5FQ8u7TXUU4vlgUwAs
L+R+KWK+PyMiu35rak24G9lfMY20ju58mqo2vx9YS31/3AUy/194dCjzf4PO//Uf/x9F3v/lsv5P
spFV2arhvfgH0YiBauEP0Yjp/bBcpF+EOAgUI9YiDfmDd294PzxPeIskzhKMpJz/Eo1ohvghBD07
ShKEI0jl+Hd/qkY00/3hIfEAT48S0yJCy/7v6Eas5aP95R6U9GeAPKVlgdxHDoWE5R/vQaWBVkg4
o1epon33Kajmjjm4qJo3zmuwFWy/a9dF+oDwRV77treJrJOsu9fs6QYik9pOT28sS47GwekMVhxl
EhjyZLvR4J7sgSUgq47SSJ9koYOYQfVP7JCok8Y8FWmUQ/bum+iF3afEvC/aR11lMcwaph6l38Wl
MnytUv0jHFVHXHIlm8aXhsXOhTN7jveEeS0cFAlL9MTqboY4mAnRbG3Zk0nJY8DSgsFwCJgIkJLy
I7j4WFV4xOl6S1FQA4ZYm6QXtGLV8e5K0eKnxJzqrNvKlQjr/qs3u/yzq6X22uhLFpCRcvj5calH
yaslpw59eMm2aTM3LfifyrEnYxcXzAy1wZncSzLnhEpGVsZe05Bp5KzTCPzkaibimoCseswEk5tw
BFyUpMmDGYML2uFycgTgGrg9q0IlhOHyTZP+TGM6vJQYj86OCftyVbTM9+DZe2RhplU1wdZhsPXm
9XFNEmpCgNF6qPgaaTqmuPop6b+y97jNVbYw0sLqfZAqU7Sykyx+OXXlDqNvya6G88N/v56eoZxM
We17eEWzx0JyYh3GKMMdbg2BRZRe4dkVGStdnfTYLELTvlaGPRhvuR0J820wRs+B4cswZVsMDsYR
ANX1uJ+GpBC3CLsbROKUB237jFCg/NRlEHOpOpe2Kiu45zCG1NFzjOp8TwpmxgaqGoE+kZ1SwhIT
zdCtPaiiXM1S140LgKU03LF0x5HTu+HD4NkdcTiRCF9CZbtfGnO9XzP8wgQgvAP+jB+4zG5ZhyBQ
RMBD1VE6prgBY897dsgHtDECTtqIVzOZhlWjasWqhvrg0XbCXF2wVpv8gKjsSewx6pZOP2NesYZ8
TaSlnMiM0ENmua9jbfT2g1l4BT+fR8r8C9oSrWdrorn5xOjRGCBIFJYkajAZpwblRiT7XRCQT3/s
UCHJZ+J6g543apHlJ6YQ0Wuhw6T7tFTvREdSy4vkKXOMeSSkoe6K04iN9Fc3uAZFujLHAsUvHqI0
gDY3NNVv6CpxcqNsq2TK4WmZOlhplZPrRqv8xIyFTUw52vW7NpXqzbBm8PFoEqwaXm0L1/JrcoyK
9huNd3LWVN80O8q0sttPWTeqEzE+Kt8lWZeRadl0bMQpxujUdqlnBNZucnubjOo6bPtbHCTF8EC7
QKhjPdvsbVBqV+UeyKhoeNoU6ZdEDwWVtYlyR5KNTW5m/9POOLgOAAi1iec/m511hmDry+uBEX3m
DtXGVXhYI9i4N0We3PV485pTMPV9guOC8PA3qEQaVFEnnuhFepINkg2RlulwMIvYkm96mBXIepI8
wju/srFfaXc5ctXkOBFWdGcjgen2c+5WP6slz+FI5K8Oro0a1lzXeq/KNc89lq0pjel2p5bItmgB
C8jskJmTUOupHAm5W7LpXaZLSV1sYKYNwZEFVUByeMAwi7OLMAkwAJFePtQ6DmXMgU3/4BWy1Ihi
oyvAiDaCCVNpnKutC9bE28SutF9wbkRyO0WkN+8GZZbauekiG7cNI5Fpg25K9D7MFiSodjvRAmQ4
fvKLLWSDF3IuWc9Sk5fdtvMYj72rlgnUcHRE2dfBp6AbTwSeVTAdutyPcwXa5MEZ+skmP9kjZHzW
fPIpMdjbXjc190Za2uAj4kxrzk07DCT1EZHHT2A0zWsAXIhIr8G02C7Bl0lXswYdwHeYWTErZHG7
7FuzxRSopZABc1OS9jmI8SEjAJUzMMJc54cTmy4/mywz9AfDhfYWKfhXSHvF+NbndQ+lQNPjlliG
xmEJaNiPuh1Wd1oTiMrPTEa/yJpkg0XZRlHFGlLrF+IMpI9VUKdoJuHhQouoU47WPdfRFluhOzGq
PMXInUFOSFm/6QbBwa2CiTjOoWz06DKQsOBu3LqGePl/pCbb/V8UMLRIPv/3Kt19V4TvzfRXia6x
/Ik/yy3zB8EvjtB5NyJ+R1X9n+UWyUNcu+V/Drpb3ebf/Ee8kPyBn8V1PKbouue5y3/uz2rLdn5g
/3AN3cKIT/CO+G+JdCGI/6NMl8/FoGrRuKJDshHs/h0hjssZu10hoLf0KTKFyqpO7ANe0atf8qq+
LZZs2ixiUSTR9tAvjZuxLrdZ3J20MsW7VWmE6gXpkaSSYMXEBGs6qQ3rWsqrXkJRhGghff2mLoxd
MsLjKWBbT6CbcbnBPphdJAF2yCtE6fVGlj139EQvpbtttinbFigSv8HQomfDTvO1Etj5TQLxhp45
MBow2EdZiTwjEwmMKhYQbT5FK4hMNWFsI26BJTmlxIDYTDBJLGIH1ojfqHgCrMqb2um050rZx2IA
6xdH9Sby7J+x0jBfWSnDhyFm9G6YI/tQJ2I9MvU8r3R041PA+1QPw3DTW96THpLvZRYbIw0chj+o
IkYk8pHAziU8iEgZQfHw0tnMp3WLnncK/TiMf8aDOKeYqE9WqPuT+vBgcR9xhyWrVhuYwE8CawOn
4NgNb3KGyNYH50FauOSIIEVWF7EbwI231FbZPOxllP5idvxogUMGv9a9YzwzIBPRt7Hb1fLxlxTo
Rye+DqCP73lQAbpyvN94Tm64DQFnldPBs1FBYYhlJk8NJ8IQ9vvYoTV19LfZ/cysBKldvkwuneKI
qZZjkas9FawYpIsGNCbFbfQSP4uORqU2Vc0r25sEfh8XnaoOGheI7ZZeYvQNJ3L8EuVAmbTiMEpx
iAfATHXZAKWUHa076zwGQbofWiEsmEjcWR0CuwEPu+WCz55rJtGuo/uzVNEqDCXqhXIxdMtyXaU0
zO00fBQNWhbHk+zgoqeW/E8jeAN2xz2VfSZWCwxN19tNJZFLBibl20rqWn702p0J8XuLMLpd96x0
aiMHx93qCGQG99nThieiHq9tlT4meM99CBcISTrY8aP1M9O6cdEp0xzrzcZ0U5g+Jj7hhin9pstY
InRoqvMoInvSnDC59tm6HV8QwvcHzOo37F5ADRvper7tQVRugx7NVEA745skg3BFrfWonKfKTrNz
0zPXBHGTXs3uIxmbr0jVqOShDa7t0GS9Ssmt0wcu1c0FQ5epM1LE1XJkDeYAXNM2FjXtKgRrtllC
OcfUbYAbGkC6w2JT4ALxJwlo3GgWSVRb72Mmxqw2PqTMrqYkI8NIinXfeg70REx2Uc30RvsCzDOf
EsVUdG50pHlh/Vw4qIHzZbg2ipngxKhcIzjS17AcGOeOGmxmE22WgG2FktheqRbd55xDAK5m+StL
tX3dopCaMJSvLNKg4arAWcyEUW3hF3j+7Lkfjpc+BEkFhUvXE4ZLxLnICSamkpXfDx5RuxMZJLq3
ppF9tosiPbRKrjiJTeT6hKwuW/J2LN7oojaATwAMSUFSdTpxYyipg2OOnm2XeqIqCsw62RuwlsSP
2DORWyXeqVVRIUYvwK0hccG4XDUCmKQDojbqcmaAWr1mS1ggOGShVUV8y8vtjclwbc5VvVUZXY0x
3ggouAu2Qtuj8p6dJtoaCWPipSLsi5J9frpM9gqa0X45zZgD1gbUsZkBZ49qYhGoHpgA/7QCw/at
aqo2hmRIaS4DWjiuPk2yjW5MNetBc580q12Sw/yRZYIP7QfYmsRJW4Z7qcevBBw4KwIfANEDJCBP
Hh0NBwVwWHigaAJPVHokUWWgXvpUbPrp2opgOqf9Uxq73bbW8NAZkrhgipVY0XiNZf0VdwZsS3F1
9OxNEFDjGSmmgRozeT9BFlQZ31PvuTuHaYMPMijc23H01Nk1cQ0ersupTbPNHaT52XdGul8LmxRQ
EIV6bXwMF6gDlXOBLq/NV5N5V2fazZh4E3hm01s1Ggb6HFQ3ug2U4ySszYX2YsBjL3hIgVPO0nzt
zbNlUCpmkAy4YT8DKv8tW/ChEOSvIKlqHb1ZiXwgXqSUv7x5oIx2vjpNXeK2J8NUqJu5O2rsamG3
siRM9cxcaT3z8g75PvWej6jNpqKj0Wc2wYLAhF4x2msWqnepVaNTkNiE+1eIDHTkIU/1v1N3HjuS
I2m2fpV5ATYojSRwMcC403V4aL0hIjIyKYzCqIzi6e/H6rro6c3sZnE3WY2szopID9LsF+d8Z06K
e8TFGDtp8zahZ7/LQnvsi1mckg1NGD2hsVYdPEx9fWpmLXaDU1Hxm+mhYLU8K5dOPEjOVjNduCff
3Qr1Wzf8THFpRmPwURiL3uEcOihbqW2asx/tY7Sg62BfgrvDKMFSuPIzosqK9zi1ngLoZRG77B7p
JhGpFOfrcVJETase7XmEeMpof32FC+jHi+QT4zjgiSUAJxD9T+Ih/gj9UnNX/pqtlk1LvIBAZ5me
xLGHQDHZw8PcpEHubcYBfjySFDBzCeVC55LAanhHWht4pvCH3WmGsDV0VyvkPzj32Y/F5rBXot31
uNTXZ1huc1o/4UGTX7LdXCbnTMkHmx/lBm75TVVXLzrDeSd4uWAct+e2j52jUbDgM4p6b1vFyAeo
z9xO6Q5ZGTlEnLFDycin5JZF419ubAvwNcs1ZA7V0m2CEYBk2t8ETvZkLM7v0M/vFZ0UpdE1oc9w
WdRuTJsnEYzUY2PwuUG297z2bqRO4C0o9iBpMioCRiBhhZGkj7csFYTnNjty0BqmZApBY/DZir9Q
AwyLwyL9zhjS+jQp0TJNbJ3AvGqiUjJYpSm7bTTDRc8QJm/w+rawhdztqLNdSexGh9kYAQMeTbvt
H1EbzyBnMFskdHUxQUEdUbWB47+CHnE3NcRiMKJ95Mz0ummbjZDCmITjZh2ZA6cjLLzSwvZqQ4Ek
XgnXC4i63jPu0TBy/rdsOQeQ6iSwnc0szrEs8NBU2WMJkY6IXlaVlBihE/toGXcgFxug0npX1RzI
PskNBKbHT81C+oRyWBbFqCGcEewmmcA0owS28zl6Y/cWGqtasl2j58aHmRWWWtaWyjYj1bfk3yyP
ABT3aZ+S9DJ4v6AQ8nNGAx7nFoy54NoEGWai8hO8wZ3VFdOGvf+NkeDV7aswj1j/7GsP7a9AvcIk
hORcQSqzW0GnlvXFjR+RYjWEgmkFdhXvZgJI26izhKqMaIXFPhHNt+uXmemJIlQMBVjkrp8E5LzJ
neIbX/DJlkkHUW8mxSSAgTjmqGJasMohi+OAqHPhLNaWiSn7l+dGgFir4vpIusR4txifLifVFrTr
a8B8QjVgS/tpYLs5BUzR6psJVK8zGGw15h8BULQOwUehO7VTyggv/i3BTm48zpBw3QYg0dTxB4hB
PKkK+60B9cXVK6l68m3omeoJtwxBHV9ECMwbeB86WsuaXOS3Ff6PVvpRTur5ZqYsXqyevCCPGKF0
7P+sC3CROLxuOOEMNV28XnxTglG1pt05Ga1khxaETxOV02iHN1P8LODxbAZXfi2EaU+spjt/fjOB
C+HhB1rg2Q5aWUY2aFB9gEbVc/0VFs7vOVXLMYRAEqVgEjKUZtTuLNDFk0+Y4pY4RuRQdXCkf1+9
+8tq08qPOcs3QhvEkdHHO3zlbedU+EEU7z0Mu1+hrXYz9gipOgcLSEsBXYDunhDfTkP37NTlB7ao
eGuExZ5+x44GNHMeRJbD4oxdVIp3U0Ob0XhMTKVH4EL+L0moMAhwMkYSwE6d9eXK5SntybCHf/WT
f5iFjzRkilEccjayXKx5v5hWp+WQbmezuzpTfOk6JoRuV56h8vvbxoaUircXXa33eyrL6cbhATp1
I9cinD0hqPnXwChVcDQY9a8gMX88tkgY9dS4L5G2zuhbxIzUyMrQ1XZZcRvIKtsTcHKsTYfc8RL4
tiXga0IRrWg6fNdgzOZi81FgQDdNLcedppa15xSK50LQfI3cTpooSuaky6OwALwM1hTMylYYZYbC
N72BBjgeB5gzZInzMQ2ucciGroQOf2Fw5Bzsbrwk3hzysXrTAfrDebSf89rzdrnF1n3odH0oKl9G
LsMjb66prhvqRVVBuDOtqBmDN/SPb16W3I8Geq8VT2SLB2vy/pRl+2QApAdMCzXJRuBi8Y56peHA
SC7uOn4KG3v9ZSzg/Eo97lUwggfDeSDK+BqbMo9GEDnl0PinODeKqG45WJuFnMXMJWBgpb5PMU9N
f0Ngy3bMPHursRrupM2gl5nWjky2h7wunnTBWQCBuoz83n8K2DmnDXa5MbRYfQKeFjXiH/MGPRbW
v6QneEt2x6LUN1mobuwyueSud82V8dz5FZj77NPm62zirYp9uqK0NPYkrBxLyaa4G3g3mCveMLdm
J/5TkjzAjrj86aglsJkuT6xxdnkH7ogWsRXjLxpfzmlZPy+BY+2FjL/b0f+egpVMIv2XkRNR9nVP
24YnUtB1TyHzgAFX7RGUprHt84uHGeOvqXwY8N5juclPvkQoaZg1q5JlQHqdMHtNQ/u4YLRE5tns
Q/5+rOaF3ud2UlLpQsBotbOzZzvYtn9RZJ2bQA0EqnYsRbopI1hI3/dJi8lPeds8I6lgbALOGbji
I/lnsUHqeuaZdsT05sFiQoyZtF02I9RprCYbI1WIiivwjwPkQGC+a75X8jnYDb6vcaSpGPMoRdwb
+bP+YMT+nbw5zggvtWErXcfNuwvScUPazIPVVsif25Clwcwiw6aZAPVjbl3TKbcoEy+JxXwEaA9w
aOmt8es8EVWuH+zFLXZL+pgV3BlIzDLu6sVe+aHvPPBXM0teXWc6Btlw1836WOgL67sDeJBrW0N6
5/VIHwnPQrRIS844OkL4NrXugc99y/n36GBnCBD7FhFIS6ubdubgIPENjy1hJteTK1fglDD3BLWf
Osu4b6DhLYN+AKsdd+LJnpZrkwbEUQ5/BODMLHksiDFGYymSjbAy7E3pvq3PgclAR9TqpALks0J0
1zYJn8t83APEiTqHe7Ws03dzqr9jO9/WtVzFmgwJDHohmZPaEBjhdzNAFrViWK3T3VjRDoPiNIud
aWNvTIpds4CCmezPvikheYTzw+BMlyLxL3Uu/sAC2rgYh5tpuExB+VAN8myo4qxHfZJchw414RL2
9+0c4mJ6VL7x3gzO3VB0v6kCbz0fkRybSBEze2pl+SqW5JqNV/ZfJ9th+6jTg2EaDyt1mXvQD/0b
zjjIyIqNX2Iudx5uCob08S83XBhcU9iplsTn5NRw8SOo7IhVhag0XEBEPzZmc4HPoTfUwV9k9LzB
7nzA1PLcUv8uOWBL1ks4IwA+z+TxbgQ9MgPqFLSNAqxUUCTI9pKujk/g92jGVzEHmeIu5ZFtINVf
77/WxgORGiYg3KQEk2HG+9qtXEINyRHwLA71TlYbdlrkRBT5hRzY/Ih3/LG8cuTDgvTnG3d8dJAj
lT4NOM6EMwvplxx5OTdPTWPAtYWkMwNTDFtqw9bj28yMn5HhPSUkcwM46LtF/Aydc5PU0w2iob2h
HR21ZNWM1brNSBwWYMkHJO2zF9ufwJI3deXT79oDt/CMAsnf203/29fBaYEFpgkayfmqIL6/dVj+
WUwGOHisYaDzLXvNunVwNh4WPEl2nB0/UapdFHnEfCzWq5AXc0ZBOFnBVXQGnxUVVBQLtDAq3Gkj
eyik/6ucsVKRv0Djto9FoDe6dj9Mq2IPHZ6IPClF+TK5w44tzLDBIrBzqv4wp8s9PMPj6LJYVakR
5d0bgl66InM8GgEao1Gjv3KdqzTQJL8H6aN0ANrb/huL9HGXVTpiO0IUgU3ohM6wdAFEeLIVk0nt
PKShF18bu9nlwfA6YYicSRTT6iZJKfkzUaAZ8pDvYmDug/J1iQ21dYj74Ice0USXUYmeJrXaeuvQ
ZaE7OwQOQVthhavTeNVdhAoHLt19UBK41tXkk/4VKOOaf1iZchY33luL/m1XNkx0AWWAQ2MQ1MZM
YYLpfaAbtoKOrnzVq2OmJYlg7nC7hGt+UKWOA+i9fbJQf9In7iXq9K3kYOtgs7FD5fltxKHjWROB
BxR10KtZxTstrP5tioMNZENkzOtV4DS3hsJFoejntkX2JkgfnCgJorobH1U57NFq01fWs/6U8Vct
MM3bof/QOfibgsYjx4j+pEO/tGGsU/T51mceGQILssngI1DrS04eSv5QNhyg28wphn3mEqKetyET
74S/kzPZL5DMb6uB5jP2/jBCuZhlybi363/BVAMdtCQQXqgmVS0GHGKgPbnH/Ghohwncv0eK9gwE
Kp5mvtIAv3zpGKtnNUMifvxkrPOt1TUq4Ur9WLJdU/LyIzfHbmhnTjCO+PsCwEaUVflX7nT3YlU4
SudZNR5dqMmMG9B6e2py/y0BrHE1uekaj24oSzzsbYiB6fVcReYH9YpMs1uRYW/ra3LSBjVePSxB
YPj5VpLSBl/Xdmsa13JbTvLWK8oACoFisowgw0t8NqQ9ZAyyfzEQEJp7ZzVeeOzM6QcD6CZZmnzf
dtzErdd/E2sO6SBDl2t16leBj+vAOjIihAfItOruleblZa37abfZd11q+OlQXiM7D3/Kxts3VjSC
h9sKUPlbQ9DUEU/0PBYx+GKX6rkcxk1uU9d2efczm9Zz13FygYM711VAaIDQbP5lLzdW5m77jBcE
IiiIOdizF6+DK1Bga468diBTJ+MAq+Jk26MVW2kAIXBpXGQ5gXwiv1Kh/cn12kLLRUQJhotNHI8L
enNU+Jli0ecUcbljXs3PiLaWCAV5aEoB2EGOlEBEoCiEmuAJmf5PJgaeFI3hLpwWsUpSCZLQL7VM
XQwLb9hAmgtqYhABMeDblprdlyYIb7yU4J/ryGAqcxgd7oiGdG8DCfGWzFBBu4P/sbfEvkjEV+Ih
7wrjeY/e8Mv2mSeafK1lJtIzy9zfg1BoD0jD4TBHsj3VRIX19rLzVPZcL1VxrAeFPF2vkmkUeqjj
3S1L4MhhDxoNUCZdmfyCEm/uHNHvw4ZGtot9iI65Q7M+fQsp+ZOJHHDwmghcXIdMLbafTcDoA3DF
sGvcBOAaSnPcpXteLx7OmRmZ13bBVhozmPeu82hG5p+wSnyqN8GqO7ZoxOkKkaucGC3fpiwAGHiw
uDWwJlJdZXC7c5Sxww82yKts0ruxodAch+okuH1vlgG+uUJdbBBdGRVEUfj10iJdgAERMuLbDSIg
NDrFkmreyZjCD/PHbemZzRZdqBtYIAQ6XmpGP1iEmBrhx7WPZY2wX9AQbrCDQJszkniPTefeacbb
Wult0koWFJzwdLKgSnWKZWBAnzmpt6wZsNPm0Wwm5lprh0dlPcR3sNaHe7Zmw6ZYBaN+qJ5FGThR
oTy2JcR71J78lQwB2+PwwC583ojwIWs6YhHM7ANlRlTjdgGvkcH8brcjCtyzly1n0GwkBmgx4JOy
sJ0IUx6lAR7fWsSjjaqa9oxUUoZJ2Ef87AFA97jlgdl0CUyvIP0E53BbG+N8U1sXGVTBbQIruw15
9fuZXQqDBeI5sJN4iCc2wFlvDeH10G50sbPXUjUIyM+IM7GOXZ0tWpcNJnWsSgMWfT+jPW5xWG+9
gc2RFlGMSwilN5uweT5PzEoVU9UNebtWj1TLQfeBxlpeA24vaUpxmXn3yAPGZ9sw9fYZ/mNEGO6w
7ZHs4hb3XSpvOrcY+WN7skIXK5bgDogZYmuX0uk10wFgKyHsmvd0SI0Hz+Fd1ZVNip4w9uiXSYPT
LFNT6X0NXUgw+qJJMo2/kjWnjGkRQZ9me9S2qbe4GNjyTXxLTvkeGjMSfxJO9PJmhoHclklrM7H1
j67hsCjgId4g37orVW9zRdlNNNlfC53c2hr8lj2EQNMo0k3GvsIUyL9mGPiFCx6oGDGrk9e6LiTk
T5BOL7j7OMkpAqW/hNuc+3dqPQXWpiUOkVLc6zGymAYqJZGEOzSgq20LtS9Eh10lGyglctz3rj9c
9YCMwmNJAr4/mc79irZ0pfsuW0cdlsUKETAXm7oEMDHl7V1IRPQx68jddjLj0NOBrU7Whszcc9yi
pZUGL7lPk+ey/FhmFW6txLjFBImBc07UYQzSl8RXDAC1E+wHZe6IS39E4qu5jiGNl8Sy4IuiOct9
VMB18CktNPljzKNUE00LcwgrEclOe1aSzHzb6wCyd+u6hIhAT8S2WKUXSApbxSgBpS/iwCTGj2+x
/k406gubmOxlDHaETfEb6t0S3AZpx9zXoYkcerND6d//qnqmJiVDTgY33UsWm8xkLGiUizu1m0ET
kYE0v2JjzJ5Si6a8JGwo0Mnt5qq3Nl5AsooD8IYECXSS0uVZwGVGkf0UeO2DY9lMOpoPjB79a2sM
z0Ga0NLH5T4bKJ7SzDUip1q31by9x5hILJ66npFkJbhdJbJqToNBsZIwiw6JL5VXiB1sgwLd2rOT
Zndg0qtKYBp7W6dPrWGcRW2Jq6nc3yrDLd0gNN2QlXrOs+qJoCJxbOzgU5PcQKwXmVOKKAXRtP1W
zrCw5sT/6Chgx6B+1kV851l0RWPwYucsKd35JXSHu7mSj9juKOvIBxv1jo9gZ+oYtSESc0aqBu5c
vKRxE4VKPCb+N1l+2OQ8OmQjyx4lBWfZMD5hlcJ5Md7jbs8ApG9TowT/6S97vwZkQ7DlrxqTmpHV
LzIIXg1gnBs2wC+q15dhkReLpHNd1teyzvdhmB6brrqC8oKmgFlM6D911/7MVvPBeHrTi+XJZmpP
AAMzLVcsDfKfmrBcq7gmDqNBxJlRr+oYlw5yosa2aNzoMqgJ+k3TcJpjVsL8hc8T07B5cIr8lSjV
B2kmr4icjmkgLwSWkZXUjQLP1GPeNMTYlpPHRx/+9vm52uCPNLh4kiDpzcoGTkdzy1j1aYChdCwF
Nfg0EU1aY9/YEKyw7HQvRhYtwA+bUtE4orzK/OHGACJz2oayqpnJjEhH16SS1EFQYMP52aUmpIsO
hulz19gHzdrl7JDXt3N8luclk6k7q2LZWxsK8vsEl7XDEiVI27mNOypNMQPYd5Vm3uXLDCpO/474
VADQRRZVI1srufqwNStj389ZeJuYhM8G9D7oZW7F2GzLHkInCXHBoR/mZxAl3i0HxMEROT47tIgb
L4zjPcY/NnDBQFJ4uXSnHOwmORLEWzqU4r5Tzjd5RrSRtyZdJ6Mprr75ojdBac0HMU9v/kyd1Pkx
GU11id2ohUi8kL8KUeMo2GVQlHb7sKS4WIAcTIO+FJlqNrVvgg2njx/98dHPSCIEDxTzVGL5yoW5
xRGFI3lApcUikPE9e6qRccscahLlmBUM9A4Tj1M2OISDt8ZX7gu2tE76YVMc+WsieOfw9vTsCVNq
ywBwxsZoXSfSExWqU1ZIEXgzo4L6dzshdNnZbvfWEmFA7894j0QEBCUQjPYJaPVQUgSuuymrz7Ck
4y2adfU0mNmp6RxuZjMuDpNlVpcwnRBkT/jLeClYg3OTEOfjhQdiBSN2pwSi7UVmJ89J0r8RdwMb
YySIKw70Q50tCcOi6ZmlDGMYFghBJbFsDyh1ipqo6SK7GRuzOgYkgZAbMgVMtdVBd0n5Wie/yUxe
zjg8KTLwKFtjRYc7knVnqVHTQi+MYMN0p5kPoONzierFBMlxAxfCREwMTLw4TS0Zi9zYpwDqrB8P
oIAMf5sGvbdvjZVgHDfYASlZ28GB26P2RQeOd3RdnO9+imwBARfjdFRFqO3hOEk2ey3JSHFOvEbT
zcutM9Qr6Dm2Lz1+dKh8FhwlYR0ceOP0cckN2Zg/+cg+DVTCIa0PgyQOg9UflBxIXHvAvCH34jhd
plo9mx3TKI/x2xmm+TYUCQqquWByBh7GGFMDkUya74vlJB1cgKp69UjZHePwxRlciicOdQv3xmOi
LC5vG+vrSHrvHPcDFg/XuA7UDkXe0Zj4eRolVMlHKbJbxtgYbdKq2loLvXOesEtS5NvtiU7bNvgY
UT+S62KRdEmkvHd02bLe5NpfbhKNQgsukMHmUS6koHD7Z+6EDVm4OxGTFZt2bMz9VaRqjiDLCpNs
koH5I7DdBUna/bSWs1bXtTvHmV/QCI/7uOmfbOc3tMSVcpgC/ugSmF8xyZOVP0eFix+Q+IHN0DJX
nOL5Q5aEJPNeDft8TF5FQpVMwqJ5UzT0ZHABR+a1x5Cn7Wi9GX7wSs59fmTaa/D6M6EeIKPpBJpi
B6KCmBoG0OyeyRKz9y2vP4W/OKgU6k3RaGRGo3fvJdU+80LjUCTSZYgC/Vvb0WzDdhflHQdEzv+N
b9yIPR/ttKdosilgdQyLPutHVlLWxW/WTPihuDVJ1Gg0Jt7FFKd+4IZjRU1lEcwMlA3EemZ97zfm
TTxWX5MF2G4Wp4ktwwwwfw588NLBjUNFiPiq+1rUqjdIna9ktYY2hONaTXCebArutTJEm//me28i
9JlSeTdTIqezo6A76qb8K9KARxnZie11xPv56bed0kBWRXIwy+HFpaNUzMEdzH6BMYEPG3lfMc+b
bbATPlIHnHQeyn7SXg6ulZKZMJJzXHiIn2EmP6aVgtDGNHxPhfDS5STRLETNisEZmPoFYVSwxTdr
IwR/5R31MJ0K/z3nZGgyIpMY5yDCy6N6MdM1dbM8hXRQi4H2D/dCCZyvZTkdzGyQ03cCBNeEGrYS
EAExD+con1k1HtJ5PMRI3LZpZgyRqOfd2DLncmvIaXCwQJ59UPWrLTaDP2ZRBYcEs2w6MeCp5iUh
l7eZdx5zF0ZxUOL3sSvAT/b2AcUOQMaKJ9REzZ8ugCArnYRw8QzGXx4jvGVZrRYz61OZD+dE3ozz
THaKnG8BpuBNWVUk+R3CmyRqa/POQSS9tRzvLJ2SOXUv19C0e9ZEFIsKXF+b9wDvWKV7oA/nyfgu
WGAg/eEbGOYbYv5M6ragiVyr+tM73qOGoWnlLkI4hBNRB40mLcIeQoY82Ij7T06BemUNSUzFm+UV
3WtKOl4gSXBhYONSTthn0YI2cXMKUZCMsL1uOxLargWb3kiby3XS7HjLro+PhOAZIYzBQJ4ct4Cb
MISCnyvgotb130Kfp8BzrKuocoO8CZIwZZ+eZcbCWFQBkhSlygPHz72Z1EDLqf2WAAFKQTlRCts+
ExtaRTVjVMrTrkHw1Gb7ITOQwbAaAYN6KVV95k/Jmu7ccqACdrPxkFJRbIWezkFI7thatw45wnRf
6q8wpGoaCK2UqPiIPk3fAiBAB7MNWfcZXYYcQjco2PZWZ90Zqa9PI8pBh1Pv0jAvofBQt8OU03SA
7pPFeZL5V1BAH4tzGl2nduI1e/O1DGV29AGfRVQxEZRPQOGBuI1DtA5WybjFdnEHGiJ5pi6GQeSQ
pap6hABkZm+wNl0aO/0xFellFXvOzH4t/PhqEdGDyzBwUD80j7M27wpOVNAv7dlhLIW/1OgAR5xR
xdtRb4bk55kBVRVrt4hH66eXLHLp8L/qWL63UHp3FIsDiwVKpayD84iPEHwM9s58QUIWsoUNW7ve
LSGXeKjm9lDEELJG+mr0GreKSSGCBma5KmS9VjIhIGzoQeBrPlQt4elZn71YTZy8ZUH1aGK44S+1
HfSI96l36kMoBvVXzudCJ77ziN7gMCOkexFsPTuoNlQ344dsQe2lhUl2xtAWdEjeGM1UhFtNMhTE
ekMe0lDvSkKPJAj8m5gANNNBBUdPeaFUgQKjbTw8I17QQukL2bulQpJGzD1cNYmZl42FN8cmVTkD
bisRh2kMSTExV5rfhdCVHvMq75qyWFPXcert3FqwsJExr/HCTTEq77b0hyKqHAJ7TKdglTGVECZS
FRWkfiVF/m6tQuMOyZTwsHTo+Gqg1SZgDzhOqabtLCgaFYGprMAmEAtu/UUc7rzND2wXLIvAtjZg
1cTxRxD8o+trjXTGeQJi4EXuZAGgl5oY+bK+WGnL9o+TNlbiIrL0Y44bBSNj/CQDFXSpRGQ6kRLc
kpDNYfDgJrcmKByyZsIHLShti5EA7QzTuNuCDev8MN9D5jio+BUAWXPjk1GLFby4w7wG35jM1TMT
ExJo7lUffNeQ0ti+IwywoROJFg3uDFYGiwsgGFUBXV1DmyvyXfLSIcamfoZSQfe6Qh8yniVoTABd
+jl5HiDt7GYrwbK0upOF1R7q0Lp3h4mdA06Mi7tSrxKhHpSDepgMnENh5P1G46y/BaFjs11gLIEJ
5BOH4kzMYIjoB6jebFRklF91n59mNb971vDVMexfiQ5nRmhfXTO757rNnvnnqayb6aNK/4QNMoai
8D+cGpKL04GNCMJupMQdyH3+8C0kD64kmsmcFBW7fVgqgT6ZDx51Jv4ZZQD+YRQsCZFm4MXTx09I
I7jbTBZAdpHug2nZpmlFpNQqaGqNP7YDmLek4LGLa7j60ryl5fYLPmfPRNJSR741/fSi42kd6USd
4A/l60ccFAjomHeD8uZzXdiHBee0C4+zg6MF7QoHAXmbZJWg4hnZRbUN25mCNVIZPwFsQSho2BH6
ix9Dl3uXMFph4seXa1sPBu7UEqrlTCHqYR034O3QkYHaPGIB4tBHKF27jnGes+o9dVO9MZD4eOnw
YhSwB4glKNBGkABRgHJ9KNhEGtO65/D7O2wtfurmz+zgQ0TVCX3wQtAvenp+8n0flUS/c7JTZZTY
QTdJymfTBbaGuSaQOVfFJZbinnxe4NBJWezjAaNR1YdIbY0XAUxjEAYH4ayjZUQHyvTDRtZSbesQ
orCYOAn5iKwWmYxj46yHes3cAB/OMfGam9pP/gSmGmg4zXfDMPeBS0E9YQUjpnov/XHedpb/udRf
hvJ+fJM6rCSZZIOH/uiMCZPftL0vhf7EFnTX4+PdwlN67GAyon8ly2dViMxIBNqiyslWi/q6cI9D
+dJrk2scjFGfoFfgkwXIhLK2m4dfSeslaAz1cmjc3wWgFC9Fu81vbNJV3uwuDP/CZqTChPNclrRB
ss636/HkDepPJuLbWKj5aC8T9YEc7t2MMPFg8JEeJOp1nfh0WG9Xw65sFhJo0L3CSnvqFkOxe3M+
Y/6LIyTXMbDlfspZfIRVB9nS4paUFTKD0M12rg/KBzvNCX85ZAXiCjkXg+c4b3fmkl4TuvqxRpFv
kR21mR3/WNABme6JJ1chjQOUqkT7NUMY2y9Tf3Is9PqsG/WxtJJPg7jrFA0Aiy7nO5bTp0YjkNfK
3HrSueQgw+K6I+yRj471D0icwnpBbIDjVRUvqTHVO8+YzmgAsn3nsP02YsHqspjPrre89ZZM9toy
j21rerfBRMBMYdDcJUREesNriC4LkkfIrEBn6iC74dCOKBXbGTC+lGxRpZGJ7RDOdz27OQdgASpG
RtRyMtBB8LY3qXiwi9o8+DIED2w3PuGiQI8WF+WiSiHD1bzQUAUTzqzcPCYzK72w7iKzyz9827oF
BMnioRTfbg+FwlDZbzeoNtqBSNeVFF/B2NBDLM+ZFaRXNKLMGpV71f5xtIznsmZVHcOEAU2wcwZQ
7WRhblSCqaajbZ0YsrEiBNegGpa8zIQ0wZy2Ik1T72eN5Bxk0qbsgeuUt1NdPU998EvZIjwLHhaS
5o8edugj68a13TYvfcdQ2XY+R/xM0TCEb4YJhRE/EJcZeycvM275CSBJd5YD1XnDkmT+8l19X07T
Z8ioCA0PelDPm6LOEzcJluVDWvpf9qzPrkFSrjkF+aYxwumYjfBO3Zoqcg6TfTp7B9cI85s+/rRT
ImrjcHnLZvKSEwmFwUrmE2ki0WJcFyZhY8yLi/Gcbm9czqmCY18ZYD4la6B93Db3tec//q/Y667Z
L8hm9Z/+/6wwhV81lRbfV//vKIX//P/IhPc/WvD+q0rq4t94B//y37n/MAMbnx3EQNPx/3Lm/Y07
sP4hhG/6BJ543t//5m//neH+w/FtzmYT95Bpu671r5AMwwr+YaIM/u9/7v8lePwdKPFPYsW/CBb/
Uf0rYAKmwb/jDszANfka5PK4rksFFmID/O/IDXLu3GEmON73QAJ2swvtMaQfB7VCvzqwIsrddRio
HIN/QfzkuqyqiGuiW54vXtkRmjsQV9nPaXnh3Covaui9k2otiiJ+669fJnMpLwR+kSIOy8hmacm4
lSjMftuNnTzXTpdeyqT5PY3GuAsM1y02Yon7tS1nZ9iFRtSIZ5xpw2pP+/uXcuBFqOwQXDIwqLNL
rbYqeRU4nH/+b02b8vdvN6Nqmdmzz+grZz43epjPcAjsHTTxX7lLH+uyyzinoQ/ryLz3DMAHI3Y8
jcoCP4tdDLT0mCi0jyok172zTo0RAzCmBSJNibw4yz7bxVj3tt211zlXqSzvBLy+fUhQAEK60J9Z
jrNbM9vybkaPiaMqvJ8nhPq1o3FiFe43qbCvfSJrvCkY0Ot8ug9S82scyrtmFB6Mz2vS269tvlBZ
pM0YZU55MhQldmjVn5JdBEGXzAKQ65nIJOWN6U1M0cf6k1HECI/gbCBDrmYmJFyGiVvcarfZJ2MV
dbn57uDa2SVBFzEU5Mp/5CitNt/zystWYfrC+/0YloxAXbJ+ASJXt/EqH5MTkx1GswtbZPGNg4zy
jRAaDJQLrPYmIaqUirFHNG5gQYBW5WPfgky7xbf5XZYziVskZ2Alpjx1h35rT51JUw0arE7xdVnN
Q5yQ0tTHXX4CK8vKnXSFTPc7uTi3VJ8vhmjOtURXYc0Zeytr71vZHw37LErMwIdOzCcdxBAyF8RF
bmd+ZWP6vBjlS+Pp94HclF1CbRg601UY5imc83s9zfckROTc3JrhHAOOje5YaCblXVzK3/lUfflN
QEAMIlfhvoImocfhbylCKD5xlUJscxSktbOmit0hKf9tBMYNcHnjgouDQh1ahxsSOE3OFupGby+L
7qq9gkYTLXpRS+Z6bbT6GJyWMBU8lDFXTZ+bG69jKlpCYkCEtjUpsEtcnD35p0zQmekhuvoUpl89
IG5VJFpRTn03onj4q0QtkOghwfGx/BThxRwxrI2FOiT1Lv2/jJ3ZcttM1mWfCBHIxHxLAhwlaqBl
S75BWJKFeUrMePp/ga6//VVFdUdfWEFxNgUiT56z99oLHd9oWapAG/ZpGjPJcZdXBrGbDLFVVEYw
qxcO9FJ39rKy8lOGw8CPTTJDWYkye3oZdDjlHHiYIhEkINZDI0AkFp6c5VstW/Y68UGbx+UpTHW6
MYRQp455jkc692z8sE7S8HjHiHGX6vZ4cU0qwLCG1hCtyAZ8JeTC6P1TKF3sXbF2IjEx35qJazLa
RIOU5ozNAPUfo7m5Gt63HgbjF6767yR40VyASHG2xQ5GOhnZNuNSyMUIFFziYPReg61GG9eYjOoY
6VcRpTGm+T4LZvcnNnZ59ci1plO/7lnDg27EI99CZK7joP+wzegd9kPiTxqZZUkyDntzSqdTS0Vi
9Tl1Ssrxk6ms3k+GTS/SgwmY87cZLFnt0NSE+/W9b0J2P7Qie/hRHrZdXR/hp6WACKS8BzNCBxZs
PEGb+VG6D5Y1XNfIUVyRhGC4mcKoo5KMjGJKu7BMDnLM37rG7I5ATT7rPj2mumvQlHKq7eIQdlka
6IgijAqvJa05L8mJI+/FfgYL48sydd+SRjtkNAxfFmtczkZpaltGUYA6mQnvXL6ZCR8CBzIB1m4a
H4CxvTjuYrF94jxiIxkwNNQvKEhJFJvi81CJr4RdPyOb6cuLHYh1JgK5OJ6bR0TatJ7T4dT1jzHT
p1iTh6mmLeRqFvnQiM1y95LP6GP0bjYu2hdRTDVQ1nNSyx3TAS2YnNo5dgO9bJXTXGqTFerKULQI
adlEtC2/EV9KqGUeNr89+c1qPOujIHuYDXmtPTklwubUyp6F0LSto1LWLeIuBuVMz6F2Lqqi/eW1
MFDBQRJ5MXk07GJJE9KSd0vZqp+taWlUzlkJ7lrPvyedtjM02R/TRkeYjcAcrSJiIXzK7SVcRc8K
QcqvLsUKOwNmX9RUBvpkZFtg3m8LzuiVmNvu8sI4LpVRPqms2yeZIR/I9mm3spLqQHMnvbqw1S65
zC6eaBQOcdi5GBeL+2n9Mfesie4SzoHox2kTNZ12HtlzZuNg3Eu6O2aDZ1UmSFExf6OsBuhy7mV/
6U2nOTgk5SDHC1eJmdz1LbII9N1qW7NwYk5asAXgEdmGuAP7aBUEwizdmYVg5dQTOjaDDMx5ebOy
/Cznaf6VgPmxePOVTLr9PzgH/yUcayUU/JPUhLyEMD/DNk2PuopEsf8IjENuRNx2Zjy0IXvJqJ6i
I12UN5zg217S/XBc5vul+xG340PPq5OEaDB9bWfOJ7VNy1AvdxZDKi9z03OYD5zGSXLZ9XL5cOl+
IcegMdda6udkhPtsSL8PtvPh9SsNOGL30s39/ej2EbufYW1ZY4SwJ0IW0CuVJRGrDQHV0Rylj0m9
wMqG3Mi0mFzSIWUw0DnL/IzWZn7Gya8zlBUIjyxkOyKh60/4ovrDxfg3VNk/Cz1bF+6/f1wCEJM0
hWULPirTBLT275UeOMuqhAH1DqSQtWQpj0QLP7UVQgpWDr6XPdYRm896IzE6s4BpT0tVfaM58Yj1
BA1PiTzfVJVvGEgrlNzO+FAQOKewdUXnl3Xr9x4db0YrJoFKw26Yd1HBZtkR2QPG/JM7wi0HOsKm
mi6J5pTGPrXUh+d1Zxyl9ApylC0RnB40xMyRcnml5fU8V2ON2voXJ5t1kqmwmlAi9EtyhXu85kXj
ykHUbcwfaFugWU79ZYzixyljker66b3fRqvyzG6QGAFHYkWPtZ3iZAFMqNsRuXXvjsZlsRugx0Ak
dal2siNO2dGmT5jB+gnb4AspuXS/cMj4IE7aXa/OGtZU7NnNU5QOP2r03NswHX8DXYHVUGW+ivRH
zJP7JSM50UwRB4R9fC/7nD17S2JUldZvVf+lI30n8gtf9pA9lo737Jb5hONom4rpI7SsT6tHQJzW
4oUOLwIZWTynfXIXZ8aHrF4rEtBBhQelB8MhN5NLZbf5NgWVETDLk8JPjTS5tGNZ7KIWxlIRT7W+
abFeXW4/xl6OJ0cLoWXnzb9u+HOfesElSAv57vYMc1ULSuee+ZHSZsLCyDyf9tOUzr7MDM6cMyFW
PqmhCHKrvFoT4d9vL3B7U3/exHpjLmV5n5YP/3gffy7aOIuh/8yQnrnbn5erC51tuyYGjgQzufx5
jU5w6mqUYmiy3vPvU9/uAzhXPxVadaxu/9HbG/pz0ZvsbaOjPf/7CDtHn4TJ28V8ldcXIyTuS9ja
oWqc6jJEU3W5Xf/n17a75lHfHG+/3a6/3eP2ayHNx8SjePx7/79367ziMoOxgKTB095+gBtDASxp
PAGUUqcRJBiza3Ord4IImmaqtjFaL73w7kNNiw5T3zP6GZLfrSA0owJuifiSuApnr18jBqGgEksY
R3iVIAhTimf2MbRLwbI0kf49BIBOsQEU1sllEuUPkXkYBg5gKmbG8M94G9XeXaM91IJCMHPlK1hF
ot4ywi88tC1tRpFTurjRkNfmRvJt0AAV9OJsmXS6vaIc91SgB4Iga76UhDXUYgL5OYAWyiP1K9OK
Q9qYrd9qKFZSb3J8gY57U5rk0ZHEIHKonOHYbs0sIZRN/cjT4cUyC1p5Wvm0tM2dbPovuq9iq34w
/+x2ufmQUUsHbhtBICNG477uzO/M8fSqmB7RyeX7cI37GvURzakiQwdlUZnH/WNLMzFhD7OpBGPp
ZOrfO8WONHX21AePcSSfmMJQrDZWstUHl3gFU/uyi+cZQ7cPXYqqlGmZnwsxBTIprtNKm6nJSArc
cZog2NEHZwgZx6vpMg7JUGfKRGSItkm04g3iVkZ5QUaW0XEKcZitPmoDcjmTIC+rfkW2JM5LdYIw
DXZkkK9WWRLnaOBtBxeiyvFFc5L7nmgK39TN16SgYHc0C/GdB5QE2ljAMCX6WTUmH7FkSAw7ufGl
Vq2+aeNdLN5FDtHOBKhDczIm/8J412PxMNDbUx4+M5qffmrX701WexvsL7gA0vKJhf5qq1Bck+Yl
lG3x1qbTG5S2oHGyksPDopQNM8IhFCL2ypngwUWuu2Msi9fM057tqC7fbFps22aOUE/1g+nbERhB
APw0WwsjOtUhWuzivlvWsyTO790UohQZVCe2yQyogoWrvndjviYm7L2W0Xm62mdkh0G+D49KLHR4
+/jQdSo6G5y1DVwBk7KrbzU7UQQHOTqKF2EWKFddkgmYAr/h/9lnkfbNMUjptXMU4UU3ia0pZhrJ
E4CBwYBGtBC/JRDeYoi/r5m5IBRMrAdbYxLF8MQ+0qR4aYYAxtrgY+NcJw6L8vUmeWOpM3btFD2D
hLNoz3mvSygfIh31z5L1COBpOu/E3E44FzAmECHsk9uTBga8a6/QXxIv3iE4JzLJyE7hxFKaVOOj
Icqfg3DLB5ccvbJ0fjryoW5MVM0YANGPM4nKtbNVgU1qmW7DnmPcGAWZHbYo8EprJ6OjKQH8LGqk
l9ma4BTG8mmKXHmIyITR2GT2effONmlAo1WN8NPNmXt3zKtjs9/hCDrr/XKt8vIzRsoZTJ1e+grJ
jJ9KROgwUVg5pwEwskFJhsV8a6/iAWdITrTHCcYKwTE1af1lKj6b8ZD383RfgwHZRpr7K5zlnZzM
4TAVlU2vAngPE4I7O9WyIDTLya/b8JTnbnkifaz6c+n2a2sRRweNQYzOcEI84WxK13jNG/vNjo3q
TLsJn9TYnhInQ+bdC7Jp5No10iqiarxlQcUV11z8c/vt4u2m2z1vl253/3PP2+9/7/Pnytvtf++O
sJ8X+vscfx4eje/g1wiS0ZrydPvRuwKDN21z8iJvF7N5+bebbvcyUjeCR7A+6s+9/h/XQjJkPvmf
d/j/e+w/XqeIjPzYwzUSMP1Ot4BLnUPo1HfyfwMva4AveFLW28fbtbeLf+//5/bbQ/9x179P9X+/
++2W28v957P919//8eq3Z/9vD/973YRfeKpdcPWuUZ7i9UeCd47A0/X/94+LyL5QO92uXcIa95y5
2O5RYRhHAXEiu6493S71jaXQLq8/IKnq29vF25W3m0Vu2iL4j8dQiHPPv3e6PQY19/8+/O8T3y79
583/eM5/vMZ/feHblZiAKd6Yu1si+Pt2b5f+88o/Tz0BK1TebprFEQwWwksDLFLlvOKmRKokkAcC
KHue2D75upkjAwcrkUzyrndRYpaRa9wTSYhXRjsD4naCpDJJmEss2MFpoDALb9qPvKYZQ7ZKylzT
CWKlv3fTFFSrlEIsbIdSZ853Uf+zWMSLIyktmf3soo5s9mpVCzSFsV8cTFNLqvkxJTRqt8esypsT
rYC30VXTrpOoQ2g+fHNTc2+jEraNpN3mneCb2Tqkkobdl2hle+q1+BKTsDN1M3sDnOy6Q3GRN/Av
EpQGptCwKVjYZ0MGTn3EaXNYG5IirH6GTrUxyOpER+ewhUlkvCPXqOWlsiBSExW61tLUWZstLZqQ
LTJUBDbYkcifeK76huwk9wNgNydYp9nHg5rYnztfw2C8VhXSFTaFcMl+GbZMUKjbM7IGCAJ65yV0
iSWZCPkhbJjre27hp/Ry0dzlPxZRnnnaEr+qnSX+GD0BK/8EC/CTEANmUqPBf974XmqLoEOqqgCa
58S8ExiC2/UPhcS+Chew3YDKP/UVq1TniN+VvtxlSjvHto483fMYTnm/SS746OLw0aBpJ2NCQOIK
LWiMn11nkrot2Jt1JGBsMA8WiDTWkJPVAS0YyzYJVqQMbKntYb2XvWOe3IUlzNKHo9Azkjk6NDS9
AF1iVYL54grndMyjXumPHWXTviitgt1BS1xh6iYnl0HrWMnurCKlk0JXPkjXs4iJ1K3zDLpGQouh
orxwX4NYFoN9SptuzTE2sJTk4SlatepqjkhFJQ0loLHLeDMbMbSTaoy8J8r3AhcEw3HyRvui3ud8
jCSzwvwwaBcXgzgIrx/9+i7BJFyU4MhIp/BQKyVN0EZ0TDBOUpTaAFxsJKssmWSozQ3OrwSGzuLQ
yqGc3Cws5Un2oyfmi864Pu/QYDAGydU38pFeJqT0pzYPd4hu+61appo2DnGb+fyUEWnnYzmzgzmJ
f6bm+L4QvqOl2qNTONNdqWvIsvV227SLvUva7mmRFes8m/ZNLWvUuDo3Ll0/7CuO+hQV8ZPZZ4Sy
6vf5JwPiZItZDwzTKv6Nis+qsn7XyjYOcRs9RLb1PGWYhgEiaZuxwoQSFvSwoRJfchsuoSjjA1z9
BnkGYYGxg9/AUTRRM8gFAPs97wF3Xx04MEzGOSsCcLA6ExNWoKL0kx6uP3wLqGTLfnLG6lHO3UMf
EvMiNPshD/XxobFmSuB7N1nIarQz/aDprb4eEG+DNMnxsM9VRMeCb6fyp7TkYKPkRsMWt3RADYJF
PNIwHaq9wBpAbVhdz54XEw7jec/H2osrx8T4bebuO6gjmkXDch0m6wg+0kZHDHUAN+5rnOPMMd5A
R00+G3oiA13BocGWAocRpVg07hYz6TARPYSNlfpiwYhqQRty9QkZWO92+1YuMx8yZ1UvL3nVjm4+
/tKQr+jgpQcCFpIAtz7nHcAHK8RmWNHdslbmDps/OB4qX+Pdw7S7vT1LES5omGOO3JZc0JgTKMM9
1FI6kYo9xikVY2QwlPkjVxbTPPOpCNPwYk00iqG/NGSBoUSjeBvucv5QHYJdiU2XeGHUprYTq4DY
gmhT1yjT0Y7spCEQHjUauvikIOAKVRRFO3MjXAHkxeZ+W5nEs8P79VlU9zig5sNs48To7FQ/ZvH4
tAw2ITcRoScYLE2/Zyq4ATLOiRhj0lacdH3QD+xkWUDHMxb4dF/jql3BFD/Iic45lrAviec+mdI9
NfaAdZl9ndGhQiKPk2bR3DmnRLE3i2PHbyKE6IV2YBnDxB/1j26evIGlKvy606btNCOyoxm0LUot
v+oZY5cK3tchnaHBRWFW7J1ImwgikiG6eXZChlUPNKrSd0w1WxDU8aYv4uqBgnA4WVn9iBKdP6Qb
eVddWm+t/oiHoN1l4JL3dmecFvN1WcyrQG2dUEXiHDbFVtZN8epUn6mOOcUa82+dDJ8bG1sWZlBt
h48XpwTxRQekuOm9h4M3Gol6zsT9oBN5RdaqPUHIw8ARRDg0iM9VxxCHhdFb75hdMNt3EL5yyAvd
LF+WqDAwB7QRbIEFw0PGu2g4BkKiWbb2tLIWW1J5ZYNXg2GNPzptivjV/QwTMR9ctwWdlkS+3Whk
CDst7GKCrHfIf/dmQZoOvsXoEEEtrcwT7iz0j165n9YTPnTzb2Vr2gfbtFejPrpa3Vt1FpWZ+izg
B5lywqo1+T2x6FhOJBdHHmsYgQ8Kih5DxEiYz1oCCzytlB/jm4J/srKzIIiQ4TxSvppUNbHxvKBT
PqIUvgj8DH5fKETQUn/QlLgu7XQnrCras/F/i8E63y0gQDQxnaSO/rkoxvl1+AEpu920RRteaazc
M4at8YCE77qUx8HMozNYScKBTBxVEZQrJyvCbQuGF3xV9tTH8UNm/YbZiLc+g9bSCutHJfAA6WVo
H2NULCEUw6Aswo8Mr6BRW8UBAL3jV3BCNqXGEYYD2bgjgQjI5pEuXPOAS+I0l7iXapUTZpMNxdkk
GBoxPr5lN7Z2RWK8Dk28D3vrzujt9KTB990UAlFZrpGJzvhul0l1x6u559xzr8XIK+J9YW/ccxKj
SdSi4uti9mazp5az3XifNl99ogWrR2UI3C6afmOVcpa13KM1uy9RwvpGw5D9/wRAkrRSthTjUu+G
KtvbK/FvCEeUS82wZ/iWANvEtJ8h9fV7+w3rSHRXtc23JRsin2TfD5qZb+j4fisQeb7RhI96LVwG
2kjUXHCzJ6dENWa2Icg/5Z0YFLekoeV60E9PiL6WrXSRQXsUsKzn3U5Lm88sz7W9xtjWTAZq3g5/
HM6Nw9gR20pAnyNCbZd7w/dIxa1vJOF0jSr57JCQhEFeAgqY0jORm4xEFJrvrs4fklW964w5nkkH
psSCuSZctbzdaB85ml/6UTJ10YiqJJLw0kvlbPQhP2dm1fkOUqptbJIOpZX6Ny+fax/manNoTUZO
I/WVcD5dsbCsDBidLAExxsqQRho2gjUh3VexKteMHmtLn+UgcxrHA5iuHVQzPxLiSUQiKswgRoxB
8HxabaeCbkc8OwfDw1yKX+SQxvlV6ToSDP2na/E/KHGU7RNn10drHqnXmj5Y9iQnuwhUV4SHBctn
Gu0I02AWGiY/dO2yRhMeYlP7yB0XhWvItmZtkrArn929PsI/AsWUbHN3rPfz9GTaCLPbNfZctwUm
aS/qNqEqfVymV11z+iPupI2DBoKMs7gLyh3x3EWOPNHIRkyBEjlypPzslBRUEzENPPIhgGeNEenn
nWeAAfJYJWuqn7MRY5nC/nOOzAqNVz+cFK2lTVrOj5yOm3O/6giQRaPlxJi1mZJZ3xY/Ofx6/lrA
zbxRYQ+bpmW3eCPVbDN9jhl1TjaTTGkLNG4ts7eAPPmTF/1MquFq5CCm9MU9JUtOxKrUofq2gWcY
xH9MKCKmfcSmc2dLYn08bFK072GWQTdM6SQy+yeSmPytBxadah8vFAJlTanBZmKT1wAWRvy3VQOn
k+/gJDqagusJdOxIz0vlUwa/4GzqzlUjHqOc7TtGyzXbpXHfLxiiI+i9DE6BWq9g19RxXlAMfoV6
5ScRBhLcVxjyC9IEsGPSsWbp1Du8hhMWDzonv5K++pW7BVpI4emBzf9t64niWZnJwyzVcwvkCk1h
lZ+aMSgkfBZVLISNRYhMDKIoKRC/wF9/rxzmTfK7bQ1wCzrwHUrZ29FwfoRx8T7bDpi1+qo8OCJQ
kX5FrvPYO/SvcZTSkFzHzG8RHhgfxvHvahkuRoss20nmFCNPv4cnuAT5eImm+bORjLst8EmZLb6H
VvuDcryU1I2Tk8MpdrHmJkzQfFgBoEsyetn0uDsj+l554B7SyLlCNdsNrvaE5YDsXCRLSqC9FPAh
m8HwaceDX6U2nHtMBk1HNqm4IyMj5NhB5jKBFofkeV/FGA+T0cKQ308Ea5EnB4Icm6JXnMa5eyrz
/rVfUkyfVlNxXvucPOO5x2HjqzUtM/W8Hx4jgpL0kC9UTZt5Bu5Ssw0qO/OnYY4/HLsLmoaaQD12
xHcFZkLGeSOWe6FJyADD8KBHKsGYYdQnQuDZeg7Wxn7KViSYaSHL7C0kWJDKMtcpkAXcHn0Ylevs
EpkeQSuwZSqL4SBm5CmZpkhZQEoQEHMGpWaTjM58EPURnUjghd54QuN9nCB8boU5Em5VkcjWkUOv
vUOxG+/TbGcp7HmjF5lB0/YfbFY/xsTQ9jIT/SaMvMc0zZkbLNGDkeqnLkbfhNFz2DX5EW7f73ZS
DYbJYg0ax1YLFe1oYcE6TzBzrcLTd703JiS6A3DQ7fal62mWFvHK/E53JEK+tjGiYk8zemaD5Poo
DfVV2LX3aU73XVpPWJYnXzNdFOOEG89j1K9am/ogByzSET3hQyysfuP2wqEsPUchEZCOyyqZQg5l
L8fYs3TKOyYOFqFV5PFGltqR+gPdwZyDTgNJa7KCIS615d7qDqXOQCRvoadasfjWmQ5i1qFC1d8m
Pv5GUhfvzSj5RB70bjmw2AetfK7XHuYACNS1d0JLq52Y6gX1C9VTr3vAyNI18M5k7rugIbWXzzhu
9m3jkUys6TXqfPxuJsfNZqoR/okO1c5ihIFdO8xOiypo3BRImdf/oH3NkQ2drr+XBBftWicGMSEt
Dc6EmEAjm69VSouZ1sFXsRiH2iGnGdUJ2RXQ1VGesLPuQnbQrCz9AnCf0dGpqkFzaBEMRrQtd9YS
H9O514hyBg0tPbBPjklDqDzORBr648iYKalyEPch6qFu1fnhcrhL7X4IptZjvF/pWdBHDFvXfgVw
4jcyBY3DZIktIxnO33J4WbLysayWn9KmrsEryz7gi0awupszelWmtY6ohYc7jCNWzlm6b2smwwlF
aKXjkGgy42gxzvctvXD2ucVMqx2J3jTyb2aV49Kng25A1XuO9NeoelaphpSDJg51m/HpoOBia08r
scGSQwrmR1KwiZll/MQ5sw0mrb9QCLjs7KafeH9zSKn6j4xooil7Rp92SebqY5E9oo7BgZ8169+J
8cx2WuFcVWNLBl8DYqlkqC4R2iQX9UhALDRyYmj34XQ0v0919tqG5LtOMz3PZdhnCfkKtpm0/tIw
1Fa/LEFmi6GGZSvYv6CY6J4K5mBUvBxHRviLeU/Gpk9enfY4TM5TMdbHCaerv+iXkK0jws/oGdXH
zrVQRQwWtApFHqcqbRQlIc4z9BNIB5uMFcTBBTC8Lp3NZ7Z0ROthrmmitXgHkb8pbTDag+F80s0I
GFGwK5TWyVEa0QrLYzF2H6neHzSnOc7gRzZQVU9xBbowxBq2nsWtHsMnBM2dIcIHl+QumDHygzk+
xpfqCyPTshuG6i6c+TaPDO93ad7cgxvEWAWNzqy/qzZB2+Hcx2x43SF8TRoBMXHNOEER7qBEC3QX
SJjOYKN6csLlB8EpGLHp6Yyj1p+WGgoyaMISwrawvo0miguzT2iIyuqAZmhTpsu41REhbdFxX/Ez
7KiukRk1cuUnf5nLnOzIYt8Ui1btoqn96BPMt0roSNqp6Jyc9FFZ2igA6UJVOHlTXJQbN8I/sHj6
6fZjaqmOb5do3+knTI9X4ZLZaUSeRfNhFuMhFRQek0Y6c4ttpe4ydaAJcIiyuDnFMZN9bCtscivG
RJz1uJLPhm6rPTrMJgrpHcKKJFqLydahSiGB8qVAEVe4S5Dcmuz4iTApY4zYMQe/NsPibokGvTAh
xDOgxQIzfclQDqAa/6qT4TGgwc3AEViP80ojQl2b4k/FUrfeZDOZW9+SSxC3E+8rS+uXrZKMdjCS
MUfVlkABwIIJZQGEtDNO7HHG37WaDvY6Zbdj+CotHpCUz/ZQNsygUxXdNdBByoT3ODCOTxKHUVId
H9D3WkMuYTSbKcVmkoHnwWdYh1hHcopdqgR7qyVNctBo/qE2KekJlSUbOmW3R72fXyKIP4/2gryw
uyM4CCZQMseH2YwwAwC/hyKfigqoZIM8SZbasFUzXWJz0hk2a2YbELvgsmILxnRjPu08Jwd7lHv9
CSWwTVNtbjZS7yGbMtKuJijdjaKDRJY4YeFJ/RbJia+FcAHgzQSX0F9yGgRiyBaqBuAe0QAU/O3c
nHLY0ZtOT1Eq58h2XEyoITALd3hNUpYZjBe+q3TgRyn29mHWYUhRKAhXvCwQhR0IiEMvXnFz+JrE
08mfYG9N2HPX5779cDlh/+u1br9TUaiTNhJTPLbWvl9nK7cfUdgo2nZEDUfIJOw/EwxX0KKoTBJt
h8vt+ttd2/VB0kuSvV0zqZXOdI458hDvCi8oD8M6U0MZUJ6m/3Ppdl0hrGMzSSw2JjYcO8nJ9NY9
3k3TqlOo6f+6dLvOqoHRJrXlbBKD7F49IZQbHnuXTsaxQvfreylWvER/nvhWbIQHkb93iCOGD+tt
dXOst13/3lTETrjkfZ+iTpj4pKwQ48s4YpuzLkM9lveTizO1y5EGp61+dTw6vxGRKENa8aSWOrOm
cNafCrLo4IFBwXnXlfyNFTX2VX2mR4ucdsA/2WV4IaP4Jx/gSxvP1yhW6xgiog/i/LYiZDVmZX2P
nOq6rWLtakLJU8bj2C/0WOLvcoGV4g3XTtl3hl5+ouDjwQmSTK9EZ8veo8SCL1zJiLA+OFG10GOb
rpksz7Ea0bty1HnV9OYtthcMettTwYmHpunv8gSLqoIfw9cZBKWnHusouQxZzM4V/dnSW899lHyL
u9yfHM1faEwHHd2EPV48iBNtYJUYyWhiPrf68JhajHvb4TyGGDQ7PrYgGsN4G18U1n7Sdmtz75TN
l+iNi9smJ0iYNZjb+D4TOSXEsGDmmaPPEY5RPJQAP4V6TRg1TVp60mvt4MHSsCn1tzDnqNzx+Zgw
gvoQyUrU4lpef8RDKjCSi+c21x/iQ6FWdWlof1T6gEdRjr8BjGJSrOS3WIs/RsO6lug/IA13Yhc7
j5GVfS6M14LaMLDDsk+NylcBd4vZmUP0EAo0gvDc+zhtYpYTGIaj8sF+bzutuXZm8bBkEDutHNW2
RSS9A6B4p+yINvVkgewvHiw5XLVR3q//FiN7Uab8PptfBXPnQ13G+xrNNY1mg0hooucwK8TULSYb
GmBk26kfn8ixrWjcetA90H7lLgbIsBuAFrQlzSvrng+LIgwdASdxPYhrWkExuzPwWjswUWdPm2DB
zc4b3a1Q1QiSVak9tpkUeypj5u4lcUvFMo/ZPnOBCPfJw6BP09GWdFrpeEBSy8ygMjlaCkeSijHf
eUP53DkEm8nlMJCpwZiFUJYBRMY81bDs10iMu1zxgipH4C4dWMPGYPIDMOXp9uuf61DYAf5br0xy
+piisX9HJFRsZXsFMOPhVKCOdJrhy9RhCnpJRig3cqGpN+7wzu+bkDCSykmTOyhGcxUdNZQNOD0A
qHXRaSnrx0rVXdDFFNNNkf5aFLzZxm2+pzValKxd3J2bi5OpkqsSzfOaqmZBmm4xDuA5iT/imLBH
M1K0jiY/tuifZLn+mDjxfT0IcogoouJy+AQMs0dnCia0XjOQm/Q+crwvC8abDwvs6rCADqn2iS6f
N2eZP1y99fGxVVtkf/bGhjrjLWhIliVKDsT+3Fk5LILMoP+yuKY4e+lEGVRR/qOmcu5IQUHg6joJ
32tMB0nFNwMw2hYUsI6DYPGw6c5vQE6HF/CBPtyfIsgLpljzTLPl77LldkATO5hqG4ZZ6HQNPrae
Pdi2hHiGjtjHCCqfBkchm/WsFxqHIM2cbiApYnpHv1RCUCu9Uxo/IPdkXoJWdFdXGO04T+2NLL8Q
ITkcZznTTijxRuq07xjA4sG8cNYkihsk/WzZVUA2K46EsHvEzqsdR8A14C/FvXSWY4ngku8j3tmS
gexd7zA2W1z7lOLmtujwa9Q6R5Gd2PToR1kTz0rvaQFuCMigMRp7F4rhif69t1+E+A1YvT85qVsH
CPtYBSxGo2UPR0dojGN1Qd4yBMFW11EsdR42mJpKopvJMMgt93ddu0w++zwYMwaEhQKhw/bqzXaG
XWXjy4nh1zzFi7nHBE92otY0x3S03juvftFc88BgiKrNsLbueKRWu8NcGOgtYfHzXL+IhHohifXP
iVQtkoA23VVl8hH9zWmq2RMufOldnWEETt5XPL7kT51gMgJruPDNAOzVZ0fbqZFd01RYFj92lt+l
NV4VNO2gIcuMlu9nMbxFRfjbHrXvsTHT7CfZfiiLz9CKjl5heEG4FD+LAF/xUx4BwWgYhXpMRszy
lywy5r8jPRsXt1OW/LYNh8AOErY8RYMgvMyqwkGK27wB+xaunqPWLg4ADu8akwZJyYQKMq1xl5BM
U9q4BRqeD1GAZPRRtNDrIit9L7XygTNFlS5XLXXuV9rVnKxbH+fdRACnR9o+je1z6PUAH0wIQwRt
TCqi69D6Nhp8fDPxJwb094o8m6Equ602zOZGJe2u6aFh9YljMxrf1Y1lsDudf7Q235hwvKbe+Fop
my7TsKP/wxbee2IeU/l9Ml4rq3sYUEoYa/Sik3vfPZD7ttfuWFEDrwqfdDt7ZgOl6K/QXIKGJGFk
Tg4gAyvUAIYX0bNirqJoVXjyTrk/w2Z64sSVw7uw8ZVs6E3h3JPUsNjJoZU/jUzRAqLdWoK12Neq
SMN2ZJ66sAr+h7Lz2m2cWbPoExFgDreWSEXbspzaviG6HZjJYjEV+fSz6HOAPvNjZoC5EeQgB0kk
q76999r20O4ssLcLajiJgvpP7pbPbhucbTN9RBriab1lfXq/lM5pnHLW/yP0VTDeK5osoYWYCPDy
aNUlqxmfCuCxO9UKUrFj/a4K1i7D0PchhQA8EFFbwzXAH8RauWXLTSECFZmksFqFaEm09wZxI9Oj
oglocHKjojf6DdWa08aTlEfRnnpj2yMKAYASN8cBTAcUyMQFHkPq1L8mh3T4+N5m/LSmofO0ShHE
cvkHSq0HiDkJK137Gi0Dwa/kHUXY6AKO908DF4KfONjsBECwWDN8IKd2VyPHhDbQ3M/lcuGQY+4y
Md+FWLn+V7Tt5VxPk2Fnm8OvvnA/alW7odXOfkixWMU7iZqdQDLVKr30OM/Wrsz7dud0gqVUQagA
Wn6dQI2SBs6LmfxygUA8kWvAIvie0YnGOIS9ZMEYa25cjKvinGALjArbRE3lqgbBYQ0lYbpJvG/q
frD9D1HQj/cZUyiwasaRLtSIRigYi80Q7zRbvdvYaI8E/fb03lJOzYaYyFO+txK8xrFSH8QI7uPp
YMbeIy17nwNN0zd6X/3qFWIQR/eNNAcSkCm5yY5oGsusSzDQbJoU20z6y9agbRuz+wLKwPwCTMSj
c67lupZuwXUshKCeA5MhKW1S+4R5G9xQvJpcTxaOurdMl7/WF6mB273xTeQHsHJUIQGA8c0ztqDY
eHM6XqycaA8Qdc82PiYk2ikj1MeGDIp1SSzAL09WpWFsUFN7NGKYietpReZo/30RvzIFHLaa3v4B
Hfu1mB+5lnxz7f7tOmdI/gzL5vyed/WZ7oo0Kovx6pcX18TdOhedhkxKBsdNjlQ1fevOg6PwA0hJ
DUp8CRbvmqPx4onRHvSGKregVlFctHvNzC9VN1PsUFP2I7FEMN1pUanQNJh74WLJQzEme8M0ol6r
niDl7cpO++35sPZEgDg7uFcFKiugQ3yOU079vJcE/MlmKd7nIP1EU2dEEJxpFU5v/pDP7Tfuy7hu
OFZA8t1MDe66kWChn7N6KVl82kHbsvJEhNX2tLQlK//ZjvQpvssd3i2VjapF4Ig0LLPoaOw5E9UQ
22sZi5uptxZoBOuqTt/rVf6iEe4/FbG+I9nHy9Ny4vGa+JH28/s+w0uG+gAW2uf3gyrWwHLZC0Vj
YJ5LkdNWZzi3bkb3pAJyUFiUTff3PZiOdXvjKqJo4kkjEbdZOtaAUz/vFEqJm+bwDqH9R5lMn3JT
P8pC3jn9+EA0YyeBZyeTcVQcI4kkq0NFfLIfp+ppmbg8e2P1zRzhZdLyb5Y8XyKFH0Ik7veseeFE
PwQpKf3ilhY6SYEIpFKBPYMzQzXzZ9Lb17GMpSdmfp9z9z1z219TJd/HCeqrmnmCipg4SQpRIpfx
Q8uUL829r3Kl6fUo5syr3i2cJVDSmmfVsX0fgx3I/TJi6rNPXX46Joarmu5Sr331QB4OGgoWELsT
LSbHsuERlj6wxvvMRhVHXiVPwL6vvSyPtkpCD2AIhguurYMQ15ahHCM+g61CvVYxyzCO6z/ASXYs
8bowb81LO7B6Im331LAfbx3PXgF7z5NW741yfucQHfckqeZZf5B11rKuCz4CSAc3HrTocbkrLf5i
UQPjAtQTrW5uL8Xsl0euLe6BbIUgOqHdNhgibGI0EUGlvdFNOBgMJihOHH8YnPw63f+QS0xkjRRe
x1jIbBLSHLn6zgZqvwuer84U93OV/UF3uFQlYLMafs60hEwZGR152fPIiQ5le7rTGdisz1WSWmcc
IV91AN5SnFICp1vWbRA7i10w+xMwcJYSqn02C1Lb7TCDfE7srbOUn/T/MKPTBK1XdGN3wS8rTt/9
pPrjGMb9JFh3pWt1EEOhBV9676a79ak05Pw4J10X+nFwUAKgtb0KEXPybAdcPFmENkG8ky3/DYPu
E1ivLRO3F9T2Dg8fduykeV6mtQ0DNx6vXNQx6Wxw7LVIuEbCcoX0uTV6D8K1jr0FpC4An9iakY43
IFb9OWf+TMlh+/hzFI4L73YzZ+qvm689hsti6E6QmcPeMX61QandS0yTLVSQsnAfljSFlBfc6iX6
nxyZHDnxWjgGSyZu+oIUN4Oyri5pmUJkmJ35m/DHac5nCr+ShO1+r7BlETRXNdUJevsuO8dC/520
DRiTRWEz6ZT25toKa5aTr0RAndCYNzPwb+cjruj52OV+hxfS+F5quGTsmyCwC0ucfm6yemAqAr0P
q5BGL1pfo3abCBFw93DhN75NPTYdHHkr6o0tzTssoPWun7rs5I5GdhJjnJ3aqiHX6rYkCLX2yJqL
N8/P3Z8JFOmrGxbSpMFc24Gjmh8thoyQ7voa0nsL2phGp7PTO9opcbk35qxEjEQcWERqO2dWh3/h
X4M2CAARVfTsjExNFs7JB2boRJ08vCw/U7Kewxv5i5ufD83ER/OZ4gwqWu5jXXS9I4EbrtEUZ2zn
Dot87hTcjLHCbbeguq+fM2WJ+v9z9+d77NyiEc1hQccaZKMrmJnKApitrX7onxtREVe5iVen98/H
mbNxdeAOPw0EQHFRYno2UZ2nwnkMilOW5lw+fu72VXnl8kwa0MHFj/cH8/7PFC6J92NZVZc8Jmjk
m/4t60kJ7Hk2PYq3nFFcoa7DW0q1ELr678qrYphl3IhexZALnHZHofiLSKaNVDpPFYYyAtH2FcL1
yEF5qPuyOXGQsriVfn36+ZD15DntSvPQ9ZN2knRHWzSo3gUSDMPizHkY5IFzVoaL/7CVZ2+ZLqLv
/8xI86Y/NEeyS/ljKsoILhzZhA4wLW5mYPOF/KwG/UW3MQ0Gv3FxdlgVkY8AA+x0wHZHb311S117
AjV1Q20nsTD7c6iH9V0+R4s067fcAiyIpvQepMLc+CBqLB/wGbVjDKXsihx/E1EyvY1p2LkRqG1b
la4829R7MYyFLsGGXbyX0OKVpb1DLUsHT7jz7vzW2rRJQcOwpEJnELy+plo1s1Kng4laDgbq613X
8VdgRhkOelzt/36LsX7Rw99zM7Eg5+hcPnQIT5Gn3pO4IkfW+QbGlWnfD8K4bTo8DOkggaWtw9Z4
oaAhazhpWk1BIR1vfjtrk8OsUHxzF3OYiHGyWFhWbhxxqZJFMjlhcswszMWoGGotz4FHtCeauhbn
fibX9VNBLWiWPprwIEhJ/3LGYdqLlCqBhFnbLMet4+P9IBqzbj0KrrFAy5HWpjuKPsDdBU+xpAM5
9vLgmLC8zKaYjXOeXcl4hqAnZxDIxbzxYM6WKfk5xZAY2g/bKb3Ovxc/21tZW+8Lz7/lJdf3NQdO
KgQ+HLPsI1NB/AtY5x5JgXqBzZMieQI87Ijkn07MygCRGmz0Jj3rLqWIWTq6dGsnC4e+N8i7xqRJ
ZfArKPsmMzWDM7iIKXVakMNOlBnB5V66Y5fMZ8mm+aAlJsVha5354nokSZNXr2ji12lufukmQlbS
r4QtQ1v2SOM0SAvyk0ku3d0EQbRsoPL1WNgqFgC007h7j2f7walwC+hte9Fi9Sby16lqm+PUOgH0
uv4z6AQVVaxkGsFmE0OvGFXzYCTMAlpdJju8m/rRYdqguwxmK0VFkaMx6EOKlZEeFAT3rO6ecfGt
j92A87jay8nA5GzrGMXIZOwsM3tVGZhx5b6vIe1MIQJaucL2XppXluQaZUaZE+mqh6kmgMcaGMqD
5GBUxZ+BvflWufSvVv2auheOuM20mRMjU8D9kqASxpKtXEv9nFWp6xI79u3QT/7BsHnQXFXeyfYM
2pTnTyhv7euQ6cuhayXdcniXiK71z+xVzJPpYzVhBtc/A7xLwTU8zb75LlfwBebF/loFfLdtL0/V
eoMv72C6De12s4IXCcP0Bb/ZuWkIXSZWe2v5Eyi6gjxDSZcDkbogu2fkc4HeEl8D92LjHz8pjVR6
OVGZ5kDwwBKLyRl4rrZDmuFUY81/igU/qqjitZiIdOUk1C+fbrBrzLsGH77YK/LDtN7BBRwrXXx0
iwIVs5NVanzbXfcryRoeocF3pLnLOTNFCJXZ9XttwY/pCiw3E2/cp8qy74CQ+Ac2rWBLqTvWLfuj
z62PGamHnIG65M3S0RAyP7ZlEZwGduy4aek/KcwX9iHJpqvNaWcH+fxAPuS1LUagInPjcO4FCG7N
CZS4iSCGofv5NWCJ9EMo0O36V1CRTS1cdoleZz3Fi/bQtCjFyVz0nB4RfeLePuspVoCgC/Qn9MRP
E6sv7xOylFkQjVkyvekZnY70q92q7FjNhcXgU5PQ4AICbU78EGvGcuroIYuX8akHqfZr6YLbSVT5
iTPFjVr8Ogxc+AtKb7uL4bJncKRth1qdod3qUn9pdDNchE4ZX7mwOjWwkrH/YEqz4PRj2ZjdYQa4
8cHTnctmtRCl6XGQ4xUX19fQ5fLc+KTjtHqmj/NEuD3fjoBPQ9pK4OfYXU0aeNYes3q5jz2OrdlI
r+ytDfg59tqTQ/KcayklKMrPDvYak/Bb6Z31jkOiKdhktQ3v82l0Pxz6D25HEpZ0hRZw94fh4ncj
26aeVLqM3zVhFpclwUxZmGgmls6IIA3wg7QMM7V5zc1X2DzxGqCvN+N5zq17qUA/1Kbe7gIR7FHp
ixfT9d5zyUZZZe7thHbJ3zwguY12sa+zzzyBAzJ2H+w2ktDBjhilyWsOgnCb9xniTVkVT+2Sn0ib
M6HwvPGu5eXZsz+klYCOVK7+pDsK2rf8Bvan63KNTTD+2r1wX5sBkby1aInGI0voYSjU1c4SGbIB
hseNGezGjrVXiK03Nn5m1DEYvGVPX4hRYtNP+Xe2YqCn2BLDWWHmqqshjkA7EZplS0VliHuuUuKb
mumZZKyUefYlWf7eJ7rip+Tlewf6vpA47zUfQcfxkO57mIp7QgZQccrPzPH0k+nYViSn4RMEWHYn
e5XdOQxE0kmyRk3mOxyObuSxtYwYixwrDnPs5dS4cgJGAgFQgRe8h4brck3Rb4tGS46JkwSwYJtq
X9CdizsdzIjW+2cXy+LNWE9VKPTq3JGPYXxtZfte5EHorZM7iX9oU+Qsja0pDylbHcJunIzLVO80
o5bbnxs5m/e63qSRjuN6asDpcPL1PwYxGK9uUrNR8sGKOMNHl8/HckEqpG8spULklnREc1iMwf0c
3eY2pn2KeER1/nl9TT0QW0L+N6wD4N+3E3MuD2LXzMR8y5ucQ8l5wdTzLJM3x/PTsCLTsaly7bWq
Y9CtHUjYxsJ1nojsxov1McLGVmxZg1ihV8Z/2u4pAVKzx3TMPwXPZ9sa9rfOHOdomW25xYRrze9C
WRFBv9tudNKz2c5dWA2Cw5BSgGEBXybpKC+6smDdKIJt6yC84gXWcPDVe+iqULUEAgqseqRo03sk
/vKY1gZUIGetO/LynBMv2Y3BHF9rozGfPYbl5EPsCRrR9ucyYgc21z1b0zbM5kkZK0tcMUDhLqSL
6agPeDchz5m0h+pG5KTC2jUZPR8ZDWfUnU1utGQzTtx6eqJgmFfUmpxfQV4+gDymb3iqrbBpm3af
SZTRnMBH7ri/0TCHUGbgcCFRCIumWWutCSSGu/WaTO51TKp1UD+aJSGUIXfdp4Ejlxk+zlJqKqCJ
o0EFVKGjjS87jRUBEq5xH0BOO2rFtJvXl8/MOzgEw4wWyM52oAACYslv1KJHOP9zsvy2UVrCNsj7
vc0/xACd2sG4n2FN47oizW0BvqSpnSOwOxb1EFwcTgaD73YnekDepyJ7GHsf/Hwrq/PSEzWjMJvY
ea3hC+2ooncQWSMrfu3zQZFMY4eZz8FFn2O4ncNavyaoEoh1hLrJkHvI3Q3hcrysgE6IvRBI8mIu
xG2x/qgJP77yvSOKYLfrfNoWBl9gN62uy6QglevYPOLJxvEtJRtl4uR5HydXtYClbOC9k0dl0MF0
Yh8Q5s+42OC6aJO3ODaRA02Qs/MMX4vBu9cz0va6ADBRLg4pczVW1/reYNi6NQF68K4pMDgBhtra
cUmvZNarA5q19lDYkHo0UBSd8acRuvg2TeqT4vYVw7f2OLX2U4pR7MuaqqiyV4It4/xbeyo+gjh3
Xwqd4L5TzcNdmWcgoXjSbsiPGzuDmc4V+C2L9a7JPt3yIWmL4WtcSO5P6zW564Kr1rFemVrpn/Rc
uJFkRLXh0d8ctPIcWDlAiNojXq7Iii9Nnh6KOr+QFouswfMuVu+/uQyZiFc6FtyRpLg46MJ5OcfQ
6BvzxBLCuQUpNQGARSVt28m+WO4l56L0NrVAnM2MCSWrVwSJADYmwZnNaAQCRRZTbV6UG+jwcP8n
XgVWgfbFQfRFR+oM3i/ml4v4t6UskBleifO1F7h4aEyjeTx9pdsR3ojsqQ7sq09qiw34Etqyba0q
2dDeFWzwUigWUQNcCgqefukG15sksBkpe818kr74Lgoa4hoPnJqP+ocWZV5Sv490sl1RN0uTEmau
ugJoLv2o327ec/bxjwwp3nDyFATJaUVRvXZkAQ8xwKxfqwRvjiBaRt1vpYdUKV7kXHtHw0q9CHHS
YB2mrjmRpO3PCdkF6e8TXo6WCRrFCAtxi42SlVLNqU00lH5KbdtAx8o44Y69Go+LTiJHtMN9HHPy
EQkXi3TJX9gQjWcZELuqCY1CAbG2aumfTAHxD7cc05wCkw5jAxyvDtZfOnohNFCIofdjxNiM8Cvt
wqFhY8vSY884OLp1Zkvlv8TBezGwqWBtmx5w6jMm473SdUCxdQYyLOrKbAdep75Nr/6EVEdMh3r6
4LlzqvjAFAGm/dIY1zh1stO8WvsNw2xu+98VLcBtnAcbx7HsG+ISAIOc6amrHBaeWiOfYfmffL3x
sMHiGdZ8RVtRbdSXZANCndH4yFXJDnZuMXmXuFnuNSrwHhrcJLkcysdsHn3UT1qSA9nfgi56rtUI
7NIcrmhXE9kIrDJJoS07UmCvfqHVF56ZTeKtqMi5H288r+RDE3kCOeEwdI4bKv+AB7whp/dTkIO1
KCadtz6jGy1xnTsjMYYtV+387BvoUL0Lz7zoXPvRnbo10pXtcoM8g3ACtRnS2D0W9P5Ba3C1g8mc
8mZU8NWmLnmbtTkmcq1Oc2qpS81PKAh9YjRKjUPSaIfFnocwEGb31jrXGBbRQ1Yjb3RKfnoTZb9d
zeaM4UDacl0Wpok7wZdib9RTZK5tGnDSP2SRx6c4ozBjpvfopq6wHXbY/sCw0+esD9VEJlT/bnNd
vxb9hChBls7W/HPVzLwm5H5hSFSEf5vrMrRfec87ggxH9VWLhBmlgMdtzxZvdoYjVbFgP9cNjOtk
HSPsv0fdMpudqUuknuZOaPZ8teEzhWau9jnDScibj02DrpZ4MjvXBSYCxxBX31w95n1F2B+lnngy
qlZX3NWW8U0bkBvGFrx7hA8SJnQ5cuji5xpTpR+cXP8iLjjcqmB6mHCexZ2II6ua97mXwPwMuAwL
T3l7HTPwjSsN+dD7+JEbo6031FwK6n7YQE464XpcTTZ6WMdyM6+WrQafi53uUc/j7AoB7FHotk+/
JU7MZQQHA8o5ghW563ob8ljNmjZGdpzISEAFEqTHMbxRV+GWdDvYMQ9iXl95Wc0p4qYm+3OPzEDm
FHM6nufs1HBNPQCzL1ph7Dg8cFc0LUfK0n2VDOW2tmX0YVxQNJbZUZMVRdia9m2TO4CKkopECZpZ
i5cQX+om1SdS6pxom77ZWwXPlUXOhWQWiJXB/AiUEjgllxdLKzGcB0wJ6aExtqQaWiRQ29kiD+L1
Tk3If/V72dDiSGzr4DbVRa86mPGatxPGoYe7ZE2eCBMN6zHNC0O12A9jJ6O5SNn7A92HzZeeEyd+
7JXZHoKhvFMFFNNpIfjf9H56YN5C4oGE+c0wt/H9IhLaTkQG8WvA5sXCbNP46XdMOy4eX4SbO9e1
ja3Q6CWsC/3M5MAMe99wb+xMHcU40GJUo4DNLnU+hmX5m1IUJNA05iC2bzAXo6w4le/sZlpqVvcT
jZWTIIdaSUZTLcZ+NgAVy4SjWvdxXLanLi7PUNb0sMcBaQydQZbQem+V1pxixWtpAfQ92Eb923aa
8ZZs9nBbiMbaIHORadPt8ZxhwTmrIruzlJz3Px8Fza7G+HaKPTb8MONIOa1FiyjWAx5g1XeHacl9
Xi0y6UFHXWtftHJ9aBx6bmzQdjAs21nYTFiDFF4p6NZz5WcXEwBVRIkh8js41DsrSxI6B2e5B/t2
n5r+axb45e1gBnfElcTZBafGTMmwQ9O12X215a2Z/p44WB76yX7Er3Ov1PwMcC2/a8CXxX2+Tkxe
RLUUT3WhpRetVqFrlsVZpN3jUpbqYVyvpkV6KuafSGEOEs1lf6tmKjXqwL7a43TyJV7uOV8ObQ1a
IEZS3gPGZSOSZqHVccksSGFpvSSXMrXvjRZ4J1d6PQxaz+bsFxRnOn7Iq7fG2vc2RouRghbWy+1i
+RSXWnh8hl6jJZLdiWm4H1Jn9k2GK48sLtCbGPkxKi08noE7Wyd3Nm4LEOInazjXqQEHDCtNmhE4
N1IdE5rLprxMyQOOHbvQYsZmJuQX+ifI4KbzQmPMOtKWFqpn7ETB1BAelWDnUCpFL5hqsf8fW9AU
QhD4zibfeEg1BGZezVvqUCOy/SBB5bUsp10RdxaBtrCyarFz6TsIaw+3UG9A8RvK+VxpKHVickWk
HHHt28mITDeIw4FTMT5Q/ZAFjN4yyJ9zn1NE7JdXmmzDdCT65+Txn3TRuztLDlAOyvE2H9mP5Rn1
9lbzK2Fawe+lwW608gnmqkkuFZxV5phTVCwGTcBENTBze9lFtxv9VvOQRRYdrixSDzUoTZ+WESQo
6hPiaT6xS2/Z2Nj4m0ZU3RI5Myxr74zurK9tRsTAa0WOCp/yQ6mT+KSjZO1gScGl9YjJgMrAK/9O
W+rVqr49WS4LsMJxta1NMc228S2QWKTlQlo3KeSzenFi5H4HF0DfGRpR3DSmZjz2idyX2WrCZoNy
amZwrGPrHOWEc4/C7Qh3Xr42zpCcl8NBAsU6t9k4nxdWf2hbqwBv4l42K3czS7+KuLjZv/JrJoc6
1Gw2WlUf2ABQWVc2M5vZlGkRdikUg5pn/TgzCSmaiT7MnAaxGC8payuygJ1BULODMLkxuCxt2RE/
i4IqQghaQZTlz8rvu/vOgMrvJCCCR2pGJujdDEcZeMjiuW5xEbo9uXO801upLCzkddmFi+NNJIVr
fbfM5csQ2x/g8dBiSej4BvJK5SBb61V1phwDnUka1mHAgIxzKCsfBl2+LEb/VlpselBH/Lw6qtw9
dP4UUzzq+AgOMrsLKP0IRGLcmzjBMN059rtbkTP2Gr4APqVCBpqtFTB9nyJE3Nu4+v3Mkw+mH0P0
rKiMqu2552Jj9MvJW2+KrM0PjukT+u7eCi7ie38pdGrG3eXOQ6AyxyTeZbikBG0OXAzUsnAiz7T0
7FbV80h+D6Rok52pcC9Po/OAqgimd71BD7H/dQ9NNMG/sLIqaCKgEIwVIy6oGO6BP+x9j2teOuIP
rly8ymnrDfusbB+CKuE/68W3nozptmHECtACEGzqaGQmO0gosVOoW4LNW1Tb5kkXSChN+V0FywxZ
V/qkYSreZqwfOYBagFtwWPFDaXTPStapSqpDUHTGxfQg4q0/ikpXxr7liev+u5u1H3LO4qiVBkvS
OPZDZ+OYmkYHr5fBDrXaHbv17RhrHaXDoFmKzk92jrG8gkhJztVS31WMG/dLRxjDWG88rM9blKdm
06VOTmknN54efE6Uk6JtxNMRgX7ZS56hxB/VkT/jQB/aNqGytE8rXAOFeBVZDO5Ry3ZAnexIKAo8
Eoqq1WSz9awSLLDyWsz3vgrQeGJmTHEHwiIZyKVhcqZDk/yZQXeNOzR/cj1/xxXC7INh3pjR8qCa
mGqdyd8uLpPPDA0rrSmodpWDKu7QqWTJSFsAvMCOzjOym22iEdvF+XCzLuJc2/6dgtycyvJFTHaw
1X3cmvZEML3F6aS7ZHZVTxMZRXIQ9j2LAGQ/TW3k2OG0DB95J4kvNbs2IS/qDNULw3dcIw02gApe
Ob3WOKj0BaOOdo5LDwwG+MCNSHZCgUlhb7E3DQ/JMXGPXcoin9rgm6TRP0oaAbN8utGRhNhPDmcv
xQQqyMEsyJ+pjkMyVt67tCHYOZpGzpTKbr3aDbobtZYvOYdgasssiozUYt6JbLztYgtScPliW5Lj
2pzeWp90rLDJd2NTYRFLyRRnZIpzsbkXJXMEftOU2G8t3nFKoxwKlwPjUeKRgeLqHfvZeONd5IT8
eTun8L+yjg73zG3f6TykQnQC6JuKExYfEZb2h5Nkz2Xuq9A7NC5D82rkBUndJ3uqwfrawJlix2Xx
Ee+pEXmPA5uUskifNE9/Yu5ERLqDnpHgRBla76rB5+QqHpPtUYCs7+m7d9mugD1Z/Z9OmDLTwKJ0
V6/hot6TsCba5GaWEytMTnFZCTDIHnw2MTWCrpYes4xAGcCoTYsx348d/EowMmIf3bFKplOfXgrw
qkPwOgcEmBJixDeDy6pTadccGvrVZl9LIwsxlmSh18XyXoJFAwyRvWBXX27s2b4AMrsQIdkBu/kV
zPWpK7DG6mX/3ArvHST9pu01f+N7CNWWz75swH9LW5fWkd7NM4LOIEiQ6Ugc46z+bWgDp4Fl2k60
7mCCIT+fGQ+JLnHyAK9SPvXjFi2ouflJYAw3YAYJCCXizPnpviwR89kDb2qjkBvX7ne2bT5Lql/i
+kT1ok08z+IKvwLcE7lrZ/HgOBgrmkoctAEnFTyCmwVmMMifHmYYk2ezw2HPOuepdvcQNyikVOR1
eibVfvs2NAauIkzw1jDFYSPxq+lm+dRr8atbilczzt5knV9jKi15jIYqmYAC6FFUc6fclsAo2JcA
OtB+TaX5vbpRjPLDoy8tmiZvI/LkdgY4ue+xpFvKBjjbJWHTubemWzT7vNGPako+ysL63VWEg4ok
P2t9fldP7iOBWBwp1fSKaWaPYPwyJvNjAZ/WJ/PvF6ynPOGxpWrhevjps6+AiUySoJ+5aqcuVKH8
TfU00ncd+WTFtlPWVCyqNVnHZvu1670EAINxbAv/mco1QpTkRYyl27DaoXAWw3uklvYN9fwqG7Ur
ioAwoY8pL/EcygJYyNqrPT0gdEEbnYOAjce0/Zai+T0H085t2RHMhv7qMWHBW6YvPQWmbbxPOC2W
Kd6R1Eg2/QIbqYLMYwffXp8zwDNA8Q8KH5RCJsjyjqLQNHIcUDWJ7V+IuSUbo4KJ3cNNiVOZ4Gkp
ngvZ+RuZop4sZXeeHXY5gWXqWHzv69y8TTOE+yIz934O/qxJMNdh0bDDICFPkhE0wkwo3ntX7dvO
pLWolPcVQLigydBdGJCF8TVx+3lfieyphu3Ezh8nYdDOvBAglInjOUzUvQJkgycnudMc/A4Vc+ew
d5rfXuowSdvQPiA8D90ih3O1OGz+vAe/wlRaDkSfK0Am7CjZnTl5WAucf4nJWVSbvyZFTYg7RJDw
xm0VdNXOb6vtmGG7G31Ea4YErEuDUDW590AkN1Q9JYXVWJRnO16xdEvzRDspbuL0i1pJdbQ7Lvx6
SjaQXC1Rep6MJOj5R8v7JJbEVkbOzdQQRBhhQ1FVNNv67UOnZ8xCZB/6KaK5Vv/unYveaNOrwZun
dJg3Ejf8GmDP5ROTisFalxRfY8uR0IKBtZKGMzA+lg5RGOhnyxl31xlte6O3Lq5JazhZiflUGsEV
WhgvCKNB0GnOOdY7PzLEXG55YhSMYV01hx+90jCMl7xLCdGhYSMYmAbIUbc3aNuIjS+g7qjQzbxK
wjeMXhef7XjxNK0VaJP0n4Vz8YX9xrguDuncDsfEZPW/UFRgzMW98ogkzxr5+MWAOZ0zSGTb2i28
44saI4/OKdaw77Awt4NSN1wpPoqW14l52V1R04lmD3UOzjgcXRZczCOe9YAFPh1WLw3dHhgr5YMf
m1eSM5i7XXgsznSPHElRZDnDiQcN1iafY8LA0Z95s/ZkEtrhawluZAuRSev0JXRQQSmWEBs9xWEt
xuoPViQOCmU85JS4NCNt0QsJJ8Zl9rFbb37uLTh+SHRqb7ntOaG3JhrzNW7Jmlcem7bAyPZzFxAg
d/9+6eee/5OC/LlhFabE6uvI4+oYE/04/tyrJ+Pf934+948P/6dv+fu5n2/GY1Ef/z7sH5+j/QeG
zlIbG5qeyTSs5rW/N1li/ueHP1/4+Vzx37/w9/uKTK6J4fXHVD93/37p//6x//j1/3jY//PH/vx5
//GYv3947jnpv/++v7/xX5/8x6/8+5i//+z/+i3/+gk/3/i/fs8//v+/P/XnC37mdGGZdp/E075U
oOJwdrJwwhK6l5VCDazgv9MCsskt+eqXsomGeaYq16TVddbDn7fYz40jgRMs68B/rj6Zial9X3X7
yWqmY1/+5vBqiGeCWjGLQFEKS/a4NdqwVdZLyQ71WHepFU2DdoXI8SX8JY26hkXSsDA1Uujhm6zD
hhjImpNfAMcvE83x701WjtNm8VMCB3qxE3i29h3jGVa7DcZbyCdDUO5Kq4x8HXoL+MOYJZZ3J83i
UVPWHDmT5FpT1e6OonJ7V/5S/8XemSzXjWxZ9lfSYlyIcvTA4E1u3zdsRU5gJEXCAUffA1+fC3qv
qjItJ5XznNBkoaBEXcDdj5+z99qWa+1sKVayM5It2v1zF7Xloe/V3ceNDoIDlZ01e9VFlma7iIBx
Mei/OALSDenCGCaJkl8TrMxe58zNVBAgVcpAAyPmwcJ6tKcPxMUVN7s2f7Fl0DKkdFI6tEGDtO4e
atIE5IY+T7z/WTyTbf9rgcJpouciNHxLFXApSgVsjtNshUTZQUjWn1+aOhQDGxe01zafURFgEXYJ
UgXfxDEUGx1ZRtgcR9KKGOe/MA6m2amQXYBj8QuuWF6BpkxAqe9TYC7DW2Q2SJwU0dOZXS0iuleF
vpal9jJhDFnSrL+1LeytpsAd0cVbuDY8vTadqUyUssBZOBK7U6r3B8muy/2A8BVtij9KlDXzLeQU
cZdb6xrxjdW5b9t22yVNirFnr0SwC4g2WjTRZJ36o1NEWEL8kPtReuwBrh7UXPq5IFdWqIAhnOjc
zziDsxSpKqAwxqdyeGrSHO2gZvRLIinO+lvQhR82PmTk+d6XGybLxCpq6J+8wYTfeqvCkClKy+7K
y9itLHC5qurtk6W3L+EwmzzpU+89c/gZcFPx4fx4iJQZI8aHwCal1NXkZ9JZz/oQv9PyfcfHwqWb
SYPqG5rx0EQXoyjZceHOMGCIlmGDYqjW9ZtJdonuRLtCdA+OPr5OzvBbivw1BusZdxyuc1kCIvRl
DnE1kmmXWh6izqx7VWl8ilV2yafyib67eQJiQLRlt0J1Fa9Sg+m+iDNUSmiKAcgAGaFxFe/rY5KF
cu3gVl1mZPTENvnFUWZ/GT1wrs7jaswN7uhmG1RdpNfGA0hCu/cOvVLcscIxX5uefwkAZS7KnKtX
bLw6WpCsFJKQpWYOaLi7OxcLrCokNwplPPeajlKlzm42vshSut8BzUdVJOOCKGRzHfX9boqhwyK3
BN+S2o8VeQ7bwmBX6bV14qT3qqd27Vq8Tozgd7jdcHMGzVqrzA8NuB4dtwcnrq5638nH+JsgnVdD
I0I87OpHzwJ1Gii0NJjWFCVA5z3bY9Tw8P3v3IRyVT4j5jkoob/mBvUvrpMPcKwkIJTdWyxY3g6C
T3APiNJ9zIDEwCDGh/zlgkiiy3SJKVvm+ZCzdsBWLIUXvowNebC1kNvaRhkLksihepQbo64ZoiX8
wGFgHWjknFST/zapNiQdXttaGdQieGYOjbDpUrZszhhft3bBE8emOkGbX0aExeVdBMAtvDmqATQz
HsPiK2UDIn1uLI4M1w7pgMo9jIaLE9GS96ip1vQxVlY1SJrkQ0TDxCR5AUzYOJ3jgoraBVVUEK6+
Cs18meACgYqi3kYeyTJBbuHp4qIX/qmo0k1O1snoc0NhUYRbQ6vRfKpr7Yzkoivv4tuZBkShs5YB
ojsmND1jl+5TeFay1zv3VY3yLuWH40RXGjCLerZoQUHuSfjRZQZcZ9jnrbUPIuMeB9KkcPCuSUba
gKys5VAXV6qtg49/m6t29lyOw/sABxddt3VQiPAhaxFZqEevoRYsrYYGsKjrS1PFa7KZvyrJ5KTh
BaHqAyRd6wm0Ga85mePwWpepc2h8cCbMeMnUdui8gi/CspkaH9MUZLsUdeDCmN3fVqJ/iwxqNvX2
dM9T/22ay92Oq/yKGKKTL1FwJEBYhXeqjN+B5b8WoOyuhijOCvHIQkh965MWxyNPlthPdrBQ1X4a
5UsTAcwaijfPxnXVk8vFyZFuJlu9o2vUAP2MZ3bstKVgxZR0bH3zLZqmaQnqtu7eipAgQo5xJEjh
V2uAmON29dpGDoKQbdcQa2BB0V542cRU5zIqJMRg+jgUrZsrm4967qdXY/rFKOXTy80f4RTYd+f+
pVTuAQPkTmbOa9mNL35tn5xZWV3UGAdyo/iaJgJwKnwDeBR2ep61m24sIXEk+iJx5u0yJ3Aho3MQ
hxHhFo6b4n+Y1ggguOSV2X0gUAGd+TG1zVcnQKinWyWT/PJVzxsyJkQJ0iYIjrb30sbWkzlaEuhg
+2AzjAWe7fz2rRkWjIHX7xW3Fz3+AC+a7pjoMfMXhNhbq6FEka1Plon/keKgCA/IQU6qZjFxbN6j
yj/u6q7I7tLjjtUMdIw7ImMxupJkMsVXHLghZgb3YHbhpfHUNmyjVVMw1a98sKjOeE2FJAyitCJk
PD9KSnxevHID6fKwccDR0CYr0wAAkp0ls8zqIbSJDLfmREqjkocSnTDW6mRb1QFY1haqI+Z6mJG9
u7BC9zuXBEIYWFXGqBq3dflVR1yOOCwvuecmeIDlRqbDMwZ8cKsJiI44+GkHy94xntyVFenlnfcD
VdbbtXq3rwK5GZkHMS/6040208X/5MxmTdSMT2Px/Y+/vvI2a6rx4RstdfbXv33/+a3973/8pVv2
fwhBW300H//6zctHyvedou8v2XxndfMd/dfv+/6om3/85f/tmIbu+a4tHFc3PYecr39Gzvp/W67r
6T5tNNfyhWESK/uvyFnL/RstMNuKReKR4dDt/evf6rxt5D/+4rfon6LDd3QI6cK23L/+G4Gzvv6f
UshcoQPBFGzaBOIyo7XsOY/26+MhysKaf/7/akXvO6KiD1AYaQXkdayPrWtuiCVZ+nl27zwm7X3Q
tJuxwIVuCYC7Nhmk0ma/R/MzYONAUYuXGq6UK9FXjT6mv57MHVG4/h4NoqvMhvpDZ8aWjwIPWm1t
5wRCowk/QfzsfDBxXhoSu2NFp9C0aPw69tVHwLNSdIviBtECDEcs3PYOvDASpsg5ZGn6Oti0DeKO
NhDn/EHNaLzJ7s+AhcQxFb1L9vqKkVYNr9Onp6MMdY899pDE1VdaY3kblMfeQ5jmP15gbfDs+Auz
q2/W7Iaf0WnLetJI0g2Qf7ad9lkm4sl2m+hBGe6+iMFQO66NzMHOAJyTrA38dOt55CGNFORss+Sk
6vlw8w8aJi0Knj6mx4cykeot2uaaDealFQwYJx+WDbYrzsGdreWM+4fhPKbwn0MicP5nHf9/rWOX
9/p//5918l/W8SUKv6v/tO7n//+f61e3//Z9tKrAoHWEbOa8gv65fsXfuuMYlu9jwmaN2473/xaw
Yf5tG6jhhG46+CH47v+7gHWSpn3Hd33bMFxhC9f77yxg29TZkv5D7qJLRWQJ3fUcD0it45sWadf/
cQlPpDGEbZGvI0R1KFvoyIftuPeE92pNMlxNFZGBjvGGlgR+ou4WlyYzJFVi+m2n+UPuEUTEUtL2
SahdUxrFEwac2fA7BdWlCFZor/aZcqOD7B3wmHl0pw3PMBeJQytWIor3GranHfSp6ViaLEIN9z60
Yqg1zcnoo3Xbloiugh5U9TqqTP/LwSGKk/9QF1j8SBb+YfAL5gJdJ0VMhPmgssVF1c+6WuYCx4K0
wUPp5Lre4tpD1CzdbpVZqcb6Eja8OHp9Iqed2dsxiZz9cOXW/qt0ISti+QjOCNCXRmg+y9DNjuj8
AQNHNgRc7xUWrX4IKr6oPjkSgMH5mop4F+raBUq/3JWy3+hkox5rrZnWJSPUvM1fGORxUwCNv45w
5MB5EwaAXhL9bIdMAbsbwMQob1NUgHBwFg3M4r5xIgKfzhN1a9Lq1qaoFLIpeMt1fx+U3FvCWcUa
V926BdyCm1iByHEeC0boW+k7dEPApK4Sd2zPVTAYxELJJ6yd5jeW+3Vvy+qK1LnHYUdCeFT8VoPd
7LU0rom0Ttd1FeDmNN4SvBkrG4nCoWzBfkKo+eV2LYBF6riZwg3ZqCyYEqXthow80k+sCtdn/2S6
WbODNtWuI4vJnsetiWdlbfqwlW9MEa5ySHcT9HZQolmGqN9CMpW1n5ZIIazUxm8voKtaoPm75MW3
mJgi8e3o/hMfjUperQksyAE89O0KwmX7pHUx473E2XioQdd50XEP1i1rlZdDdYmJRjQgZG/7Knkd
OSpRmzFR8rMRQLsOsrKtBtiQ6bOyIBHEGvqROJ4dnzmGIz91dq1dn/0Rmd+fqCrEWPlGeMZDD24I
Yw8ukRXLGoiVDge+qJp94UdErSaYmQV5BwfNZaaNvQNGkk2QSgaWAFGfgeC0W/eWvusQEVaq5549
Slyw+tLJsHCT3Tbzty5l8iFE352zWDFEVy0WC6/7TRf5p+y0b1Su7sXn1FthrTKvEo3KunTrA36v
ZB97n6XeGGc+/RDHdQPBG3nTZLxkBnMlroTEckTWp4nsdLADRG+J+RQ6PhreQu82TEOAoxD2Al9O
l4dsGr5DIcKdUfjtDnIj00Ia3WYV52vo55fC9tY1yWebwSHYWNS0mRjg/RpTBp4h6lxB5upsMCL9
sGp3SokIBhsx9E4VbVzZAUqR8RPBICtlw70yA5qBWDKac02O+CYeyP0UY0ybLLQPwxyqjDhnx2GO
B2PrDPKSls5DlznG3hD5ixHypxc+f3GUyIufd/Iy+VwGmhien6urLYoOSbIEOJ+Od9Sopp1nus1X
0N5gbgODaVGFuSEz+96tjmh6wOxaR70Com+7qBQka2pKYADJmJkOeBLbx1deM9oOhFsejfccpOap
ioGTWeF8c5SscETycKoJlWG4hPYulDTL4FgS3WKHYKn6r1gWdGJDJumREb4k5peTNMGGTIKbO9vk
K9c6aRGJ3u0wFru0NN9gPoJmIbJvO6YgHK02OKVwbtwiypFQ+7AofZ2E4Va9uQKdEOl8Y+o2t6JI
Dqn0QKE7RoDpq+iwehuGtzHNdKUPnjwEI//J2BJS9AVl/z6kvKkNU9ld1c3pBfwT8rY31iXZK0vL
0XGV+Fa5HkE3A2vpbx6Ym0dfA3pgo9LgLhXvNBgDcaKs81SJTeaJZh+GORcq6XiPo9V4j5Ihc17U
/i0DqnLzGPY3LNWlPeLm84PqNqEXePCRv96q6CVSd12z8lvvN8X9XjRZeu9zkiRMc9/L9FxW2UG1
rbpLUfawYkyxBdZFuHxFYs78JZvvePpI75KTwaE9dsXeFq6IW0KdJqBoxPSND4zxQlXa+x5gDpYo
N796YUba/FQ+Z61YunEwnHKXwWw4o0s86FVQ1t33dvJ3Q2yTg8HfTQ18KPwPNq/qEtobKdph5fYG
intUiVSY1aOmAMhCroRvo5FUZLTvBXhq22kAtaI+iOmd75ws4rMK3BUa2id9kqgnOm0HCIloeR/j
IYSIYYHizHthSIdfrqAerHjUT2YID9qVb8p5b+si27s9DlBpKAEWJBYIdONpMzK9Q77W+qfEdWvQ
qg3isFncEanc3HctYlPIuvXRsFQNkatNzg1To0UV5P4Co9BhIKpj5eQu3Vqo7rSnOnWvR7hhPvEh
t8nr0aWpS4K496YZAHDcwYZQQiI78VjmxozauZ0aPfpd7q154d+dXlR3UQ2/unDvlBoKudifkJL4
PxAZo21fYufONe23FStji2jSX2S6H6w83VZrVbS32ZxAvArRNlr5UMYIhKPIMW+l/tAY1dk0rGOJ
jfDJ9uNX7tZE1JZEoFbGZgBw8NQ4HBa21J1Pg0tGWPVMuufw1yoC3BTw0/tWcAi6mXmkPDjKGp9d
U3a7LtdSoE4RU5S5E07sWrs0mdPZRoPOb57YTVbAEhwA9tF+MWtL29OzO4CQgGZEcsfK8LztOMK0
YE9w2Sc8NmVdzoNwcxXW6cnmln+uMK8uItewVr6e/HZitbJsmrOaHf8iZxHvawTTNuhjdriqIrlZ
iqsdyWsygXquasDfLmYenv1waGzQe6iPTGtp6CORtZN4s5hErobkre8LyPG28y2cBlRaC0EyCE8G
kBNyGzCmpK1dblhRDN0R6+wSy9gHRsunkc+XPayqeaoTR6FIV1LerWgOuW1ku5IYrTVI9FRmj5lf
ffeBXhyUa7yEZnfm4Vv0JlGCO/4lkvhauBkzWDZZL2PnLtuBbrIo6GtaRnXNfK5B5dyQDvCzE4aD
uk0+6HLWuqfaniC2gSHSLo6ohRAdsqsW0cbnyucjk64dEEvjT0D6DVrmxCIl9JwUw0EPyy1mw22m
h94Kw/F70WhXzMeoRWICsQ0q43Vu4wCoE4SZcdcdge6yIICOlRVnREKcatFH0G6zm2/7TyRlpidN
Z6YQANN0eUcoPR5qXXs2fUTWWlNioRXYWFIgLSh7EHqczArMXGGbty6rnwef/HmDCBH0MQOA0wrb
V+/zcYtwHcXFW02AmZv+bkSlb4Ch15uUSBbMZDV6cJKQl3lM7o9VbAONe6qrC31dFTXTfqQBKIwX
WdBT4JqPmYZXsTsPdtrvuloA/EoO5hBTuqUhMs6cFmuYIrnLRIisqEdhGXS3Ok7zQ1us0xAvchCC
wGom69jrqmOWKKOt6qGWR9p5sMj8C3zmEtPI6gk8+AJwc7SRUbQbedtIZ29FpTxeByjOO0YaB3bw
lMQTxHmt1x8w+oG4DBmmhGVV4lwmWD1M0Sf5EUhvn54BMtCMgmnVjcRAFVMbLJW/kS2K1hjLVuQX
GyOArpMXbX4ZmJQUtfMSIa2AIADhX2AKYEV9DB6tQRE1x9gXJedykz5obzgy3ltLZPtB714wi1BX
OeAQSteAbG6MTO59ih/p3IVvhpuaymXVDgGMM+G7JLrob5menHzLVdcQj9ciyf0GFTHzxkmMxRLq
/3ZICdZ1kKNOQj00epBtgV/EG3eEDOD7ur7OICbgZ5qfv14dp1TOm27ncplwf5FucVPCi1aW4fxi
TyPCWwOeCtqKdJmCumZ8QCVc8oIX91jDNWHyeBx3eDHLzFokwBe8RjcuUtfbfWASkF7C0KjGjyKe
WiBglbYoZ83oML9Qg7WUjkHeqzf8SjV9N3Uq2qDBJUh3yDalPr95VRUsPDfWFmY0u5k6Jzq4xI2u
7baAf9PzJ4ARWfuEaS3Saji5UNxQtJgGdVkvV2MJ89xqjBcx0K9NvHzX+z7LtaU8zaILEcvPXlSX
m5RgnoOMCeJVWtGs5Pz8NAWAc0Qeb0zWbkzch0ZNv9SUUYYXlrkLsmnrhGpvO7M0xs2ZFBZbuOfM
Lg70ufFDkMqRVN2zdKyWmHvdnL19P5ZTHMFKUa+l9qrwJz4LdKhZjzgmjqZN0RjIsN00mZlFN5zs
a60BQjvYJaOT2BuJi9LsJZ1cYhjxESzMNPvpjfoGC53etLe1PaKCGvZJ3OZCroL542PatGvxai9E
lTTrqXbqs4pszgm0nlVXvA8iKUn2YhHFPmpp+w7sskUszMi9giaSmI5ayxZ7PQMCpwkJJa9JfpnV
ymveaRh+YVvinivOrFnGaJxDywlfYDOOw1NfBb/1FjS2js/acupuF1spzzFOduxl2ZOtI7N12F8e
WywTK4gRPue+Hq6wwxDx61SY12yGRmZ9FtrwgPexlPhhHA1aOEQuyW6V7ZueItcSGpNpSxEHhE9i
U0O23UFIfEgK8xuxY/4IHuTR5cJR+Na27EdxKecRY1FfZWi5W7tzo00aF8/CLF7jytZfECjBoywN
Cqc6odKKjaPWzx7BlVsHP1Y6+xK9gUQBnSKngaSI+JbKWW0CWyw66OSgav1zOqRX3F8hoJBl3xB+
iTV26ys4noAD9K1FjpEV9VsOku5mOU6392paFkz66F+6Maz2YLqGIWLTzA4OnnKY35ojoSrYpweT
GXRjRe6j0xLEKsbZoCkYAM14qnpEA5712I0YwO71earoAIFdc4/Sp/KO3xPeL+pfqxQWDh04zrh3
F6KvMVGOUJykblXMdWO0DWByiCrLOgYRwLnqziIspn7g6sHsAbRM6c8pnyHXVrZjsUffjyC1oyHR
OxY44KTBWEbGqWpmu3210Q39M/7zT4iZQiScWNTY064cggdbwwQgOhPHomPcROe91qOuHf1AQnma
x8dpl67pu1J2m3hfGcwYzGDKPXaldCeNiqse4uPJrqmv7GSJcsNF6mwOx7LKt23DlMqyUZ7hjCqZ
vk5igxPildTGjwqTGunkwVmrhLeN7WlLGg8J7QoThO+EOxfp5U6FU36M8mngLW3JNDAufyQZetk2
m1q7W7bz3Anjlqah3Iqp+4nhoSxsW7uZooIsxGX8zxc1QUlue5173VScpkizt7ZD6kjDo0p7j+gT
GrPQmyF06asxKn/4s1O3Htd//rY/X+S8JszYDJcyIChz/ibRSmJkwL4x/oNm1gFzOZgjqGC4ry1S
UInTDsTRYpRNccZPTMILkohlZQ474RETD8mHD11eBwMZMXNt5vy/ZO/9hpZinJIONL3R32X1ILh9
bMzSu1IiemdpcubL0euONRFja5VgoyYJAbA08+bgOZ3mY0nRRGLytGnrFLt9yR6bBrrORsaPHeUA
ZgPzTnz5JRHEeEI3RE/teHI3mEG4D3r/tS60D6ymP2ZD4Oqka7eK1b8kcWTOon+RCnYKLGrMqxDK
0jFYQypMmaSmbJMM2PWibxk284WLrYewbusPyLWH+sN38apW4fRccg718+kqDLSfk4VNS6uQ8vaQ
p/J2W0159wVnhS6aqQQG3sGcbX4H19fCfey2P4zcobvzDi6o+pO1mSrYhLDGWE6BeIwUd+0+qE54
ZrSKykUfZLWN0HCfSuG9dCN6yx6NTVz5z66hPfrR9CtrnwJPPqS19RqH/nvrNiY2I95XiHYcif3G
QwHNpU4mOVP68sreKBEn5fyMTQQpxymAzZAzb2jHXoQfXt2jnipG3MJy7DbwZkm9aQ5dMr2TNWWy
dSb3er68w16xtBJ+gfdpaebZqYZL5kUflafQxCOPCvrpMHjID+3x0sTazuSquzYC8yVzx+/AyrEn
QnAhzJ6RffjThkgoq0C72fr4SCf6AkxqXSPVlE73YY/gg53TKI1j4Y75TAXFd1qyjw8h3RwwvejK
F1V77yoSSwKXuqEGW2O5KNar5qA8HVC994mMEmptdJEp3CbCB1OUyTSpzNmnrXogtnxyMotAGtjH
Qadql3QKF8lgrNN6xCQ+PXeRuR7daGbf7rDkRA3a12ioAH8G0clzp1enr6/VTK2lM7gL5IRas3oj
HeSihD2Tbz3cFcSxpSTjcW5LWC/o+Uut3BWJstdEG34RaPB6NjO6iy1dT8IILoqgWg8ZfeF/OmLY
Y6hNuKTQXk7LPROmZz0cNvScfczJ9aEPaU2I/lh7XGGGsrum6OAXXhpsKoLP5AjWJ+pp0WHz7TqA
7CEGdHOAxNImpFGKrFm7RvqBWfhpnMpPYCzLjrXMTaieSoRmBdCsbE2YgVx4sX0sg3FE+uRSFxOO
knAp0meJTDoTYuJUHmNHMzZlT5c84dwabc0iWlV/MEh0NZvyACLns+sEhk86xSok7LmxPsDbnawM
uNDIXVpP4AmG7TbK5BPIq6UNZm0Vt/NwTHoe+9LSYAwe1dNnjAiJ0Zp/RE+4adWA+Bu3o2wPuevR
xWhGCDm0QUfQkOt6tmPjP2pt52msnrnwAkbOVg5D6M4s0FzREpn1AOecRsbCNtktCK2q1i69mqnI
SO5LxdVpnXejM/dhYb7PVOUJJ5gBFwx8KCFj6mwr+huOutP7vjaMEXHjaS8apTGmnWOBCRMpD/cc
3T71Q30ue+J82DCHZdlPn7MoRNYu1OoUuBfCikhHCqZjH1V5+5onzVamNmEF3SfNleWQIipCY2JA
mUMln5OFS8cvunQe/iqVjUfUDPtoDGaaM5edvCQ4oaTvQqzSIlbVgY0ViB5KQXQzZF865pbJyC3H
Z10kFhFiGB7r0jnVBoFbOrfNwBEby38MKuYDhG3ybgTkGqFlv5ZSvc4Zk76m9p6XXzxOASA7mnnM
hLrEo4lQCudvXaDMgmhjo1kxGAN5mnaTTeCt4mjYSC7O+DdNi0gjXVnvGVUGPQXHOIZ4iYGW7mot
QudoTL97U92LSqXI9OIvs12bOZK1OOq23EDWuLxyjvUTvaJN5zY/iobJcqDxFwPtwYqsFoD98ehR
GqFhxh81AorDgbeGYLeJRv19mLpwSRHQz8hrCl61FmNyka12jsrix5I5IVfWLZb5vgn9EwgUKoa5
xdv025bCP+mNt7LwnlgLO0/w+ICvDWvK+XOS45OOS203cvlYUSs+tGP7QYWDXcMkk6mgVUNPiZBf
PZl551P8pjfVwaU8CJKnqBxvZALLZczwN9RmoXxBepL95vPsu04RMmVs2zW9r3vY4l3xdfMxp0Ft
WLQW8wKoEQq+pHhQWoAp0DtA1sgWWm+t7R6ZTVFdDXPYE1bvYDpD7REUEfMJ5+qghMwI5yK1mLkd
2wj2MwzXy4JYMOw/xqkWdrfQhbk0FM3CfkifsH+S5u7bi6gMTpAw3t3OqeCEk37epuz6HJ+RcUCV
iKpJL+647bgXNQ+t6vaugxerlBZWqRwKkXurhfVawQKK9OhL4tjRGCou4YZuxsA9oc6k4PM596zw
V+5x02x4XwsQDnZp/u6583u8smW29bp2qXLrht/+J4wwXROOrcOo0fKLJqZk2+vBWbGzRvmlRWK6
q6aQTkJ2Qk18TDqNfzz9ZtBD85bcZC7VBe5M2ldHYvjmZvq3U/sdlggyewEoLiTdnizkeOoEyQJe
6T7ZrkN3Wt86ObyTEmvwvFfD5zipyH92YgKgu+RHi+2fwrSe80KFay5jW70Wh071DwSm7Ik4MRCH
UcwnJjN7wQaMlfjMm/9UUD1Q/957XuZugqhs3pOMMBl3hJRh6ze7z+H01hOVHQsPLc+Tbo6AV8WX
F+4mdQIss47D5NREA3B1aDHb9BWJyJs5Eew6jdNumMSZAm7Tp/SF8Dwi822JeU/DL4CZ3263TYbH
YYB6oGzgU7F40Ak2GAOKhbFltpaPz26Co6MCR9EnFCHkttGqjOH9KkR9BEfDU6hhuWJALsenwXxo
a6Nckk+jlhUVnFeXr36Uk0DXyRnh2T0XbVYi/yxOLhLrMMQoJ/EDkeVOmeKc4iJ/b2UZ4eeGYftH
uQ7UmrizMIU9n/jXNJlW/snpjWtdTGoLRg1+xvRaadXHhC0OS0f1jmfkK5kypnv2e0/22DJulrJW
e73pqBLK9B63Kl+mNm2Uznv3P8dB9zZowtBAp3cD8fshCdzdjKa6/PmS5ZjHGys+9o7rLzWXHrKu
Eb5TFCrZDrOQQwZRt65D2hXRSE+r7diPQVPo/uXPl4CYn5wp/9aovFvUQctqyT1fVq6yFk99Fzgb
x7NxqbeZs4KqFSCzc+p0QxNDBxZHx7SNENCPamdEP/Qz3DNpzuzUCWPK0Lt06VMylt4Z8Zt3ATIU
rfA0Vqte7osibQ8xs4fWpIom0pX5GVCvop7FkSS5rIvC/dV06aseZh6rDAVm2mmb0Is+IdgYx7ig
PEg1wNWpHnfwKsaNk5s6AEVxwkZOeiOtOgJVkNh7CW3AETbHnqokAimCQXxM5kc7WAzTa+LjRDgg
DORYXHQKyzi1rd0b+K5jj0bGmJRLZeSfnlDFLovI2TSwDkoGdjG0oHaIYMUTJnM2Qu6TmD3RLoVI
1IKG/BeGL/jO5smn9uBV31gkv2MfNxf8ThQ9zHUJd9go208ONrdPxHBmyQ2KZr/ZcJv2epLQnaA4
lENc7ohT0CD10FaqAbKMScHJFNcPQU7dEtJPCMLvzitJWyBgFrYc1+8+ex21fg0twt4me47Pn97F
6I3RbG7d0yeOI3MLlnVhGwiNjIZAO6cZfysDsa9MaQ3GIT2hBDKmZOS2cSJy5vLwqgmiIOkDA11s
uL4j/CNw0v1K4+ALs7dNJS+Lp6Zvkisj2DO12lsFRITwGdyrERPcYwCYE//lQ9zae32iviVkLFp7
pkVOQBY9aN6DT0HvZ9GHqzSXJIXAXftxre2SOKV05mU8GzQp0Cuum1ZuyA6HqFBcVDk+R327FDlc
IUM13S4HrlSoZy0rjKciJr/OU9mGwFT91fQ0i3Yl8bPQKKFWj/V2GDn+WM3GitAhSCzuIStJRDH9
fZFZ71ZXfGNnN9cW8deUmytU7tuyaftrPFDFeHXtfdg+Z0mU6t3Wml3N9DRzPPwrP8eqX2eQClw0
XalRPfqkREEM4MMbwWbEGox6A4Fwrj4GdLSbLsY/Zff6Qi+gDCVh8FRC47oiAVdLtnSxqEVd3hAS
S3CZEDs1XutEaO2WAtPelNwGwuxODiruZyQHIL015q61v7NDCIRodUgUUlu7qX430iFcR1PJU003
jCU27Nxda2Cp9OCgC9zbMgt4ctPV0DGiO8N05g2/t9RumyzrBPUKce3SQbwVBlN8H7KZElUErz0Q
EsUcYZkWNyaT2hNLWUfHPhEc5ouLy9uxGgznUVcepWCgHVUyjaAFUv+Bvhz9oflXNcFTcHvsa+gF
4z7VjLMmqPkHkGZ+W2h3Zh5cxDGxlmmDQT/HWxjV2E9dM8huwBTH9TTMVCfRWPuwM0G5adrGH6du
H8mJGFa1rXzU0AE1OgzuhBWUC/pQ1KVZH+BATdN2N5aafwhij7mnhB5n9HT5qJ6HQzc26qhlbb6z
vNFGysxnqGkl85jJvOUGgT6+YWqPcY3vngk3jDUhYVkC7zFGVCHZWH3mjVneXdUhTqKh/e9Mndly
o8CWRb+ICGaSV82DJVse5XoharCBZIaEBL6+F74dfftFoXK5XLaBzDzn7L12kvyDmk3cT8VeZi63
cUIq3IqqihzLNxGyphGntLU5dP5NvQFVrzNkb6E6NXbAqMZuymc6MfmWq1E+RY3A+GDUD1keURcI
zvhhY9oPkO6tgz/a2bmpMybjZmofC8WpgSHXLyUmdM+Tn16aycj2ga+dq+H36c4CwfbkQhfYdtps
nvNqIuQXllLTBeVrpDti0vQ07Wj5yR1IJAcuhYxRcy91ndfMzOm9p4aa6EQ5vyeISn0Hs3colfS/
/Gjguxgd4ubdl9nCpuw474kFZBuN1bwE3NFmigr7qRloSif9/Gce43/OmIrPOOPUQ8RP/ZHFQ7GG
19IQjeBGe84R6P8BBjzPJAxudd+MT5DgEB5W6kSMBvB1EM7n0Mp406E394h/QmS2URCgjhTdW8Kt
9bH1xmUpQKcU+QVHROhcWo/zyRqr79prcb0uFoqfF9/CvUtkSeAVr6pir2+GmtzLcGFWoO/CdMy4
c0W/kxtdOubZWhI2sVXUZnmVM+QZujr//+W/H2t877dZaxI0ls9Q0zjv7aq+hGgaGJTnIiJEDpha
XqxJ/4ZzGmf6XBdKn8vlpYr99lgQ7qmkyQTcsTTsVwdXDJijs4VuA8UocnAibWEo0OhOuW+3zsRo
wK/j6NiTlTEuDi7u+r9Gi1TEboLDzy+vLMNtXBXiAMsadzx2ojUja3Ots9hzD4bndYc0UhBHqvGM
FWM8k5RkYXd4mZ0ipFB1w9PPOw6T4aljPdyh0v1t2U5x/rlCP+9+vjYY1Wnik/77d9FyCaWxpJya
hB7lJKydUytKSDnW6RlPL/lezYC/NOgZ/nouLW7sxz6h3DTzaSPYVnL+eddWJVmzknT3Vr0ilIof
tIHXnl0P2NFfMUjGcBjXOY+ZWP9IFX4o3AXA03v93rb8t8i0znmC/dDNnDczCHGuMACkqndQ5GH+
7ohlphSKa5wUPy/F0liUY4AVkXXTSzOmFyY9d5FVZ+gpqfDkBXN4vvIMNMjlUvibGmBWB6W4AjVm
UYQCmDQ3sLgzgNyklZDlsta+QGGrGaDt8WB9p0HsP/QEKT78vEuJXB4Gm4Z00hGQFxv3qESvZZVi
aUoFI2GozICYGCYM8lKYKAvpt+RCrkCqZTt/XBQmCORyAQ+eXkapePhT5Eo6ulhFEG8i24BHYMR/
RTYvATZyXxHmaqC7xLyMEykaMKbkWPuEG4k93M+EMYzhPwcKU54GzMGiOZyTpCWdByMRp7b5zxRb
OU2PNgf5Ge/KvsPhIIL+ASDasB+76ANy/KmgJtzGqfiOK9s5drGxrpS1VzN5kxGpCEy7TCJ/rcbb
BezDn6XfnDMri18H0xkvY0LHqtcduqKqKvmLfmWkI0ga6UJk9IvmPvV/Qi2998DrqksQKLLTYOCi
ihHe2W8yGL+6Zr49Q6FgwKrvRIBR3xnNqxx8/9rXMLNG2x3uVSjn7ZwW2QFiR7V8ZtfFOGEGoKEx
BzYTBvuX7JOP0Lf6T5Uj9nQE7CRAnY8uRh8I8Xm+ozu5RwNiP2YDQ+GAntIih31w7NF4QoFJg3Ku
frfSpwk1tWf6zjb6NCyQDMdJkI67U4sah9DIgBH+YH+40btXDPYfDIi0vLROj0LTtjUj7yT8gsLW
JiEt5yT9QEpmhrEFXXopsR8Vmageu7wjCU01/V93vtut/56IwH2XBWPhtrg7ft6xankcHOBJWx2J
Br1oJXqrgQxIQ3IYU4A5nXZfxvGfrsMLomJiIEgOBmtngVQqn8gvmteJwfKfip5tTxVigxD10vbm
+IyHh0ATRLnvI9unxbl8MqvtNJvf+FiGJ0ca1rnKSdZuicQl2CX9RXZwIPSfTNX0SLIcio+ekye1
5CgsCWY3RE8gU0RwbqGZvczDSKrNorkY+c2TIFhhy2O+JM5BrBhZi/pg1G13YzCA4M2p9bqvsOrU
kCFIcwrti0xKD/9Aof7kpOV6cq4Av3rljifAAhYCaXpYoG1jm38FQvZ/ILxxL4wzTuY2hEakuHrT
1Kltb9s1NAOh93GEhU4X044+J75hOiU3DV6NLaR6k2acnnUNsCbAIfsLU+sbpKhb6k/5Me6NvesX
3HBd+VsnH2JevLoDDthlJM+GuPzZwaTAqvPz+vNR9oqGSje+u270C5NkvsubUZ9+XkAEXIhELPbA
1Gx6+QL58P+9+/kY1Pg7HjKx7tX4xiQlvBgjLQFu4/VIOOdlWF5+Pv7zbnBLk8Jf41RIIRXkbhPv
f/4ilFZ5cVMMcY58oPhcZzOMXbYlXNVaxJcIQipNZ+7TZNxVVkW/Ngfl7cfddepFCA8vbBH35efI
azAqusxlbQKLGBQiulrsJ5zDxuKKlqy45lptuVjPwyDV/ufD+fJ3XtUzVIVdeGkUqNeauu3n42kQ
8G+Wz8iWd2XdfsxD/wQQCJcIVrLrz8tcpCiwTKB3rNsc6SR1c9NvGpsfoGo/qpLcaM+fhqvuq/99
J2Llb8gM6NciuWdNcsMCzQCPftgBkvOV9GLaOByZd0nCI6FsY5/VY84Olsd7wp2Nl9L2OCkwr5wV
+RftN+MT99hY/dPk4vNyAFVWBVDWzJ2w5eU7y7GHG2et6EmZpEcVuEEtRzvn1EVMpAYb1YNnyj2Y
0WEzDpzZZSbltVgmYpH7pGgKukMbkprFRNqeXP2qLJMZumPezCocX2rjqa6sXxFT6QV5duyZJaMq
fkF3K7ZaVu7Wz8eDr+fxGhn6TDfzV2x35RZvKDdonVqvuW7dG2jtjWPg4TMSGR+rJBKPpd1Q2son
o/WfC7+rATcYAJhNRKxwIonPy/2EgAxn3LU6l6+eHxZny8dsktDt3QeGLuFzjfJ1lcTD0K0RTIF7
rYv6DBTim3KhBWHB40M4na9rsBW6Srewb82a7VdMA7PEPqAZziyx74s1FFUqJ8P9qNHLb/xOztc0
Mv2j25oudbrc0VVGZ9uMtBzKbLqmDpqizJ5+e8qybiBRnFVhYZDzeH6VZfzGvn/la/e33nToixT2
jbOH2GboyNAV0sS3GHcNwJGIP2/ad5yRaMDiZuMhVd45A/6FcWV6sv4GaIXOj/7jW9Zl5VYHwXgp
S29glME00NW33MiaFyINfqUGEaaAmIg0g4K6x3cq2mmAo/KT5jxm52JwJ3Ip0wwXRLNmtu6chg7D
41BD66g415/aTjobotXRSUShd6omr7mHqFOz2lXvhQdXxcTXkM0QBr36XCfoQBBOLAFrzfjiOce6
H/U2bC0AjtKxb3mr+mPqcJCymALtk6T7Npr+cxIJZ9bJqbYx2Bt3YDTp5BXhfR3Ne2J1HuyqyK6W
wwwTz/pRq6B7zH0FLZ/54hoSMxu/4RNEYwS3ztP1CZRCu2rmnimkJ19G4ch90RtEKeJxoGGEuUk0
tcvUPXIXpbZ7ZQw2XfMPMwu2QtvJGcVDnRuEwZg1ZX790ul+umi7Na/aGvxDZM+/fv4EbdNBfmL+
Lnx7vvbLJwweiRyAR1rmeHwM9YT9sDSwZD2qg55KVHJr1ZPdpEa0MROC46F/dxeR9ZSxhjMUCxnh
itq5SicI1hwHPr3FChkIYoeiXpprUUzMfviG3NT55yQVM+gpxKZSHCpLuizlZJ0lqQ0VX+fojsv2
kkPRuHIGUld/DBQPJrW77x27qI6OqV1OjykM9hXFE1mRTlvArokt7ug+Po6jf7c4lxLmY+FNqc+c
DTl3p2ZzDZy6uRaisHd+EoJN0lsfnOMjnOfXrhv2iJAJyWF4WVlY7KuOaT2HI39vOlV7DeZaUTXR
C8V2cnYKfbabmuo8ND5JEPwSMzPjPvM/oN1sDElPOoFl9BB5Bc08jf5qpqPYV7jV+nwGlYDcjMcG
l1onZbQdcrSHI/rNlVu0+dWLlq3QK6wrah4Tvv+kH6aOOOCh+fhsRz+55j1p7jIuw6dI6VczpVlg
j00Lu5MFFygFT14PDW9UxIAS2R0erUhzAMzMD1G/FmndvGP08NvsUZbmFybZ8WMkWvLggL1ZUGdY
DfXw4QuEoEiB3RPFNZ534nWOdTSdAKfPz9ACnGduGmwz3vjQLzjwRPfFqS4Z1HYpw566Y/WblQ+h
o2KldyMMPo4xOU9zH7x73OnGXJZvsetOj6qv/uHlGt95Bvni5t4f2gDXUiY+alyTq7ITyYVmU8V+
0blnh9y6RqmPkI7IxRzRVIW9mbxqf96ZToLFG4HP3ohbeTckHW+B+MYaxx5O5xi9mCRi93hOtt0k
PJrONDdViugKQq51sswiWOs0jdY9QMBT2yf5ndb72pC0eHPtCijP03wdNHp+j7zee6bxCQnQIfsw
ofpnExaoP03wQk77RFKM96JHG90+OAY/bt6Shv2uT6BCu7bY4AairE87cB9xfe5SxRTAlfKCSSqZ
TPe9tfY/14bgYZzj/OcFbnlOe5V3jn00SVnUa2ziUP1cWmG4MhmmFmP7IA36+szlrT3g8eHWNPUL
/IH0dfJoOAlImUFpGxuj49JEbdE/oBbAgIk9plyuVgjN6NkJ/Ic4LKEksB08dEPnH5I6ey9sAyWj
P2f3eAIJOiwz+0mgfG7S/APIxoxV6J7Y2kOoOJz7Bj523IbOByQM9LgACTgxIH/vJn0vZqCzhoje
uri0904i/+H1W2rfMrkzVrG2lDvRfp4D5+SqFsxear54U1WQfzj5W2H5JWURuE0XLKpj8K1LgUY5
IoKoyt79Jsfgb5nJfakYSNV2i4efr5zYJ7sQKBdbFHchCLTlWqLdDXy1tXt6cfiFyUgpu3YvbB63
GAFV0b4bRZzfnM70DyTtBtxu/sVSPNUWU46jzYKCF87e1QB8tnLoqzswXw/KZrceDfQF1rwk4o3R
J1hp/WR7f2Nr9B4bV94tpssXk5HIyu3q4COx+MTaYB0wdB3tJ2dq7nVWP5mNK9Daqh0IB/vJ6Yxf
unasez0vAWuet8OcpKBUDPndY3jaBeqMoGu6URGR+x3o4lAE4lfcHUocGbfZ7r/yKsZklWFk8qzw
b4YNLs2Ff0iz9Hs09FPAoOG5r5ZvdrB/u20bX+iLhEvsst4FfV7ul0PvndrpLW95BhVq7CCNh5tF
Q7CdgvEekg23m/v8NSpaFFXER90n23nsZOM+B95wAcOlzsqW+MH5rtvhN/FOaFESboVOmK/xbPa3
iqynDJbicVpue1E19RPZCX/9up7uqJEHM9Vbz23DfZqWxp1Yj707Z8NmRmy3L9xwYufrKI6k092T
epixG2qD7mC0CprZ45fH9L0DDwdinqijlKOpxf7L2I5vX3rel8iIOqexPB7NgFUckJG+Zty0dmPc
hmCwH0tomBftZjNiBRYA7WfdrqUQ3ricYY/sotbO9aoKq/WVTvv0kYokPNP86rE1EzuY6PjNmSCY
JbEcHhCuFPsQ4jynUeS8kAs+2riE+JEgwpxN7nuDqTNTmfqhC0AFTst3h+XHeKwSWzwwaXvC7Pgs
x9q6x6j395xQ0CO7gXlHHvvGYo+yhRoZQMxULU7Pd0PG472tHLGTbfJEQz1BpDrZ9yjJX6JqJEd9
2UKKiE0gGap/VoFZkVEcviiUVGs2B3arAT0z/WxmPyXedA+AlKlR+3NQiPeTUqjk2EQpi4hlW66a
NzOGN4XRHicTI6RseHrG0d3QMWveSA/wLzEV5aqktX0XPJ1bDCXs6PacEhzq5tssyTdBmk7vVhzL
89ASS1QqaNv0Vl7G8sttKUOsJPnVeQGSjuWHWZUxIPKuF+aV6rM9EkyQeXggfr4dkOHsx9POLBMP
ZDRNbqf7wypGW8O9V8Cxj4iv502JjJEj2+eUkG6AVU2ScHMrZPvkZWFzHqX4nMOXvMbv6UG02tQ0
L7YYbL2DNL1HuB7Fk2+pF+XaHbE7LrKDNnunQaPfjIG+eTwYj6OHTpUr6t/CeSD9OaxfjTTO3+kp
gDWpJrKOm0VNWEYP0y7MJsQAHu4Ju8znu5yZ34wyOQwQl45zJJ6mPh5PZtH+TXtoIzm21rEzvlSG
6dMjZ5V9wj5VvkUA17vgME8D1hzRPQTDUUTxIn4rNuAQm3tkRC/0xNpvhImMklB0QpOOXmbcN6ts
DIq3POSaTOS8Xf3Ono6tw8M51/WmyWaOkTpBWZUSS6Va4ynH4LEe82SvUjd8bYPhRfhO8C2yXy00
SY5vKnzpc9JBnLQioJ21yCZah7NljqbAgs4lcsa7DK6Z1KUCEdEAi3Ag6CMNkmaf93V9o36FFYBH
8iZE+J40+VNviuLbm+nLNEH5JzDIIjBDCzVd2qVwERjU+IxKL1UiwkNAGYktBTCCmoNHHQ/gSpv2
1ASTfLWD9tl2QfEDAnnhDIxQrq/+VjxAK11YF8Fo8pbWxEZUtpweIRVgtywHjGBBfKKzn100PNFt
pwx/M1k2EDIpoYnGQ/YL5+ITXgvCBxkNKgii2EitjsP9jRVg/LQcA2GgP8Yvbmv4WyRi/aXWXKje
QONLDx2+exa7F1iOAW4ENTynrsu1DNk8mkhgMiRlblWTjMfQAhEfVbQBKIG+av2PTvvw5bXmly2a
4qMRqthgXnibm0KfJpXC6tZOcVJuUVyKxQUbYJV4YXYAbWvuEhjYpcl0C+eAgrYCCWgzx93yc/TN
Yz4aye/GYiYHDbJlP3LNo5mTk6KNTiE5D8K9N1rAVz2OlQRKI9wtKnfXToQPUNcguXHYFII5++14
Vr7W9pgfCpYlc2XRVNq2Nq6u//y5bHS2H0aLGCsOqheyIeMzfeA9yz1/mgJ/YWOi2XRgT2wzsA/X
zIqemg1xmO2xHOb4MLrpP57y8PLzwn0UXTTW2q3A4U65ShAFqkjkUslkXMqgxIEzpAR2DOlM/Btu
iUAFl9zVeFYnWwYc3eSRgCuQkyzCfFrLud6oiqtruWRdkGHZQJydWTPx7SpLLbZqvu//fFBarxl9
2wfLdiXOAyI76ty/JCHbFTlyCx8oZ2VJjAQ8/1zU//l5mPKn177IU3DibwAUcAYaJARLm07FYNJl
srrMxyGaIMRCR5BfrUJS0vgoQYd2iT0la2mHRhKFUDxW1593ueYX08fq22Vouy3Q2yPOMrLrf778
8i7qcDlFoXlBhWLtpgo6npnQQBnM6n9fypTfeNGyASvT/kR6Fm/nGfN2UxdvHVdt16dJc5pRkpGG
6wUbYwb+TLWF1KIrEVDVHkf4Vp5kpZCcKOuxAj+601RFQA9TGJnLC57PCf8jvKwZ6GJZY7OzJEco
6kDKyAV2SBsL+LUGKxTTliF+lhdLO++uaIxtuvzJnbA1cN/gtxUKE6gTravaiM+2jPaO10Z7tyeu
b4QGK3OnMbdiMJ7ivGIymPiaiOBy3dRBcRyvThNjVgEpsPKE/OeWicSHciiWfOcUIsopihCC/Yjl
hdiRAn8dXaWWDOl+kzc+IyN6dgwonTzkCNt8MCqeTt7gdzvEsa+d3+xKBuoMmbG/dILkKI7NzsrX
3luhxn+emHpyhHFJyoIyIeZi68YABWO2p7Gu/+U+zUXU6PA+vT1yo61d47DG+mYfJM1jliZyvLv4
PYqTmPNAE3PcMB1ymkjAS5LmaJVExXg1gFhQze2J31SwqbkqdjnuYqNRu4QWH0nd68iOcOuQBc8C
B0oNRCuz5AVq+vOumnDnoHtcrjxDZjfJyCH3x51BDu4u1vKG8rI5CTg8u0GIW6fhRZoo3vGy+wee
XwDzQ3FE2a4W9INrobkK03g9W5ZYGwj/1gyAMYoul79LjZrgpnjetC5yqTKlo2UwXGRFn05jksK6
bom4o+NwzptY7qB2v/1cJ90Fu26Ior0KsqfSlUAQmArvAw7/jgNnLbPT32OFEXi4TYRSndS4rQPC
30wXkKPrxOcfAj/YAwNxEmZiGRfRgcVjMSoGaDCUb9G+8rr0dYwtZx0Euj2Q/zitPcOyD0z73EPc
sYpz/5IGJDyfanh2LyEat9mUJ22741aHrg29gYGmXImJCzLhZuBBysXzRBdjmxFQUEsC4a3AoXCL
UOjVZX8CoqpOP+8aw2KgO0RkZii1xaz9RZe+3LjNRE0lVk0MXdvhK2Phy42VV6GD/Pl3ADpIAhwL
orZ9no084ZRvDUDdg5pmYBod22BE8FDjyEB/C1YYq7gzH+G+/+f6jjH6NZmqt9yym5PtjffKtfNd
m6l1XYTFVon+VUf1S0beHYuANjderOhfF2S9BeW2DNWbUfgUZWb77o8dqnxNoG9b4wZzGLDbYCnX
LIYmNE+HNMoBx2LvGDeas9VDnzno820mZswDW8iXbX1DnHbORqJQshR6RZ6nIxzyihIlLDa5jxaK
h5vDCyVfE6LaN/NsY3cEx0alD8ijMV4dObzg5ja3ZuY8yvTAIQaLzsQxK2fr5T4hbCnKgktsxI92
P7GxJFG8dlrgDZ4dFNscU9GaIiJbae0QKWywG5ocWVnygrNp5mBa+vjRy+tLiYfjxO29lSEPK8lE
LfqsKL/UBe07K8aoiJcTDHG5oY7pLrFbIUhSwzofuhwUG7xDalLqL4LpKm88ty3FGfGsU/7L1ePe
ibFsi8J9ZvOyVgn4gnXfA382ooSYQWIdCl14p8m3wpU23ZGxdOqeR6h5g6UOvuW+IQe+9qkmks9P
sMCQgIMqZVgXQa6fjQSl8Fw49IbN4OAE4V8LKk2WDc2XnvXrFA79JnCbjJgUhBNQ8EaETei1vRZV
lnbQNBGqR+wl/4VHnY9d3Y+PnlvH60aiNeE6fbb694jigO0ODQBc0ucMARQehotNUbfvvLcWYl+U
NfvICf4C3wz2vqpQZPS23NO7axHWcBHV/Cn7WZLXMFO1VkN5+u/LLNimoOsz0UiwxqROecsBaRmQ
HQ8Rs2XXb3/bsKzIJEQFsyJFlCkqTc+1GliOMMVlG+2HP7swaVBB8YK4iOfLuzFknjbeAKw6kuyJ
Kg+DVeCwokmPPDLKUzB4DkBgLoKnHIOQ+Dw5KJbUuuNP5fLSWCTgxW2zFy3crgCbpeCHCyTcLyHr
gRup5xDaEbfehceiB4wYpQUXb8LLnrklOmv0qBN6OXzawZ5ZVkxT2/47TlpvVdwki2jbZFgi+Ln6
YDgjNfe9BZE5aFiVvk0mzPL10AZDztOQPLRcTHclLBNqH3Um7jldsbBGGPG5b4qwRZ2lWPzTKYVq
27n/wgomfJLbb9Y0/VU9DSy6x58zx94ds8tb3zjWXpDIdg5GlrUCN97PV7IRM6JGhC6Itvx1IruW
RlzaPeRhgSA+VPFOZ7R2m9C/RT7yzUCqt1CC0S+xY1Cqjf4OBuDvrqMHID2lt7Ke/UNHRlwA3XPt
DWiP54lzwIqCNzr7mKS0tFMMMsZfHVX0DNrpVUEaXmU4P1ZVmLzR5mIqs7zEpRntZBa8mk4nt5E3
txzJXkWRdqekItXZ1DuEPTguFyd2ak+kzSwvDZMELgaHUAXVUvrpDlP1L11ENiRZ77NSwxsDr3I/
xNmGhdU8lhKfXxESS2iZbXjS6FlSgbwGWfw5qBBvS2AAgZmg3qaBcJwMRGtONp5LYvgOydSd7A4r
EvG8pHMnOOi1Yzx0JX5Tws0OHaLQIcdOnMRPORn3xvguYPL4ZiMOZDQ151ws4YgjeFd7obO3VuAh
Cgw3bL3+njOPPo3UHYmFV4Of/ANVMtog5qVrjYyOm9N8hEDRHCtSnDA5MMtZApi5c5Fx9tTHRUVz
O/RxkZrVo62LkWvL0ZL+2HdhZzRnOpf2Q0VxW1udeLDpAZznYEo2fmhc5lnnr6H9mgXIuTIpPPQg
TvtYl3sZxTcpG+s+D9RDsnaTdxGTc1i0LFODOcCiRoOHNd5DygH1YoO6yaYF/FB3s7Wf0VslRJus
+gwjp6/EL79vs7OV+Py2MsyoDHnXeYkvOW3wC9T5X5Nf6G4axxcIDXCHInHzc/3PNthGWiDSRZBk
D2VV/560HZ7icfj8C/dDrvu4nkFB2RbmgJL/Lh3A2YbnmcyBvVVk/yhN2XYtWpwkReODtZ7oyXwW
dkeQc/wlGsWw2JDkmhXZ2mPB45bnNpAEnm20SMTK8Fu659bYPGaJV65G/9P1QdLMqekddGCWu3ig
0ZxH9mtP9OExJfwD9SrJLvm3Az3kgD7034xt/WGyOIrX6Ha3U/hNamS1HyaXaAvDm9YsAyzj6NXC
reIEta6o/9FlMqnIcgYqmQAWDc6eZpaBapoWT51e2IDpNyBh2WaGHM5ZbSPQYTs7t8OvMiYmQE0D
wmKfoDggMAHCKszUeZuFhygk7axunrT7PhM8e61LFGMj6XgFV157gdy4AzPzNkZdnPO0yek3Q7E/
bornu6tyccwTRJSF+BepINzh/kAg4+eN3g4lJlJWN5wFGIwKDAXbmHKVDs7ibvMXCqKJbcKoQW44
ESCxkUg9rtspT3FaTxNQB38oLnHR41ZIBJysyXtxHK+hdOfaqqTCEOaE0RUBirnKc/vVDwb1qgu0
CXVGa8pK1B7RDvqLrj0qghM4ShdP2UAukar6Q7ks23HKat2rr5BGyoY5fHvwiOcGlO1lQYhdrGBb
iZx/ZQIOPjesdwqEC9ELRHXOEcRlnOdx2L4BAugWP361yrvIfglIozTawd/Aewy3kwmKfuQwgakw
3nVe+6/x3GpPt2NjjNJZVaNyEIGa+7hROadh218PRfk3Tm0ySTBhrmdJBFQmTKJ5yuqClSC7APGi
XcM3l6gZoHKJTMcj1mjjJmKCzZB/pYQ3n43Y+etGcwmtpXvAuksPxgm3nTGf+4PXuV+05OXK7unL
MyKqZhr0WYxZvEvZ2gW/YjBudFSLPFx7i4vD7F5HXdu02CzMM9MABRZdDIQmD0sILAt3xrWbuo9D
/DWOY/3I75b/GieAsmS7VyxoRm898zDRNHKLHabalg1NgfInqhRCFKDMWtx0avzNp4onWGIWd6Mw
Wieyuxpt6q1VZ71NqgM1TuMezYWJrJ/Da2JUL2oYvt2hPyFxWjVRUq79AUJFE1ubgYNumxBEGE5O
czOKiMhHy+V8DhUMbsaatly0m3PnzyRFwwHGXWWp71LHTvtsTAcCLlwHmDF8jgQc1CZe3CSKmdnO
1MnNMbAGu+W1tNV5YDq6Gkic3nphe5tEwV0psS2IOGEeHsflOoyqiysVKm0edhK6iVb2QDZgIfFu
HR70g/K978A1Nl2RonHU4RKXg1cSvHLpkCNkl3uM0mJPODgbJQw/3wXMUWI+EQzH9lOhv0IxRBcn
9N7ixjEOcVneVZVd6wmQceNgqxowC0puy00fRPT4A2fFoNxZF1bFpN+dN5SGCFja+oj8aj22QO6d
qqywwOp5l1K2tTDoM899kGRAckD7HjAVPqYWXI3EyZZQ+6tWvnkQHWfFefrkUAIqr72hN8LM7SAW
KA0HbhqjxQ3r0jpApLzuXI3yi9q6KAzFWoLCcko63DiM1raippE40iNdzaNvbbBFgHxmj8SCmYGk
6j2juKg43bAG58QNwS22/LnjGcYSkWFuxjr8kabd77pWHjcfx6aCoEBg8cUrpA7IijHCVq2PhVnO
aOEQlSUhvv0y5owi5Ya77T5JiIChfGaMDEA7DmAeFljOxmBcO750SGyFSVjDqhFnwoXevTY+FDSf
NtHiv87MttkwQ3sUlA0i0MeBVi0cbCZPgzaWafWtCMWvLJl/BbaJSHSullBWyeM3S+6UjY7JQGjc
HvBM4wOeaV4MSAzEOPK30dRvdKNIDhsrPBFIAhqeXth6g4H+lWOWEabW2ob1cGIGvyxIMVp8HEvE
XviH0rCqU0s2GUy1JNvkdjUh4fHyfaESb//f5hGmrnsCoQXHB8fkiDIem4E2T23pfSV0YPDmY8dw
zZ5OgT3fsOMZGzOJH8u55tHDWkcHBswJqRDIX2dj4BTYvBTVvPHnsD6rVkDajEwwcXbP/tKnX0Ev
kMDh/XVdGyLuaJ1EkX9ZTn1wKswyOc6oDemnx2zqu63Tdig7hfhG1RRdUVGwgKdD+qt2DDa8Uwe+
4T3M43vv5b99FRz14E23KLuxmPKg/THHxrpAJicVjIC82sULtywIRESCTUpSgsV8Mp8YXdTP8U4B
lNN1+BmieX4neIlDHJpcr9fuM74Hwrw0EHDhJOe6My26m+z/Paakx0Lkvy2/enW6Bg4OFF/c7y3h
inO/M4cGG0RoWI9T5b4ycvxTt+E9LGCA4lekqouSMD+PKpL7jOSSWSucNwnF8uTF2wlnMyzesUNy
XR9/UlfIjvWgCTD68WWcHfh1Isgh0ZWEpRaHpH60ZhS5mLUvwZLII7FRKLzGtVV8Wpl8GouSBop5
pCHQXaSIEGPlBL02tlfcRYyYlWN+5uCiSU0fX1j4lFTGN7PuQ5i54YqUEc5WvXwK+6V6Vm6wKis+
MbawdKV2aK0NcZzFDP4G97Gn+UUH2GKgMSDxwVG1FEEh1oe2P+O4UXs4D2xM7X6qiaqjBfaoxhDp
1v+wd17LcSvpln6VeQF0wCRMziXLO7KKRhR1gxAl7YQ3CY+nnw+lmTa7+3TPuT+xY1cQVUWqDJDm
/9f61uC8tawR2iQkNdEEgmLF6TsijPEZGiKllgHOg4rCfSYbyM+xpr7RgIg3x4Wzg+ej9DMKp8pF
dDNI69BI8Fe0u3J2cVm9Zku1aTLCvxDXZvuix0DSs/Y22XaQ1K0Ocenovay6bdex/JkxVtdpfkSU
3szhU2sPFd0Rc9xWaW/h40VX5mTjB+tk8sPRoq0QbNxGRe8+ypNdk1qwHgdMSsuZTEC7K+OKeV6v
ffTtbGRBolDU4nUyfmapFBuqffvesZAQ1TMn76k2nvNsSA9ktt8US/IHYjf2E+JwrHH+Nzv8UXts
wHofCJeDiT9qSQIZl8HRwpw00l/agHx8stL552hW47rGIheZM5c5mOkGlpxFAhUFrE2oJgR7bkxd
iJZViFOmYH8HkbB05q0d+VdLV+PDHPRHB3F42co/HI9GrnuLJ/HsUv9YBz14t7n4NFuc8f5ZR7/a
GMlvjoRlpzsVHdqgfO6Uz9suGg89Qlrs71wJCdzAMhFWGaRUhfG6i/p+5SU+KR9d/7NS2OD4Lh/R
3Lko/VTySoQQuuTeIN2rbKJHB311o6T9bqLV3k4x2uoule61BN+JJ5HL2xiagoxH/ABz+exMrvic
zQBpOe77p6yaUuj1+Cfqaag2tmOxSMww6eiByJiYxducoQVbkmGlU9RPBb1HqzPNfankGuGe2NJU
hnLjPJswikgof0E2TjdSZzes3ueRup7DN9wLzENlQsUUoXK54jR3AZRBZHtxsQiGrCNMqV/skIJX
PgXIbxf71iKrThrqKYjJPLEUkYc3bKroOQ37u7mJW/tNyJFxkhBds8cPQ9t8oyLk8CJ73pZFwG6M
UokS6HXSuWOBPOIdx7VNKbj+MnsBFZfG5bLArsC2jdp0SHROu7xAogzZauWXbI6vidv7vJklhRtA
6rYcNe0FMX+ouRnP0jQkYmiLOl/WeYfATS8pTdlV5cUErqnIOlcETmS5qPcKmLtphWe/Yk/hexBf
+r6EwRzPUBGriMi0KqHMNVFugAxI5SMOxD7A+PygjAEZgKDUoeA4teoyptZHU9VQo2h/Bv4beln2
dhXeyfhTWRpfjY8CJos1SaEvg5V/8zP3D6qoLHPd6RhbLHcyoi9CC4uhsLepbTGfO4viZtnsDuGc
rTnfdyIm5aVsPqOqO+bGS80Sk4r1OO29xv+GNv+kZEYeDiJN4DeMcajm0XUDco0qQcBUP7SHWNgf
dpU/ESlNHXMGNYwn6CEHCo8LKXkLougMue0Q+ONz7lfHb51hEUGdDCOnLgNqY6Fhk3UzLKWEAanF
s6MkfcK53hISxr/ohBfN6nATppjNQsI9D5GWj03reviFkP5S8Ys27pRjiGHOUPbJ46RbyYqcIlYL
j14tDlzR1T4U4OKhNGBO9W/p8LOUrFZQ11EAKbU6jcWUbzvP/MlsmFBdk8Rq1+QbmlllE5/RUZqA
+33uLPNz9jxiwR1t7Kj3wrpCV8Rw46h1nOJHGArjbPoiXZsdHwgNWLmrpmCnLHZcvkQ/aqYJbCo5
nnwyoLUhim2kwnTddhB7kmmgn/6UO803EJOQz1ganojZwYI5NC8NXRmNXHBTRmQc2k2/1T1WmgZL
KcQ3RCtxCxejOMXu2Q5vodt8nd2ihKeTy5NQH9RC6eaybCZ3RZ38tvkRtP0GbXF1GKe6265Ck7k8
9832ndwnjMTthgCRZe8N0NeqwTr4KbI6xo65ADtqStN+tiPxZTBbNtkUQYWt37KhGQ7FEO9rEux1
J74GeV3urdJyV/Uc7hPLEuuCkLMVzjJfTOM6gY2TKYh3qUYXSiUwz8PmgAgAa4eblHtXE4njgksf
piUUvJguUTse6YAtMUrkJAFH1MZ2iClhO1JM69bR1LHNFsZoiGkJrgKXrH3AoEidm22E2VbuzQKc
IVzCq0OAb2lPz2MIX22swdvE7y4sv74O4w/dM+lWWTbv1DBAeWm3JiiUFRIMDx22OM0oDJAxVnsP
77iX4DxSro0rPi5ACdbt4xhJg/VD2rKXAKuI+SpGzDCn86vodyGdrC1yvE/OL6JqkvSPmoosKNvw
mhkePjkcqnyGYUIX9FvX5tUTRFwyWIpm8z8RBf9fEQULt/+/jii4fP/5XX1vfnz/x5yC5Zd+5xS4
5l8EqiROckc4PhkBv0MKhPMXW9i2DCzS/Wy8EgQb/N+QEYMkAtClvkXhwSegRC5/rPmdMmLY7l9c
aZkoUoRpWsIT/62UAmvJICizSZXFEqMS2I6Du13avDjX5h/zzH/MKBh6SxKQW7OlnAnnBfKZpBC1
Mdfbwa85auUKeNoIbEL+mt14dTBYxHZkjz+0DZWGZcMkxvqqO6B4tk6xC33+3Wd5/f1C/lfR5dcy
Ltol2MT7p9cnPIsEB0pMNupAb8lY+LsYFCeEpj5jjkPii8KyyHtObdlsbZB/IICcn16MoKIys4VY
+3NuWdDF07vfTV/KESiSRaOjYrqOUfs+/PtX5v7zJyc8V1g+/0lpu8ES4PJ3r8ytA9YAo08KWgKx
BWMHq+/ORMkHdmOMKQ2MdbvOZqSBvdW/ugonkF236TrA2AY/p4n2ppLQShfqcjcUC3LMXzmF+Zqn
9peYmiLQhF91Yb1lNfpDhkO8YPbNWHaws4P4WDCAK7h3gIhpx5si+1FY1Ee7ah3AA19hKKOmgRq+
NJlsRoz6IHQ+LRIpIM5R7XRojz6UocU+zoQdajlvoeUxHzqJZKmhqBiMLBjl6G+7oW3XpuGfkzEF
rUAxdB0gay/gYqzxHX9x4uA6o/T6HYnyY/zf6lf5L756yQXwp1PTNQWtL85MKagJ/Omrl0Y8KD/h
1KRt7GxnxzD3aG72U9N354QvtcUN/jR1IOsbgQHFDj4tktNf9TCvaal6yDi9+AQi+gOeOUaMbsrY
japwPwwXW3YvTuWbe6dH5LWARABE2BdyqUZd2rgcvWxTj4a5c0zYC3IWuKsl1reUJc02qF2JRAwX
gYG5htReKuSBa2whmenHbi4OcBUKIh0hS2KwOulgunROD7skRHbP7D4fggJf59wnUNaUszJZgO1F
Pr1Hwh63Pkj7wCHyZ6JG/liIjq5J/xr3Rb3H/F9u63J6nPoDOyb2LDYma+yYLBimEO6mg0mgmcyz
Titrl5Cl+WCbdbLRHiUjQA0UxifPQaqBOdlpjO6EH+3MnudZgXe6FbZ3NQYE2RAwSHibss9iUPBK
2GvtcCGuKkxiu0B4X4soaNaxPx0xaAG/7gd1FqKgCpKN139/jdn/6hTwHRP3E2e0gyrhH68x2nUY
YwLkm2mvMlS9BqmBnoWm5lUXmcV87jcbPCAlqFw6RdabSo3TrOobaJVqTTcxXSUaPqY02jX8VXq3
4HvXLhOl7dsCu0R5aAIwRpFR/IeT1yZG5s8nrxUwXLkAxS3f85bR4+9Gh6JpAwNCegbTrD2TF+4d
Cll6O8POCKSkoWFmMw2X0gdEauLVTMhvxGRMCydh2z4qdrI5CMc+6bbx8lAs7+nwDHPsGVk0YCdJ
y4gQh/nV7CgcxrhwH1p/AA6VygtLAr3SaVzu//338adEm2W2CCSCCdMkaINUKmcZrf/uXQnDGgs7
4WwS5aMTU7TRi7Qat5xEYoP2yOvPOGo+ivJxCo+e0SEVmnGvedAgBDWHlWPb/2GCcJYJ6h8nMGZD
5lU/YPcYWH8ehnnBdY14I19hh9Fbx0CEMMxLsDUhjDKYzz0rI4bJn0ZrepsxYBXfATDW+IfHiBQp
o8IQa8EKxQM5HKkKzA+GXbZbvHan2RbDyk8IpApZHTbomHZJ1GQPTu1BYOY6xJv7yudRUrvs6bfJ
5j993v90FgmbJDAXh4NwTOmafzqLvG4kkSMkcVtZfrQN4vo1hWibwVpLYsr6psNWy0ta/k9ZUxZy
hT8KoZmefqBZ9Slg8SSlX5QRe5ReqKxa1fh7WfhfDtN2YNt/+goC33eZCRG0YoF2A/9PZ4UyB1Io
iHJYeRgyDKNV2aV04cESIwGZQZNruFQIj0j//CP68O9GbxrUBbg/U3FHvWeOvrBg7g+zsYC8sGG+
NI0PNsEvCSrC6BCkC7ZTUyhqyqn9yJF4IYsjMInmkXhuKnm73x8qtLsgNse9U6juIyh+tb0Q72Du
GasSyC6ZBYh5mAZQ7BN5PHA0rG1cqwaFZINyD2zGRi2HXpW7O0HtfT2Os35LgGEeSHMCn7o8SnEL
NkjkLfGWZXXTZUMbu3av3gg2h0wg6lSZ94xDqdnUuhuwL3CfTkbv2SsgphYNMvHlGWDX5t1sus7q
/uD9RsbFNZd9fwmdlG9dj9iqAzvBFRuljyUS1kEVNLKXo/td9wfvh9kI8Uor5FWzSYk9m224oSN7
OPxJ4daFcneuQ1ueVdnDSs4ZSZMhdC5lNxvEzi4/ml5z1cCQWFlg5XUL03mzkH/vsh59Em5BRBh/
PZyxpe1JVmft0rbuOgvH7uBWaPlTCUkoyPs3nZjTqSF3bgAYz3Zy9j+Ya1lfLhJWFcr54ofpLknN
4WuKd9pfgiO9xmLnHMfWOZhB13cO7oQSOjexJPnemJGkqkxG2yFh5H6A65icqJMmJ8PWP6IQVZI9
e9k+iLLhki0GAEDC8xMLJkybrZFQ1Se0iL4SV3BfxRN582W7T36GqrW+hJRlbn1FlLFvmF96wpvO
eTizIVsOYyKhD0no0zpIohe/j+szJf/k5gkwX5U2UJoz6rHHM4hR7WOzQos1xbfMi9l34rUjMXsM
EVNCpAwhW7+Mpe2eszb4as02MrGu7lFQW7gocv98PwqoV+wiiBgrZ3mGmQtixVm745vbGNgHXu43
aI8DCIRQCe6Htmsa+9FnvWL6hfsyJmn5wvPHxF0B+7CeWcnoN4tJxXfIQ4mERT831PuoLcvb/TFf
JM9hKqqn+xHd2l+GX/SX+5FJjrCLhXmtbAIB/TQyLvcbZZDjFdTauLSaia6jTJ9MMUTaQKKcZDLi
ia6EQ1XkCYm5y7P/9styedShepEMzXe8l9ZjU/LxxE1y7m2Lj8eqkPKBFtwase3ATo4BgM8seKuI
OEPfJbzWbQvxOMhRPLbme6Qz+3K/R5fzt6qUsCcj339Ebk2QgJWZ61RT/CSSJgseC9J7xnS2t3qW
jz2+42hjM00fmW4fzcilVvTXw2bsmqf7jTEhNBDpOZ1z8fumR5+4iga+qrEaxLmC/tpRYuRhUCRg
3ITL4ORZ1b7VKurJ0jKQ/CN6gUpj2DdfQzNJnGg8ggqjEaQHG+WK41x+H7pIS8Kxud2fq8jGegSd
tiMJiN9MTPumfFedhIwxoxXbGvPXW5f6WOjL5r1v+MSa5YhW0vv9MdfMvPtjzfLM+2Od2f1+7F/8
3vJYOJcEl0SRvcN9Nt0iTLzrGBMIiy4O7zd1ypfRanCx0Lfn3/fZPerbCvHK/m/3+ZKNmqyMFxMQ
y1ZyqT5XJHER5xae70f3GztpCAhiO7mrRzkcRN9MWB/84eaMEhx2RNzTcoQKcrjVld7RS0keA4S6
McRe8EbBaD8lcC/j1XyWy0c3ZMNwq8rYeKpZK9+PoPWqC/ECZ9wc45ONHriFSkLIuAK0OvSfrDl9
cjLIr4XwJA/oHbNLbun0VvMvaNecL6nZdVs/NlAqtEn+lCVUeXB6G5Qca/Ftirv8yRGY5rsUkHA2
h6cpyIyT07lIXukghvC8thG2dHo+QXt1+rG95stP6lT0TXX9270ze4ZVoeMe5zxPuj8A58Y4lpl8
uf/K3+53HfMtj3txvN9/f6pr9UDGoZCt5rgD2adjNNpRHbyA5ruMZRqCruVoCkK5uHOmrSWk/5Ll
QXk2w/qPcsB/vopRXnhMzNdK28FLk5EbHPm2vWOb8D2M3OCCcAwEUJTCkiGO4c0q+fZwJ+SbsOyn
N8TO9i4viYO7H6YNQ3k9qW6NQ2p6E+60b+LYODi5U5ypSzrUquFzqIpODvtln5KfEEfNduOpC4KT
ILHsZJfDBJYdht0DHXrEFOLxfpcZmO4GDP64libAN5kM7sHhX31tTbKScTrVG19Gw6sYwvrUjVFH
7hqPlipwb2GUr+8P5h27dbusTgDC8Gktz7//tbGcr3mu5WrWFQxpS3vRGfNydJ6XnzqroScegi4s
o33cZvOTRs34Ymd2vjURi23qumpeWu2K24SQ6n50f0Zg5+YqZHu47/kbL+4yNQCR/Xp/xv2uMRp/
em4cn+93KQyEey9N6aovz0eQ84sOFjbh0b153eSc81IVz308+I9pF2zvR/ebdKhgyeuEFa2hi+f7
fUaXc9pHOTbNv97n2AUK0yy51mXG1qmWIdmQLIEpWJDXExX1a+ct81Sf/Lwf0QGl+2ADNWZeut8z
Rsg9M5XtzA5UFREJvOm0b60X0ZSIoVJEqUTdmS9VNQNRaD0DrmVkvcCXs16K5LvJJgZ89XCMPT2c
c/oCkIi6cNi6fVs8NO1ISMmkq4uvHrMcv8T9nqD01KlCxehCnbvRdD0iq2EyWI7cdravMXqF5aAL
DbjJlnEJwrC6dMI4ujUlZIrJWbWGeDLulIyqVeq60ymC3T26gnhGTJK1Ho8z+uRjqhYLjetejCZz
L1bjpJQAaCeZNNwv9nJz/0kzQp9bfjMs6YgWM1dcoyzrvSTex6vjr76sf/XJZEFlL2BJp2Pe3MRd
4q1aErl470B4/3rsJum4txVfexAXPjkIUbs4+NW7wSi3VVJ1gE5G9U6vpocTXdjHlmvmgFJiXKWV
S+gT+I0jJBvjRTg1Lq5lReL5M8Z3N5quldFsa0tEqISV/0AHpMdEWrYozdzoObMAyNkmRxbOMlqi
AZd3klOYHy0ElwYhaHU1XcZJvEkxOOu0pmuLrW18bhEOjLH70PnOgF+PrrTuAv+bKqznHAL5oVBO
grafpHU7H24Jr+JxmGiooIyh1t3K7qx7WZ5sejPvhqU3dnrMshqGYh5P1zZto4NAamE1kbnJePnw
AFmkRgMk7TpBlmVNzcNUdsGK9wh1XVak9o3FMKOQwpvmLfYu8BnfNd1dHONpfGg0/dgu1eALchda
IHiUi8jneRuNLVAKpKOvv78y4ve6c1lDGkWmED35uXgKo+Wfo0rprZSQ0TpoqptD/Ow+CZsWphDs
cnYlq5wYrnfPNJJ1EQbeAUl6RH5LRhlj8Jwnd/iZ9XL6xn4WxWBfxleG5eFo4ptNIE1sTVcEhIrT
mDAy8tkiT++kjT/vwbHccSMoNS7TPuqe6o0DL59i6J2yPN4/MIojC8YD7kZsua+ZtLNngaPnfjS0
jvXq7IksW3dNiyp6OQ4b2FqxzOtz7DTFtu2oo2CPM1ZsVJMntEGXApLgq3Ko/WkZL4ZLJa5yTIGR
GuSNSlbslyZX73MMERXFw/Bt8r6C644+6aA4a8R79snC4o1vIkom1kqcX2G3YDF8/N0ebAxXpw5t
21mfEQMxmcr44lvKelKDd6vixHmLptexpJQVAhE6F9Aqd2PG1PuAQ70iIaWoMZv6xqkOy+TRZ6BL
28bydm5Yr9slG8InVPU1UqO76Ugl35l5/3z/s6wg1oah1AtWMxA0EHt18AhXYd56hhM/2+YA/4vO
zGPrle+EThF/mcFmGWZ/5WMk299fMpytcqOzFvhLP8frNNXxsa0msWdkTh7GmTdThYha2ebY66np
tn1zgBJTbosy6Q9maCSvZqPeaSfCnpGtu+8nKwERTMZP01XVuypRYTeins/RxHw35rw/mSQMqiUl
ZtezsIAyed8XPZPBDOK107N3XyxhxTWPhF79JLeyOXtVezPpUD9bRVxsdGvPm/thmEaEMzY1zTeq
1JM9IHhZFm45eSL7tKfNr9k34RMo3DcPNxeZRh78cls+2XAon4wUzjWatGZ1P7w/EI5WAruo+VEV
WKN3RhkwIdFYg3esAHdltP8yo8MXBbRwPdAO/Bi0t69Kx/uZ580H5vrxZBLcgNFARmemaHAT/Ml3
VirJDhSmgdYPkYwFxWzlA3hjpVS+2bU7M9aPxO2ZatgQqswg5xbNEy3MR7OJqpfBLKEqRdjKNMJI
I+6SV6sn4Eo27yYY31eUrPIFE0YtjZMmWTZREDnrcF7OLG5KEc0b4Bxq1RkZC8WePyLMXq9oCXUP
mArFzZE17cQKXDEE6oIuAPdVFo1uW+qoOyhXkbtcutETUuT4yWpAXM42k69jyPRAaehHEBWIuuxT
X9Ax95pI/SLLve295j3Kun2mHfNcadBdlM1Pg++2L1bLXDAYPkML2vKWMBZ6IfAdypTk+DgF+BXo
cwhU43z/CUNft4JOam9V2nyUpeivyKhYU4MF2kiPImTdq1cPzsieS2QgW2V0Nm3cT+ehy6YzV+Qv
YrWKLUrounpwSIvc2LPDSqmraE+Ymbmn0SSSJQt4O4JZj51JXSvL6s6G1yBRtSxEGA4ZDlniu5tQ
S4am5UNq2wy5NBs09rqoClI8vMfKh6nL1pdGfttEW9CFDPRetMaPX39JJvMzbpmlKxFOmwid2glZ
zQu01vrcGv63CdDtoZ2G9gy8iTN4WaeldovCwz03CMqJKGN7RlsYNf0x0UwnKfRsOnLQ7bAVrFE6
ECqfkeTSmHPy1KoqeUpzVWy17q5ECmFgHKyMYlta7lzHwofBSqAh4vg1wJaLzBk+OS4X/cCORe21
jl5ysG5n1/NHtv98lH87JAztbKMT52+lBhQ141KW8/Bz/H8/qEr+vmd5CG0QkyE8SxyswXhtOpKx
c1Qca7NVr9oWznUyG4tlFFz7kKL62hO+BzYsY6rz+Q4wupfDjoA6BnO3fMUO6qOma81jHooCoXfp
7XF1MS2p8jVQ3R9Kpc/spM2z09rkANc22MRaklKD1vVB2lb2ghgtugl2TQXi222qqwZOw7QY2RqU
0CYXeJqNxyBEQFY1rTq5SliH2MAh7GuxrdMfDZGlwNDKibzAsaJMbtdfvBq/q+saw+V+U3rVeDEk
GvHYNEk9NvJdCyQdxlJWXkeCFK9tlX937Og4BBi9KdmRF+46M1mRdQboSGVPks3G2karxnBkGBv2
Li3UTw8DNs76dbukWigDOQImL0EywORcZiNwaOrQQKOA0GfE1kwi2bq47ZCameWRAv6lBA5zJDfQ
hwAsWqJ96u5oE93CeavfSquja4RBtP+VcgKdrcFs9gknM8kFHjge3QTHgLjjdeFRwuus4ORIHD+F
A/0i6cQfWifNhnQjVNc1aX496Aff+YPd1LRoZNTNda03yHfxPorG+DANS3qthfmkQCn+gN9t5gKV
8E+yjyAsMevY46MkKfRcdsOvmhrjV1oqlyzInipAe/tSMtE4ujRvDZKmx7gcnydfb92meS/Gtj+O
QtRXKtQonIV8jkysr6muP0TVWTt+l3Cm3LIuGDBp40bhOspq+XVCfb2FSIRqC93II5aUNfaQJfGg
LEiLYrtf52K8JNZ8sYagec5/zp3OnuE6XaOwSAHtmDciMPFtu+VP4RfjzndstSu7sTz4dpauMpFE
7COlsRvThDYZw/th0sSKCP+N0IynbsA4TBQXOz3AjMeQlcH1ftM3BLCl0v8WRvZXCi6f5BzoE5Ye
LAd0lHdIsLoHRHHTqYuL/EjyHxYTe3Te04jeDOTF6cBi/qAS8hOGCcBSWYz7Oz8GfM+0742uRYBG
K6/qxbz3aQ3xtRXvBufpzpbRtKgaKfsWyy4qDJxHsdS46hnHtvsxyTA/JFZGGq0fTiH4uQbihRVH
IP4DWNOjujojKqW6woFNVFf56oUeUVJumr/T3+WLkbDYaGK6BUZqex4wHInSwxhoHyLQ/n2MXFW3
+R+6dF5re61n14Umvoq7ePraBphYAauzqIMsdYZMwt6qIosW2PsR4t30VZJNEGvi2zJICriIlgi1
2VEXnRtMRV0n14NsgjXkF9La0rp8JF2WVAu3O5Vk4rAqjl7t5aaxo3fPiCk+qtTigkw7DK9+sh8c
FHkB4td9HucsKQcx0s3umh8DmJp+7LtVbJCaaVsuF45Ur3hu1Cuf8LcRpfg57odi/3t5KIVuQMEA
eLF6RNhmWstzWHXuDv6Id2rEF0hG0aUeWFax9ck/xgBvjwFYbdAy2SmSw262HqBcuf5nR67D6X5T
T73AaOSjIZvjp/tNnaVPDfmO+7LsS2obudxmVT2tzUyDTvX9JzHmcndXrjflwobuQMGYc4i52XPU
L2r6FOtgqDoR2cUWKS6GaJ/ZyzG/mG54za0uw948l+sI8vaxLOr+GJh+f8xMi+4vG0hsVhaGVt/U
L0ld7ahSkVzWTOW+14O3IbJS0Nlt4b4N0Ufa2Ok20xki90mC2EZDDGTNzbfUUtkQuvFRt+aTKNPg
iBcgf0Aa0W/rxt5GXls94u1JHs0y2UbCIzl1jNBrSBzGSY3aEGMlo6FXbLMppXeIdeghdRvvYjZY
0Iy5Lc+z6WRfS7hApBtVrNds4cb7EaclrhY69W4V4EzU6Xly2JFa3SOaDIdgQn+JVOnLXWWgknMi
RCLMRMW+IDv0kBgG/S9FwJsQbbLJZfqSTwpyGFjOtZi9/jjk7kNmzf6xmwW4wEVosMQVoVnGLZBg
3oA6WX/3pwev646RInWZzO1xE5iMHWkjxUkT2rCKw5RoRFYNXlhfnMEy9trpArKCMoyurQrA2tKr
NbXEjkRfsnRrkONGZB17sp5m+DdbtuL+sSS9ah2UFgBqJfDuDw7tg3HlVbG+SGKwe3Y6x76bn5Mi
vvmZpc59PwVnk/THPI6yi3Srl0gVHjGbDZjMAgbK4PJFE8SsrIgTLyvTg+Vaxcap5nXtRyWsNFZd
FZxKEtxsVoy8D+XSUEy9Rm8hQRnPDXq1Wx5i44hV8VHUjomhRb4PMx2ZPk6fFSF+tkwktJIueTIB
SiAQwjDsICiUIWlhQgWkNjZhdg5rF2LmsPwoTQQT/dDwYcT+cVYA6JOWIOhx0O15LpOdlVqC2UiL
s3QQpTv+qPaWYiUawJPdiLmpnjvBagRaIoycMsZugPQVBK7J+tWMims8ZXwGxgIAMeevk/DTz+WH
oS5o4C4hWUVJWWRWlfkcSPFFRt2rH6QD9EhvuOYmu2hCdTZ0gnZ22HenPuuGlW0TNGKHpOOOtRG/
6kZMC3j5vWjHD0bXEn0K51qN+udBLfR8stnwyrmKiskUlF+JyKGpkDivZju4j0aA0rCzyKwiE5FB
dmpqmgQWIn4a0w+wd0lg6sdZvAx1Yu1VS0qxwfkNfDxAwuM3kNzZmaymmn0T9mxCPMmBGOGiEFsD
DKSIJ0o/UysXMaI+CUbcpDf542OpDz027jfLSmCF5RD2wcKMewMmKYdYNboC6F8Yzs4aU1qcNsaP
RkAwpSxpXkWDJqTswuRG0Vit1BSlT6HfIBrR/hpA6XQFxftI+tII0StK4TCeiGBovziEsKCUYVrW
WXpAu2C9ZG6YHacYsj1QrV1DsCrfMHpoTsdLnU6/bFx6Kydsi1VLA+6ht7N1N5EAKtseUxw0mgej
MbxHhKwkz/SQZ70cbXoXQyCby7LGqAh6cQam4qaEPUIVK/d2dRA6qNa5DqNNh9DSb638TH3O1SNB
eRmTmhkXX2RKzKMZDJ8yuiDR6D85jz/HGt+K5vOFaxyogwMK6JANsYJanGP6ZpeGxLR5ut+0fq3O
ruVd4nybG7n/oYpR7MrSXxYo1fRtBq4DqOULpqGVwYR9FkviXJ8r+Yoavr12Tcy6opGvuYSAVCAI
BLvg3+zOyL/rUY6gIZLmUsw+PQO01VRbTe9VpZhcygk5raI1Cq5lHp6i+MNTmXsrDA8wQFssvq5l
nw/tGvoPMn8EZJiPQxK+p2UWDlHHZsl8JUnD/x5rClxsF4332MzzlS61fiUMeli7mFlunclZSnT9
6b6F1CV1tcktUxhDaXFtbYb1oodbShyISLeR4f7Qbe1fc3tOLg34gySyoq9jnO+sUHSfTN1o42va
/BU0sArk8ZFZRu25UmdKa7jQMqzMX9rlevJCf/yRWhWBdUSFIJCuPqJgtNZIbPnU5vB5mFuk1Un7
EbFyo3hGnxBxbni63ziFQ0QuZUSCwTt9zrSnzg0oCGv46RhKvkSZ7PZcwSYwKngklch3INGTL537
i/fkvCu/nc4e4wkL4nBGOm6AhhLC4tXX+aMt4+ZCkADmjWQUn1b7LD2v+Q4PgdYz0B6f8L5XIXcF
r/Vr37v5me8bUVMPgTxWwbzrlK7ORoZdxAmnvS7jH0PVl49eB9on6x2YEk20qscZxk0DyTNn5bgt
YovShIbU3IWhvpjvAQyBWzlmGvNUrj+WMp7Zyp6Wdv/Tio1g5bugj/0lbHTEw47ELln7ma3Po4GM
u+q1+AizieBRhzW67Mbp0JEFm0Donse3zkrcL/XsyW3qUdaLiqSD6raYHeeI3eqEgQvMhLmX7lCh
sUd1tXj6KrtTtzms6ucGco7fN1cnsffoW4CzedH8EUvz6f8wdmbLjStZlv2VtnpHNuCYHGbV+cB5
lqhZeoGFhsA8wzF9fS3w3sxrmd1dVi80iGIoKBGA+zln77W1INH3rfBBb7uJu+xs1Oe9HMY3Xa75
jRpOJdiPJhPAc1HTWcBOeRW4I7fF2BunpMG0Bp5I3zYuZEE9qpx3wJOMnttavIcjNUDaoEzRUvsN
w+lgTtoXqWy4VTuvu6dJrxPGw/no13nx1DjIESo24gtHxOG188UZc718kSHXY9c4at+mc8aVA/Ki
SowG3E+Yrp0OTCHbLSaECTDdlibuAFLwbWgi5xDaNgLb1izf/G5WaSTTZ+nX5pZpUUg8WBdsErMz
noSDdyNlbEwGkSgJnbyTwLln1IbYeuWovqQ2R5sZVXUKMTDBw4h+171sf3wowplonc8MUwEJBaCa
QxB2S7R7zSEOy82Uhz4GI8+9kvLVsu/o3HVr9ZAotWG4Dn3yXNURfOm4fqkcKpB0fqmbDOMKdTlb
iDrxGMQn1iWUWrPPoZOtJqNu/9j5p/G3rrkwPGwizFYJWTiW7J6DjNSFHCF76YiVPtUenAQjvwDa
o4mkkvAFlhoLD3d/+Mdnl9XviimPmZ4WndlYNFdl2w98zGWCH+xBCTldhbB+hFekBwoRJmfDCMyM
xFecBYnol743qypz0hmc+o3BbfsQj403Y+lwHnXah+rnzKK8OPk+FrKoMjO8ikV8MmQZ44gdXsde
3Jl5NpxpM0DSoWOycyTeF3AS8jDNworGzx8iaZzbyZgz60dvHXtmSl/cIofXjq17ODuQOBptb4sE
ts3cqYj1fjkUck2+qncX5bF3h52X6/H2xyJ4q75L29R+rOo99Zk8hnPD26ANtwSg2a40yufT6ArA
1GWb7tOkR38X/uDtyB7cHCZulTfurugCrEDRItaGOztC2Guzs2QgHTzZMG2uRVi/ZoSyLiH08lko
A2SdZZxI3IruvfCNK85HHOCOW1DnGCjbzr9gxs1g4sUSSEpWvRfs0qDX5sVdEGbFphg1hsueV9I6
h2KHGHpaAXzGyxTLDMWOxfDFco6DE1irEQjB2S3oF8uUJaE0GWI2hXtvtVNwNw5k2raA3E7TSCZI
4lvZKnO1nBDSdoeuDAXAPEzC2i2uaXpGIdA9EUffAQgaH2EovEQdq1BKS4o0B/ThbQfEjeYb6S04
lyvgHGwfWHC4kYZUYEO6zsZCQ3LJL9aVQ36IrZCOelGYx7KT4dFJTeSXYbqjBmxfM1WtEJBku7TV
431jZi9sSabP+aCItfF2YM/PmG3ycjuYvyU9xzy6HhJNZ0C+audteK/MxDq0TqStGeNYr+4IoRO8
3ZffYFN0jXHjesTGyAaOgr2mGzV8N8PsqO9hedNx99YyZv0Oi5qY0aTPjpomYF8Ow6qkiNqOUWo8
Cm5HxZSpZzMjfcO7hJ1VwBmG7VE49FV2iTRzoPKYtAQzdwwtpNrPD8kY0CXQY+fiVT0YdvCUJ1oa
9bGufgssWvc+qoNDV809Ve/utnvk700kE3r8VVh5yYkCJjkVlnUSLk5EA2PbKocpT6nsdrAqnHvc
y94O7NuOjGhIBUnQmpdSDEsvzKOfkDwPvTVeu9S7F4XnjiCSljLw1cVPI+sSo4BaRm0cIIF06ysT
ln4DT5PbaeJ5u6kUzSosXdLK+Y+u9ObwOmlgvfYOvkFa+9qdosx5R6PtrA2JPLC08/5dM59mxR/y
tlQQrKVPp8nEPjASHvXKvnsAJMcGRGCTf1Vm+5aYfQtUI4qeDJt7Y2K4cAmNdJMMDj3CmMCsvBvs
g8fgYQNdsH5yQrANhEV0H45rQNROLBqB6bAiPY3uTTvGp7iSjPx05+wwcvsqNfWTaUH5ZAlwx9Jt
s4UZge9z7al9twFc40x/Z7Of7IY2azfk9mjv2hRtqBVRzgFMviByq3ZO1ZLmylD7XQpYCMySgnQT
Je2H7FwNah4MUngjHIYqYXkdnBaMno1rtSe3BNVGeI5pzJ9vX+qhAySlju7GqDoD77F+pYT9EMub
rQDgTWh0apttfHi0WvfBuvV8Qlz8uzYIiQhQ4WfYUwYjUh3BOTrI+DdTT1ZJZyb3bGLbs46F4I+H
FMzDQGgaT5aHqcGbr2GOZKKTKpu5OZwGTRp0bIxoevfpLkzmSODmmCBnCVm2kvGpZ3k6lYG2RV+J
0ZwNws4xW+cBrFh1VzKc0zvJYu+Xlr5Sqqg3vcX+KK8bBTkoymn95ubaKCr7xa/SekUKB1E7tn+1
5vv37QEudUoLcIzCVenUEDip3YV4+KtHN88tWtfQmW1AP9rrbijuGh+jYplB3p2/uj1IlyaWNkB6
6RsjWUxVHz65uhk8jcPvRFn9Q9oTWmxw4jECF5ckMt3HOrBbtqmCtnXSau/+UOf4Q4Pk3rMoIYI8
CVZj7A4bTdOsC4kFfx7183M0JtoVIgg0R+z9T+zP7S1x4c+3r1LTFes0wB1Sddq1LM3peyzkPigt
53dTMedQDQY7Xb8HymDsDVpojLdNm+g+ZR/wsZKq/Mfh/KTXO6cAkfYOlIdzUuRtEDGDNO325ZwU
DWEifTAc48VkuP+aZ5oJk0UmF8e0XIqzMV/oRnCMi5TIuGg061OEZmoxqAxrvCqDi2nH29stwJ/v
AygAsEMm0xcKm3ED/DTFh1JrK3hT6aOmIxd2GAG+SObTCAVT7b132g8PS4yu9cZTKVJnZ7dWtdKq
pnmpSrRSiWsQ21lo9UtdwbVJR1qsIm8rsCZUTZ3KzbtSgK9MDP0BNk1Ele2228yU5j4Mo3CTWqJb
J1VD0R1yrw7AEL//21GCTf2P5/C+kHMGg5wYMWnc3R4qB8JwyPaZ4p7nplKla7KexLoCzLEKRj/f
KyGGFzKqB4DYZneqlOxfZG2cyf1S7Bg/a8f6zoFJPoZO6e4Hpu0bw0Z921sOewOyFaBYYjcUuK2R
st73KFyuseG4F3yk69tX0Ovtqwtr0szaCrFx1ewZAh58jf0b6ZzIiSWV9pEA5VWtOHPCgjjoXIz9
g+aG8lqF29sXvZv1D7UWIBWrbPDD8wtKBpPHycyx7zMQbDbDlPqcKN2fDzlW10NYR32x8zxnN5my
37QNYASKGRsevHM2ilZ78IqmuRvdT36BbFOlYpYkGMhE2UA7SxwWqPld9h9ri1br8nazs4dRO9yO
brfB29HtYWyXwiVro8Zts+tLvXorsYrdinRueuXmr+fnLKjQMsePfn7eYuLL5oTARJNFay0THVca
btJ2wd2uYfLplYz5ccfSu45fmfz/9q2m/dGtn1iVoMWqAPlSH86KCGIhChGsiEPFdlMP7rmbH25H
PtCAP47oMwJxcm1mr4l7qPzGPYCJ+fPor+eA4cRATR+DfkzOJrU76HSOOgIuaQ9GFiJtZ//XN2/P
//WyaH5tSATo2ieofvHXN3I9i9cipAZtm9nqrnz6YOWoPQWhld4LazpmUx08B51bPGVErOAgXzT0
EDZ5iEl3EcciOGqOXMKXw7IrCAwznSB7ZCuKd6G27G+//6Ft7X86ebLvAA4t+Uy9bWOO2R2QDNKi
c0bktBk/mc22S3Ch9UUaxg+0aWuLHgILRxsan7XrLQY/Tj9Mysl1Cz32wNhALPR+YsKIrut0eyDi
8s+jqqXa/uMb/HYg2AOaSpKMPI/BvJnC3oi8qbnzbBVcbMbm9Bibu7boqIrL3j5ObVptx6RcE2lA
xvdIzBO1dvghvenAlH7vt5b5GrcZIFZm+ctA8aXp5RA32IwPHjG27qA+E/5QTEwwcGVd361kG7IG
4+UB/m1mW1cNwUX0xZuOFu9p8Kv6ofcxOnueJIGKmb5flEtFe/To2Wjgbg+45mm5E4CGqaEbX4dQ
ZCfI+tkJjoq21ZgP3p66PdgsfFhheEWAVB5anslkXRnmQf3zYY44njHhjXlw+1IA4kbeELajuacJ
7RWLvjahSmBI+fMQZkh+7IuUKNP5iO35ssZYQ2ARLenbdLGr7Q/My809GXXFowUxOUuH/FTqRrQd
K9RpTJuYqGsHfPxy2aX9+DYM+Fd6VzGGATix6yv6RBHSiYsG+oIbTviPIyu9S0F03ht58GEWfn6G
L5U9FUXtkewBpaIz0vGxTPaVjVrCCt1jM7qruiq61chPWrk5Zl2q7W9YQVzXImWAr3f+fT772jst
i78JB3e1bPrUyAlgoBobRxuatD136f96GIoR6n07bW9PRUi/c7Q1z1pFTptsaC0Gvcs7C+zfnKEL
LKFItWr9za45cc3Kxhxaj2pt6q65Kr1KOwSm/I3cB/di4GjLyQvMZ43b5i4lHIKP3zO3iIZs2szi
GBh1+pMXxlGLZfLXgVaMB+cYWzYzVjX3lCB2F9TyjHhi6AiykydKdkltkf15RJNenhI6HntTU6g3
kGJVyiL/2tNPtmlBvL8d3h7c+cnbkY714tDwuttT7u11jE2xLE71Jetl9ej6D4PbdE+3h8kOH1Xm
NRfmht0TdwtjOfQlJWOfEX8SdckhGvPgvm1KXHAuULtWQgu1rC9l7ny3+hU5iXzpNbs8lAAjll04
yhe4le0mDRk8D/OXJMlO2OHs5pCXPoEzZGduvZ6zht4uXVt0Duf/3ifn/V+mNDxyponG28K1hTf4
31zVCaKqDCA/tGaoYTXD1ecELh2RHvlVtyfv1LbACLW87xcWFJ4NwoXxAA232qgGGSKGyJDZpn2l
+9icGeUGj3y29X5UyiHvNzWubvZx8wQYwI6Q+BT1OtK8HU11/RFDDVjhsHqYpDey+hnqtXYAPWCt
yV6yoIY2hcbnwF0r29g25rjIdT4H5eWn0Jp7IJUzrSYFa/MWqGPlMx3de4faeMg7PgKLCLBNoCTe
YpNAal8o/CZmis4rUDoSQT3beyapgKVzV7MUTTaNcIOdNHikSx6aT0UFXkM50TVuohhJiGass8q+
5Q88Hm6z4sbVrnhXoSaMawnLYWVrSOa0fpjvOfmjldH6rFO9v4cEA0fJURfRCrZeMsUJMKJvblMR
b6vcaraSTK7WpPUqTeRQdu3unSnfCr3IV7FbbW4f+v/+Fydc8/f/5OuvohzriCLm3778+1PBnST7
z/nf/PM1//ov/n6OvuqiKX63/+2rtj/F5Vf20/z7i/7lJ/O///nuVr/aX//yxfpGNriqn3p8+KF5
1t7eBcbr+ZX/02/+r5//CR9htr7+//EIix9ua6AQbj9pRg7ML/8DjGD+TTICYZ2ChzWbHMU/2Qj6
31zXsudvSVxL6DYsLId/whEM8TeshqblCVyRNt0+3IZNodrw//yH87cZZ+DpOnn2DoW8Lf7jH7/2
n37zPz6v/7f/HAKC9S/GRld4vAsuY0N3vdlgKv7NfkmsSViT57Ew7WA82nEHpziit5qFcrpYfvMe
m45GTyOBSpQ64qKQfsVET3dW7O1xtD9VicLxQVfNXOg1E4ci9wZ8a9YzIszgbGNSpMEC9Aod/nlA
WnbyB+IQAg9ALQ8N2DzTcdIT8HfvPFBvaxwcyMgJLpjTfpLEA6854ay0Xe7KDfI1hAn2SfbdWzCE
xixTsE+355McrGorLX1tz0DaOrPfEWgZXDSGc7R6+P38Dd562V/6iWFAM8UHLzf8ikDlBvovk4u1
LobnENgI5Gguu7AwYNlABwAgWp8jUIAr2dXTqktb9xj7kVoX4AsW9Qwc1mfgsGq9fRMSIBEOcXR0
OygztYcVJhMxaUBEMoRGsiWDLz73PozmQXfiLW/dWhOVhJaV9BxyDEJtlRmA/uphuk5uhgk3pj5S
OjrANvk1lggUzMw9oFkaD90eFy9yi3BFINRA1asfuI88tGScLdpM5Wu0H7WJptrqknv23hnEhNA7
6J77WtRhuA8iolFczfef0FNtSod4vtFGNAKrKFz5o8bkGbEdwTdFGv/Q94O9nq8itItbzey+bLZS
DaHvjFCAKtgNPhq79D6p50H7awEpASbblyr+XY7BrpCIxzInJAcGf2bEpwE9XC3Krrnr5sbVNMYY
roLvpHJ+k751HXN7JEPlKyL/dB2ju4MpXCOy8xHvKhmwhRySCnln0DC9g01AqPnegwhIQBudogm8
VdIydxNkmlcKLFYHSb3JTCCjfpXB7ITxpIUUrmJ8qjPu70PRpPuoyvZW5X/7ZXqP+qRZEbPXLFK7
3hUDRUMZRltbXsGfiyManBXN6Ed3DCqiJZzDGNIJZC5wZqZ5tp1qyZxiO1RQ7dJQAlJNgEzoO2DO
xtoGNrEp3FYcmesfqRu1nehsGKT/8FVonvcuRnZehDnqNJYJmG6PTPd9pPWIugKiFDIhx73nfVnU
6RvhBm8i7OOjPj8U0/CAzkZtEDkRA+I30YqIeHthd4yMpip/cazIR6ETfAOZjzlRss8cwyBUUBLk
+RD1anQObqC782ae3TJ56nEbHrrE/C30VB4iF9LqZO5MDUpzAdlhkcWkIrt5MC59DeljP5KIw8au
sp/RhQakk2BbyKvnqMj7VVPpFas/rZxAP9q6lQMfJ+ugHhCyaXZ4HphiVEy4DkSsxSfYDghJTUi1
VS4JC2z5w5oTEjRsAf3Wtp1v5m0uzeaKvL6gB8u3DSdm5bZA6IsB/iUZ0jfeNUaQoOeZwXpi2aPz
ALKYvsa0ZadMXgMDObwb/rqMmnypdyQg5LAUsEmk12nInXWDJBwEKRFpBtrOuvJnkjLxPH2X4aqZ
c1wY7uIKzbFKPakyWvZ6HJwrTaEVU7UBALBPltImJ8xtNq2dP+WiPqhKiE2l+yjH35nIHxRWaUPp
5dah66YjosHkGtjccwgJ8olKp6FZrKYSME3IbGihlxA+o3K4R0OGSM7P060vclogxoNp86LBLT7a
OC9XmqI6jH25FBmZobXWVps4RhU8pdwKyrBjYAeCSjKSK+LY28gBGU5juMVWD1WxsoiFrDAe7yaS
o4qGnJkwhxMGl61cuEw8mR8F3jIX6VpPUzKeDef3QDIdwlv+x65w39jbITkbQ/xHgK3SgF/CtLAF
KqUtYYCDmCsNxv/MBxKmCosY7tg6Gpmo4jNcpYk48RHRDzaqvWv5V9KAzkYEdE3I8i2TWree0RJZ
b9x3hdNjOIG7Hg5bAFOAcCnhV2kWfDoOI3Vl4XzdzBotSDFTT4YQOQRFzTfOJp11HCPd42R4vB39
QmQ7kCqaV2uvJTkLnRXDBbh7SedxkRDf0jGeW7KzQwdEZKGtEnrnLuCxAnGHjdY4yoY7BGxITKKB
egtnAshoYuuqTuYbtzOBlicfAbFhJM2DR85p0WDYQtTRZp9JFi3xgoEUzUl7gi24a2Nr3DvcFeGC
R91v5ojHknM0ysC0RwkwiBbRSwgoY1+Y5qMc6VzAhmTEATM3JUTI9odTmPsvVg1fTjrTYwH2vTjQ
edncHGmzXcSVzPbkABQMvnW+4G+tbaT6lDXebs2OHgoytdmJBg8j6fTQLmxUOXPTtLzrQ6JwDSN6
yLDNrhJXHRMX22gNz5Cp9zLPpb8O04AJR7ELTEcQ21LsowiMGARfVrby2ayMfMliSt6vQ/BvwaIa
+9YKQowD02bAJkcm2IHwehraCaF3UKMdcyhWCe0r/rj3ZQ+BiDMEw6OBP9XqHkx0XWs4t8lSWUo/
WRVyIwqNLZkpwb7JiHntKzxYyTAw7avu2Cl/F64wUAiWzIu//LY2US7PybiUFSBAOWcmIAYds3mI
CtueviozhOREpPRDEsZIb6jtd3lXAawt6Y21DhZMaXRLZkPtGnRF+moHYAaaeKWF2TeSN7Ueuzxb
edD1FraFZFqKChMqzH2zAm0kmcJvY+GQKg+UMLSGzRig/apKc9/qhrs1iKEmBjd76dwIcVNGz5b2
CPXJBbEGQ2sPeh26EmJuU2ud1ZO8hl/ZzOzJ8HosXKKZtlOfTcsGI3pgtMlugpzAZ/ZVddCVMPnA
3KxGohWCYIHu3EdnvYZ2t1SSqEXqPjZjX9mAKTbSra8ooOMW+SXSIaSumvsLcbIiJ8UBK1peylD+
ssEOxCXTXd/Fgms7nQS7pHyQTkgKCA7eiJbdm9tEFiH18VWLySZEYPSskvY+bDNssrF04S+L59Ll
k+2S4VVvWBpwXyBfwDXORaqqdRL/mCK6x7FjLg20GduMtW5VJ/UP+efRxogySH2dvFC8IAOeUnJV
pnjNvU5fCKMAp5wGX+gPCNWy0pSpGYBtGQInbsY7dj/2ybL1e7Px4usU691iQl25GaXcxiXpIGGH
EwrvLhlcEc06GWXkuDkoghva22SBsiblT0TacLXG0BdljlpyPFozuhV6Zor7avr0IHEAK/Lni/k9
REu+sfoKFLxWXC3flOc4ZyAY2vpLkfWPma8HW3wLnwXl4tYGImnN2VBuhk6lI8woFoWA/Zsc6kEG
MNCTRZOWyWag8lhHQXbkjN6BtqfSlBUNbeNaV9GrlZA1p/kfQI/dZUFCxoKBD95EYzck5Ucy1KuZ
LcIsMYHLoNvLrDAvtWA/MyX6wWqjx0GBgXSKAAc4Uuiu6rU5VZgFwuyoDbrwKWzlpZI2GUe6kyxh
TEzApOg7R/V0EnOoVknbFIoRWhCzyvErqk8D/zHavHbt2sHCr+PgamDFXUS4vs6u6SwJYIDXaJer
vgwQNEz0RCgUIDJHuyRl0wBTI+ZNF1PqrrFDLQuzO/cDdYsTjM8RN9+ryiLmv+U99x5x56v2UgR9
ui79tliYlfUTjra3p7HbL7XYuvq1VKjTcJR4wiJltX2qZl2m4gRYsYtyrmaFXlOTrCGtCs4hUI0I
P+y8u1ihbHxoVHjOyDucihBd/KaZWQckSxxAMIyb0keoJuuXfO6BkMrdGn57lcr/joW78hmKgYdW
n6GJDFCEe5Sr5gEeWnHMgK/Rqaue0yg/iiQ7aZRNALVdWgoyeiBmiViiTtbrxI2itSX6BYkd/q5G
HLeQHd9E8cJyMERyXQ/ZJR+nLQhM9hR5/kWvROIyt1vwTfx56ZBYc7OPXeWKC/2n6a37Hl8WRYlJ
EHGJdYs3s02t+hMIfHrQbKZJAMW9EBUrpdFSKBKlrLaSKJgm0OGkmA9hNl6EP8RrVML7yCmmpUkD
E9ijdxyGL6nyEENXSRGXqS27gtcIBZImDGA8NcVBrrVvDaY45jT8wnr5gPPfWSau4wJ8btyl79vl
OmMs6/bhYmgymxtfirVuuh/bpNj4yF0a3TjTTrNXGXdD1ZX1o5dPzy2dme/AuVcstRB64q/Y88Ui
mDcLTaFjwk/A/2pk8ihkNGvMmc3SlfRzJTP4pSfKcxyo+tkPEQmPIm8+8MUhdkb9iZiZ0bmugdWj
aEXh6bcnjBGrYEh/lw1ierYADuIG17nEt4d2QjPlO2xrzPFdSThot4cxxF4t4DmtKXbHS5jj1rEA
vS0snFya2NWaby60FJRLkgGO6cQDH3S0KtG1U8DAL1FZ3h/GGN6L078y996WJazTma/ZzaTNwf6o
Z/ImFS6OhJnG6YLlrBnzL3xAnYMGwIN/iUOgZHpjbrvaeIpBe+KQO1qgPouZ+WmEtraowYCS0WWs
QmB4MKdghLolsFAdaqgOPlSAESWy1TlKUrKXXISbkD0CzvVp28z0UU4Dkgre2GCcVUrWuQOmNJp5
pWIml44gTIW7NlqMw+DGSTdAeuzZ0E75/RF/Ao8y4KCWc5pkPU7jqi8GtsTDxkkMqKngUw0CVQxs
BQqs6jDzVR1Aqw4slGUzs1fFTGHNZx5rKpa6LMlxCWZSKwpDvCzDigsGR1COUwUbVZV5O4w0Nuxn
iK90it+qdLxznXjHbL7f26J+7lu2TQO4WBNsLB0f8QDBoVyItDlI0LJi7sWrmTZb3rizAGhxpRHX
DZFW01ndN+PMqZVyLCl8OzTj+E1nlm07U2018LZ2AB6Ky0efubea3byZ/tWJEGKUxwpWRAYkt51p
uc3Mzc1GkmNQW/G7wtRtY8Z0fcMpDm13mLm7aibwknT8USd3CWBeNRN6o4CtRqNB7ZUYE8KZ4wt3
fi1nsm84M35RF8IagPqLFYw8TkR7xERqp3hmA0PUIJB35gWXMzk4NmEI6whJl4jCP3MMwbCcIA0b
M3O4r6APJzOH2JmJxB1o4nFmFKPzDo7jzC0uuRLJKPpuDNu9eqCNNXqw1sw6Zkq6N4Efd3rDBpYI
veXY6EdCLFZelTyzj4eCA0OElKPB2bede1GGl+39ekrXzcxahqd4kUnuLYja3dSuid66e2Bc018H
l5Rq5m446yvbAAKFYROMkX68qKo4SLahGbBnD+hzJuPnvGKR64OZBw0Y2p4J0apNSArQ39OyaPez
8HGtNzNPGgso78iDAjqzpvFiwpZyjy4YajRH4y4q2O7646NnNofe+2VHvLQCYI0gI12NXYMpJjYh
Ts+cawnwmmiIZQYAO55J2EmBG5EcD6S94jeMhY9JsmYXn4RGsrUwoGnHn2Xc8X3hcstN/WfDd05J
XDyBiHi3IXorr34QqD1CTGLwAyB2E7K1m0YIyuqYkvQZkCO4ALOCREWRDAZUNVwDOcWZF3hktPvy
NMNJEmzVuwJceDwrNrqOpI5EoWFz7eQ8znRxiNg2kQDMSPENDKfMmt7zARq5deOSz4TyaGaVJ1N0
72Q4FWGYAzcoltPMNY+IVGBjWLNLA3o+zvRzNVQv5cxD1yp23zGI9KIKusVoqgPcNXexJMb2oW/M
IxvTbB35w8Fkd7JAfL6vEv2ZMwQQezGirXHN9jmv9W4pADV2yQ79VgoQKb7mM83dmLnutp4/jr5P
ewUmTWY9ehaJYBm6c5KOmEWh4Z8Z8QhDCEmkrQY8XtVA4IvqNJ+dfpG9cDX92CQ0MO3hPsCpaysc
uoorxyQVan4LXdd+xcz1Skmuo0WqtdAAwPkSw8k0kT1T3sWBvI/k+DBaapN2wWtl046plA0MKsX/
V/yOQ1JxEKF81kP1mCbFWg3jvUcqV2ia5bFgDAF/SaEUIjmgH4ZjRB1XSeiUNb4DqPqu6LJ1WP2Y
yB2Jfq7Rgrb6j9+DuFFMd4ucFmpXTejkm3xnjrGJ6zFDtqk357ZqDk7oolnqd3H+Ndb2C0vC1iIq
Dw8cE+DBecyGQX8t+5Ctbd3cBVZT3/laVW8KK3EuRX2lqdjvWni9SCOuhB6jjYnOBj3MZWZp1d5i
+gYk0bgH9JFusoBPu8hRXlJ4k/VutRd3RPM/Mg9+duwOJarFRBk7wgXHxquFZQXxPxMfB1P4pujJ
1wSdT8ssfZ34odDYO3ORheDD/ESdu148+w7MjdDXMP4hmt6l9Jr1Nhl3KauKF7wrNHxpVpVHcsKS
kFUxLqzTGH2leoVGjiwV+rG/plyPdm7tP4BZMJSIDnWYXhoPhKAGqk0YxzpmU+PVjmIm1T14lb+q
zLrYRqJ7GGjnaknJDmfuDaFU2iOdeqrT/nfiq51OGNFQGh+CgfUKLO+TVtBdzuFomWrvG3MJI2lG
IPg4kpYK2RAPRSs+CO4BfIxowvVsSsjhIPSLEyncgCAUcNgKpK7yUWFvoxVOlGtBP2YI/VMPiXkH
ePk9k/vKIrQ7n9qHLLbIHBljcG0DAklvWHM67BgxjJsgyM8jmewERF+9pomWTZqzaYCCk4oJ6mBK
WyBUO6Oj8d4genaZey+kNhwFl0TFmbYgdbxdk3T3qEYiM3pt+piGexd5HjcjVp7umA24R/qfIOkO
jZ9dDOtdqSRDrci/awvxUGQ0qMKlKlsoPySRqJyApRproZulOIGx/I8DMjrq82/dfiiBclJkgN+D
90PnpqiYHM7h5MZIFJ6HobSMn5PW/EJcjRI9uky98dvUGhA14pGGLGEd2ioWYPtZxD/ySjxn+kB+
j13Sn2Y40Vj2yhwRWw3iTNFeY3JDKVRAYxZ99S2NZ+pitrrOr7getw1a/sh2Hn1d41aosHQqQESJ
RrChWW+ER1lVDqRoBmqLb+dV86y3HP6v7DNycM1Ha+o/pbGIZPoJsaRaOZl+dGz0zIdYvpnJi1Wh
YgEC9QCpkwFLWpxHwb014Q6J1TpDXxaNn0RwkxpTbZX9jZD+aGDRWcYWlkE+jlNTi3UzBxHoaXdx
qwrNPpaNWmCW0P37qaz4MHUNL6Lx3HfDZ19jwuj7oy/oeheEaUKD9V10AK3lfctIvo0y3oFoePYr
bKRhsiMyEJ84K13rd0f0/aSv5aw4IzGAoak91v74oWW14qwioQ1mBhEZ6OYRzgj6mUuDNqxJ79pI
JbtyJ33I+3SR4ZDeoqOpUL0gOnZx7TX9gSE9Np5ROHAtsyOo+1fEx2wmav+urgiNpF2xkCm3hjFK
Lp3IWBia71r37rs42xtYqNGmnGLNu45KDivXFqwRlnhK490cJrTAulJsvGG4h68H+9bNd/5EFgBu
+4W0sLh3OH0sU3woNT52KYI4JJ/cKzVOouSOuLi5LoPPMzj5p5TgRplrLEjcASsoiogf0157G/26
wnuBRK6NneNk0W2FXbknqCzaaPbwHLXWWq8yTJ9tDGI2aQms7/s9ev+D2QX7vnbyddKQZJ4pLlgr
ayi7+m1G8yixxKJPuOlrTvEQp2JlVTXJOS3ENY2YzMmxH2urWMV1hJHHxManiK2vB30XI5PMbHIT
hIuyzfPzYtnX6SMNrYeJzG4V5pB159UfdfKq6/THSgbfpHvC4GswbyTqDb0Enk4bk2AwEPrn1/XO
UgCUbYapmNXrtZuTA2SECumb02zjOP8g2HRNBY3Ha5jusoQLogzCDyMAe5qiVGD4lx4Kb9gZ4ldr
mCj0tDZbV478EhOnFRCHPavIarKG2VqWdOuueSWVhaoidE7/xd6Z7UaqtF36ivgEERDAaSY5e0jP
Lp8gu2wzz0MAV/8/VEs9SS11n/eJta3aqsoBiHdY61m4lg896gxAiPaW4aDYDGKbo8Zm5MHCwJkW
0iPLI56joTaCoTACN8ut+3EUL8whe22xT8B5dl3wJ6pubumXmQ74qxkvL3ID0LnFYG8aiNom91wn
kwZjbZ1Qi8G5CfEny789qcAnZREnxjdI/4NhhEZAjCVTaTe8CNSXGyK9f4VOzL0FTMZrJ+t2sMpP
RF9iN9Jo7vIhPdkzJ6GI7fYxtsL3sgybNyijFNwMXFJeQBtZmqK4+CBeyj7mZVkeNKFUKGcEMuE0
/5P7ut87dWZuoGj2l5IQVvR/5+5q+Qk00RmLj53PMsgtoiM9FgMbISsCyjukhoooEy4V9ie6sL1N
XegUidKDHhQphU35EtdeejNEGbHEg0OtaoP7XtIb6VJo1QvQlNBgB2cmIU0tJA/2C/2ev+7M102Q
CCyPO4yPyw73xMDAHZLNyIrhMY1o2KVJlx8BCkiH6BH08rEm6v3ar6F3rl+3wYApdO+WVUejKsmn
DNHVds705WDY2ILYYmXuGNzExvqSe+8gaFkYYkT37M55ITYzzqIA05P65W0Tp0f2lPWO3Pts2/n1
hWP+Yo0gbtuqYb7uWVydY98ezXS293HqbsbOG960N4NnIBB406ESb00mnEWdh7fUBhGsQu0eBzWl
70uHTdXLqQSXoX6wDB6IcCy2bIubi6UYxuUDS3GZp15g629rDts7UcSAcTR/8yCa6dL14Yk87eqm
L5kEO4Lq0DN4lVb+3oki3Xc4GnYs2b5j4d+OvQNoaiF1uRLNdY7X/Oz1R1WYtNepg6UQCDvZTxGF
CLN/kXvO2c3j/ACcEfKCV58RCI9BTkG9EWqZbjvXWX3UI3xYj5xpmcMAEKzhEmqDLdK9wHWJVcpl
au0rNsZjPRp8ZTXIUB/jf2z4m7nMJDw+sEoDCsd9WLyUiAFxmemNw6A/9rIZ00xygTsOy25iGcOJ
/+HVBUFUFvBvI2Q7GRrGAjYY77FeJk37YuwYwufMLhAKz9NV2W27ZTWP4y/KnycDeV2G3t/2y3u+
lvkOPFpLaurK28G9EaAeL4ACeF/aIRSNoDgMbM6yq3XibeyKaGSGSv7qiX8b6uZrzrk8pxHqj3R6
gngqOuDWaW22mWQwWVrqoxN5DM6peOpl6mAl2TxLxcxMGCycbpv6NZpwLWe1/sS7arfoC/P1yevW
jsvc1blNFM4wMTzrfHqaR5CVJkCnib47CZmHOu7ckaDLrikXxr7Bh4eUqmANCnWygjVrLzOXTNKc
PHoQdlZMFldLSNGCsC+QFvB8brP+XBPfyyDDpcTuGQaCuz70qbyR0JHO/ppBOKnK2RGgeLE7IszK
tI63CVILzMX2fU5Y8gUv+EOjCJFeFkx/SuRPDnqMM7DVZidsuhYnm7tjU5ts5FmfxknnBNbLbMTp
eUCgcsrzIOpDVkpZOZ3Z0L6FYRwyGp6/2qVrb6r8uRsig93GtBsMLwSWNV6sQf7BwkrpBMPEWRpj
XwMrXCMNd2YR3cHHJRUL7OrOpbEzYH1wX0vWk+5v0om1tU7iVVS6b301n9MSF4EgkafHgtEkcbrT
jIA20q1p4CpVnRmujss2rAjnDjErB0ZmyuPIc1+pIgcatlhsa1cQBqOFwOh6svEqpz3TEmoE7uor
Sljw/fvRJrk4EquLLw0uo4QRzE1jxZdCG8yFlgVpZB1uOlUQSx1l8N7B8vz7IfqRxVkO7sXq3mvE
bUGPIpLYq2I/TmZ6sVc4tZsgs9z8+70Yjo0Y0nNfTGw7J8s+9NQjmzSxnYulEWmkNftn7U5ym5kl
AhnJsdFyu20ie6J2ThovmER+aMPJOcrB0FuPlZai7G+gJfWDgfs57Tbcfdcej27uWPjf8+pPEt4K
AzeqxN8xC0LhrKyDiFCZGJ3MqQ+KsXHOjTmBJ4nsAyRFYu3WH5WwiU9ZfygTC9ty6sxxPobSWtD2
3Uzoa88mwLdz7thMD81ZXUrG7wemp7S3imHA2WD7cYbT0O5yyxvoE0P/iL7kUDpMl+xEvRotCIBZ
3Sx6/feIIG0VpDy7nlZJQRs4ktloPQ3pQ1NbN2rw1c4HLUsfFQZTYUKjJVXNoQlB0FLcxGyjzHa+
tnayX3Dtlj2agyUyYBXE7UPNsGiT5N2zttGsEMv06ipdUO8kfPjNqmZyWebP1VlIMk8KfBsGKxUF
3KKlGDdrl9544pz3m2vhtF9Lj8NIi+mRbczRMuYnS3IKGQCBcDbADZvGkm4neaxb77BMTcOjTH2S
BsjYuKg9csRz+ZpX6qXpjT0P0x9GKhj0cH4zIfuBC4KzA/cTHqZwG1pEsgK/25J2d4WtcrUcGugY
jXbCxmEuqvuB3Q4PBRBVBZyGJD7lLn6VSvh/QvYJ7KqBgkWzeUt+wjeRFMvJMbOXafDefPb+nvGl
u5xqyncOTeXBLJtYeRhny8g+c1mdsonP003SX0nVW2T+A1XjizlV6NyiEJ7+8G9EE54qt34NEwIB
e/ZTm6JINr6/XOFD42qhunPj4TEv40PqsUd02Jwwgpp2kdiJvDoOkWQnnFH55mF4TLR1P/nLO9Wu
2bl/J2x325Zl/io0aLcY0mFALFcpM+Qz+UtRH+Mie5BUSRvZqVfTgHWCzZlJKnfDkoI7hgy0AetI
bltJXqV+7y31qn3zCaIumy8/6OPfqqyPLXcOI7hTOaCp8f3bvvQ/gabMqE+9S3ODkue185ozDlre
ASXrTvh0L7H7jnqVQDUJHM02sq+7pa4vWYZWSxGSIioOpbm6lz4teTo7O1KACOTkPRMDPyIlqQA2
H5tkV+Z0aKVDdPQsi4AI8WmHkpuSOEemhYs3HeQrAS4H9tgEGffS2elhhv95m3i63wJxHe3fdIpO
c81d5qHbQMdDLA4OIKTlzDwZAX2EXkSlaoT2IZyvagxJaPOi55Qk0G1bxY9OUji7Fryha8uTZPPD
x+6m+54vx1KkpoiUW0yagBgaBi+VJoWk5tb//xra/xsNrU141P9ZQ7uNP7//Zwnt+n//NwmtsP9j
mkI5nmdL30duzp/on64nSEv+x3ZxzYHZN33pIIn97wpawR85plT/MrWE43j/Q0Hr/gdShal8ZQok
tNLkj/4fFLSklPyvASZE9yjXdk1H8bd6SGn/93SWalGD3VjqbFn9BT4xJWU6nAthPGvtvY72fK08
58cEoxOOoFK75jY0Xe8Qt4HohxZrR3gg8U7cz4CoQFtkwXsWoinAfs4IC+dYU72pwRzOqT4Pq6Bg
Qs0GYbq8dQ0o29zXp6y2qqNs8zGgoyw2LfkDFXKqMoavmQjOhzAc3wF77WrlMmed79kgOwFHBPcM
qnbRFl6wdLAC7FjxN1c3CV5dDPrh1e7HhOk2DVih7bNd6+PqRqYTSzNyII9u3BU7NIrDjvE2O4ot
kl/osQMnkfIrJqTQFVWyYJJPBlQOpfvYdXoALAqDtLAO/ShdQDPwteZ4wQya3vkRmGMSj96LeC0e
C8zY6TrThmsKTGImdcBqORmXNX4gVQcTbd4pMfLf8qTL3tsCzzz2TvztImjeSqtGHA8ntCYOV8GT
yJoaZecX4awsB4tMB6SdvBbz8pWPW7PICVRK/9Ktj0TK8DEvhrwX1bROFTP8r/NusVj1Ts5Ub4a1
JgtRIhT1yXPyD9GYT3EFB4Eu/1ouMycjdm/hnjxiCzJYB0mLDmpwXGQXTvackjweM63ZTDy7Cwmy
31s/IzelDM5UUFecJpFhfJapDSNAXAa/bi6eSoBetzF76vw3moDgzsZeWsmvEwKzVFPPCdwg4ZgX
DkZvdPcuDIBGZfvI7e9J2GJzaORf9CvpzhaUjSVw3l7R7SKI2yQrJWmY16J9HSSp4kwVdMGP3227
eVZ4IZBlrYqVZO7eJ2t67fX8uugIDU4Ncmka3qRm9NwV5Q81wYuTVACie32Jp2xPJl68VWanmRU4
d8i3kHYgKdNOpnZ5J9d0UZae3HZ3CN+ZJWYviQrHwGHrxhTiADhgdXlNiP8KZ6+xjG+wFbdHNY73
aGNePQ6AEz660+zHzR4K28lCHdejBQSNywddJfsu5vTyVP3as9zKKtPfRV0Tb1oftmylPyr/X4XJ
ECGOFH0Tr1aql1amv4xZiKtf5cVj0nzwNXzlUBRYrrnvQAiPQza9YyheNnlivHZOpfZ9OiOyiQ2+
yE77gT2p76le7uoGKo61OI+W8O69nN1tLcQNYgBnWBAuDe5PXC+MRHxEgPUqFCrNsy6l3MY0qbFC
vziZwWimw3au7tzWfxls6GMR2Q3ApQkgUV95bN2WtftUZD00tqS9t6mt0q74gYukseRcRJzep/Nw
pfDCN2kw90cyEhHB1UGXT6AFxfOljwbi3Ivho7btadP3xRVB+2fmjZd2qe4RCiGbapuzdMsXh8Xl
NPuoP7gf+wIhdzrFN60QLL6y7n4AHOxPokJBpf5od99MGgVnURzHAd2tYM+axsZO+jKkvECA5fOt
6qhqz6rK5+3CGs4FmrsRIr/990vp3cpIEDNGxNP6T/foUDepbuHazerv3FNT9D7LV9oLWRWESA3N
u+FW93z/kS9uK6Tu84zGm4FdZ/QPyoUcopz6q6frZU8pble9QJGZ8dbBvL3JqjOznBeFkPKYF3sB
/wENLfh1gYGTix4+7YGlM1jLFLpgUhxNySuI9dgc4m79h81z1Ts/2jKvqaRQn8fxqTBx6KfjCzsg
tWEBEm9kzPOMIdCdifRnBtlPLvFAVCJTnHaGIRZWz7PnsmDopsBqOjo68yZPaZ4WONX9GP/QwD0X
ggmDYzNuoP0eJeLHkEDhr0WqhY8WnqPEg7swIyJh5C9ZkjfGGg5jdx4qzCz/xXyq6ZTKl5wpOkEO
EJNs9w+5QbHFcKqpYuydzWNlyruBcSCDSCYfB+22q47cnQO3vQdu8te3oG1U5JARHpJtHaGuLmmV
KAAKkjXGO1bdt8q/NBNIgxr1rpt8pNXw0ZT4FhDuDYm3t/RpyJCCDz5I9yEuHhswdk1Sn1MH5Wqf
/DJsPIULfWpRa+jQbsd+0TtY6aHtsnteW7iGGt0CtryZUiwB2mBxC9uKVipLXnD8opVcyGnIjX0h
ugcEri8pytft1Mkn7TKeQ4c+3xC2g0DEpdeL6hPZOYK9W3QGBQzYYHj1uVsc8tgX6e1mBqn22ANj
b8tgalRDOGL8Pvrgk0MhXpdZXhetXyqTBikUdArdcpOGM/AwzQJUvAKYDzqRXJLwKeVIONhVbR/Y
jNLKeMfW+7FiSmXF7JA6GNSyQWwONCDXncAf+Wx7CbhmksMcfzH1hkH8S6dbWhUSqYMyRtplDvUL
m2ZoCumfxWbYxSqu1S7sfZ0FzShfJgcvL0tF9r4JZhqG66JSt45I3uI4ukM9F+BT5SX7aEG8n1J7
IyO7BHsvLKtZ1M3JWDAt4A2iLMGy6Ifjxs7FR1EpY++yIueBO/Qd1wxJQdHwMmg33I8a54Wla/+m
KoGQdEnevI9BGvFlpmK07mVkHuPk0bQLsSkGYreikTnbwuIPhCB+bbXSJJfCMUEPp2I/aBqOf04f
M/9Ch8uh6tMVhLZvn5fa2XDz0KxGnLNFEdvIyrBYeIv9ZgFG4BHv/5UlyCnVzuuSqdhW7br7xBWx
DdnGOAau95E9YFGWI3GwkMXIZaq97bDF7D9vZkzbdcNEfbBnE2GsfRki84Z+nDdKKQOZL2mGn0g4
8S41PqC6MzwzmAv1UzZeHAIFeBAnTIzDnZoL4uULhMyjMYNeLdYuXu9HX/1l5ocxomIS90KubbKt
o6hh2dpBQ7ais8meWCDJAOJkHHsDwE0WLduIegKFWI28psq386J/ZdX9dETQ5wDqj7xLdAh59ALp
59HruOHJmgCwz3gwrJLuIKOpA5OSnu0iflQ1bLwQR9NmGZsqIMuElIjECpll+c6+recUnHbA+BjA
Rf4U6seYseTRHF7GejG3lVfVG/zP5FN27046dWul2G5YUG4M3D4Y1iW4OELorIzzAyAyV78bbhKq
SJ2A0+8V6vohfkRPirpLbfzRfGwzLtvU9pGHJSgcPVYbC1O0vE2STcyR3CtoUUu7s70nu+7vBHC/
fVTVf2uPVq8A3oMyw3LC0/rNVdOn9ry3lk+dLznhTG4wADHgzP32GLl615rlgz0vzyGHXtL0R7uQ
dw1jEhFaqK2ZXwuEK6vz6KnD8UsV8FFH8gfDSmBNV1vqHUg9hEkFWKbBJF0lD1HzopxKUJFa8gJp
BRaQQB9Vfs2Lc9GxdcXn/tcksa3yo2vS5A9qXhgjwMLEX/7IKOVjQCZx0yePs+i//QKfXhvrl7Yi
3KVBJ7vAj+/d5zBL1yIQTahvPpDTkx+XBe0MmRobEt5uEBFimKnP2SytjVF7x39fAJCQS1/POMww
bTG9z8zsx/B7Y1M0PIt8bqMcAzKrZ8apre0HCJ14UNLKkI+5tiqOGe680nhxWg+eUwKwhVUUtIHq
puj0r9HF8D3rEcHX/EsMyNZyizc/tNzAcMeVDFU+WtY1daLvyUfeVf7ifwA2r9Nbv4m+xxi5wTDd
42rHwDXua0rKEPL9Nktt3HluemXe+o59DELXckc1XR7jiEWgnX5JO6p2FR66XaKcQ4G1BywNPMGw
XwP51oVh7N7UshJclMszVrTrDLhgUzvj2XZbjWrmZ1zK9CR7pw08ER+9TLLG5HrxHYJ6SZ29T/rs
1mmTyxyqfQaCt7Gzk5o664yE662cwLcwHKSW654aW90ZSsTcnBwGgINQJ/kE3y6cviAHH5aSjF/X
eWsWWi7u7ZRhWXzOWnPv9c3dutNko5wx+oWEdBxjtUvS6iBz3NStiLZWPL4uonsmWOhbR+LsKfuK
i5x5i6N5UeudtvaAAzL3bHmZIuvGCueNMfenVkc/lveqRgPVSNNeMMrjel6aI9/vErRkGE4iCFPS
kKyo4kZyC4TA+bmv/cexld9NVzxPgODjBokqST119hqOy9ecLD2pJ2zYDftrTJAFD+GCIi1KL5gS
YOyzlyt7ChU/FZ+k3225yN4FehYb9nK2Sq+KDl1VM85/yphHRGRav6Cm44NnrrFl6Wkik5YLmBYW
oux5rhWj3/rOLkDxZeUPoKvqSKz13sQ32E562C2uc5rGZ1FUCVFgyaO/MhFD6yLHkWDDsSWZAFCq
y0aj786DMvCUjPIcCeGQOZPF8AP655SMWmFDgRh8Kptotbb0K8m8S+CJsDIy1J/MSE/GxKOiZBXU
mOtpPfwy8L6bJygMSrf3qrcQRXSXLjHfdJXWONuTPQ9iSt5lObsq/snM6jayR4xNkBPiRg1ndjb7
oXBsTLf66ZvUIba6blsf/PwRUg+6AcUJGNaaIa+4H1uzQd6ICGGJ53Piz4+yB0XzLx7YezGHu8U2
j2Syf+SAydLJQZzcqXE1SK4Orf496yYakkGCjXcxNBnxPoVsYnfQOn3/tU7W5Aer2LD/PEN7fENl
i56TOVz4YKYpYwgze5SD/CR1LOaXmEF+bG3ZI3W7TK9PM2TzU+bh9cPg4xbtd9+Vzw8a2AnRRbhO
0a6muoKRVF2g7Ea7JpqZP6qVHmLxWEDIfKdiTJB5OYGxRkrQpvp5pNI6lmlyU4lW7jh3oGjk5qPG
h3Ro6vQpnlgCFhBtxmFu2Gk46Ctz50+9NHfZ4j5bFamScQtMTGVPXpVaIJm4LDz1YHso4LvCx1SR
V9sqnO4hvhT72HPA/fcdigXzxmibP6hB6K+nXYasCkNIHwibMUmMVrMc6ep809abRk6Pkxguk2Nt
sLnCpG5FvR+l2HvlMN0to3yHx3TTpRm9qSifcJSzJJr0Vw5NUAsCZ80w/OibNDlQMlGELtOwZWTB
MmQ+h14Dr9zS6lzq6VxL0AtomksGQmQRlld7oZPD4jEzFGfd63G/+b/MWb6NnMidtn42lvy7ipdX
HUa7yq/3zbBYuFIxoXVou5GVENZMtxaWsN3xOubrc/UU7bXV/Ah0ycxa6Y4pDFNUQMtVLYJoOXjN
0o2pPtCRID0UyD54xk56wahHUjL6AzSrWidsE4l1M5Ob0qMPqMb+2xRotuCzNBufGOmsC4eNg1ku
sN1m3IvUelqqgiQnV/1KdSJFtjjH2BmoM/bO6JCdg+4SsV+AO/PZ6iq0+bwpp/ppheWfm4nc26Ti
dG44TtqBhi1qD1G+uGtWCeeCwRjcwRynYf2q8Y8tvLfcZWRUhbjES4d8Kc1gzx/m8KDSkta0RQfX
GjHdS9dJni5QjhHDpUn4R9RyOo5lE2DeCXLifgKzRDNpYl+cU4NkTLmWHPHnEuHwFu2wFpsHA8MX
sjdyMdZ1gnAIq4lNuh/X3GtlokfKfslVH49mY77b5Ss9Dw0lhDNmj/R77XDOwefNVv4STz32ZPhE
FgORqJkhwYt6lwuTddzivo+pTSTPAkexIHhuTASqsO4jM/w7BGwvhYG0qFkwi7+WWfmWOGKLwEjR
mGseTdL4cQYbL0mGhMlki4guiaH/2Fn5gcX2b9qy6KcyI98nRTg52fEFW+SNVXJ5LZP3maCasyM0
OWgmHtPYN0mBBHCdsFkurSfiep99gzBhQ1Yf3Wtdo0TK+qndjJVAwbkaP6KZsQVB17LrOV8XNNx2
aX9lUfk+92DTcQfD1mS3se1ddoMcsGgmsLz4ohBccgiq0lw/EluFGVuPDiCW4Q1w+6l30wfoCyNb
t+bX7qYXE0HvutCsgqimGDZN1BXFjaCcmuzs2zcf4YhtarRpofbvm1Trg+LRrXINtQMUfl8o4tiy
kkh7L9A+w1FqrTNKwj96Nu7omKATi+Uml86bb2P4FyR2ttL/YT71h50MxUiOFGsRSwGWrrs1CDFC
GmTUh3ZAFNeEUJwon+Y6/fHSdzdZhoOuODxlo2ljsvvKqM8FAbhbUA+nrGjrII7Fu4hq1Dz+Sze0
W56nwDe916Zxb4m43DhJ81QLD2X4cZ4tAEPdry9bkMyJfyxNdQ81/h534L258r7ycyLYfONrmumb
f/2YLLxSkRTpegVZ6NnKA/josClnXLtK212gVM5m2JgPKdhjm6c1Qov5YW6p3xuHYVuY/FbwhXeY
DCVbNwSCeQsqLfGCZAr/CtK9DejCLI0rIDnlgzcTBjYQlGXUYOVi665wFxSwnvmK8+4OXswV3wAC
Or/AdL48JsRxBX03vNPqrNtgIkdawOtzgX54PAnfuEtcKtukJZoamB8el1NIrFtA5Pd2SHkaRUkP
6qlX285jPWYr79ID1w9Kq22OTiO+rbEiAbvrSqyXvHE7DaDL8f2s9j6CceUaARyidkTvzbvjhGBO
GWKq6Y6GXhAFfiAoOXYt/C3m5B8FEpVm/gCKruk1w89uUaQP2e5r0Y4TiQbjY+3QzLhT8sb2ytjE
3XjjkhjIVEAdUhyLE1mmOqy+uHydLZh8cvSwrR9Ejw4EtzJwxesQ4h4bX3B3fE0yIYwq+U1GYg+z
kKRIEX0SCfSssetvo2UKOtfa1U1970bRX9vNCZeiZVJj/pIb3DIE0FhbyXDKVJC4PA9Puay+ifTp
t7ou7y1ebw/3nMcDwo+x7bZhV/8sI7Req637DRcxExv3Yno8ZiWlQK7HqxSY8hU3nbOOCnG12HV4
gqfAwTBQu1beJ4GFvK0+vuBoV27tk3tIHmyHuS9k8YyphjT1wzRy4iGx3PX4p7k771SeXLzcx5fa
jUxf3b9mbXQbaSMC71H0jcTOcE56TNrDCMHk+AjR+UE05OKkVnnjRT2Suia8zevxOnrpPp9afzfT
Sm7ThRbd08P9qH4G84MLgmQuoH8TKsbd3Fgfkeeylx6nD3ArlFXau8vVvK1Q6bBtsARCUJusE+d1
FHz7oU62fSM4R1Gu+4qBU+wvB+nIAk0VMR2V9zobWFsKm5Rqq7rLlHlyFyZRyAmYkviMYvnMZFR8
+2j2VdWdM68YuJgiOOFo7pb4bf3DgQSouPbx2rjLp0rfZCKvRtNbUISWS1vOT5Ten+sU3YkQLUBv
Yp3v1s+Nejej8K/MrPEoFutXzNjkiyxhFgePjdZRFuJ71hlTABspU+J6KHAJ4U2wd0alvFMd079m
Wjmh+gjAfiaRpWgD+Os4NImaGrTC/274Z6te5FlMZDUjADqBHN17IEGRoSLpxm8+B4QsB5HjPIzU
Ftsonw/Ct//OfM2N+6fBNBq4BQGXdRXdIySDafXkuWkgRPpZV1ocC3Kzqp7hiEynL8Tw8B2M1S3Q
R/BpLMm4OCAGwkTponDPVv13s+A3NTzKs9r+qhfP24dO9MZswkDrnd41Vni72J4+5L73HT6u35KD
mYvyMcQjb/p/TQcdKtgVFvfh35ookq0jHQ6h5tdB8rCVzfxrD1BgwzS+XdJ+j+/wKZcK+VGe8vZO
pipDxBE5p3FVvaQ69wk0kR5+O+dKGuQctPEwBKb4MJX8U2N4iAmLgqiyQDVMFj9ojeWRE8XMJwv7
OGoSTvYdw+kqKN2Utsp9HTxO88GmPelzOCGGncPJT/wAszvFyFHImPhdtpodW02dF8dQ18+TyZdk
thhusDXLirG69FDM9wUxl4PuKMmiYHSqX6OYLslSB56PazvHmM+okTWfCRwhkich6GVqp6UqKFHT
hh0BMb3aF+nC0KXp7mj7SX6S82MobE7TxP3r4No4dju7jB8NiTV4SdN1oA2ALBEn4TbWtsoiG3/s
ravb5NS2JRMSRv1RDQGgDRtxWNZfdYXnp/odJjMmzad6TErjE7OIOvZW99h5HjpdiALqXf+Lz0si
GXSWdy3YnZ4LWwSe03jwy/0HMy+QVJsg+GvmjhvA4+ZhYZ4evY0cDFujyv/GtOqbcaAnGKzMPlm1
2BktbQLoITJ+FvOPMBhITkl7bfuQ4Ebztlqic1P31DQhjzirc5CiUAoR0cMwH18jA3/CGeMuu9oG
5XY2f3gUfgdXCQKK+UwGg7p1kA4NVrd25TCHTAIFt1WdX2XCiomAXVHUhLnUMXSCyGIb5v/qsQsP
UrNdyRb8cRJb+LDe/DZGjrkt/KdJxygw20IFICPuet/HIQ50x2hvo9S8SeEzAp0CJzBBxDMJIYvo
ouMGjYvZxHeoljPR5QguJgepvQHOdI5PSc3UW3dDt8d8vZPWHjoyCD+F6CftQ1zDlSKJLqT75wF8
4qIlJ250HmVoelhQoxuEn8wzKbUZvHPBMdnbkOaV3i15423RqMMz6P384Ob+O2CDQJAZAXXBbDYZ
LmbqjzrZT3b0N26RDSksTIGkXsEQU5QnU6SUsnGKZIgkKFY9u8SurLulexCD9h+aAkBQvEwFGYP4
Rlu8A2VR/badv2DvLJOz1h3YyOnBr53DiMv0FrdtdNtXpLVXxhszyvc01hhWMvezjSd5rtcfpT/Y
wIFptnPnZ7CWYj9nbTC3Fs/P3LtmhPiEke1jdTNuzaaivVuTKXUl+ks1VQP/IP+lc9cLuqz/pHiI
ikGcq3YCgBCT+bTGatkOhbjBtCAdkhhokV1Ge0vqq1ETxguJdYw5eUCx35vZTDWKA4GQqxhfNOTS
IVt1PlXR7E1G3GmVvcC3urqZcZPZ4asKHbHL/JrxmpBWwP7jre3bce/lBCtIjwWmx8EHsHf1IpOc
YuRK4rbV5a7U1tOcJjtfMHUZcdCQI/JWREbLrnsu3sfszzQXgY5sVhdZ4t7ST7WXODKDujeuhtse
PQyNhzIdyxNW5yetNMcbDdcOuvpyb4c8QSueXLvGLxyI0qW1C4ux3/771UtVvfPmmFBlDrx7h03j
KTYRDKy/uXLo7//9F2r3+WQ1xR+G9g4zwXGk/aSVqigLuO+7R8CiF6S8ZAmTdVcosdyNCWJkY2AW
KmsknsRXZCUfYjGgUYAHT53t0d7H9kAmeOhDxez2phU9sd82uFnIQVUZQ8WCQy8QEkbR9LdRYjzZ
uevupaj1Duwmn6cuul1S1rd9vkIMTLKT88h7hMtLjRMy5F3M8tNbQG+USZicLBXu/NgLb7PZbtcQ
qDQYxHybGuzEJVJFcmCWXd/YezYzpPwwk2Yqg0K7zwee/HXO2wbSzCGvP8s8Lc6Th7mjBXKbmq5x
0N1yJxP4UFMPmMIZwfBMNV0yvjHMM0HmsyUILXoUq8Oe4a2XkxDd91jr5lK3pMFQ0j55rKftROLW
4GNt6em3akBvJ+WD2dbufenI6kD0OaR6Spey0O0JPynXY0Ioysjo2lArWSHu9Ykq2H0go6WYlpW3
bZ6RISYPANSLe4UyH7sDovxlvHc8yWrY5TQc2uYA0onSC8jnMIo36amSF7FzRWvdIfe7CRUNIB1j
f0ySIX7G7keKa/fSOP9F1Hktp850XfeKVKXcrVNyxgGwvU9U9g7KsZWv/h/ieev/TiiwsbFBaq1e
a84x24Kx9nCtJC2sxPtUaiSXPYKxqIrvzGb9d0Kcz9kgkg/kkehBDY91uEx+4R5tj1lYhRvVEJ0Y
Ij2eqT+sBeiMZEkaG75KK3PFvq4Izw7mXIoirQP0k+1eU3GJjplHGmDil8rEjxEZGvTN0LEPz5tU
KrwkXarTiYYdkQKtWE4SKX06kWbEqDdet3air8cWskGaIaa2c+GtQ3b7GfNugOAdhb9mnVgJj6qY
Lk0ZEY8R1FhwIfIscYgb665j6iVpyJy8PqXr7n2XjfpXGbFaNlQdft1vGat156CwHspICGWu+oOR
ErAzltUNTNe/ngSTtekWf7penmt6GY+qaH8YVhNcSwRP2EHsho+1DgOljhhCCbLCFeVNpg0WIew3
iCePUVEgdUmcO03+frlJjLKkhC3qhU2OtT86v6LZD4uDs1ZyJ2zoWuVzW6myU6KzXU2xOA3kjK2w
miuYIla29DT2oHjQEKGwHDowmzqcmYsp0kkvTWh2p214Mu3mTUYRqTaRmLs79j2X7o/t669pTIvf
T0cEAaAbrKD+XT20Uv8KGvHLVBKZl1O98ObRXiBWRhn2ojPZgRYjQFKi42Oo0wVYEfSWlN8MC3A5
7LSoIIynzC+pX11IqLI2pl/1JxraaqnrT98QauWw/vSsCITFeEDWhIQCbMY1uVRY45d9wQUcDWqK
wYss4GjXssPAi4knskHwqlJv2CpiP+DTzAC1caBhC0Q7LzWI9gO1m/8x5uaqTAgGDMPqIvtb79IP
bHFdKGI8lorldsM5zmlZ0RrWkmmZ5cPVDpu3IB6ATeTuwjiyTuM6aSKG1vY9UjpLvBwOY50etdnN
bzNRxnzln4Mp2yPjUUun6pIV16N7aBY7gC4oZnOgtJ73PmXW25DjzDEn673BKQBBba3C4V6gtIOB
sQzcjlhQJ3lVjvqIQvMrSMwzvXgweExKXDI490jYoLelbb1JnPgDTtXrwH/fKMsgaW14NRp1m3yp
LYdY+8pq/HZ1Lz+HxvjO2+K9b/pPhr73INjTS9C2sinerEF6Cx8K2iIm1YrRGaZM1MHo7z/B5NZv
hCp9tMBZWQKYW1nWB2OQPoJg01sl0bIM0g8K0IhuW8PGrh1xYtTAZGqIu1M7DfXOJPd9TeQMuypD
H1ZoZ4aXVvd+Ep+LkqY79Sno0IYMJaqfTFV4rpzjmFUCrC2u6aigiZ117ONKPmAsTOLgGsk/9Bq/
C0FhCO5k2dn1GlJEdevGAuXZEL7xQjnqwIRUUlV8zrPsvO2GY2dyMrlaQXOJLDStHj+FiSZlIX63
xfRTd2l9LBDFb/WRhrNBFCkoMPmpdKvaxoUpichwvioU/MsZMbqDZ/Guj3V7ql0K0pIp7CYAxbZ1
tSZat6mdrUmE/ONMSb1Qhs5mwQCkbrchtT4t4dwvDcavFKp94iIUGOxPI2V5Gn3VvPH61ONhyNjX
3ppu2AH/7TE2prialIvlhoLNdYpqi584W/l6eG6rfgtt4UjexzjXdMGircZtFzKUHgoHqYCbvLRs
rQs63/U7vgtyXIsak8z0MQSOOncxyzGuKHRLpk4WrmYdXTSwC13QKK6wHQ5G+2AssemhT+CepkiV
AoSN375Z2lQf+qw6TXUYnMIqxhfpzAe23u5TrkNxnCq4gGiXO/t3Z+NcGNhZ49bktHIKUsBtiiuZ
nyjZ8lU1YUHGA2AoFDL0Y9Hdi4703Mh59Mil6KMkDqmf08mdasaORJSEjDDrhEhOS4LVtsPBOT9v
iKh2ztRcFN8sPLvRfwmTPnrNtD56C9EZHDHofCaOpS5Y0D9M9n+iDh+e5TE46fNLUsX2Lk9TLKVe
Wp4JeblFOnIpo8NXC1pFe0Hb8Vfg3DsWJN4h2nHyjRLaL4cSWyEYlxwaR0kLtQczuEc03GPEV/a+
6JnFiK8pmOQm1kmM692zyL60HL93zd4CKTk4K73EekSsy6YjleuQYwNJZz+M0+9DV32icfLXGu9E
C9wDZoWT4xdSNL4TWk95yRw2m7k59JZnfjT5HFb1GkOnplRdJhzrlx5qFM3r/Jhlslo3NWwIWT7k
IP7NUqNt7rkH3LiYE0mAgOD3jEJV21BrN0Sy7sZmYu8DXqCWQCx0B3UfVaQssDpYxx58zVUlH1ph
rdwJL2apkXnNgtON1z6igUjG+kalBYepro6GFr/BmkQykMmv3O7aVdaKR+J05cYpy3cv1a6m22bL
ymHfJDwXeQPtm2iE+WZkGYIAxorEddX0ERzFLK+Itj0GF+bw+p+msg5tR26HZdTJ1kKKv1Rte8sG
NuwyZlePeoVLjifdFddNDMFhfAYbTnzGDDUFOsX7hQliNeUFKAPlfKTBQKAvm1vLwbzZ2c7vuGdf
qvu71swht/vO3rR0fxtvmARwcrhNs9LDYY+L7UUGysHkJtEpWtk6hzZ45QRZMunwUUoTKdBL45fn
AHqZBK2ZuGZV94k42Q5RN6zQOxcGny00Kla+tBSzdzNFByvyLyYLlOk5nXsP0gDKcHs3NGDVcncu
OsYjyIqVSjES6KJDYuNmhL7kmb2HF7ofAwsWgSn+sHepF4M1lxEz/C7Pke7WrJthQ0BLXHZgD230
wyRPH8kW9oWzLBz6hoK8lMU02MhyzenGiHPVlnkF3App7agswmO09DNScDkG4dwTo0KENwxskK0c
g3IPdiwS1RUP092uArh/6BZPcfbdYyvZJyiY0qoG3qYl2ICQHIeawEVvcEomtnFMCq/e1KEx24mG
7EWj8vAQWuw5GoIVvAf/AUSRMCRUEGSX0jDW5Xse587BLxzjOk6xcRUDEsEOV5mOjnJhdUZ0VGTk
Hn1KpF1OtKyCpLlLPes1KFR7jszxSqxNsRli96YKA2KhwF3ZA6Q/CC49oW+Xm6bpHsjH+fQKr1mD
WTAuXEraNd1CVgo4W40xwAch6/PUMTRLaRScDRj+wLayrW6M9qLCQreqRHlpMzoAo64ZgNiq+7MR
FSXZzRgaFgfq9vbgeUO17TjOqSVnZTz+6gO4mnhfR8hgJjGS6tlMh+c9p07+dy/kB2TvyDRHjePQ
rnX0eqv3ROmlkIButa+z8Jc1SNQc83rcaO0jqWhxM1eNzjQNukfZ+Ow7xfgitCF+sG+YmHH5gdbf
hC+7KwqbA93ylYoZKqloXh6V4Z7p///OsUHfvT57S1RqkwowHW2v/ipSspELSu4dFqFmRXMzf2A8
cDdCQ2aLdzHYeTmgXtUM3aZLR0pzC3YeIZDZATFOsmltc9pYYuof6OVjPPi9vh0GFon5Swo/OW34
dZsNlN+jD5bF8z6Ebaz10PqplT1ekq6rHkmKPqGKTiU+xrOqjfLhXQb4AQMXnGWU418uBPZk02d6
g7OLkM2GNRruZZRVkq096AKj5mTVxvSBbtZ9wYB7rrU0xXs3jIxw5LeMdNqi8XGUpM1NqAWY3/bb
qc2Kc9USups7zU42Wvja1oRN6Px7Vv0xGpgMIlgOD8+2oUIPY7AyMXySslrIM6xZoGRjj5h+fmGQ
4TQuS/qez1dOrUZbMd08em7FuNy3k4crLAATlsN6jYjnEXkOqz7gYeKRlvQgx5XpjdGL1/e7zAUm
l0U14ZCj271XOXnKXrQVKpWvNn3BO6CBXc7ea1u0OLiThAaKzh/KZQXJb8TVRo5Btne0OH9zOEIa
HJANJ1GFXvuCX6K8V8FhKmw8h8hhJn26NYS8nrwaQXvh9J+TK9mdmwdmXe0GyQRNiI75pd95ahV1
8T/c9JJ9Da6rlE7rI9fg2aDT5GLUpKAI89bChRn/K9wS7YNT+6vCoMnXsBbtDVr8ATCZnt32RhF3
vZZW1j+qoArgDAxiM9nZAu4j43Ti5vcpu7YVDkqGIoLeCb3gNZAAoGbteHbRFE+A4WK30LctyU13
n/NoOeVes29LG5idieQupgikSuDgGznMJhSzC0+Cb50m5zcHlEM4X2A/uooVThJaaTH+l6AS9p7C
EmKIBTRswtw7W98UOF/XXilvXZZgVzDBvB7jbvQvnZ+jSIQ1s6ikPezrxlxwlXbuwreLTYztFtAT
p6oG8sG2be8oxRRj9K7LY1/9GqrRYN2PC2ihCkiFIG3ESxSSQOiQjpV++7kYHvoszUtFHLJP5/lF
SXCEa2Rz/YttpNBRAnVJ/9dgbgdcpU8v2ZgmB9PWQWWHunk3Og7pWDdLFDiookX3t8RjeHQIWYaq
n0NiQU68MLvxb20MNoZnYoch3uIej+ggzU0MsxmJ1CHJafXsafhTn+17iUw8AfQGQnm8JszMCQaf
iAjz7CU4n/QRBrQ1XAhPq+dDA/Tgoplg6EA+5LyRU3urTe+DrGYP7WVI/dTSZqhc4z67VLae7Mo1
qWD6waiBAUWZKrZDI9I1m7EGfLAbrobC8jFR1UcfY8x6nKPOUPu95oUdbHSrqTd6m4J1y7W3YnI8
flncbshfs+8aXew1HWqQd2WWXuuyuxUEAqy7+Na2aPAIHM7u8LOhuRgc9lXapmxDY8zjYuDarsHH
QFLFGQUIIc4PNg3DpUFUzZ30yPRoOrydz4etClCp8g4ucJKDl2IKdWjqSh5JeyGgJrICHI8ovhRE
SnTwPAyJqoPMJ/dep9FWUFN715LZdOEBGWhCrT7ETKPR1o7OnvIBCPN8aXAYS2xlWBprdz6hVJXh
Dp0XcAwkzVUv1cNhzr60mrLYM7ds7kYZtXNLL9ppedDctXaepcdC23jzQ1HU2UbPU9J6508/t9xs
S+nD8HX+bpFq5U4zsvK/gwG8dw9kBNrl8zdbWewcHHA3i+dvDromPTE+Ijx9/lVaG+pnu7L+PB85
g0ivuR+/Px9FYe6+RH5x+O9P0oFVtACzno/srFQ3FV+CLNYJBidp0PP72/Nb+H5WdQY98fko82Gy
lK1PiiUvJ4zqLTVEeX0+Iojjd1271vn5KBDIPD3DKE7PH2yGmQ1iNPK/l8/TsoeJWE2URPyiiQJt
lWA74JLIW9ARIbnuUVlsn9+F+uStVTsWjCR5c6H5ebj8/YrN6PzmSkfbhgMnz/O7dVoQb+swjHr+
LH6L5iAMGRE5xJP7arCPXSYZi8yvS8RXdo6Qu9IY5jdnCR1/v/Pvz19sa0P90oTt6flUoimitxh2
I0aMFmmI4a38CH4JYLYF6TrDfWpJkLSG2aVz1TrLvaKgNU+CtQyMU0VtW3ivLbZcpoEQ4sNwfJ30
8lyy9yZWIBA7RXYbkXMBDUvBml+EUr/x2cNFkAjIKSx32BTt+zD/p4g1CLo3An9FZN28KgU2Kq5h
oKk3Gisfpe49nWZwScNwW7UkYiVmB/0QDw7CefB9WY7ay01fE1NqtxSHPCHAQBCqMrh7840jvywV
6O9RNOzjqtBfoIzDSW2jbSVFusSI59HpDDtUg+H7WER/U67yZ30+r2lsknbQNxYvEHar59ccPEzz
KGBPdC0WI3O+xDXTpxhg/+mWInIpa6Y77P2t7xbN1iIY5b8vUQYzGGuGHmpsKSEL8rfFERWCtLWv
xPDcbeiodoUG3XgllXENoFm7PW+IfA3CRHt//ocygNoRIJcflHt1VazdxLxSltQwq6zPf7SA8ZEz
OjfPxqwSMTA/VXnUbYUe6qsplIIGuRx3XpY5Nwvd6AYvXbMe559ocDHt4bGg7lTUufNSRnvOPoEe
xDkv3PQunKFFq5K9PL9pCUUOsFYiYxiTldOG6R21/6GpMlxlLlPbHIxUVJT/TJ+WQiCs4TZFxnve
F+qi5Sii/aB7Id8bGHFhabuCU1jExkTLAtqZCaS1VZ6xclNGdnPIsY79iilwR5Q7GFbCr9ubLLRg
n1Yz9KrJ2xuktuBa1TYHy1X003i3Lct74dA+0M8HFuP0X7rbtxcznWDOYYUgo/XG/vYCwwS1vcEA
ELTcjpURTaIesZmvotcp7f6QB2Weh9axdrS/STnTJ6Kfydnbmy2toJhsbiC9M6Ox2ZjVrHlIZpoK
RCoGxkZ6C+LO28R0BFZ2RTs/GsbvIebMYWSJfT68ggI+NxJYHhh+9SqrZsM2dsRqGoGXH5r3QY8I
msnLdDvkaNXVsNV1+xCaAcDO7mEJJEKTKJwdfOLVKOF3xAQS7KJ5jubgpdpYnhusG+WNNzP/zgrJ
7m9q/2kWLU5/KNMbqAjvEngPvBs4h6x4bxZsL8KqUG+t9gdpDomrrYvM0AlHZBQJ9RQ79rw3j4U3
9meLdPa0UNOK6XSyT1sck8b8N1mQZOkOsuV2Sxms5k/zHcGF8BNgh1X1jh1Vvz1vtPUI4QsqZBTv
nuM/HR7e1MY0euZ/InB4M+T8Jmq1tfGq2F3p5Y3JxM0q22bptdbJZV6fisnCl8Fy0mbmfKm903F2
sW+InTXD6YMgaMg30/ZS7+Qi6BXFutYhJcq9graXV918TORc3XqPS35Z3/IgC9gA4ZIC6fRB1E5x
lpXwdmmCXJ2QPzTW90p21iVsJYNfQ+FuYdAfqM+u1PSVI7EyhWMqDllL+0gUWXm0w4z41KjS3hs9
13cJRtMlxMCoRIFErx06K2aXlRy7L1ligcmsKDs+nw7bAxGRrj9UuJ7aGtoc3PH3Qcs2GgX0NtBa
Ku8RbYhmDOOGwAEu0KV3NRwNT/Fk3yZPs29z2YQW9sZprF8ZDB/0Mf5sDXc9AJZA7OO7N1M35SqU
fbJFVyZunJT52gucVyONvwonOSl3Kl7Y1l9o2yBEd+ITWaTHEdnvghHGLw9M1s6Von1vIR46Qt0o
85O3vGOLN8sIgMyiR8DAU0vzQqJet5uEzktX2ovSPwoGWmhPG/qu7thdurboLs97eY6GXhb1R2nS
aKVxg3KaVaNlCgXPaMQTBRGnVNHleRNzGpGZ0L5kZf0RC5FdkhFQefj/7xXseWElA0UfsrNdtAhs
ns/I5qe1HfbqxIvekr5Z15TQVMl8OScwi1kpEJtFbM74QRt9qFMRBNemxxFD2RKMiLca6AheSGOk
iVR4xwTdFeSZgGrdRudFpnQTYZWOJywljW+xcFoAyKKDRCd2pk3FUJVWyzaMoopgkF6xc4Y99vyG
hx70v6f08/M02n7+QMr48+tNw1WbjNwl0/LPVEvYlBFmdWDN+d+959eQGmdbkzjrcCr6w/MmwxSx
4SL1K3SCz9CCkyM9o8HQktDEMJ+3YvKbw/OrHoyxdPF83CEFc5Nv6r1go5GiGbpjuhc+KcStcXer
NvvVlUWzYsQV0Vchfb0LdXgcHXSSAutkl40bDdzU1nMQPjU0T1bDqJp12/TmAnXczJGd/LUzkCHm
Ysn5gfD3tyVMfEdUADmhtm/sYfXkGzueii8+rJUssuaHwtBBmY9Nt6A+g4AJQrmwqM9MNkZYHmr1
Gspy5wYNor1IHnM3JkdwQi2aQu3scXONtPMqdzTeSymONEqwudaG96oG4GtuP4XMSFOYjE1p0bCT
/U9y1bQu+lXR7ctTF4FIrJE02UTdyzDp/8YpXzOo2hlp86ITaPIwQuYzBAYNbx7N9VYEcoXGnv3i
QL4LhzzBjBfsaNa+7BFvsiFBB6XCZA+Q9seEKthI5jaMaW9VxxirkXW8gwM9bDzmsCS/OxuTy+V3
lX0Shz4P7gS88Nql6/I5NVX7u05Vs0wTWVwzJNdrEdtYBuoy2SXkGBIKRouDESAoFN0HstYHb2DV
uQxWJGPYWWf+WP7DGhlpy0isqtpk4kT8DWYet9xASv7Sy/nTG+sjK7R7Qx71bdC6Yw88aC/SstyT
2zBw6EC9O1plXi3S08eAd94KAcYHvCtXE/uTYtCCmcJov5iOf9B99f9qiHRGp2MNZ3K97k27++Tw
1Ho/pufjjWtPq7rPlkMBbUjnkhE+VTcHzt44PzN1e4RIZTbDC9CTV/nkHC0N36AVEwuiyag4D5Vp
P1zte0yd8rMm1v5YM7NbyhBqUo5fss1pAadJ7XHwNwPCGVt7F6zmiCmLr0DGJDPQcd+CBUiPoWlQ
RqDikuBIe8lnaecO8meTixzIHGTjHyGht9u4GtvT5MfInEDDpWWYnt2kTuk/DD8kVaHMsTJoSxma
nH6UqNqQdxON9qbqgGI1qS1oSjkxqT4zuiidCflAHJlRItlvi3grkulCptgPq3uKH5NEZRb2c5yK
cacQljW0k2mVT+wR6fnWr1bgxZvJIK+oblDPUBSHLFAILlw7h3BZmgeHUJaG6TEDCHeQqKGYwNUm
kXcR2LLEck7sgdzT894QBv/6ug22mO+R84fwwjrHmSVaoPJ70WNVNRzg1kydyY0+Ja2+jon5OHuZ
YW2UQU8PXVF8pv8GUCWHgQxkMxDlMewGIuurOaShp14UY3x63rjsT9a1Dfk6lxFcRPJPWWwraEOB
1O+OVSFY0Y2jYbh3OacLmwGc8hyJwqmlWYXuBLWbqmDZ9v7P2EhMczW6QN7okxbcJHo1OH2YTXs7
Do9In8Pj855eplDFpP8HBam9dUX7NeagepkN4SOeqWVPdhoczPBIbNksrMOFbTJfOOrzDSO77Dga
mXfQ2NFZQf7fV/7ve1U0fusD8rHR4kkWcpPDpHf/u+cU7y6ezUMxaD1+eW5Ar22hKqkdxmvYmno0
x7+mhvrvd6N+EzsRy7WYX8n3nN0Um+3Kbs3fJGJlh5KeTyUsby9UXyxCEz2GiM51RHc7z9lIsJFj
LdS8pDhKrSmOVYM/VcUMTtOSAY071HsBsP4Ihr4/6sLtjjqw31Ws0mxJCFRZTP6h9KxWLE1iuZyy
Yn80hClNLq4/Y259Px91Y5Uen/f+7+b5tdRNL2Cqwq1uLgF76EcCirWj47CajgUatLCGGDU2lsXf
PuIVcp3shgm8WUYt3FTGLM8bA+nrurShotjFdJg0jU4fxT6GDSBwtTJXWWySuNCrtcLKCrDFWnlT
U68yR2EmjUHYzW/e8xOKo6A5JDQC7FLrXzotDNYB/dU3LS4RKfUDNW/hI1p1MLKnY1F+2EbDBLHV
xVcnvN8y1cYfPrYr7TXjBc0tRgELZiswEqBA1SP34MrI0XxvVWEdx6Y9CHNy/ua5vSMfRv2zdFQv
WEsOUW69MOqmAY7Illa4oX1O7WQtAvIYNhWW9U0bFd2y0tr8FpfxKRSzVswqqrfeiuI1nb32BYR/
tOlqPMsuLpWtZfXRubTAxHCY/zLzuj9m9NpIiBYBXpQmOTIfMnbgMc3TZCEb1Rn0HvSyOJmYc6Fk
TPkLU8x0bfg+eIbJzFdlijoxhtdCnchQMG1+p721limynoHIw3u5kEXCeJ1WHBnBNut8GE2HzsJx
VtWvGlfPHtvc64Q5wbQjYETsv/oYrkY6JfEqp8EPn6HW3oMSii8eJd4THTciuA/2DoVzjvWs2IHK
SFhCyuFgwlpdpgZFfDtLxavGRDTe+c2u1i25wa+FtaAm3AhkOEWWwYiytEi14z2PGrp6dU16s+1v
ipQBsShSe58DuQNQhwCgM/nv6S8669zGjjXqBNIZwvvxJ3BLoev5rwZAO1ZdWJeZcYanPO4L17om
pSQvCUzaG7wO9d89NXXjQpX+sWwAA6a4xzEHNitDH/VLYQ5nR+CgACII28O/svdVDNGYIIfS+5ib
JRD8Ysp2BH6W05NkwtjmxSzx7w3QfyJnOJuu7S3JbfFwzm0KhZQ8LZwjAYdLdxcLHGMuEQAllcXN
sZnvQsD7M2cJJ4Xcc/aXbG0SD7kzeEviIuxLN/mfXZC+RtmvxqqcTdja7VZRyrI8mAuC8cK5HK5e
EnKywAiA6a1ov14dW9yGptDfUqkvxAxK8ooo3YjEjb+9cZG3/S9XktTdoGkcDM9YmkP5Xo4aEgcu
0U5Q0ZDKMFyp5jOIMW+NWtNtGwYOHE2e+KbaYI3Q455mybCdekDEqtwxzrTWtpX9JfniV23s41zX
177ZiUNJ2TcGJnmegtl9VW9Tgf7F89sBE5LNOh9O+gfN2g3gS+Q7pjRuhnXrs/CY0U7YMblW24jD
mHzNOxrbTNjhy1DhiYxjbU3Fn1jwuErXG/Zlkmi7pLPFuqvh9Jem9ourE7KKN80W4Rv6jpUCzMXl
jO2S5Vt7neyhLDJ/4yI3j2ZgGPg8kMKEU/NFTjiHQ5ReBVzzW4gfitm1+F3Gzu++V1tjfvOKHjyy
r2esWQZYfrRWgdDLDSyIpZUz2AyyylzGJo4mpxn/IFXSlvbsXEO3s0jiiLyeIZ3OJctkJ6pmq4ri
H2mNWkPMugfQGt7p5LLRqSoAWB1NuTr3/xCk6RMbvDQCErjRuW6Z7uzoXuKJH0yNOZsod3lmlgd3
ZLc7kri4rLXZgk5WtwHgFbCXQSqUP27EFK3CWcoRec24o8v1V8k/buy9yd6yN40CslXWPvm10gl2
JPdY4FVO3VS0ZwBcpD5hRJ9/kNMTwAtns07YDBfJ7CcjKAWepAWewq7bK8FTUMkRYEa4luHS54tI
8Vb5CgnKiNhwUY21BxI4jFYjOXb7hFSWRVSxjcdEjnrIxa9uN+NpnBo4nfqwaXOyJOAvzJB/lJV4
i0y0adEP+mFOnIIaJ8C5oLrsoygJHe50ALmqnnPlmy1XiQjmILQtKtp7UWYt4up9akMG1iRFeSkq
yd62kueWtlIVyItILx66nQsmMUH65b8xGpOdjNAL6w1NPZsKxFUcvE1L1tHY5uSJSydfdR1EgvdK
JDY0Jzdehp3BxKKWL7nrIkm0rF2MBfDyvNEXTWdtw3GyjzU5qsvAj7o1XBhsEmWSbnUtRRgvEnPb
ucJbKjs+ZnPWZegY4vK8SShFjEE1Bzd79Sr2ORgmWXZ/Wvkr5dDjmp2AdK+w2TWdcwxUssdH55ES
uszqtzKQ+Zpuz49J5f8oA2bx1arQmYRzPA2Zw0fQy3qPr/Anxm647usEZXE0fuitY62NiLoTENeL
Q3BiWI4f/N2szTp/CJgmIFW1OIFlY/bhtnSvCZ4o4WgSNkj32/ssC02cJ07J3isvg8+wWSXYKui/
xuh5oY95+uABV8A11OekHEVI3YU+fGtobuEilh9INoeNCcCFgCiyDSXYHJjMviI2MTfMjzEcafUD
bNfYsso8is6uF1/5p/0YasnsJeOqV6Dgx5/07g/6bycymp9C4wVHX25wiBHMUUUooHTZQyNS9roU
9pX03ZyQI/gGJE04ZHTHB+bf/YJhcn3tDVrCKZQJgniRc0NjmrjS2X+10IcxRrIkqaTkhiR8nr1d
frlpWrNB1n9mMDhw1j96E1oseLjurSj5IEpib2bZGR+rdmpJrBJomc00PjrS0zdJYKJwziXcCeR4
JuqSzRS5lylr/9FaqPE3xX+D0vG2LE5sbsI//GvGOm2YMWc0Pg+TZ/4pESMsHUd/K1Kim0I+XmI5
qRdKzA+NDt1Ed9XXAKaCA3mld5G2j/SCk3rM2nsvfQ8iTXDNE/TIPEXXp/hh01UYJeBQfVTTdgqa
HxTjO+VVXJ49rV7QDiAL002RcEbhYzD04BgShLDoVPQz6vqPRmcD3g2VggWwxiPfgdHMqimzeN1k
DRPcBO9UYywZkGPUtKITUbfLwPFf44DzhuWitjHakJyGuk9DpV4gdgnjSi5CQTa1HLV5YIidPBy3
sBSWbm29wBFAcWYeWUJWWgCZlvQfYpKNdiP8zkCvyMWxIDbGjGiWlI1977XgRaTWj2XH48IsO0H7
UkvQWRXvrRbck6liKp9NDOAckEXVpDFonENqqo9wJM1jNP+FJds1TPrLdPK+LSYvqJaTXzZIgsRI
6lsLoy/UizcIPDeAbMaiN+xvvJnO0pS0pkqNawgtcav6E2rM1sIeUnYH0JpNwisRfxTv2cYX9Qk5
g7nHH8ufPZ51Rcewj8gZ9OPCXTSajW4YNFfPliNI4YtJAJaWH5pLN6Oun/aMpwmgUXC5LLf51kwu
F2CDJi5FzjUNXKoKjxG4nu8NWWHo47xJ0KBv/Ko8M0UJ94mfvQtEFfPvIlCyNWOxeU/AU1GmmtST
3q+gxfCX1nq69IR7E+5I+0vyAdO9/43mB8dCM9KGqo+2gxDOLUkYD9ldaIlPDm1yCIOIHl0m2mXu
9SflfCdmeHBbJ0bxEHykRf1JsD1+dK9GZd+rF06dNYIkoiPr6EcRPMohoncrz/mjAlz0avRIGijo
w/Kp1+eijWnl+Pl1Ci19mdLO3QbE8ZGJucT8A+RR4bxO+uAohxYGmKA0TBN/F6Pa2GVRlHHRq7jK
mj224+GbNcfe2J3EAN5slJooONPOJ30NH1RBoyhxjJMJicEaWA/R2Ob5O6IrcNW592ACWCwiysBd
5Ra/DAPn82wXc8P2HI/o3FTsspaxy2ItoeiQ9ctocHArt/lKqIiJg1VXOno3L/EvymK+hYZgZUYq
wJUG6XfIOxseufEAojFbu/urnSJkKbWrDOt/1IXk2VgHnmkt4grgLyPHlRc0sNjlH8Np+OPt8lfd
qlM+Gga9/vzaipIOikaPHfEpgr0mq3a5KDblWRXaby0S+Sk0z/mcrqUc9gd4y14GndCakHEZjcyj
Vvw/9s5kN5Ikvdav0uj19brm5qMJkBYxD2SQwSmZ3Dg4+jy7+fT09/Puq5a6AQmtvWpRQKGSZDIi
3Ib/nPOdFmJM9RPWMMD6lPB3Oz8Pwe8OgzWGFPYlxxcO2gBVBbNxPzkxyXG34RiV/2qZBFW2ofmY
e8wNsW/yhoJFKzexmtckUDDX0QS6Ekbw6GfDs+ihTZKCbNdzA3DfHL2WynB76wb1UQt3xAZrYoSi
Nnc1DHJPyJgjSryN3PkLp+Fzujz/QZZfK6Dlay9yb42WB7vr262h5S3viMeyQ9NFg0+I/uJ3UAOv
lk9bMismkk7bCu4UPi0LYch2mQQRo0cMBi2DD5sOYREvpe8tIWEGP22ZbW3MoDTvwEubI3sdC7rl
hBE1+GPdXR1aaxAod05ovI5URdsqeePOEhECeIir+ci94Yenhxe5JolcsFL4LtukLuy30IWZN/nw
Jpsz5aQCzuyP69YPQrBUkoxLCnWfR/7roIbjrPGMZtraYER9CovuZyz2WtGE1JAPgzPQcg85zTL+
GDkftgEBQLLDDMC7+7C76KVthiMyQ1TzzdLZ2wBsaTU3Ylmp6Gol4cTQ2d7V3BSEVRAJKRtn07RY
MCNhggUaGa8bGJrmF17p1ynl58qJpgI3vwecjV0MwAkmD+fX0gBZY6tqHRS7OjPqLfW8Dxg6P9W3
YxQs8hEm+YTM+9A6BBrSHc5SeayUdwJccRP61hvRV7WHlFVvVe7BOJR65TVUgI21wldgPwxKXw3A
FesxBQdlc10JxsfAFaBoqQNep0H4kZAL93EMRKy8QwPbX4fth4qAwVcV54Y47NuNzoJHvE8g4EgI
E56iJZUqSh2AKSxYvVF+UpqFdnxSPBIMHRp2yv2vAJRIzIkYNm48Y3wKxTeY8XVuvEck35GWIGNU
3U/qFQ9hpFt4E8W2yhlWdFQC8XrTCfMQS+fGCctnO+ofWJRkFO0scjac1FJgPU8cjAnsPFR6fFHJ
dJLUAXBEhPGtnRvahYissoAOiVjLyLu38ukU5WwTsqnxhbU889Zxbpxr2BQAFKJN6BVIKVctDMK/
GWzkdjeH3DXENDNTQscP/OQS2ZL/S8apGumIk8UvX7EAtKY+sZhwWnQ/MeFcKDm5o77pZkDvk2H+
0+Ge3cI3erIVxn+MHB+2bj7dwbp2IY9kUm1CF0y+OfO5czsYozAIyaY+FOz3JB8+HHd+FQEPRGgZ
REGbTTmMHDplteqm+YY5JRs5fJkAtvDOwnQ7jfYbgwIA0qxxHfnYgpUpxasc+KeKfhTIuicnqjFR
dZiq411hUnXS31lOfATIclC295i9VRGj0cAZzG0RDfddYhAkU+BgKjM/zGbxW8sA3LqkImO2+PaW
dH24zZxeZZ7pnWNw/G40yXzu3RkH8PvMK/eYmAnX+MWRUVMNxAVWhgIRlWHFOsT6MQ6K16TpuY3V
5bkXnSAzxmvDGyPsCqZbXhg7jTxUR+ol1I2z5+jCwwRlqK3c8qjVblT6tW5HunqdJMNvf9YYr1aN
B0bEMV973R+8AVJqReB5S2X9ycX7uSnKjhtfZ88bVrhxLZvhZYqN+q/zgDgVB5D/CIgpNvx2HrbK
Su8XwjBYDZIhNKUQuku7sxc59J24JEMGHCdBfsxk0N+C9d853W+v6fc5GZFDOuQdyO2ZniJP1oep
CDEjeuLTazpq7wt7l6UwqCCMlmynx2n0gdoBGVqFQXUufEih81hQdbYcNPADrjsW+PWU5i+DxHMS
CatZe/2xWlJKbQCTo1WgRNDk8jFKUQO4KQ/YKhtQgMyCGTK5T8NIB3iRDoTHIXdgF5i3o8F1ZuLQ
vjXiJMeraF/qwHgN/HTkgIrfyUCb4hyCASAKD2YruIRFB9cFD+KgKe3JEd2kHgY3DCZXWozh+tx4
RnkaVMaqYwWY+DtFRGRocD0anbmjOkxssJLvuqne162N69TKrPWYs45VDnaYROM01NEBw/s5qCzY
Ux37TCTSewv/blMCOsLIjdK/YFsjvBJuTWVzbca3YvD4BJGxWmGNeZNjA0SQAxFupm2sjABBKjTQ
RhD5y/I1YJAMhVtxRLevYgD6lHe4cz05/rJs2I04RQxAOfR9eZ5CsYmTW10S6V4o3c6smPQbXcco
pduaBufUsFUbL4Py2fjGi8U5ehS9fsSLXtnVxmZ3gWgR3ABTW+p2bfIxIjPXSQGxBrgNCFlHInFK
ke8yC+ZpEE6XOARnkgIDyaf7BAj1McQPyccDCFFa/spxlmNFpuO0rBoXMCF+XJNR1bVGh2uM3tkA
Pch29kg9sutEv2eHo5YCZqELhohku3gKiN2zV/3GO7FXc3VrOjHtnWgtm1JSQQH/YuBswoPmJ+mu
d0x3h9HTJANdUP5Go/yB5BznJuNzCNz2YIsO06O5bdCSp9IWv5QKNlULvtDH74ac99ufa4h3S/BS
gBw3RsgDMbzWZAJhG+cYKJg9vLXov4t0w5SqASg22/f5bFKDmHpvPM8qTdhVyDdZg5BbrlHSyihy
Y7rucUyHWWH/EgN5qlzyLvt85sGu1zRc8jhgms7S1gMAx/jV1/QGhpxNgUelvhmuw6kIdqjeBVIg
lya388S+Zzsl0dWv9ZhRDdbXxylCxBLk5HjttoY/TSDycgJxcXPb2eG0dcIZXCEtM1grCcF6oDZw
X5xdqb4Le4r2RZV+zYlx48X0EFaj8FcDwzNwWfVuLsXXUPMbl7RWC9itzKawwTkaIiPEkP5oZYRb
Cn9k7QEiCKUJPNtwpetdbquksalJG2CHYM2CXgoP3gleHNIjN3pqLpJOgotpOGcuEJuGedSNFxUD
d1pp7eLU43hohTvppI/xEHqrAZLjGoTR01+oAFNXbUO6HfcuteLOCKq9QwzaUgYOZbaMik3C60id
D+Oy1NVXl1fQ0c/QZy7N2FkgkkyQZDS0YTVIT069Uzb3xs4fl6PvtxkSObVqM4X025MKaciooiDp
5dBCntZmfLXNDaNmI8otBiHkyqYSIa9R1S9yy0vvV7NNKsKBPgOklRjna4A6cYQrcG0UfQDMGFqM
sJw7vWSAQRvAGogTcc7N5EIkpHkJRkPv04FebY14vMmn4lwZHDzL8MOIg0+YZmerLceXdPoV4p4h
yIhOoSbO4VkO4CRMZ6xeFDxD63ZL9Bg/PYYyuZ3y5IpY7Dx2GgnBmpW3s4O9cLr+FE/zLh7oS3PD
7KuDhtU2pX7yFPRil+I3dzlP9xSVxVLgA+/v7RknI84m7jEzyISK9FTtGF8cCs6zIixYcPqB+ZyE
e23UDz6VrKU0ms8Oy3efeLQmFEFw8mk3riI5rS2ap+nnovnYWfoLyBrnVgJXFLR9Ny2dY2H9m33m
1gIau2mH7mLofOdHuQH0k726BDS2dTs5EkkYxdqJ0HS4JQYbbXhvtuXam1CN3bZYms1nD8JpTSUZ
p703pTRsKMKy8IecO+xf3aYsFXWUlECvG9vD8oyHzGmKL/s8M86jhdzu95hwKaUBUZTg5sgzMZ9j
BYaM48kxZsC9EXNtHzBQgAVkQARWkwTlLPt8PQbRQ5blm15H9VW3G4gVPJit08CceMpKBXU6EO2x
pmMw1wMjnrLZx3Xp7lOeae06+BqGQxGHRxwI7p4Ra7D2ueqbxWsc3si6a4+2zn9wE3yg1jy6fJEy
IYIDdUSdndyXHr108RhM66runhK6JlZRWN8FjugP+aKTDMQ1LFVfvSI0to1Innuedt7G/HEYb2Z/
rJYL3KEYF/tcgzE9tobb2GCoMWFL8W3XRlNhj2TCV+88bb+yHVBwEwS/hzJ6hu1r7ZwU2o6coOvN
cX7yIuwQlSH2IS8IxE5yd2CifZDnmbFvByMCFop9knww4TyD5AsUaX3X0DjQkrpwScpex7mVDBZa
HjFYVWTDaXQMSkjaOt8IVccnkydkb5MwgGDz2McBTt6OIJdwPO6P6doQIaaRPsLkgONdR+VXJZpt
bVq/PEWjL2x85uGc08ueeEpqbOcG880y6tyqGgqWzcw8tiriEgNbYTG+ZrRPGhz4qRnY9EZ5sK3q
K2fPATbDKr6wgytKlpL6WGbZkb6zrRNkd+0QXwIm1askZ/xuCPbCMjNvh9l9TDAmrsYZ8kNewrIJ
W4aflUbjctmEueqILeHgZSrgcfsAWdx3ePaLWfmMANu7WBreLq1a6KFLl+2btFsG24TQV0V9tpJ0
2MYsLisjwSpRmPigrEOJXW9JSkCrZ/pltsX96MsPCkgZDZpodDPMDy8osE9Z1THJeaSA8xRwLSE/
9ODQDcno39MAGkSBBVA4/C49Pn4VfOdM3LFUuCQZFBOJzPa8vZkHF2Vg3ffzOd+mdfzKbIxBHq3p
XkMXVBz+lBr0rUG5+OA5+c5x5tdsiD/SogbxXlPwIhKB4juxZ+asQnVYbAQn7gqzDYugn+5hs5eX
Mec0NNjZPekcRGOxsiXMpKhi/hmYqDjVwgIY2ua9ljlJm14fMe1Gu9RjsFvPd05aBxdXCv4VWc4p
rvTV7FnHaL46pGWcHqRpHgHqgrkVjLDLvOR4LMr3ITFRCYeG7w3Zit/bYrCZZ7j24wS3QBP3z9Os
zpPBhkq9zbquPcnNocvO8+R6zCFssOSAqU8BW/HVqTCGhyEOeuBn5YwAiUhCmM34aNvG2UagsNdl
Le8zo/jO4I5c2qbZUu/FODOu34Qs6S3D9z7Zz7qwzGvixPKq4y6/hbB8g5GiOKaz4a6KMPWewyk8
BCajw8qij41Bfe2P49EcIHr4GF5d3VHLbIxsZiP6czISKGDI7ZNxkZWlgciU7jbF0XUnSs876a47
KWuT6gjNnMd+Ow/ivir6d8aY61SxrXIJfgaqQ6/iYpWJq9cuTTtYXezttnpzRxwn/MLfQu0iMaX7
XkD9dNLA3MmUTL6cPMJc/aFx0vvRbaIzyXiZvttjgX+5qhhjdNQCR+JEmBw+oULynMOvVte7xm5P
mJs/nD7GIND3Z4w3KECkNfZDAdM7ctAxaJzfFEH2ZmjEziKs36fYevUliVcIUHSDe1H/aDrevfaJ
B8JZoifDKk9xC4hjMQeco6ZjaDJfk4a8Qo8Vijs133V8MmtU4Dq3N1kk31GUBLoCNSt0iyZ7bid3
DXnoPjJHDD0eGGcGa3Mm4Go5jXPMovlRaUI9gXhnRXmLPxVdvcR+2b4Du9u5SwtLJOQOt5G9MrUX
H1q2Omch97kKoMqfl2Ks//s5/kv4Xd5jKAipdfxLJ9VnWU1wHqLuH/7z354Yk5b5X77mb3/m77/i
327jT25D5U/33/6p/Xd5ec+/23/8Q8vf5m/fmZ/+//92m/fu/e/+g8087qar/m6mh+9WZ92/d2kt
f/Kf/Z9/+v5nCsQsirf+6wIxeJm6+Ir/c4fY8gV/7RCzxB+ccTzpI+hJ2xe29+8dYtL/QymJpO6S
WbQsxlZ/6xAz5B8WogZLl832jb1Z0DzWlrqL/vXPhv2H7RJoV7gUJAVkylX/kxYxwhV8L1St5a0+
fv3rn32SgJJvZdl8K8/zPYfCsurzHcJc2NJ09n/4CzRJoauXgsBqmnwAwFCrwrJvnaa5ltzt9yFe
XhqRHuXEdL93tl7YPlgmDvOMSboI3Ieq3ViU1G4mz2qxUZY3FtZBjSFh7aPKUF1ffihICN4c3iJr
Gpsmbj5KPz/mLOJ1z5AL+th1yqt9IQ3CMTnIf5puGApHPcd/F9fK5L2MVXkXdtzieubzc96coNQz
67eYzlRtcebW1+6yeKjWyjG5LQNz3lIy82Sq+U74BcSISqfnEH8roEGGJnuc2PYmTjqkhAmbgSBz
lhKt7ZdKn8rMdro3aYxSDAUsXZ+K2HyRo7VLXe/JAUufYpli6E0xSVLMyNq0TAkNdAhrSRfN116Y
jwLgmr0oJ+MwHuiNXBNQomyrq79oDH0xqSPrHCa3tl3BJuACrLpoMxTcJoOIMPySCxpcmijaFCq5
kMNNFunh1BYYB9kslW7NX5ZpU7iGR8mLQpQFzB87PaBNLYyUVFQPKBbcL2gkk1mhHlyP9TQrRQ4W
YLJO1AsfJ9P7gVdY4YPzf5eBf/abkLl/lj1PuBUhOvMLSyaAyrGifaSgdGA3+qq+mipwIPOD1sRh
FPFLH4C8YFQrapMpfeqDc2jXnsadlSV4xnIRHl20vWMlrdMcuYxl6PgURhyeWrBVQUfbbZZw1+U8
i4p+cXoNapcSYNJpK7Q9TgExTd0ix8pkY66M6Pku8vbJM70v05P3wELibWZNP+2EUQSsz6uZtfyJ
hDCNYh8Kvt3MOKkD1zAOmEl7E7vZsxFHH1GYXAbGf6tgsraBm3mrbOZwwWrzxiepJbhbZpdkHk+I
djez612jkSmRwrMvjIKkqE3pfUfiMAi654a6UEudAsqn8JQw2zY24ofM7nMcpb+7YtgUUwhTNYDC
TIqcm6NuGWNCoRoimM0B+T8nnl6ZiCnIMg8Avt1jStH97MX3HDHGndOGj7NKzggHaP1GdxujPcBb
vQwGJqcQgzNjCHVBYfud4OyJBK1E0ptwYEsyKJ9cumlqtoeXsWmLTYGT3BoxsbQu5pVgTD4UdMEm
Tu7jFCaOAb5q1W5LZYjtGBgA/HOiBFF2bRKbttQWPqRfKXTXpLuUlFYHwmi/8LQAcRYPtesuzqvi
J+sozU4J3GS4ZzkwLVagBsZ3iYk391uAD1ANsLgMQH9QtuOApixvxJ+heiQx3Mbg4NqGuFZq/KKu
nCe/6Th4ZqwqDA+YaFFn4obpbgzyX5XHOkB1Kgy15tJqQs+yb96qxLimP/7IdplmHGcsBwx81Ljy
jvY7uIZ2DKm4O+Ol/42htPGZICimX1GMAzItMbOoCT9/G0Ojox41+RkNVKoAAyrMnV9trOJtaeCc
YMItAVdxK7f3ZACYy/drr4q5nCW2BYSyOXeVEzyawyXOaT6pdLMtSJgUMg/XtfXatS6zljjGTAGA
rYq9kD6Temu3mGOF1zyPMGNiXPC+uHcxRcPYgUgeoFQqjSBs+8pd15iMTq7DzQTjHdcZEle88tVz
H5TUydAnXCWk2mztUT9W0yI4z8TFh5yAAKYBUn2Evpd+A91YkB4B5EfjuSZNs6kFZHcvhJ2Y9OLA
bep2kuGtGCuNMdP/SQIcCmGxrZ2xuMuK9BRb5kXN8bAnaqPWuq83YaBe1GicSD7fpxhXFKN1Nym/
A6oJVhy4fkF6e8PIeeM2LUGggudRUs1AEIMqdOp45YIZGLEf8EhUv+2Ji5flRPoQNpQaNnZ0a03F
a+sb1PDRJs5LsDL2jZvfOWjHTxVg0U7UP8wRqkcTq8PKQp/R/r6sWXnbBJ6WMLtdNFBSY78neRis
O5n4e/i3F7tDwbbOENhxHCNtixFup0W+n4hN2JZPGuLLIWor9FL1k0L7pF4Q23zl2Cz4XPGIPGSG
uBCMSFZ9Hr/mPd6VMUJ1saw3nLVXVppjJ8NlorObB97S2rGNi84BP/ZkwyFJRNgegneLmuhavFqi
eYkgFrCANdQIBO/xhL2+qjAGmH9R2ly48pZ9E/f92xjFwwZlfNrgiSTBoiXs+R9EqWBlQnTE2Fvt
UdQBMS31ZPBdmIzt6YN68CLjbqoltUfdkPP6vnC7TFjlY//IfBc4Rtb+cnFYAsFD7HDUWlYw3gM0
oMHccEt7DlOe2kkSagzs/GD7x8qA9S5IjvkekZd6Hg7OLM817J9ucBwclObOgCi8nhf8r+mujZ6Y
Y4ZghFC9RLTf5kwt5goA2ZWeSQEKFGH6xx9rUciDJ/t5Y89wnecg5e5CTtL2NpZbZEi1/dYcCvca
Et3p0zHcmBNXvcIsftGSRszWwS85GTGRnJmxQRlIZPoWMhUcY7hZwVbYfvbqZu9DlG4JYLvADr1w
LeGHGPmMKFhA50sWf9+sr2SSJs45REfSam+qqFh3BW+fOYD16MXOwpcLJS58UjM3fEM8dyOZVGcu
7lKCTrxJa1/4dyWxRMez8ai0xgsNUUzU8LzHPn3NXJoLJ/5yJnYPwB8/yzQwLpjCIQwya6Y5NIp3
vhX6BzyNP72kTUX7pqamCHSl9Au5H8NX2LwzF6pvwWlDstouEdTXqXaa/QSHOgXqz4bn77JhdPe8
OmfFDHiNd0Bsy1mbK5gsGb1uxoRyFlw5tN7CyjqWiipFFf/qRrOAqx3uLaGf5JBtAY0Gm0SKYZPB
C66codynrhugG/J2mgPUaj5nKw3Qq2iD8l4Bf15DG4cQQN7BZzBtJo8jH1NSENh4xhdHhtn90qFi
wl9o/PQRfyVliD7nSkN4ewpRKDdyJ6yLbJpz1O5g0R1BRjLrw3x9jj4APZJ15FR71CFtmWMDTC1i
UpaMCVOeJD6mikZPOnRWIImfg9jw1njQlrDBdG4QSfvGybd2mr8DaLxPzDClehLj6hBpjkWAdzct
7D5/xvMYF/CELdued8qK3jT2nXix13YzZaZmpH5H8TofYfWTbuRZNMs9pRbeZJLWVkx7YNo2ewh5
iEnI3VE5RHs5y2aNkUPHI11ZbfyYxXWyHorR3KCdRKeaAxQECnPl9cQqTEd842Bk/tRcfbynnNtS
XCJL+gYCFGdTNtuObWCTeGa3gZRi3MoMTLNPf5ZbWlcnaY9YRtW6rJh5C9k9GqX66KyKB0oae2HD
CRxhDDT+WcwZm0/FPpJ2YbsG3cLGFFJPYRKxKs32k9qLbRjW5N4lknP7HcppOJiJfqroeXXS5pGa
icekLZ9Ni4s+vwPOUs99zMsaKB/nGnN0NwmH7k1FaHvZ87F35PtOM/R2pb9sUP1NLIOTQ5t7NWS/
pckG4VS+vTYa6FUQbA3Ws5tkYs4tZFjvDVd/sQwZu77uPiOiWXyXLVWg7SW0aaDwM3plRcFBnVYU
wsMUqYvwN+3Q5OmIoEpbQaAK8wYlGRlU4zQKIrtgOhpiWXCjXUuJ4NZQ1TIV/dU1+KANkVH1bptY
cuiGS/zbwSHrAv1on3raBV7c4UmwBIY+/cEScZlcNwRzii9DKPuzSI2NOYyvOcnGPQAqetDgCWqj
J2XJ0ue76jqU2Vso00tAXnwfu8yU3CC6C7IP7cRULGP5MeWkb+WJHgWt1B1ejjMnjd9GX49bO+4e
pM8s3Am6fmsxmYOpfI45Tq27FE4FkLa7UBBcGyE0M1bzmTONj4Vfv/varDauvERl/xRSmAGCIGMY
XtxbDTCdQLfeAo7+UgscBjOsuxtl/60T7KvlYIGD885lL+V943CHhBNDphL5Ks+9rdsy33QyqmPd
AB7/gH0IYhaNpbP/lArN++gqhtw/pqWDXThDmqYWDG8NES66KjYoP5RK420BECyB/ZA00A/50NAg
Y32XBp2Dpcbz6Tbxsyx5KrFl7UHd36Wat6b37I0xOZSmbDL8ccBnJ4xOyXAQRh8yZelOgmQdML0H
fKzYAmw4XOFcXMzRItYhLeLs3dYDT0qjzLzNQOIxaiNVZ8/JpaECcT1VUJHoJ8Gw7HEKq3G1LGS2
xrhOajxRkfMjKwrJSvfBb8Z2W03eU+3wjA0OBwRmpwLvH9YtikgZbXr2dxNbAC7USJMzPA5PU52Z
POMNaNeFY78YVu3xCzLBVZ4+46qKLwaLmIMFZZjw4hOUCFa1bHpQVAsstV3nqd1tbIbX1Zx5TPAh
xyWMoietRz6g5jlL+keHSZTdt/DX57vIoql1EWfSCXMJH/UNLYcI5X1wnIGenjsSsb5p065D6A8q
Zvzqt2fIc9xJ3WCAk+bfR5B/13Mi7knAnmwbA1/DQHOjphMeG6bJvDHbxgMwiD0RD9EFRyVkBzwL
ccvuOGOkBJS7Qeg5a4vQhgucVmUsSkjsbgy3UPaktqYF5QpPMaMOZujvmeY1mCyfc9mskkT+5BLY
8JKBaw7dlB8NsDFB19IhUvAJgdxyHMlcEKDi1XS6O0ytFWkgyqa4z01vuIT/8tMrznJaxM8UBn0Z
IYbvJB+qVdgj0CR0AljeNcyqVWks3on+1hBAKJlnHzKYAX3PyA8KlL0dPfm51Bpx0KV5reSk6GJ/
o/eA42H+FGTEK9oaqCtKFvJIjamVPiM8q4jIr8KJok3yXFtete2TmNZCvUscxjkyXRCgtRXe1yPC
YU0rTRAm2EyN4ujX7ifnHqApxe9Stf2udCY8McIXgAFMWtlmcoH4DuDXBjGRSFYGCOFIAu6e+PFK
6nhHzxqfkgegtjemzfbdp97ONZtzNpDCsJp43wwgAH1JKQdtqWS60voVjfua5N6Ov8atNTeXWiKL
RcmFKe61TTgY2u0XLh3qlSb3oErzrm2SK7VmxdqMs7e6a74cztni3RULjzV0H0K8olUwPuWFdRNO
X1aivjTo6NU8htt2rD+CyLwxJNXt/fyTDdNdOMzQZDMYCv5w5/mc/pr0Kc/Mm6FrUYvb56rLXge3
PvdNesWiu6huXzjTudqKQy8ybADLd4jeMO2/+tb8Y8WLUYH8n9G0Lwn1OoXASaMxhYQKybAOL3Eb
63U8f3Y5OnTiRJdCOADuCP5SDT6kyaUvsjdz4p5sF3Wwrh+Jirx5NJ7ixWb8AMR4aaKvSsqz3eQ+
dOt1HpD4sMz81cn5wdBgYOhdwPQ9xa7i+Cntx6KnmMTJLpUTvfXptNQX0o2x8Gg9s302QxhqQ4ZO
wA+1CLJvLO1yHNmnbY8BgmQB6B6DxRcfLFZKsMqsPRWiSM8kperfHNJdgzNT/qCcB1n3T8tvYQRL
dRCHuxbVDHLrLUaaK0U4tD+MpyJgvuL6L/X8aXPd7sb2GcE8X+UZj6rFWyHT9G6Wi9RGOSAnwzek
YZ7sAAxEdNXEQghEvwf4w/uZl9VonYfl921aYwVu7ZKn6RtXYHRGyQ07qtR7FsdI3jehM0K5CSTv
kUgPecXp3ONMQUV2gl2N7MVE1TGuzzvdGb9q52XK6rPtQpeDogc4Djo+D+B7gG6DkyWE+BNgHlDl
3ciTFUXRJYrgxdq2Xjet+RKihJMSAy4xkUlsR+tqDzUSzVC9ZOSwcVCGm7Z1z6nIPzAcbnMy0oHX
ommGCHyqvBFyvEFG+GhHdCzCBBC5puYsWJIZhE8byITE9YMIh8QZx8KlVtkVTB4yJB8wy6/I4jgg
1UdWd29k6fE5mUbVEOL92I5D3QJ8TEfsY/XGSXkirPGH69kuHfsnu2hNRIjT/D657MxSz3dlbN70
QvyMZfGZ0iewmv2QjK4sMYyhahY2L3RtJY9dMl8WFKZSvBJ9FXE5ZC2uByZ9OOJXNbsF2VpzracI
wClda072rtzie3n7MNJ/DBavdpWGJ6Il+6blJOCN9VvHDDJYAP5e2L3opCHwWYlfwEbdienAXI13
fBQpFu3lwyCDw9zPN101mwc3g2M/TOvOcW6nVfPK2jQuok1Xrd0SANREaWKtfe8NWlWY3mhlyjse
NTDQy99T630ukPQkvDx+OX3JcncF1eenykYOZiN1J0bx6DvTa20nD7UJPNypoXLJdiD9YiAQM4JZ
18p2mQxxAKoq96XuiRMb7vhrcmi2+V9l5p9RZmzrv1NmHr4r/ZHFn38qf/7URd9/WpdFWP5nnWb5
8r/qNKb/B/FU31K2YFV0TPNvOo1p/gEtyyLR75jK8xzrP3Qa6w8P8qinlOXzj8PX/4dM4/zBzNwS
ypdS+JIvdf4nMg1DO/vvZRr2W+WRR7XhwliusKTzDzINUh2ZV8gYkrlnaArjCpsCQ+XQup9j8lzY
XfPtWuj0ZWURoJkhtMeTJq8x4LangOcOyHS5VnD8j0HpG1s+jrsivUlqwmcM+VJenAu4eOMyJNSC
MbidUuOiFIfRwM+tgwr3rb7HLHGafItTTTTV98qenaMfYY0VYvzBGtavOTH+BDjsznQ80INpp5Cm
su6gBF4JGbn8TeznVseHpLCJWcXGkvovdiBBmp1Cstg3qaLIMXTnc4uwz1EmPObN6P+usZltPEvu
K6pGt7PH1KdCoPUsvFFhvjCeOSKuLZ3ZJyTS4zDi8hhDfdRG8bvt+/iQ+xRY4l288T1z6cFNkRpG
i7sRdnVZ3HcMCY6tB/dbi+wSDfZtaragOMVw7lXNAXgm0avJ0a9rWc5UGNXBvqlUucMujMWybH/B
doadp5tqP0vKs20uGdumFXtrTMYT87h+b7p6KSLt4w1Ix4+xZxkzOlzVmnusM4L/gRdCgsnduLEt
H2f/LZp0unWigqak8CmRRoliVuCqGGd87V5s7kyUMrONqDy3FMQZk40ub88KB9fiFHjpmM//SPVk
jPWjUdXhkYTIvCvj5ANTIN3prMBrPNIGlcNqW5rDtXZJzUNHQU5b/uXZ5ExiGGeXWBc3RuZZH8zh
I5b9kV8w8eiehweRCGsTTMN8NcIFuhYQj2rnJ68X6SZoqA51CrZKomda+P7tlLo0IMQ44e2jLjiu
Bi6GsbBggtOV87w38vC1deu9wqTW0P1mFNe6s+ibLpu3ugjfxm7ehTgTFlYIbpvl9mh0FQXf+dHv
kUBUyrS0ceikTpbNj4mVEWmW3V6w+5eivTc1DCAxYhwxeF0jE0cGDBaF++Rsh3igie8hsFMjDmUA
ljaWUQK8BIWs+Eta/MigL3DfLi3F1hw9lsNnHRqf3XDA/l1fAwkkRPQXtrXpXE4We8ZQ/poytQFX
883g7h7M2Wv4/1g6j93IkSyKfhEBBiPotsn0Rt6VNkRJJdF7H18/h41ZtDDqHlQplcyIZ+49txB0
akPJLHZ1WINtRvnd2NOz3zCXMvLsMepwfUw1XciUlzu6kcdsGT+Wsfg1xj8Yxe+jXL2FdvJUtnR7
tr7anfOW2OS79X9NM/1a5PwgRk9vc5M5QgwVMCOIYXFCJODY4OPu0cf9u0nPjG/eUOSxk/BlRbI6
f62lnUeODbScoKf/jIV5hUt2qNgdTobaHJ3BIU0bAStDM9jCG7BPp8JtD5qblXFEdu+ONlk2tNLJ
mx3LV/Yi/5reeXQaYh/N5I/Xdc8J7TzxOdaVKBtYqVgLn3Kb7BBWQnbUngf+ztQswRb01U89Q13P
4ZSeO+T08PPfVL5miKGJcO2FPTEYhTCieRoICWtQimVugiBEmw+tNt/ymZyKGMVh4zt3jmHBIqRq
34yCrSQfGUGJTHRzXOudk8HcoI/QJCTZ0H+NicRacO46okhUCTwTYAmvScqOqrAQvZlQ/0lCyXfs
qKdIw0oO/TkgXqc8JV3VniZVeATvdu+QMzBrAdwmEmN+gH3GIWzM7/+pSrzYTzeVCxJVSg8lEY0U
YAsmMOLYcTwOcNOH5Lc2NSvYAc1gqaaTWPTj3FPmpHV26gbkILkg9ikS/TektmGy5W2ApuyE+CWi
pMEsX/OfW/cXutpvlafWrhUwNfvsJXUYT/ljfWbVTfYq8tpggmNC+LEhx6+imR+clF/WMjTthpS4
fwhMOcSq+Ku9Tp5DKZ+DMVo3Aqr7nodkeYXFeuuJUyR2gHZWlzmq7koGo9V8ZTbbD9YxR3dktA67
bdwp1TzzMbD3hGk8a70MB+SHD2GHlm+YYBf0D6MqXt3ICA9xlLERj7rjZGYov81Tao/VfvBqxmuu
lRxLZ0CXT2wH3GGW+lCZic1M6ktnEPjb2vOhQmfNFhsMIWBF1AVe82S7ywiOKPnMK4XRtULEkPni
gaCM04K/JfAXpqtGBni8GsS8SzBhHYaVDjrp8bcLTYKj1+VK2F/JChK/uV19lAqz0Dzn/kHX4fCM
kfWPB7Kgr4jAUjFagUjUf2G7YeaxsldZoMF1bL0HMY4WMuH0Gudz3cI2pLH+6SVzAVcVf3U6z2fM
K/HTGJ5jx8CeWbyOYx2EKWtV5EqPQL0/qdtBWdn9v7InEKYj4+UKMl8ytyseXZd446xTz3Sj4YNa
WkKZx+FcuchX09KAFzeCM1aMYTyGzIbXP9sTwienR/zbOkzuDHbQLkoOd+AWNcTwOLcC8H+EWdFe
2gYdK0uueTaOvC1qC7+YwDF4cfjKpxtPYASjJIqSmWSblj82adjt1TaQRkYF7I+WhEHQnEQ7w1Bf
acHEztSOJo5hiIICV5VTOO8C3S+BdjHzqxGgGFI9q1uqLyDg7kaULaWEbWjaJ/+3Je7nLu+ij9nD
RzCHfX4bvgpDTE9EuB/ChRFL3waFO0kW2SNO0J+h+TALAImMv0k91ghpu4vNTpAHrTm5g70ca6xF
S08wuwsnRAsXn7V3rK0m31A6fjJd6ODx8l0ZLjueJhbK5s4dHWbS0FA4UzsEY2jpvL8RSBxUDr25
I8TqgD4jPsBHAB3K0EnDgMEaIbaVZuyOTLjY6KJ68/sq3yorAm1YQ5MlYwr+wOif1km0HjM2e/GC
l7fcR4RFJH7pndvtuAwfVggO14O+s4UZfTBKAUuK1d2m4x19UJX7kDLZAdCrut18+A9DpWXdnqJO
bNkLMdEe6mBw9dlKyic2zs/Uh4AIBDq+2Bx5w1z/QzYJFKjJOjte75ydkbt6RKFXMCadWSofgIyf
4A9eTMPF5TKEzTU6eu2IGldk/t6Zww93KNAQuutYOVefclF1YPvjfZNAKJ2MfI3gFAdUf0z8dX1p
XJwLUZJ721oQJhfzbtyq2DnPhDbTaPrFsSmqZ17zbaoRp8RKk1INBrwcSd3Blptd5onpzErkXvIr
9wM0wBl3c95vnTact6lX5MhAYjyM7Fahb5893RoPsXF2lbXuKX281I5uWTQB+eg6cotw1D7n6WeK
ZC/IGk2vHeF7gr/Lhn5pYb5lfAYbuJscX6JnBuawsxNAkwSMgzNz+Zc08f5i98GlFKJ6MExWD5Mn
Ty7MAX54We1Wf9u4mJcZIuMxLo1dzIqpznR+XFK2K5XVGDc+zeQ9E+yDPAnK0C4t0BhEi/HZ2g6I
UyO694yG5WfH1klOoYH6yQakzpBqYqXVx39KAMUbuwNDzqBh3wi1xX5LlZma/tFuk2kzzJ3Aks+9
WUIHoiTgCWWdHPkLrxkSGD4Q1V9ARMmtnpE2DUXylK8u7Kl38ovMGNzVwj5iV2o2VZfSZxfM6P3S
Bt+VckHlqf1qxml1HtBpwNC0Nkp47xp60Wbqab6hDDK4LFBJ86dumqjFXh6iEu1wqc2KHzCk9z6W
9pCuhrLxRCjii5ZXugyU2SiUNnTyT60FrqJw1F/ljx/cKU2gI269ajF+koQDqI9LjQaqYtTNME7i
FsLqyuQYy5TLc3Mzanx4Xoz1ZQ7DkUAJ3FtJDnl9yVHQZG62GzjdcG/JR0gUbFFrrNIl3P9RNj2L
H4Wp+LRkLj1CV4V71QEDzAWwufVdb4AFYxpiBuy6BucGgd6cAVsSNa/YUOJDu/DM2744eYNlXqwh
em1FHyNU1rsUeEE05tZzLUp94u/ZeOS5YEDJDgZRa+CdWETww8JOKlMPc6TGPivkLQLI+ITo41p0
Jrxfe3zKjCU8IlL4O/rhEVMxllK49UGeorwpE5dl8ghooFuiU9pH5dVtmE6agDs2Im0H+khscSMJ
n8oB1LZ4dB19u6twPTEZtRK6w+h7we6NYdZjpqhaWApu+WtigeCTXgNZtNGZu0C45nwV2YTDZYbD
xcxa3OvUR0LOT2jh/IejOj/zXL4h5U0vDrGmOdZkWl+CTtH7t6cKxEig1AJ5SqcvFoKhu7gVN62B
NhW5SzobX1LvW9rNySZK/clojRq3g9kFzajf4UjGp9lfub4F+VNLadVQtsLNkjRI6mIuZAYCzzU1
7z2HUncJE1EHPf5Gt7T2Jv+K6HfeSA/K7jZeuxegHrFPGA8TiOoutBH2NyZStXFYXqd0eAKeAPIa
xtt5RLxHDlQ97fO6vI2wtlBB9M+Lh+5GE40k+uU8hu79GNkJzF3croIwt9p7RZE7PYKEvbOL7KQq
26SB0PKYrRkPLJ3OiLzqTTxiOY37cg5Ub1hs5vk1e47qD2DC53vWUC8A/vHp6pkrI2xudW5ZVzuN
cSz2Q3QkSCK/j8ENBxmn6aYwcJxIURHP7t8kNRZPgco5RhO4zoJrS6oFucOEL7Vb0ueGV3v+74vE
Gh3iGTh3SXI3sVEjq4BLeRLpidBMZJQYToBIOSeRT7uuAsYXR31Cu2vpy9wHxejbFyRqu95F91jK
/ld3Rv+IkHVfDV6Mw5OxtARdmQwV0jgviba9IqwvTxlHsKklPLRTw8N/X6a5eM5N73Wqqp+c0N5A
0+GybW68rcP+7u6/LxMRJwd4K8QGlbyYSAxMQfU0XQ3dT1s7jfxNjtT1nK5fpMP1ndqztV1QFVwF
Tr1tPRj+Jg5N7zwkGtBxRqyITb2BmWZEAb6viaN6HxxCQ0vGt3debSbvay2m0hRESr4Uz6xvmce0
rFSfTGX025b0uY05UGP0OBDfkso+m7Z/FGbd/2X/B7jGNZqAe6A6KQwo29ZK22eDJOEtc82K1sXU
BIyQWBaTTvpZ2s5OlDjGsjD7rSv7gBW7+Ou3WRvEyTwA8ePerzgcThJ6CyHbVnZhLgCEaszvGqNT
j73NBVKCiUJsWjXnAYtb7pIq2CG/T5yP3OwS1pxvCeEFAL9CkgSQvR08ly7pv28V4qd9Yep599+3
LbkHe8jewQhJj6A3r3u1io5N0mgVu7geu9dusQlVb5d2+9+3kHCG06xXdCEL1cYel3tBONq1yeSt
VmpPplH0oUIqXro9sIBhgYg2af2VSuOedDbNQY1jeJsPRn1yqUQp271xHxsdUUiMFm4hZeu2xHdx
HPg9MBggpTqXon/xyOrF9Mq2ofGH59k7IbtMGVcbyyOWf4Iu5E/RIVqoDIfdcGfmB+yFD8WQqWu2
sDCtYwZHq34otplcDXEqzqFkyjxN4JIAbr12INMCMTGFkgNyvr4kMi+cUboRCARcfWho1cGKnPAM
vc2xDZHGKLtTZRfoI3M9XJJQ/Z2VvgfSF52bHTA1MmByeWVF7XBRIOZ0bQzGne02u1K5NAeofwm6
T56rESiP7NGEodTbag3mxlfGTSyxYkPEfGyJFi6uVhxS0xxJKoFy2MvS/ewL/Vj74s7rTb1lB2Ls
zZBgt0XlHhHcNRhlNCaQ1DgU/BqpWll8NS2lhkKhJGZ8l5hAPJteL2YpCjOgfVIiOvfafWSGzlAx
+1H1wzQ14y8E3Q/n15CLuDNnKxibNrlmZGptRiTS6CgccTMki1mvjOEOeuVv5ELcNiW0H6fJzr07
/RNsOl7g5D4kxrLgXG5QvuTdcrAG0zzkcfooMatty8jzj2M0oiBhq9ni9L4bluwtTA3rarR4hnEr
YBYzShpbTsnQhEgZxeHZmo36ljl6OBP2eCRSwNyOsYHjPvSJCQ7jW86/qfJJ7TovzCBVlukltAfU
E55/jauIO9svFwAFgYfWmUGNnZ9QTBvb2Uo5WLKouzWK1Y4qJAmYqjqyXWyO1po/IuLrGhhxmu15
PyICueShiVoPc6OayuqYNfWAVmaxuIShcnBJstIlM5tALaKFMh7Lq0PZ+BLlqfds28Y9czLAkR4V
HvbqzQQfbA94ytrFURmuqZbzFWbcrvyHKbdal47jLiLMajcMOj4uFXPSqv03i2F8wgO4Wxp23263
3Jlmh+CFIdw3O8pA4RFzCvlGMGJ8Fj6bZsTIf03qtK+crFkO4O4vQZTTzVT1svXzvNuT38DvRXe4
Z3qYxBgfLo6CuZiVtr1FfPDto/whR7IyDqPR/gPSewE1whRPM/hSKRFwE0HUlzU1k3wFPrAZ+EvG
FYwffmfTZapE7rjosfeDBWPIlbCxE526WlyEX3Gq3mp9TdyZWZis7UeccIEDVChJLeg7JZ0c7I0T
huE9QynzrGIW+6yqUX5ruBstOe/u1upZ0LYFC1AXBqgcaibqjXOiSKzO9CRwmIsRSGV7rpzq20PC
iOoI9nGJVu6k3dbcAY73Nq5JcufMSDY0w4CoX8aeSH3CduHmc4AnYK1EN9NM1ibU7rts8a0Zfjg+
9p01XK2hO7WZO20X2fBCXSvcg4KoNsKAFl0hKQvSnpFYEdferupnYDsK061W5FEV0aHIHAgIgrhe
1pwzNAsY3uEfiGRMdTEcJFH+2Kc8Y6KN8VikRbJzo1huphFGmFuOpMJWQV/Hl3r05Au/TS/+SEo9
HRgwzDVcZi6Wo4woQ6Rgoe52XFUWLVPvtu2RFBYAearZDwvrbW+h+DKtMWes5OL66F5EH/JzW5Cc
/VVb77aYtXvcHiKb7/kUH2TfoxazknccV+Vuwq9GNLnfTJKOnde/0ijt2X0EUCKJKIxu/Iwt/WKM
tVojVysBcSReHz+oDM7oEFn3yVrAhqiQEhF/Zl5aHvw5DiRij4ufLtvCIAgcUWEwao1ME8EDzpjy
Ab1RvHdhfgQCyRAjaHo7JzL/hZpzVg5gCvyhfIwLi7YfBdpeuG4K+I8WJUqABpa2eSdRJ5SdSTRX
ErbH2DYRdqAuxHJ3MTNB3d+VQ2A1SMsR0u8R6u3jyhoumShOqbAO7LWHrc5ByJEck2+dUXpwEscC
A7xdA6JgdVosHc6zXhyEtO9mg3p1HsubGw+/89z9wmEmRsEKGbXFzrhP4nCTtsYtJFGTN9NESMCT
xyaAaX95wDF0z0KlJVm+AUE2Rv8so8YoCJ0U0hp4fVqYrUAhUpuA6BB0XkfG2uT8xZeqS8rzf1+a
KuUj7Au2TGP+aHKLw8hA1OJz3C4FKePESHck2hPzOSMjI3TpmFopy/B2dcYkMz5KoAM9e7IDPzwS
iDr6jsvhBsK4OVgkXQQxFInNbW7r5CgSekXRMIy1iGUIhslCrxu1dD351TrPmt7YzelzFxvuV1fk
70yUmiOtZ5Kk93GcTY8eu5/KBAHdiXaV6bmIEVB8Ai4Tm2SSxrYvscKjBoBx2yJgrY3PLH83PQWI
Ykhei4zKrfGbD7ui2PJ80B2pkyW8ceW8KzP9YI7YJaKBTNWSobNgcYDtHVdLREr0IfNwUhnzEEJQ
xKyTxgU8gLDd/OcpqCZa8nkBnV4o7RDBCylN2esUQzsx50j7TSggMg8lfxhjLKjygqEOiR1sqysB
soCvJM2Su94jnbedTKq8IXehAObRG8s3R3m7xvNrsMElVifXI6TYwMWbFfXNtp5ao6z5ZOqvpqxv
nldOwcxlF0ye+7tw3Z7mfPisSiAKDZc3cfdis0TiAajJzitsYz/PsLGHon+UbYz0EOnUw2RZXIZy
Nbt/67T4ijOxXHQe/xmp+XYkXqAztW7d2Fl76LYCS5QEdJDBZm/8hRo5x0VB9Mwms4sWB88aqCpQ
miHHD2X9t4ObFfhmVu0wJKDdNXu5N2RXItBR7y13/c1wo38IZZrzWFa/6z8w+Fc/0zcYr4hfgIvi
HRG1FVo3w/M9vO9FtytblL9lgcY/N/x0C/CLt0O/Fm5qb3039zG4NJDhLIEQc4QjYU4vfU9R2j+T
bzoQA9JsEzuBNx8ld57mMLZiSiKqXbp+dXIYmYTdaN+mnNRHN8KEw/OjJRdljboljx2y4RE3mpNC
kYKMelO3FedYslYLw8Xr1Hiq8LAH8ezefAY08RQBenZ9cwdu8/W/n8vIm1O69oAxwM6wkyyP2zQP
Em/NM5tD4Hro7Zca33qK9FELmHOCX+OGMuKF8u2h1+1zQwhRDpuUaD7z7CGfC7KRUNuMGEd72PFC
9X5aPft2Cvm2Z/DcEZmBd8k6ttbwJi3P3FRLDA5EMtCuK7SDjJyW9ZIYxDa1U5gapKEk1YsT5/fF
bNzsERrX4M3vse2nQXJTJTNjUB8PNqQlRmAkcpcWEQcazmLeMcFOW2b17iEzlb8tLcDijn+Y/eRf
lesPg+QtUE8DUSv+55CjhIKhRB3bFJ95itNdUSwD4X7JQs/msgTDQzL9lvszfigU3HGHhxub0Y8V
Dc8TgTAb0VpPZmW/OYbiNfVUy6F76nNEOZXbPOQFvh7GaQiZFBe+OfTvnt/ehYbt7udufBoIodz4
/ZLvJxg6garDT2mMDvcogYaW1d4ZHUptf/FeumnoLrzhtfDqg+opantt7WjtyONKixPK8oglBkQi
moKtN7nLHrsVevaIm0Yab7bZr+uj0DniLnwzV3XtQ7WAwjCbNbG1aw4C47ircENXy8RClK43TvMd
N0C5iTPPRsZv/S4l+weDS8HGEgmubU8qDFkucJfgSxqEPC5IyqQ4DKNGFx4zanVHYDdJ5JSX3vIg
MSbTHgjB3ZSQ4CGgGZoGs2Es0rv83muTP5XUuG2q/iL4h3gwdGFRuSeEJchKB5hakz3AqdnNQAU3
8wBPUeBtCcdJB3MqSERC9lbQ5fWJLreQafOj7FzU1/XICr46zZM6KM/7F9vTR4JlIpOGy+DZ+aLG
LdFZgSHzzOGaIbCFs4FNvWHOygzmogjm2s5jvEIwkvSSj6zzVeOh29XxIWqc12ZpAIRMeOCX1Et3
yaGKU3DglP00iR2mqn0DUS+gCTc4Nt88kQ0X+mBs6y+NEOGVwSgF+zLv+wyGTDfxYAFoi/cGbFar
S34V+gkiScz43OrMvf6JsM2usK2tUpxyk2DPnlkV5bQLJn8kPOzCi/hkGf5SLPK+NwjoKQgfVHnL
9nikiqTLQwoHioD82W9d8YHBHgPLLUs74oBSay8HnnTHYMaqcO14zDnsVP1LcgTaTCQfmNkDhjNf
SMWNCapKwl0Xe5i8zOXkjP6b0ZbOKWpo7EDn35Hhi/hzmc7w8R/aZLgHAcRKCL3zFhcXKt3Ixbms
2Li0X4kLIG3sKhwR/imv32Q/YR7jBmI41uVsQsikdxQdRZrROZllejWMd7qXx8znQ5jnG+hq+3SO
kie7Bk0BeRBl7fzhj91HuoTfYE5D5N7mW+oMJ+iHwOH8n8Xw+Kg28x0Qhwu1ZARPXGNEDuwRRFBs
NrTg3CtsZlmxO4Dkdx7ZZj4LHD9KWUhtyD1z703iSgYD/qhYwpvVxnIXzQ4LBxluamAkp4aUCziX
DrRxNgl5bBtbvfBnED62U9YA+akKp1u5AlFLyBiNRAAxGiZ2K8/JdxGulS27b9TpPJ1phYZikjBA
CiYI3tA+GZUcN009d3vVZoIeNm+CdkmeS7wpW+ubU479HkxdltROg5kCgpLW8kso3vQ8+YsG8M+E
iAeM10IqjBSfReMbx4FVmBo8ebGtZN05pOjnQmkjK4igfZjwWTKoKIiQtTjJdDnNHsViDrWMaRRm
Ty9b3Wz9OlNqbKw8YSN3lkqdQBKcBxZSEge+Yk0i5AxNUk+7aNQnZAAsWsh/Riug2/PipHseq+Fs
EB4Y1K7tXouUVgeE9hPTGN4DoRGLihipCQUWlgpMozp74hO4K9xzns76TTnFkxAWJqm8uE/XN8MJ
GRzVeeZDkWGMMLAHO4tuuPfX2sssC7w6FULjVk+kA61f8n7WZzNEOI3Ac+oRxLBFCsKKWeWcMvcq
1iET9gyDNNjCRWdfsgxD1Jru+MPsnV0kmHK5nl+7ZEyCWnIsTHSXBDAtAZyBV5Rf+cMA5tNie8ju
JPpH98KxxuIL4OcqFjfGzV1VeOl7HxX2nRW+jk39ugzOch/39mOF/gjLGiThrqippXGVveHD6U+R
yv3gv2+twZoPvYlz8L9vPaFtwE7zvzLvxW5wHdq0aL7DsvW1LgG4/jN5WpQyXmerBXmOE5jU5elD
UcRJy3VPMdEmszm8Y4rmDxJleDIgXnmm+WaKCV6X4PUZHhVAODnuzTLK8W3AvcIneHksUzG+dRrt
KGgQCv8JdNzU08FnyUO5ANfr0Vjw4Rtd8tF8BEUu6wQoRe3bxBqkqaeXulPfdRK/xISG7knswwFV
nDUznqZ66V7ZC+xnIvFYwukfIcSDBxqwc0gzqVI+Odk6NvQhlTB1Dcd8N0uqSrz56Mds/MGI4OdY
qZNhAjpqYfmFBbsQRNegvSKoN2UABPhv2Jxlk7sBPi+2mby/mr7HiNSBjPkGup7DATBbewuj56bp
P0qhr22FWBsCwhI0AyTFQZ2yglUr61mqNgzXHoTGlsOc3qg8Wj4IKrIU9xPXFLtrypQUTkOjOSGL
7EOnyZEE1DJwsODKAWdLX5tbuvviYIwwG6us+cN88tPIirMP7HajTRbxU+XSjEGO7o3qJTV+SvoZ
FueELvlL+xTV6uStia2pfwWpVgRVH/1JSBcUQ7MDqkeWZKHqu0yuTE8PeVr0PDuEHKNKccGkNB8E
yCYHjlEsmb4+Q5l87lJBD9it25mI65n5aVA2OBP6KjHgHURYzdRPppcCgXie7RxsvZh8TxTJBDVE
TrGl0CFG0sLEDRHUirwvqxdf2N5ixC1wBWsJfmfYR177wmkz7HrQcI1PvAfSww5R/LaYSadJ83qf
ls4tRV8dQAy5dLjd6gUk1Ny4PxGp9sFgJWvQKL9mfwAUU9fNlqAfhIAdypDyrYHcwJgd0rYEhWC2
cGgAuFMjePRyvtGdbFv94RdDn9K1CeCviuKn1DcaN38K5blKimonI9b2GqfmrRPT/aThaYB7+mAg
95diAW0C9kA4osmaegAPhyt/WPhUAVveELJ5jNC9tSMdg714ZDJHjbowYE02ILW31NN30sZiUBeU
bN7K70qcaW8qiyAIWBllJlnaFokk/bomqraDEenCb+ZXj0rQylg1tL3YWtEybUZm6VB0UXHaCDi0
l+gNUWOfui4/Z2vN+syMYUuUqeWUd/1MGntsSGImbIynTlFuJ7hpx8weH5bJXfe98Xs0Vy+VjKaz
VWYAltvuYFmlE8y4jwNL+hJhoPnT9oUVmNXw4UIhhT4YnszRubNGfoSZXTIrneof/DBwq/0T1QSB
BOFNGzmb/9BfXkg02g+xPpUuoZxslMstGpLm3M7hE/ac6hAz5qsnBXOik/uqtsY7xg3xZpE8+n3I
k5tQKUBHChbqjDdovwz9DWebyGKLHoJFLQgUNJMKW0VLO7ipze4v2QuKgQkazVVIHlhmbhCeQsaB
inZTKr9iFE1IhSMefdltgUO92N6/oYQ9MZBVeght99nu1TV3m/SQo/IKnBUvLF8taT9NmE7A1Ydg
FSpo6DmEe/odNq/TUw7XPCSk3oyuLciCDdURUbS1e44X1GH0t2pz0G2Nn8AtzR2MKKwPhFexK8th
50dPxsSPlBM9wSrWuZsE/lqMkSw/+2fhrwNjxrop+9xNanh0gJSek+lcJmT0QezkH5zJfuCP0yeN
aDsLFCzTBHrS9LF5VeYHWEr8RwP2EDuLvujK+KDa5blUya2YjgS0b1sh38ZqOozAy7Ck04nWcA0F
io7oqSKHZ5rsLeYyhYXn2ORViVOLoVWEifo8jRRSno3ERLrd1e+TI+Rb0H/p8D0u6IzRvDDrLsV7
lpsTp1febevyzWZ+UWTsyGsTy5fj6gd3eSIP8cUdJpgJc4Hgo66PM9NdwF7RAS0bh7yaJuK1G1QO
1S+vgmo/reozOMA7Lc3rFFoW07qSe78XH8OCx3exkbHqmSFBtxo5bIcNbvaa91FD+DAEjZKuzS7u
x9YgFnzGAYxJMZhCKniImUx6wPrrrP1gckH27ZjeS+waNrZxGIdAulJVsHBFxWh3DMEbRDlRNzwj
w0JIiHbYag4uvvXD6C0fDk7moUyQxIo3ZjLfHP8Eny7gNOqF5KoQD1yQKCgYfneKo+op/G0jXg34
6l/Tw4nIs7vtpfFhFH5BSrv7kkvnpv3xkirm6CjstutrERaqXsoliQM1oNlm1SeYvaGgpOjak/Rl
7itEVRZHyqZtMPnAomVM8sdzMXPPE9XtPLDL7dDKktGSgddkUgYni/0I47Tq0ZevBfr5jT9plyHI
lWcY4yB8x8GZnrJer4PZ+NyPTMy9Ob/Hz7OvSUDZ8eF+l+6+q8zhAOuBxbyxu1o124k8wrOMQZu4
nUU+hGAr2P2DfckwrG8iGRlPdeiSL5R1z6nRfMiyOGEr/vaifGKehDKy4YozGQWNQtnHOIzBTGDM
7IxHwiOyvagk98kCrbQb3YtsbbUdzBamnJ6tYxxTr8zFWRmEK4mYCBikR7ZffKDOSnfV4m+G3r8D
zQ8Gk7dGrEjEVtWcYOsXtIBRwFa4xs/FtGXx4KEM3XDySKl0ImXDzQhhYVohEqhR1ef/vvALmBG8
JbA0QmDvUWpHWzmRrCjT+0lCYG2MNTcUyvQ5BJ59doTGMKsqjJNePFPID+W+58HaO1ZI6G9fnc02
73DJrv8ztTPUQIRjbxyUONvONKwzxDhKz6EE2eeiNKSSf2aT8zQlIJoIGP//l2X9ttD8WLXnUbWk
xnxwo/wuQ1gDVmLKA7k0TMPQpZUnxA1bhtI720Q3IQwpzr6YGVh79GOpt/yb/cXahfG6yC7pz6dh
uSZMM7HDB22Jv7KuLo5+ipYfxAbNrk+m58iPz7LXm7pgYjon3YN2zPuUMYtW1SkxiA1JrIuNaqTN
bPyAYlOIb6O0b17c3NBl3+kOD5PD7NUlOagOrTf4paAa3XPN3QfYEzrUWDpXd/oTO84tmv2N17df
Q5j8AoQ+NRUXhoEj1k2qI5El1c74o1T/gWyJ51lykGZkd7TUtEnOyszCYhHks/84Ai7SLW1vFZ4K
P+8PBR0tSagfwMtA1DBhq/mJnexYkvs3s03lwVNMnZLXpsE4z3DrDXnWQVkgCCFF8tdGNkdSWp0o
R5r9BN3Kl2jFQuzts75Jc6SEpU8mHpCt0WqkXjvEdtz7DIcFMW8pcvCZN56B363MYT+nk/3t0UiT
GxYo886NEujvtfnQNUC8yI0HaANLK/LUUY4+mioOHEn0E8JN9vbTc56bD7LPyQWpoIqH1FG4KT5l
NR1lzWqDquuEloV2BtHaLF/KGYX8QLnKKO1dcWfihTn1JaEVWN+nN2KqGATClYQI4n2bo3lo1YGJ
9GUGAIS/Lr43Yi64ouUDICyyUWOI7ql+6Yv5oav5xTM1R55q1LhHWufg+LTsLithklJRt8f5iT0M
0KaSQ1Og1wUKvt6v5R260I8sxbCTMhCx6JrUMctz3jkXoskhXhOr2sI9NgvqEmJN+ctjZt1qyn98
LwK4C3IhqqMvHs37OQT91IaPCNjYX0oaUoZeDM1e+tr5aX3xZkbuuUwI8JzYm2i//sAks67hXquC
Qpa8byXDl4lB5fp/LuwFqhJAS6heRe3gW1knpR2pdtC9Jfwy1+64yAE0cTjL6jUvx2drcH9Me37T
mbctZ3YRdHQ8kgNtgOiyB73419Su2JQUEIwYthLc8UzG9jmvLfaO9XUZAVBzWFsc+w8G7Hw9eN86
54ZzGQnEI3uJrqtRzhWnDkl3XSHjyiSMpbh59jvkWGl/ztY0MVOpv7L1vmG8gm7EaYtQhNuPnUCB
E9M1wxf6oO0wJ68+Eiuuvu5/7J1Hb+RMuqX/ymBWcxdsMOi5mE16q5R3G0KlUtEEfZBB8+vnYfU0
Bn2Bu7j7QQNCf1JXq75MZsRrznnO2lHjgWHupSiBwQA7YTLdHdssBi1QM3ZooKstwvse+V7dOT8h
lAYrCB5KvlekwBkWEFDY4rgnVHec7nsks0RuchVd0qn9nRqGx/oPv3/slKcsy9Gyn2sY6auY/srw
BoKkFKJBS833SWe8em86L3+PmAeaPHyYjPriMRSo2uFC84xGdM1BeKeqJL7UJlC3krMgUGLeDpHg
fPc6gmDai4r0L98iaZbjpLFyBAsYY0zCP1AJrCFF8Frb/VPIE1gU9VOTBWytrPSFWd+eNIhXZkdp
SnFHidsWKOZHRPtTOz3FPaZ1fyrQdxkPGX7b3OYw7HgfSScKafFY2xKP8lgo+6Vp3V/GBOM7sUYW
EGjaIxM8wZgubqLAFBuYqRGUjchbzdGnX7OsTDSG24hSCMYgzxoydZc9S9blR3jFA3JRSb2/SakE
axRDSUop7XshQ+NgbbOvwF5LdjUehBO6TNSHU/0iFL2yzN9l4nMtc0f4mn+LBLWAOy4ZhVhgmnrG
hjt3dyKuHnIyF5rGuw6OJRlEAciPHcZXcW5eGmzwXeRTFGXTLlPlsYKDjwCTAHtQFjjhu7eqGO/c
XKBtKqqTG/Cm1uJHteKPnplvOKA86eIemKo/Mcs4WnizFKFa/qBf01zeynG+zMp8NSZ9Ycm76jkW
96Dl+hUi3XTlwX6gvX3OZowilrlm3osoIY4wjVi7ggxglr+f0/TlWd190zJ3L51sB3f+wCPHaLHY
+IyZR5kdLL88FH8kb5pyBoaUnuFuHXfQXGocRmjKEKs56l43iEp1e8fWn+acshZRSkdMYOCDb+Hg
5pdwibpN8BO19Zuv7VMw8lFNTUF4WdNj7C7fnbCRm755lAnrs9bHicyvMUAWsoLj0p0Eu2taBlgs
+cZafjGhrw/gXrhnm+PQ8w2EXJg8ovmH8GmEZqB3vKE7CufSKtQI9tA9hREEc2SuLtmJq96dtyVv
2ardxz1QFYpzhsfRg66/4qxkfRohs1oMAYYtb7FfsaFJCDVMI6L1AlSnDccKNwSvQBF/lgILHCNw
9KsB9KBwdq4mJxJW/pc0NI/O8JX2LbYRfhYAoGYmthw5fvrHl5w5Y8YjUkGflSPLb/bNqTOgFfOv
pcf/rFPmOobIywyGx96F2dA+eg1LqzkfEVSLQyPcXeQa56ZEakwQ2muWo892qvAEUGbfIMHF0W2u
XM879zHas963PvC2P5DxaFGsR6+GHHv4Vtm1CZE8llV/J4vJg08Wsb1vryrqHx2DV8oASbXtmgcZ
m5fYZiiI3eipC7xv2RcgDPBRq+CjK2hX4sH5iMxflcfQwAmYq9dhjpiXSzKL4aQ46PfxIXGcmRrV
NulFcV+eSOV4Z18JwNs0IRFOv6LYNI5uQPSccG9WiJ7eiKRJjTP+DIlxlwYZjb0m63II/oBSMteF
gDEy5A5xHsXDJEAqU1a/E0TGLtAMP6Y+Z7wRoy614MaH/TUgq4RmTL3n3cK1/8nqz9yiz4Wz/QUo
d2BCB850cuwty/ZwLcEbOBI/Z6cNg313beFy6ea9DwBqg+vbYHeD8p2iFv2zIDJZMgmOEv+WjtOD
bxZPWigy/8i2DKKcEkDV9xXw9nXuML+TqfVeS8IxYnH2hfjIgRJCOtXZEa793qVywULwIbqwOzmZ
A8kIZ1xbRj2TKA+gcoe2YDCjbZiVh8G2CU8nUDzHiu9Z6nOCnM6R9kIC6I85qPegK1/wupmrwjbf
PB7ZzdRP934rzuPkmY9wXnY8HDFd54NHGCDFtPxDngkU0tEJD+0IqT7HylOhTXeE+1Suh7DBXmNT
dAwJAXajB9EYIBODAa40TlwK/RE6gtn7qEEyt0VSlP/20dDuu9batHj7DGndkgoaFLmrmIwGeHjA
mcEW3LwedSIZbREpWWCcC4Pr00EIRaAar1q2y0dJlhfpINsk3Hosgxikc4f3mqvekQbi3mnbm43x
gHBqE44twRM2enE3usxgoUdwzOi9UXDMTtres0p7YTb0ECJ9HNzQOHUZ6lEPWXGQv4CdyNz+CxGF
uGW6c6Fod7tIOOkZjDf5aqFP1pj56FX+voT99dbJU5UB0rSE/dljXT7ItLxioEjW9B4o+9gkTeXo
XfMu+p3M25nzY9M2KH+YsJvbuh7ve29+8Unm8PFmXQayx1ZDiSDZwI3Wyj9RWhmX1re3SvXuA/Dg
ewkbbZ21XYDL+idyZcmDi0uQlJM6qO5MEnE7+r6dp5xrvhgPufSvKYqfIZ3SU0siYbL4HBT6WxaH
+bya08o7QlMjhZl7Sf5pxu6Pscid+z48wbfKdirBl9aKZlMO6sAw/q7iqG88fG+qG59MauN64BXE
X9vlb+ls9mduGz74i8G5VZXezZ58aziOpbs3SHuBSgtAojTlDl43c+vQcznZ3ds8utHimgyO4+LE
bKS+6FTojVUSAoJoE+WehXKrNJ5s28CZRQFAvm7DGH3Tut0v20+/q6RGb8nfqpGU2wlr+yRSrFWS
mWRMFHRtVNCsrsdE3MiAvA1WyadXBORYgL0B8XUnzBuvr0HIT5rsMhQ3dovZJqwJExXeNTFTNnEW
en2Rg7mKb07KAeH2IBGtCrKl01AzsicrzvZCiDCpCZUOP1CWfUd4eFD5E6gh8qchvoR4gFCEiXGj
gKkz9I+YT8lklwAkDBOj3E/R8JNEzrkwpNqULRF87pwh7rJeQlTkKy4R6p1gpJCAjuFUjzGczrXX
5Hoj1YM2KBCF1qgVoNr05NnPU5ofgbcwJZvyepNEVX2OGKKZuyBq6JtK+xXlovfghjbSLeS9fExf
wmBAj2TWIObLpsbenn4V+fTjSt5eCohTZdYTC09K6grOoxy9Ctea0W7Mms8/aXB/Cq8NH2FiLQrh
L01+Hfgt9pgITOiONfWDRsLlwfvnDI29tcnAAlMQtw7pdFsHJ+CjfZ/1FmjdhOsfSwSBG+n8IgX9
gdDK35uwwRAMgOwssmS8kL0NrQrNEpi2JfvRKzVShyC9gY3G8GktIuuElngXQG86jCHzO0dnYtNV
D9VAkrCO7oNQdITL8GXO/Ge3FeZB/KQup5pCBoBUJ0GXVLRoxLWzt9EjbWUwEmTaKLm1WQ+BIwv+
5Ky/Zxc+vTcXWFsCuWzYWx7lu4AN5qnq6+fCjQrI9IDCZPCQSbZ/csQBpfMAUTDMBapDMGnMDu4a
dP6HjCXM0VgKd0IzPyFzgenOzeM8YHtnwHYZ8yZ8AMkfH2ZoeiuWXc92M71BpbEgTD8Jd7Q5uDqk
UXbJMBSFW89eEtkHMwHxELaFtyM7K92mjMwSNm3neMmMm0w4k7UGglaZor5imiRRKB032kFS6GWm
hfRNWmftZb+GhpWtSTuEMRtGrItUZJ9HyTIe45NbW6mxRMdGOxSOc6iu05KkW8r2PC1fvDonG0Gi
bx2UCO4G3YQcZQnxgqo7//0WMKHZZrCQonHCJrDR3cR8DhMMw8TxrgXoukhenaj+6GS6m7K433Nh
EWiZd/5WLrv0SeAm0+FMReEi6apDztu6qMAVM+LolE9sRX8hrrVBnOSDuWRqN8ETAMHHAn+arikc
g2PkjerqZIQ+O13FqoNAExxZ5zDXXz5iKNqbUBFQpW5KMDYMPJgerSAlyc7TXSvttwQ76h1KQZMx
SvWqdVcwGZfP6NI0eOryC5eku0rvPQYSm4F5L1TVgTG3H6z9Xo1HzLHzHUkUb+NE6o0KpzunYKxR
BxrdnsUU20A1M0RlvbErhF5xkby6oScZP+2Qo3wMgTJZMOtwpwdyP1BUNVC39kFpvkWlyaCqzfZW
5blr+swacD1ZZigQZ42ngmfsFEXsNMwBsGFuDw0LMMs7NDq51UPXnNuGOdvowFQ1yT2ye5ZKdf3a
ichasLvrCtnppkGwRFyEcR/W8QuRGNjmoBCtZOks10c2Y4v35Qf24o/aM+qHxGduM7bVBxJHlyJu
79UTayPq2yEtg306Gjf0vfa3Z5ePLfO0sC5r0KDxFuhrjhibgJcm86Gs2RNSuRaiE3o+7B4Ew0Mu
ZFSJ5rgYY8zUFa6nsK4y/H/1m9cOBR1Fxmyu+HBa/xeYIv/YT+VRWPN0tdN561RS8kDZWKuiZge5
Hv6bl97Fyqz2YRfRiTPMNjkX3rkxJi5WsktMZUzvPvFNxJQr0dnbtuGPtY35ZDXi6tX+d90Y3WsJ
TY3YJ3FDZUOz7ayb0gP6nFTdoc5b54pzmvbPaJpXdL35ORkxYkt3rreun7tIeBpylujtqcL5tNtd
T4J1YB7toISf6/J5MQtrUzV0irwEL7RMLDsTcz/FkX3Iu+LmzDNT8XuF857QMTe4GWSVcENkmzJ1
HJzs6Tloh1+hM/T3UNMzsJ4H8lFmlmbpt6L84CrHVp8lPrOvQZ79ZamYEcUqItrg2hiepEDCQfuC
SyocrwOIdW44DEGZ5ezSkYRBmfxw6ZlvKnoSPZ/ZEuP2jiBkFqRWBaluxDMRFmTbWkh2w9b8RsrU
PtAIYcWawrOCLc0Z67DfvHZBuWvmqiFArH8Ni6h5WrIlsa2mM+zhs6BRfdEIJ5bZKeHGONR10dwb
KmNI0w9oQ8vhGBtGRCWKCorY0oPKCFe2HQVEVY4E3SA7kOnwkoJICDwbra3Q6Z0C4Bgztq8C66Bs
4MdBRUQKE+YmR3U/sCfER5pEu2GzaEB3Uwv5eSYXKfdNatLurw7d1R9Fi01gjkaMvqzjSApewnpG
fEo4rAzExzuWgTEpQr117XUQHITUCC0g2M2t6j7dlIFY6KZ70TPCUFkCnd9HStNxKBKhcpatu9am
gk6bD7Sr2JlmVzzUia5ov8SnCva51YUPUmV3vbaWt4HhA1yVO5WOBN7PzHrIKwWF583PVZRBleDS
w3pyNEoL22aCNTF/FFNnXebli+oQzgWWLvd+9iygaJH/ZG4Mvy123O0+28J96SQFrq8YmfCAzkv3
sOV6j5GA026yYhRgiphXiwyHtB6B5/o07D0TI9nYvwfXH1c2/H264+HUNoG3CV2r3ebKf7RGplvo
nM/pBDqgjMS0JfloFTRjdYzM4dX3uovKqBcMv15K0VasKktejaoDsWghyQDcIdZFh6Gn7JV1jLv6
ZOWEZ5IYaSCEBM8NcjWbpmhnmlAK5nAmQ8Kv4UK4NAPNuM/QN95EYAL15+6ovD66h2MhD3bQwbgZ
2r3HuGQTGuRwcWsPW/bELhRHgKkpEXz7bio9ZqyLT9HEyAJPAzF99hEOuMZLdAArqxBLbhfNA4+d
va8CAjB9pzoVeQ41XotzQ/jSZcC7b+g5o71DQ6JrSKHu3H8MOhdPAAge+K3DU4SXfYN6g6EYd/Zm
sS3aEXMyLNsLVQBLMe4yKyK8oaSAlHor7IxltR5QLzvNGa/lRzokCjOZ/FO2YC0cqE5EcYOhZdm/
82zyeQ1z5uRFdtw1/UUZzlENhDygjlw7ExFnvvBOncMJnTbu3jGY9opMMTpiDoTq2TuCS3Swl3jl
IezmsyNZfw7oifY+PIZNZCXHAS/xJgjNV6dt7cMUj/0DoRWkLhMDdfQHKtROVsz5KoMyNzF+e3FL
gKpsASgaOjgZ1WIGXMJpY/mHBoa7wfXcC/jued3F6dMUFe5H0T1FLiTA0JYMGqL6h6S96kAaqX3L
h/nbx82D1BC57jzAIuoD47fPbmlD2BkOrahg99qlp6ZHtu9Q1JyZ/+vT3Llfie1nPNbo1I2RHPXU
gJ43sYryqqNdlO6uGyNro7r0mXkB51IQn6jkiJMbePVCixetT2ECuWH1u5fzZzwlOx2H0IyQvZhT
TeZj0z3wCUWAD0es+VCGJ/YT+uxN1osltkq1J2P54sQzM/6//9w2Ejyi7ZdPag6C7RL1ZLpugTGV
L7HfsQN1TdTF1tTcMURKboPZHoSe9SmgvDh1XXGhFuCwi/h/MfLjOF3mikO3KolXyxTt/NSRpGpY
tbcLEUAzrpU20xrkE+Z28imDC1K2ReBmn8gWEOLj05GoONn3k5hWb3sUTWePjXhuOw82AQrsNdKD
V7AfN0fpnKgDz21JZWTN+e85wD4yj82bblH8MTKJeXcNutXgp0LNrkuBOHZGJWs748aOiI2OjdOI
in6dGW57HeLFjBOOJblwyIOCsvyqjCh7cMzmyiz4grljeVIBnNqEl50TsstnrQD2JwTLDKmA/ZuG
zqs0LIDsHg82gnVXrNkcMWeoW/4COn+tw8TczICBQDgX5yaB4GWRzsfMYNij490wgGQ3MQU/IIlO
kmWFVTn2OQ4Y4Aep3KqeUWWKjH09txkL5Nz/0H6PucwkY7COfjC/wt8t2cNRy710ZevzSaxN9lAT
dg4r2jtmF19bF+yHAhpRZSzsZKxPLUqTFbUo6/KE2Fia/vCqSW9jWWdwZHRXH6E4wFNzPnUWBHZJ
hPYMMWAHQ5gVuEWuuSHgco0oEknOQqSnYa6RR0nKMuUH9oEeMdRDZyP5nPABovLqWbcB1qy5MfWU
mEdTcInOA4qVtl7A48YpUEignf6UokJhh5n+nqbf0HTx4oRgp0pSENu8cHdoaI4lIa5lORAys5TA
hoOsoFM9qStejMrhrR968tweMaSY91ErgvsmM7/zok0w9jpbGxjJmWDUE0rz9BmUm4cjE2bNUHnJ
85gsgNBJ3eFCs1bmeJG6DA9xG1fP0idhUrkauXnistLnXHtq7DR5Sh3E1pOFFSSLvVVc+8nNq0jt
UGOwhz+YYu/fcoB8NmZxT3D5rUKdCtgWhWFunc3Bnp5GircET+cTadr6GQnkxhtUemmschs6JIVM
rtjUINDXeYKVKbQh8jmcwahuubmd9MB6lLsrJJ1nDvpkz672ZKL6roZWnJTV/sQclUQrE6o2IvQE
O4piwSzEjiwqc90h4MAklu7HYCQJoaxCrF9xfehQqq0Ixii2oVsXL53OXq04AS5m+sFuapT/CnAO
CLnzxWygxfKKNoI8GfpLH0oGEwGyoN7cP2mfShZKlOQdWOMt/T9RgQAAm3D+5VjB+B21eMKjBF9i
wLxwJ2wsIfANKJdDHmKmxDuwUBOweaSdPffdxgwOMpkiFAMeKQ7GfKmy7A0lHBt1FKe0FxQhdk1M
oHTNczYl384UfzV9ll8DBnYbOdT4rhmyt5wHqngOk9h5xGZjnBMP6T3oUPk8qaFCtolrSXJzqdz2
X6xgwPlcQWzvp3flxXzw6rrdzA5I384aHr3OPpSmN+56YdM3taX9HNUxOzMH6Mqi/O+h5UCkYmqB
ihISjNxz4EIdZ+TBliLazAnM2N7jwtfEqGYxL5Ljvtmx8+qJ0T2MU3rfJPWz14fyLbaK6TAu5Xdk
Y042ZXngoGXJ76inxC0eR7gkLWq5/eR44dq2IeNDiCauTt8KSNDH3EvIKzAD4w44JHwAkA1O9cem
O6CPoYVyHOhL6Tiwzclpep2/ll3bxxQhpxen7MdblIIZSKziZovGgPLLogTAjb8pwnGXIWlFvTdc
a8M4cfqW63aGCYT6fbyWtCP2hI3BpQMhF7n/PdTjfMjGxMcU7FsbZLcjwt3GJTYIkHoltf0Oq/KU
aUj6Tu5ftcmCrsjkuxn+itrOOIw26x3CZ/S2tumVW8eFMLHEF4jpA5W8xcwKDlpOxjum/GM0ZNWT
LHgKYSsIDym746Cq82vGeLKiMBFTSn+ZZzccaT0oPfp2xBQId+Q5P8BL0XeaYGMaEm4Xs76aGnuU
70O5sepB/LIz84Fifn5RY7QgOpKt1ZDBmYbh9J546rHqWeiLnkjsrgLAYQxmfGYTXO1a3xxegsgF
/Wg0294q523AKps9j/5tc4mi3BpvKrZxOod5+5hNe+AaGLNZHD5Ots3bBXPtFAntbaO2tfjIdfZ9
ETlMIYJuvsYZoCmjfpFZOvwEDfI/G5b269AqsErWWN+w3U0HSAGMo5WLoZkI4Bv5YsgbzLT6yiBK
EYlBLNAwflYMRl8JKoOvzOx4FGQLVZ2j94QseGenmgkYtmL/0FeVvhDkklMcnYbCCjfZPEyfOFdO
QqbtS4ekeBXUg3tWtu/tXb/CPtEPzc5tPHvfJ5ZDP6zGZ7QCZISwWj+TWEzqBuOlreGgMzEyn13y
YHnH2nsaPGjJyN7Sfd12VNpGD/Bp8EldA46GbI+A67zXz6oIwE5yH334Un00c/7qm3b80jj1h6La
fhIJvsLl82bNWFasNu6/JGTpKnG+WiJBtj23xinynPEpCo13LA7J818C7v/PcHye6p///T+/2Z93
LYmQiH/Kf0P9wtP9rzMc/5KB/8f/2jyu/+M//6H/m+Mo/mHDTxE4BUzHt9E8/SvHUVj/sEyPKHXf
JbSRSEZ+UlbtktXo/sMOPDMMA+ECffFcix8xDfsb4yjsfziu6/lhENpOaPPD/w4fmL+Fb/07IJhf
bTnCsVz+Y7mAAsx/BwQnQzZ2iRUkq6JrgQPWKJFHP6KsITYPKyf4EGuc0yNqdwBmjY3ehNB2lVcT
tXRPOOEkNklgfYcG4wPhteYp8ykAGmcia91oypPABIWVRME8jKoREGiMXKGbXBYt5CqFoXHLVb+H
H0Yt7vhEO5qyZcUZAvJkt47wvg+I6TAH6qg0enHzwIX02c4kswFVbID/nv5+AYHXnMIpZlrYa1ah
oDxs/Bwys80d+t0vwlc8BC3zjzWRRcwJ35yG5Y8Qbzismp7h+QTz6kCADKVmX0N2dP/0EHsbvBOJ
yzntxie7NhAIYuj955e0bNeEifgH+PsEA01wN1U3b/00XdKq2OD2kg+pwFSWr6ZhxnuOl0AlmqDz
bNwgre1WBs05USAF61ga0TtneXFCuuIa09rff8gASJ7+/reklTc1S7GrDFGd0Mwlm85HSoMjRR8N
vIV4fQ4zYia01ePJH4sPs2DjKbvBWTvc37b07q3YexXVMqKOv9jTsPRECLEWXNF+6Kt1kjERsQmA
W9muEUHJiN8GFc1Id2ECJe0jQRb2di7EVkrrSGZbc292+2YsjWM0dmddT/HecPtb0HXYBWyYIsyU
/Ivtj/dl/ycUi4IDt+aGyZ1130h0EPyrkARnevaqa8P8lHb5di4Z+lUuMDDUnO9T4RN45i8SuFVr
+ndhsTejhE6VcX/LJbVH+BnusxxLPa/PBi3Dh48mch8KuS2GhhRp7dynvfUTMf9dx57iuXk6tL52
XmtvgLjRQ+bwVd6CZqy3uNR+2xJfwlwNLirw+L2s5T0VI4o+glvo3hlpRMS5rBwSvdfTRnvOtM4R
LJ59o7qzF3yfFgnMtYhFqNHEuJfkExEm2GzDztr2dBioDptt41CMSZijHTP2Z4lXZF0QPlGHksHq
MDN69NT4lvsPwbRw6hLxVbs1uUHk1/UFgtwSq0AOBwQpxDGM661p1u+tdr+xdAWrMm8+XAW8Ai/c
EfvuQXMEQI3oWe9nBZHs+CoKm2rebd6Q6GLM8sBsTwoBh9EeWw9xqdTgIkHbjLjNaWfdtiDRizgq
vDqg0Da90bzyKYBeJT0mHPjMmsG1MYNM9ZYAoBlI9jDbQFkyb5P42FRgvGXLXyJurUu3NAR+G7BV
TtzXwVP2gW07ojGyx0mKRQDK9Zkt176naMuVHbSrsmGjVHruEznhdxNvR1DFxsHUZUP6AGSf3P3E
tPmQxS+wkRFt9ciYiCI7lMGsVkwso3Ptmr+SyPjdAXZ7d5iPrxPtXKKa8HY/RFcQUlAy/48+a7C6
ZAVI4xovqEww4/MmHVoHw0pSMaWP5DbOXsM0ecGaUhKr2QME9Zxb0BM6mDbBnRLTtdSLuM/hfQ+D
UTKWFREpZqBnEye8TzD3iJk4KxvFQynsaZPX7Zs5satRZuDvweNuazMZ1hlD41U7B2un6jG8+U84
lfsdLh/OPffbr1S7SROFKKhqiJQDLDPo4NAj0gimLKPUwD82RVg67AToaqKSLdzgqwpwxbPfPJLz
nBFkWzFKbnZqhmo71hT3HMi0y537xIhnyyuDSjgvXTYubMGDeiT4Ith3WuBA8MyRq+GUs2w9YH25
ZMInwYcN13liUutWpyVB6GK3tbW1TfXHHF3UItqCSSGctTnW8GoFCONW2S8q77caIfwBEfnRZji7
jdzxLBf4CIwzk7DEFM+XItbynCvzFs4xUapZ5u0QeQggZIewKK4ENH4HuGw3eB8qxBsxIEcXbABO
X1DPrAMT3JxMsz9lZ3/H8x4FuYfex3pzKtr5yS6fQnuBo5VIFQyfLRV5hl6lwPFZuruCB13nvL1V
rZN34aXX0HT2syz8PXzmV89UWI/T7jhERMfEEmiEgTIxLp7LfBZbGpUdBB1IRrFy6RQ7dUjpCsBZ
OW/cKc0BteIuC8t428CHNux8BKCgpzWOqJr5KiHdVsprgXc8R37oiyhGjTz/ysVPX33POvi048Zc
BxoB2tx1xx7ZMjN4MBP1o5mlG3sREeE/hFwWPbUpJiGztr/9sYfqaZnT2jOd9JSX6tFgiiBGZJWV
JCanR9LiBOIzyps3Pxw4LPRPFGGsH7DdoZMLNYoJCZLKITwMFwcxwtyAhW3sJeZVxC8WmfSdPmYB
ttO5QAvaMcipvRu/Odg6WRnsMoN4LNJhsKKBccuBAA0kBwhkeEmVTgd38L9HW3+jAH21pLB3qm83
y19lGOVrQITIUagr6XS05kUNeMfPjjpsXVYA04bBI66tHDrKiPBsDvSHr/3fmr3VoVYqWsv2Hj6A
t+5deiavhjFIuzw1Fmp13Ad4CUp6Qy5QK8+DKzwuGztu5ojvorGnLXUUg2+vQDNOGBwgRcyItsJ7
w4KlCs1VzVxgXU8qw5yIQ6wcWSzB3frG5/sr61ifNXPabc86RmxOhdLQZjdbEaMNBxaLZ5rNUwYE
Yg0N4F3T0VMKmXxnPmaj3e7qEYt2U/zSBvsZxilrUTBA6vuL7iHpgIBotsojmwbIyUCuSn0nAEuv
A3uZQRHYA4X2AHGmggid3Gw9dvdxFKygRnUrKYdwZxnMzkzHyDZhO+NNICx7k1XizqqZOROi/Dx1
EiqQDceLGXG3Lo3njDnWilQhcyc8kvB6uFEbGw4s2g68qIK3kxCfTY+2gE2p/pNJHFqERuwmy32Y
VDxtIwPRUsAiAL+1szfRA/GsB3hmlqdsOeMFL8c2wn1vOTcIMmhAKnAcZvxIpVkdIXh+E/NLOqSc
n6LJINpghOdRcQ2nEEdXWjF/VHBhCgxCK08xKa4LiDSiqACoVuJQmUgB+bAFHCoQIyB7R0C5K9d+
lhOVW2PdmsIazi7dFl0zupi0NtQmja1442lNFHka/hDWjUaJ1DAoaUT/ls8875i+c2tvRfM7AQLD
LsNV3SEEtdk2elhUpo4t+GzCCFPYQFZ6Ikpg9pFqF6q791I8bFgn2eBldnUlauNNApPCARPv6gaq
gYIeWuePoRVjd9DgqEzW/ENTiXNWOZ/CdQ8cRcWhCM8RdBwmoZssYysAUCfDnENun+0fPSM9qgRA
OKQv2PpQUfNfC1qDdcmqiehWoyF8ZyzG85XPW8yZ+ESxYW/yFgGa42HzBd3+jsatIFsCvR0zXED5
mYLuYvsbn17mLHG8tgNIz3bZPTFM6A+E3xJJNwAKGXy22RWssuQbsEDEQaGdjWiS4kSaWR08G3mF
by60yMtt0o1ACe7Cn3AGxN9tV65tv98pL1VkG5LK0VBHldP7WAwEUxjDTzsdNUs0qCGwzVOrgePC
AihiP3byPFNufVYMZA4irYc2uanR4MyM6krHsPZFhsuxPduD/jWPM9GgdEgDZec6AIULSgAZPppb
B5n4ajCQ9eoRo2wJlXub6/abJ5l4saBB7CJ7NP7jPflhUO/hrO0EDJxRe19w8LaxnXS7DrDLxpx2
0zJ+6XX/7pns1aXrQOgr+stUq33iwVMxmxJYl6ifE/SFDOAZ0rcxUlBfjtku6KJ057uf3tDjanmQ
zQuwJWDtYK3WmdXvrCF40FA8VgOEvR0Ap11qS/OcZuOlIDPr0DbYoeFWI/OU6lHNBcCkbrxCNPme
A7u4VVX/q+8YaanQFC+RedUYtZnQSu8OMVOBGM4iZCaUchv5rb2vowhZMeb4tY+V5aRkDd8yY68L
w/Oag2DceQBzeaigNHlxxacjuySYqu1ghI7dJe9oxMVNe2QtJN1gbexZFUdkUgZFNLTIhmBppFV2
sZ/anh2Yp3Dsl/Jbs9yKsvrFENn4qwuz94Q3cadD5R2qOsSelRlvidAu6b7FsQ0OhF+KQ1eGdAwj
osqxjtLHuOgIxMROdHSCNVRHE6KVX27oMdRjKJOPQmL17VuqGu1sGxYofgkpA8+1WGcyLW4+tIGz
NsJntXhgirYnASFtb73OUWMHP0Y4NHd2uIeQtYRkadYlAsdOG17C1l+Er0ii/EZ0RF771KUsg9lj
cOqU5o/j1NaGIZmBO6ctSZYoD45D4QbMZ3qY8ruhcLOnofzVz5q3qJqxhFX65EDjxYiYsVEJC3kq
0p/GZy8SdaGPwtbz8Et6JAKgOpM0npWLa4Nv/v1iL/9tGkICuWWQOhcT3Nm/fvbPP6WI1rhUCewX
PTfMNAcEqKGtG736+82/P/5/f6b7P0ydWVPbStu1f5GqNLSmU9vybAyYwXCiIkAktdSa51//Xsr+
qp7vhMreSQgYq/se1rqWEfknR38xlcSd8e9PlJ5d+azoWceIrDL//7/83z9ck6pyghmHCmn5k/8+
2WiY/P3Etf1VBbf1v2/jf1/xv1/991UwqS+Poev/90f0f//uv9/+f1++BznIdzsEsMs38u93/veF
//dlmhNy5VHOh/++nn+//d/fdmQP3GMwyv++qv+9Fv8+j8MgcFM19mIiRyLXaoANWfpCnHy3KvcO
jBJ5Fb+/Lluub8P0Ejae0yU2hj2hyMPK1ELvwU8xBaGzhdwj6zVQCv3FVbSqkeinbaU5cp9E0PmU
H19HQqu7rs6+oHxk+vw6M4G+xj7mr5YuqGiy8kl1+mcTtxW0CObKg46m79+HUERriSPw6ham/2T1
oXcxhHH493tahxSGQqLiLPRo/cm0DVA0qJt0Bvk8lM826iprqL983zQOvV34N3RKn32a/Rm8uMRU
B6KdaD9qHA/f9L//nPJ8L3tuvVrX2l0ZafVLT+b0PpyOis5xjVpCvRE6DCvAYVGrhYbadCFNVKRJ
45TXIxzlypqfB/iXnE5PHRjmtV/NJiSO0Xpim39oLMaiFda+dZrQT/tk7lFGnETbeI9Wwoq3FwjR
kxQPDLaSibm3x1i4zUEwOkS7ikJ8aT1RbmzwNPDQynjDQ0pe8eyxmEZKytD33dH7XZ45RyzuPqR8
4pMY6pEDXVgYm0i1sgSviDvJlsNjYIvoOcXjiJPiomtLQqUMH6uySd66NFl3ejz/HXL9qclDGj4B
LtfF2g8WwvyL7xp244AUxzK0w+w49yWaNS4L4ysZjcUfk5PFJAek5q73Vwe/zBZ1rL7bur76pSOg
JI4LMlDzCXWZzKUAiTc2yJNvtDpF4ScfqmiCAXDUGieiedUnWR8UhNodAHXjyYm43pySDJncdY3A
DvWHPpH9L8umnaWbnx6d3b40DKZKJbQpgR9P4SN8yhvBug4BwKoVIB7QLvfvvCpYsTTz06jQKBbI
vA5ZEvdvLI12GPWJQoqS73L2YWPGzFtkjm9izM8p6epXpcXqYLaC0680i5uVZiFTOpwLOIn/DEp7
Kdsk3cdS0i12VKt5HT/BuD4U7G9Wk5mzy3It61R6TB1Vx1Z3rEYT6K+4p17dbXNIQkd9SH5SJOaB
amKouhmFRLr6VwGyVYSvo+PWcbvK2ZSa2S1JKt6Dt3yYfbc+J/ws6jabN2g+eJUxlp2NxhmDxhgp
KuwyP8lwhtXWoB6Zpuwueex2AKvmk1m40+nfr3zpMkpgX9RVnPWp4PtGT/+rbKYZumvFKMjb+AHZ
7NGgXjRmXhzdvlVClxdDWztzTPKkHdMdh4trq6eha1q92dicG1Ubj0+tT17XCMJrEde/jTPvqliD
Yzd1VOoxNP5za8VACmaBB6Un5TY2HlqgpVz3rBZnvIkIspttg/MyUVNxGUo7uhlOUx9YCZKWkEzf
WM5L7KxV/GzVwlpXYE13aaGGcz1Uj/WIQVP2aF60ubmnzKsCOEVMpoQs9tPcW4+4dDDlTVT7UvgJ
WcK9F/Cetx4H4fr4EYGhWEXMkHbIH2Z7ot9msZc/9LMXIImIsH4vWUWY11d2G2LOr8iM1Ez73ZzF
SOoBuvyViowdYY7lcdSMHuCM8d5reAC0iVwEEnj8W7aoXdIZ8i9KjPBGK7og0ewg1fGaaCO9HRIH
f1ujlyVJ5L1bOMBaDIG5rkYHRi3NYRbJzy6qkq0Ggw3+j3YbZBrtetwaQVqDpk8tdPKmX5AMwQD2
lLue2o3m/OzPpXbUlg//fhUPeA0NsiSh6LjaMdd/erHQFjOv2BEi6RBcD3uHy6Fc96pHeweYfYc1
eA3N2+b9l9KGWsYj9q21YzGI9ycf6Gj44Q5DFpAqLy9han3bYmSQ6WVYeFAFhIwh81ZipUs5Pw3d
wT0Dm4MdtVjpHAf7pl0CkPNxREWdVmtLqlfI13+94g+CHuOSgUmzxzkOEPb80N0ND0No55uw6+VG
jpp/7oTBhyyL98CHnuLSmY9y+aAsx2HoFIJnY5Jr1o67tUDFnzrYkKfJH6IjPz8g2rN5QpyZ7PIY
FaNTsr/lF3ptiKVQ3gHgbM6W9Qd9wnDh3cjK2FUPLoVVYGixWJezbV/kvWts74gopN+aZBh3DXKv
yvn22vKgRRLKO5SjJEGa7kJzQttCjkhvdmhA8ZoPpCTXS1xy+mos4cmu4mEmTFnXQo7k5lK4PfyA
qn8llY0+xVYv+hLF3LoMbnS7+iS2+pgtac2u+U1Ckx0MPclXJZNH5lP2Xk4V2u+eRXVP9HS56mz/
KVn8eFDME4WqN4yIia7Ii1Ze+qoQGqxCcqxLWrDe+MxChkA4OAmbLkidhkPg0lbEWyjTZLcALTUB
hxCqS7eDwRkB7X7uihumndwXf22cUo5885ag67QHdAsedmSOPOsbC4Hm3l2isevS81eStGy05cjq
h/vyrxMBADUWf5Bky68RlY7wng45eWjJ34ZJam2IIPcCNP4cJBMdAWHd9hLbbZDfrUv90aejYfLE
9bxEfNcwotd+A5UrASXQcH/0ulqT5HrQWwLCwfsfTJu9q4FcG7UvqxRMC4FRRod2Hq82OeMOeeO0
CbcIfeLcdSPjfx+XGMt20wRnYMnqAFWp3fSIbZcYc/Ra/dKQh6xymPNn5BK5Th7oTJZJ2e1OxXLr
RpAoGQuIN2aLIAEqhA/GmWlwdybHbdUkxKon5KsPS9B6lKEUgD6DGZuFxaoaK6aVtv/C8K0JCnVT
IVyhlOz2pBmOI1nurZ8f9Bn9RDLKN1tEav3iGI5/7RGdBIgrcQdMz5OdXyxZ00d3ajWBBsYr5Z0x
k6A6ty5Z9uRrVjCmg71uTMQ4rsLmTq7lu68nTiDCGbZbpJ4QfA97knwY2JVk3hFwhHX9RFmNoWCC
tcvzpkXWeO6Lajp3lWdSOX06CuJOBzTeH8b6OUvrPYtmFg6pLcHb59fWbg8zn6omzWhlIC3E2hZ2
QeKh7AZ4A2soXTeLKt2yqOBSEpBH/bviijY5fs4F4XR8tauugzLVDBTmHbwzFpJMmAp7gTJBO+JS
tq15fMn7XceXc6yiEQ+j/SZngMx9zKQh83GN4Lkdx3chVbw3mK4zqBF/qlbcJho5jfxj5TiHgfZs
Yxu9sU7LAduty1CT54q4soWT0HTwJ9lFBeq5tAa1C7lLSgdrOpNEjJQsfVf06HNeno3CxVDcLkFQ
vf4BYummI3cK3HKgT3Wz/BDy+dYpUXIb/IbU3taxlp7/LpFPNePSa2qJCGbUl5BklbE2DaM/Kg8q
qbTQrs5lvB/5c/ifFKF9o4JHhAgS3+oYHYhE/9bSpHvkrWOSvSB+Wev5K5900b3JSOt51q2/WsIt
legMrrR+G/aleSpNnzyuOmHsQE15ai3imQHRpHunKk/4WECWpma07d1+uEQVTT/miRbcRz08cO7O
F9cRzpp0mnBLoFSyswdkUogX8aTyPjKMjJ+yx51eKtAKTQOLLIGOyZXhDeBkUr9xV9yWp0YZz9AF
EZHyQn5k4fAjEoFoPHGPdVR/OAMT1bozkfKKut20c3xGxomV3e7ANvMzIXAaUVdE1gzbqwqfBLg7
18Ek2QF3ee97DF3VgfhefMrKehPo4I75YvVWMfoUf8bIOwNIDn2eY4tdcjOxPPWQ0mwQmjILcbMe
mbBZs71CMZ9YPhnUhDKTAA910LLViDudnI5yGXFyarOKXGW4sDZwYyzE348ASPpVifl8581Wt4O+
IbdKw/9O+RKyQcck15hY6nioJJfYqmbyvgln+dPGxXOGQ/yaVtOisbT/6o78ah0Ce4rG2Ds9r2RV
li/Cmy5GrL4a27+bmjpDVmAEWIBEVWEKcaq7RE5PJGeWP7sIzdYYjzFaJcmNNwVLMzstL6ZcTI0m
mrnrXFekO1GYsKzyAs9ziI8lzwc0AhawPLEhD4z+JTRy0PLWh88QItatOwNtcxMmrHZr2Bnbtmr5
zGymji1VCWk23sFUQ3aGPuuvK70vN1TxCLk6DYhqR3ZPQuoLX2pbHXUtIoLK7nZZXt6Kvn2WzBbn
0cuPqs2+VI1vEMVcoJs4bvXucRi8etv5LZNenS6BRIcgs814rRrD2cfzDCWmj/11Vja4wxIKbbCY
T0Vq5eue0Ls2hEphivxnBr7MvUwwDjyZjeOVajM22mOlpwtoUsO5BqCirf4MbkzkgsFq0mi0Q4wI
h7UTFP+Bn5nXiu/YnlZ23ODwKNKj1Hq+GApreC0NVh5K/sMI0jEgFC/ZdNLH+6K6m5WTgeTlCfLl
OdG2XrYpJ24NZRaBAme4d4k/W3WTDdoG7pXnJ1943XaQ93YWInSIDRonTsTr7RUfRjzUmxQVxUqf
QkLtpgzXkSLGGV84DFCMvqpek6vmMEJlKZZ4kKZWmqhfmS6OOFNwvfuFmgKWt+nDUMN7QwicPnCq
aRvRYMuL0DKYPIT8z4Ugv9Mz4lH//cF/H/79hpk1zdptB4BP2RyeBrCwK5iOWLmkT+Uo/RtSmG6f
5/kSmcjOhuW77k9fdirTwGQ23MZNisCOPGO4FH8sDf271uAkVsCQZqCCGvZcf4QBVjPxJeng3Z9O
/YLoz/xh7yCs3dgJggY1/DHhyqxHpZMrXzDI7wThrHoG20aD7u3EHWk6Y05bG8NaykGfVWEYiBzN
nBVF/KND9U0HgiWU3M8VOfIZd34dn3LdfktkV1xlHhFsHYdQIfq13qhPjWoSOvhUIz1VODVnp8d8
Vk8PjCt7gpKtc1rq+oNXYUMxkleJTnaf1bQP2qRdrQQ+mkw6se9AVD6Xht5T0HFNllREjbDiq2Qs
rRSK7KFWd4WT9rn1xKWcE3+jNxYsBir2oUzWCC6Mowitm1A8ur40FUyul7yIyMXpKKHx0lYd9sGF
hs4SHFN96J+Bav7JC1Nuh1JwxNXFo+H8pGCkt6JkV83O+mSHdhGgZqKgsyZKuy4+yVJ9K1ZhtKeP
jdmg2fOwnYdkzkyopNmwbPokf23a6j7qFO1EeMJEA2rIRv+YVnRycvQeo1F9igbRumNsgVkzG0dK
AbZMGkvEEFjS4h6zpIrLcReW5ABUmvdhyjvU46spzb/KYsIaqjmATIHHKBU37ZY0hFvJGH+d1RN6
MRTNDV18uSaKaNt61mcqsRtyXVJuwSmeq+mTFQQTGfsXX8ZzY7jnsrR+FBsXNgOjs6ngJwwiflCO
kW69ESc7et1VXyWvcYESxOlJdPWLJ2eY3sA87JNh/kX0DTvJXdhTPzHcICH1sxtWeH8wrboCWBYh
5dyDlAXMT1pDf3Nc5MUlQnHccsM+1cLnLLN+Jc/cBt7gt2NE9qYWa5Yo4RK8RrxWbT6qxoFzRONa
4ixPpf+Fr+BP03LIVuTcrdgCbwtk8wggxjRAGFZsc6gSrYNTZzfis649k83naIQBD+A6moBUW/YP
neK4iaB2HbJ5OJhDRCYitNhy+ZT8+K4Meu4JWuCVabInsh2R7TL6q7VhVZvW+1vRLbBhYR7g8N1M
eZcxJonmjWNSXumdxdPXpP4+nXymckqciRxRzxNVbGln4JLV0O0ahc1GGHhfQue9nJAIRSUDQw3j
Dmtm45opRvWAzV7RVnpbxXFlHhN9cNeqK7W3ZJIfhT+5vxOpbPhcuKdUOl0xlwOaZpx/NQbdOyRW
zlSi0xNENEpboYDTVnYUm2c82v2amQyJvsX8U7buU9jP+bunuXNgcikGcV0QzZmlzdk3JHjxye1e
hItqDgBdOxjtyyQiElktxz0Ay+8ejRg/P6qF8qffuJNQP6SLQyJUiCEiTpjckFagZa126gUpHmZi
f6nSg4AEKOrCLvVkk7L10wCdQFZVvEsjawKe3vbcksWO6B4GwiBQ2Iz9eHJCitCIDa8TT9aPO1Ct
6nYmb1FGxFy6TFqQ4LTCe/JcVtTDcOjRwv00ffgjZsd+iRuNUUkdOQdLeN0jUTYKxbpR/tB1Cn18
ZyHx1HiUeEXaGG9TODMO1RV9jAFW1LKbCHJ/LLa26JK1XeA6aUboDLFnxZu02JFF8wd1LnslTtCH
sSURjRQ2M7B7BUfBoOfv4q67sn1xgtEjEA7w+XCEXKPo3yqtLh8G+E/7fo6brcb64NNbwpu7VN6B
Erv73GK8SQLMqatlBdsVLZyM1D5y2fXVI5ybBZyMRZyvLSm7Y1TJBhtfsjf09Elrp30YQjofK+1r
buQhmR+o6E6tb8uj2XabQuCMQROkBaKvLzmOgS3jIBC7dbMfa/VQo4scwsRbukss3R29fh5xh9nR
FofyqiUPbe1m1aPJvO0i3FmdI4JaAzNNeL8m5gsxpx9T6yYno/ROftSIo5ail+yFsfNU89IacieV
aM5gIyAyDhaKxGI3YtbEv1fudcs6Zk6EWAze2GRrePN6/+I1AJR13/wuDIMopdx86eYOsfk8sI8E
KXkeZbPUp0CMmQersz/jQmlInyiIQl6UUbscKdy1akBONO6h1+3H3oFZHZnHeSy/MKv3RvXZkcao
RuQEHaKZrCFhhXHTSk1Mevw+3tpGzHfti1tvoYAgKLYPmmWW0zFJJSK0BpRGfQlDuBnW1mjdGaL6
6MrawZUnlKglsJLIWBK5FgSV+xQTdAO3jA8eHIdtU7E97yBNiFpUTzMIkVngmUr6AU0pu7QZ+gMy
w+kYAmEi/po5aOQHWTJWD471AuVH39e2fCh6lslaBz4Tgzcz8PkrM434VE9jGLjKIZ95tN+biJwH
X6Dj8RNC/RJkgxJOQGTWxpMBFoC4jzeYdlQZKYqFoRHEf3absHZKTDHoi0RJ0LNq45+p/fDDqg4M
1pPrZ6dFbQ5x+q0D93IpskdrzLQDHhGMyP0qNm3t0OP/1WfieAgJMngqEjuoExe6OgSySwHNgm27
e0J3uDFoOTcQhscgzYmB8s0aY/qAVqOwPXeLdqDeENuSFIgW4tzHRuYwf0OukUeNtl/WLh0w8oyC
dBePRnP0dqWuMsxBQHn4b+TmeFJFacybQXtwLfdnCqvpNjkswXS2vJses01S4RdHR+i/+FN3pp5m
JW/YM4MdqxmQoyWHMibdAWGNzWk5BvYw3FTRF4HHrZ9q3bQxQqsG2eTsPUO9IgF7x6WfBLGsEcux
ROveogGDT+SQStS7WKpb4k86UU17aRoFgVYaRxsalYI2oJtYfhPuqAPzmLgCxrzZMlu6xpl46Yhj
6BvEe3Wks9qD8ies7mg5zRUeTHtU5a5qF/WIf648gqRfekQheLBsXgEkH2nzEubWXZZeeO7qhnim
GZq93YNXHuBaLLuCQtFiMHynz0Atx/a43ZkdZVzYwpQ3RpLTHWvmVxs/Ln40vPDglrWTmjpe6LS3
Dyof94kDO8axAFcqQjhouErrKEwEGiZ8NAP0JL7MXcShQuiQjonFeRxSaNM1Lu45RgHK7BRj/GAe
mzb9jfHuALMhzWCgmMuV2yEfBEdts9y7/O+DOTZQNAQjFHz3IYjkcN5GeEeuDllBpcodjCEznDyt
Qps4EBGRWqt+Hm6tivN1OpbuhmXSqNy/xSIDzHKkGFVJRlatF0uWjk6sUOMep3ABxZUYBaE1wfMe
PkJmQlCgKNnc1OHUV+EJzWIZmJF9iNh10b7y2ksWfRYOoIBMam8P7mCDnpnlfJE8yyT90TyjDvpe
TagX5JMOn3kX6Ti3SXK4ujYW41DyFusSZ2/KP46RHcomT5/zJAYq5cWbGggpsWAXxYXOjp3nIESs
WlfkrYP21/CRVmbgJLXc91WDRIHJat2ewgkaw4jRZdXkPunAVITKn5oVm3vlMHLXi9Y66eEboARA
DLPJjxRTkF09L8OAhsH9NOs2AI0iW9txca+odtajjt5kRskbO92HCIHx+JXaeFOfg9rhbTbnkC70
vGOUdJfzbB8VezbQ9uQCsOS/jEN4SJhn4OJkm9K1EyMrhIBArtO9LRBY4dUm3qtaNFfIqvCkbxNY
LweRuN5Zc9M/qMZ+9Dj2VxHDUIT59SNlTBXYnautOu/NbNAUKFTvSYx6TsvzC5U7+VMdoEbvEvuK
ojAN33A9APmYqjdXz/NrEv+mrDpjXVFVN65/YZ72p7QT60ZE61mUkhWFEQFVBw7nw1NdWbFWbuP2
t1IAHnogr2iSM9x2VoEyDd1sXah3+DI2bLgPezYzRGF5wSGTPtslNCb61gaZDBhxpjGmNtbBbFJo
2jltrqIhjeLEp31RawEgHjtCssyhIOFK69WJhzugeLmtkOfgy13Vo60dy4QpDfi80L4pt31llfST
xRgdFwINopEyYPzO4LMp2Kw0T2UPsKQG/5Z5xmMWtac4hmE1AFFmqeUdI2z60MwjAHrIV5iGVkhu
NRIToHokaV+xhaDRGhYHm1m+VnWI2sc1iZu1fMHTMV5HB0p+BSdvNfoe7JoY711Ph2uQJMmtAuZD
QvGKkIaPGa5dUY5ABnxvTxLI1pW1ffBTwU6DV0RUhCL2mJHxXGHAqEW9syXCdQKx6zF+5lawNmVm
fPqoAd3KA1sO7x+gxtPgx5DJSWChHn5Oq7EGrQzN3gKm9F1O5QngZr4faVyRt+NyxfAd2c6DXXMf
IPRk6UUCll0mLXGP4Rc3FUpGp/o7mhjI6pE03FTxpiUyh3Juh7DrRpv75iZWkHkVHkDIq2uRX8aI
EEndkmAKYm/dY2neNQbo/leBRBKFxC+FcDDbpOrSPwxM+tcsWhzaUMqobD4mGliNSDV7lSB6EmyN
UWqW4db0EFWxzH4La/sNr1f/bGHH7ZYZ1PiX96m+lSY7UYQ4gg20TWdV6Kvead+82R6JvF8OgKhC
/zM0D5Gh/hgjM9Bx5LRUVnUqcuStyuQrMq3kqarFX4MFPGwCEA15xqVgmhhlqaeSuEJUX4G3HDxO
DTyDKwcHByI1YmPsCeVt1tvgRmGvrGpnq8qeLg7eXN0Su5eU3nYmtZPJmfWoCUYKeSWo8/ufniNl
hc2o3Uwz7oNByx8iJ3E5Bd2bnTfEFEaaxV5r3tbJyP3uFUA+KxQbbm51jFutvVcOj5pTcrUl+ZuE
Not4JQ1kCQ8cVv0hMfBqNNK/ULgg4c5RrETPBEnXSHzB4E6s77EzKlIpG++9EeZjkZn52tBAxZEm
1nshq5pCPTK7kkG4LGVMGdQmIR0VajdA7ghaXVjIq3hCBs8VgAcUwj7CbEID0FOny+gt4TNGsfM2
VXUbxBXG3DAHwJjYKKAnC4GB2zpXkGcPukTg6Dl9CPgcly5si50Z7SWIy41X1hcHoriKoK0hHOYK
ZW68srzoE0gFmuwaEnpoBU7vGyuj83z4nWW2S7OHpuKMzU36czrCg63pH0Xqf2ONHcGSGNu6qff9
8mCGvs6ov1Lv0GKmTWLrQd6RQtj29wqAzHaUw757IR0T8qUpj9U03f99d4kNjb1KUhT0bnYv8+Yy
c8/CVmNEBbraY6aZz3yPlt5u8ZQ4W43pX9AX1pZs1u/cwY+vkwzL7OnsDwfh7xbwXU1YotVwGvpJ
e3TtDoeA5xd7jw3hupbJpaJWu7RDj/9yvtSDhkjJIk81h4AoBaJEJk7PUZ0+c1ryg25rRtGtvV98
B1qF5swkrxeTgyrWVQa1Q1Pzdyjw77IY/qTBAITvjk9lY6XbagEMP0ZGxpxKy8/tXLyNVndIep4Y
hPJ7uiGoxzoc7aw2nxEAfOmoz2a2fM0kLkOLJqm0e8BZj7npL3Q+fGzSSWh4TA20HoGgDARWOo6N
q1hqfpNgEf/KLp1ABkY7ZibJre7vo++r08g/VTcm2cw8KZkGxsIbzP2oiZNvME2sxPw4sUoLBBT8
vMwDyzsSTOILnLyzad353wr1S+hsExhrtJjf8SZnsr8F2yYCX7HowQ0q1paTMAFW1NAOSjAteest
SfAs2O2ViU1oVRpPkEHUarC+EwwECHTFii3+mQzKw9Cn04bIOQQQN80twnWWhES1aWwcZt0IiF65
TdrBmjrg99F4E2YzbKOR05haQcj51hQwd1DioEO3tH2krB8hYHZ0rP1XeXyWBfNQkzwZwirFhsSA
q/LbN7x/j22NOswoOohpWsWmPR5Py8/fg8y5HpGLiby8wsd5gH9/r/LpQVZNtwUGQ6B9kq11YiHx
FBLjYG6Qn714afhrlyUYPd/c1n25m60KBGGL8IOkOuG7F4O8MEaYxslWjItGFpMEINQI2NPiVNNU
7+tMvw6TsWdggMnC975pRQkYNB9GEoip0d5mOb31Bsfo5CNz13DXOfFJlGSIhIVpkUggT7i/jG3H
nBQscs7MkVMeby1EFWGepd4fwC2QSqPDx9RAJbUOUNn2O469bTMinidYwWj1BRuIOhF/0sPwyFqk
3aMBQ2QEXluwKTZI2wtRNXc9nLeJB+og1PyQFumz7qfo1cmAQd8Z6tty7/jxT7QA44mFwRqh3ywB
WtepGCVGzbARefgbmtw2hg4n33H8A3FGtKET7NS2ZS1SumjPPBHdE6ffJbZV0acgKoRfs28YsrED
b2hPENmNyKRy0NdTXF76xHzwM23ae79ZZ7r/vQC2sq5x6K7A6cgdYBpcKP14cCOen1haeyMnRIiz
i1RUj1WKfETAj3jfj+HPkgJZFfx5qJqBbQi1BG8+Dj1GHa8LWVo2uEXJhHXvKurvejUUwGpKXtoK
InkUP5BUCBO5x93GNbizRCn2PaSgHSL/JuZlmX08INNMbpcB8x1UXrkrS3We1Hg0ckoSts4J/5KP
ys3hZBhymnqgRryKLSv6VDw1pRwDI0tvSgJSwWSwyxdlhGtj/u6HAWEBgvWpzb/TsIOzwLmatjiH
Bjcj0BcBudWqB9QPDb7z9KNPh68BevKhZLaqZ/5XkQ1PXLZwKZaxkcE7hGnCe0rgyDpxrA/dEjcp
oHYnTO5D4z60LmdCPV59HSTQDNhnZSv/KPBqYD6jozBbVPuT5NWTE0nGvVGHq3RunhnWhNu0nO8K
nBysWK5Nj3uWzSf4m1b/1nCqgbbv/lKQfNPUMQcbQTwP6hqNO6bWQepKrlQMvEGbaem+w2oPGHhq
9/NgsGooR4tDxQNMitKokggpK3o+OsZzpP3Ntc5Hy4naUnOVOEmT0q10rcOschnMpZfi/xnZdxDk
MnTmjkwP4xxX3lHwmDCvWBdtYV+cWn+dUYzg2NBg1Mz+vpLjfsptVLCu/237JXk01vR3ku63n9ef
WTJgVTb7S6FLTngmb2stgVNBQW36mF8Y3q6qJQKuH79awhI2TaKVq9HGKWU3KKatEVBKwp/ueA+H
J1Vwy7czoxpXDrdxxiqLaJQVE6qYUj67C1dwKo9TRKEdVR+FwfloVzgrvTE/kMP0CBoI5r/YRVQ5
LBi7WweF0MyA6jRGd+fmpfl21pmvrqHvPZM3/6dpcm2TIEoQ2h5c4hmR6JfL5d8ovglNy16lO93b
Km3WcvwmStacZiJ0edTx+vwqakImhFePvnyNLWZXxt1ptKsja8MnlIn7nhAsEfJKwLG5OIxthehZ
3l7MaRfB7OSZyimddqmCXuh28qOs9XfMnM8tLTRd8Vb40U/HmzBKltuZ4cySbMb3SyLsi2tzecah
vQUgOM0wvN3unlbhRTOLvcMzumJAdmps8koTXXuKR//bQ+GPmBmhjBNhzJyTHymnx5m8NRiIK10f
b4Zpwf6OWem16RJ9AlK3eBNd9ju7ekC+FdCDmpQkyaLKzbbhAm6y8/E86WQJWPEztArYudhkGZWs
otopNpK0AqvFzTwRdrOioaywMG2iAk8XQWCSfk2EcsGi19sQnatnweRXemBq4IsQgxxmF+ZV6zuH
rieS3NXPCCn2nqv4kTFhXA5hL/3TlBMyGPfKrnHD1JR1I3b6mLcVfvZs5fg8dQTm/bph+QypDTl1
Pq89hDWFzfDBbz/Z0pxFm61Zg906WtjUZMpMkCgQkPZeh8MC43cftNiOgkn3vrwUyrPBqc4iM96E
Nv5tx2++y23TRM+zOjmufkHhsrYzYq3Kexe2YH5n1gY8rS01Me5ikLdlc7RaHg8GUpvC0jRwth0L
g0gPAKaz+iSwY1RUMzVizdAuj+Jz8vTP4S3Eg8fhIDa81462Hf1EQ3FI2TQ6kXexOx+EbIFxRjSf
yGUwt1DyGURh0DmDOZ5rhERlSW6pfoaN8yhZLVWR/YYC9wYpYJ+4OuB8MqOQPG1zy3mdhbpmlUub
gYXEFnwea5JXd0ZtZJKQNLfmfWop+mN9DlT9qSYej55Z+9rt2592vJaR+9uDA9jqIUU8TTLsmPl9
4oheLwVebaavoyNOqZbf4Scxq02DknhAAh0aKn0uu6Ej3CUpjlkWfrs1U1GtPWn2HRj5obUJCMEk
EuZrL0FBkqlFKaN964oNYaOzysyiDH56eW1jLvUp59YCimym/mXuNbBoun/k3WXE7YnA6hPLW0zb
IWaa0dyQvf1m6OoF98x6uRZccrfmTH22KnQYCdqbMPO+uQ+rJOIx4Z7h0PrNM+9e4BBk4GHtRvKa
WyarA9OyuB/OhtS+TN/Og7BK/vg2kxnP7qn9YVkyzQZZ+a5mWS/ZhGrNkb4fU//NmvNdZVpB2YU4
HUL/SbXJ6/+RdF7NlSJpEP1FRBQeXq/3slet1gshtSQ8FFCF+/V7mH3YjunZmG5dQ5n8Mk/GVvWn
ST0K6usEdaz6TdzuzLQMtymzeeLaOGVYkA6d7P66JdQ7h9NQI6lDGyVWxXDouCgzsj03YnpcqjTI
Wbw1FovusGz6EJXeEpYFiDeoXtFl0FCPHa1fMC6cknxEoBDFVXVvY0rP11J80Yz+Azfjq93G1boO
gaBo8w2DcEQ7QPXW1DvC9fiWJ8BDnSTpFF7jPjrkdQAeP21onjbolEIEZA/9o6Z0S/z9vZEG/dAR
bCoxPHZ5/TAoQlnFrbJdjt1x9E+Y/WNTRR9tDlnA4xMymvAtcOuDo9W7lSQvdkhP6LJbtNnrMOG8
cKbyXlneTzZ8B1Z8GwOumm7+7RRRuC4LvjKhQbgcmjX3gjdu3uwn4K/9AhklXwtOgXkofrUjctgR
wBPChNxhYL/pgXDMaHrEZVV0paCdenMStVQyPE6R/ySH2sawspv/4/GO5T3wBpepnFi3jWuSFGCh
8yiqNOzwCXvds9shysZqOGMuwBpT228zKTOSyzlUX+BffEyUJnEfF/xTTZtwxbK2SkfvjdD0jyvY
HAzO0Trsn6q63g2quFlZ8Zu0qGivXTD/5jT8rZphfFG/uOjMU5IML3Z3r/Lp1YSmvAqA6Efhpzex
oYsyRewOSK3Lgy8YmOi+dPHhYldDQF4vq5q36lN0gOUhcqrkNo0+HVQz/b2sw9Y6zRnFQ0Q4Mrhk
Ud+rRQ1RZV4ca0QW4TxKQYCQQq62laj9dvDHsgGPw6AOTD58Oi1pI7JZaoGCvGRWbBL5q/7kSbfv
iPLh51+7keTn7HzuUc1RhYy1ec+XHg1GjXsz098OsR88tZ3e8i2AuMvkHKEagNou2zGHK9Grjavh
jJS+Yo2yUj7/YkTBsfPnLqlORUNIY6DBuyvxt4SUzxmq2Nl0SORNjrWDC2dpsNXwLUzm6Ks0R6x5
Fu9uyLxz9l/4elE5PzKiyJwbHL+XIuapmyWa2FS8eirB9mErHMKXKe32cQA42+zLD1nC3PYiMEfB
WwMAYe3cu4RHpC7G01ypaIeXkbkbOe8y4agDdHuB6xuvMfajZARYr3n8dFPueFjXaB5AFWb6Fyef
1ZPRXSHuAMLnfeunzy3X4AF7z2JbZIaOF9CSYudb/IhZln6UlD8NGU13hek/u9b8UpT+PQ3vVY0f
0umsdw1hY5/15inV5aPl1x8qEPXOTOdrZHmMRbxlHN2xDUIPxMR7Q9h/atL0S1EBbvCzQ9pni+cA
VHFqWyclfkcoi/exrVL+IdhGkzpbfbycVGlXiV4qRujXzOWTNvryYUILiNB+1ej+k4LmnzHD64pa
S2dFvApscoC4liy9knn4AmaT98DDHuup+oHcHfMLhW/awHhv2ceOhSyOuWAQO6B1d7ok3fjjGsZF
Vwb4ZuBfnf3TEXv3mvyMGTjDpcgBtiFFbmDroO9wk8Cw3TtWeGcmU28qWgvYPjp15UVeMy1CDLXx
lZ5u9WQPLMYi6zElt+yvsPQxdU2PtmJ6nZGDR9/kIyyFujmB8RxyWrIzv8ZEoHdCEIW2YE233YzY
zEFgw93wXs+ms8oH099VDgaektZox6+bTQEnm/MQPo5wKs+ZjzUKkR2lRqc7YSafndfVR8vLX6LK
+Z2swdr1ImGjT7k18p/g4cmNyyCLby/5QGlZRJHxB19Dqqb32BwJegjqftuXAQ/1JHWx6pr2avWv
zD6Yuwd5Dt5XFHAZ8MFluF+iAt14vAq7InzKxzg7Au9AY+7xkwouJtF7XxTDyV1QbDPB6VIdfbgB
G625pgST/ePNSMKep+jqytYzn2uRCphicAZQR/PNyLRKDPkNoFdEpq3z9wQuD3QNC5yA7a+Tgk73
KYox4l+0wmWYOaB6SirSFf0vhem9z2494tbZObmzFKH+4vWo0C1x1OQ5xdSOsAdcP5KrX+CuG0Wg
I8R9WuR338PjIQYT4p1K1yapHopxzIuZ2m/S9yUWcrXmqEIXaVt/zM8VXmfMXTx7UwGFgIbUd7s2
eH05PVQDB3NAnx5/Nbpfzh6FqtYVWJfSYRm5/5CzONktrALShBcnxc2UVAeStXfyvXS02sHOAxo1
+vK1yfnQUe/tVU7acQX8DAfgonuO2E5XqkOoc15pI0Z/95hQj/AI9okMH1Iv1HtzWTwYsmFjt/6Z
qvrwqBm0JrUj0P/mqkIC3KwpiCvUsAKJI9cGk7e4Xvah4GYVnHyg+yEDVVumASaMa3ctGqSiTDeP
UzM8alSiMjHDW+HYz05joZf1Ke6BqDza+VPsfokAUrMxwRF1kHQzHJ7OmDnX6OIDIH4a7PSHItdt
E3DLTpdkTy6NDVRL2I4W0R2fs2dpWY+56r7SnFgWJUJ74kH4Uv2AQYvN3KoCiYIOv+JV2ejOiHwd
MNESg9EZmAkhAcIQnkXRW8E8Zz16H6hN6J9JU+1TcpJ3amDv0hfBxvXznwB2MLZJD6VwjdefSyH3
j0SypoaLYSKeM8xN2VcQuwAt4pglPXh3C++9jrmEVV34KeYFLtf3VNjbj5C71VlOOyVclLfMYqnU
RM3yrGFTbJm2ynIPmgcqAt43IvSWSV1ZxWWGGlL6ahy4va5xVSbTXyLHb47JOBbhOC/KN2YyaAnK
8itm1hr5HC56Y/gU5eHZPFR+fQaATSKsj/Z2HT4B00SamQU1jvS+rCmufjISMKqOjz016BmC2xGm
Cypetf82FG5zUOOzVDMDD94sCEUX3JzcQwggrs0kiHhHacPU5t+OAGOK2n/vK153xKrkp53xINGU
YjAOSkJwEQnTmcxg5tI2z0M+9cuZz9/MXcLnPMEHSO1LyUFnxc9BymBgIOAARXRzZvQWorXjhm/I
1TwAph+fsjhtNzGibypf5yigop03ajvl4d1qnOCW+SRI2aNXdhT19GUMLzUyDgnenCkT2lAueJN8
FwOWWHrqzT57gfL8WWh5hudw1ZpTRRSphWaJ1jxioVFsQKLPwL8e5JBxb3se0A49214u0WNxNHx8
lYhHgb3ICwVxlEgBQ0MCtQIM8gPdFYZjnOXMoTKc1ny7MtQK65K6+qX3wBsgFZ/twj3lBh3DJYcB
f8pzwp0iPhJnBA5PdpAdIXseekJDxTRwEaAuB5enP+wzfK5Do19aN6G/qb83ZDwec3P4UyE0pkw1
11aF721GbY2XNtzcz1GE607t/e7ZjMKKKg0C8TP36hW8B0zUJOIpv3RWg8f+AcqbLGvc2Zu8TX91
khwSbxq3dhMBXBg7glAt9CuPaIIHXcVsy4cOOhtFVLl9cmcCAGE/sEgrd9tPzGOznAB3NJEJx9pN
6IYNqGkulOUEB7B4MOENpkQ5GZq5/2tSqSwSwk+5EjE6yLIDaW8du/7jCMK0Y4ZDOkYBGqpAulCi
4AbZMRvxEXcybHbEkJ/n2CmRlRODqS8T+KEW6NkeratKXktOtTU8l3UmYTI7UfqTep2zM6P8b172
V+TdoUKG9nMETwsDJaBlc20Tp8PB6DZnIiU7O2IqPH6bsaTeQY/vlYHzladmg/sjOGcuekyaeeFW
BnLXNirfjtLD45FsDXpxNxw/KS5rnnRPH0lbldbBn+WEEdTGecUxJ8EgtW3/zIF090NJdSHllEyM
v3ujH46uBtQJYwWHnEV8uPGzP30V/+JKeXWp+uBOyoxC1WNDsoeEKHYqXYfrqIRyrZlCOq0bPitB
1QUlzJOf1oeqPpaL6Fnn8XcX7pccgmvW9IpBzqBOmx4xa77VHa/a8MSLVvbnVKn3ah6dtatilxTs
/v8neK8WlHDU3FVoRNbCBfdsf3Ytfo98QhxQ1PWaGPo5fkUEuT9Jhg9HHH0z1a7Tt1IE25E+om4B
KLG0r6A7ZJuGISVZ/Xcw+O+4RiYrMo/dwFLaL0kyFxrM4GyCdDG/cgco4dPObX7vmVUcxkGY63py
njOL07VDaZVfc9UVTXqapeoPtsc5vCILaJT2Vft1wY9ZqYPHErkjbHZzu6TYZBMsJFhhHMejvedT
bjkR6WM9MjhlObShI7vsUhL71JEgV6LGozxzMTL6a+sQXRs19W1l7OrNYPJAj4zgtpAtN0kRa44c
yxlaU9xENuy31cXbtBiG2zLyN1KCe8XN9defn6TE4jBkMP572UHqUWc9+Z+Qwd8D9paV+RvGnErB
E3xNE+8eaPO9Z0FNaGKWZjqA/U0aBT/xmL0mOBE3oRp2QYIanwwogWR+a+H/xC2I4Zq7BLsxT5aJ
MRerHxgN6kKmxCR30AWrGu0PAKJDZMPo+2FnBphxgkBfrKBDAiacyg9Tj5x4aLAGH5E0pzF5Ej5n
QlnicZt7X21bbO7r3vd/Gzf+5/ntm1fiX0qX0ZQxPBmkydZeUBzaoWVy2VdHndsoQCKikXZEbagk
aP+ZJ+aJWtBqKwfqqjUsYY6su6yZ7tlMJtUgoTxA266mlvf7FPRInDnpAMKTAWrjDHc+7D8Dzj5S
xjvLtUBko8EB9J2oZpzexn4odoWet83MaDlEWWbACaHQPCcpYmfu4QLtWpg6jFCoRJD8Z8SKb1bX
km1qgnMx6Pks5EceGEC7GpunqQyMS5GHzFEHgiB99+VGdsMZkfx779K+6LcjnV1TA8/NwPEUtn99
HKRGiCEdB/u8TmNiT7LbOF5d3ukghFi/9FPypR3lSRBPBTHPY2BlRP1bZQOihI0dBn/HAY6NR7ui
zXwMkjf3qyntQdSzLvYYwtZm1r1XtsVCgcREP1y8zVqbn3pwkeFYExbNJveGOxCa9kRb0Y8M0mhn
D967jDrjmsAuxhxCK0f7nlA8mtsQ0qzeOkjGjBJ7Cqfq2d70CHV79oUJVISBDY9qMt3V+8QlXxIv
hShdNR8mofeWAI0oZPOByekW2Q7EAMWEXzmsm2IJxA6C6Rl+10GLYueZwQcjanuTUbO7gs1xp/Xl
3cbEsXcm6zLEBzjeX/SJUmxcVX+yIftqcaQIAQpawWgD/PWZeTQrajqiMsUfGw3OLh6s7DBH7k/E
1ZuC3Y1ODGcfOoKpJTF40yVxR/QRzI6vxhsR4/wwmQLjQmyqlW8/cJSnQ4TQfKHAUHQFrZN5zrMu
3fEBtWvAYFR8UUtCROUedjczEp8Gj++FlN++z4KSRSRYbC/iRAvpF0xMRhFZDlqbpceklAb6JG9S
5SCTU6TLff5DeAbVhsRzmeeD0ITV8Ji15gsws2XeWB37DnAmtzlKukE3l9YqpmeuB+QFi9XczVPy
ITowTDqmZ88KeLyWmRH3onY15yQWKDh8wyp8YuQUUilCFM/mhlAZ30Tx/3XOH511ZLfz+VnWHVkW
p1Z81vO6MhtASY4+p4K+uKAAmwOPBpBKj2ulDvTeFd4DGeUFCFMD+SopYWiZsi9aeHs25ubZZjq3
F+4TJPZHj6+J8BCOCILIdVDUx4Ru9FMdxbS+1ly9Sz6pjv7eqU++KZBPNo1eplRpZa5CTICsHdwU
pRV9AcGj0jvUXKrw6zEa54uvrTcm3qh/6SMWdDL/tKYpiETrIGYPpAUIq5Q91XBpnMPkcy7pCdLg
34m/bJ/30zEKczvgNPTdAHMyTl+uX/ysjZD7jvMFIIrkB7REvKGa4lw0BlKk4n4SMNkY02Xg1s/u
BWmYih5NOceQqndIArA8reQXQeQUQonc9oJDlcedqnQIi7dawAqnpMLPI9I/aX3JYu6jpCsYpkx4
2wk0HUZffFpZ89Kk2T2JMZmNHmoV+56z4Xpdi6fRD6oHkdJiV52dVGAsCYa3idJ27s6PwjYzUhMs
TYg/mz7ESwdL9lBbtd7IGNdw6DtHtyfUzDcQI/NYctJrb2ZISKHyeTnWiDuGQwwdKA05IA/h1BYB
cj5kL5VngP75CoyDb+zCEIWyDYf+MBRUcwX43Lba079JTYS+YNtdO37QYx7XfPvwCG/yhWY329WH
HxcxDvZU7FNL7AkXccnOCMznTn9Im5iuLHNn9g0zmix97hs5nksuQjXzAm5xpwh10v4Khsa5dbI9
OnHo7RDvYrILOPODPNsmJo+czPp/jjF+cTo3P4ya4sjRPHnZ5LLTTFDszfqZjSxd2R5Zw0xWzdae
jPciax4aLvSbok+f0wxmL3bLjbl8XgJzVsQURFNFcOi7/rW3O2inNl0YcWOeYyyXJ3oRCA5UyRF9
2uc20mpsPoCPnXWLprCaSZtwT+ZOWcXf6WDMB7duN83EeCCe2ZNo0tsmURjuPSOhLNx9UBl175Xt
ZPuyj7FjgKZjMECZnh/xpcBCOLJNZr+23Khq6k5uMklsxtW4iyMGyrwnVdK+jk6ZP/czggzmRdqT
MM9VZoFUHxQvOrTHvQvvps8PPsMTXM55sh8Hk16IyuGiS0NFb9rBwQG7eGjbdF65efqO0JvsCVlo
SLeQ/ixNz4vkwVvVc+JvioHPj5YbAhlESij5404EVqDxRlI71QQuJb0tJIPVxDGVGcmw6RZ8HrZp
d1sMNACG+fzVxIAuzT237XRrU6bCcDf5ri3SDqL4LBzzqcsE/E7RLkXe36nGsijtwFsvsXRTPc/o
uLuyTauL4WIdqgH96bG8RuTBl6q/F1zZK4wdzSsr2VbUPiGW1Dq1kB83bSLxQomK71bAKVc0V87D
Ps4ZPzk6D16biMWaR5QHJ9k6JAmWsjcv1XeCiTApaoqVYvNWZMsSmFk3G3bFPnfpFevVxTfUrsf8
su/i7F6RdlpZAy+Qf0uO2AfjBOq2y7NNoSgJ07i8poKexaI2si2oTrzE92QpyrYq3gbJcdZUIybu
3CwQYzHn958Y99SBaHeKkTaDMOGP7U7k04vGmM34QwXrRLnmVjhuvx4VcpZj1fgFhrewL5wzDjrL
L9W+mhd3atm+Y3QhadnipRUDvqnFm5NyewUAeaPmD7YpU+O1b+TmSeqcFhH8+DbU90XGZl14z7T8
5AZtrzK38KnkRGDL6nlNjvStQhCLqiEj1UXbmrwpBIwjdrW2avOrGcRPy7mTj0EED5Zxzbq5Odg4
CoqW90wQADzBan/3CRWhJWK/jLHYEhLmOF3lTrnu4/iQODXkGCLwc/SN0cm+ZOaHDrL+2HtIHIn8
GSYs+53oqgcnt77HGTWJHlxzYuKv0xjMZoNPxJ5eezncZO8nyPzpsCfM8+SQINvrBCNDJ0ZwXidH
QTtvtfMddc1RajovZ6rHCAQSxJgxZ0eCeVDNAdLPMEsn08yxVT5CyGLqhzNq3Qb6KPrJ21Jm5RxF
WNGaQaFNx/e3TsEC20jFxdQ9WdRdoHCFn2rB3zHbMJWuV3NLHVey8LbQvi7VUFt89TNm1MO8t7Tf
7JdsDLfkpiNwrh4k2NXNaDz1mqx8A0KRcdRYgMSJFcmrn5g0V9YGzGrugeXAExjGN8O1so2uaUhG
FWAvnel/C9x7kitWOnL8WOwN5nfpFBzn5L1rKn0w6zxAYx+foL+H+zRo/oqmfUuTpXWyUKRyBook
M3EoTVJyMyc95ojZpQOevmpsPsfCGpttoX3gzDp5aCOjOcSp9Pg/Z+CrPkSLFtdxXVoTbSNyN+bt
r9+z1crWhx0NnYjJztZpwSxA24CGLzogBUzVyF8shM75G7UiOrY6pWx+aqoN+iPBorSkNJy1qEBL
9725v7jlnO8mM0TKkZodt7cYp2X5RoX5K72rD7YvmiMwocWHw05bSiUOGtTSqrS48hdn2DvuFbj4
qq8y58iINuogIhBji9d1Gd+m3AASasoNHicQd+oFuj42GjG82nN/w63HElg358CHeIFXztno8g7J
mN5rA6MP6oVc+SW9fxB6um0UhMHKtyLrOkVPjo+vjyqOeDOqf32fGMdMF7///Q+s1sln1I+1WV9z
h/jRQAFIFZT2jq0Z/6gXwYRpwmodFdVnMqAKwLzxTGIlQew1d3eR5+oMKouv4OB0CRfnRpCZLDlj
d3YBJKi7llDG0e/AMpPTeueEAf2L4zzdm//8zDo7Nvo9FtZHXM7oNkX7FHYud0NJqRpuAhqN5sdG
wv6nf5jzt4fZVLQfsOjVsU7dX543fy1UNqybvrpCqv9qjIoYmvU85yXMh5RdO8G2QJLb3niTS+vD
SDMXR4UA/ZFjMaEPPNgBJmRJSbbhkQojcc15wCwvls2Sh3uHXupqqwzxU49WjNmi/hct+nTteykS
gBveLKCbHFUQUmrcamvPK5hLliAtbW63mi5G3F0YjSlXnFCg7WDPKBKrOBAFVDouGPRRveUs8dus
GB+tMhk5hIUJ4eDJXYdFTqRxABsqKWEjjH/PO1geyzA89qMPwi27uCaVNeIjanwQBmIsiZOMAUnx
CBQeA6/F10H/8UyLwuj0T2mZPOQcaRgVH3I//ZNidsfwgL03DPNpVx57xeGxlDcrQfqNBl4zxmww
5xExhdBD6d4qD83AGoCDZZQz7k3dXTMz/FIoZDy+xI2lhwdOZ/1j2LOFVD1/uEh0feh8xtfa3FsB
pFdkE4D7uK9DmpSPeViP3LCzpyGAHu7NPBCD65an/34pnfjsM0jf221DYKbXuyT2drouoUNTWLPC
pkhxAcul64b/OkV1N77aFh0wesgmetJDgIxo8gxmB/EK/WGVttyBWU2DxOt3PKMVNi+A0sPY/VJd
8mvaxRWjVnSSgX2zcrEnAN5thEuNUWaSsAdsV3KLpYLUQcbYkNUh+2Z4amO35r6riqPKlD6X2sBT
pBApG3K6LfBKSi0CUFvVuevMGlua+FeRCj+UbD/LPQXfjEsbVJyWdH4sUUM/20xJXO5I2dFVoosn
v4QxoYsaTV6O3w0dR1tRMcvwOBet3Xigo9AsHksGN2QegbLUXNBKu0CABLTuezgsghErCDQkll/j
L37Xjecb1GVl4qG2/XyXQnh69MtkP3DoW7wODLAlaUrwcxcczVSeDe6Ty7mea0NN6SX/xkL12sV/
1Thzj2rjP61dM+Jx1T4P3OGhbIwtLbmwzxZmtRfU29H38NLEr2ZgI5bVstgF3UBRHKrbujbGhpEq
KIYS5lIU0N0Ywb9trYY8Rs6e41vNIfRrvqGoT5iC901v/DFOBd+hV9cyTvBt1vaoLtScFZeqAYMV
dJRxy8ybgPdk/YWpwVMCW4gUEI0elh/+Vc50mLhbCxZjyxBy0xrRjorqbGNFk0M8YaT2jeF473fT
Kk5pbHMLHawzy6qZXPcRdm1y9b0HwlqTI2JhXxBZdGgTmE3X4ez/YfSGQ8OGdJov8GkWwY57DphR
WGssaMv3jhCXAaeKcCPjPR9iZGlSURAx8VrhsarIjJT/FMqcUfQvYFFLqO01zuHGO1paCqroufQX
Pb51a85ujbVxPVxaKMRklym8lRDnhNeKU+c1dOBm8jhwvU4yy390p557Zw0YSLr0RGOUxN4UZ86b
mTbGl+iciw+gkj9iIZgoYjGym0yAqv5RO5QgRgE5z/yBEEN6UB4VIgsg0GYyf7bnyISt3nBDafTZ
r+U3mBqDoC0J1Dy2/qF+uZu09U26IaPyrISH00lSJGYs5zIBtpm/juQb1LXrbMpPV3qML8LR+Gy1
8SEHIAuTz4CpCcRbTIEk1rg187Phn3DJERjjcEs5ReFFL7eFn/bPcfAvrbyC7sw2OcSWIhuOGQha
RF0/zZ8Ya7Y8VyRElsHZIBwLN5mF+4S0MfdltF+KQyk1Dx+MPAtePD03r4ESA8N6/G5J47o8cKHL
9I59xJw5MYsAp20ccqyhrqG+jB3kv17RcD4PO8uJumNumsnFbJ7lKBpSHvXBLjG7SQfqGKp+d0XO
0si+gkbI0C2OvukTFPLW9AXRa1/HrPkBJGVX+/s4XYCMAcQwx5AOCu7Mci+Sa9lzEDPAG1meNyOH
dYcga/WpFKa8iswJT+VkbeNcFw/Euqptytgzc8vFz8O8K6rTt8q39Y2KT1QlnhbuPCGpA2A86NBP
GplsX7Nl7GubSwcqJ1zvsie0ruTrmOvvTlI8WPVDtweEz7moq36hADD5YrAUxYN59dF5YUkwSW1D
TtEd1WqthL7PzIRLB7qd/nWih1iY2Q9xQujwTw6J8cyWz4VX+w+ixxA3s6pIfM6xpOmy68KDPRN3
XYb6Vj7Bg4CLFXqAHNLC9V/xk9ADTKcASno/Y9YQN1kQw2ld72NykiXUVvX3RZLglLOM7SuuRxVd
aNIIyRyD/UhL9FUOmA+DjPMPvL0vWFPiY6agYgSBueAYPAdJTzPEaJH+HRwJWVHIM5hDRGuwteND
01qfbcIzATNzWAt3sVeS/F5FvXgbQUIedVem5I9FRlceIa4xRPEEaDBwSUazyisSSgQc7rX2qn1k
YgIpa0+cTGvOYeoxRkIr4rQc15vIhsbjR84jSY1i76BzLo7Ict/WP0HqgaQcZnqjZlKBhTgWxahf
ykqsgkglG1lL9Zp7o7eKHHei5tXme2zn8yYDVH4NLczFEo15Z9Q+mElpyyMozHBTiXbEs5/60Byj
4B47KUSQQC82O2apga3id6hGu6Y1r4lD2skzAJY0SXGk9g3lccBoooa0u6tCMYiCP4pOw29tcyi3
DEbTfSz77k6FBKFyQrI9KPRdBtD8Ttxq3NYBH+1/vxXUSnFTLbz9f78lOUf2JLonc54eWXVdeKw7
a+an0RHuLAPnoqz89Whx2PIQXZ9SM7t1M5fuxlP5eZ5baxf71nScTS7LRSA19vMYNo0Yyk9i/Pu5
1fkvBjuCa+42JFf+kYyE9PxGzbtgWE5unDroXbSbFx41ageTEifxSCCM2incopnffYouOKSWfXJB
77wFk4lgNhIPCHhTNgbO/WcAxrfymED1eRl0hPnFYPIbV+mfTE3ypjkbcDsR6R+72/Vl3kNEBkSx
EJ2ioWt3y9X6pAZuUm6JiwmbZnKhn9iilg9zZFXY/UkuvxDTClbRjFV6mslcGUJjQazafh9oarP7
smQiUHjz7b9f6qzBcFJacE9CphJ48H9yhEIqAl66ztGP//2i44zWzywvGAIXICiN0FhPMpZHvD9b
zFXR2kmthPMUfLRwVk9z2PzKyKJZguYGqxDuGZlL0BJ8jql63vHZckuErwEBzzv6ZbVL0PdpnkmP
GQRENH47v4g6vpW6dE6t1xwau5hO//2CYvUSDbwYi2QRjnkaINMgnbashpANa05SmF+u2iaTVBje
G0sqM6eiMHD0sEqqsIwPYcUxxOw7C4SjvMaA4/YVafU9WMvXSprjA8FWzj4uMR7c+AzuuFYT3XOa
vW7jxdBQq1OW8V7J2T7YtQvttMyPfRDfmOsMTwRZ753JRGKkn7TT6QNq4kPDMnvquVqk1AnPbvsy
w1R/kGNxzcqM/tMQfUeFRngaPYshddw9WyKZ7sA6CZNytgGXVt/IhGBvipz5GM6cGjki1vQTbUXO
4cvGjcChfWW5AyF9u+3OSJ/yobO9F9PoTx5NFhRW4oXlJAeqZBTzpeD7xBEsjI/kVv6kXMPX2eBK
ymp18Dy3sGW7fwS4PdzByy/NsC8mfIra824MCLNXpxsP3H1z5ovY/BwnSk6jz9bPEgy9zknPKo3f
8OENLzxkNVajZ0Ob8kDY0HwIi/CFyLBmM13IoBxgYb9WnGOqV+HBHDKS4lcVxDBjgikrtnmxMVT4
xdcAqauqaSdRAKKa4cURtHlkVmGdbJQx1471rYs5+NqD5e6M0Covedfg63A1052531OW7BAmTp01
dYcGKL3wQOLig9a46DBa6ln3nXuwhHmpy3x4zqPGvsbJdIvpzlubeHM2TjkMxM7niS6JDP2P5lNe
LAYRYzo6lWu+2HW798DTVTCDT2UVvYpKiTOohmMzkSTRmMv30FEuAhbbBmLFtxGGD5PFBzm5sKmq
JsJtNdlbUFHl2egBV1KYLfdYBEoB6M+J1dWvTPYNMtyGOUFQNsSTZTJlHTuq5PhLvrIiKs5m0iYs
mVG/DeGebePGBt9stO51LPBVKCl48eBQMjO5BYz7Xdwn51QxiEJl+rED7oqE1Zt1Pah3XVmfvTUZ
BwvsGAILBM2cvDFFWom0X2dwxUc/kYuung8HExTwqotIIUF336M+kBEgkOY1g4+DBuvqMKeM1Ate
Zi29P85E3FWD8u3YDU/Ss+4KzzbyD3qAVzH9qCVX8jrzQEvXgAbpAuPONhbnpBrb9Ugi8hkk1WFq
S3sJJ2J/NQx0xGwUUL+YgAcKU0M7P6iIuzGBBXMb0ngCEIKjBipVtG4sexMlrK9hmbwSICk5ihjx
32EzUCtEp719bAma7n0vZ7F2CkVNikGBrbB3Qxx+VJDzti3Qsowk3Cu1SFe/ONVDbFxTb4BrM7bF
IdTc1uFvMbdXB2bd50ghnlMGu7VZUTa1so7+f586VSCLUY7EfA9aq+te3bRpT3lN3K5bjOpJCqs5
rRHFAlUtvvXShsqGihFxbCRFRtKtWgLPifkX7/ZLbiT+sQ0DRMhxYKRYc/6uElR9npa8iY1HLziW
FkXT2sJQy92j2KaJO1IViOaZVg+GPTK1nopLDLZzC5ejNaqcSXrurcCsb1Jndihis/LlTbq2Zf3C
01Qykg1m8jbeKfWxYxQ0W6+c3vCJfnMz0nqWZw2kxo7M/WhQ6NwSrt2EsX5oJXZBjiQfIupJKNWx
twXF+W65YbDLS4zJdHaForl0CZAut4mBHpnHKYU1XGEfa/uxPzSDfJocyzvZ8PH/x9V57TauRNv2
iwogWSyGVyVKtGzLVju+EI7MOfPrz6A37jnAfREko1vdlsiqVWvNOaZZxzYjQ/e103Q4MrKmJFs7
PkWRXWVcPA724i8DNtC5x2PQ6jtwjc0JMk90kx9x0LR7CUgVQa97WZFGl9ZwbCZBNlBUGWAplQQe
BRGXydy/QvsIhY1D0frCtIQ7a/7UhtQ4mmO3GUbpElEA0EarUF8a4YAGm20La/kzOQxwHMqQnCdV
c44CalaFDFitRhybySCdMVferC8ofCqJm9lxPtIZnp2jI5IKHiQHXdSN+p4cuJsFN1QyYHRYTY5e
NLjv//lUZvdI1u+eYI9xV8eMcUV9KcpoOWpxe9I1IpCSHCS26YJI0wVFs/aWm6+D88NwjMJDx0ee
c9rFDFzoEc57fXwcPuegy25Zt9Fit+Fr22bTnR26v4lCFU+tgVBTAJ+W7Vx+GnUAr4HpP+KvO1Uw
nKwX5yUI3Qv7NtNzIZad7Lm9G83+JOQK31g67ceq8hmbs0QoUkqZnzqEPW/CEdI5bpkNigHJxnnb
k0LN2QrTGSfeXZcGR2zlqyMKtGYRqoEj9VDvExAnUuraIcQUDkAvutB8PtidQ7e3J9QUish1rcWC
iQU4HamCDSP2x4qKdwpan0QH7I2pFlyc3LjCzaUkFulDmUPXc4rePDMQFJRAzXcSD2JvNfI9UMaD
SIiqYYlFppE+uXNwWHR/dDvWq6acfJGnH1PD+MqIzJ+ahKrdOPnpqh82yErzHEg5hwYctNbHTxbU
F5a04kOBgdlWiMD2VOJb9GJvMp1xoyWB4y0CE0XU5q9UNfpvn55jaqL/hOuman8NBXUkYbXyKkaf
+zCDbgSoSd8tWJG2ISPYzNUvdHPaXV6ahIqZ8btlk9hTOfVjEiWrsY5oqgo29EZr1OR1aLHGPq5u
khrAhYnQIUpKCDFuzbygGUAbQ+RHOlWVh7Q9lTVnvUivj92CCUxM3ELLmD6l9WqI796pdr12KVD0
N1B1Offh71MHadZXZZQDAtUQP0TYHxNFu6I36s9uRpXPjGmX9BpeSRDhIETG20zTpyfTxTNWvTRO
QlAPQh1f+pAjP1hdKfLm5bvOClAwnOdpxQ+XQHI5o+AbFq4kJ9l2xILBV2z82JrZObr0X63D7MuI
aohIOBma3yqraTeGmMQskUGjUeMr6iJ56yKCF/UXiOmChQIVbEwHaMS3eCZM62GphhOdWhg7Hc3Y
Rhc/RrRvtd/cXI41BfGE23RrSudjjfWEtMWoImpqZk5i4m5ZsU36dLE0Rm1YJyOMg9ULd9RavNOz
AlKcn4JOQY5Xrb13C28p44ywVZMDo97Q0u7KbUBkuIqNikhd/Lq0qU+YE2g92mSqZp2BM3OgJEpE
vOyrNSizions5XxHH4fPSgmDkYJr3YU5it6pGTk6zs8tvji6M5MHdYLD8mKdckgwY9klUFANbimd
mzYhRWy0nhsl9mk7cUPxagNN4Ed2Mf6TYT67Q0WaPCqFXN3BDugeXQtLQSqBGBRd77lte9XjN7sG
SNJ01kNuFd96rZ5ClT7H5d1A0npK8JeWddWusBsvXsqTbSNgpp82BAR7AdE5TcKkZw8OREGwdfUz
3dY3bGmQk0DgPtCzZLaNsGxnJmigtcx6Tv2ghIdBcfDgNMnHYgVfTLMuem/dTnSMuVHZ6RY5Xdoo
+tQCPKfYY1rrOUywyzbJk1DxI/y257jNIHG/LUP+q6Xda1i0D+TgIE4FKRPRbCZUOX2ATwd4TI3X
qotOGG59A6GSg42DTqp+bnTsI0K7GNKileLu8rEENyo53DOJJ2HgjvKAIoEoHQKGjk2IBWf8Mpfo
qlpEJGIouq2UGHXM+HtKQeboGstwNhIHocNHwpVLe4bs4k2Y3mgdmpRYx1lnCWIddYagBoGAG7vU
2ks4ohoKY4aVjszORoKANW70cEsf2WdsiCTCTk+rvJXdr9rUBv9k2dFBHDlGMy14n2X5XnXS2gfF
A7DAqxNm3wLkbuIsryhPGKyWnpiJA83wVe+A6ckuKD19dLf81jc4eU16JcR4L8XikpySPUSy+9TR
AFkhsMCRGITYei/1HINZuIKywvhdYzEEqIhoW925Y4iSb960eCNc+PVmoyEoYavIdxVJoQcyKtgM
mI87bX1rrZI02G4Us7LYU6duGz2nf5uImyULziogj7ae3f1S+k2P9BirFNqngu+eU5uzqibbTHtu
7fk8TNZtIVjvZfA9Ivshzft+kljCkGBjarbZsZhrXMjCvVjjcqKABq+Yo3VGBQkd6VVim6hrcYWg
+CHm9Jn4SwC7EYvG4uBBHjEq4AGMf4dZO2iriTCFhRBYtZ+p9MmR+h2Zdt1+jmbAFvT8Edeccpeb
nhv/ocidfFdY6SFwOVBwWOJ7byiZUViyk+O+ydrgoyuQ8AaNBCtoLfRP0hCYB+t4oyGsyAkPkBpl
ObFUAzMo+RkXZNamA40tUQHpoqV/pxTCAuT7Dqij8DHv3X/stcbmKYoY/dsSjX94Fna7Mwamuk2i
vXLNMnWrkMDA9x4sGyR7jCGaYsWvoFwclMiIjcQENxDHp2pElGXMusTWRFoS5uOwRmKWSGy3kl7i
MKL1GmPtOe1hAVlqV85ElANaoNt7KWSsdipjWJqr6Hmc9M8+XRg+N22+xWp6sfT1k0ZqbyPGYJY4
U/QAyl2DgydY0GHJOyUIiG9drBjbaK8WCYfQaRr+N/RaNDLZKdyp18lUYRtHisdkbWchS4B0P5Cm
agq8pIDKLiHYmDmFXAjIO4OG2hp7Uq1Zg6aAlFFEt1TxTkyMPJJzZIXr07+HdmzA1KwP//ez/54F
Sm6KPowYK67Z7hZnAN/q/gmJwFpEQOIULm7fqsDzOevDOIpxn5fFDylH0Y0TJOlahuFIXiBJkSbF
YEJP4uQwTSZHTEPjvJKBZ6tRaWw6B0GElbfztqzkfFMyi1XjrPYg297rltRcmeI1jXtyMKJxbela
HP4Jm2gPudSMfUbNv51NW96yfNPuF/JpQNX7BmvK2g1mXHhFP9wVDlza0bGhnqzP0KWa3hwm+xLf
wF2XArYlBC//mirG/Vb25JCM/SY7KiM84vc4x8BIF+kpkqX7zhxW3TQYD6pk+dCbiXNDlMeHQDp8
7GlRXLBCETlvddrh72XqmB/dXDaw62CIobX4V7fBuV7C6RWhTYOry9SNDYM6QVib43MF096hs8D5
p9COYFRogknMHBQJr4OhBy/LEL8EMqPRmTPxsPnLMnK4Yo2Fvqrd+sImK6YI+5sMtsXthHwTSIO+
D5rWXPO9UNnkqrlbaWSbTCRgckM+Gtm1F500nUMkkV8X8XQzqBSNOVthESbGbSkIdpOLbyA+2+Hk
g2Q+9zyLIUrMhnZMbIe5e10cZyc+Eivya664YvxsGAoiklYR9G4VXmXSLNzZQ164J93nURad8kQ3
HQKzZSyRLMS5qCT4R1BfCseXYK4526+1drw4FlJS6slwboYds6ItMYVfCNPGozReaO0tDzV2ymvd
pP7I5gJepbYPVteEhxDEH9z4g+Wk9kajSN/lut2g0bzYlMG0xviEesw8m5i2rc82HJ6sxMKbEJKF
VFI0EVOFc39NyQ37Bjt4izaugt5yq/TpKBpH340LILAi/KgWCy3ZYnwNkC93RURJoJRTARrjgZYm
DwXcgLFmOJWGHE3+fmZnBip8ktPofqS9eajL2tm3mUlf1b2r8yHZ1MVCarZB/8kNgf1PMNR2IGif
x8gIvbKPdOJCEL7Q797VbXWYCRpCeRNA1sDdwYnly4kqAyOKY78jiffmxijeBpYbQ5rqLi5JXwvy
O1ACG2VHq+048J3adf3SpWOK/IV2TgAs4itlhLRDhfec2923nDkWJ5zVDpWBlyhkoKtRv1x1py/9
iXCSLBo/xTxfjLA7d0NY7CNYw+diMkEzNSMIhtBhZilCarNRwIbIjBOkjzNhGJCuGocwuaEvb/5e
dv0JUxvFfmk9zlKtOjOueH3FAs7jc89Bxyu7KbjLcC/892B14QcaGLHHFriJZ7t6tCBZwg42zJ2i
JQKwDY7Jocmn/BLSQaaEXvalrIZDm2ePRUJyxYbzC4NazZ33Ycf9rpEEsmGaM8OHrfObnlQTRxZU
e0Ph620rUuoRXv89ZJOW79OVo69zh8SKbrxMcNPhxSr9YX34e/Z/D38/AyuImXkIEHZqJRlo05hA
jRIoO2o4iD60OsfHSw4iOyHDPpcRvMk2sms/MhK0TvaqJzXRrQpUzqeEwIfZlXhbq/UL/XuwsiHw
4bWfZssUXoIl6tRzqYctLb6Ny9DgnBq1hvyZKQXlD73nvmYwkfqgSxUuMWwfyTSxbCC2wIOsGr/T
R4wGYdn4OAox3aAudgmou1ngGZNpPagC8YZxB8UbjtJsDNsc5+M2whSAopg5W9sVGpxkgTqhRqk+
M1K6gc5Y//cAm9pAvc5peIjMX+z53T5V9iq1XWiMT+ni6/B8PKLAz8qcUuSE4m2e8P0tCnnOKLY1
6aTYzt5HNgGapKhOGZMxT0Ckb2kdP2qKm3nRfzOXeFaUaRmYd7IoEyobuQKJs5n/CTpeeM40TJDV
3c5RBLTZetBqMR7q7rcCInbfKv11QL8rkh4gUHRYjBc9sUFcLXyuDUKhrXTqa7zkKGvIUUxld8pS
/SBRMNEq2Hal4Sc9wnlJgaCk39YI0IoJM0NzIDiSHr/7M4+UPEtYPo0SckVDH5ShJNjZAHZ7cVPX
fDV56dICOI5Dj2iqCZh7Ut27JAulDITjBPw3Nfh1qswLwhlvRvVlTwXtc4MccHM6aaO6d8P80wii
d9mSuDMHqCPKo53wuXUuWWzCkoBQJ8+Q9BapgJ9A6KCfoyGSMbUI8K2Ec0Qr+CZ3IZZWYfBDxNbZ
cTo/xdzc2z10vBW9uIRPTOEwG4/L3tQ0hKaDr+R8mf5gGNV9SpzsJuqTpziZfvUS/FqD79SqlMBj
FhwbzfnSUoU4NfgqdOw2WjvCpgndYzggTzUvqKC9EFmQbWEnNKt7MgqXJjtMRvVr280BDnFwjDo+
wqS6kwgcooFCsK9sBhdEcEyz9lAHh9GKhiO8gPdRg5hkxE9cJ4TQk0GS2uofnBV2pdq4FDapqOxj
nhsUnzhamS/AUFdSf6pQmIIOqBClUcHBVAg3JkqtyE78rIoenbxhhZuCg/Ztanx0av2Y188qTjoC
rpm3WPyfQ7t+Gcc74apHlzPphs3/2ORxBrvAI1mIC1rnawBsyLHBeG+BvcVWlxyE7f5UU/oYN8FD
KO0jiwH7WM0lOY6cykOjfAdJ8FrP8t1I36lzb1D60FpX2MITTGK7MaqQFgNfVZmkSZJpFwwouC/I
BYry4UOPuTjqQeKSSH6ZXzxbHFPnkasd7Pg/1YoQqyJnARmjbwZcUfcWg9yQI3n3QF1zh/bfrzNx
TYQeHqxE0DGt6ht0Ep4sdK42xbfKF4RLEl4e9xH+kKq7T1AOjZk4Ky79ja6r27RKdObyFJmzbi4c
S/Fd03niBEHeHmeGsiMoJb+3yuAqXI0tTOtpXAaaF8gKwXNOCB21ix3S04gjDYAQH1BOenDfcQEq
CbAgwNJJP5NvAyPw2n0K7kYNtKWr49zR6bfKCGlyTXw0ljmAZsFG9Pz7zC5WWi2WWw2Q13X+lxZx
t31C5wCT1T0PAlrfBPCGBf5dGv2raGuPfG6aN5270cHdDLPziGpgV1oKQ7eIPu1KeK0gZ9HQD6Au
jnOLLaY2SgPzKv9ZAkcPRlPtpYEpMScfwDaji5vWRwdDAP4RmMAOGYv4islAtx/dSw1MckvGDs2a
5cHKl9+wFifIcqgOkdcpwwGXBho/HR47y4xIgNHOGlwq2RoENwfnZnE+YvAOs/ElcrxXWv3JqtYj
5g9e6gRt0zTixK/Wkz46DV+VDKADBneEDm6EQnpM5i4LwMAIOlm+7BIQkzw56F83YaC/kYLlGOcC
7DhbGAjRlbSXMpbPbefHyqvXIXidQ/4s4/JoR8TpmrlBqmSr87saT0DygAoK9JcJG7ArUYhrjUH6
zXxcBlwTUUMHRiQ7p8f6HA6XlsKcGpqbVJi0iK1qVRVO0V6iZh4M/vZk0zgK7CsYWY5D96QYfxkh
4sFJ1skxTy1+icm8KaGRyVEb/cCc3p2Sq2Wi2ifQzjlYcw8GyEQ23Q33+QrkYcFC7fm70D9HQRGR
BskOaLIS02/sDiqvzlNp/eYY9PhAxGZWtK/Nonh38Bp5JYufOztfaaO7YGQYO3aPDiF5mMtAyqVY
4+hY4k+2I/5REkpGxiU4noN8u8QtYbN1ZO3b1PparzwiHbyIXhuooeG9x8aMrktn62HBtlL9Mqb1
fewwMS0QVBszpmTmGZ25Rldiod4UHs2PT9GHlyJbZRDOjPaZL6ktBaJI0hSAdH5aOR+oiXZ2VlCI
m2V4H9QV4OWrkJScCQvfFoYeFff6jtIcLmiv6cY34dHpcesknd5tHd3iiBVwypkOyVEKBybYKi/m
SHCfAW9w63Hln1i7QBC/KSdA2b3jel3fdZTaLI+Rkh85ZBc2aM3J0tVvXzMNWK4CWytAz4JVBp6Y
hPmSmCnABwvFcnZf3KrJZcZi0BSr3XPM4TAhgH6WVHTGUvuyr702KAm4MX2GY7u+w4Fn5QrvJ+Dm
fatfKsY122YxsEHr5Q0djRXtNLY7ei3V8FA774JLve7Q4jv/ZrxGQsGMJXJxhcqVfsA8eDPMeCOs
ATdY+mjX4aPENBEnPfRueruZ+2wvNTovByWN6u4Nt2OPBwxIpfQwABEp3AHSivUcu+SYBuO1sbR9
F84vCPrlPojwviDPrXoC+moocvRVSRMraf0VOZGoofxMnOhb6SZ9MZLvExDbYtXcUUGeXVJR8bIz
RBJemJpXILpWwArn2uBXEhvC33LtadEKTBZZ9FklYANkymRPGV7N5Cq3Shwp5akQ5rkpciBSgIs3
fT6dGys/uiFX1Ezm68qCmGGPeL1297esLJB1lbT9JP5xHRo2xag/N9FAbqTx4WTtIavh+qSh+zwt
2gNUrCR9R95Oz024x2RKvhP0ANmE1EiNgmTA4CcjXHf8rgIKvdqyWjo62N8X4yecoT8V2OEbQhns
7AQxpoAwzqEMMJkYfQQGDYO8ycA0OnPruDqQgLQs/Do1Lu11Ri41Kg799fQNuJ/yti6eltYFWaMA
eBkudI7TWg9XITPcbpTH1q2e4lF9GqKuT7UMsYEssDbH3HkoLNpgCl62kehvRQNOYDQHnFHDCuNX
1qkKrZ8oymbM5yidbVNpNNq0iZl47Y0ani5HZ3uGBJbATKG/g+ByZyUO7HWCVv1Z138WU3c9Vx8e
rGmyDpUZMTUzArLuZr4nS4IGqzp/6aGfoBT4FGl6Q/yG7eexQwQj8BHyoRGbS9jjZouswXX020GK
U2gm4kT22SUOOEVZWljt+fsbYzXwuveZgiLSRm1LE5RSwNXhFvfWcLI5kaZD4nXFFHuVsyQHCvwV
2XmPMMH1xygoDsMwfWL6hRKuatB1rnrq7SbadioyoHGOO51CuBP0HxOboTzo12hfcSKBip4jKZui
Ch8JCLqDEU75PoyCHUOK4WkJtLcG+tWub/DS54nYxjPjaDSR+JU41yAYBSOp4tE+d1lBj0BptBvS
2LhB+FzsKObjbdvkZ8L2YoJNOa/X4HlEhX1lsIZyS8G4c5T5UmtBRU9PIJBlu3LSKwGhKeiBkDox
ym7tCmDCFFLHlACAwmL4HgdUEboFpjcBdUVJxtRmAB49cZuykUUOYpMsQggLV1Nfum2OUhlE+6M5
pNdcQ4faLs4hrgCf1nn3LKs/p3/ywYeP9LVCJFDkzSVziQhfoEqR/Lot5pII1mPs6Gl8thyaDlPh
dZk6J1Fje9WCaGE9Nzv18IsvN+VwRu6dbK9Qb1f7gPtDmy/aGUVB42MwK1+3mdj8PSz/++zv5f/3
R+oshBHasC3HpYM/g9+4PPXM/ZOWHb2vGEinxgLAEQ1dlz02Aki4TcGALB/UrrkfIj5EZTB/6LVp
OkXoqRKHw2YD8Sv14qKhMKX70qWG7mGZFhdg2slpxUDN9hujM5cWVnejUvPQRjTF46q8BELbRwwb
iXJioTJc69bJpoJhfjfspp5kELv3RhkRfx0XiA778aF0pIEN1gSCSKKgzb7OpYKVhdwQME59jDur
wkZfUnbE6hmzxFM4GbdJbd6axnClrodBrpNdhMquKHRqhhBiRgeAQiA83ymtvO9FfW25ohro5Gbj
cqLGFWi1wa1Ba3QbCJTDmPu1bVQwPsIdVUt51PAh4y5Nv2P70rO1HsrOBuos1RVE7xdG239ZBQxg
McafShtCkGvuV1CCjulORmxAHp8ewyHRT27YMkRfH5o+oAdUBm/LdMD+x8EUGNcWafu9Y4QnrIU+
pOQ7EQMGqTpiEhCC1CWL8IBRAfteAu8kutX1AkSnm/hoqu+GqPvNxtH0xDrCdu/DGfnlxEK2LxeE
Kq4Yb0Jn9ntYPQiUHhFQMVp0OhZ6YNX4fbBHGsCGGEvGHSmNYfxP69UjdQZilCl5zQj/hPlzmVcE
bstMiWCMlGT7/owq4n7U2v4SLBiag3J6c1MmA+4yeWjUb4JUY/ZUAm6Q9dFwjFPZwkxbaKo3qj7p
a2jIiv01teK7b6zzFM9M0tr7tEuep345GrW6lMGdg3MPGEF5BXTwbIX6wP3zm/YJIzKJgLzNNcbX
DTOOd2gaaCKWodqFCSXMsM7s4OHqFLNBUn0Cpz5gaaDtkUNrNlQDTaqsN5Eb7xyXiVsxGVfm9zjR
Qhp0RPAWt4ayUbrh1lLrfjqy+G60IBE+ze9yV7mfToTNpXB7IDTBwE86MGxBidWmibXHIDE/qjko
CHid5AnYBYjMGFtbkHhW6q7IZBRKgeY2vlA6bZ2/pyrOgMc2PVSwwLW9TFenfm2ldqIu/L+m6t+z
v5+5xzF0XFgt+DRKw55uVKVuDaeKPQt8LPfr2myKzOlOCet7ZFBKDDM9qP5/G1GTqEFbzg0N5v/3
85C0Ei8YR49Uwmy8Ue1c+3pi+n2TFp6twy2C9tvW1ituLngzxs5w9CcKa6S7iJqQaoMQbBRwG7At
uyQpHlU1v8pM/2cQHMF6y0iOmNUUE8Tm772NVHD+K4hvgWjHjhlHzX5SQLfLMlekF8fVm0PYOokI
leIb6ginCx1U4DXoUQ6VQLdHiywal8nKms9MDTodymjCgI+bac0wb6F99NMegT17qEkK69LQIS54
v63O4tgip59LcSLiOTpOUWrtmCmdyUEatWS5SLd70hurPa1Z9BtrTMhUEjWweu6w4wRqb0rNFVaN
exNvKKevkNx4VH+rpA1jPkcTOxBeFNtMngYO6gnqBfoigNii8LwgrYuFAxcXBGg9yeqg6onVaSqn
I32T2yAIHYb8pIKvOHQkLPqemO7KL7quIxPEjWOvc5jXUrz6fw+8YfXfM3P9cy5Gty20eyB668u/
h//7c38vtXay+PJLr0IZ5VPZh5taBBh4F4JMavsa5SZu6/9t09akC/vt+vD3s7+Xf89Qf4IKnafT
3yvJBvDfH5N/fd4erFacG0ikktWbsz7UGMn8cn34e1lg2ibaD5hRaY02PLcJ2FiHt6lsI/xgDXSv
YaFhMevjf29irtuju76T5sjyEPbudQwrJl1jm+s+c2vtvwc71J9ieNBrm2KtEzZ6YUGmIL4cfgk+
e8xHGvSm+UWM7Ve2iPIQOBxulzk+zBNnfIOMrQZm4RISPDUu10WHz8TghR4PdncLsLkJdYbARCCG
ND7/RZP0iAVCc7iLLaP3a2omnUWX+LHlpUrKB/zLmqwP0eTY+2jJGT39ArPmh5Hz6hLUF1r2bd3G
Fz6bZy3kqNxM+zirb5eU+CEx8xdslZ/jVFsOlvljznjt1LB8paXu7PQlvGT0QM3ejb1+ImPSqQyv
G7MVTef//R52V52Gsjsyt/7qqukiAyh9pqH8JJgPQmCuDNV3IrnEpVxIC8N5vZO46ek/zmze+rDt
otepI8aBLscHgke6ejZlVo1niDKJcW+GKMxWXNpkfx4qAlEeAof7rb5zZ+GCOyB7oZcPEhQcu4Ps
OjAHqfPR5C17EeCNsWweZoM+KcaFhau3IYii/iia9oFGfrtL+DI30TJ4UAX8oEFWrzvRq3zG7Xii
eTCmYJK12G72of3bgwK6Ay7s7MViGJslUtcJjuuB2fIz+SmpLxqcNbGbfbF7o/t+ABX54UzaS92D
YOyN6b2Mcgd7WH/XTFWL3duIHqI88fDvfMHWB+Da1NjWG2LwHPkdWRAyiCjqvdp5EMurYTfQyJZl
2Moyu2nUlZIOyLTiwGtque2Zjk3TN5WnQuMsTrB0dESKdsjhiXnAZbI9iTdb5hGkmqQmB8glbs5V
+IuBaKdbBheGHN+LNY4xb55KF1cD5ltCMRN5zJ3lLWnETRfiiy9KCs2xRegUWz1GAQrEv0F2GEBu
jBhrop1cs1lS0jLjFW9voiwz3HV83t0gNiHue4lO7rycmU73jCiBcrqJgT2KRGUXGW2LawrGDWWS
GQ+clSrir2xq0Azh/uASA8Ekm+gf87WL6Dd1BvqkxsYrp4tAHrrbqnNwGU4QJub2pRaCQ1uO36Gi
tTiTWYkqaq224QqNWBE3sAZo9OrI79PSzHeuWXpF23/LuplPbM5MHKCZuYoZr4TGNg0JKqvRLQ4p
/OBqPOCLY+zkZo+m7VKnCOOzozmuV9GdpY7LGsZehvlbNGia51rzv6kWGaFyhJhn+XEg7toDpi43
FXgUarJ53rs07EKtPjCz5yaDmLfL7QK4ahmQiw0rHiMn7qaoqvdjCFyvs4+sx7Ri4iQ+yoGbGQNv
dawTh9l/QdiW6dAmdlJOKOpBmNyAhl7fFkOidkOE78DhcLZBURoDLiEDwowPxqSwuoS8kdU+SfoZ
TB7oleqUsYdOxocsscKbJSGutS/ZBIEo4YXJMI9m/U/tHrN0neDx+2KA0HytXMJ7macQnO1LVXNq
m2JE2WFnfMWy+RrI4AMSwBQpTg+aQUgkdOkOGyfUpwfNHLliISRvkS6fHBImoHBFe606WcZCI5FA
OSJq68zl1NPRc4hERHbpGPTHIC4lW3B8KldQMNEiBt4dZoVEKjAiyqWOakqti7Jl0GO7h++OH1b9
jhwH/CUEaQJJ7T4yiXCanenWdPBSTc7k7oc7MvLowqh2b7f9S+Lo70bVclHMNCMaur7FqH4dlDix
674MDIS3Y0ofanTlo519OxOhVJyIBg6yuOym5kHFLsIkmkPSBq/TFytXdOS8ES3hQ5DdosFoNrSs
yOgL8F1FN10LyHnqUXezChNC1mowojUJlm+04WW+tOg/SPyxDtTOD7RtD6NuXAu3wKctw+dSDxlo
63PKTG4bmTrGSVK1NrqsWJEMNe8nZLWqfUksIjxs8Rq7ItuLcf5WGdHf87Keuj0rnpODsZYXBYAE
HS6tGN0QF8j0pqOJRtEA4ExuhW1fgir7kAnYVhKgr3BHvV4vPwdpv9SNRWxQSbdLwzTZ/zNNG0lV
az67efU7SjhCk9vuJrMFKkeXd0OcKJybzEeGT61lNI+Dlt4D+3tU6B6QV7oag97cZl5VfhREm5iT
ojsLzoYJhSDXZtyqnEQbwGeIJls7OSRDvctV+hvN6kkfCjwuA/oSUS1kYOgKNMHoNShqUVk4hDH1
Z6nZV0Cc2Y2ZGA9DV91brWkdR70r97ZRXop6eEXmQg4RExT84AyGK33HgJQNHPyOR0V/7xa6OBQO
7vxmhBmak6LtIGJQBmN6TDPpgVrXs5k4OlI+qZ54U263WUTMUCLb13q4V23ScfZ5J6HBp30e7JXO
cAitBOpTRaxhtbBoVR333TSt3jcYkoNOYp8SerfL3sd41tBTQrlMxrHa9CuXcTEAdIpivETzihHu
Bx8wJzE+islMOdlcJD4XXBVxcG1deTuHLPmLpTPbDGtG+Dn6osSfSB4OaArjnbWHc5YN74U85Ie8
Krp9pTg+W1ASW3PpT3mn03QudgaQnPV9yJuvOgBXMCS3CG1TZ6w88LjxdhlhX+WMNb24pL/C6Vaj
dwR6MTTFF3e5OKb6XV8Gz4amxzuJP4ObGl2kRgJUNg0o5vZmR4pYnrnlvkYFBHDNSy3QvnP+Xszs
6sKJr6M0jg1pr2wT9nHMJ5inE/aw0AbmaNporQl7grVbaRcRB0enxVTQpdm0N/p+5vTIJIwBwWsS
QZ400wRhHSLwm5I4C6RtdCur9nuglL9pSPTSYo6rTgYeKii0f6E5cp5ixsG8oex2y5DddMaKi7CT
uyluw11eMe1SonxySfA8FWMLwbVUzwtbI311QegN/EG42/dBCwWXvj7KkqXEiWzmOJWNYmem2iOw
2OlqphCRoqV7LlADHRTD7I53DARlcFLVO4nuHdIUoZxY7bwgqb8b2R0cpc8b3YFnA+eWKeD0UJcY
41vSrenVuL5smWPINE0Y+1IV27MhmRwAWMAyQF4FMJc+qH+asXgLVPo1p0NIW6/8NwRueB6zN80B
+1GivKJh5kZbzhSD1werMhAqY1+mnsaw70BDEf/35GS7TiPOVtDQ2pizQzaSck6Vnm97wWAPW0yE
RaIpLyqi31S735PbLAgA2CSJ9dmRsk1VDvd5YTgJGMvezWX0b9Fi9yZtu/MIz+8A5tQ45uisl9Hk
hgqRzgX/w9h57UaSpFn6VQp5vd7jylwspvsihIckgwxq3jio0pWZa/30+3lOzwx6F7tYoLtQCWZm
kRHhZr845zvSPbtMPdUgXh1EWQES9DXda38AMK5QyMHvwkbDkqYaj50b1xcSywdqhGoarTOMJIaC
rskOy4Nj63oRDRm+I8wC35hX5229ZHPnIRNjgwFbawiE4jrheCmycK/4Ta19kVF+7w1caDk6Asyw
vLozz822tkxQDB03sGnSGrmfblOUO7erMfI04UPIP1fdi1Rc5miFI1J0jPEI4S4icOY8+uoNlka0
m5rxzAThwbOnS6uIiQc/O/K4eLeTXgqGy/q1bW0/aKiLjkx9OMckwIQa0L5XMLVPzfw02M41tCNB
CAG52cVk8Uq70Wlq+Kb9UuAgBJYBpA4SEWTamSQtvBgaR57tgLtfDlDFvmXQQV76JsL3bKJ/jQpy
6R/hZkR7iyRz9lw5MglZcnSCBarGHJtyEvGScmODwpr20vG+4UOkJ81izumYaDUk6hNWRmJtIhtE
cqUvJSTVd+PApu9nqGyisYLStZ9KRl9WOWlr02UnYnbi0yf8kCzs+qA1+jofJRs3Bn+rYc1zAWXG
N28kGoaAAqAuuvSmrMsEPw6MDJvlbeCIke033vSUyOBHQs3Wuf1t+pZ6tQsCa5yMb6PMvIOGL7NX
b45mA4dADdbpNQB37a5R3luqWv/BNEzs5Gl917t1f1ReXVwGj7UOA3MiuOSnS3Tnal5ioBT7AUZe
kE01P1O7ZOKMKFJV7TsEiERja/LB0cb1MIHXBJLDv+VgH12ZvA1T1N2B0yYjYI9QBOJNjDksxiSj
etM9tuMyIGh1QBoa9GR9amC7JAts9OphuFrQg5JXOHuRGreCTxb2zhQnF2EzDDhL35fnIfOxNTQD
GwDEqavEJhmSyNc8mHrHRto13MPQ1IlHiLGzut60L+AYVtKEcjTifYvEsqWBELBZ7EpOmWFEtwsF
aaojHxoNIRnWVPsa1HA/ZT1lYyx1nWGiH6FEF56PJot0FVvrz01Hl6k38NBJqc5WChM3ktMrv4eq
wHZeyNshmhGnX1GPrIJCrs6lwQ7BUK1KubAIbDjNcCnXBUbWTdP+0MaXoKzTtZobQa61wlgNNF7w
MdlJhZHRBXXdxr4GXh1pQju0QRE2pCUU3drnhYVoRCxlGN+UTnokPhezc2KTDTHgqeyzY135AD1h
nPLtIbRoJIkDTt/7nCqy37NjRguRyf1Ys8oU9MD5ROqZgQNgFWeatndBZfqeuo16Y0/Bpe80BWqo
0tWxxwXmzeTU28ma7mM+CCs+aRoUNXoAOMxhuAdBeCYV+x7u8WfpVCn5SNDu2qo8sUmaTEccGlaT
qgzvUakngaGjNOl83rWwQRg9ynqfMxoOwkTjOPTlU9Po3dpIHAaP2cCVWSzkHAuHE3ZAnJ57vfeY
Fgr4cUZEJgAoQuq/GhWwfz9ipNkkXf9p+Dl0XMe2MOhkc7bz6/K5qFo/qN1erEwWUz5KSte8KDth
XJrUPnz46Muvh9eGNW4Pd5bqJXzuJswDkaM/9jpoh24cFxDmOO0MmB1ayhDPXI5usjmfp/RKOBSL
VIYPDATQ3vnthZk+PoPWQKM25/cjQ5RTZzxGc1yQODIwkDeeQKfUm2SheWuGwQiTIHU4cN5zZOMn
befxQuGercseft0AjTjXp0Oj2fukrJ7jcPx2MCjIWAP4jbl9shlvDiPgoiz76AeDTDmd7GJLr0hl
C6EtS2wVCToGAskws6eVe3AbgTRXslzR0P5F9v2s2GUX7KV82CMsdDgGAHW8j9ZP6IHOSKLHNClf
/ZZXIs/0izkv2Z28i9Qw5YPwFJtNlPyrUYt+CPq6DFtjMqcDAUB+gFb5qc6NbM94OIa64QUFwoct
5I9tqFDF6UB+gwJmP2aCA0yHOcAa+14Z2T0r5I2buGLtjTxhhhKYKQrvru6JvyJi41xO7ERHd4KR
yUHAl8dNmWj4BFFrbUl6QblKPwQxkCPBXZA8aIpMi326/D3VJDha7tK39wga+ygoFGL/wScErcqp
vPkhuC7yLTMMa03k2LM2MMPTUgUSiwXS2Dvd0Wa1Re4UlHCx3EyJSnCqpXeYVkkdHMOrqtLDWCnq
XmTENc9L1g4g/A3lL6jkEEGqvaPWLWPWunO0gSxY75DzfubgD7eFdnYLGztZNBkEeiCoVP6tlZKl
bU8i2dSsOzgRLCJShbaKTRVtUfkT6hRxSEzZEEwMyAahpzjF2Hmruh72c0zNR/8xdzyoDoRy5MUn
1Hs3nYizjZ+zg7YQStcmiZ2Eq96MxU2VaN0myrk3HAcUQNMsy/7pttPkN4w6QAHI1W3tvjT7d5LQ
taDnPiUuqfqjxGkSMgF6otOaSFWbuDwvIsOIM3TwILA5mfOSOdGn3yKcCiv3A10inHCbFVwWG/6q
oX+la2e7Rz+WZDOhyhwOM/W0NrRntGqL2hqrebp8WF36p9In4MBgf9wDRCmWveokmijIe/+GNNt2
r40Zjt35De0d9B+QfswFIgyQXRQ04ahOUZzdIIsk5Myqum1f+q8UKs5+DBMyLM3XkI1zSkkYVDZh
TOPI3UnA04RyedShQHeCT+CUE+OmMZpLqHXGnCvXpgPC/f2FjRtbq4ZgzOcAolcNUYdz/9nj15zL
KMBcBvoghB9IRwJ5UMEWWqb5WW7e2X6N1oVx+g6EzAZ7C4soVi+rZmijVS2jq1BjeknpCmMxweEf
51e1zMfsnvyEHI36QnfhOScJft+Wzm01DTdwBoy1hpAh8Vx259aCLwjRmcMxY/+tbTG10gIKlkwW
PktijuB7ScgGOrHpNW53PFYZNkc17WLMqpPazh2hMc0S5FSYU0xYeUlYDKNNoEcepLabEcX9SnUd
lCoA55sGymzpLAyV6lHNwFbMVv6uRf2Cs/2QOkxL6jTW1rClt3IcdYSQ08tgcX55tnWAHPQZA+30
E8Rv2FulGKB9EsiYMpa75VP31HXOd4M1asMgcjsIAOnSUIx1PNNYlwM3H41+pKPNTgX8QCsa6ail
lyBtgPNEv/uE/g9+pVhWPK6/sTUlD8p6Bz58V1DsBFEZfrz6jgAmk8fVecSRViwA8DJNjhIJEgqK
e7PynpJsfI17xI647sSqLgc0DIK5YirE1bAGRk/asjpnFlAVtLUZA5G1plwET4OIdoNA4mimldiR
EfPIg0dpS9BCGSIwSRN1sayTs8QlCK0zd2M0c4RmG0sSGzyyhoOF66F06JpdMct7hqbYf5A2/FGo
o+ej+BAgKqShUY2bZnQap1Gso4EoArMZzroS3YGJVDhWfTDFFJquue4hXG8ZLd7EGe3GwMLQTRgU
1Qxy97FqkYpq1huV73yS5Xsjl3Jzzvutnd1HBZOodLwnoc3j4ybQaugfGJG/MSG/qIRpC/06iqUp
eemAC+4jt98TtxCtQ292jgwcV61V7/XRkLfkugWGN9J+2eVdFNGGD5hhN9Bgna0yVblJ+sndGMI9
8f9mH5rduJ8rnJZ+TEZWn1+nBZhvx5oGihONCYKjXYTRZRVbHPFN1H/KnPqwJcJLRdgcLdsRi2rg
6Nko9+C3skDWN0mtlUEvxm8T+lYVM4IjFW8C5kFtPzeoaYmQSw89sUA4Lja1jQNceoPP88oU0Ecx
bWFf7tkZrYffSqPr7sALWzwfdFz+phkUH0uN1VlzbKCI8DkmEMDTy2fJ1pILqXe2CwODI2cRNsoE
RuGnQHz96GUgLIT91OSN2lu6+J3puOMFHv/RwIhIDt6BOHIrihj5xOEzqaPskHCcozE7pF1trlMN
vJThGdOB+SNZSuPBselzQ8glW3eC8N4AXtY839lL3WdZzaAy1dETOQ3aN02i0SvYE2FaCgNMAU+x
q7/5yv0ade+mrqw7Yx4+HJmB1McWR1No/BgmRR0MAza8Npaf6nZ0gZaWLQQ1rcTxUfKE9imYwgpf
IBDkY8NVFThgJlY6N0GeSeZrWRLugBS9xrp9jRqYcPoYBT2rIdGB5zBC4EcMjL2t0WCxDC/EybIC
sRHEN3p9EyXuuwWiGwaLuJAB9Y2v7Uyo9b3OLjgoJ7Z73mCeOj4lrFPmYjVJZqQTvaldYfG3a7ZW
WK1JFD5AhktWhU+Vg9jKtVkCFyYVXN4MzI8oJn2tDvfkLgEzDj9qjyQidxp/kBFVWzRra71vDqaZ
FaSRdeUqHgXfIGbdXReV6SWKjc9J8ZCKYv6IDbaVoWwPxsR612CUjr996jG48G9//qGoa45IgVDR
55xiaNR1OUKEQQjpjjtNlxinWUZtetcPJmY1Nyq5MFPwdl7JmMwo2Y4TGzatZVWNu1CbLn3JqUlC
ibtPav3T4Fra6QVEiKapL4i8U1K1TStwh5pVYcQw0OmUtwSG2fuodBD89pwgcQFvn7sAX9YUX9BG
3wnilNE+wMarPC/IZ/xdYhyLHarUj8zRrV2BwtXEMxl3vKpT6+5YeH8YPjKh1BtIInCAMYlq+jY6
BbQmt77TUV5oQU8a+tCVW6fjiRiL6jBY6kWrZ+Oo21wvqI+eEE/6a2bCsDvjOrnNsL5ULcgQMU7T
VXsrbCvaaPpk7seEV+9kw33ctIrY4qQtbxLer6CqZrWtfAUxB7NVrPLbVO5iC8ilX9IaGqatbYUv
DnqbXH2tI3ZjMUWBgKDbmIvfccp3mxfjOnf6bFvnF7zk1zH1wk1pvohighAYlbeRj8xCWDBM+8L8
VrI21rFHYrnFU6d1vthULWdHbUpjlRnTjnBDz8KcCuAGXwsT26qK3k3X/maDCFtHUUqXWrqrYl43
fyEEGBbKO9M07kxBBqcyHVI22i9ovfN2wj81DIgITL26kjEy0sIj2ZxG7ROER8JyJ4UVWpnpuRTI
heDZbFl0EoImdW3N603xQYge6yuDFbaTxGdwbci6Ab3PKWbsvgP40TvMofFJgizQo33WJrd15z40
Zbhgh8CSeOx+kroI8tZ488YKei5AK0wr3oolm9r5RUxgQcSHrpsqRoQq3TdVbF5wACe9cC5L0AFk
OmdvWVRCmTpMXnjW81zwqePx0/UU/IlnXwRyZuo85BQH5k+gL90ZTj0C0zVaumvTsb9b3jJY/DOJ
27RKSAXAP6bjLWbKuWA4TRHZMAKzfaLhWCu26QYrBmvqP1mt4YuqjX02Va8pS48Z0QwqV7kVNVyQ
wWa/j/xhxWSfobJGtzHm3sGFHe0UCKPEMGz7Vp8vjOsXf0VXPiFMfq8T65CAx7/atnVT1fkrWql4
HTIMRjxLEGdFT7wVCN3M8bWbW2+P1w3oYIpAuRgpNyPCnk3tSpSVfjdRrPhClAEGuk/LzCAHAtw4
Qli012iL8DnExgV2yu/+VreaZMvmkkcH+wIYSh3FG4AXYEdw1HjRsGog5udBqwQB1LWzE8pEysZm
nivrwbNsXO/GxvGxnIaGRLA5Z+lO1LUbAAhEwZQXrO2Hyr0xF92/1dtQ3/ow5zOU/AygCGgAbMLi
8mQi+ol0UJzo6NctjbkdC+O29vcFwQx0btqhdWIyOi/OokLnZTHb8Y9cGkyOD9pD5PLYRDYXmBpP
dWEsqr1sbcQwH/Sm3cPbHTdw6EjZSEHsmhYYVK9yrj0AtQZ58p6gN7RFRKBgoqcjI1mBfDdO2CKp
ORCsLhgdK6bhs9Zoo74tBysDa5R651iElw3Ou5k0KpiBkWzMyrhlYuVvk2BoMToRYA7OyymBKKMg
hlxz7lpWqRGRfhvMDG8I0/mPTR1Rugs7k/PaqxTxLeNoMTzagcUDl8X9ttfykIK4nfYR7+6uZsVU
jPOujfNwR2DtPu5ClEjOXG2QPuyxcTwwT51owECU40DACTDQPbDcWA0t61me2XtSNxUBAwwsBie9
1F5mrhuikBk6MA8jB1UEkW3hGKi4B22G8ziV3rGhwqRXxXuMQJPKKRjYrjOP+O04CSS/wXnQ9e5n
FLTIxYjaSrsy64TtVsbPcFioWXP3dYJXuJmXNaebVZTK1CKBVeLIn1mL7nSSKAiaPtF95Qd/cM5L
BAGVjQMfzdvqk28eQ8zaK6ssbqmBCFTBAbbWO/VhVnjba5cozsEcjkY+vJg34DH6HfholnwZ0m3b
BR7vjzcSd9oWyISGm4FM01ISaIcYxwIFvJ5RZ1L+w1ua5/yqCzvcTWtdOcmmGymewZy4x2HGrUay
dJCK7xH8BnAN/DF6iMCFPfNaNcPRbRh7C+G4zCd1pMW4LXAlaFaUPubSfJywwxMfnx20LOQRMvWv
bLIQOu/HdrpJiUpY5+kiL/QZVCkAZZbDjKTEJtGVcNCkPv6Q1kK6CauDiNKFccM8wILQh63seCwj
w1xJOlYtp0ufDaltXG1ATMBhYmR4UK2gt9ObWfK0Iz/noinnZ4Oc0HzIgHdbw7HOOCpc037mfIvW
caNv3TwElpk/VOxWYVnXiKJrGxgm5/jky9cB/uUmi258w/nydfCAdjFthOgvNPwVqTh8POfe3Si/
eDYF+XmeprMRMBm2xy0MvZpYQdtsNpGPoo6D71rXPmJ5uHAFg4IsIVIKuwXNmScuXc9PV7YMraq2
ZgOb3w4h/htaGuA8AKO6lJRlp9jqDHZQ8OkEVmzBexBFC4WmRbVRRymCYQ8BZZ1wufeL1tah0re0
b1FpCYj07puCcTO1eMMnhvUbeP9787j8nFKakHDkswUzdOUv+HcVo1fO6heUlPTWRfJlolgymuIL
X0MAWyAizSU+d00oNjNoltqYz01fiwML53kgz4xAYXMi+B2HwqHAPGuhFgniileEkecD8Epjmwzw
R7youYya9WWBJIbtIr8MCXAhcfLXRarq2zZPYyMY+yOrNO0BvUDdEXQW4qbwwU0GkWBAkJB1DO+c
QyfOdGfT9qh+NEN+5inblyF0NQ5U1nKDT4cEf4pey/Xx6Rfo33799W//+Pd/+xr/Z/RTgMmeoiJv
/vHv/PqrKKc6ieL2f/vlP26SL6Qvxe/2zx/7r9/2r3/oH4+F4n//z9/yf/2Llm/nv/5e/vP//PY2
H+3Hv/xim7ecaPfdTz1dfyDJt3++B36Q5Xf+/37xr58/f8vjVP78/ddX0eXt8rdFSZH/+ueXDt9/
/2X7f16o/3idlr/+n1+7/VD8sTX/rIv/80/8fDTt338Zzt8M3zQMH5ie5bFMNH/9NfwsX/H+Zvu6
Y+iGaeIKcBzb+PUXAP025g9Zf9NdJtZYYRy2kIbj/fqrKbo/X/qbI0xh+75n6q7um6b/6z9/8H95
B//7Hf0rJ/C8IEmo+fsvx/DdX3+V//FWLz+aaxmG6RqgY6BQ+oRzWRZf//q4ApLh9xv/Q48dOVYT
YduRd6OVVaAqIbcN6dRcuswzwxxVDQ3ErEiuT7pHOJQBcIetLMxtZgONCGP704i8T6MqTnA4NmE7
h6TLsO2wS1Wt40weWGusbLPOtnIRXFSW/QOL7rErEo3nJbZX4NHWDi0iH/8E6o2N37Ls5QN2yPnY
Nsj6CFfeDXH1qtsZ1Ybjq3UTPSjTk2vJmmJWNhZliyAoiM8g6bKABvaNwTIlghueuTT2cWkfyqG8
GkIwB7cVc33tp9OKR79Ps/1YuBtdRwYbzqj5ItQbczK9l1n1BmALiGqmswCE6ml3hMK5HnCzsUOv
bRNsPKvXKszJDS6GTVoS+9izBA/1JVrJGlmA5/kekUTJ0JFlEPhgpqXOUSqfw5xklWxch2zy11CH
4DtxyiTuK4AcojBK2wwS8tHGnuSkmSlUDgtJegYWCZGt7YqqCxl3aE4fuMOQQ2OQ7ImhVcuhU6Ly
T7HyG4SZHuKhCBKzu0QOLkpDWGpjwouWRfswu+rObnqKxyKN1rVDLiZYGd0w7jiSf4a8RLorw6B+
sqriMYcEB1QfD+ynT44V9vD0USbuVzJMj4OH3aFunzV7SnZ+yfB3cKNdq4OKHQfY60bxOg5I4LsU
t9XMSCCUIOHtCOtCWu3i2HxxaY63xjJFhMSsByVlkmv2jwwykrOp60FqEFU2EeJlZBQ7CvduX/vR
HTx6SJLJveIaukf5snFb1goEeXxHM7ZyTUGz1LQP9kwGggyimXmlaMkRQVXIvJzkrU3+vCPaZ2e7
L4lyorVWWwWwdB2cIkQtJrKkhv3WSoQJyBUWByFWeHgE1mRygZThCpr8BJhgHPOXeGFwy4Efnwy1
VRn/ETe3R4XAY81s6RaxJ+136DEai82gqAhlRr1+KEY8wFaqY8EzoZqbACU7jz1XRFKDydxokxJQ
ttDouItv6NC/08pYe7Ea+J7Y8kn8Rr66eqR+9ir/KMv8QJF0oojJa2/LHvKwWNT8on4CM0SZwciu
derPsm1PqisWq+6+tKyrjX16VRxR8qPLBPtPnuuysUURQTRWm1GSCMLetmGjCwR/gcOybGVly6wa
1X5WQRRzmcgJli6hdqmw3jNaoYOyiItiJGTvmrrjNaHqTSaDfBotvZ8cLCF2je4CcQai+YzpsNtL
1rWMYGulfRZ2+uSEcGYMAq18EdLrIVuzmCkimbwz5+jaTKDVXZxMPs69SeDmsGyoeK57i2D4YXTD
ZAVx5NgK8h5Cps1r3i/e9+zspsiYBoxPvabvuizx4YoqIqr4VdwM/m4kU7LoH4kfu3fR6l+FK/ep
shyErIj/QKHz+cuaDU+QeTCzLNCQ249FPWzy7LEYox1IXdSxFc5iiy0PkCaCFxmdE/uVuOZPac0o
21OaqaFC0MfuhAOUn9FOUuq9vN8vIsSeYhugLcWGWrL83rymuDMG96ZNO/3akMVBYGn2BZfnzixF
vlG65R2ZudGvt/SOodfQdb10BudU2Q4nr2RZbUfuDX7KdVn0F82cut8GDEqHp/jol3xFMCJSkhST
Wt2gsDThsukLyx1/ec9IZzMApGZl6ka0d0RhuPHELRDV5oNhdZRlmtZ+tPZwlIZZnFG/AtJgZJ49
GpUrXtuG182KkCoZXVyQsOue8GIQtV3a9/SKNRg1BLXZeCyq+hTBMTqNaQjU33CTo+M3V92Kp6Ao
DARdBotnq6zIeCaRL9GYgxuLnXhk/XRwcxt7TGZ3N4VqcqKapv4+bx7Gxe3jFzzBnp+Ig9BpwJU7
ENEwy4sR8hQlJTMMY2qtdznL56w3DfR/JrwUS7/Vpq8w/YrZY71ZdfUkYnAKA6KYjZfS7TkNT/bC
6ajL6tOWEtxg1jkXSTQNPPMou5Op/1ztjFgoDO2xszcG70m5zrOule8Od9nW0WsCQUpvI9nyBKnd
qjt0u7x4PWlZuTdjVIos46Ib+bemdc9T43gb3QOmYU3IIQETpDbUjHGOt221fHLw6WAgrV5x5hPF
SGgpRGV7q5qr4dGMMwcdbd9eNcViiBnGm9oEX+OXdEQus7ld7e9k5z9CUlxpjX3NRkRD9gJn02rn
pYpv0J3LjhO085pnInA3beT+uDM6EIcIXYkFTZN0A42NbHm55FLs3SM1r2sOe4HsFZk2C6U04Q5T
0RXjTiBS41ui/OMP/LZL4yr8OQZU5PyeYnVlwcjSQ41Peb/I0ZPfrcfceFzi7smQOA88cmETkrOa
Hxh/W1hPcXqppH/wJGdi1VgLO2ePiPhi51lgjNoXBMEZXod6omX+bv13kMdPyUyI4+iMZyKPfmeR
xwhgr9ff2ei91Vryyqy8DQ+hqq7wrPYOMlydqKyVwj92qNaVD6yImalQW+CiPEXnokP7DgL9amo5
IkMwHsxQtM+sxEioqRlpaVTcA+Rg/Ayzm0UqmOc5v7S1sylybI8UR1dpJVcZyS8kzpsiRD4RMgVl
p3IzEonmuHeux3wik4w9kpT94ZUO8Qgy+bPFtsmAHJmocj5dBjBSGx6YAXFqEyOss3FPUrB8bg8w
LfdvmgbSPekr9PevQyjhAzdfjtdzsxYwGYfeQU+JWa7iRad1ofEbWqxvIdgnTuYVYP7fcEaZ3Hoc
ppwWIJNlc+xTwJtYWbgh/AGbK1rMJqYHDDFI19aln3KQonwErbg9VYCQMIN/oOBjalIv/noohRrS
YQDu5VelQwscwnFepDNH9pQYF0gqpYpHyNyCWm1DMlZLe2B7zK9kw+a09Elgb0nNBgHCoFoY2WcK
ogQylzU92NBz2P68O2355BVdscFJTLlqXHNQDzpA9F11D7pC202S4ZIP1UZwLQde2RzlGD+RaJru
GAisPb95Rt0Wr5MY9EsSH7M5/PGImEZP0rwqjfysRfsWef2N4xGFiU4DqZxbIR5COTzNArwD6hfq
DPFRcJdtbCuMODUwvvL9sHQGj1KFKd45sYMIgKZlQvvvYZ8iE2MvFl2lNoy3edcEyKXhA5cWBVbx
wpL8ta642yMYBKJmQdnH6slC0O5gxTQ85wOG30F3Cvz7YD5WRKwMqy56cUZ7NaiKfxgOi3V+JhOe
cU763Ai3dbLuATK+8mhuTSWRFoXQSgZUpEYreqSKhI8ijAhUpC4ZAOx1nHrvg3Nr9K+RFZ5Lnxp2
4LUM3DR/yjT/U4dHDlNyAh5c7BG06wx7OJV5M4zPttK+bFRL5NggEFUOE6SSdUtF/kS0FfnwweIp
J/NFcRF7j4aQL1rqfHRp3aHo0j/Rld5lkEyIn5N54JybySGfWcMmri+kdJjaa6br1wwZzy5HArZK
NO2uTkP3jHEIH54zv3W4zGAxDevWne4w3GQEQP2hsp7qHpxbU+oPCyiW2SIibbe6OBrb5yHiQw1Y
IC/DYV3aiLlsKxlOBq5zhLqUjHbJKpLowXWlvLteLfd+frBiARChZnK1INCYh361vEZrf7CYyOnH
MUPQNXvLoV5+lkaqdu1o3Q+dQeQdb14/JtzhpOgsYZrMmSyBbAJRdRFRe9cVu66MiPYFRdAzpdTG
EqGMybxXzyniUYzOntpRu7Gx1++Ldk7wg+XvKW5jAtWnEFEUbcOoDtIgdm9AqokGsEAKTyE16LjW
HAyjc0Gh4cku0Oh+Nyhd5EbWernTCurgpMV+4pPVRFyE+5Olun2ylq26BT6erSyfoSwugtbVv3o3
bC/ajLuzHoNBeo8ybEmjcToES5ilU1d2x5qFlYysy5RDLSApCgxMiTxnVM62Bau5TiMsuNHgAgR2
L4mwhm3SoszS8zA7yYhFuxsjl0w4mxW6DQsJIq9aQrJJe5l6ak4SzTBsLpJlg28SdT1bWiV/5kY7
xxkRH7g60oWL1OzMRfMcGa8hheXiRkq2OdsLWh/+CNz1CZfmCToADkPWH2WE2bkub8fHvo763QCk
dU0IjoavlZNu7vtAJkIynidhKosJg5Ej7LrMw8KhtSiri3dT4wDJB4KPtEvbjtpL3KNr9bt7x/ce
pnp6nk3eIDdiuKhdpIN/uBP9qcqIFnJC51whhW1S08WUuwhIyhJrWfsayuZdjJ69mZozFMvurtFp
tHKmALgJ8CEXXrePFKDGpj1UqJKvbFLya7egAQT9Deo30AKGbxxTBxwvSACkbxEImorGAONIfrd4
mZ34PdFUAaAzq4McILnVFhek4BBvDVBQhNW95nMwk7JLgVzuOy4bzGymvyEhmthJMlX4LKZmtalT
xSvegkmpXLAkehM/WyVYiVwgH3N161738EPwU4eKrn8i5oZCMe8C6ocH8BN8yPKcrf2yri5CvAgz
G66HkBXY0U/k2SbAr5CDenKx9TBX0HivU/XUyX2NGnMtTZL+CgsuSxbX3QErcRZkiX5mRt/gbDfX
tQZ2KR1oxcDKHnxjeGytCGu3SB6YG/kbjKpyXaAAQjk1o+GQ7wIxMo62hE9njyPC5NpSKr7juGYk
B50X1UwwaJGz9exFBQO3ujQFxPtrklTXao7bm1oO16mZno1l7WARk77IYO9HTz1XuMa2Od4EGL2o
wVm7MpmesNGxSH3ptXLBwvgNDjlgsp3BtTEny6077WuypuTYXCaRRqdyWRYm5CAVdSRuiJChPS3u
fKt6KlsuJ+UtCb4gNvIMpGA/h28QSNdGHz7LWLID6eTWiY27AnDzXkeOlHsolEMh30uzuMSts85M
bxcW2m3LCGzfzNai5OLOJyV3F479dLFdCNmA9zhtHhilhEhWUygrJV5tCYonoRbYaRx6tq907rhN
6PJCdw7gqTLj4eZz4zh8Etz8jgqdJTPOFrpD69LgaUzt6dWsJVnXzU3lCZSOwjoZYaifIqa7IwZu
JC4wGNBB29pijKuGTcILRLTnnd/Y7taV0sehX4FR7RE4Lw9NVX+N7IJv0yz69q2fhvCaQZaH0W3K
PToebrHIPPYAZy10Jci23DwYXwckCduiFuWpXfYvpfs7S6Nu04vO5zvm1hwRmGfKuOvYgq2qo9eC
mh2oCzdL9aoZvLN29VzwfpRpfR85yzeLXeZUK5wM1GyN2Z+maTjHPUpegjLZfGfVRh/fBru6YLkm
8x3hpGmNFx26nTMgedAYnTPD6gPXqyloMOJMOCzqqflwZSS4d4t3yaCEdorw26jFE5KN3a4YqArY
x56MnGSCULc/+7I7NjOg+Sr9ZuV9bReOcx7rx6zNgqbGl18gYuX+yD9MYDR6fGpEdoewZJ+ZnMMh
rYjBfivgSeXr4Fp2YLwA8/64I5oM4b/XA5/5LsPgZPY1EFfvPKeUomQwPTUaiSQmckgo1pQL+l3r
0nTKDgRsaG36tj2CjnKP0DOSC9h0Z2uVWLd9Gwwuw0LE+VyJCLK2LK3GtXA6zMeeeTRJiyf0eTyY
jpz3hV/ioUMNMEX7IsrcJ3zkBLi6DvMXTZ77pFU3mUgwo+WWcT/bT/OMfJrLZt0l1bskeRtgUg1E
ySpuYT/9lJV5l0hNrBl4im3XfSF9SreRyXFHwIl+ahAxsSDbaHOh30fEoRzDCpGBDvOUmIQWr3Hl
mtDd8JSiLmYR5p/COumf5P/i6DyWG0eyKPpFiIBPYEsS9JQor9IGUWqVMuFtwn39HMymI2aiuloi
gcxn7j03SfURkTCHSug4+6k1lmgZ8YtMKcePtKq/dVEh4jAh+3CPV3i1rFNeJeg1O5a2g5i2aa2f
uDu9s7DN+MHPSB2xmuUxF/2OVCoFDUufWruwTlPX/m00fAbD8iSC6ZWIbtOQeQvReWSjKXbH97ko
IgRuFdg/Xt8Gm9eGIo5yRZa7HCV9o2agRBhTgbzgJy6ZbRZj8u17y+eEC37PVvACiAu/p0h+gza8
OSnub1RgiGWSzxBBYxQbRn0koeihcIU4LGAcGMZQSJa5RzJH/K8e3CqyIGNwRfAu6oxVGYJgNHJN
NCOdw3CM5iUrQAUMDps3iQKYI+gZIittuUQbOQf2d2F1JaPSrTAYE1YxSaNyco5TifCRej0tSPMQ
aQNyfbkUOZLQwiTNzaybr8q/51ATU9sQMNi7x2oJAzD+INEdZhqbGGsHBPphoyQiEDaYoJF8xq/d
3KIoLTj/BkxQ5cyPKL3ghe7wJlnPI6/go2Q3CXpuTB78GO+ZlURyQXURps2pG+vHoNyvRp5NGcY7
z6l/WrM8WkyP0mbZFhmMz3L6rMbqRBAiXb/mq21wojeCpiYyaCKMNSuEFEa/tU/4eQlLYukUJbX1
Ec5Iypv8BxHCcnawMEprVbnBkCtMD8sWJugxiWHox9aLRx0F13jkjUZRKXTB7KCyiFNO+r0R+6Ty
Zt3TvJB6IdzJfWJhTv2it1gL9GNh0BDmMXU7/7XlukJxGWEZh3C+mgrpT+eukSXN0wxR7hCo6mYm
xZlsQQZdGYIly6t5Byr11lVx/Kf0WGpql3ataJDBaOJnXQYR4EO/UpJk9qmDWLftYB5PPVMYhjdm
AGRkmsghIGewyzCamOlbULKVJjC7ecJEcuGMw98ZDMdENo8ZUWdogPpXs0S/NUr+1zj777NHUm5s
+RUjAAyvQhFqjoZQF79O03enVF6FVX7yJenOjbeStuNQJRJJ6Igh3bvn/EtpU/kHvKA0aRrvU0Vx
Qml6Am877HA2JRgI951JMWZPSAe65slTtGsyezZY5Wwb07tYfvvoq2XrcNIujXvEPit3mUGK6Cpl
AVXIc4uneEfjv8Pfde09dzjg5kQDd/Hb8ofRFD2CK/YzaTQMFcMEehoKyIYeX7mY1eIQtFhelF9s
bEd4ydQbK31DhVMfeY7v7siu+sJHjFR7RVE5If5O0dtTVDsWX3kxFMhGse3IodjzyT64zOZ2uh5u
nmz+6BkevRHW36WD4QLK/1ftMZJgO6wjdyGOQSGfC3lRqP/j85hyjmlmvLVttP+F9hINRvOMfwAy
eNmz/QldKkZ0a61n/NAbYTZfhr01cId61KN7NdxTm8rfGDLnRSCNTXx2wGh+VuqdftVut8PA9pOO
BdbleWHSB623Ko7pQCHvBeYAokT6L36RP7nEO/kqz084nlGkxznmYFRCyOjQv0wzDljfK+AHBCzf
TONDjNZEgd9cUk/+oI/l828vmtRUpIrpjth5lN1uMRw8J27fiyF/MOrOvOQOT+EwMTJABUM0i+h2
pUMkt+qGJ52U5Qko6BOEx4AmkCIikBiB28YgZ7n74NFhht6CdEqTHp9wBVNBOpkg55hrNWbEaBzz
2iNVaaHJaVkcUa7TtPbZ9G+IJcFOynwDV9/p4jzXQYoV2koYBcM9msPxwRJvM0djJsanoAQp7Kyh
eXZTcEFlDHO7UGYRZqE1PoFg0bKZDz5LvdAUw7kdzNfRzvJt0kKpj8PiJdaO3Ct+NkoFZ+8rzPJN
VYvrTKa9afCMT1I99HP74GKnunpe/E47iT+nQTLmQXjid3ORKhDiV49PjKdr/g4EzLoMpoudM3KM
MZS6WC42IW/7ppvXK61nVjo0a49k/rQWXIWhHmBEmAGAVbAgM3EB1Kk/BXaKA+6Uf2gKL8TuAtFf
PcdVxbCHUGYM1xJDf9Le8r7TkdBE+gCX6FwkFz6Rm0xMCB+C2bezU17wHosP8H7rUE4Uh5i+AIpo
rLFBgMoMqmPRcZhly/QWz5wOkzEQCZh2w7GZh45mOyeC7D23035j8v4RjOJ++AH7kSRFdSBsJz/8
2uOaFEHa/dYPMQ7ro50JxuF4wCH23x3yXDBNGQjOGyYvi/uVaGYIjnIRQeFwEEtMtouATGgC8TCd
pbsQe/hHVGy4OledA06zqXLhrHAEmFbkrOb/gfH5scUw7sHmylSmCPmGfmbMvsWvDs1UsMxd0FmS
Nc2cChuG2LklTbvpJc4uWOobRoWD8os/U5eTaYI+oy+5CgPMGZiQE9Qs6g+0UoPCrMn3jTHwyzCl
NPt8eBI208ayZuqa5bDRcq+lTEirjymuqx04r2iwAoB64X0CPnr05+QSi+VBIQkG+iwInqccAUgC
zbA0aGjsat3LBVCrGn9IIFgbV+Qh+a7Ua37kvse69CIgCw+E0jrxlAPV4BPxQP6Pro76juIcn0R5
Qd50GKqYKUSS3gIBkyVRfREJMwHK4jLVCOzpg0iI6gToS+26ikReBCI2kM/NInJmvGySlMSCTl7y
vgCBBCGiZ2/Z/lbJ8EXcGJ/GCIWmbKzkBjobuaW9VwKGV1eUnKktGnM3mH4SM7v3PXIto3YY18Xi
IieuyDyFdeMZL3MREv6ybt1bnuQj3dCBkA78yAj0Y4NRt7fyDWh9UUGj3gMYQTEQGASzL1Nw9R6Y
UTzlYiGnaTCuvg9BR/hYmipUO+jCT4VWcm2/TzIcrlRK3ZFuDzd3bHwOrvsAaKwAjrAk0WwAOl0W
JpM4LyEcoPOfJhJxxsJ/hXn6ohb6KIPinc8Yv7DCDFdWbwxzc+DZzI8aOMvBcEpMB9uQPU2bJSve
uWUE/y2N7l8z3DSn8gcZ07hXcX1h0QD9fgrUtm78ihz6c5F5Id+ruw9Qd0QW86yllCYcUpt8XbLR
N8wWAEfqoDgG7XDw+z8pUZGFHQ8oxU6CqLdDnfiAj5Hcpll/yfAkIAEElxN2KPAgrt6HbsECXmsW
AZY6NaMFiCyhNyuKlrzS+T1dI3yWHgt9VZHUBSAh2bE+J9kX8g7eh2U3alwdFmbLSR4He6249WXw
UlA3+IGOc0jUYrjHolSdhkQQN0Ddieob3aIK34c2/+cXpbG33BrmhCjPJtNMhIQmJ3d1yVquamaH
n6l+KarFO9ZzwxZWwuLndsGoW59UjduiZt0PkdMTzLtIvnG3vkH4mlMwPsxr6MvkSwYHk8kc36yK
o8Fm0cDa689YW8WRcSlaUAPJiBrvhjfy1amWtuIrdsULCeVH10tOyfBYWVQpZbKva72z5vasO/vM
JH1nBGeSL/Bz8tfPw8gzQalY1HcfA4JLVmgY7v3izG5NVOOMnhkxBgaUemTzydhnpxzjE93fOlaA
8lQG35VTnVCJPrN3xpORjND63U/l87RIKmkt/Vsze9wp+r9iXL4r6jUmWe6rhikeObL4nYp8rwFP
rFPWTosHt/5p4iChNxrPIVDyDaOeD6abuHAx6ZNPRWOQP8SiDlhULhd2L7zvVBr58DmYiMOH/Gn9
YjrOHmb/f6lqntCNnDRQtXVtmRQLr3UBEFKFd4bxhIJ4A6w+Li0cJm0z31GfahTKpEHr6d2yntuV
bv2OMqNh0V05HPVqb043Tw3PPhELSS+uZTI+O8EJ3Qfogap7ptiLlNLEgIT1M9fWbzL2kPJ6+yXu
vysZbpUJLviVSQQJ3Wqptl3iPmTNBZn+Q8AhtmLZ1IGtVrYt2YHSCKhX5jMo5DFAYtvccW4znsjj
F+KvgeHW87hRkDHprfQ3jdAAbDaMWBDcy9o+dVP67RHMTsftofCMX6q5PyABTU4w8iADx1Qg2cvc
cI4ZXozre6TmUQwSjLZpIo2Bdt1DfgVOwlxa4Phmg+IoOtDAP8EIjDAVM+vEMw73cGMI779x9p5b
TEIRaH6OG1rOfUteW+Jx4AOFsKF1kxFf3FfU6ZKRNYs38FMVy3viGUcFeiwxrXPXMWSH5uHtLIc9
2rxiwrLM2zdJoCMbvKfZmifqWb5NnX/xF39Vs/uJ9oLKun9wRH83Z2bcxIk/zDDaTDv5JncVKPnj
4AzzzhaEG1maxPvxl9naKy8fizftbgfA7RpmvFGQYsQzRkg2JzLTxvi3U0DGEEBemjl4VH7yDFLx
K8CASDXIG6Ey8A2LovQKst/ENU9t/qxAnnD4F1890pF8UH+aIH9spbMdtL+3DIUeHYYIkROKi456
2rO4aMhuRTFM78FskoUI/y96hh7etFkjEa5SNl+y9q524FGKuSOZai6aYCAK6yfiihUx/bcrFrDv
BQQPH427HOybHpAi9KGDaIZ30oRLYuTFU84Jz1bO5Cawf3xqjjVrTfrOIW4QuDIhwK+Vx6xX6ceo
sSKbSd7WbMM2MkIuEhS44H70/Nbl6tWqGIGXtmC56sBWaLlbF0zqWKU2dhreLScfon7W174qQDe1
h4WQJ+Yhxp1yfIc20OOE8VC69xxNU/wHgu4bUQXr3pXkq6H+BVlw4qwDI+7RSJiAhOL4Drmc2bhH
NZJLrkMIZH1l/NfcKlHt2x68RFILtn+8Sxu76UcEGuUj+X5W1OnuGrj1l+31UNWW4CeW/cFcPSM5
6dCLaPGSrrO7BapBVf2GLWxZNztZjYalS7KyuVjvM94EZiPzsHGg4bCIS2BaNysWP34IV3GoX3aP
GJhOquO2W4jJhHJz5yth9YEfuWN4yOweCwi10g2uNaarhiK5ab9S/p5jP7NJ6cvwnUvXZ4DyIlcr
flk5U6QfSj+xr/TybEXQGxPWw8hsmW4xt4iM488S6/Y+GM2/4Tg/pEmT7OIMl7KBV+JYkx9GNYhF
YtIQl0Z5abtgxl2L1dWyMDyolKDC2D8wSzC3xNY91hp9YHcrGkIY4O1w3AbHYJ2tT80P09UBt+DM
69om3/YkWWnnaVSM3T3n591aBUP3yeo/PSf5EBpxFPZU1Eh/l2W+TiYIgUQmwVY42VnmNME9d4eP
wQOHSA6rggK6n7/DOIGjgthcAg/ZBv4s97HwX4vWzLdKw39cwi8sos2WyrnbvA52KvZteWqIsi+Z
2ARe9lIuiToZTX1DrVPtofQz8g1AJtAFhpC1Cunn+670HsXq8pfIRjau3/91OsochXd/s/5daNda
0Kvbbg5uFfL1AzNdNhOMELXh7imbfVQZyerxq+j15pvHoHhb9AtxVejYGOzEASeFkRVPckQT1imc
TOAn/qtV9ZOxx0nBuxbmwOtUeeT92n8b2Ay0OdlrYlbP5GJHsCnaVw+yS6Ez7Dfl+gaFfwPea0tp
xPGd95vneET95sOszDdfxucJRxtQkzq/oiegQjPkW5hWxDQYq4SI95+IhpntpfM9SnnnjntzaGW4
bBWEToQXpJlbm4TQsD1eox0n+yo6kmwqnIvuqSpa7w4kg7eRo9Im2BvYJQKvQNJVoQLNCDfGoqAO
g6fYC7uQRtbpkqHGSHnx01iJbcbVImPd7i0c4XHBF6wLvFR1kUZo4ZigILgi/5FY5yXfysQ8Lab5
zQbxO1kw5gBvkDj01TsYTuvU+jOROiwUgAE21q2zuqMpSfCcu+WwBCOZxv1yJJQ6fRfMuFmXY92O
H+DaEwBa6Lf0/2Fa1pAYJ16NueXPmG3zp56BfVm6cs6VyW1Oi1TnMQIZz3zOS6W46O2fshSQIfvZ
PteQv0CHqJ8Uk5vrT+Eh0PJfXYxY4gr9ayb+g7MkYu+GNgrBkjWvtBGVIqRBO5ReAJLxNY87FZgB
kb8TDmk8Cbs6JL3KMfJjweCIyTLgjiS4S3ulja3/qMCwb3U3I4rxX3vmQxUTlH3uztyAmOiw1rr3
lgXzFoscvpPGP6tCnoSRfixWgPQwI8aspQNOh3o1CtifftBZR1ZCsg/kbQlm52bVi7n3BE5Jr7Ue
i5aECVZShr+Fn1OP5G8h7pl3aRj8x2blzZIUYQFmaGUEt7KoCcRql/CGreapS3BaW07FYgstkQom
42z05gnIOTaQAVMAtkwWxzlUmA6llJt3v5Dk7nZ8kQysRFu/NcystziU/bJ9G/AECSLCj647f/0f
R9uutJXGgb0wjd9272BbXwxS7HMbRonor8J+yKT4BGt4j8EcMJ4/O47E/tLfktLZFchC0SqBR8Bn
lGT/Lcr/5FO4Nqb/jZjw7NB30xx+B11NXWf3e38x1Y4Qsd858BsYZc6GOMMQKzshsp2VD1u7Z6dZ
y53tY3p3+YcyvN/QtH4MrOJc4EAz57b+k6UZLUTgf9eYV8PVK99X8VugY4KDSEfwWXAElYCCuGTw
IcweDkH9Ial5IL8jqwUCbXQHWCUXhd5hp6rUg+YT+cJ4j7Xv3J6AYD51KNWlxnyvArVHL0dJUbtE
Vq9SCITaWJa71zZenixsuhuWYdyzBlVJPrw2cvhZjIpbJJbQlmwmcKQdN3n6ogVSIZ8xs05PBsPR
TcqvR4jIzQsq3HWleFJkBMpGPFjBwSUdLZzwslLMW4ZNwAjwfdmifI3VgK4hII4Vll45AF5wE4Gg
nN7difHogC21XzPKs01qxetI4RM1PRLH0+JnDjXzfGk8NoTvZCC+gaSlFOxYn9ZW+FyL7hnE7Vk7
CSxIrvAl6HhASLzq7U9zbVPrZbC2aZxtk5gNbB7PlzhsP3DG3Kawf4sx5COWd2B+p/GT7es3FWgd
lbHa+H0KXCFrzqPxjSfygFiy2gYowEjo8C993n4lw7R32a/OKKhlwuGXrulA4cjrQwNh4EPKp/jF
87tPQlmPggKiqOLPPLajtjYwHhXXOKMjT/EobGvEFElNEhBZQ3PM3sYVNPYagV6UeP3OnhHWOYiR
hcWbLnLrsyGekxJLt+lnssqzqyWS+skORwD0gEw3DWvBoj4V6Uh4T4XSxX7ypAEeyPPPhKw9ZKPc
On3PcMEltdQjKY3QEn415p9d8l8wsuiEeMslQiGfu0aJgTyMt0UZ/rppDQ88/EH4n97MAdg/qQwD
kc+buuSM9+cfldsciao7AishQ10nwCONjsMkrws2Z9iNTT2++dmCRbcevkyD1bhzduz4E5/Hr0RR
g2TgUvkDmawsnbraBzkxtOdOBfXRmCvUTtL4k3SvWtv3PgxWPTrEIp57JkfMXc2ZQ4b+jbKj8Irv
nrsKt5iDy9H3ielBUxeY7R3IjsVqN7sMc35zRKgOaIAf+goAEQcLtpNrvFDD2Z1MIlfRmgDCOwxu
fsEml7OPghmqSgWG0oSYG/pOeIDixXwMgsIGd3KUILY/lz6tM9LbI5E2KXaTkxuEHyS3/Gbx12wC
rSp9F4+DZ/566tfOiV7r8cWaKdq7WHRfRADTGdfYQfmuHpeg3BH11d2rH4Ibq+vQPjSQAw6xN3+G
JhzccHK/TZvheOUTPJK5z95QP4dN/VEWqXsZC+It2LbwUrC12jJAD/dj0ggkGMCjmIXRjRduuHNs
pn4xBCBeVUAKDe3vUDEG4JIZoxn03i5IQA0GMxENNpHVItPLHtjqwI0u7onjHfMcFFSnGYSMgHAn
yWMmLZLdRfxhFkgGnE4DpYc2WyxxACcxR8AcSlwyjGXMnh9dx2c7wNdIAUsOCWBsBLXLiUwisQ80
RCfVKrALZX9VllVFssDK5rTqFZYeT3WTkiqDguygZ6a2uB3pWGMR9bqed7yVX4H0DmSqMSilbZUF
wv/ETssbJKmPNl3ZGcn4GwxWjN8Mg2hNBez2TIWDbNlkSw+stUH7OIXyfSnMAANDcx+LjqFZjwJN
kfyBeaPHgE7oDjSwc8nYf6C92CZdOHKgpCcTXsHziA4wZMfvBgBJS0PBDJpxMoOjthiPqVRXj/5k
s4vMx11fGBqlWXPM5RP2h+KwEL46jClcN219QfP8HhMbwtbcI2GxmfwxdHGM/hs1/WNfy6ufO38z
7U3RhARoa6LymxLTP6cF1AM7/ZRD+1P4zmcgKkBulovusUVs7t3nIdzRD+ntGshnE5cVdcvHQMz0
HizTBWjCJ0ArWA6KvnrM3j0wsCRAtG+lp/H/YYXpmPCdnbZ8KdoOv26zRMST/OHz9TZmQGr4//9g
6qMklfmB+A5sQi0QjBoVf0zbTNAFoywwjQKv5rzAxV+e6dHtQbObpUi76sAGWGlaD0iRCz739jS2
IXkBTXApSA86SH/+SjPcg7YZnJFoYkHF81+jw8MLHlxSu5sO3hsiaY186A+oj5usp2Y/XkMj666Z
IFx5qoEijDY9nIV1eYeIIVKd+18YDgfHJ/8ijnksGkPzE6rwAzJT1GfxOjjxb2Ls+0MLkXjOvDdX
9/LoKQtvpSl2aGvl1fYN6miDHjfxPOZnTUgPifIwAfeymTzjy6o9UPXM5rfaaS7xlD5nSZtcCST+
h3Dkb1U5nzr0mfEBmLHlrY/z1ykr+zUxklCHEnpQWHJm84BsfM5ULqJWagHiNsYnFOyIe/seQY2j
LJ0/cKFhAPHIMauxBVvWmp6WQHxbElxZJJBFVYC6yxw8umoXDBayyTpq+uG+xPkzFlJm9TkGMTKD
jW2nkTWMq/sZuwmBhCjb/HKR16oc+GGZP7T8pTkish3+xQ0N13xFVbkdjWTB+R5DfGvhSQnk9iPi
E/RXo9hqM33WNSOsPySEFVe3WCNxDX5117P/uja00YShdtBbu9KGp+8L1krM/lhNwVgkiY9iXtpM
wQhNAsgqNlpIQfckMAx4PU70rOOg7HcGIN2LM+f5RugsQnT3L+3k2W5FdvLLPwr32oNnYfQu0we7
Hb1DWNBvUgRYJ+tXVtYNRTvPrzlaT9jGW+ZtsFZioQB2crE7mutvtBTi82ndf7ZZeu9LwQAQBUZV
PwUE7uK06Z+BPty0P555R6oDM//+VLLT72+hTA/tYLw7nfOeLHC+DUkSgBqiOljKyPdHCZSOEF76
ApDbqr3jSoNcMgSXsjAIT0cJmD+j2va3xT4ojQK1r0UPz2CmxUqVoEL009ch6bgbobOU0xugkn7P
vfExXzxR/IjOmDdsykmBM2E9TDEURwVNBx6LQkFHXyn9BHkPwYijh0M/jt1n37+1VX2tS8yPHN30
B5qHxZtwUVtwbBEl4O9xApxt7NkRbRHbNrg8ZD4WAmU2JAM4jbMFGuzUHI6IIxhw88aixX9sYzGf
SDV6ToWOuEy/TE0M1zCwy0tYuZFKdFuq8V7Mw7fj+e9+qr88pvQszfWdCIWFaBHtMl+dBMZLa6of
hbYiKcWyqY0YtF1J5qbbHBFHEuBk+oibh+DTySaKyvLFcpsJz0Xw0pQ5Lk1yu7om43cq1VcdVnJf
5O7zqPKzMVQ/5Ri8tID1kWydDQNunc55dWckaNB+N77Rg0IZp11oMNKoGLCB/gJ+A5qq7dLvQXqr
atBcO6h6n0jqX4Pmoh+70wwHm76iTM/DCP+sKeKL4U/WyWerv1Gue09xd3IxiddMIBBq0btBpN9M
JbN/Exv1WFZklKcYSRjMIPgiwxJl2V+fshRTQFYQ9ZvvVMZFI1rjX2N5/sEWPk8VGXSug/w4T4wH
u46ZJqJy2krWdJGyqtMig5chjSkq8/7Hnxikeam9Cwpk11hdvEMxF6+dow6yad5Yaw7RwHQRCsuy
w5yUbhuBQYjjrti7tf/HGJeELfgvCQm/AACW/fiiA08coMoVmwL4CIlISP8s5W9FlT72y4G7m+1V
+piM43JY8QojZJCsgT9OILmKZqqIrEfqsgaGIYeHwYXgcWzav34R/AWaiD46Tt9s3g2wcqBnyaza
9AWcR8eHUTJ2awYJqgoOnzjkUqRpJPptjGwEvW38z9XFg0ihzoSab7AzHkdkB6GTHrIwnh+YBuLd
RHNM2k22R5B9wueYsUFip0+gJ6QSNsdLEUMV9OpnX4gK7g1RjnXlvogBw6SxuN8ub/p+rosHyCgc
l4v5NaM13w0IPzwEkvS9XyXb/mEmC8qz1hZycs+Jtv4GTKJuFSrJETIdq0JjFysmPuhfQp24yK7M
aaea/IYwLtn0GmJbNhPQqVblchrorWGT5kOkThTE9qdV92+B1TIJZ/1NSuEHhidydtbMaF+hzu64
AAj07LdtFgOfSYPHwhpCvueuBoGBbgPIpQzWF6Ar8wNI1h1dDgMn5uqYQjZ9H2BstHCaObO1oh3F
zqP0QkLN9tpDHO+G5NOhnrXvhlz+izM4Xx1BBYcsmSO3G79dlG1sfRk5qK46prWxdu7FvFOjOR7I
/HhNDJMqBoL/2KgHEkIbhA8ElHjSfraeYFyZW6Tj32WsI90PVyUQl6PGQHSjrkNAF1KOkoJd94et
UrxD8zL9davgc7TiIBqNJ9pdqG/VuAJPepjktht1OWu+fMbZLWR6GdncROkQNtiPGMZ3GanIZvU5
j4RXNE5/qwPcXAtF8bbvV0due55RRGLEamhRUvOFRL4lFmyArDXlZhZMHBDFwRyS//ysuk5BO29c
SpI9zQbr2ae6zO9u0GHu8B3wht0DdMoGMQB9lkhPKpzDTTOalwUq0H6s7HZbTPEcwZUysKmqUwwU
CUxwmNEowRfSzfwIFbhKj7EU5Kwn8MNqe9EPaO1vXmPWJzNtWfKr1tlX2v63wAc8y4FNSmxaPpHs
4sg2PcK/Zx6aQrKIxNqNK+XTqT3wgmh8tpYZhztY1hQkctqNzLzQ/jiUBlg7ezwZ2PYgJPWkg/Xa
Rl2cfgxm2kHTnvjcmNDGyac/ZoDVuWeYmj33mKyLieE1fIABcRBWfIdNH316EJwsr/8zrFT9NO7O
RSj+9p14pxcPmUuXvw0mCTzX7rZw3RathXuLdf/rl0160dD0S988kQ+fM3l13YPVEig28ZTAS701
NaYVIPT3wVi8qDMM61gMmEgsrR+J1HUYCNMfc5sYO2yzJMMQNtv3CrkGINuWTwCd7ENqkpq+jLw5
oGE9kBrBafCY//ZI+HcMA/H9zHyXi4lgsR8H3pQCxQVCAZJWgOc0FqeD3zPdkGd3dq8pu7o2hqhS
MnSLVA6M6///8MbpFFueOonU+zeoGoUy4qrcQBI8qkVdaG65TwpTkC7pvIPbZY/tc6sssuMNXvxr
l3rjDoP8S+yWvz6jZMSUxWvt/HFHqq+pgUIvXVb7RdMN58aiMpxXdlgooH5b+Y+cmz0YWzwVfRfu
rQUF1SJEEbmNKw5ozPhdFxZDZsybnYUBuUVYaTZsXrpdNk97U47v2lX8dHaenapcJJhcOpQAvXf3
B3/eD2n4n4ErPDIshBGzSsmkT/LvusXRZoiKQRMRZ+TRNpd5RCbnBq55gBy8iQm+imSTGjt858OL
UvX5txhK7nD+lKiQGiHR+iYBjCC/V1tokCYuDSS9/Vc2zr/I3hnA5fisDHrcB38mOsYMah68JM+3
ruX9kTr/WRTme3Iev8hG3AUZKDJYZ/+ahFyPHq0OCKCbNVqPcAhLRJ47wsSgN1b2fpaJF3lnBlzW
oTGpwmJyrAKHOG4jkNHYokqHdKlH53GS+FIQeHkRmnG5sb3VzeX4X2Uujjzkl2oikc9z56NlJAQE
SXuIsnGBylI4XaTJvJK9905EXRX5FdhEqEDQjtLsgKigRiQcw001zpOK/Ugs+jNI2cFkBhLmGvXH
R+9NSAw9A9/+wtvWiWvYo4i2FoSJflL8kJv4zDQYPUrG9zYy/ZBmjcTqmklACJmwL7WRvaJ6/RxA
+2zGVuLjrxgQVnQroNRsGhaz3nUGuCIsw3zaNN4QLHwHeJtyWNB4wnmYbP6bI8hpc+BqnyD7rx9U
z2FD8/3mTcOllIA9+JdI8TItsV08q9nWCvAjBoLXVpOq4HYU2zimoWLh4bBWrjspMRR4mDWBsMAE
skcSPEp/y3sO0rkP/6vC5kdYaPIah8xVYi92pRc/E8EQ0uLHryWBY9dxuSx9SAC11M+Nlb+jLGBe
anmn0p76c4qiRGSWcRF28lK6QKe5ubRVDPTIwQXuAHQ0+qwG7qLUpDqkwr/F4ckieDaRBDF0srqQ
ydowhEJGb2TllynDny5F8Vr0g0YKhJZqlvDiJhfbbFwEEA32bS3L84LviRyyL1kjtMy5BbM2fQvd
4iIahDhk9XLPB6xj0VRQeAGvay0TEgdNyW5pi5tJ6zOhBrPa+lJmqLpUgDw+RN3SFsyMA9JFUJIf
RjBrVYpn2PGTZTu1xWMjmh9on85uwtrESZYdZuGZR5FU3bZRcQdRlOc1WbMkc+VQni8zkSFJk18W
tu892kVgTctejrchyEd2n/WRjBRSsarqxYZjH+tyXXkxmRglwDAsvR0ptBR9/ntpklI/Ty1Kjthg
75bbGZFrGpeysvZ6TI19zBPuGvPdx4QD1u+UTf47hSu2Mu9dhLVLO8v8cWDXr1CrsFEF7EcUrwsk
DP+9PztHmbRbht32viiX9CBNsnpLTIXEzTB3DS0PL+F4Cmr/PVX5k3fWMU9OaZtXApc5QTD31mdS
O4YX2bf4LTPMGHpqHoVF9m9cXPnM9vATqVaSlDngENEfI7Y3lNpY66ZOzgTlDMvRjEHeyVVwZGdv
hKqQ/McFP4z4gxOybpfc4ZgqzEfd+wKVdPjGm5u8uL0PpEsv+M8wIwG3JlkmtF7JjmgIK1PfnYWS
hzjbDKOJGYS7UeICHXJxg+P9HZLzAIFHiOleuPk36ihSYJtfgGxr9Nr0YtWkO3fwb9BMUoZDeajw
wG+njMO2cLBUxwmWpCRBHY0abFwJcIFHRtz/qDuT5MiRLNtuJTeAEACqABSTGljfkMbO2E4g7Bx9
32M7NfqDv4rc2D8wj5SK8CyJlJSa/BoEhR7upHWA6tP37j0XCyNK9X5nhs7M6afbxluPJRwLgGna
S2mPT40X/rAy+QSH5oqAEMXseyLMwCOySlAZSr87akQOjQE24rF5p53R39TFZOwyCnqdF3AbUHRC
AWjRRvsKUoxYNY6r74S6s82IblSs/wAdv6sm+KWaV7EuRP1LSar3Tm+qO/oFCgFkeG2PerILhbsq
VcOpTB+vGi/f557uL7OKuXmtJpIuB2OLX5EjAPvGwiBO6MR26a404puWeSpvnIiVMKfhvxzyY6EH
b37dbWJ7qPZaMK2iwAg3VSoE0UAgHisUnXXNaSembA2RYpSoWEBmsBG0qc3we2DlZJ1rMFktJV3r
nQ/7cWXWgXnMrY9Mon+B/LAhAsI71KVcB55VHUKftNbE3I5DfDO3UAm+t8hSqeQR2VY/9kVET6K2
j4xhHHbshexRN/iF7z9gMUY2pBvxa0CXqNCNazeKaB4irJTSpK3bF7eFq54So6OgD/bD1D/QxKvJ
z6gPsfbkaOKxTFJMAD9C4p/q+eCfJeU+na3buQ1A0jkMiOG12rzlo34f44Z+PDCVsoNeQzQEIn8C
yJ1AttvMjT4IaODNR85AzcFZjzTYtTJ6tdGKARl16URHdD/8ZcsQ0gi6d5emXaNxC5AssnUnkzD1
2g0QpidgV4YedAiZ4qWk6Y6mMtqXJiS+qCF5qtHQhcZy/LLjt7IpHgY8/feggQTteEgRqWZzwdJ7
9sqx3hCCjClV11+sKrlNKo6CGdX7Rte6mmNqGq4kqMMFXEptjasrXBuYTYgDuUoZ4C9Tl9aSYw4e
SjnkKNVwjgIm7uThzjdfM4QrJ4angkUIIcFucknmaeQm7saDT73PfTyqpsf2yoTKAATU19NtPHLS
rHvaJjikyf9NaxZ+rT0mrf84pVQVrj7iNA9Y88jMYaSgz2MrvQs2axKvBmTD3BiNCAC+1jAW9ZEr
3imoKIHnvhV++CJouWSxsWn03bw6ZFNw30o+mSSVz65LRQiz5gvbJ+iICBdOZIGkBR03MEPCsakh
kPZrGqwU3XxSu9yLGeEao3e00naTUproVD3U/sF9KkZk8lz+Rt8/UMaS/Z1ijmyXlQGZE8BNxhAY
MFYwftZeuHWU0y8nc7bFT/HZb4MC5Wv1osh0wvh6MuHfDEn8GHIWDjrwI7hcJ95WxLSATPBYb5tA
np2Bh+lw0g+k0LYehpoi3bIRa6sxtXGjtAQk9Iz/LVKXnSD8crr8MZL2j2rQvqO5rT5QAB9zXWc5
LKP6CjZ8tUg7whuGXKHO1RHVxuO123KOZUVD8wO0ocy0G2QC9bq3njBQ7CsfCVtLXExDxqfjgQ6v
bRz5dKt9hyaK0cKvCqwn/zVzxk1YFi+Tm2+5tucZh9BWqquL28ho7LWZuAi03HCTV0Z9J4ppaxRm
tHYsll2yXK58rb6ZjIAz5MQEtuWwv0B+SwuTfByzXCNWomPc+/lO5+RncWZfWPZRynfTKV6HghDN
WKN5E3fb0g2e0whpEwEoa8bfT12XImqmThzgiWrOkVHKW+Qb6ywQTxGfwhBKDni0I5cc/bjDy6eI
wSFNCBz8KfVd73Ms71sLD4QRnLHtrkmfg63odzCsBVq5YUR0pBOjF5d3dasfSPvyNp2i/yC0oLlx
kXwGnsGKh2yopye4J2cwqNuEG0hzkGHowfWUYT/tHPCXJB35S6Nu1dYQNBZDUpcPcVJx49Gob1he
E5Fx58Q1TXdHGqS5W+GtqkIkAlQgHd2QJQYuF2GElaxUqdRtXguTRhZ+DYdTu1OUnBmtKgdOReKU
dN4F1rZv5IsbPuIS3SvX/hgP76oR+dYMobkJUW5lF2HEn6ccDvOfbQ+5+mCm/f1gaNis8npc5C3W
Wq8br5Koor+BR4gTog3rKEQ/7mDn/zDH8F6OJe3pFtRdQ2ORhXVT1owVI2a8bnwz19WIWr+HAAGI
zTZqRFjMoHZSiZLJhUpLzVLF5jH05ZulhdANkkPax7tgDPHFNQ7DFoEZl00WlN2rzjic+TzDCpns
R9I2KZUwnZB0NpcJaPlLBlU0gL2HYs5uTDXf3Rd8LrUk5YB1ZkN8eXeIbdQVnpzQAc3fJD3RUEwE
ABUMj0OlSJYrOK/i/r3T54EQH+LOmehHQWZtD0VICJ9L0ogoKJPs0C8PNUWfY4fbaqQ8PiW685Rp
YX4EM5YtD01LQRvHmlzrkbhpsnCCBhribpYfpaN92l7J7yNfD64XMvUIVRlmqdSw1ckYmU61/k0d
jDGq3/IMiIQ1zeZluopoV4CksOXH8a5EmLCKbUHUBwDZtZ8HFerHY2UiS65ygHBWzsxFs5wfheT4
pwr89VP2bHfmvgoBLisFlzbsolsydBUwLNyQ0hInDrKweNCCISlFqIzi/KVQBWdIV0uZ3Q8Z8hak
N+zxyKGifToyJ8vyH6ZDqToKkl/TTl3rU8LVj00evoK5qIrhtpWfesDBzunllokrsyOvOSQ5JVmn
0wgoc6AmzMppY1pddKMVNATldCW94SFumKoMaXTVSJmsc+O2mDCNly6rqm7pT5oiQmOo0agN/aPr
d+tBC07DYF9NpA5vGAWhRYse1BggsMTDsrZL5A1hLum2t2xm9NRjwnyIWkGoplU05rKYkPRH3UBJ
grdEXxZKvM9gUd6eCGeZ28nV0KOEgz7AVpRWLmszRJUCZEKGt2ztTYa2gIBMiYwgP5yI0aAZg7KD
Idvk9VtdH/qF4TMklMNIuqJFrniXyZ2FW2U7mc6p6zkWOLkR7rGz9odKyDtFXPu+9cS1i4T2waqk
taKlOqyKsEKp13fFpm7m0b5TMDW2PXq8MTN7TYY3jV1bxxKZZGgi0pEeFDiRpPXdJPJ1NPkRVioY
zcYAAZMWCz02J/uo64lIvLQgiZTl4i6Yg3ERdt3W1fDSKUx4BvFdm5aVEgWBefRUalyNU4A830Os
EUy0tUG70HEjhVPZfUe3p/MYCIR1tnXGCuktct1Xz8mRNVR5jbCJaJzAcW1mTBO+iLrcG6CLyIxr
gx+938VYexBxZhJY1VgYV0UYicexSwCoYZCnqSX2UzN2V2OYWUsvhAeSTPVJ5IO6KwtxH/Rj+2QQ
SGTapXwWwj7Yvp0SvuW+axGOD2o52JSVgmVvE0am9RFc77zD32ukP0KdrPYcY2w7tsz+MNUsJjlw
wK6HMNom9A4Hx0lWKDBMciKNp75MjBnBD8oWRoH1EEEc2NNmplPZ7FxBmJSv0dq2vSa4jnyI5K4f
rC1HK14Dj09sEj5Z0lwNsutuq76N+SZ41SCFII5F5kziw1VWus0qruvyI6fsprg1Gk+/kVAh7gbb
hs7RzwF4lOMMGyTw9RJ3BvQR8qao6KiVHI0WNEsGGSp0QRYGLTnin4PsNutNFvQ0y47dJI7mGMN+
bzwFrlneFipX97r06lMYSRIKTRIXo5Aeu8jqQxEgFe6x0hxEkr83yK3uMrQQODxLotRzKMEUydSH
nMOVWd6E7D9LJFTdCvAaNikxremh+nuMeO6qQUCwtzrno9Uc/zYAKLjSSzI6ahSJV8CASKUKDBpE
fJmVveSMHx1MUEvO8S6ZwfPLIp6Z+Fc8uGt4g+a13Qm1dlPY0+mAVXCgH/AQ1x0BYMMsKgY1JscH
2+w/EWWjMy3DJ69qtVNBovO9JM3EsTx16l2McLaZ5idTZxcd83tFds2y6Sg1wnCH6QJnUd7sMgmR
WsxgIBkWz7po0m3itfJERCoa2KZ4Nirrockpm4RW309+AG3PpL+pQiPZJmifns1a3A0jqVRlVO2G
REtvJ+KhUxDTZjAIBqR8UkWP4YDUA2drKyw5lvdN5+G7IYfqcZA6LBSUsmtSDrEre+V0j3bvnnpt
fJSAk8A3BYZ/EMq1jumkszroyCQaRsQHCzYuXSEaOLJW1U3qTAxwrTD88KvqJsj8lUCD8Rz5uFSI
TZqerJDbxwvqiIwioEF0TNybrNWtTSerk7LT/uiojKrUqao33W12nTu136NVbR3L4bLMklOTdt0Z
mewc2av1O8mpo/YH98bre+eOlG1NG8u7yx9Is6938Ihvcjc9B3XcPbDgdw+1wJwGb2vfg41ReTwi
q/zHF4OM9E2UHOK460F+BfGNjyJnhyttYJIEqMjs/GuLZ70PdO67y81nEUcuyF04ogoWJ82FHfzz
XqnhtgPJh8pg2HB8xshxrnudUVoajremnw9XRTBtJUZOf9UwcMB1n6CDXhfY6wDczT6CzCK2DEAd
IVSoa0aRujDYfvmWHvIxAp/N8y1oLag57InwQV29Thpn0kiQg0moBylldtLet1URL/KHrtNgWhKt
mEQpItE2u/EVgtoUoawKycHRov42qsHypbOn3Zk+XepSE2mlwYFi4Vh2iT6T+XCKQl6b6PhJtfcm
BgYyC84I6E9w+oEXYLrM1J2GxBrmCJuYTuOL4iM1tnpI3db1/D9QRnMjpl7zyhqCxspmV0xzA4os
a7KUPQSgzkePEpIrE+qK8LFRNSACAx1AHOHxDfMC1tpkN5E5xAEB1To6mmDDnJmzAU5csuDPDE1Z
QOJw1nW9B9a9yUn8GHbaY6swsz9h49gQ847bvHl2fIp+oLZucdJdiC0q8ySnox+9F/rPGQELcS7W
XBrpzqsD5NDN3F+svPBRDrPeFt2u6Zj1kU0VbJ2f7uincp+AFVFtz+S2HbeXn1A+bs7ZZJcdLn9O
JMjf3Ip3kNbmA4SsctD+vUdE92QdcD6gmnIA3QS01Kc4R4TSYM2xYtCLdZOzjCoanNJm37CMYfVf
f3H57ueXi7498d5syBD7KYWuJvOcmJPpTqf/YNUjJWrglIfLd8aosXSQAblqcNke2pI2joZKIllc
vmUxonv4huWfwJSU+MiGCU9vkd9jkyNI5Vzsu679sVKW5EgYKJERONhlBzIRjW1Umtt+cNrdBPGu
mDM1wqp8GzTs/TGV1chJC8HJrhXtQ2JTJQ60CHkz4qUXF8fcT1tU7+W20nptlcSYJBjtkgfOCAzb
ftli4YF/6W3QQ23FDFCI977fPcQSQM/8c3Snt+kMXYyK6dUwe/C3TJiGGqmPr3N+CpInSF9MGBA4
O4nMNmVHnqo5mt0yTdEcCBMtaV7snNqlR5tHdMXSr6z1HzpDfUuUDbGHmGoiFQzMZx5C7oqvGSAZ
+zqy3yq7vUvqis4gF3LGQZf2F0AWbJxai2+Lk+p7lgwHvNzY4B88NkTkvM1R6h2C2qn5kQ7TNTGO
JZNs2CdGvGomgae3GIkOA4xCt+A2VswbtIZwSH96IggTdsMkN2ZLyZrH9+YoKUhsiT7oJUNu3OsD
I9zSpvjieOekxGXMnh0b0mMWsi6rbUxsBiiC4Magm7jtY6LU8vaEUrUd2moVm4210cNpU5nPtH/7
BRDpa5Ub6O70p0A03xjvb/qk3mCPQCAYGG9gZVmamO5aTncLZfPBsGcjp58fosT5hJFJ8A7uAEOs
kI3h2mXuupjQ3Augg7l1JV4quBZdPa6RsxArmqN6rqbutdSGe8abL1ZQ4eyNMrrX2C6o0P3rzAEA
bagwp8vIbw1SQutC5Ecq2pvtrWVAxyLnDTsNyheMGpwED0ol98zN7zg+062KrTdp48PxN3rQbpyZ
jWPpFRyq6Zl3/dpJIWrBZwyJ1rzP2XBR1rRF/eLIYstZhLpBAzqdgdvVQLWGLg2AnHm3n9zG8LQN
hNPpyBHCi4rjyxTT4O4j/H09FAMltG6J0ekKAxz2r4isYmF/Izu41TrO9mG6n93mS9RdljGXE/kL
CZnrZNyCaCPee0TfIsiRYLSTkX3AIswUDKYzC5yOdqlHzdtb/a0suzN4VegFXvEx2IJ4YJtGZRYd
6xFwdOhWYmWF2o1HdFHieytMHSl2+K5lyIpMUteY7BE2xLwyYz/QS/dHXxCO2kWPZU/PPayANufM
w2B5f7msWHkPHbamdMxzZJymr1/hVhwU03QoHo7qtp6O50ab3AM7NkMSs2a4T1D9ONxwqv8Yp7zb
Iv3PQX3hqGfV4YRp0jYoylNmocK1sw6HndYDJGyqeyzq0PTHgWwINu1FFLX0osKCI5ehKFYscW1p
7qnFb8CkmG59WeYHUIJEpuV2u/TbltMEChulWswJqmIdfgDOBwOmzBkiV8neU3edYzxFIQbqgC7A
QtH9XbJZodyWw67q2m7V5+j2g+lWdcluJP91GXjBBtWmtoojoDLME25I4XiEXoW762uaUHoFBRsg
rK8nP/8sE/VsdcOwQ+tSr2Si5KaeNyzNT66gIva6e63bMVnhPD8PtN4iGCAM2jBlEkd9e4YLR6HZ
lK1WLJEE0kezYOrj1wl7d+v6kNQdN6TfPBdUoLDoGpCtyB3Pb/pIlHo3jfSGYf6d3bdf1R60CpV0
fNOMJXrFfof2jjx3z3qnSGM598q9FY8vkgVVTYTmjCFPBzSdHo+vzUhIiD4RfYjQJi+4ym3BdILw
xXxV6q9FxW+060psS+tICDGX52B9FrW67mYMk4UXJrOJ+JP+29jFdA6a/jAIFClV+laWajWOMwJi
tHddbzx5XXozL4HE5rBKmPcD00kn0rH0XmTrxUsqigMu6lu7R7RaU/r0k/ZOio9r2WfdVc9GXSC1
UzR9qMKM8S1ISCUBBfbQpsiKYxwJdKQnGMyOgf6oUdci5BBkN99xY183WO3hFk1oA6qouTVyht9Z
1l35dndtt7gYUuuzwcdWV8YpQ4dKOFbHbuJuisjeOmUM8F349/hftlMbPs5pBXorQPDsUxgzfXjF
e35rpcWOu+KqrOuXfmbNRPrVkBGNFMrPlqpv1qRlFtNKqlCiqXWE81g/dIJR0HRAExnH+kEo7Vv0
FOyt+eRNr7qf7b0mA5Wvr+OmhwDbQDRIbAwlzGkWHIputXNvdSb3LlcM0hd8HsjB867Y1oXzaVru
eQq5AGMFJq/GH1C7N1FQHpi/f9li8peTDwdA65o7N9CZXMxcxWwyviLJfEcxDWE5EcZB6mlMVpq/
DoNgpUdxvq8iVVEEObg+FQGSK81OT3WkDducvtTa7BOaNMIsDwPSp59f/PmPwdjdM8d4wMA/N/uz
ZjVoVI16i6GvVGh9mgwy7qVAGuZCChkQa/XlWwvP2cBcexOjzHCCoVv5UQN4ETYM8yQ3LA5y/hJ6
mM07gfPJF0gLy/LYMyTivsaWIA2eVqa3HB8QrB4uXxITOUrDZ8VYj9KQ7EiKlhqAHNFwB5ySqJ4k
milAnEu+KQ+XL7qJTiyu3Q6hkXWTFtqpx1HCrRStqzh/qepOLGYrRVmKLejqg2van8U0mLtGr+AD
VpZcVR0tcJjLKz0norwxAcs02l0zz7l8Lzi3huS0nXIUDMoXpaMZpLgDgmyJzwmjLFXmi0ibB1dQ
FZA2od0zmSFkJ6a15o1tsA46VwCDi2Y9HJ4iE8fWi5awnNY+4l44+qazgUnwjBWe3iKrkUNQYk3r
ih5kcIgawoUpH+4LEFwUs+BgiyvVTw4icmaBSjyabZjf6QprdMbeHuHFd7WJHrd8mia6g9HQk83l
hHs7cV8RoGtmFBAbGuPSYQHzEelsUMsgxoW3QXU3kR+5YufhZyCf62a6t11xNUy0qyVnZpba49Cr
a6t2z97swqqBX4x9RPWg2mPkad+1TyxV+mWgLAbPvw9khz2fgEnvMXPhNOdWuA0aeW3346chjCca
ul8W1ZHT9khTSrnFsLzVtF0VtpiCq/ZhygRHNxHtBjMY6TABHYaKuySYFOcgEiSPJmcwVO5GG5qX
kcMVH/UcdorORiaYIash3GMFc9eViSuE10JeEOujX+6CIHt0A+aFaT0w/qu2cJWZTw1clORqvhis
rKvO49WMQr8qcvsE1R+RSBvM1sLkR21kz07OiYstBc63W/tcYCwuZL4MA6W43fbxNbimsz3eWw6f
iE410CrgxEZdMqB7klNZY8CQUAx1wa+ioHfI9ObI33/aCWKjQUbop536qlCWWnVdvteiIDxgccjo
pVMKat3Oai0aOX2PFBmCFPRi5tlkm1UPfXMVuWH6WA3DtjTEE8RWbO1MBcPr3sqY5fIAMvY/2pHj
IDCrFiAjslQjTFcdhhi2dgRjfUZS4fTm0HZC0o54yECXkxeKeSC2NfpQS1GiimmqblGEiUCt0D3k
c7C9z/SG9Ef7FHca+D6qdQuo/4hbCW2PoqXEhBb1mb7WKsZvRzzhs6gC7YxB66vU8GGUIWDqXPev
ikierPrLCNv7SehI2pPmva04P2gld3qnu2tDWPe+FI9WxMPRxYudEo9xI69cy3locJNsmwzTYNN8
MYM+20ipVqbJU/IrjfmQ+BilT2vCPnkTxQ/Ca1/FDGDIBl5ICMzle0nraIEr/G1IOZd5yR3Q3q09
ZavY4h8WLUCW3kqeJtCIWPZNhpdciRaVWjAi8JWG35+6UUKzxoqTDCXduTzfZgYHI2z3h0nTspVD
uOuq7fW9qOXG89zxPGqJsVGad52P/QPO8PsoBSVYVl+NZsQLo6MgmDqecwtzEbwRdov2BXgGYgbX
/G67gDaixhzTMPnEmG7VWyOLT5nw+4PW52cvDJ6H3onWkdXd0jaodhaYtdoqcX9qApjBQNAL7ZmT
DG6qJqZOM0u2yyJ7Q1n9NiqmMMLiKRQlGMB2LtbnVhZRP8ZKmRQg0TTWWEjob9a80aTmkkmRhiDj
Yt4fQfTiJClzK4Z5KCK0bZ6S02FaQ48yXiMZsVrZE+4WFFfyKEdFgn1ILIEWsEk75Q4MBR3YogEi
QSYdb7PK1nrMOFi2dDWQIej5Oyy0l27iqF4ZPf5ZkVyz8BJQEKZUrL0nDkDVs4FDY0ABIkpMUZHg
dCot+aq0eg/KE/lxx7Bb6SYIQ/C8q0gnJ4kG242WPvVd7dKv46gaIwi3muEONDGZA2YITihk5NaX
znc+wrJAovXdVO2Rir1c/vupa+f/QZ7aH+PU/mP7nc+hZfWv0Wz/H4auWfpfhq7l6Tzr+GNK2/wD
PzPXpPzNonMIykYKx/pH3poUv5km2disB8J1pK2T6vZ73ppmGL8J2zJMlwpKmZbh8lO/B65phvmb
NHXb1nVDAdpQrvp3EtdM+efANRLWbLRWUlo667lwhS3/HLjWpfqU25pNxRJ4IeurRhhN9Ixd+lD3
eMsmlw53xiXd4umNTcw4xRQf0Xm/ulAox14Cs27wcHNk/yDjcJPoyMu6hMJTlYCzLCDGBSpEY/xs
XS5vraCHCQNNIGqioaszNJ76IzP3muQUTi5+wJdkfAoJYMcBPsGayhiWTtySuvqwZcDRvrXIwSIV
HnUlT8zM448YvzveMP51MejPvm2CyOdxNMzWC5IEHoh5uSbPFWGIzSBw/r+D6eznn+zCTewSEWtL
Hvfy1412zN3gCHsOkU7KrxxMbrsG9Rqg+mEDRiqajdaEjSpMabFYm0V6cCOWWcMc5iBq/MsZCUIk
MQxePUu5QWsP48n0bMoh5zT/gykpgTjzP5XRQGKbX8tg12olp/i6HkACXV6QKSS9vPF1UvzeQVnw
fCwmpZzNv+ZfcvntadJ9m/SIM3xJjKVQvlLNj2ireeKRLObgodvBTz5sp6T8Rxa0iA0dtaF2RkGA
6brFXMfKioE5+HCn4su1o4cy4CRkj92yrhsFE7Bt1q0RfESdxjQ2xies+htWH7CY/odt82baZqVW
VckBLMI3X5kwuzOtAMXFzukWeocXWOfJsXP386tsLXcZtbJaWvOTyvvhpYAquqgr99xGXQefAREv
vK0VNCk+rstQGKNqHE1MOww1Mvvj55KihxIKnQyCVLAkHbcRrOT1ShuEQHzGtQyJ4uPyEChWblBV
n6P5MpFNe6X0ACoh0mMeUqMDgXZr3Sku5R6aN81u+5toz21qkwlO8NgH+e8flE0Ryp/cFYc08s6a
70+EiqEBITlgkc3XSU0pP18Zp7KwnhmsI1LkjU2VdQq08AOsyuW6Oc34Z9Nnzyp8fujnT9J09Xsw
zjXzgMsbBqTx2geEQ8O0U0jYGex0dXzuwJMVqA+bjjBxja7WIo27D7vx6EO3wIGVOmB851bu5ssx
olMYNS8J29o6c8tVMYxsRvoI+q/ZXH7x5e2WlfiR9NdBOV2BmsUalXKTXJ5X7HGt03VCwX5zebZa
zq082eQVusbm8k88jq/EJNZrwGNnmiLNz5DPn9mVvydE/ikRktXnv+Ig59XJYvszQc46kKcch7jK
P8ZBOnZRehxSmbFbLDJeau9NS+dz0tT58vh/WLT/m0djyf3nR7MFK6ttGHQVflkLDZi6AkwIasGR
O7fnvvGPSYxTuyn6jY74VOuc83zR/PXDspr/5cPOf/+HzMshHuuaEyAvUjl73vOPcI5cbbjb/8W7
aczpmf/0djpCmLbFf/qvL7BPs7gkIs8Css9K1HlnmPDc2N55zJ0QlGHREIrJ3e9yG/RwLVO/Y/oR
nzM0OX/9mg0yQ//pqdgcYy1l8nZb+i9Bn31RV74h8fKFiN47u9mjzzi4Hcv2/HywM9cYrLMrw/B/
YA3p4hoOtXyenx0uoV2FgAWWCJ3L4SnV4cf/i2fHZv2Xz+6XK2GII80f9Fm+HCOlR45HuuKsguX6
LyMwhmxwoMypCYtxK/HY/avHF//dE3AkPDHDIFsVNfSfrwl3cgoB8w7yc23v64rmTRdjQhnqkZ1y
vk2jeXXhw/wK5552517Vrvqiz8qShYtrQfONTn0mfjD0O1tI2SGAvKIBZImKQJyYZ6NRYLkLsdDG
ArIC1OoEEAPbAxvJoL1C7AQ6iOhar5mGs1Nm8zYx7/KRTY+zLW7wF520tBULP2OZrnueXVqSMGND
4ISslDnQd0Kmb6iw12Qd8EH7/e1lSzFcGnn6fIvNW40RKcre/jUv+LegGwVPG89wjd3bbyVJaRB0
XFAm8yraz+/B/E0bvzcSosv8UiFcUyZYBDyRyqcS471ghj9vHVXxzbj3HqbgFgcKJ915s4qH7jxZ
yQ3zuXM5fJueoH4n0GLRut56TPNN3Dd7XRLPkhKfwe2h+2AATQNKOivrZeuZnHjajBN/jC9vmXXE
Xf0ZcFoHWcMbPD/MfBFfKirNp2bxc6Y7JY2oueZw5gsXozlwIkudbXfTSrZhFzpyw9Lys7yx4Elm
5nNfWSC/eL2XveSytocun1JWzz9Ny5nSkfix+afYQ+ySST6f0l/fC6YxL7K/rBrcpCzE8H1dTsm/
rE8KEcI0WMScXCrBtmPwVgv/blKUX0XMYSgSOG58nlKhq72tog+H+X/g5S8ImNnreSvCafr2ag0B
ERfM/CaAMbiVWfgwCnvadSHFJUpprur53r/xa/2lxprSoSFAMNgBiHbRfqH/GsfwAyMhawMWp0Wj
pyfJj2rz2z7/6Fx44hg96lqxy4nxsULj5MdUIPnc2kGYY6eRw1Q2/OjS5KOZoCaaKSTljhuqKbm2
LGt4c3VaMyUDGv5JMr/b82+m7wz7Ax0tZqf9wPZzqRirkr0y9OZLv+Yi9Dt1l2bJS9pxKVc9dVCe
QCbL6yNLYLi8XNzjYNPVC176YSMCg2qHT1fNy56GIlbLLex0mGWq6ny51q3iu5f2tCCaatvr6v5S
k6ApEIvSvkfsfMnG4uW5LoHw1pkgxp81SCW4OhMwPdUmNy1oTzy8y+blzFwmwo1WpdNeSX/e5fBn
bC83o8kUdF4tenLXXbu563kmC5FSc4x8tFr/WRAKt7jc8swGuGF69VaX4/LyhyJiaUm74ZxVweHy
fxDtRVybBMsbx64ABIcj7GNedRAkMaKgooxd/wtr+yLUtXcxvcCNfsgybjj+jTb22dbSMCWP9T7D
MqBJSMq5y9wXQg/PgmJskRY8ZtXBNCAx8SZDNiUTtOqXKsaFPLi0hpfGYkW83Ka5iZ7UofoqDI32
gy+XXhl9yHmhiOe1LZbzFyRV8OGgAc430hB2coF4uKlQ2Wm0i9zLGWU+RdQ5xaGqurWvG9+20Phk
2K6L2j5f7uwQ4XyVT99N0F+lJo0GwBkfTUtR7SbRU1WJh8oJPpBoUj3nB1XmKSUxf0j7J2BU773B
gejyPhDSkY3x9aWg7WagmQfeRLMRuVWGs/G4LuiB82Fc7vnfw8tvf97cv4Sp//LH/1Fq+v/WU74p
2GcJof9Zn65+zVZ/+Pt/5n+j+/H3//O39+zrb7fV3/9v9hkW3388919+xc+Dv/ObhCIlXNu22crZ
M6g3f4at2/wNZY/L/xeOI6VBffGPsPXfHF3XxZyo7tAbMOad/x9nf/03nf40VjvX5fAnHCXEv3X6
N/Q/V2EI44VrcSzAHCR0pevzM/xj6YkibIKN2i4yh8klhhWQetGRjsBt2QyPamSgRBdsL4cSgnaH
d860kIQjK0JApS/GEnE458k7ulj+Og6ATdTIFYjHgxiTFWvfzrK1GROWnSPYTAhOwQUCmTOysBZI
OGOZuqeiOvnousn6ROJiuDtuU7kocKGBCb9DrFOjK0Y3kDGY6u8zdw8cZYci7C1F37lK7UODYw/A
LeHXfoBFOGgh9tIz3xL/ubVoCS4qE7Cb7TvPON+KDUGgi7i3eJpzip2vRWug37w4Ez0BzvfHxCfi
o8hYAhE48hk+FCP9Y6Fn40q4pxR6zxCwLMXFOC7LqPwsJWffoY5/tG25EfbAup/NsrExgbcVrYoY
RYQbJ9/SR4BVWe6eVn+3pWnJblIZD6osH7siOnh9MS7xo+FSZGIADIbWz5bsmxxSYfxulSzrhgJy
pypeHgwuRoAhzU/mOTceI4M2LvdJPPtjIViEzOwWUT8eGt001n+43n9fF/54HjOcf7pipMGYiZOY
kMqm//RLZUwka1bYzqudxk9jTuwDGkAMEppy1qQ1byqSdRekbvzIo4ap+Wgvo9nFpryRdymG0ojN
nVi+UXsqNNzgDDMXetLzd/ObWsW0PV1ErxzGa3NpBdptItVVUwqSas0y2OGbIdiK2fJQh/t8NE1E
Z7AjQEE22KZxpqy78cst0mekZsRr9BoIXnZ2APy7vKYBPPI5ZWTfkM3UYM3sICLrHgOeDEmwdJxm
XQXGq5T29ZgQPBxN8f9j70yWY0fS7PwqbdpDBseMhRYdgZgjyGCQDPJyA+PlgHl0wDE8vT6krNuq
ZSaTaa9F3arMqmSRDMD9H875ThgY3ntlkZeHBoClaxs0vTLA//yTRIiIs8P5AOccXzgPaME1ySSI
1L98LzAEr0IcGuh7T6l1niBvYXiKz5OOyb+PQHcNIzBkc6iNtWmAYhvDn0LVAOOXi66U3J26cWjk
hCBB8AjiB1t6APUV2uNXX+DMnctTDHrSQa7Vo5udMh6bTkrcTARdswN3H+Pcu3ghjD8Dhds6NqPP
euCmqRPzw8ym3zpKxx04Wegz5jEGUoGcTNp7lqNbrQB1p+L+xkeyEIAorJ3GR+j7TVikTxJPn278
yv4MLYvhmJc0bAV7/JgTOosiSX6tYfEFT+JDSQULxdU+WgENKHR4cg3idKp6ETZlwwPfK1ZmxQ4h
M9SXrvMaDCr3SHKP84CAkXfh8GonGbEwOu6Zf56THkV84LrmOmUgyBAr19CGjTdLVgFJ481Bk+hI
i7LdY2fC2F+CuRZOsSfahWFl2zEw66IgL5f3mvG8Qw8G7a9XO2au31KnJf2n0M5sJJx4gG6KkaAP
8AMYyUCSlgZBkdTwDyqMGq4EbhTkI3iXDBAxXmQAsCiP/5eXTvzXAlx3mR377j+zEJ9bw1v++38Z
EJgKpUrk/RmL8sLWG02I5r6ZjnvROzMwJ5YJ1D3PHBRogFT8+8/L8//rASqujpVW/fM//ttXhdag
nW4/UVKV/3qZ27Q6/+dyYP3DP/WZ/9u//7bJ12f5b7efuv+bJ1//+1f4X9WA8U85YC23PrRGwez/
P6oBYS0jfZ1L3eYmptmnAfuPakD8d11HwuubXNAWfzr/WQ0Y7A90W1AskEcA2Nh1/18WASwWKCz+
pc1zTSEMg29BhwoldOGYy6bgX54yfGIKigJYEIfkPvBkXaWSa+YDeGAEBi0pk9z2hOAUyXBHZjo/
kWDFSSDU3RCZd3HdAmBmghBNhua8k5pxd3k9h2wID8mA1aKLxrd8jL7bLPMO+CDZDkzvzqQNgY9r
aE0xEd3xSpgHR7OYFy8xFX4zPhSji59mBh9kzt9IKxiJmHV1jwE7bHrDH3f//CVoCyCELGwP//wl
A15c8BnkmMoh/0L07lNTIX6cp/bVaO8jy+uHiGzOt49RR13W2Sio9GI6KFj9xJGl3/x8Pm2ncxhB
AF+zhG+tbSfyoHpqIsAHwCXpFvwxfO0cVrCzdO0NEH9cAvQRZGBBmM3So+kyHZYKA0dP/AMxxCgo
cJ12urtDScpeOdzazGePJjYxKHb8oTkzGdoeKKs6S5JgrIdHMkyiI0Y4HQUdZ3BSDnCPBNLMMC8e
6eYFJsziVqTjfC9d3BzpJrNnUkfbXSRUu/UA/4Flwm2h4nQIZsu6hTp1UY4D4dwSykoD5/ZHJyRG
dvDaI5qFpWjC3BSF+mFKFIDwlCbf9rg3XTPdWAa3mmmhtdWS0SSWEmBfjkYYYgVaIwCAgCjQla67
HK4NGMiD7bvikNUohrypIlwItgNXoQtTsqjIsy0QAw1mbtGGi03R5FhJKusDUA67cNjFB73rcL4v
VRA/h0qsv6Rlbtwkbx90kijwXirC1H5b220DZWTPbVvjRrPxN02uKbezCfhOH7tb0aIWIeVzo1Wg
S3lYIQlqdqDFJARlnpNvcIxCWsXYCTWXmEhuwENVhcPFXOS6tVYzfIiHJRtBCxIG9Wj+QOm6cFbF
8mH0GiS8eIQG0sbmppbRQ5hiNtSx0YXIri7kUhMZS+YYX8MVz7ZlFgziEZOYDmIrv8RuL0CsrUq+
2HqIUVq6T61sTxmvAPOG5tqR3eUNPCbVAHbAuIM94WKcwi/sve84EnmVDJYaFqKoMUpu6VDwbAH7
9O371MS3mU1AMqYgjjqi2em608zVA1/NyAoGiLGpb2nE+t7jlMg9xVUau8V+dv7CG9n1UUpSAWQL
av+BJJ/aiZiJqsc5z65IBY5V4ZGLoEePVgW8yLUUqy5HuzuFP4HZ8A8VKL2NB8ie0tB8wc2MU96+
pjlVLWKVbz+FqcQTliyYOxiL/BhzY2wdFATHyQSHrgkLbYsZfjWMJakBmhrrzoA0qXWeejIGt1Ir
PgyFFsuoX2RVfLjU0ycpsfZgUbJJoPEQV8/IcxrYM0HliEe+aNO75B548dEigGod5vnvXLD4K6A/
ZrZH3kVmscoMwRQVNkZSPuUz0JSXnowkkfUn5d0tKI3rGlH7GpQpKKm4Ii1mXfIrvMQ7fB7pphsm
BAtTM7H5dF69Od6ZRI9ATMTbkmkJSDEUWKsKdVjg4fw41Rbpgxgd0sWtmLXDGSlkQ2rKXCL+8P9m
vLP4V6Hg2sO76XnfwAYAsSHSETVwc+l+EFyS7yUgkCD3+2d/mnsoVLi91DAzMVikSn3LJGmYyRpz
N6rJrinn/Tnh+9asiIj6VJz1qjtN/Ks052LrtskfDsdRbGayGjEgkDlCT/huRHgdq5EMKhCRfM/V
ySQMj2ALqlAjsiEioGYtiDmO80o/5PDhAzckpgmdIanh1G5NTDVW4qzVjF/ODBvANnOSKM03Rjtv
y2nwA8dq3KNOEG4nkV5S1fK3GWqJq5xxjGeoccfC3Vs64dB5krzpUbsHQIqwa8AHT2RPYMbgTUDn
RISOQSdnPLYOSYGAcGqcK+HVuwb679DLkzd5L6FEwi6M9sEQaFsMTfEu1+GHIqYETumUo5+yoH1J
dfPx5W5dv32Y++5ttHSA/WnKGIkich05bFydFs19duzMfiDpEw+AnN17rKxbVeBR7fPhubO8n3zg
UTdwEPRpnlz1TuRBA8CIA9tZe0P0GiUzOBEv+e2c6gOtDVoPUg7AffgfZUf4Vug7GCjmd3/Ov908
weOiHcmX9AMUghZvTNz3JPa4PUdZiYQ1jdnEEuy1bvz6apZdfokvke3TaHjjm6Wgf4Rg9ZIQjk/V
vOgZEzs7vdc9BylxGGWG0CzvNyIkXLGc4gUwjOmyMfp7kxjE5qlk5UpKgNwyTwNW8JWCMrsdXbVB
z3/I2gTp0ryk7zT6Eeoywp7pHlvdczZaV80KX3Q9428K0mwS7heuXfkI9okUXBC3sdfMB79N8zUT
OINUZe2MkTFHF9UcwsoQO0/NryVYFxgkERShnjdkdC8lATBrF/PGwRzKniIeFi+tQ94XkBEGK94g
mORljJ2nFH4xbl+48jk5zS6wOZgPQZ+fSiCRGLQ47+pO34choT8a44dF+9oc5jJ77P3spdOrLECH
ew1h35xm4TPVIxqAnmlWZ4UkAhgTdJ4CaZewOHQngCeS4Ev893p48Ofv0Z+Gja9AaTq6NHaqbzcM
Wgb9ODohB2uCqBoDI2PifFGw/Y5mw6pbm07ScCSPK26x3rIJSOeElqHW7NFePMZS81fjZDabJoSs
1bmascqr/Ay0lzqtKqs9KTL72bCQvQlnP/W4ynS9uydt92dAa7kr2/kJT5MHmFax11EQeycP/oKG
X7rQcJFnnUKf/TrMYtpwdMYrQ8Nhh/wihVE43n3Dio7Ta0ZK9TUGrlZPPxnhPhs/IW4QidRyFjGx
8eenhqsgyPrucSwbeYMmCL61d5tdBw60bFPU6dANCa/qzwnjZ3KPNPSiXQ/FKn/pyQt4DRv/k5kF
J/Ukn5iVLrwa6AJuW575CxA09dpwCvuArgqgfDMchmX0ni7MCG7fazTNayflzi9NJi86iRMRFAzE
icOjmeZd0Ek+gsJtD2bufkdWBegN3YHUx2MXJ2fLn6IdstCn0q2Hne/EMHyy6QFg1ktBFCO6UOiy
tYKswdPV2w4MTevbo9B4jOYOWZ31g6bEwHEi1UGln302IX5toUE429ybcLQw+XAbXB6A/Es4P0Ty
1EPtctSiJrej/l2mxLvG5oBjz6keS2xj+7B+MKkaHjVqdGANyROtNNoSBnOKFU1+VaI1Nn2rkxdN
CHxhuneEbusqx05v8qwBxkERVEbyM/qMu3TYuyoJ15kdzxS/MArtTuByS9x17sDbEbbsH2JRC2Sk
MeD7hSg4hO2W3FiTsoMCDadWBHZTkUBq9dZJlxNKVMpyxdSRE4upOMLBjTuSCYvTVmz1Wn/WJNxG
xa8Udh1TLeI0u3363c/U+XHhgLktBJSflvCyKFbGLpfGgSnMq4v6OcqzjSOHEq21c0Fe0D3oURYg
oW+R0Izc9d1WDFAXCo9muo3S1xZEKkepImP57MWQatpCpTsGaQ91E1nXQXtokkuCVxa47qDvE8ky
qHaGdQjPgnEKaxSmhPraeoJ2nHDWUU/A1Kyw3eOFUzw3ZBizs2CTWevmUcdSSS4vA1Lfb146rVvl
8fSMcztc4+IoLpGnVm3Nltnh+TVlFW9H+8aejRMidgl0RTraFPiFERC2qU7qpyWe5vyzRAi0c2X8
jZwCnn3ND0g2Y5JikLXF3zpRMy8BRMssh2XtW2PACYw/2oM9VycPdjmZ69phcsRvMmd8hHeq7AAe
zFi+MgIiIfC4vAm4/xDwAC+YJGY/3PdnsxHxzsoStn2LRFP1zb4XJphfxNx+aWFwGhDIwuCJd45I
iR0KVbZvt2SgjTvTy5/hSDqB0nAz1mP70M+saAaryG5F3L6MpNxr/rjn/Ca7I57Q7JSTPBp1AEjj
V+A2RlhEmlCjZ/w6F91nrhaICO3JTrIuoRF4tDUEXlHo+zv2LRttYuKHDalhPQZ2CHP6fvCT7xn1
9DSgQm1k7mFTtSyEZmZGupWBV+k04TI6AB44alY5HbVanJAblbueT2fbS/XSibHa+2G5TnR4OnoW
PjFIIvmFbRsf3K125jawtfbRmLT3pC6bjeFgPrULYyGpVTdiu4a1nU5kVY4Cc6azzgjf+zC1kahG
9RUJ0EYjhMlNldEYJvxSzMh3tm0N938AUWcSGoWKosq9Y5lUHDPrvqmJdkmTm859u0GuE2OJW/uZ
xZa5YXuEhvUnZsYMtJ04I5JfNpNZfqQ1vxeG+HoAbzNcs4FAgz+ZVDUsUPed0/+6peMTcJPPIH4G
tUeiyApxcLWtozuPEjNGIMgtXjM4fuVUYKk6IiokPXWB5M0oOsDmjpi2mSTWD07Rk2EzOxqGjHZf
oZI8VHA7SqPCqcRFC2qPPCO6YEhn8GEhQp5j+zrmoYXhfbibid6si9OcsGMesKo/mpX+NO0LL6Of
dHgogG1DBk/SV5E2z4Orf7pWMe47a4qefEldDgcmSERSnR0+L7Qv2zKzzXVvw0tplgjRTOdDgcC8
kQ2FlcoA1rI0iAb1HvpGcY4Rp0Cg8u1zRwQmpywNq8dpuc6Iri618NRrRhTMbvzTJgQLTx75EnpH
ZcJNBVEywrOIwrJKJaX12JDPATucPfdwTEyscSPcQwNSDnx5Sjk3GrG2KoxaXpVvpwbQs+Nl12i2
rsKyKNL0VapzA7c+v9LCanhSjPBvWtJrjCZezzQpeXB6XEI4DOJgVPF3q5lPCUTHYGZBvS3D6BLx
kB/dnCBRL6vX+sD3amOd6IR5xZdsNNLahXNza05t1Z7SVg5bWVh3qLTsgAFnriweAVRSPV4KEIAI
Thvmss4ZCyavZWRxz4jmbM04ejC27Sp4RYHM5luH0W7TWm8egYEM57+N4RzpRbhOCbHfTaI5ppNz
nzKaAwdQ3qpkKEf9wsyWTIaNzAjoNpPsYy5yYzvQbgNmedUqfp+ag5EN2qtbWHSA1SG3NZLSl6VL
0V/HuYk2TDNAhzv8bVN+oKsn8Id4jNZhVMMZzcu81LRpNu/Dhq5CStLOxkw/Ti4iRiSYmB3kLoyi
+KyH+qcHXEO84uV8hNL+N6slYyVjfgSGygiIsQb3j05/hHmcjIxu75iPRSQYggu9WZmVidncBTVb
ujxUOlqMdYsxm2BrB+NIYe9UGxQRE3Rlej9DHKYYsjEEN/B+CAjujlo1Q8b85PUFclP6w1lVCp9B
8RdaItAKkJCzM/5V0d6cjDORe/UOq+q7N2s4iwGnJg4B1lDHPgYGITwLnb9KI+OAqN0McM64gc+w
yjetfo2X5mGumw+ILClHgNrVBUxKWDU74q+QZfSy2ul5hYCAfOi5pYaOSHzLfby+RPe0AahVNJHm
3gOCxE0Tb3r7vUp8QLVAASokIhdjcN4rL1ngXfIHpEt7TJ3hdRaojZ3ku+KihZsOtz73igh4GlRS
BjTY0uR7X8pqnRZwyhJVHfsOtYKhBHMVqmPetZ508j8eulEKSAbny1XU4vMOyG1W0LjH+qhxOjWJ
jzJgYzpV8crEiRufQPPJmaFkgiR1pMs4q/2jNHHRxuVjJBmCC7Ggyy9EtEFOgJlTSezkhE1kmX/K
C0/jiiTOOfVA6c71R2ya8ynX/JOQbbI3MYHENXdSrVMjeIYTb0GQg/4QISuLCRMjv+jRHd8nQ8MG
2M8bWJ/5ljTze9fyj41uTGRIYe1zOAs6lL4x/Ex1OnHRJj7BP2QB6Ign1vWZCD8MZd3SW7Tjvgwr
vrz+WhIh603KvXQdIYydha3BfrLdvcxVt/Ecxlvz5IRBOCCe4Yo4yIE7x8v3bFuHdTQ+pUXOSnhE
/ADS4o7M5ssV4W+JHRpWaky/yJ9rjgIil+TTkoCcYxbdWCm+BpD18UBobREzKCNcCttN4WzmzBi2
lQbKqUBcUt26ZPC4E9iqEv1UWJwzrsAVCP1mUy+MopgEmh3j0R+/wxOD/c+j012N87il4zKCyMxf
ElP7AVbj0sjWS748ac6DnHaTTV9UzcTyaojW+W4wXBqradbfyVr9NAoic2r5DOObGr7m/4lfDO5S
hGoWoXZF6DKdLXlg+vzuDeOvRNK80iX/35BcQGdDwiBZRm6qxRFXRnYPeDea12ogzUMzx4vW6/02
izkRp4jGXzYcAO12sClovYb8lknQQ7uoB4K+AJXa59DMwQ4Kgg0CAkMfErMqEKWqbs/ghDlfZF/S
rHxtsbYHJe0NgGgG0CoDihhDftMEL6RwbgImBfAZnyTguXgtGE8aRMlio58D2FhM3pfHuV23g9CQ
vofi0CwJ4AVBvD0FXsVQChJsFdnWilU1MVe1QnqtIQOYvs0QZqxMveEgvrImVWvm0jj4y+k5n5DE
dS1w2878VLrdBjl5NKiy2l/T7/VNbUMdcMROkF2+cmvWwIlQ7x3/49DRn0s5MocaxcNErkfYjvpF
RF2L6EkevWw/cCrkCbasojqMoIYJDjjDsIQLwrr9xggm8AshN35fIaK2+oBaRFZjAzMsAqm1sJPj
2Hnpy+i3dtM3aQhMOrYZkmcMQqDX1HAA62hHzDMKojF5guxd8xZFRsu2j2lnzOGshew+VdIb+5B2
alUZT8hbM5h9kRegXBCu5gZN00FC9OptnFJBJTayw5BF/gl/QlBokMbphd/1qCaMyx+/Da4/fug6
t5uT0accXxnnmEbX52TEMKsyZrEJT7lQFz2Ex0p2w9YMk5+kZv8bDTksREJkp66+qNmpdtZQkaXB
yUjWMTrzyCq2UGpuupO222SEOmmBX2AqQWJDhTHMspYLWTGGNnki3GtBG7rm+//lPsBZFXMr1Km2
idLpD4FaYzoyLa8mfiHeSNkfybObuiPJKhC3U50cMDW+pWOEFyPSbeiulFVcDWsVZ+axrZgkxVUF
7ZaO0YnJFzf6h9pXYFeRkWKZt7BGck7KLP9VajSDtlbazpK0op5prSA6M1vVS3p3iRDWsVS5rsnU
2JjWbQTSsdOBEy9Ns3ZTBpr+vJWbxJ954u0Mmsb8hrpSvwrv1Rwq+temf054Y9zWHXZ8R0BrMJri
UdCygDfwFrmCGiHjhR4TLyJiUWYHY+bpjxbSFGwyz6mic+8w8LD751oYZ9Ck2EjZkLjTdE37+GyN
KMKwa68tvWWglxT9XnQowIwZxb4V0nD88QuoY7Zp5lslh4Ch4ZCyn5n32ZBt7JreMMxF4KgxDjQw
fKrXio2rJZcxbk9Dnn/ac/4sl2VdKeHkpbrL8KqitmnzOtuUC8jHHJ7Bjwy4r2Epmxn5Ll7iPzgd
1UAU1rRIMQZU8YJ4mxRmBrdZnsXYgVDo4N58w2vMymnJ1EsyYJqOS8pcT4Vn4MSe5sQ8d+m0naDM
2qEJajVD9Ga1zc0nR3eFlGJJ9zA2VU7nC34f/qf22DRwj12WHwkGyNcshBkweeLPFF302AMTPmG3
SVLGWXyJcyTRC/PWvEhW/g4jX9/y740+bcc+ulTmRP42wznyab1rnRRPLBGISMxtAk14v1dzoz2F
5PNYTWNd556ULnZI+xpa2UpPnQ2uOX42jpMtaT6P/rPXV3fGQabgeQ4t7R67oIDIQ3qQUbsTfZ3s
3SUm19bLg+MifkryQ+uzCxnLXd22mzxt6B6J+1i3KaiWMTV4LVryvvruFFJWt0Q2CxrjVSX9TxDL
E9Mw732Yw3dzSvmOGmfXevlfEpivUHMhZ2pK3wpwxhCHWsz267lknqS36tlys5+KpW+AV/g1jszs
lTlGuYsIWVwNzsdYLzb2GUyux6uO0p8kCZES42oBTjR5BfkmzT2qaeaHtsWkycyDLg93dc0JPkLj
jDNDB4Ys/86FYVz1xmWMn+Y0Mx03MUZXQodWNSqTlYXwS5nJj9M62pN/NsfUuiRVdjQFhdESDgPt
mnKv+jKypyksDiyZ2YE1KJUyy7zlsfAfSIj8GpvhCjzgOjcuPlHIyCGbiRUYk3JT9z6G3OEM+JIc
OZbDJNTH/AFItB6IEmb/6DPy3OmjfSfJkS0Yp0BXfqjR+DJMgEFxrlZNlCv2E9rjKeGc58jWDOpV
cCG59SLlaZjxFMw+xUZKsgKl/wCPxp0WvTNmLT+WL1OBN8kJvW2UtqtIVK80DHszWXS85nnOBhBB
jSRLz/oBn6EXTM0M02P/1zBiQy7F+Hw9SIsYFr9mIRgnv37ev0OibgIwWxbTRoRE0633mo8pJ6EH
ev1ahEmzq0l0sDLzbKsecKFGey2VEdAZGeu4K15FxVolMY6tyai9Y/0yAO3kp+I4wIIYrSZQdLBy
otUgEveBianJ+nSbCefdZC9LeqLcavaCGaxzAqG16Jcu6oP+ir0Hd7UMWcxX897nJt45eRXuydGC
fiCI9QHNYngsgG1LADnUnh2S4ExyEQ9T6N711vlhwAkeacj1oBcH29IYf4NengFWHyHN/pnCROxa
nen3jEGsM6gIyDk6AKK/VEYBr3A+T1H8mxSM0+l9s2A0HdRV6qVt2su0RGUNXXzLtY6tl/EcQWHC
RPleq+fBmn/GwfO3yfARRdW3FffauaJsd006iJlEEnzzprEtEvc3DItnmrnqIMvsk5822UIEMnF3
I9T2p+JkkPVY0+OvrKhvAgN9gDvxBsqWICgLsAMmafu1xoofIL2sSIcVaiX04dSN/XauiL4M8T6z
Sb+VevdAoUt4WmPIrdWxGxX5dIWoQrG/WIBJVlvPin2KVqmnbR8nYFdcf2sVDCKBhF9SB6dmynY0
iKLoniczHRi72XkU57gBIOBF+nMzCjYRPgmohSTZw/mhdnxUpfZFmvFZQPMjuPDcLSzWoRveWUo+
lgzJSVm6slLDis3+vmmaR8J8WYQuMlG/1p5nbiB4S+TivBgEEDNJBJEEzLbSwW1LEDGFarhizT0H
76Om8zG2U+JfGOZFHuIwWXswi9WJf0ezVzLLHovXroMS4SpBm2KPZEpSRFPJrQAhPjL/+avHBcN1
46GjYtpYlXwvkLPD3BWX0dUvtXSrbSHbj7Qvrpjxj8qJ650tjXe3JiIiae618l/RIDxnwr0hokZz
QEuRpMmH1qtsI+qFTzn/IV1rZpBEkK4yzE3jJrdunOddpr/iOwM8pk75DLKgyAWhsZBPuqbYip6P
EKT9Ht8154f/YkMrXxkeGL1Ky0CRuyyKM0jUljEd2wWobL4yv2vh+Hl35WB2sPO/cURT6DGwWqIA
Y+tMmU4g4gjK0Cpf2Apkmyzi0bDM56gyHiT5JVBCtZ1WvsS8cWgQ5mewpQ5rsfBvlq7z5cQqKtLL
UwLrDa7msMu3RNO/tkVIb7CspG1B+TTkR9vMbkR4MJ6lCRBplnHLgftVtOHklm6SbWhVcBCz7wS4
dASb0kmmfmNp/CCjM3xTLO8Exr219vxPCW+nwF+le/GrwmBjCLCc5z6P5a4a6zcV1eJQdlRY5sCt
iHaSTi4kfYVKpMjD49Q45N6Sr5Ml3RZIyXbUnavlBHEtgbCiVwJNtFyHCE2bQ1Iwm0Hv2kYGA5JN
QsW/Q7rxgPDnRJ4rocxrg/R3tpXMQplRdooYGU7AdN2SKqJ5zmUukr9TRcNnSB6w7hrHCI2gT75Y
8tXPp2fJTQc5etWI+TnNKQLIuvl9jlob+V+T/A5z+jCnJWNs9RQaVEZ67y6CoR80IHfCTOsVpc2G
4Q4/ZZuy/TL4T/1wLqOMsm6J6Zvtu04pisFgODkYo9aRlt1cW3tqGDS0Lq9b02D/yQ3WzzrTnsau
XqE3wzr3tizEzMMYuk9Mp65RD27FIwmjK6MHH3b1vrDTmsDFtxqZFUFsDNM6C4xE6uu/WCW+vXaR
PpanxLIA3tlbL2X/s8TkadmGKGBJuBVHsGFn34S4rV0jekiG78JwfiynelVT62CCexEpHAmHos0g
eLzy1HuWs3dq/Dtl3zN46xQZdfixzG0Yg367inMivlbuIvcELCvm6RpHfPo1/ItU1e/2xNw8ei/K
5dHiHQ2yhPxcGPkA1cK9bPwL4rS96cAL7Az+sWpb6+WdDQWDhV7cqwQiHeA2snSbS8JJRptEec3W
nyoAC9klybgh3KY9mn3/rHrZQNi+jGlFrnE6XcNquA9DUe/++ZhEkd5ZLS+jgGueneetzdaHCHhO
46mBYTLA0baKlki2Wv5xi3LviTUiAAZDJkiUmcgEiXjit7Eh3gAic1ZD3LyFevYKZeOJbNOar2xs
3LaA4OffwTfvW8tfONrMhLkU3sykDryhObq2OmMN5NxtsD1yY8Ij1z67fKKLYMo11MyCCI4FMzSU
HMmpab8zGv6ZRIh+lkZUpxLKva/E5CXS2NZpovpwFnbN8glxfYCOfVFles/HQLkNFY5DTiXL79Py
FsHgQ/LrHzU72ovMv/Rh/oqfD2gHrufaqR9N3tUgq9RpJhwMe7b2lRWc4gmUOh+ws+WtpV0c/K4j
m/iPPquT18pj7Ubf1lTTtVSHwg85iYB2VDnjATCeuIg5LrTyfXKsUxkWDKem91FlxI6P4o1Z9YT2
ncleloCdjtyf2uObGL5bMHFrxr/zipD3CKLZuHCEgQe/jw4lD9QU9i7po2XpyxK64SzhgtX06rGN
/NemD7eaaHboECFRTdXeBQCUtLwQjdgmTnp1Qv1sdnVNftPJdDpyaV2+zqiRYTlpcmuQgrHMw/2a
DWnjAHebIEHDzaG8/qrinuAT9hHGktv3MrXTR/XOzOVotIqSquADjeJXUstIqk7FxgRRuypNTVv5
HUq9JYJHq+TR0JZc47BY633DTpNjDfbnqVEtE5I9YcuIBoyLqU6tjG7V1vbll2+DnHTo4xCUcNYC
SghQOn3OGLgWNhQ5ggMxNMXwPnclQ1ujvXQlqwhHPFdGtq7M9jxzn5Z2dpOxfhashgmBJwsilrcw
0X6AfXNJuozu+pa3DHrwKrUR41d+ULiPbT0hUvKyv8T8xdoi8yMxNtWrvebqZ8XVEnfewbT8ZSfE
r0njoIMKuAEJuZxbhDhIRhmpvkooXlCGXhl3X6gv8hLPhENPvVAGkOCRblyVlD9aRJWu5/3eYa4w
Ce0J3+7OKsezXzAMDLViq0KLultcZa5RU7r6xu7zHwS4d8X+Ac3PgPMcjRUTGd2eCWmkDZuWhnO6
mnX+jcgQP3yGnl03UVWV0XdixLfORqVlJv2p0WitQ4NIDBBV5Nq+T7X/5QAKp97a4gN8rIhTaGou
Bz2kx0FviPmEhnEdoTJtiHkYHWIOBvtWtfobAo8/0qigSx5ikxB5beFfCRaFzSWqpj+2FHdX2her
Z87bYw7JrH4PQP1psIG6dfJUhdCZC+g7OkniRThsuib88d1Z51c9EZa5TsYvUm/lWlHvhVpORYBu
STFddp3qE/ns2dT2sRZvWknUKHvtv0as3cB0PQ66i75ER7fRvwsWyEFHeA+yvOeBqMzV0Fs7JaoX
YEVXT6sOFto6lIxg7SLrT9NOC42gPaoxeU1kfhsybDJiXKIh07VZTc8s9YG4sbCHvK+d9GkdW5Qw
gzc/+0X54AMCZVCCzKz2/TRIo7/Joim2Kc6QXPGbUGqV5hOz8QotQMONrvXjJSZLKSC05WOyl89D
/PL8sDxCf9xoYbqBI7s3I20/2xkJ1C2Q0AkGPCki9gXdIXpEjAWef7QrKc54lXaumavTUMwX1UdM
Yn2JDlZPrUNiJEFIzQgKF7Qiue8+08Bf+nx5Nlgur+v0airY9CT7Pc41n+Y0CB/xytTtuzQy1zyT
y+YnnzepmzosJCakarukGopHNoEgSvujphdfrex/w4G3Luz0L0IqNN5pZr7L2DPvp5KZ5/xeS8ZH
6SxvvVgMjNPSL6cxOeidlhy0RJvWpgnB3gJcPbk4Jz2derdtx0fV8Qj74n25FkpUNjAfjGdemD/S
Jp9Cs423hVsnXZSKDGo8xgADu4sFB9fMj9GgP+npQFIK+ZbrXEYLRyX7iolCXA2j8YYIItqmqlVb
mY5/0l6EBG9c0BKaF7Y9q9p1HssMU3Ba+ep/cnReTdEbWRj+RaqSWq3Qt5MTAwyZGxV8gHKOrV/v
R77YXbu8tmFG6j7njfdu3x4sr4xuYTHSYr8YeMz3LPf4HFUT0G1o7quS1Q9Wi9mOpOAAWnM2JnU3
eqz+KMi3/YIKquwZF2+/c5hFx9SNFnHlExnanEUuib4ujCBwk9rX3VxSzyrlNtSAGCSxfNGBCk6+
h1aMj4nj392XsNqnyon2NQHE6IZpJp6d8mqicEoj4ex0ubfIKr2218YiFWVcHsCSsz+3SfNlpPZ3
SdTtbMAZSgfdiPItwkw67W1wolMyyea+Moz7yB4oXuhDwQ03UShM2hAym7na3zdR8BHAmyMo/M5C
2CvDHh8yyKRtql4Si6MLweh7G9pcC4jTh0pQCUTs1yZsIRCqxkBroKgwtlj7wvyLvHoHRNz9mQUC
hXpE90DC5RrjCCXLY/YJE3kbS6/cN4xnRHmFfK5ckG1ySX2LvHhfESEd9ZfKtan54SHU7gDUl1IB
knhEhRAgO8e9Ai7uaJh8Am3yUa+xbvSFe6BJhnKMOP3hf/dlRHSvAb7kBmiWWwrjUtiTTVBGd6N7
NWymklAgvLKxRq1an8CtCA7PQ+yz1qQP5iROozKW+xgjbKUs+j7j6n7KYJqQC95Q3BxVmX6mDYwc
JOQpMXqejnZ+z/r5UFYpZ0qqtl4GN1gAJxPA6Y8bzGr/RJvJ/VLRmS/R50ZgNZu4U7var/VDOXho
+Bp4bQegvkTrgXr0J07bU82IFoolK9lvXopSUoYXUb5QS07q7l5PHWHDkyXX3UzxbG88WlO3jzDU
H5ru6nG6boXmJbuJ/sNHmc3R6tMAC6sVZOo7olCa2PLoqwuzCQ6+BJKm7hA9q8NR234I1x63U5Of
R4TlOccouXkH9KI8XnqkGc2PiR32rY0q30hloFHJYUvH3cZdyzut0cOF2vywwf0Z7AxnXVohDsfc
uRiFzzmBei5yNOyJQ7+oT3T3BovgL0BOsfK78qhyeJ2m7Ixd53QXnfRQna33O8/MPTWNvRwJD27k
Qo7Bdq3pDSBvtwlXfVJ8d1ncb9igvhwczRtUw88oZtRam2iRaEkFFxx+EADQs9OTFYzjSyv+pR3S
zjoke5ftG6n/oO5YG781JVh8D4sj3U2j4gJLRwrgmV/YJ3+CpS/OYN5qJIjsCEt/RD2/p84CGKJE
DOKT0xXjrrAjxuAG92Y6kjCXZcjMRXHWmq23VCAf0ow4OzIjWEt970VIPppgNtdUIzh7W7M/h4VE
DV5f8TnW91XNUkWkOSpDTiWt5L1YUgkABFaorv9G2yDZxEvgpRbGJrUet7aIrnYEwB62ZNAWmUCj
gdETM+OJ9FV73RXD3uJYCtO5OQyiaDd5XZ06rY1t8DCrAOVQAuJAtnCawW+B5VCoGKMUkc5L7hrl
IXWmclfbT5S5kePh+uQbV+bDOKMOooreXKNI7Y+uRRtkU807KE+Ui+Zmzot6cQBcIWz5fGMbqWIe
P08+V1LSfriokMATiHkifP/RbWYf0JhqIabJF7J6+pUcxuhkTJeAUPx20BvqMJH4Mk/IpmLaafZu
DqOVuylm/9BZ9ZV/K9Uq2jlD9uoq5KkZk1TuR7da8y/R/I6ZZbcnZMmSQ4Tn6aVFRdEA2rqJ+NAZ
1XaBgfR9ZoG30lGTNGK6FFLGf3pSTKtob3EDc9fQfVMN757lI/Wy/A+VMefNJSxDqj7Kxvtskupe
l8ZvlgETAr/cDzXZngHgnCSVtQx791xLeti4f7aJGVCICnJWWRFHV/BLctFPQz/iKi7QbYvOBaOx
+3O47RQOxMBDrmWwNsWkPmSDoAFodliIUP3TBsYG1WUvGAPcjSTKoBmWfPXUOjs1QfOCUOtdHNlP
Qwx4V0nyVGYawejZ6rmFjDeBQqM3oKa9edm4XtCgGGu3gyCre/cqS/Vuquk86NBfYqER7Vmov1NA
MduoSs61sr2YWr437Ggel5TWTFZ6yXCJsAXhjtwNg1/RAFBAjXAjlYbpHTs5IqzrQMzahJ95RL8/
84KuFFqJs0Vx15xDGWWF6WzmUju7VpjkHbjpg+iY/gbfIbuQBTtsIQqZwx+8dh5380DPOBK4LUUK
x1jS4lrzS2BEQKI1dzvpYWwJaXITTUXMLPqKvo0qErrwRELYEhxrT7Fz8VyUSFXx69D+iJhDdVun
bhCPpq63LTw0RYOXiK050oI9VgcwYppZh2euHPDyiL5uu0kOGu9CVbCLO7H5jTvMpgCQeGd7zhaT
ur+N+Eox/Lq/Y0npZfuetGF6MLP2J6KIka0e4UGw4JptCmtutCHaUdRLroWeKUFa4BOaXnVcokZd
3xL+Ply826BE0Q519xmM7+4iNx7g0UKvePF9nEt2+SYN6Ho/Q0fg6rMbONjMS4dIzFBvhXr3OvCM
sk/XET18CrQSVE6upjxkkTW33iAwJ5S9XIftPVTBWfpnbCQohTK1yXRebYaMxRlKA2T61zeXpPYE
tEVOFHS41UU4CJcHHj9Z41qpEv+DcN8HaQ2Q/LQRciNY67akYZVeRnRL1LGv5rY+mfRVhkgviQAA
U8jHnJyb8S51W2fLHj+twt8wjn9S0XxW7nHAztou85ttZJ8+VvKN0X/XnMBajIjZB0DYQj/IzHSZ
Xah5TZFHzmxYFKc0rxltuG7AudDLZKNiJB4iM+e9b0Q/DnGmBbFAXoSqzKiMXwI/nW0s6k0tcMDB
oQdF/t2Tk79K6dkEYHtkD0YUTZA5Yl+QS2EjN6njGdFR+piwyK5yq3iZJuYb6lR2NLgdLcWe4VTZ
t5/DBvWNPfFjAUzE5fzuJPKgFXJ9mQa/NWDnKp8NjRds3JNSeh+lvrxNuLackzGAekwy+1QI54gE
w1/Q8sAy2jVECrJFVsB15G9vmDehJunZAF1/LyFytkZQfLr+uz1FxHR7NqKsGN0D+SScJBkfUo5x
KAzavbRACxAsYVc0VpTqxJzQq6gNbnGTbT2L/FVWTd9PfgKnKXa+h7ivdh1A3jciIrFxyn6ne2it
ZcfPKxfjiSbAnZSqzw5X1aoWyY3CeFqti5+gphF+8aC00/SE6pVPv2w/eZHSvR+LTa3l/dSGf02X
fBPXfinz8H3W+uiW06sXe+9EzcmN1EGLIAeI1zHjU1hfutRunmzPO8wGkyRS+a3q2M4z6d3loQKI
rfsrqvltnorbEI/ZJpwE+rE226JVJofd4rXkrdpY0nn1k+UdDQrk2AaCZB1NWzsD/3AhCWmPI8Bg
IIOx7boM8VOyH+3CY39p34o+3g/UDfU1hsF2Pow1rsu0gHab8F00LTV5rM1LVzXBArQEddhUsU25
HtgexILbHqlI3NTT8iS4HA5U8G7scH5PIjRMLSNVlefFrtED9pFA3vlRvsma8R5vE8oll4qAPD4N
gvuPS+tD2pT89a159KRRrnPp3oBhv10VHQTfR/T/qyADEv4hxJrsByHMrU/FJpquWW3GnLe85n0b
gygaQXbIUk4pq8L1kRb/SkbVCxMy34D01qXGVwRQSRDzlfJSEGaz6/c86k9WC+4U+Bb9JrCjgNu+
0jY1hi8xfSK7uIcXi4UD9Eez06bREPIhNs6yAl9raeqQPY2GzJU04hbATE1yPy9fqVuiJuU6QTNP
ljjVf3LO1rlXuWe7btUa68axrpLqMSusL7uUA8i2g8hc7kXK6l1in7vmiLeUH8Z7R3C/5DRKoYtY
lVOZbYwFqUOl+JwMjnGyK++uZV2Ixnzcd5F+9AyfeJTCRapGYU3WxNgJeVhSww4uWd7jDhz0t4lP
JseItPEraG5HgafIsSP3mGVKYmfd1SFQcaVWRlefCHDCS0XTCA4HD2VuKyngAr60y/EkK1iV1Lwg
9uCvZ5w6lVocBzm8KQQKv7XLjacL+rS9EBRAshYbQbxNRce2DO2/MUPA07qzqZS1fie3JFUT/ATw
uj0MbcCT4sCRGsptUaHJ3yKujJ0RLzn5wo3xBIknAw2An+bgHxExzr6/h02g1osjXxMdvfUIBr9L
pcMywk2Dl4k1oCxq2NIs/o6kRQmX/S+aotMw8AZkU/oY0RhCw2K/GQ2D1q4u2Ukj+nVzxDahx9Vk
Ez2NB+1HVOiwI7N5isPwajUqeTJ9/WfHdr5u0CdvkgHL9BTEfIhqpKyV86A22C9MCYnZilVb5TiM
sKvN0rnSc031rjNenQRskzXfOMBln1tsAWu7KcWa1ve2L6dj4XBRg/g+FmmQb92UkPY69oFJZ3tb
jv5EPvTSbN4b8a4rSxepxq0eRnunCF5BBgyVXTT2Lu4wsVbW1WtLee+E58SLzR1CmbdkbkwOchc5
TaUPlZibUzdDvx7HSvU/nGZd8WS3qIpGlb70YJ5hSmMC5aUl87KVFAIShsJcJ5sfC+aMI0C7v4ej
2s0aFNHW43Fw9FEgCc1ThBlBSNKZmy3MEBfOGvPks8x9tAtEjUkS2LaFmI89gZ0FuPqanJGXrF1C
Xck2uceI068+i9j/qmhf3Mc0qw6W+Awd4Fnb4kSlqIUtIOL1tcmxT1wXSBJvvGtt2opSPkXS3eDx
/8uWj5Qv887wCU/PYzTXrTJvqldvmfDQ7gURxJPwF2gxXc9m81emk3HNyNcrYzvZzZ75pMoMfs+g
zCZPv6l5qR8UTTt95FDN5+81sV/rjCZ1Uty3nV1Pj1M7v4b24tWLcVLwkZgN7L0OrXxrUIxFyGkM
2+k+ao2vGlFkkxifebScQl7sbmUUf3t2h4A6xlEiTDoq6m7TC5yUHpqqfcmVSE/q3RDglKC52UFR
HgscTeO3R5HPnmTkf4hXdz70Fan56tKYX0GhuzPKdkpVGyPY2V3KERO54MgD5kKa3DiQCPGZOFbX
BZ1BSFLY+CyqwnO0IHtDorJKZbHn9+gIOqyxwdbIN+tObCrbavfUV1DmadGDyWIjd+ZgnRM7nvca
jiE23JvdMNwF6HeCoXrsR3HqMvENpanQW6ViacPYTGOuVlUiSNLvUigQG4V7ZT2qvAzO2nPv+tja
NeFwicZhqctL9n1vf/B2vprkJ9J1MC/gC7Oqy87ZzryPaaSyTTP5x9qvzIPX64da5nI90PGzj+xj
0VJ7oexcvCIcvPqpD5UeyeTO+kOvt61qb9r3dY3OdajJd2yPo0jeqqkDI6CFbjV52YsarY60aWSC
oriflEQRTecomHe2gr0qMXl7oDWQvuNAcXbszwj4e1HuaG/hFvagBigVi7Z8V4y0zoQmxzzWACrn
KtWbMfNfG5C8/UBcDhieuuvQJTQSlsEnDIAiTr3BlolF26P6YBwY6SUqLlWo3ZyP7qEcu1uLIYNv
scSZISJza1r70spROJW8W6ibkF3FTXAfzcmnN6ATda3gBriOW9Hk0GkzBjz8zNbG8KgN0c7ZyM3X
kPrnduDDnSA0ZuO9EuZHZyPRaZrd/3+b4xIbnE43qlTqrt3qoQQxTtFjdKJ+kCDPh6b56AdhnEpw
BtnVB+F46doRtISkbXuX4fBue8JY816/tGmzPMeWv/YFw8xQ5H8gljwcIOcKwzoKKIaszHzikKFf
4NSlWfBgz79mGZ+9pjNOo1V4fC5mvqn4OZqcxdkk7aNJJ3K0xSmci+8Mmce66vlZrXYykYxszMYP
dsgb+k1jAdUgVOC6KRxuofwgqLqElomhSwd/1QXavYWNfqme2UadF8hT3ga5Egm1EznxYZceAfbl
/z+Kh4kFNTOP//+Z6ef2QDW5qy7O8l/c8NzgzGmhjtAeoqr5wCHcdbF8ZQoia8Chubofe6xzmfjg
Mn7EL1/dCKxN66G4xggel022f0yi5o2Xndx+O85PAuvc+4BOr/HTd2Py0rNeCllnr5Zr8pd8vDDO
DfnRLh3mJ4GT8tAo37uJYnzsWcw+PBdFYuEE0wExmDj0wuMwzYw7FPIPidXWz5EqrRO6/yWmCv44
CvsJ93j7XVf6ZxjkczUJ6zFG3PQQW+VX47Kqx7Ge1p4Pra46YpMiEHOnmtJDm9BuCO++bhFYX5D0
J26qr0nkEIrqF3sb1veeumTel4T+4wDgs4/YtDuRkqLdJnRWWduOmfnUB8TDCwx/pVx6O7JqQ6xD
wpCirUut2wuWoXc8pGoFq2neu1FAnm15S3VYXYZwRG2pfyo04vjNeGlT/9Sj3bz4WHW5muuRxIDO
303pDEIaUYPi48gAz7SniXWEiTPshvCYiKRlIZ2NW0e2iu/AESDyu/j5bG2kqpsNFNUOrCE8W339
IlTN/tLJ996YuGjZLgnqVPF9QezWqdI0imrV9JeBwYrFBnojbOJvtegqPRtt8OQyeWBFQ/HvqSdI
fmq0Wj/buKBqus3mO0DPU0d4HrEZjCSyxu7TK4oxDeVv/Ey9M8Nk+yaFLjez2keoUSTXWtSroKUl
Pag1gLlmYyO9i0Jt0+dhcW5267bbqKaGI3DdRSuW7AqwPAh8ONIuZA2Q1s4r7O3U9i2/nEnxCO0u
x8A0SFiZuDq5azbgioOJ5d+q3c1oNQRz6vA0djQFJ3j1CqF3uCQucVHfTUjfeqU2TmBcu4ZuQz0C
KM1NrggyIeQ8VFRaBQOuV8KRmxBIj2aKYE/5XJwTiZI1ZKvlUY5Os9/JeIIJaZIHPxdErUgmaBv7
swCDWg0GxGgCIFWgf2VlEO3eTz5LpFoQBOkDixiJ+BkHOCFGizktw1Q5m/Q3c3u5OusOJeklYX1n
lAJcOqke4NktcuX0R8rsv+HUb3C1WmT2+/YR0pKGxFlAgJvxv4ZyG8SY6nXYulrNe9ViwiGSJ1qn
E3LouPQe/SkFYHKsTe/O6cm03IfWdMWGGuuE7I33AQN553NxWu2NFHbqlwvjq6RrWJgTlSxz+TeV
J7PEXMv0LfZRNU2ogvizpgC7HDAOU49I5RL2o2JpdYEoIH97ZyZw4aGMzSXl63GpUrDKw9TKfwb+
+uWDuvkdB2o+UriXoGD1Ohf+vOVGiwoICFHd+i5vSJ+xj4NZ7NJAdcwV7d5TPTo9wTSNNGN0yr/l
eXP7kWxWjALSj4u9LCk6jMWYrsVQ7yxkpTSyPLdjRt9qU2xTdzwHyrgremc+fEU+vzslojva3pEL
Ylbf5iFOyNB/LRdqE8seqW2pgQV3xBXbI68g86Xw2T2HTm3anIyELoPz75T5njawj+VnTYTFRg+u
3sjSfkBlT+rAmKmVVZYv0xIeSDwKuWzqgDmLsqtavg22/zTgJMADdGf3rNei1n/IZyia8n6l7RBD
NZTN2hy9f+WArCLNzBWC839EcbPtjDUe2dJ/Jc5V+T+m9Mc9t9CdbUfXQlrGgeab15JTfVfK78TH
Ru32ZrWJyu6nn1zetig1eSo3wrXYNtuaty7Cy83BvfGG/pu8XXffV+E160pxsETy5XkJtYSmekIB
XoYEP3b5oQIm3NBz8zFl16AQ/4xU73sk4evRth9zk+6+5fNIcDfj3S/SbRN4uylOjr2XLKUxNVF+
nX+izic7EOUYsPvYd3xj+AfnxS7Wjgey1emSyD1S/uwrdaFi32R0AXp8uJItWoNcIj2df3wqAVGq
se6Hd+RLg585+i/paM1G//1Pt++hxdOwvPtofQEC3OqVIvkvIJYnNInnoKbloEmsBy1eORK+FMjW
utfMUXXyk87RW2FgkZLhHVbKHjUWbh7MastfnJrgfVDJcVCu2BmJM+I6mo+ml/MtBHDHLcHvfEva
wLdXDNRvzHpfQQRsEg5evHQdvYuotASgexw4r+GIuVF24lB5OXZB0Cdn9Klt4i5Ww/RJOivBI47G
0+jl27CIT1GF9CAnRqj+Tc323qix+wNp4cEuM0q9uBKqunsYEXy0Ie5JSg0JqkfpDyTw2PfDLdJA
OFXkHby5xIHskcTOS8tr7yFJcySRsu2w8jJFfXV8drIrlwkwbjgMW5LB1ouNv7cbRGI/vj281DbF
GY4HZJCqU+IZp6brxWqwnK8pZDBOvXrlVMFx+cxS7Hdbt76bl4GUcflhtkfMKV6ztQfn7JKiEIXo
/REmik1g5iiyi3adjoQwTE6FFrS74Wi7L4E2YTfyn1o4JS9IdsGX8jMaPuvryNzkDdlLi2rL8TL6
JFr1XdfVfedZ24ihcEpCTvBCIk0Nv6Qvpr1u8XeZxm9HZDjr4ncRDi9DcA7kQxXWD3ZnTwtZAKvF
S8FMRzhs2OTf4YzKdRgu5uJ9bdHDKqu70PIUkEgdvqnWb9cVP6/Af7mqO+e1mV0SqTP/Kx9jppz0
M8B0bA/5Z9OQgRYzPE49g/b0OKAiLHoU9aVtJJg6o2MXUDM1x+aVZhVc8OM3qov8ZlZcGIb4oGCz
uK8ClHzWPP80LOXL4YujOPfOpnTzFTwEc07V4lCY61WDQDwoYoXV0EuOYfmhZ0AHl7wwWxlXSw/H
RKePHR8sX+mpsSq579v+PTEWCme+aZWbm7EvcNzH80Ovk2um9WtG/ydHiXUNKncdUaRzIUf9SJ7t
Y2ij8gVdhIZhD5+Cf4GKfZwbDc96fZs8aR+lFjOZK38V1i70slN4kK1+tEsBipyM71Ev9T6e0703
0p6SEtnT1sNDq8SnEOl34pE7QiHI2Y8QT8zhn0x9yDSqMyjjSKnm/Sd1eT9o45pj/q5idfDJP1uL
sv3T0fzJGq5S99ONa2xVMy8+mTzaf8UT/ezTVaMa78VikA4j8c5wyaiYB0cORwLQ+vJkJcl9kvbP
YwUtRPtXv1fJuzuFv82c3SAQT3U/yg3h4dWe+B7C4oz6DjSAhW2KMMtl8G5BVny0tvoVaEscl3LH
1HbegF4u8HbzRgp1nab4o5U1vSk4gOIRA1ydXft88fsyg67ipr/Wi13EL8d9Pnv3VmwAy4Hkm7dR
pj99C8obZxezvuOfhn2nG8slu4C+8HZ6qd3iLxt4ZTibwSWCY2g3b/zH4VWmXLagXq5Ej7uKqogC
PTs4dBagjSOJFhSG66+JJu0Oc2cREBIW2IKs7y6vzQ0Py7KDBgMDDRoJWMW+FBSgwryvVANtnj7P
Rf459Ty0KKWem8J68mJjVwL02AiB160Ybk5oD5sEvsSc/K/o/zq6fLpoGZEasTDPjqe2hTZwxMji
b26wAI3ekt+LWH1FkiLSPFsDqQf+b1922JUh1xcR4NqT6RvFi2MwvmVGeZtU8YJz65pnLSm1KDIR
RTHx5C9eNgQnI3Xec0AWyBNB42hITprARBADIMRTt5ut7CXPu93gtmRuBHeg/2gCEqg0SZiaP73P
iFUPdR7/hcvBzrNbRVDroq4/whYiNxXzTOb0uMOtv5+gwsCM8Y00xqdRYwEsNBbw2Kze+bSYlPnm
YlRvfYEPurKnQxwHH9Q/6nH2n4WiK2+BvtAmMHnW1BXSeNAEe5RRmjHQJPzFx1g9GcOmRMdu1N2H
QbraluTcwqH6dKC8vSwa7xCCbtu+PlnCJXkXO6VOwfQLApdOCGJ+Z3cj2rJldEqeDbkwXSVqDtaB
YqrbXRwcombKT40+5pHEjplPGztB9OHVcHIR+02GYgyzkA1gh+7FEthbRwkLbVt0Wrt1fHGTy9iS
cGelAN42Ecr8fgHUhfXQoGLn56n+PIo0Gb5J6PVmcV+7KMxNg9vfRw4D38E1YNW/0a7CM0pFakaB
MJBJMsdbrL88TxnKpAK7WdPPFsKcajehOq2i+XUmZ8XwnxqnT3bKU/8mDDd5z0ynSf4qDOOVgIMz
VNdDHezMEm5IIe9eecFwEtbongKnyJEedfpE3QT3WL8WFZ/O1PjRPu38T9JCnRX0+CEKum9FBCbr
fPbUGmGxqj3/QtvCuyr66Tri9XHcgSzwmQgbjcReC3Sc5kAuJhtBkrMkWO6SYcIFkWE13viLY611
pq3JDawKlDLmpcg6HlLfueNbg1mNxvu5xlU3DBBFssj+KRBGgo8YJ9HhJSJ+ynK8vyE2Nb9xnpUs
r5EAS+CZQmiB9b6I5kM84XHE+/004i8hmkXfSEigsEA0INBJfEl6IQ623z3HMWULBZQGZ7RcZFMc
WV6+S9xgWkP+Mu2riUT2sjy7yVieFegyYjqyJqzfG9j4czGWP7pols3MvXNDCWdJxKEz2+22Dbjn
bRIywxhMVPb2l2mmN85iQpEoakRgkRJak0bWG1T8aUzylWWHmHm19yrD6ZAux5YRgZDzJSkHEqDF
aeVoamzteYABdolW6wQhJUVMy5b8NKV5sPprMr60synWkpS1ROkb3TcnZ6lYGRsscY6473OS29yR
TSYj5p6T/ZbKtNr3S5Tcr+ONT2B98mgmw86ap/5EGIOH921YAS3e+W70a8/zKa+BAjD07aaS7aSL
zbe5PXscumtvbO7nCVGeVcRXCPU/vgEGsDEh47u4ZkZCKK37YQCD8fJswRv0LrOR2Yu4vyJlZkxS
0Zaih2evN8LNiIRvbSmSfJDVk+tzSiwcbPQa0w5aXSRnATpVk91peGjS+GbjB2bLeTY959hOwEyE
c60EBeYzIvUDkUu/YTg9z1ZF8oa7i1x9YiDDiu6x+5feAetLuG6w6O5DV/95iC6Wqp2PoLJQMZnc
naPm5akV4djpe5hwcE3zV+Iil09CVJPGsGxj0bn3+3zj9exDfSO+wUp4LQYmaW/8Ho3olWaodOQs
GhP48fx5bOyfvlI3oIeTbfDblR3hipAHP8j2bEGAih7mDYlZNZQwBS51c/YGGFXhv/J5/cz0OU2c
9jAaF6J0X8qeXZjtWrcI+ggcIhCVTbD1xAPdOCePGnZSb5/NaHhNGs1vK8MjkZN8+8S5RcOBoiKL
qy+9wkKU7TVpzF0hIx6Cxf9mwnmahf+mC3/Ld/0YzTXdBWp4pjoXM7Xl4IFxcedW0qWKoH1qLZ/I
xAnHt6nekC5a4Pg5KbTplub3HY6ic9Sldw5BL76j5oN2MbF5Kb0rAn61I9ugn4vkmA6/tteMO6ue
TtQIYxriiCUg4blk9OKmjLzLMtV2mmyNSRcIgBYEz3X2hZ/0W1Z7LOzJdwgvRjjDXBxwA1wDK7wg
tn8nWeshSeBfVSUDPnlkz+AEaDZWXT/dewjBHVP9o0LxDk8jx0KU/WUWEuDg31Q/kPh6w12EirNj
3KnG9C0RPK3J+Fc2S0O8Yx563f3NVn4pXYBrB/bIwtGyFAW/DI4ZQKNQLUeBswfryD/HsjWKZlmA
1VoVKSfIW3s2xznA2ZOZ6a8e230dh2y++iuCzISzQM2n3IPv8635ZXmKCE+OA++SN/9bY+aPiOZv
shT0Y1gVZ1IvGDly5xmrgrYbOKAMrZrsMNJBGrlG/eOIR4E6+eJ6/qdu5E2nnGbkfGEXgM1TISnW
zcEoq38lQzWpbmf8t999xpol47c5Emce0bU9jpsIMDbu6YkpEV20E95FG2WlOWFDlhwN5m9kfpiF
QyJrK54sJnIWFlpv+wgkswAuYp/WAf+qpj45Goe6WTyGDuKlqT5EgJ/rrKyOBR03ROtND+Hovsn4
S7ODYRo8FtwedZ5eaijYiJ/VhvndOVV3HTnbdI1WKL+FTO8EcMS8mjj1fMQmZJxcOPnQdpeL97bV
N1fw8xCA17c43TthcGAHzVpD4aFgG1P0jf9/AX3Pm+Z3YjubA5sTi5UhKg7XnICEIXjTGeENowU1
3ojeXPvRi1KZOOTZTdgZYDXdz/7aIPCatR8RdJcThIcrmODWFoIWxTFbAhVg6FuMRzOMyfAB2+9Z
RQld6DG9FjaDAukDfCy3PlDPHGjufuLqQjOVr+ex+nWd7i/4XzKGUsIQdoHRnPwUon7RwEUGkf3j
R0o0IqjYMRvY0JHMLk4MJOtM3uX0xHGHcLGQ/7QB6jjip2/41MdIVRtXBoQWkcPhxXW8t5LseWpx
aqol0AO0DIpv/JTGHG0JnPrFSwdoKeYTc0FQ6YsgqhqMj1Q1hWmyFul9MhBCQRy4VyG7CAjO6LXJ
LO6lzZNLoStqDvMZ5QUBR3aPVdrI+KKrkQgtskjcyPsnjCWid5ZvdJE4uyD07O1gSMg7ofW5oA8l
UKYkTbYsEQ9xAxph8m33cXoWXXOzSh8krSMsVOeOeepl22zJvkd8mZIYmxP7tyEFiNVaPM6mPgxe
ahFKxU/OZ9nZ1bus4VIqaRAGXudkGcy4VcvoxZMePq6FmfE1URVESLgGVnrxmXgq4Fod13ZC4AWT
IRmiFaYqTKR2SGQKVDkLj0/Wp8L/qOZLZ8pNVwR3VhO+9YO8UyMS4HaKL0FfoNpl72oG+6UbkY+A
t97nIxUUM7nlRvgx6BwEoHjJI/RejkP+IrLkbgPD9GKaSwu6Q9KaJwigxz9MXQV6Kv8IIBWvkbKS
Re4aWK8iLhL/15f+QXABjSqSe4L10r07PVF7em4G6BPItdkZAUe5C9r5UgfMOJVJet44viBGfkBM
8zoTbElBlPGmIkZrpkRMgE5z0XwrBfptJdxDEMZby+tfPUCptjOOzaysq6mLYwZM5Eb/sXdmO5Ij
aXZ+lUJfiyXSSCONg+kBFL7H4h57ZOYNER4ZwX3f+fT6zGsg1SJ1je4FdBcqK32lG235/3O+g2zD
gh94O3k0DubWfkoThJWmLF56q36oQLgMTQIKm3vUVsazO2E0H0MUPgxeun4pubYxpyDzrl/D4T6x
yuZAW8eCH7NgPAlCKq4q1h5/MT5jOd1WcQU4fvmWG8kj/ssaFR6wRzEeMK5va/gdlROtB7v5YXrx
D+Ix7thSXHn+jdvAEhrAmeXNyvAwD2e2c98UyCccvIeVBbVUBv5ZNScKgdRmJRKdOKnbXdKAzEHH
bR2RtzzCdjnEOjuEjmdbyu94kJAOYAWAAP7SoFjARx5/ldS7WFv0Vg81bm19zIqFLGHAEHOREnli
Y5E9x4F5s1T5gQLWowPWJBORv8lG4xlUz8/CmNdTB11gbLg96/ZcLe20XhQrSlA+t82MAsQynpVu
vdaIdBV4sMFvj4uJYSIVTPOdaNlLJcOLsMnfqTtqyI6DfHm+H03xmVDUuu6Ct64t6x2MAyaJON/D
uXU3kxvt0zBCVlgFr3j5PxtwfmKJaExsZjAUe0MYz1l5jSwZIEtqaj7qdCUcX9z1GiItq3Ode6wj
RvcwG+KwzPRDo+gQptadBtwa+cnr62+izCOosqzZ9FZceOzANmw6AER5ThHSV2uKT4ml9Qs4SIbe
vRvM6DEIkjtMKBZdnuiRo+YMh8VgZSo7sPQdBiYfzNHg+5s8lgfYHOSeoslopjHdT942H9zv1TCU
u0BFh6ysT2iuIKl4xg04UUDZ2CAgGRORwls7aFKrllWvHcIju8FTW/Y3Xee/t11+XzoOuUwIOiM3
h7lRIpi21uxZjwZGM68qb4zBQHAZTU94y+9FFp0y+7q0cPMVZvI58u28uEFk1+FQrLwnPM13RnN2
Gu2ONMYQnFx6smPvpQ7u6LjAAl0WDC7Be4b4fCpsm7EyX/sGcrZ6oLIZV5B2eu/T7ZdqhfgQWMKt
r5WnQqiToCNrqbDbztVylJNLgQcdc0c60a6ncEf1tnS3eWy8NgNAsCGlBMGSbCfeNxpZJCz41XmM
6x+zSa2tyMBGt3byBX7upVNg5KIQh5dIQI9jLg5jDJbo0NkiR2hZTR8eL1EYFNG7iNJVFW9VS42O
HR4USmne1FN1oFhUb3nrgylRx8qxZqYZTuGsmj3FS4JhnFxux2wiAocjtdlptn94dEc5rHM/erFt
TviuCS+04CCXtzbm6BTi2kCPXab2akrk0TNhDiUFe8oY3vrFmx7DIx3d9KUNqs8EzzD66/GNXSp0
IC9+k675OlvTKzKNb2lYrMkmAF9hN0Qy58h8RWLetHV2XUzBuiNn7yrWrC+0JByvOrSiqR3DI+kR
C8gES3RyTihh4RxqTjFxWMUENCuqaFVUY32VVsuDyz249j0AEIsyPkmS2hpwSN05/lIVWw3KHyvh
hvUNy8JNmTgYn433jH4bWd3uWiXdzo8XrFU2+hMLH7Lvsl0dWNljWE7PeNw3tVTs/ajupk10E5IT
DswmX+ZiNRbiPixTey2gA5hV8iNwikNes35hex7lxBey0nAzheZmIn9DULi7KmJxUkGPK6MwejqJ
4QeI9AfAmAhVzhkpDoaijNeU8XQ1x+esrn5iH+KCzONPPx1vlq7cGdog0svo55jne0AhauUBes++
VGrIg8qV3JFZ0nMqJv4Cb/tVwHixkfywShIQEcDDpXYkv1WUpzdyBPA+Ttep1Q9bOBTerqXVmYY0
8tux33uF94h5K9UnDlTFk7uJq4zm+ULeAyyCecvBqKKVN6Do3qiozTdMcGNMmaStyIGS1bgf8tG5
zmMgU34R74nvuq/jFHlmz2miJeG4uZwO0Lv4idHQgHIRUVcSNN546lL5segO69R9q4HBQnyl3maX
VEAKkx4c5EwmYoC0dAr2pQRyr6DywFK46yD6sSBj70nhcsPVAyv2htrNv9UepXa01O5WUK/Gx0Ws
QyWtk4d0LIjT5ohKKS9MtQN1ecd+BHTvdDMm9mcjx3ugMa+i958HiMORwEkexZQLfCNfYyCPV10z
YcTwUKNoYA/g3y3Gl+VKEOCCkwpZw8Wi+REk5HoiAuvJlc4jLK3QjA5mZgqCHOLNGOO9BPw7rYaa
DiZliMBtNfAxWK47vamb+uXdp0SzFrV3jQ762fCwYKoOafqQ7PHn+OyqrxUo85vZNZM9ou7reEHz
OKgA4LP07gMsc09Rwyxjp9VnI6xhu/TgiEfMT0p1N8LFeGnRgdQXMFQlhZDvBMqtqx6Luz9qE7nq
b03tdVaKeoGx6YVbEKXiwoiJq4cwSK8c/8Vr8Be3Fvb+1EspmXGXM6x6CMgIL+79tLrX/KKrRNU+
B3uXqlrvfIGNunXKscI+64LLejVLq9h6LnUoDwqT4uwf6LKAju7bo7U+pMgwq/ITzcRH5sRgudUZ
Way3JjyYfXMMZspW6lBlM52cIrlHfbAXNnwRF1YQqtNsSwwPlAE4i2m75xxk3gyZuGGDy5llqe+C
Jbkb6vFbMy+3jWedrKkCB9ZWJFV4xb10qXCU+AiGKkVakp04i2NyUTSsYpxPsFBqK892E33p3gkI
tCDwRWtTgj3HZwTlV7ZHuEzvpPMJtKGx6+aFqv0oNohl3X3e+cdEqF1IO8mX+Ukww5SKFdqcUJ0i
8t3PnF7ztsw2k0x2MlWvAb0lEkG+e0z3dOLQOgUwwbsG1bmy6xdLlPfVSHASZPC7zBqj25KkDJ4c
3kxmfbKX5FBzgeLOAJobE7xkwVv2JRe/ccGwABh6S3IUdoyfWhfL67WnkyDckuO6P6ev5Bo+JIpD
Fw1le1UTCwUD8XE27fZuNopHJ3lk37i23CxivSKFRWLUMXBqbzvsTWvQtXlpnBqBcM4qBmi8Ftt2
h4VpbpMfSzfg7y+nfVnKDENiRPnKCp/41gtN7v558s2DzbaM9jm9zhymZSpUg3psvkWaSZSRSxRU
uHCInSApbW1jRDtNIoktshewRZp5Fj6NfZK/jNSG2WjfBnPmXyPL6p9CUxiboQK3wVJFWq+NbNDI
kyeoEj24RBbRPKQtRvcMjNFyMyzg12nrb2mR41mzjPC1L7RxugVzoWPsDNKgkBqQVc0BHKFnsAj2
FF1K+ICEikD3l6duZZ9/Q+CG3iQFY0KV/7Q01b1TBvW2boxiP8s2+sFJDS7GPbcJ/AYKBzXy0fXg
c470PdO65m6lXtihmhdVugtgAD26csofMcgdytjYaH/BviugAuqbpvU7c+tZsruPk1sONeA/6dJk
dv2NSBlkRDV15LT22Do2G7eQt7Nddauo4ltXo7tLUPx72dawcL7V0fhaO+5Tp9qHzo7AMiXGW3JM
enhoQh9gojT/EaTc9CPYcuwMGFITDjGhQCmkYCkp1W/ziRAMq3XxjRNigWJc9rvuEdbKMa84/rTs
Dvd6J1/48c0UrlRF+QOdomBHXsLGl0W/Nsxv1oQGgNNCuxv7CTuZ9h1RVbx1csAoyPzZFbH6GqYD
Tg0Q0kSFFjkJDl0Vr0WJFYtz+qMVow+FrEtlNAxvcGxlN6jYkClLykFO55/0/4eSfi/HDjjRTssu
Cqph1XJYn4oJek1on2C63scYjK8L6k9Xut+DKDYmvEk+U8OayPq87b2gO7We+YF8FFsmFYxri70s
dUTs1InpUCMGc5KOCVz6mA6vYkpGblLtirpBX1uz/zbZrdoeva1ODTtnwbDiWaBBY0jYowlUf4LL
RfcgO5hLe4oL7UO2mMNizEFFt8RM0eZDUk8v+aJyTjFg74pzJNJkFyAG2KVDzkVowejEXnBb0zsP
taxV+3D6yv5mmMmu+IoU06VDi79C/uvgWsFx8JCZKtvlMj8zZ5ACh9XVL3AjOubnZBqwTDjpTU3M
JcWL22A41YimA0WdqypX9xzQYRYB9UfHx/a392v2RJK4EbtIrxrJQVxlMUQqRPE1tY0gKE+1RZ2I
eximx/yExChm8KY3YUbSE7mfq0qRPh9DGBMFnWOXGuNAn7lOKDuyRbzPPXIfExfkoZFPj3WOQW+B
2moQlcYiGdQrcQcvq9gmJrX5Jirv0fedkYSy30rcd1Nmb6N6nvtcUrvCgOEU47vBTT9fLZWH+j53
FXIpTAN2GtNgB3QeWmfDgcmkZGsiUkbTVcTefL2YkNdr78zR9yUc+nxLxRo1H9WZKP42UKBO1I+k
oGpAUO1ptqLtHKLhNzvJb49ged3TF8dAhIDDX0ClTd/i9sFy2ZU7yAnCeseBCL9m6vwYe0BncgKl
H74tElIHG0Wsry69RyjNB1O574ArxAFIaR9BaKvhHgmHMgsg25vZjL9NffkWJpV9aBAx5cgMc2Oc
jg43FitRtG9VzWw6fjMa9m+RsndjHSSriHgFChmYYZj1bXA0J2wIIRWE96k+emlwnhb5o+vbzUTT
88oKeZTr6xZG0t/F1bTPo8AHbdF+85xRbpIl+Iyia3zRjIcYoLDnt68iZLtss4dCt/fiVe11VnP7
RHW2n0OXTVNhGrvqwSRddpen7kdvPZohn4c7iP5SBkB5yX/YsMESe9b4kY9461gpPG+8Ey2xiNvS
JzwrbflkxpRoG9R416KHBbPBn6g15JBZ3JWFxh4pN3hWrFxrijB4oIPqA0cUamjmuQk17pVZSnud
AF7xMRSJiKBYG0pWPxenupInIeihRvIU1j1tcX98oqkKcSeB/wtv75qpnOwRNQI575Am9Sr8il1k
EJQ8rsKxYxhluFXDmi1bm9ZXtUZFqaikH6WG+yltP4YAk4zTf3NcDgRjQqnUv8Puq/3i073i64rS
/ObkgsQQY3xyI38LB++MPnG4jkLkLtZ8Tjg5MMeZyyHRbnNX0Z9ix+m3wZ0pvTs7IBWtCMSW5zAj
Zh8c9hDAQymyo4lWrbdWsJmqIoYUyZteuZxVMty3QY6OMak6axsMxrmMhQaoFHROPcCJPVNzKrlr
e9JZN4vE4+qX1xXAY7YEwDNmCoXzpjFoY6TlYyQOAUZNI/7WRu73Vn1As0o4fniR+zW60y2nYbza
dvTS+j8um9dMU6dQoJqT8cFksxWuODVdsW8tOJBmkj5m8fBUL2g9k1HAb8mLA193NXB2JzDp1g8J
q2/1PllK4zMfooPMp5diIWi6pgpXdO4Xd2a0syvr0TO+sCDDME6snzlMd5RNjwZmfTw6ErWncLeu
GKnHgO/CwsqW2PC3RoPC09HNGFRbbgZ1J87XLdpGEBe4tdpXir45bd0XQoQWw34LSxg7CITxxVbi
saSQC6v+2bB2tpk1ehOJAzPK6+vFHu7ILKAs6TAE4wVSg5xOffjITt3ZcLZaUI2Hq7ko2aRkWOlj
JJXdEm5gyIX4tR8EFRNgnkW3m1pXrXHfvy5W8dODS3LK1RKTp60jPfoSmY1DVSj1smgrlkqtpdnc
yJli/GJUPzLPfYWk9NKMKPGhU8DA3qWJ/5qQ4HOP+CQnTbt3T3aWpQ91VZ/NBTMuHrbq6NEPHEZm
VCdKrDVWyJcwLdPvfvIRzB+OY5tHztu3ySAsDHycNObO/hFVDZNnUHSrYslOmQdfhjkZ+qlPRYzO
lCa3+dhw2idUmMNDkWukRur0d27h+PvRtKjEdFiIIyMDs06sDZXw8oCWGotOiV1+saNZA7keHcuL
aZZDZDJm5d6wet8k03WTmvV2SY3mmFTOQ5Oi8fMUsjLihTcCwsMK7qzUywHHd/xbX3aEqzdlW3/b
OuN1bRjdu2n3HpuURnCDzs6mMCebsE8v3Aw5kUc9iY/rMpL0EulI7AxcfZu0ye+yjEVd0lpUmBwR
IZKyNxNBLeb+qyyHUyp88Jqhd+dVDYBy8KUWzrf5zVdtTzJQPF73buZsMtNW11YlSTUKsAWN6Ucj
DFiaSW9SOOfZbXnvjd/ZQZxrRJl7a9DrVrmSxQApF6UTmhtaoBRFhnoamdmW9ipj/AEqlp8mnU0Z
OJxJELeHtkBOGl1jAUAbPoXM3M9jyS2nyYtWmtILzwU2pLRdj3TGWsFli3PbBRCQ7V26fY9EPT3E
5cCz4OKM/s7uDPJUoxzXCqbMbuBPPVOpm8AXHGmprYmpGH1EhjnYZUU5f/TwG7piQGdwalAyXU3S
xNXt43SoHHtDve0A5ADK9b0IBHGRBXAnaYWnmPXyap6MfeEkL3VunDP8H7Tt8a7HHVD3Bg/6FtbX
fnKB6RQG/enZ6g5lK/Dq9JCeG8vZSbvAfjjzY8ZBsrXC4ISPKjnwtg6eeN+vSHgh1GAOYOP22VYQ
ernBHcfJsoVUQbbS02TjuqcF1nt4uSMt2yiAE8NDK237sbVx+QLkK6EAyLw6xwuyp3BxOP9ULyNJ
Ik5ApatRG0lkZGjccK44oPR+T3OoI37+SJ8tHbmJvCgf13FtreY5/TkP3h1yVm9tB089bIV16DW3
OeCsK9HPapNX8cEjO4FUB6CqnpcdihqiOeuy2PYTYHwzRlFhFkcRGB5aXtySkYISiPKwSlikgA9H
uyzP3lJpEEa2itKK0xXxJisx4XOZobegV0B2Xq0JhftytW/Kkt/naQbbubDzywQgGMd7A3t+buNc
ofmJvxOHkJZMoEQHrUl/sW8zP7TYfhnvASG+xgwpaXSGn25HeYoA+3XmiPYBpsuDIna3Bzx6z0wA
KS4Fz8BxaU2MwYdlmttUFEivxPBcTvAxotbconuBO5xNZL+ay5sHcKm0aUhbi4Ru1RNa3yfm1Tg6
GOgs5txpvLlEVf/3j+nfws/yvszmkAPgf/w7f/4oq7mJw6j70x//47nM+d+/6+f8r8f88Rn/cYfz
oWzLr+5fPmr3WR7f88/2zw/6wyvz7v/56dbv3fsf/qAbkt380H82hHC3fdZdPgXfQz/yv/qXv3z+
lyK9ibX+F5He79XnL6+fzc/PP4R485zfQrwNIX51XdeTvuObPv/i81fjZ9v98x+GkL/a0kfz4biu
lMKznf8d4+39KkzX8k3L9IUUPtHbdEC66J//IPtbmb6DlUWalqLgJP9fUryFZf7jl9+FeEvPlJAc
MDqzz7Yc11L67z/eH+MibHmz/1Y4Rlcl5KJpBRjyi+GqMrJlC6QKGucGx9a+dxFfZaL/piSJF1mq
m7z1oZhKpk4LwLlhPIiANp4azGFVuB1+gBq4Szfht8HwOyj7h6cVrKKbguvS7nZjiql0Sl8dHzFA
Z5a23gVQ9DPcowliaKY5aXkFlWqOqHbcKspw9PpaCVWxuwXb+g4pbNkaMz7etkh+IlfjZt+q2MXi
VcsBbU7IvOxh+m/AK+vuOmm4e6fC0NlUZOOpEkmH9z0O0LnZJjKl2p83ik63RR2JvZJ7PToFyX5D
8DzXwU9Dtg4Mc3bNihYEk1xzaKQgldKEQYrrjM0ljAYwVerZBlNyhZxYowXKIj6XY/tSqoWkrtmm
HQsYwpj2Rs/zKrc4NIhAQC08VwQsEr34HM0uZUMSOATo8TKvWHFn/lHR+k2sd7MiaL2Cwmd16jkx
jfdh5pEIwhK/pl8t6Pz6M24nPMUrgq7OHpcTBeNAJgu7PwYTfEQAUEsKr2Xpu40jh5estzcdSBvR
8sUrjBQc8tkwcayE6szl7ZV3GBuLedDhF8DhsrE7AVS0+6Hf4fLG+iF8Zgo2AxBka4PqlE/Dhb+8
rZV6B2KDX6Eub9oZ5FYSnW1oAcjf5eHyrn3NB798OvoFx8u7HsufdWhjd+Fx0xgtOOT5LOHMRe4H
yq54g69M/VM5U3j2WvegP4x+dXLL+f30pR4k/xbU6q6Qxotnec8yTs9V1d5Aarn1dZm9N6lN5KtE
xufRcY4O+uSCZfJqmQA5MjgzFGp5q0DeBuFL1CJt7mi3TCTHUSKkDE55MTL57Uuym2gZxWeOb3xI
Sotpjqo0rZzX3Pd3+krYygdqC9KysSkjFwCmuPHjVejwczcWfhVP7WcSnjCFIP5Xz6PVt+vfzUn/
OXX/UkArxzrW6ftW/uU2V8pj1rCQVNn6Nrf+eJvLbKI4ENtfYfXh1hJlZ8AFNEUMSoxfUH74il2Q
YnA4eswI0IFTPq+lPTzMAON+uwU5zywI5xijqkW6xAu4HMXTBDIlV19l3hH1CwiwjleYSw/aPLdQ
nuRrWeXfweLAbNT/oeSyWVn03Td62Dru8fJR4oC/1veQFfsPhIQ+XIZjhpOAHGL1glgQST1DJYz4
eUuUUSiZD4aja038hJdZxCFRQpi6H83ou3w93yMpi7stnDwk5tBJLrdK26n15XfJ0OCN9Ov8oL3P
OKObxLNc1VF8XqZgs7jpOQ2qHwPspu0g5R7t2V5/wHKUR8WxqGokfQAuguGOHd0H93AZxvqVK/1J
k9CFsWLvCVE4X/6DviMvT1gKRuccE3NyuVsu3wv5wDGMjGeHumL0261Bmg05jcGmcNHS6fssteSh
nkkPRPjSGbyGvmX0R7oM93owOPC52C0pLHv2gU59MtPy5S7Sr5It8Vm/CEl37wN5jqDDPo0U0Yx7
7M3fYLbYCyic2AH1wJrbXd/J6LOfYhmcjOSHUxMGkuhfUQ/SmCF/eTz6sN/mbr/iSRZ6Byd2biMv
YCMR33vUxH3pHtHS/d2Ylu6fVy78gZ6Chu2A+nBt509DOqxtkcdz9SUy0Ryg5+7D0fOumpFrrz/d
8uFOVbjC27tFgfcOfZI5jql20Z9eQyAQWq6x4+EWj1mDiEp6dr3ojF34eWEBu0zZJiNoEHP327R2
iFzjfWLAhGl4nROFm/ZcsMsYpQbOfNQ4Ny32TbwiR1hrjCXbf84HjVychhU8+hP3B8bcMbg18ggy
RsBjqvxxjtUxTwjNjGufdiF6vCLmlNkQDh4HTEGX6xzoZUMPrr+bGf56FX0LbZZvMz9gZ2R78vv1
vyNiiXyy8CvACMiZgOI3YUIIXvgT8G6WXHT66MrKrbDDs5Hwny//cJr83pA6XFxfbxSb/upvPph+
4982oYef//wHGxMFpk9YwvQs17U4W/7pgy3h2GrZRUObqxDyuOh7LUuC52lQl1EfFly+JWaeQatO
oufEQnX5bHqY0xs+qjD96RX2vuKW/psP58u/fjr2XspXtgJzySf946czQgr7eVV94gejxDpe46UB
RVCz1LoqOXcGMySe9rs4IpMZ2CYyQzYzesqspxYlI3l0QMEZnUyIl5EZ1KCT9VLfg+y6siqd4Nw8
MCNAy8aThfADT4+Sxz7j6bJI9zbELM9lTHSxOlx2LkWdn7lxqSzNt1Dt7v1qlAhV2TKYxFesrd74
spp6V/f9ew1+KYtxNTAcK4+uRuMyGw0O//CCx67XCUwOe7ogS/ZJI7dNg3nUTNQx4GCjb662Qv9F
trBXefT9HfcANIBfx8CvbLeH33aBHFpopcc3+qZrKBes3Nk9XEZKbtw2GS3/YdG/m97dKZGc04jm
hFGxNF7QePWQcVxj/m+5K/WsTK8blGcKq415+3KFxwQvOdgwm9SvOV4jfqLwxWagDJji9cQo56nb
2JN3xP7+ZqsEtFfIKyaQ6Gn/Ye3NyCzUDzTc/idxNtpshixTb7siA+Rp0D9dXqulGifS4mc94z2A
qXVZqZDLE3ldvY1J+hzreVG/dTgGzKHsIVoD1OZlfs/GD9R8VK/1hsYfkzONkecMZUTQpcdUbyL0
t9OzfaLv9g4V4UDzUeTG6+W7XfZ2Ec3Ayxtc9oB6XqqMiaYjmap+2D8albxWAZPa0JBeVkF+6yjU
XN7eShmUXUcfNu3MmyohDvuyuQyM4hp58XuliB1uLEIyDb3y5zaqVtKCBCm79thtA4X6eIC/sJ6L
6ViFC7vuHkdsbaAASAdU4lav1npMDEn5Zi94mAOqt6vUXchbzElqNZCE+uxKL7ue2TqHQ/k0xrbc
zJG4J2GZvSPPZklNsH1AFiJyGJ06h4m/uWdN/8/3rG9K3+My+0oJx7v8/e+OOhb68Cha2g860M+p
FSLeLpAdcnNONuNlLJ1nPyw+ej8AEWb7tKwTaHau+DFWdnmjHOMl10ck8hnEpojlyneWcS89b1cK
b3s5CDR6a+FBQodShlSYletqSsd4l1ojBE+aogmzBrVPQe/YfY2L9jony3EVeyFK5wFZncy+QNR9
dR7mztLscrjhFOvMFgthBeJH5WSHxUbJ7pTCBNNCCY2Ewmx5a5g2WRHjyYfRDtEjIgpYDtuI+Vk3
7OnctKumbPgkMOOW2KcrnMQopyvwpg0OtjzF2mdDrJ0gDOr4BKAw3XFOzS3aBC6CQnppV32ztzKc
XuA5vjwtsinaF9sD2o/O+CPPCnYlUfo1RgUedXFDwuytKOXer5KPpcuZrfSr0Fn7Ql9O62x8Gr3v
KgBySDTceiga6CJ2529sH0Z5k4jXiYcWJJhv7HrcOdPwiEUnXwk8PF1b40yGlxGM2DBIxDH3GXhj
QCrDnUtj6W8Gjj6H/3Ep8i3hm57pSng+lm3/aSlSWQRTy+zPsbvcaorWlaO/daOAFSz+VH2XaQ0Y
Zk7uVD3MlF+jR3rKyzaHjIjWmsVqsJEsm9+NmJypbPKYkopDOU9qXbDAHBxrlzcf+GbYlxYTfvEm
6ai6ryrJYTt0cITTPRVIp+Sqdwe1JuCFFk09XNdF+Ukd8z53rAE/0O3iuBtzQPbExsQn7sO/AQn5
0rrijTRRteZXBq4ZF98xMVUo6ldVin2tTFW2apLkYVAA8JecAvtY9CWBs8awKs3wWI2MRs2O87FR
iTm4jqzMWJGnaFO/M5CFG5F1IGW2iORm+vJhoO3YGfBdrLTFznhPUg1W5QQKXGyHd7IFfNimIPg9
uu3e4JE6qYHF4QhDOpzzFwONJsJXYtr0eLmMi4ivspFzf4pMlvnsKeqzLz06UPCeTfOxhQCksZDk
j+pXyqaGZJwy2F4GEF28xJ3WcjbhDC1f6DXQuJXNa4WebOWHAps1CZAmdidOqOqOVZl82TL6Um5l
rAhFXk/sOa7yGhkLkxuC4SgnMEkc67np4Qdyhzm+fw/9VBFpF3+3ZcRAbDgwOuaELIDLHs6BezWJ
8G76DAzicTL9M3QeBey/Gad/2ZP4lvJQdlIaktJ2XfXHPckwEahDJ+wj0kflAqGTPVB/kWxF9J73
shhcjuoIuvwVp7S7Widz4d9mVhkR7yfSuP+bj0Sd6s93jvKY2F1HmjYVSn1n/W7KdQvsFGMyfVi6
wqAmtuAWP/9sYysIxS5uqi+9pZVsmYSgBqQ34fo8ikf7/V9/Euf/cA/7HIuF8KXjUnXTi8PvPgmX
2ycavPu47IU4gy+u+Rw4EYECaorZFHXfO5eoFbP8Xs5mswHhDHa8IaYHMwrteDwmzKSvrTd9pNm8
a3rXxrAHP4wp2/B7BJA5thV4CHHub2ZRvHU2ffvLyMcUswqM+CuDg7xf9FaMoxVxIYLS1qJfHUbU
ik4oWxaGTGGRljQLliA92yV6rMiGxkGYLS/t32xj1V9HjLA8ZjVTomdzTPtPu9jGdUlbnPxzEENa
Iztun0UDxxpI/puBROadZSDmunKsnqpZxj0Y+ekuNnpn03p45Cz04Ae7GsgAyYbfrlgDyuhmzuOt
YbMKeo7A46HjCeSSoM2ZCo7N2plB+QtEzdze03Fj+egiwCxL+10NwzGADsuGHshYSetTXzfSZ1Oo
uuI4+j5yEuEAblQWKtNQl2UoxK9p4vEqEYQw+LEbqzxeJjCvBtcfV9VTYzTpqq8aLjeFl6usfg2A
iHLc51l1yY1f+uQFROssreXWSwgoTgyCy+qMicxHkNSSxRhU7VswOUwOqjPvJlpw67yCoT5i51lR
GY13uUtzQ6DZdBK6RoSiXW7xvB/i3eU3pXyDCY35YAIuCZOVfmkeOmA4mFBGPWr+9YC3vL9ud2yh
+GEF04JFkflPld1YSpapGcDFQuVT6cm0WeCjmXawuuw2upB31tuNnq3m6vI5SOnKqqFDb2dyaQKe
N1bYZtIWKr8CzyhK6wGPA80xBsOAGG5lI3sjU5F/XF6ACZNqrhGv7UmvI3rjhCn6jQBc9F/wwsZq
Xzr+Y7pM5JiG/W0KM2GnlvqJqHaP4dWz8PWs6TW6aGeOUgBU9gdhf9D3Oy9bYc88CQtrOUYUtF2d
eQVdj3UsG+WtjyK/D7HzRA7c26ivUcKMWI1wUTcB9NJU30oTjUyqLilrmF3sZpelT0KIhxyLK7iI
nxU5nkA80NbPtHiQlHl3CZli69i/7XJaPqT6sMDQ49tT432PXIEVb5qJ5vLomunrMQ0EZeQ+pYY5
vr880E9q64gi611kHiAAqpLrdkZoLeuwRwOJwiRx8t/GcYSY9qocb0b7PVbEOSRwV1a1SdCfYzB6
a+AxECHJIR9Ln/MI3rNqsE8GHAvo8SjwLo8a9P7VSounZp73CSkCHOvKm65nv6f6Ekr/cFsh2edE
yre8rLHkAfN9wunNknD4q5nnDw7xfaBayTrS47NCeB42d7B6ry/PmPSFy4wK0msAdgjEheW82W4x
7xZjgBjAlUrwNW9ji2QkFuq0bmiGxeaDkcw/Ee8b68vsdnktvZgbHttK+prYbDmjhTUzny/KisZX
f0/8IMK/9Ii1hEuQ6G5k8iF7El6TGtNVBFUGM1NzRz2eVJCE240O6Xm0HfaKsMbArURfujLO7qN9
uNwGVqCF5ZP13TUY3ElS4gkb+V1V5pSbRICm/de34qW4+odShm9LU+LfdqlT2abu5vx+7YlyWh2u
Zb5P3/KOHgJYA4ETNibw3sAw3aLvQO/oeJvciJ9EYN5HJbFFrc/+kBF0Fimq39yMBS3kXgvxqNms
LkcNRuWS0NatsaMBOHDeLrd0nbFY0fJkmjX5YUvsKtHSfx8VkAvHRxy3sLSh1cNIAtwiz6ZVJoOP
pS5gwDgkehrgri7zLk5VfGg+kvko864CPaPrDf1libv8dJclrHGS67IfP4jv4O8b0El6lteDKL5c
Wd+n9SE5RKYLQ//yKgMe7AUxnm19dJdzT8QOMcPftjINTioWG5mb6Bo1JeIb3F+XIeiE7pkYxWZV
N8xWhOaRVg3n/XKeMOuenXG1NWLnG1P0XRrykMtv+P+7n89z9fnPf3yUfdHpXmoYl8XvO5lCsJH6
v7c/X6hEfv785X807+dfcH01791n+5en/9YJle6vlBiF8jzL9/D7upyifmuESutXaduU+GxHsVwp
i78hTU13O4X7qwlc0oHuIRz1P9k7ryW3lWzb/sr9gIsOmEyYVxrQVrFYTiq9IGThPZAwX38GqO6W
2ftuxXm/oQhGqQwJgkCateYcEzwSk9y/G6FLYxX/Eb1Rz6B8iQHuf9MINX5dCjmWIykK0J/VdVdI
1qwcw8/3qE3VgLhvDW59kjBFiPqOWmfHpkdeLRGo/Uz2hR/1hFur/F0qcFwag9s+hh3sM6pIbLbN
+ppVQ7j/6Xz+XetmKWP/GDy+H5iQks6x0O2l3P3rgeWQZGQZeCXNmCwCKy/V3mAH/QAd/lIr41GT
7jtdWFR2muhskcCn1aH43vv/pfX/c//o16XEv4+Bc+JJjIYenelfj6EuTTuzS7faFLkvqi4/1Ta6
aC1WuwG25W0DSASm3LRmkR7++f3/3UtLTFVSWJYw2X//+tJ909piyA1eukbqPvXhsLWkYg6kpazm
6aT6UluVVX91gPb94W0by8D867mnZCSEI1nKInD/fQnV1FrVOokJsY/KWjLVbyNL/kbKEOdOrvnG
0hEmoQCKNYfIZBwMZy9W/ZZ9JXWg8g/zyHIf/OVwbNNyuCOWG+L3j8GZ8TQNk4LgjjRg30finj7n
dPDq1riLi3KXuQTL4CTQV4qifKcT7OS1cj1Ap/vDVfnXT8VDMWAxrRmGK5AP/PqpqCBNBzahhCy2
BnGSMP5pZDT1/RwJv7DT9DB3wtmgNXsx7SD/w3lYrrbfPhXhWrbp8g8JhLN8aj9t5UrHU5PjmgB/
BW6+qbE+DTbZBYCwQ3+gvXj/z1fgr42I5eJn+yocR3IXUgeyf7sCg9B0q0JHPVpS16ROUbZ+IqvP
vam/mmo6B6FXH//5FY1fN6vfX9JxeVEPfq+lm8vp/+kdRmpwknxUCFYtFnEzy3yEveSoJVZxCehK
M3Wmj8q20u0QmueFnFMWpbnLNc2gHg59U4Nf9s/HZP7NWXfRqrjsrVyxSEZ+PaasjKxqZpDBSymd
Xddr7YnNDw95IkA3JC6ZguMuxQGztuv0arujhfuqfaWeFj/mUwlqjBETf1FSraWHOc7NNP00Tmzu
eg0icZsI3c8qF5HCY5LJGTeCA3mVel6/kfz6P78d6y+3to22Br2hlC4jv3f7+U+nuDFlbaO0azZo
qUfKH+me2ih2sB7obCFda9MY48fcHK131Iw/eNWbhoB211MLPMQd8VKkKuhQYF4zCT0J4/tHt45H
v3NcxPe9AwTLNO+0GUiXwWyzUoNsDqYuXz0vjQjVoNEclugYGo39vxrA3EdgQtE/I1Jv0vIPe0Hx
l8mNQFf6hlh1PSY3ssN+/ez6aTJIbs56lGItnIIQQw+bv9KfC7pIpSmLD+Py1VwTdJSn8+lTI+MG
Cs38Cvw3ehoLoisoIzrHqWDEczOkLqaVn9Li2IRIzWpjh0T5sU5VuKedxwI+yg5maT5rk97fNyqu
fDo58Jm9MNjYg9hFhh2iSsSEacTkxEVUhyhWk+A4keu2xTFEkJdDVUrOXvLCjucLQedHBzzV+16P
QcOh9v7ny2Epjf0ypNiUpzyKINZSPNNvJ/Cnq0EiKUehDblrnlqMrqMzbW/vxglM8t5ZqhPmzPEs
lKw/3FfWX4YXXtoSjDKLAmt5/PWzIR0vFDTyyMiTSeknU/RVzvqFYlp+qgLtbiiogGMGt3fp3JEP
iVGOvIYu2USopmHUhuThyczbgbsjlLmyxRaQ/XySEUbEfB5nVAWMI6YJz7XM3X1u1xFZHd3Xzp2Q
IxjDiy0JN07qIkTJBR+1oFO/NmnCHOIsB3lsp6fvcgZ3zP3ChWMPGl784QL968yGbB5VCpUo5hQm
tt9Kl7an27HtTh13HbrypH8yHNThsaiFn7aBTpndRuosqR/aLgV+OuIxAOCs8pkE080/XwvGXz8R
i2WgJ0xpe2gLUNj9Mvq2LrSNmoCsTUJLGTlD9ggWsn7AmdC+A8MS7ucolcT05YjlSHoLsM4dZBR+
UCbIhthu1tmQab6J5oicMOX+Yer9yzhsC9M0WJCwUuV6/b1hPzkipjUKkzm1soMNqmA/G1ykacQW
W3lF8ac7468DJSdCGvayBrIES49fzwaBTOWYBgzC5PEA7MSVNc7ONey1/los0vcIPOZa4UI4Ji5N
6rzA6q2s1kEdmIEl8dqtjPp0T1n3NdYhSefoCSbLqO8w4XZZeReBEbqri+AQlX1zB37X2rGue190
VPCJdkNTPFBrnQMSdqY5wQFJ6iZTUHgH8pP2a9TfSwFKlkvoOsTjIQhE+grbCH9ZBzoH0eFlMO3H
jjyZg6K2ehhmKvRML/NLju4Xsy5WMQIABBNZfKYGHL8Vrc8siF7XyMPDiKd8ZTBb7GjV3RPpSkoe
oIE98LnqjUi0tReF04MxDudYVcUT5Jvt2EXlzkr5qjMKuQ3MF8fG4ec6Zv8EcQrDXKKrJ1ukFC6a
AKc0uX4LoQxYiSV3XeA1V6auLZv56oSSh42yi9flny9y828+VurgBAtZLGsYfsxfP9Zs7Gqb7cqw
CevkYtRuc3ax1qd6sUPh8mV0DZ30M+vgdnHzAq7knDnpV/gA+qVx8oOTU3qTdHGoaEI+1YYU4DkO
/9qr72LlffB6M3sXpcj4zahY/+HIlyP7dawWQhgYmzzLYG30+1id26Y2D3AmNlWTar5dkQinRvIF
Uo1KUFqYoa+74ZE0mXaXGbIhb5OA217Vm3bWTF9FRneXmrCrE9y5K82ZsClh2HyAsxx9tsZjUpAu
CM5CPQyj8nZ/OPi/TjRCMMCJpSFCW0T+dtrR9dJlM+JhA+1WXCosdVWePHadIDW9D52VprvNAYvf
F83o4pVUjvHS5p+IFdcBmSI8RKYebPuuDo+jUW/DqjIOWY7SLKwkDXXk5odm0vN9En1ByqCdW3cg
x3FE4WXMWbM13dHcpQS9/mn8dqy/vjFGb9tlM+4wigvzNzVWXgfCVQGzUUbg3aGJu2LXuon+4Jp1
tkkqT76OI2mnNtH1+5Fu3FpOVDMLgru32iqy2+HeYAe4sjUoOwZ0g1BYb3QnaDm7yT01dxshrOex
00OYadcDpsE+eCpgf7BX1z4lJTFkIqAwVk1YBEumxoFwBmSXD+Fya3sEbgB/I1d1zNZVPH0Nbe2I
Cz5Ym3Tq6vSbO8IdmOGYgXt+xRhJvVsGXwVZunMTapS5zS90GhI/GGANwun55g54RAG0sNwLuq8J
ee64aBOQl51Y0U4YnbwEzER4FwCAq4WTNkIERgA9UJHGAxGykq4hfE247l6q4p2bZxRcbVRsejA9
43rw7uBSnFJyY5N+nLbAZFxOY3HtNWq08AdgzxGMOdCbWbGm+xZqsGNzcno35cBZHDLCsqPnbFax
H/TJuSVGmx5uR+TzhKqWltChtHHGZm8TuNP7Pnyu63q+Jy8r7TrtoryZPoYpspXdMPSQikIE5VjP
W7LqNYzLFlZ8t3ybA5OkmKkhEstG1ZrmXFveuEumLIWep9buBA+tbY8FYlDfnOxhJawJIVltbKQB
76Bs5JcIEApBcd3RMUROKBH6Hgktdz2EzB5aOW25nDvCqA1wbni0i3me9hnAw1RZuOXNfj9LoEWg
21YSIsTe7o0dHkWGUUGzWEmIJPUEVSfxhvNggCvLnplBBLIWJ6NYnR5aHWZIgfe5HSzw7nkJ6Ni+
d2esVS1pDZiF3px9LIsveeIi5NbxbBKddqSgC3SxGIgfG4RPvvq3PJ43sg1pkiyiVApXa/5iU0qW
jXpQ0c7IFSS9eqDxtIBy0IP4lVmfrTDvtsmE24msLIgF9iYecgi4KMSywQ5ANxTnMWT1Rr7YjubF
ZA7x1lENeJnm0bNArqSm+qZN49NALqCgW7HJZvfRjWq1KhWsiNaeP+aQBPZ2lr6iI7vmwpy2GPz7
zUj2lorma0PZdY2F3cMMlR9LXEyK9djSyIp2faA+DORbrCj/JNsy7rb6XJZ7Q/etkNyeMmnQnE8Y
KL3E3hPCQZNLs6AstuUOX527JtYw2KTQcXP8p5umcBAVjBFGN6aMthvTc6VoXETFtqyRPKATxZhp
SxwHifmETY1uJEJXsTxJMQHva5KF5lMNM5xw2kxkLOxaq0npznTOfbM8WCFZ9Ep/T8idsXUGs79g
XSrktKknA6hdbHzKcOCTifCt0iuHvmDirJANbELRE7Qypvu8YZxtypkVzAi62MSIl4GUIPoFdLrj
7eaWDSPJTC1Y7JKQa8dFrFl4B6C/xCyyMFXOMemtb2WcgnXWmGy8bVWG1XrMcmrpMTXsfGCMN68F
rE0K+buoaPs9uScZeURms2kaEBmeqt7BBRU+V9C8soP6c5OSrDizwnIJH/fs6hADqitsbpPaAhCL
/IKuSY8UA2sP8ZSe5utA/cBiqE3X8ikBUwhYUuBZCNF6zxZsneBotsyXNHtIB1Xxx1F6L0OlQeeu
ZMUtWJi0FYxwbwLQgPFHb6YPcLCXY26B9unOtd29aoX5xcnb526i7iRid0tLFehvjwmDiRd5tDCI
bh6scT26x0kjTcdO7808JDFcVhCRq/6AtircE0+27nCsUhygoFC0FNWAE3DHzFQO4KCumgc4Z81q
UiE3U31qEBb5WaNetR7lUkYzd52BQVlbfW8gY6MpkZLERMjZZgJ9ChavJqrUeO0EHk0dL4lToNQj
4yam8+Bchqp863QMZGiiJ1Oe2B7lqwliBMQvDNoqY3csi3eypNNpVt41QQWejMJe09DY0Cmlzy0E
SjamiLqtTjjn8A4rZveybVZmmm8jOX4AGQWsw5s2dgwgetLTewa9Yme2hEfMwYcGAf7GbjG8B93n
xlHTJlUpvRR73GZmd1en0Fu0bgFR5M9zArqvSHmrWTCfSrv6Ji20OHH4LpwlWkPIUuia8fF3s3FH
jBuDeDR2q5H8LCQfLt64XYMLhuV05mzTtLtmCjgFZsGvZh98qWxo86q5AmqdttYcIVNWHC8NKcRd
a2dw1GoclzAdrz/DgEo3Tc4d7MwPdue8tkHWMdmiRWoanPh1R/EG1C5KGqlxTrPuZQgpBqTjhyyI
4PQXH8KcukAJI2Jdhp21qtuy2YW5YlHsuJLxxoHftgRZE2MPexwvfFfeJ132odWBayUzgTCDrXAI
QfdPAWOq1ibDs+G+lulrmV+tzvpUBeWdC01QdxLiqCboXA5IAXTgG01m+3HMv/XYI3zo2j3q3Gxj
VZDNdbect7XT7NOiuLdd/XWqQamKd3bD2U27pxHGxSbO0bvF+fuWWgHXPwRCrY3PXk/CrmVkAiuk
64P6J3vF+Oomc47asH92ZmLiK/OB/nwMaExs0cWiemv46DQ3uyQdT0xEDTb3FCFReky7cT9y4RiD
w1xmbSrkF7k2L+wQYvoKi9chtSBjXw+EhD0WzWBlErWruQw5sqlX5kBy6Dh6uINp6qI+YOwUfKhF
pV0Yi8/QtVeGESL6zhM0tZL2XSNfTS94PznyMtb66/IbqTminqXai0RXf5NGzOL0qHgLziLt0Gby
WQOJMZGW7drobLXJypmEZkNuw2U+atD89R5NPdGtzD65hIr5z3hy2tFk1kQmQ/zzW97O3hqZL7lv
cDBTET+JuXvFlkMAyogTpZg/Nz0yylj274Kj12uHVIpPxAQA2MnNCXaBsbP74TxK+NJBKqa1mwd3
lfjGRfLBo0u8iujxYoEe/EkILG9NwjkmIKGW7X5qg2AT9+NVdGIfcPOFYiAGVcfuw5T42aFzqqVA
6nTFvOO1L07RsmeF43036CMGb8++N63EPd0eyHZ6QTmR727/a6MKliMsyE1UkTJmR4l+bGlv0qtH
/zmE6ZH6z3xkcMbLX9ID92t6AKvJzoxzN7fPdGe0cxFnLsIZSsHdshQs1TYEZboLsacNstibuHwP
o02IjyMSBj7Hfl5A7evebUYQPlDv7PFSr/RBDuc6bFnmhO9ZDX0zjDY+2Hmd762o1/yYvIdVxK2y
mcLJBedkRhunHgH3swS/Q4nxFrsR9yn72G1iOUSjNBb0Q00RS6YFm1yx+ImI4PNTNlyxxkhV9lYO
tdnZkhTc+Lk5aL4TXUIt/ojxyDk1mlUzFjtfiSJzTxaxsUcPosU+Sel3zywAt+kIhVxLwU4ToFWY
sTjOGI7I+nGegj5TZ/d1DF3Un3n81MIGALgAtys0UFYxm36QuRvunG4POMF6gOQkIGNnG7cm2dPJ
K0CZZBv1BEHms52fk9wu7jQ4DXcezNFVbQ+2r9zuPiHFcQe9YxuTGnTCOLwNlV6d06E/iJRXS+mP
rswwRNrZ6WhRstzdVdzEWGqoi5YDHB7bPoCEX7aqAwVVQq4eCqu+kNoA4FCBtwOvPu+03gh9LbyG
3vi1HQfn3BOe+Gy2PXYBh3QIPNC7Mix1YhliVtQh39d1fI1FiSUlYko+QTS5so3o1g0pGtcux/Pm
mc9V542rou+G5wbVeBYOw0dIWyd90DZFKdxPooE/2Mb6Dj6b+27qIIWGknFyXlK6pyi496Y9oQPq
OPSuu52ThsixCOoj/JCTUc+g8Bw4D2Yckbvjg0s3j/1Uiu0ojGhvsYtatwxJu5EBXoYFAIyi+WBg
/99QSX4xSzY6qRreQgP9OfEvq6pK3hYK/qq1STvD5BWv8iEK1nCm/Sjpqm0Kj3sTyVhs7XY+uDay
XCzQTH3A4bRQvQVtdnITpqIuZfbTZ4KTl6iTTK+/pSRytFVG4Dk3M6JsRLsAFA9Rb9DQ1CdCStkn
INpGkHfIyXzdGxbxlmE14S1H8w1lPzt4y8XclZRNQ3yCV0WFct3WNA+sPJVXerA9c0jwsbUD99I2
xOMR3g5gzDTZxgHZW+sgb8te7amwjqw/K3yoo9edG/j+hyVIdAyi8FgjtaXhygxi1CBrHT301vk0
W0cu+asYbOPQWiLdTV3aPoO1x40TEA0sa9c3DeLtoxqHATA2RkbGqceEFTGhH6NB4T6UpyEEp+3Y
M0o8K44e7MoikKMP7Eens2gaYmtnqhqKk61X1UaDGuEaTbNTgWWg9U1yv8bexDoZti8JuQaEqmJH
Xhap6PDvtmWeDo8FEjnEjvoRyEXus3DzPlhsPeZ8/ohN/gr8AQCgTUZqXKXdWwvbtCEy/V1ZXtoy
74553zisl4zumb3nFtyUdsxlSC6Pi3zVtrVz7bUFNyHLIQUel/DSC3K76kyFSDxEzknVyGL0pkyu
cwnfL+uIzGYCf7EFXIOBcAVyUKnTjnq5bmZ5h5vO2hBHnPnpCPHW5rX83mstGGK+1n6haNGcxRgf
9VbZh661SwRIkAhsFmnnSbliG9tyuJaLDLwvsm2t5pngyc4kf4yJVhaZc6YVZq1dq8uxvDbyYZ7b
p35ipwRbi41snEAOI3W7ShuNJhOfpsDoAxvkkfMXkRWaBxvHnHs/M2dx14/6l4Scp8dp9nTSvb34
BS9F/GJk/cfK9mAkBfpEZqrcd2QGPOVq/MySuXos0Gf4kJORkLl6eDDAu6A3FekdOanZnYIXuDVU
qi/eGHkkGL5H2WnX2zqvsSK5rd9L6H9dnOafJchlZGP5rrACZ1eE2uSHEUMAwFW0V3rCysKtrC28
ycZPAKRdhqBlSV61B0dqaKbt6DxFpLIYTWG9aFGiQBrJjdYM8EwVwkU7ZuntFvlD29npUnUgBYbn
2oZ0QDfmaIhLNveCBY0NV7SLE4JayntTc8xjbgaIPeOUVAUyR2pP9NseMOk6iJbtsRyzPU9rU3N1
rJ3LbApToutBaw6PnWC701qadp7C/DOKlEcEVuoybbAapGdyz7sjm9xPZUmZh+hD76myneEgOeUM
MoNwPwaTmT8Usyj9lLwrEFIDI1UPpG9yrb0XV7VfmBl0MMEUKDQc0yM1wW1bmePeLozHsnadlzS2
yPxRkDvqqbpktbSPfU2I12x9LEEU+uWU0SVTrvQtkXhrGAHbsFHGXhuJe6kK0Tyw2iJVLaGA44ZN
A11MRyTBMuWcQtBbmyb7dYYLliJdQa9SqI6RNGQ6LeU1cmLotDk6yNxMuz3UsxqVJaJRKTBtd4yA
p1ozB+JckbHqzDA72zE+sS9v+KSxu7ndmPlVTytJwN5p0mAN1bfZxFn/3JoOOKlQyfeERui+580v
sW12J8eAI1Jk6XSopBrPCGeZigE8vVAD3tcll0jbW+EF7y/rU9bpJGKTu6hKK3vrajLWQNesDI1x
ybS84WHqi+GB9K8QLmvy7MVQHSf9EXRItyfii3A12UPQLfph62EvffDM7hHsFNPXqOKtpzGlVSVu
YG+sxU6xAkxl8jCPH8bOfDFTdKuRURFz1qd3Djzpin10oM31mdagj8eBKNYqzX0Za1SR8T4T3ayr
gz3l9cVB8LyyyBGDGj+MvjFoGPopXdSWnp5vX5ViunY2YqMwmPMFGVSuJ8tlenDJsJ7JDvGHhmp3
4oTxSTkBIlvugU4O7V3xbkmBQKycbSLyaw9zW1v7cEz0Vcy6DZVvfgwsr3goJsrdsiJxreIiZyaP
D308V0sWrl+O76gpn5t+IpoI5Ajlg4Wr0ICetntPO2oDo3mMb+MEtdY9l7lF7o80qLkZ01bicmeT
mIaUQUNU8yLXT+YicyWSFwy3jD5V4ZCel1A3S/OSNfTF9E1pSLbtwv6ySOpNVidzUkRQegMW2I1r
3tXwsD3SixYt/pj0pCvgutiYkwu5itjxNZnpaAsDzXiwYvs6uW58no2k5RLeFKy8jmXF+S8kOTej
7V1qibIzqarygFWHcogpRtobUEUTxdJYDIxNFaZL6G4AW3GKPQv1HHL3P9itl1ynloSKAZ/Mi4bA
wp6tLwQEgJ2zIDUOrciv7hyx1aTqj1jYtX14AfXrNB7LJByO8NTdHTbbR8GcB+hhgmulTEL22KLo
qWFcMHUQSm86lOlb+dQP1n7I6+jsuKBhtYI8ARXTAFU4Y1yRaH41mEhuGVt8R/AWzQnTJJDQcudN
nvVYqJdR6yLSn7oXIgHKl1seJUl9w8GGJqfxPR8CMkqmvL7SD/nCpjpbAQoj0l4KvxXBu8Kyz3kq
RqpvQ+i7txaf0sNTkRokjLFG7GJWFVCo+109e9rOa8+F3lnPpS6pIrRFcIS3RRHPcCJwp118Arga
c/FEvoOY/F3DLlAF2iusy+CQD918KWoxXwSpNKRJy1MLgcLNRvUQeKLz7YWeJAaVndQostMY1Rc9
9gpUp2K8n1u322tt95im1g6dqrE1soJdeTEi47dqc2MszdpJBcY+6MisplRj+5W+GF+TqTvAW331
CpluMna0XB1xtNamXrtMowIrWvTWlZXtqzBbsiSpAeVB0PpImh76kI0tTx9y20SkFLXmEt6AAElr
VXRHKlzXPU3R+LGbcm2nu93NBJ6z6rDtzVi3ICoW7nUaVe5OGtrHATLvRlNyeNDU0O0SN01OZdY+
mL3gqhxN/UIT/sguNbzM5vA5yvrsxOpxujLRF1eTOpMCqxfb78ksHKjcCGr4hb4bpLfkxOhvamCN
kIlqidtbPBnCk/uqpMUdaXl3qQsqVaJUENhZNFDphRCXhPCY8VpswVCpIz3pBUqZRzstgeTJvuy6
sHU2YvF76unqtsMlYIkGiKbH2xIlKJ8RjV7DpCIx90fzpNwwOlDvSjYOWJvHaSRmDdsJwrviwSq/
AMFknkrMfkeI/UWzrQAgRvQRPHu26xYPUzSoBs/BgFIIZQLtd7156IBOlnIs966X9TvJonGrmvR1
WCYKjVDTFSvQ4D6ST4Fz18PsOCpJHzuy57vbw1L/8ZNK1sfCFUSV6R4ZUwNxGKCNR2p/2apeAKu3
B7Dh9dHDpbYqdaF2tCgeWnzS33TWIrRO4s9dg7y/dwrIh0YIdD+0vVNUF94JGWnNks1RTwG9brob
afxZchoaAMjfYJM9NF5avoEJtWllGd3DMARkGaXJfMD3NtyPhW5tHCAIr2WhfZqnmNekl4MTjHoP
9VW8HNYL4XXAh0lOvZtNvT6WQUIFrOu6azDLbl1RivkQT8npdsTIpnds2sRHcyDVXYxD/6gWphmT
VXIa41CcYVOIrSlpRIkiIv5ViPZLQ/Pu9udAOF/YU0Tks00lrkPwbzm6gT3Bd+4+5ua53H5w+5Uw
il775Sy18FWw2nZfqHLjRq6b+XmiaLV1RSXYcPPClqs8H5Rg93g7rNsByijZ3c4SCcMniu3DByc3
QFe4orve3mIet0twEm87KodiOw+l+RLGCdZUuxVfm3R7O+LlvHnLCZxIp1vyOsd7FFHTIUsA5Nt6
3T3cTn7qTOXb8rkW6StbeTztUTievz9QxjozwODHZMs/nsflwZnGL3nFYjpqln3A7RdvP/jxJ7ev
3FoEOGuxLd3+e3uC7891++0fT/j9x8wW8+QC3OYlbt+5ffXTa9y+aYnRAb/SIvy4Hdbtm/FymLev
vv96OWuUIBrn6ceT/fiV398Oya3EVTvt4W+Pajma739BHROMGdI8mkT/ORWYKTk1P5779hRpq7Kj
oVXb377/0wH+dNQEBVmFBz/4t7P8029bo25sqxrP6ve/u308v73lH+8UBWyCo4slx/Kx/fj+b0fj
RJ7B8C0Jsfrv2/npZP/4u9buWKSga/jxrdtXv3+e+ITmzf9NBMDDAkzEBvJBdCSSIb+vacMx+G9z
p4yfxfCYK6fctPTHieiiKtJpA7kIy3+jWVs30zjsh/Zb2ToskCmYrxowJmfJznuVG3p9yVo1H8GN
kx+qiIS96RT+v93hD3aHxV/w/3Y7bOv+Y4dN/mP2f3Z9XHzFg/odIbcQS5Y//e50MIx/oWJDOKYj
8lz0pfzk306HfyFyMw2YbybiXhZ1qCj+7XSw/kUvw0T4aiNyB/yGneE/TgfN+Be0Asv2FhsRT8yG
9n9ldXB/l5DxJLon2RZitkBZ97u8uEY06DnltJ6Fe86xaROu6qJxsIrHVklxVkW1FsfALaHCKaUx
25+TzsDm3o2sZLunPtcd/LsMzoFXHeFDVgghkmLbPFC2ARuu46qaRsc7EDxdktLIDVtj3dm1HUvC
2T2UKZmygYE7k375um9EeaiL7FukMlZEFrN2Y07si/txDxI8R2WfyEfTBMXvuQ8aCTf4ZR3fHQbD
p9zk7jC2bhLa8CdRGTt0q+kuCwhjVLbDTBRYjyPRKRBsrNEvDATFCPcbYAgzEATHsMtDpBWNn9GS
Lm19GxmtCWsBbyBIy23YRTjzkB5sJ8Or6dNFLC5LeQICG+/M3HuZKZRpWhgeQ5nj4QIHUBJIiMAh
PtDaarP8qzYUBV1Z51GNNotcND3x8hJEj73TdHLyOCws+PRrDk4TgjRNoc1aN4zc1M/ol8rrPDuv
FRFfu6rSy8OUUfO1jKnYUqHuVogqkQeI7sUZ+nemPaRbh785mUmwphUZ7WWVEd/tICNFSdmpPjhl
OmsGUiVvz1YVEJDYewVyzpcaGH3PGF09Z4z0gbReJH1sxVkKvnZ9Vb0bk5HPhu5okrfxrnrkc2wv
IMy4dNJvarDuhVez5Rh0kkJtciBu50mzg0/oCwZKkmD58nDeRwaJNbl4bFIzei+a65x6gsqO1m9F
doZCat1XtfcAvck6KRNTGGshdCkqvKvy+Zng4xdqYCNCrqd8LNxrAzDBi9w97NMPKQGx66HO2nVP
9t+mNitBaCTO10IKdxdPJpKghYrD8qDc9Jk4uwk6t6RM9W1uq9lPFi6U69QfEisstnk0fO1yb37Q
pmpfgXpn5UqHKyaWZOVUue8FY3nwiHxpGvNPxvnfXT+0R42FxoRj0KDp/7vBYra56nrLpbTK4cZO
E+063X2NVeJe25aX1VL3qOqKOIt67F6suqZTv3gffxreHr6L6n72/WDB+k1spwvweMJ0OJjFKr4M
cj87EVwchyUhX7gKunMqy090awicG4lZCJLXKMSAibMUK3hNRw5r9xYK02KR8op15GjsXMb3igzH
lZbpnycIZAn5FbnE+5yyeaa9Gz9GCXvFkomvNI92Fl/KFus1c6U5lketsssjdfPy2OlwCQciLkTu
BusxEgi4+opitkern+VVWjqvbrUkH1vZsYc9uWx28FWHZXNsjAEW7PKQsU+kuZ5+TfEWop9pAphK
tiJ7yPD4KRD/4+2rNs2Gndvmp7GcPuqGeiJvFImdTMujlbnFkWDeklv+P/8dZic5jpfbd4vOChEB
//dnqC90btXqQ3X7we3P6Y65wUSmxhCDwM16+6ijj0Kdnewh7NbHfjnq21c//mtanR8FsbdDo4SS
j6LnVae0gvo0xQPbjgS1mmCQjE7bTVlx9EhH5MZtLSRegZCsbdJdqfev7Ali30j7eZPDv6WeO207
wC0IUtzntB75NMOm2rPp33tJRMi9EuRLOIrYq//+l9WzSHWxd5wC30ReVMRI8nD7iqrOetDG6JCF
Uj+yu+IBLR5FHNclEMZqj6IIu+Ptqx8PKThks8r1/ZAmXwtVD1vSPdrj7aH00FqkZrYsY0/mACrX
7odpnZf2+0DCGYBk3B97J2d7G0aesx2U+ki6X7vNyiwF8tAhDEunuThO5BFsRBuRjdnMxrGwYX4r
MZGsO7yHgSYOiOpJUKqCYB0AaCL/OrCOoKFv36ZsOB8bD2o+Q+8Z/RTGwBi1ZjQ7+sYr0+kUIpqp
zGg41EG1EECWDiUc7/fsY1DGJem3psnOt3dULadBNh7txtv//RAXMK9ppJugYARuMwgKdNJ2Jv7Y
XWDkfJqlKo6Q72n7UhnvvyGQqg7O1OxGGbu7tukRDlGusKQd3XfmWxUG53653gGwc3Hfvhz/h70z
WW4c6bL0q7TVHmlwwB3DojckOIukZkXEBhYj5nnGql6jX6+fpD8o07IilPmn7F91LWoTFpNECgTc
r997zneWe8qtq4D2mYZAsJkqNCB2dXz9nVC4WdSdDIPu8HsyKB74g0Z2J4NF7qPldn79ZWiIi3j9
XarE6IEvRf+4PBL/9Q9BSl5hMWi5N6S2vwk0+eyz74fzzDhBcHwHpkzgAAE4Yk2ezj6TEI47rcqP
/fI5uYHGR/b6Z6nGndsN9tYd2acCqTi+S47Glr9Dz0yyVomUp4h8Isijp9ev0JpwyZYiPGbfpMaG
iS2JH0J7nszvbu5L0kXZwaBfX4hY0ComWnP9MiBPAXy2dcLnjLN76j4ZeaudUjpKnfF5TqJP5EIS
Ghhbj07BI6MQpw30KbdiUVbpecN0bUr3XcUxHW7FinYLC8oiLY+nzyowGMREFklk7ZdQ+hW2feij
eNKBZ1EOoPpCldMAylGox8E3Uw0gxOvIAM/EDgIIg7iWv2MM73uS3c5BQe8kBpLw8RJE2oOPkoqs
DkJM9cYTGeqTTOLQUUxsjAqtopnPTz6Zn649fyUHh+h34gKCZLh1I4lHEcc5miW6Ql1+pVvtbwZr
Pgy9VmzKh75mQXUYz91PsYOSP2Blp8lOCEiifexGUCCUULMJ50GN0JfIFaEyQhUZjTOBufGyUVLp
pLiB76yTA0wA0I+pIC8kOBYaebFbHcQ3UWmdS/rzaz3SdODUtSAFotRDJM+trN3mWS08eqRyg6oW
bRv/zpR5EawDdNtBhVCnUCcwPI3kRY+YcHg0b8XZmOlhoMs0PBP//W39yaCLu5pt/BJ1ja5T2Vr5
cagnGsu4SjJZ3QlJUcM+83UwqmqdVobmQcgfT+58MEDe78ZZe9IayMBzXXx7fbv8aIKsQnub5OFH
MnNp+OiWJ2jEHtIweMopEDbT3AGCdPOJrEcYO3WVtyfyIuNDAN9els62QtLKJqrNni3QYg2SoLag
ka5H7O+SD6lOGjWYFtXZ3nbjj36W2+cgSz5Vms/YK0R12pNt55lZb33Iq/XUgMrPw0vDwIuMTAff
kFx012nGj1P0467RxyM8G0YOmftgRJAGxBiYSAOzFPyU6R55WIApiU1bNIlntEi4HEGyl/WhnCxA
VUz7SZhMNm1Y4/vIczRkFoyzSkBZimvj9HqtXv9KZ9K2afr2hwzBbxrcR0GLlja+SZsxhkBF/Tpi
YcoK8xQH+CsHrSKILw3vVDjsU3codooIRWo3Ye/dURQbJgNrwf1ZZ7AqIC9hzlO2avdB9wJW0T42
VBk+tp3E6T2tMBlxky+5aU6BG5l3CBeBNLvhcVz+0pGZcSwZKfhzSfiSqrnvnPrxte6LFjVKpRvG
odL4yKzaeXF4O+cQwUKABGJUe+Wm8z4JKhp5D7yz8LYNj93cCi57fatncXV1guqpVAA0o9giGg/o
zThaD6KkDV6PL3Y4MHILJg5F3VPIhJEytXLpwZofZejH+2mCJM2c+awzpBiZ9pIWWe0RJuKC0iS7
NwPIm3msN3ZTA6cJsDkMJK1uwXhkcJtxfTzadJBbAmeDlOFpOeSeUyv8bYMJ31iGX6DFM95mUzkM
ifDSuM2JZcl2qNTjnSbyZRxh/SgUSaxaGG1Dupa0KqB8OoXJSOKby7KcDMlw0VsH5lhXH63E/p42
zU1TtccqqN9xGLzxqzi6bbiOxPZiKNZ2IAJvjBOJOcq5rL41SmvOSvxQozYSsn0GMqlOfX8blQ4i
UBldAAlbm8IufugY2VZd+HkgAXComES1WmesVaR/iIEP4p4q9tgUk1VVB8gbikUJyPHjf9ooS19/
eqeNYli4GP+hj9IMn4kYin5un7x+ye/9E9P4TfAhYwnEhyeELf7sn5j6b2AQYOIjppUwHA3ugj/6
JwtNn/+Jc8GwMPVKazGq/YGK0Az7N1MAfHQs3CncQEL8Ow0U2jK/nIowQAOpgD1s2YbBd6WZ8uup
yB7UjOCYmXrTOOUaKKaDygt8/9bO4xdMw+1xDGrMgHIs77Sxu9MtzqAliTAbP44upAUQ+miSCCFT
PfOqMUtOdexcUyZwO9kZ9t7RSANlk9gqrf6C3dU/aTJft5Swxyl6qJWmHY15Nk/tlV2XwMfOsT30
XNbJmIft0GjY4MrEOKBH2ghsRSs3dz8V2kXvyLGAJiNvfAWtwe9ZwV0x7qwiV/swvccmbJ+0yc5P
PWC0cewZlfbdHWwK3CTztNW7ZDUsObrNdaSBtW4CAu5t97MgfoaI+nFkED37z7PDK44z5wRTZ41m
yFMiU/X8sGAfh/DfDX1ylBWxU7OZL1CpjdAHoIqDcaxG+XlE2cXkCeVrbabT8fWXpu+IOgvseIO9
6LtuDJ7oe/iDRVus9QllSqta1LFufPJHykPbJLctGnp/ja/1kOe1vRuBSx1RfzKKypHMNwuhkA4J
qlcGSwdTFMCDEuqCYiopqLK22Xea0NYTYNybcqZAgSKoP6bivo9NcdePrHpMfdHBohDWJ45ZX1Mh
AHBE/k6IqiTjlQ2pSwZYOq5hMHQC+WYLDQ1lE+dXjQSmTce5cM35FxNKwwi4sD3UQuGx5ASG0r4f
U+dSuvjySlZ9ZNPtOhYVWlAVHg0jIYJhqB8poqsd1bvNTIVlfgFVnvPlFzK5H8y5NzB7m17ro0wE
uPId4zR6cvtxYki0iuwi3dmarq8I0YXCpR2mGJKUL3x551iN19g9YY0u7hpy9baZLriYZQsjOkkP
qlXTDn0Aaq9FOAz0iIGMLFBhdF+stkBcnj7YMXGvBd7MJoegoRIXiNqQfiQHCrgcG1MJAihq0oCU
MAwOVtk9OHx8GUHYztyRRKSP+NMTMlrmfjrbRrpvo/R7yBnmA5U3/anSeYrdzDqqZGyelR9tunqw
PiJ6WOvLd63ZQ7aWI8pNm2f3rpuVXusS56bUV5FnZ6CMzo3hTvGlHGsABkweD37GjmowhOi4czJR
3FfpcrsT+AJ8BZ8xXfpLw3h8OWruaznsNCPoH9HWbVOsLrshvk1QzRHLNfYfS6PewYWZL6EtjsM8
PpisYEyP2m9CH58Qe54J7bY2rcmlTaIj0EH02dUkV5OrXsYZSqBy5slDa4gQlHgXYE1qTWLLydWl
F/AGvdakQ1HkSA7RnDFkaeurFUckNpjmEeO8WKMI5H3r0zmooPrltkWYFOHKXm1L83NPoJqZ9NE3
QuJYiHJ1QJ5i70tT/6Drtr+f0f5kpk8AYCK2WqdusxpBrFZktykLS0kPVXQKIwY+6W3lYMoZzbuZ
wG9AJE8goRD291AWexPsGM6g78wJGcnihzwaEZMiBw5V0lIxTqjqEUt9FRl2WWRhRN8pCr8sKn5E
M4VxRObmM2LEkbDxaBIMLm0Ue671VLqYZOz5E2ADAi+c4ZHsLrSYiGpvg3g8ScxxoqIxKUH/T+PO
qGBD+8NgPJDNhmJx8D8MBYVnWRrLmS6/N21sdamSLwvmrSroVbZppu9sgSyt05xgH4ZESdcdJl2n
+mG4qXF1MbO5KkjxbDj+nlemaTArILgqRi3evSzY/chvCJPlaVl36dySkpg/DqW+senoEhWUD8ds
8k9CI59ScpTb5OB4txZ48BVtg3hgY1BmtI/jpN2mvbt3CfSjbSCmfs8czAMem54a8WJ3oX+Mm9sM
7PCpbEPzgFxqj5PU9QL02cyLVtYiVCfmKT62TvfQO0NysLT5zKjiHLAJe0hIuccSfHOlQHHAdHU1
TbTMzYnTeGoTtT6Hmx695N4llGurm/kHbWB8xWoReyZCHATixsc4KZ0NPdIHHoMf84gNglYJqZPM
w31MVbIiiYyoJ8jLNTbMEH6XECNtGhxLexAQ2ZbUBbGP/ehLmLnQ70sHRpqjo8qMKsTMR4k9fR8w
rYUBVLHxztGNMxGO6JQRWPCU82glxbbowkPoT/1VL/oatVRc3llwFbYOsv/BHbITul3sLLHEhefj
R9OT0KuULO6kjD40etcQ6+jQjSLeK0fDtzJym2Nao0xMh7H5UDp0DvJ6iWFdMmiJt5YR/o6ku+QQ
hCDWau6eaMi5QgxX1PGrMwirLhvUxg/BXNgb19G+hgQ3be0pH+5ef/FBv7voJBVgM72pkUKWtCrl
CGQ7yMYbM8YhRfPwrmxniggjoANQ24c+DsRqlMOTXmgRE5MzD5dxY5TFnhWkv1MOc+nc79OD5vu7
2SeaVmg/SlZHIidR6SWF+EygID3I8srZakcbuFmbjv1F6my3pWt+WHAuW+XblZdLf1pNGn05JJ6u
FzucaMW4Jer9Q0YhgZ+Rmr8xAO4NCUo0sr4PyOTx/+O30qoi8NyF45JL9na/auojbqrbJjLQljW0
YRFnqKPVI5L//1iA/8toq2Ws+mce1n+P1CriE4jEYPD3r6vw8+f08/T5f526Okr/73/+nyZZ/nQf
fQu+/1yX//mN/phtSus3CYXLYDjhMoo0GVz8PtsUUv3mWJIS3LYhuQE0+bM2l+Zv1OXKsGHvCl28
ot/+KM35J6g0fEeATa7C/S7/ncp8qbt/QgO4hmsJ5LIuqDLLNTgt/lqXo+StUyPX6yf8kjtV6Sca
lF7ZWMDUYaCQJJ1k5S4upncYLvyof/PCLnxHA2iTa3I8+PWFLQDiFRHt7VOIqDIcmGywAU71Fv72
NkJfTE42cTsi22hDU6HooxueNl7FxryKepNo7maokbwq5FBqN0BSbyS98tHaItP7FDOKDKNynxuQ
kWp9g/3ZG/123emkQ43hBg0/9PovIlM7WvFrK1B39Hcei/ILOetbq8puYIhvmsx6jKf+3KPx1Gyx
05HiI3Q/oL/0dJdKlrmFGVsf0UF+Yi6jpPuoE8eHyA3LlO9ikM3jm1CWO6qrC7gfTOgRVQT2Aaiw
X6vOvPa180gXCS1y+TEK2lPdSHymeH15BamWxfTF6m8zPXwJcxrsYI6mRHpWPd5jpkaz0xNdENfO
hb7xY6nE2mXfXl6waetDPyy5UtpwSGrnOri9T9BTGHq0ow/knhK7LL0svrE5XWgJGnVLeWOnHWND
eq0BE2eM3DVhX+tc97+CcGH9Diz6IDNFdL4nQ/GbntstsWMg5dPmyu6O5GooP7g+QUBz8gn56eKH
caoGC1c6PpP1ShRpv7FH8aRLwvWwwpQiWxF0pq1baV1U5jAlvok0hh2k9Qg/8WzQCahxsf8/afl4
KEuLNTW7EY62sQr8Jv4lcXc2fpLU6t4j2oilO/LmwTBeAfa4uRaO3zLm+4lvRLB41o1Cq58Ggi5h
EOv0akPVbN0K0FFE538Ayz9uTGu4GnH02FvBKXTTjcRmnpDrFPXkW+L3zBM8Hq29jSrtiFj5BSzT
B4D2z2nLdYbXSmjG3vBbL6e0b4LvIVh6DDp7OzPuYpIMJLVW5LuHqTIRsRQptfGha4abuVT89kuG
BTIMucFiixbhcJwU9YGPj2ZggwjGU8UoHY0Mfb8WOwAPU4HesFD9lZbTISeZbBTdvd714Tow1Y3m
mBvA8F4dge6B35em6jX+QIbpJ9uh/Z6qm6ph3pvljNbSYj+gaCUHE7CjzfFjKj+iFj/OPQ4aAw8F
uMF0jveuld1mhn0Tp+M1MMdrWVUPC9UqTbWTL6Lbub+GUbEHM/XUE8REqvN68rNbm0eYqeUlQVFt
y/HcB1+lzb2fZbdBiRQQSkrqJl4l/E0piGcHveQw2OJpgN3qv4eX+9vbAYIKa7TJQdpSb24HXMV1
lgPNe6p19xGzCIFypDwEsBzKzdTVH2aRfit6ljLBWHNUm7KNz+1QMtAv7v0eExzOSjVeISKiz4tv
KOc3ehFsy7igbjHOpaIdkpe3lq89Sui9EdaXcq6oSlkIdDqRmDo1MZ7qqjqoUe2k3Z+Z5R8m1WMB
H0jk63YsGhuf1bvxWZpMuWN8Qyk3nfyQKf+VmfDOT+ujT8IpTt8vxlaO+qlrKHzG7oOOs6HKh+ea
wM2yM3l/I+SCDKNYxxG73boTfJ6AxXUkoFiHCdP162pJ2xiXj6O87ft8H0/DOQJwM5YW0mZ0FSyV
BUHt2FfOgbloHjsvbvpVZo8no543MfYSJ7yNxXDOXANlf0gGi4AaX5M233GfFu4lBC1i9Vd/oWAn
30D/IeonThkln+4QhcuPYmhHPptj15R7MWrnOoABTa3aFtahxBMS++8R+peS4C8rg1CmEOyXjCte
W10/rQyxbWWWisrmyQrSPVPVrmW5CrCUTmrdyJycIQ60JhqWQe01dBhhA1bH9m9L291oTGvoqnq0
uLxkuYNGYohVcigXa2C/Jcx81OYLmvfN8nyVCK9nIvBqibXWkms6fZibXvrgrkQ0MxbdS+PkB8M0
nyo/+ro8YAaLQcAWVlsMSCf0RDZjT/OlhgPzU+HzNzqHN8SvpW4wTJ2yBUMPlDyKkF+WR5kalW3B
VnjKDfm0rIcmrww6wpvqISErL35vQf7bFwS8ZC7cN1QXbx9AMo+0cqBekEV7VJD4iLvwTDLY7eDU
VuqJMJDT1CvsgLAT2BPG5MUdapTw6iKIxV7Zfr555xK8LWFMxUqAZwFMNQA87Bq/XgPIsYFtDv3w
NMB2nePqoOE+jlh8Zkvuq9y66R1rzdjrlKVyRwthj42RgdHD0Kp1qRQnoSURnmOz9kLrZQ0MbONo
7in3URhwiAm+sQpsws6+KcLqw5jnt3EenLD0e0aPY9bl7NIXtw7W+7ZwNpGqX+QcYOFTxJ8ZTzKu
2ZlBWMBcy6fuhYPsJVPucWFe1Kl5U1fWNoiDb1lW7XpEl87UnRk/eTOUcOV8bqhMDKzPqNpPFeUg
KaabYhabZOKkVQUThImcORdyoj3KjGeiJ0dI7eXHIDPvJP8J/Qq7DdaNRrduRjM8lSnBxf/8ASz3
2M9bNNN5A6ypbhr0vBXSs1+vf0nbLQohfz5ZmrmvgSQu7YPXl/i3VJ3/8hDz8xnmX6f4/jc86nDi
+OlKLwHAf6gyl4Th//0fvys1yWVqms/dzyeb16/7/VSjCU4o7IOCCDzog2Sm/3ms0YT1G4pLl3kC
xlI+mWUy9cfMQYCgZjLFgeNVzIk86s+Rg9B/c5fvBqMMyNpysPl3zjVyWQ/+6+ZggbCYdpAQyOFJ
cHZ+iw3rIuH6UY6HrMW7GcbfzCSernVK67YwvvV4o1ZuZfpHp/vkTMbFt9A9p50+7BqWUOaMMtr2
sIwZDNrNroRN0goboF3Ho2DMkXUuyv6Ydp21sZLOWam0NdF41fHJKhxz22H+5pSCynPG0rGXFRxA
AJ7e3I86fZZA7efA3YMyu8+mjY57/RYZrV87/dXWkNv7GjWzGgPs9nl2+OmT/Jt1W/1KHXu9LlJw
dERPy9GT09evD01SK7otTXhtnC6mb0ZCZZqh7RB180WDi2DgISP41KtkhkckKu96XOKmk1NKGKrd
xkU/r7PIoWWE1GAzkBDjAd6MD9IZtwAouxtV6t/KSstvysn/XPSKXqFtyKPmiFPqGmpd+T3lj4QP
Gs5meMh2NUKNdbwIDVUIYarE6pXYCKxqsxpvfeeLRdBBZEE1yPjEiVPF62pEM9aoJQ2mYGCCBWfY
lk5TkuUVTlvSiW7qRif0IASzZbvfUVcZ1IUI73S7einzCsFiR9ZMq72zJ8rlsPzmngO4rehZkZPg
EJzz67WFAerMvaWRyBIUcL7vGxKZL8Gs7WSrC+o2c96ENUJbfG7YMxG5xeaLZumPdkNEBi5IXAeh
Vw6j5pH2Sj65Uskuj/HguTaELPQt6boQhP7QIuy3UR2fpW7We1HOo1cHnQWU0ShWdh3l4D6ddNvE
ENUmsyOnZUBJNMIMkbPRoGzBxAl1DfpdmGKZbp7pUfjrf77RjF9X599vNMnMjxAwk5nfa7zQT2WS
awNijqR2SYd4Y1eW780WaQZW8kO2jNZlWEM1IA6bQ/9dMMmncvC3cQwlLYZCV+DopkmJrKjc4tB0
11GUfdFC3DO2EZfb2Uh/INUpvNEpuS5+NL6ztb/BmP/x5qFKS8sQkuHpcjr86c33syCsb3IvMZS+
qyAZxR1RHwxTuV3SH8h6WQbliK7ahbTQWCcZUmG5/KfV3DRf//lKvi5Vb24rZehMKVC2ghV9+8ha
VU1fwI6uRmUw6VFYd7Ue/admuTiOZ7/b5EGG+ttNiwd9JPd77JprlVafx9gGR+cW8RML+20Ogzr0
tXiLzPsMdahbiWYe7gCdsBFo1o2rtMvtanLG6tGvpg+RY0BNS6GIwTZYeIP+eDQ56vVotZq50s9m
HvqH2HLB+2jiSztGZH6lTnmoxjnf+sqpwVLxqCFTc7ZDNd1mgzF7E/Tiy5rp1wAPbSKpz470my59
VGF0CjNr/89X7jWN6c2VA91MsQjEWS3bzq8fY0ImVS9reWmKodxWGcLumDkYXRfCiQdzUzGr0tUo
1yipOQsDVlhjR0btTiss7Me1NeBeiuUZdHu3niefsBa8bxDzIGk2N0SJnucF8awRmBNTKh8xnYDp
SaMR3QnRI6qATWRrEN0kjma1ULQeLJL/wAuBuGNRrVa0BIp3qiIm839ZhYDxWjpbqCkcGLS//tAN
GMuJpuKF7G3yqHqGE7rYxeZYM3qgY2HTGNtO1p4W9bG55j0T3H++6m/Oyq8PD9su1QGyAtNEfvLm
DYxGZNa+eWFlWYzQ8Q+EIxbJ05vJzCDg9sN6MeP6sf7IlTuqihWNhfu96/CXDEIqANYeoYNrFdQo
b6O69CC10SDpl7DJcfYF0aaV3/0scO6iGIue1jHdaarkPJTWvV74H+gmyGPbBNO61AN77ecE9kR1
r/adrec3gvFL7vgJd8BL3GSYEmMtW9v1bGyyAU2MVkCk1cASQVuUC1SO4YTJ5Am36efKb/fExEug
kW3r0Vtgkty+y/i3/2bB5TTq0qEgqw1rx5tyOGRcSk6NfoGqfjsQMMUUpmCyGOxK5UyX1KyxIiwy
Lx1RZMWA1YrhPCHIVEOyU3V6rLRqvGQ+D/TrSlvqLHtoqFYJ7tZVN9HCNJih6um3pm2cnV43d4Jc
S/p82leMDy5MiwBtNMj/o4X/liRc0nKnud5AzdqB0KDPFcpP+iTv4yycNqIub0u9stBoRBq4BFCW
xEQ4p7Toyf2dLPB84Hw2neU+q51fmPMhsUc0dNUpLMSC6EQOloQMDzUd+pUBoX2FBTtfd0EUnQZg
b3SvzW2/oIEj+24I9ejsNBf70XWuVjAFR9zul6YFOlFnfUnraDeR8bpNowyD7dgl7+2Gyz3/ZiVC
j4XGRqfTL3g6f30mgO/GiE+7S0N3YK+7Ph0KUXyC7VgdkeewbcwjB8IyWGGU0del0Dw7Vkcnx97n
1LnXVWW5Laz+OV4Y476erIcUUKlkNLsrDNNLNZNl3OnbdeOm539+nl83u7fvnTP3Aqs1qAT+0vAY
HLQ0aXtRRviZyqO+6Wd9g80pWL8mcOpqenTELhgYlDOyGo5Q+olR9O022ZEHyKSw4MYopPFSQLWu
xirbWfUCyPPHq9bGMapchYOpZoxZIzEJ8mxesyGplahH3H4AJPfGkAqGfU3pOca8fGU4vNPhWx6O
tz8jsxZGdbagrfH2LElWEjmddXmZBnYC3BqHgK1yPTfT57JK7v/5gv7dg8rpCJcK9TVpIG9GH2VK
7nBV55cEnPZ2yY3SXOqcf36NvxQNYHA59RC74GKfI67wzSKcFYY+IKO5JDX4ydogzUtEPKSjjNDo
S0amS6wizjFqQOkV7ZSuUAxQy8z1jrRdpi/lVU7RJjNaJAvIU6SmdroblutgwDgQIP9OTNKuivhE
DJcPt2qrwUTw2k4+aLX1iaxkjGwkuk0xk10mKBVGiYJ6fKnfam60le5euyiOVv5UUNFl/IexKZ9C
jkcr5F64DGrX2c0drHHmKZSQZnZTIwowezXe45tZ50AaGw4Vim7fO9fu114T9TvmCrZOxHFE2aBl
e1P9zaUIaug9F1erH5tABifL15nui7pfBw0YO1vXPFfCVgMAla/xA7E35POzmebPr/C51G/g3po6
wADjEDY8o8yVU2/ICh0+DQHlZu2ZJWc/Ml4RTOGm0+QyysCt4s1mhDHJcl5K20e1zZRwY2kRhDme
cibi2qk0210KcmslWkM/qaK8K5oo8kTpm9QxlbUreOZwrLjDtpnBCjd6zB6Hp6a2249M19ca+Ss3
A0CrzcyiEoUozz9yirZPo+F868uwQoFd3ccWrrV/vq5sRm+esuXCkkxluqTtcDZ5W48VDRwU26gv
dgzeKyKV936OUMRniL8yR9wOVqWvwmL8fS821SLqQMcOnjK/63UojDC9EQPHaeTpMer4iDn7QaET
VBwnA/hUq8pe4KgwisK4i8/gQdFMDANFOb6UgMb6Qn+tFt9ydAFidjbgUSzjqpcGDSVYDReWnWQG
H8lPIXz880xIzNqYa/peKS6uhpO/V0as0r2DUD+pUbqMzpd8KCYGWcjpIDNfkuloNAMkMNegfWCR
OFeBSVsUP5+TzLD2iHi+O3apUVLQO597oj34XhXIulPPJiVmgK5B26S3aaK83HEovbclVkcCryfB
48yPQ7suKKuJ40ckD3XS1Z4ejjx7KqqYkOYXQ8F1gS3xdVqOXCBTLlPPo6iK6L6YcpdnOT9WgyB2
ZsjCm6K1v0Jv3nVxYeMXCPSjOIa5ZR7RvX+gXbPmUPEdABiKtLaCJsvWWlsFknicmZh3b5qQp3gM
wkefq3yBrxWsTTi6IPbUwczjftebjrkuQL4u7JVxq8wQYR+Jswf4e55pZ9lVZeWP0tD2OfxcPIvd
JghsdZqadkfMYLeSZXOx+m+1aS1AKirFIOmCd8pm9XYHWO7NJTDM1IkqQPf6ZoeeS+TSTpldtCQe
9k7DqulP0bjTs8ZdQXYACUR+E+wy6nenDrVDaqpHX8cAATtkAjnrMGIeeYrLABtBqV+K2ASJ1JNz
bS5n3TbT9LWbtlcH0Ox2wuTPTP4bp177SJgNSSIK7AaWGR5rqEW2ecDE4ZAwkNIB7scDdMpjlgG4
NYwS5q6etp7LsXBDopqxnhamowUZ3+jmWyDP4z5y04/u1Of0ReJ61cvou9W255DAr1WF92wLvP3c
CYjV8xQzC9b6caNL8jNNm5jud576t10RLqwrDczTy8jEtd+eRyKyihRT3nPbiW79GvlZ9UtGLx6Z
tW7jsiOScz0/6VN7Vkn4TuEl3va7llfH7uDYkgQE+pHLZvzTSb6GvucT+HYeMa7UYf1kifQkrIXv
GrLTd7EA7xxbuwnCvxla5uHVqNsIZm5u9H1w6TFNhnlFBuzgzjKPAkTyO9fnb3YbdCGuzTRJGtx+
b85rdpBUUQcldICrsB6hJCVdu3aL8fPQcncVGXLGoEArbH2cOua77kS3yJzgMSuWnSlw1TbomJhd
XJ9k1HfeG+yYt0s2qSm6JNeF2s+llfvmVGHZepr6dnG2G2AjSvnoPuf+EXLpVdd9bDhZTD+AUdDR
R0B2CLP6dqZFsqoFe0ut1XujjYHgz2tmvA5xuk1wzovWeU5GAlsJ3NHCmtTWOIVd62ceejTGnoMP
3LcK10VZW8+dgI/PKA2vwiCtZ0JLBg9pgbUPghFAJedxTHoBSkSr7k4Y5bLnNOYBdOpeu4kQ25a6
eR+2ldh2JdFVr3+UoXD3ukYR7ac9A4/ZuJvabnh0y0Wk/ZSJvHyYRa8Og0aP1Bkd9RExzuLYLb/M
fXeMUmLikjYKt64hcbrPKcqStByPIgP0pzL4Jhbd3nwGmkjaDCj+0T6SoUExg3LRnTIIetEF88ve
4CtOoSYndrF6U0/ogXV8wcdGC/NtY1n7rrWiteVe7M7djsRduXiYbpsBA44jrWHfNcQ7D3p8H04G
G1UTC7hDYfkMvK5c1d0UntGJlM8lBFOtj88j5f0H1NAriUYRWWKUbSHzTyTgRSEmWJnt/DK7Dxzx
va+tPZgtqEau7wln3s1DGqxDPZOeWTWgqAtP1na9bga72SJlmOocl2dg3CcIG2mqz0cR1qXXmzMQ
gFwb9nLEnTdr/g4bqcKENX5yRPzdLAaIpBW0Tgiqd5N1cmUw37KVnhy3tldMMbnf8c1ITfePI+KY
FvujORq3JGhtUkZeG1OjTZ1Hzf3A0N2eYWbHZvmgR5w0VGx8C8Wwco2ZFowNxWxQxrWVABDLzqfF
GMkfli3ra5fZe23ofsTKwPNiF1fWMn3t1+1d6tT3bsPdZc7ZC/DeJ0pVeEvQn/AWWl+BNj04w/St
mNurNvPFAznmK8nhBO080mWTa8YWfI88mDZ/fxzT/lPZ+J+gkLP+ZHITzMNXawCz3qMlFTGOYuJn
fbu7knrvgqO0b/zU3LbC/0guw5Fo+PUwUCgLUonX7RBcQki6frmkUbXp2VUxg974C5v6S7gIQij1
cwK3gxqA0ABWlw7X/JDSjFdBDf65IzKiLskiyLVPoy6pjezIv1jZ9BxxI62jiUOqOxsru7e1o3Rq
gPuaj9dNw2bQwV1vtPpBQy/lxRbgU6Mtuk24kP2zGf8f2PxtViOAlnU27wwNeMMI7Z4VcN4kkTNs
rBSpvVpGJij7y3WiEQ4CMncP2lpd3G3t4rM0Cq4Tclzyfnhy4qrLyDT+Nmiqv7SKK9k7B6fDctAW
wlsESJEcoOwXc7C1O4gGee1iYIMYWsT2WoTmjzx0bFaVXKwmJsImMvOpN3HpFxrKTIpPr0+uojR0
aEWA7seAjh1+g6y0LJJ5k0slp/IEVXJVaCrzEgfUBZwKwsXGlXQ57gT0rmG3wfAagw991umeHYUf
CWrm0ayya07vAhrbvAYdUNBH6lbKpdbPNecGtQLaiKq0vbhI8Vs7ZunVs91v4Mxtkzn+rqv/x9yZ
LEeuZNv1V2Sau8zRA2ZPGkTfBxnscwJLJjPROHrA0X29VvC+V7eqBjJpJrMqGoNBMi8jAPfj5+y9
NihsfOe8ZeN41c34igg0QruLsJYmv8cKMkUJirBh0dfxl6h9exWb+qxB3yWD/BTZJLdB9OZH+N6y
PEUMOy+IdYIBn4bzaQgJbK8npDcac6iwup8OdE9O3u+muuUugywctvjoyLCYQeAtRSP/DLH9EcwY
rN1YGBxNqH61egGNqFF2ZfPKnZGqdmFKq60gkRgY4I6e5VPkT+kunNhHpJUtzaj8FYjwHioBAqXL
xjdW+rewSoeN7LmUoknjBmk/Gt/7Sk3q97yFJ57L9RwmjwDG5oMonyHSfUg7idYB3rtEqTdLy3zt
iRHLC5FYgDXEwjXeXQPktI4bdgGyZ4rWhAvu4drMo9G8Gk2MxC0gqDLMgJsLl0dlOSy8jlk+IVks
X+Im2vqThhKDE4KP5gQ2nFXic7Gi6CPpvuno1Z+SFvE+n7tNayFhG0X/ZVvNeWzHGviiwb1LabuI
5NhsXWzWtiJ2wXCvDbiSc0Iw+4zUl79OmS+yy5zNjIR6bH+aLv6YGsMpsKfmWBLLcgDA2c3rDvvz
RqX1E6PQgNOPmRM4m4+cYGTNjsGCHOTGbhJNsxstLDJThvm6M4bHoA6C++pwJGP6g46xvSwZDaSR
WR6yf3ygAC9hKxR4uTlpLBFtz4cg4U32fk7tKOn3M/Cwho4SwIklaTwqy8mX5ofayodx8f3p969T
3fhGexIA9D+M8bLJSGyZI5C/A6zHIQlLAA/3p7/t8W32sylzsgya6t2Z6HPTMI4oGEcRoJSKTf4e
jY5zZdfuUzw1fzr3cdIGlHJFCIo2aSvz78/WuM97rtEhr7J13k3mAfuteZh851WCkNqMpvmhnc7j
SEjsuy/iU4u/qk2MN3OMd/Xs9wsrty/fr3iQj/nBRXw1mPxAXTrPY8NB1Jk3BEXyxgpiZgx0fk/m
/SafYkSgRFJ4q9lP7I/EgPJb+OeB8vwwjDW8e3e+TUYwoxuql3MSjBhFi2rNTIppJZ3OfiQ8Qqae
PFMRvAEwRo/pepQF5oi9IHQW8x0I4gYVrbeKMas39PbFIOsB/8pz7elmH2xxF7wG4EYuftIufeIC
QSmPK8dzX1xOnQtq0eKEY/c9yyk5Y6+66Q4QsZ+Gf0RTFC/MtufraBlXMJrNhn7sA7m4mJomOH+e
5bzf1c6MuM3XPLMQcrUnz66Dc8Pkuo9BHXIaQcJrW/l6blJ6vBxqz1S75UJpt1wHmbshuuNzDGj6
SVusxsEImPpWj4bKXhMLJANOWbHPvXqT5D2VDX6sJQBmieQnGo517lyEoYdNHVmYssi+6hq5lyKM
H+muhcfOMR4COceP5FudmtlqV17vfNbJQ0pE3oluZbYDJfOLSBc8Na1GkAiJh1SafGv/MvrseSg6
KNbdsItDEG9h5L1Jl4hVfxLearC+HDecV9E91y5zgKF2EzOyihPNyID4BSb0UYcFvuL0NGmPI7A6
RIlHM8yKbl0xQNOriQ/y9bnRLT1RrklW/uHiUpOCicf5NzXhsmGkNnH1HuMhzxA38ZnXEeY127SH
ucZbqJdsVOUcvvkFaR8tqRj3+Ah6GFvPI8Rg7NXPxMJI7crUYR/HoljM9fvsBms476A5EDYgliKb
yIrmQ5FIse+sfI9cCBWZNT4FUwHHvmyRL1LKzoysy6RCXhRav1OYDUeX+2lkvbl6tf3bAka1BFh+
j1l0p1Ns0CvEMVURvPVS+a4JbAOLUlfb1bnW6tBCDXvsp/pJFkW1Mqa0fx/m5JbgsjgYZQfpanYp
SQwrJiiiWUZgJU4R4X8rhW1m5TswPxR+psnv3gb6HYfYys+5zPHbx5u6cT4b8VP3Kr3IeLjwODz5
tVp4o/xIE43gsPIYzJvVQYEDH2olMNX7xsWm++8GEPYHL67WQ1n3e91AmzCj6gqDHGhC3k7tdkbQ
O7fEoU3OuCu1mSwLuoh7mEN4v7Ht3ToPuuXInG1Iw4h2cpWdDPTnO8sDkABrPszy5sK7iBFtz7Zt
L9MQ+vTstq86nmAkt2x0ydDuaBiOhFOBVRlS72L25hUYv3UqCpOsLElZ7VNlM441IPlLeYGJjV+7
baN1qcNkCbw1W0pXXN1ulDtx9282IbJ+SpNraHiYSFWGk9IfPlH4HNnB8Eta1IpUE926NGZrafjJ
JcsDazHlGkOoo+xFCqd6jzBk5XqJ+9KbE1B3lx6DutPhK/p3tJJPSlopW2fyhONSg7apibvsWMBL
9CFRC6u4mM0tqsb3pB/rQyrzH3UQtQdPe2sxTes2at1bLPQxcf2H1BfhNbG9U0x2wkIMlrpgX4W3
Zh6sugpOBeto57gcmdvM2Sm0GTB2lnYNGYFAugK3eg/82MPKkPVxtQA1wZquTWNdqqp5cLt7d41J
7Ow69TuSWrSLArS2DcWtZ7i4ZNRKKgQQm21W3GKjTF7UAOuHidcyrY16lXLdLDwF1QUrqNrqUbur
OkhSNgA/PjpZn39vA4/3JMiHgOxis2v8n7QcFuH97UlCS1/IGwAv7fq3ipPlzsrbt8aISFkKENUA
KeaiIifwI+7ZY3BG12Hzc5YPKazdQ9+XRFtr9UelNAQCbr9jISpgIHH9ZfDX41kwWbA1+Vd27/0C
ibEkD308tgp1uONMLz1vJbdvgw7DiHDUklzBaX9HApX5FnVnu3bu4GwOXhWnJrcYj1Qy00bENhQp
Y9rPinWviamnEtqCLOvO2RYNqkW32En4xhc6/9tEcWwqzfJ9chEeeSVxTZFL8oCn07U0i+BUjhKm
fSt/JP4PY7KbE3FTRIh541rMwYEuvdxmEC6WvijHFQKLCvIUbdB7EjYBCvCoAxPGRizrDcGN0bZz
iifFERcRtrsrM9zcCcrUNZFe4Y7wDxJiIkIaupbcPMcenrN7c9gaUVLXJtt1wkqyTAvg5KFnzLQe
og/fisjdztNLJst3y+vlLnK9Z9Os6w1XKcAKmgEXE43LEptncKXDfSJ48NI6c/Lmk2ezsPjjTXo/
W/u+KDAuSGwZP0WUD7Fg1hT2Y8MJIy4ORBsv2z+K0u9pbIqjj5f6SH3ccXAKUxwBaq9tmOIGYVtr
slatw30pygmFPcZ+524T23godTefqlQcSy+9WojWVyqPwQSOw5IOBvRv2PKYuUN1YiGkbZ6rYhNI
bS/KoMAR10wmF77kwu5I1lMZKD83HTq8p7PYeWKejkrTDCmy+IPmdHbS2DajIR3WTgU0BRCOOvkz
ZHXH79fKboKt0xnUj2QSXzQtXc+jpRoHjwNhDYola5rNeG8PJ8OpE+I9IJAQnXsmwDg48lpie05o
lFazXNl9cAgQ2dKsTH+jnFX3Sh+2FeqYZxO4X9eQ060MtzhaTfOO1SXZYwHsj2WNGjpRjy1Amp3M
pmHT1Ijd3TzddW6pr6rG3GETKYH9cOYzm6TvvAjFqo29cpGO2CRpVw7baRhvSU84tB+Jtdn7nOgn
BPC0kbCNElVuGAhfk6Fc+aMD6U8nW3vy3DPjhJvyvDdskEeka7TABE91Lnz2tHG5FKJj0k6ngUHo
eqTI2Myxg1K8+smBgQg0mcnt7BH6kfuffUWfMtrrSiUXOHDX1ono2saRcwydz15njE6xci1je6uq
mEq7Ij0SI/EPbIbJVnfpm9SNdSxK4vaIyoCL+oqvKzjRo7lELcdg5EceqVOR2EUqTpcW4VS7+4uv
pgWhQWIdNJzsUOOeGcRy6KO/59GCW9FOZjMAkZgkUbu3M+v9G2VTOi0yx2AgNStehUARl0TdVhsJ
iqXOQuOAkG1t6Dza6sDMf0T9skUyD1vbOOdp+WyrODrZRf7VkZ5KmN77HX55ksg3SBa2Wxo40KKm
Vv3RrvmniWQFkI44KKcxt0M5EsRXAlyPQ595Z7BHehxipJyqpQRCp8Ev9W7wFWlqGpB0wTaDjE9h
JDr2VBTElXofjU4DjyuafZNFsJuZjlLSqbMyoi8jm16RPGIi1STQOuaz3c3ArCLYbmYEWjF2ye4g
LRcb1XyRVYR3vibjNWaviOh/PhjInLTBWHmorqSpBhPpF5wodpi4zWdaUcAjnfIQTjpfVlkYAB3I
qr2kKpDDKM+pIBiTJhtIQZOvg/XNVkzbTl5t6BfVvBiEllmiPrZFYe9ymdgbuC/NVjm9d40kA4y5
xp8bzGWwbR2nh/kt7JU9QM0qKV8PAXbvMDToJ7b2KeiPkp38Md0Luk54G+RwxIhFzplFuhddAjba
BNW9bJ7oHXYIWmlID5bbrY2u7ldeQ3ifaWbNJdHNq+fqcBO5xGay8D5OKkmeh6k8mfiW/PwMSLDZ
zR2eNnBRD6Jvh71hg5pgeDouGZLALNXTqTLLZlla4+fM6WqVNuzWbifXMNH0HknpQ5uLbt0O0ORM
gELLUA7G0Tp0FROjsGqBH5bDTWt6e0KjpIz9aN1O9rNoonHB3aZIlBpfzTlmtN3zj0ENSBBzXczC
+klMIm7CQLwMtkUcqZWHT1E/LPJmVtekZn+MCXlG1aPAvXf2zR25RUh9m0DyDStwgQxZm5wxQgac
U83ZrQ5E++TfDfAy7OQVwsOvVJtERBjmC3c3KpSDMhv5qWswgCpldbbZGXwrndYuKLBFHybxdWLP
5/Y5ZqroV21b1HRF3A37CADpfhrXdRgTytuSS4kZ8WsuLJPLtEwukvILlw6uqXxC0VcMHKKgZhXL
mk1LVR6UFDbaxejKing3sQ9bArMi0dI0T8gVKKK2Xg3ouxEJJ5dwhL8xUckElvhtzayZk4p9QCpI
OoRNrJKgIUZGGXSR9p7jMRWbjIPoyi5VtqbjhBjXGVIGnS66yhTsGYX4o3asc50O91e1e54zxDIj
SKWxifMlvTVKOl9s2B5IrdS9u7BbSBPQoJBOm9NDwHRg60dUTTPJHamXFKcCJsdC5qD8OpfS1o7E
cDXy/mZPwXsyKNa/+CktRncfRQnT5vtIbRaOdcgL/h3T6d9irTZ9W9ZH3C7H3u/rHWGHMYAIOL2d
dphFECxqoX9YIAgAh9sy+pNRt0lAxSQNw8BJAqg2kJutNUv+0m0J6wurflp0CeE1zmQdMjNBTzPM
j9Azk21mG84qCDIclMHKU31xM8giLePw2MoXKFfOBcktbnJPH9Acp5BoN7RemVMkA+0xfU5M5Aua
22TZCfKFGrykSWTWj2ZQAxEtm9dxYOIrc/TwURKaQBd8Kl8l9CL1umjTYlBf1pwnT7oyiUsiQzX0
O/9mjfFJVdnDgD1gbRmCwDjVFYuOk9RDTiYz2iF3peEn30rMn80QxIBhyM8szXTaMmEjRdE5dl4B
SIfZ/pgzJhC+g8DWIl64Kk9GcI8GbU5xjt4yU4/gXqDRjUs99v2mEDkA5rB7Ffepq92pX+ycxGPK
e4MXmqufB3+CsUU2LApoHAOBafPwgt4o/Wsq9v9kCnkuc/73H/9i7vhf//F/5wj5l+/a/i7vrov2
33/Vv/zm/z8c8sZ9Zv5/dscPyb/4Re4/8J+EKgd3B7Ie6ZiugXPMZgr6lwvewhKCIsSR1PFwezFZ
/RefKsDoflcz2tLxwUbx2T/MIsLw/sf9e79f8ug3fuFsisqC14kX9+/H/63Q+UOZFF37P//7/af/
SfKF/Aq5gHU3qMBJuyux/k2GFU0cNyMlikU8cfyygrJ8Jkm031kF6JRpgDtSa6yyJTjh7ycT1XBM
aMhnsxNx/vtDEbbinDhusVbAp5Z/P0ESpzjHBNIcLKOemWywDqSRtUtdJUAzlRddz9uudIZ32dju
rq3BE34/zGpBhgTd4otRt+4zwZcbLfLxPYYft/f0LFZNqy7/9F7958vzzy+HiTzs318QH066ZFiO
ZNYADHJ/wf5pVF4Ks7ao+saFqsVLPKbJMe0zlvEWjnMGzB9gCh+yNrY2yaQea7uR5PzGYAiZ4x1o
A19n5UAr7ZP9kBJKZ1X9wvfS37hBVhEtD/rzNnOvOkbkSMiUGrIfthIvqUur2C3k09S1p9ILmN0W
f+o2YgTTkCqnp+ARb0OfKZMAWAclxTzvgxROxxghKJgM5zG1rHfR1dlpuAsoaT9tMlVmzGXWdQPn
p6Fdacp5FQhjy0kHhmI/ioWugnU42YA9ImzMLvEpGJ71Ef9ltnMcAq+DKm/XKXDJVdLp/WjGW0Kc
aHqrcFxMtX6GPj6v2uQcmM0aNvq0dDJiYSuNFS0eFsruIFex0aUAZ32Ucn3IH95BXjZK8QnJkz6L
PjaMIk5+NvngKrnoYgZjuSZiNTF6AKilt80qsnKLEP89/5Et87J1DKB3ZYjoSzcka+Zl4pExf4KH
/U69jN8YYHqTIsG0RdksnCS84in+leTWku7lz1RdZZofGLhHAGEUZUB2LUuuRGe6pOF0KAbSHc32
YeoKSCVqkitGa9oSm4KerMWphTwfHe8IOCvYVFGOQSKRSQHamW0ACCKzL633HuVRlXlooHSz85kV
nmQPaToLCwA1iBwMNROV6aaAOH02rtT7ZTBGESiS125fZ1ws/rxsDOdlqFTMbg/hpZ+dcA16QK2Y
VR2lGeKOoszP6IMD+zLWPtMclHH9NqnCc9SSrcnhL1hWQblE1hzha2e+w3oAToJpjhHy7xW2wpTd
mTdvEsRJEd5jELlGR6aadgx4LhYCvYS2BzP4m1FPPp1Z49XL45UOs1M6WNbS5EoYdeXtCgtCT8Ws
OAotsnCKYAHO+cwWLdc6RL9gl+SmTqZTLmMzglNqHwFpZlBkei6/3uiXTd18JHj7leIIBSSpcyxm
wFI9ekN9bulUrWgsQMMJSN2tMNQUrt1/1GNAnYL/YiJ+iDiRczpM93SbFHnYTOsUsqqDeq4p5u6U
zFeCbbylD0NsZbTW1Z6Ncd2X2VcGFGtFRFYFUDx8mBNjP0TBzbbuJUOH68FvwGjAvwG++wWWAAHR
kJAeatXPUGO5zIIjrLyTUaH19wNOOrLjMpq50THSA0JtwXQQ817HtOWVKvBvJy/Z6DHgv8NaGXtn
DjZ+0JOPLh4N5DZMDt49eL5GTM8bmwFdbGc3shLTglAvUU7anDYl/UZ+seMg6ydYcAA+Kwkvq8K1
7cycOrZ2RIimKcRFW+pTeCV+A3RUeGzLk93QgVTe7O+Elq8GfGtAy6jDp+FJj0Qse361oZ+ItA87
b8jsG+HgM7m8DbhLwtiGCpmr6tDXU414TnMKceCMShJTXZu/cl0dzZDpaE42p6PluUn009D7SEUW
0SEbHZsimtt9ICcdLH5878T9pC8THBpSqvoqD7awNh8LOOzUT8x7S59OLeg2pigYWBi3ORVFoI7C
owwwmxt9cc5SKzjSQ0MC7vzjWZdyHxaa8Mkg4psDzoO8EQlBA/lcDis7Q8rD5VetvKwuTzmD2JNz
/4yoT3QJzBI45bQfpUOiNI5u6n9gvZuQbhvt4c8Gk88mIAGpF89V1LFPRVVznay5uX5/FqXQLFjn
FrZBo/X7S39/8O7VeicQqg53FauKmE4lqGPCAd2raT7LluVe5/VI0h0PTaQtHGxiyemRh8BHX8rM
As3rFxbYrdp8Jm++Oeuk+vx+1NCruNnoMPDnGc/dvdDsxpDQ3DSONn0iP4kt8BE9BCh37pRww7Ng
nd8/+/uhcWeIk+lMOjqxcMDYDQ7VboOJGa56KeqnpuUSlFboHJCILqOydX77cfRD5b39ivmSXg5Z
E2cIaS6ON42qJwuaXTbWIx49mw0zni8TR4YyLd0lvsbqLeyCdx9x4Z878yljlJnkXyaRbMhhex9f
oFNuTFAox6lwi5MsHbGOB2OA6p3oFdqWdmFrFXw5+jKCUPjTDfJXS8DTa17G8boMo4qRYrjP2kwf
Qm6TrQ4ndSs4xduV9WtuGw+lISpG5Uu5s3Nr30+sK4MXVTcjiX5HJAaeHCDlla5f8qk3n+OQRMIw
rcon0TCitjt7PkNljzbKMy+uIrfMz0RyCWh9rOlweE9dgIwyMRITYW2wGkkd96vxhdWw/jF+Io+D
iJjrr8lL34pyvo1RpfYyIyY9TsWvoW9/NdjbHotk8jbd4N1Z45N9MPFbbQlkDhalIfV29Fp3aWeg
Adgd5nWRuA/3jNK6Tcuf/aQtgDGzsRkVFzOD8fCAgclcg5Jw3gX0DI/u1S/eTHm/ZtvHKqFt7DUa
oXcHTyEZ8+XYYeHxGQYTEbK1in3qDRA2wYjRlu+i1QhklPTX1jlk80CQQ0nCOImz9LOEU206jEcP
A9Q9gldyBQNCNSuXTt5KMNm95Wh/VtEPIpln5HOA17BamJf5XqsMSfUnVoIRaVDVq/gtixB/mSPB
R9lI6whpc24cxHRXbnjZfk7R7QLQt0mIaFDV6OEtb8UHQbD5nXhPNkHsJDulVLol3fXUUhDe0NLX
tYWlWZXAborqOarGPQwSWYjmUlXdpR7ByaTjH0TsLwIgxKLUQuCMxsSWs5TBpR2O8a+o7cS1dFGS
WUPlYVkN7Z3bIz4js+FE34ZFJDoQmQhBtQ3VJS4wUsbEkbEoVfNxDMp5X97b4Lyv0kyxiCgkd2U9
r4faZgIzD9dBZmJryFUW9vN5TpLkQt7nU4JLdqezL7rO7ba32/fMjXyKio5RC5bDJ8MngvmeOKid
TDI9n/VlytUbh3iodU5NxAw8xtCkgTl4l3nAqt1k/s+uchuQI6jzhwhKaOAaaKyaEaslHRAxClbj
x9Hk8jDsSj9Hw2Tv2kDdArbQIMyrhyzPWBvy6MnIZHTNx2BCEMKVeldkXwbyjr38OGd0kYQNs9Yl
TtHvhgcUKvmh9O135Y49eUJx8tgV4RsQa0L47sVzZDUSig4fmLaStl5F+8z+rIwZF6c9mc+dhNMT
pUkAHyWpDrxxb3Tl6EyFFn6aGgS8xjy710N6AusiyEj0+03cCm9pucxH27jVR2s2+6feyYxVO/gf
qBPK5VyF+un7Q0Kvi9TQ49B3wVnctREZLUOrd99SU1gPpPr4q3HOu609J3RSx+4hRxTwlMUODfMR
7X1j58ONKYIzie4xnoxFjpf1FOUTBRmL9cVNq08bgXiAtuQhREO+phkQrBBlU7YKJjW5VXuP5f2D
BQh+kwZutHIndhKOYemOC3o4h6LH/exXQGt1Ckgw649JFF8y2+tefItqK03i94hX6Oi4JW6WUUbv
kJcacgeks/9+Vuh5B6NweqJzPT7gRHr//i4X0z7RC9TckTTlkjOps+mrvrwgoCovSb2BlG7z7/OA
XMi1V3A596GTnWUyZGeR59k5X+syTuEO8oXvr8KHR6X4/V01bR/Sm4qMovq/vh+JPU9/P/7re8rJ
gsZpmOvvr/319Pdv/vtnktCA0gt55PtLXjiZR/pjXBgUXk3neiAv+fD90LYyIntVgSzKb2csLfdn
vr8nTmfd/PUztpX6f307yRkjFXU3rr7/SDmjvG2i6RQoOtzk+vKH57NTXnwAu99PdE+OEUYPtdUX
D1mvwmNsFqfUVNBM7h9ER2TCaJXxfiimLQqf7iUvnPSJjujy+1GvTOvZn7a129EICvKzNSf9c+2U
+sUz7GVMQoMRe96NKE//KZIILgF6PX4/MuhHLxmdDrvvh3RQbdhtdkDLi+/t+356KrqFSjg+jfzD
VKJZd+ZOSehGAh4wo4Nfz/3Nm2XMQHAfkSG3GD2MwlwNZSXshQqIzDOC/EfDFLxurCfyVR/jmJUn
jWzkNeaME8DQ6LDkZ2+mHafopeHIi2e0P6QTnTnw77AyvY8AY1Z9F1/SoSHKYNH2ekVQ5+/JJvIk
xsq98tqCFTcMD52JUqtM5YI8lHbvhx5RHBIxo0tkWE/RcNAx3pOO/0qk9RAsCfTuS8Cgpc5gb0/1
vhYGbDAxuTTp8303mta6M4JqWWjhbUhHdhZxcQktMW2ljK8FZLMystZp2IJuqCSI1Vm+B2n7h5Qj
VkwdMrSvyTnqO5Zc5HceuZMeNQPd7+Ap83FAow9hb+uGPaY3YDHtdmjQgHpd566byHhwkh6lLM7o
rjjIrr2x6+y1M7x5ufyiI/FpJ/U61cDoJtMQVHLRfoR2U2m9mSyJRKjO6LiTjqXcO/NvUghBkC0n
XXKCzdyjK9bHGlzQqvFcAn+HeCVSMzw2VoeJBMhVItOf36UPcNF4acr2RWXZD7QiHc5vQtByWqLK
JZo7ixosvR3+jMp5myHnEnqGdFjDLIfcoNchbWRv/MpG8Y7p9IzN65yH849wlGvpxOuBkCPI4R9W
Ib+gMy8wxhl3NDRhqcE9JYFUjy0TgpWp5t9mWv4WSf/lVsxz2ruY7y5J1r9N4go6pCyLLihfAFR/
RFV8nJmHbCb64Aunzhls6ZtDhM0uoPymfW5d3NgriMPmhrUntc99vCZhAUOjGuv7qroeWq5qS48/
QpV8oasiFAeceiqZImrjYBC+sejiCWpAU/+m4l/gnjzx/9sc0VlxMPEwAH6f5/ZdxcaxjqReRPF0
7FRncCfGSCyNxNk7VPRyYBUo7AeEvd0Wp9MtMwlalSEjS1ys1zktV0EhP6Ou/DG7CbTFmiaBEbrD
enajtzSo3KXjAX5MdL/Jn3ubo2aFznXjzFuu3R7PbzkcNd2GDWI2n2kk3XiERM6aROU/uQBkXUIV
STS3YQWyJR/r33S7yDJLSypTQA7rKvU+pJucw3u6Smt709KYXHZGpclauzH7Lt5ysK6GlWwbI/yK
MvWeTPqhaWtyfYjxy3IvXjrRc0zXqppABoixyfhT63DjNDMVmmiPhNq7y1jFV1N73dqTLYoynzsp
b+Wn2VHeVsy72ukgkAQ/MPXb1bbJ+yQNjHHKxB3m/DHqhpwvpLsmirh15hDUkLR04Urg6p1l/pYD
EzHR0JoSW9LSf1VS1DSsNm7vMYApVjPFCETMbIWN95qpBylNcH75B3Xunzpw6pVTBrcs3JFyYz9W
Olvj0XUA8VIaI/MXhzrMXuJ6frIxRawTTZnLcXBpqwgjkgDXjn+l2eqpeW5SsqcZE17nAsRdHYsz
8gZwk6FZvyG5WVsI6q1yCldVOd0r99i9ED5nKEKyMvdr4vYjjMpd1rTSVs4c78yijo7Z3C/n3Nrp
vLhOLaefyauirSjdk1OKY1Ln+UI2HZHiPtNBT8sH/FTethirP36kW/YL6i0UHxTuNc9H1uvA32XY
5M7kmSm4l4nrCQZEHAY2m8pp+MsYjlYJyrLK815V2cRPg71MSvsHdhnjMBR+/KgSG9BQy1WF2W4Z
mCicbOjITc7RbxbtTSHdp0gZAZmu7Fzcw9qRQVYdc7hswIpO23g0sxMHNbB84C83RdrE6GI/cie/
IcEo34K+PemRbcMf3Fc4XU99QPdR5/46YPoCBBKI+4jaahuPkBtr1EmRbZn7MgIkbQYPjHqvvUfK
u2EVDIxtiAVZUwFRmWmdzNYmb0z/STFiNA3n2algVgxpeZsGExWSppGZD8VbRxKUVeP8CEovXJLS
c/Bcs3o10Vih6A8PQLrRtL4LpCdFTqiU79TjOhj1sOyK5ELr4UfLV0Ab9/AMqd4XZDbY267Ra2tA
Ygxkmc0TTuTACGcm03vTdr23aAf2SPIOd0F5Z+q1LKN5jk3MjbP1KF5Tr48Og+Gm6EKGq3TqZxUT
BKMi5dJ6m18HyNqjCSvOC4oN2v5FI33Y+S3bR23si8hHsORyZmBouWY42kM3JEmzU5QfLhX+jDla
VIm513m6Sod7OHrPfiUJ5eaiqWhRi/bAII/uWiXxzLovgH1WOZfyZiwYrk2SHokduKQzVPN6lO55
dLwYWUD7PCf2Gx1cb9tozjRNm96re8wFdAnZ3TXxtrPRcTSur3PQvpRBhm7dL21WTIZxDEL9Tu9E
UI+7uGB2JzwJJBRdf6eaH0LNnzhWEEzFzl5oK99OgV9ujGRkFaZnF/m+ZFlDDoqKqhuM7KF1p6fO
TJEWuIBHK+RrY2rIozesXN1amzotbI4PebBDGP+c55sp7frHrjSPo5ZPRFFEuyzde2kK7yUm+qA0
WjxQvEvatmmfNPEFby3dIPM+O8e/OPtjeerm6C3IxWuHfRQ9XL3s5PjmeS15lHP9BqXqB002sSxV
8jxmbbFJtGvvZfNmw3RZFYk3EolIWaDcTzquSORQPaCCX+VWihmtH27eONS7uw9n5+imuWT3X0z3
cEH/AwmYQVUDjZEIKSfeWB3CxoybxuUk1NeJ3ErcsHcGyIuRDsiXJvvDkRwEuPEYYQLz1kA2g8Dc
ZHW/Syv5mIWoY3PLw5HnV5/adOglAsf43+ydx3LkSNpl32X2aHNo+GI2AYRkBDWZJDcwiiQ0HFo9
/Ryw6re/qm3a2nrfiyrrys5MMoII90/ce26OicHKUN2hdn5xashjIcqASMC1L4gucdYuX9XxpW/a
+xqPNjNQDYvH1YDYmi1o+jUKTlTokHfOLJ6kAYgf0ojmD5zJvk349A7ZuY5Riu2B4x0bOTl3E7k+
hJzw6ES+yiXJ3DT6Lme86ufbRL6xEAZvgg58HDD9hEOCFCmDV1Isu9rFps4dfjtgdxSCmUmZpCgE
SgnQj0fngMvgqYtHpssbRlLAo6YOKmdTgDs2GN/F02tWtkSqZ+6748SfJj6PTL9SzvKmlfpdO0Pk
cpL0F9gL/FeLvgc8fyMWqv/E5oGf2waXDBq1PnY+6Qywvl2p2Eq2mtTmoPYcBLzmV4UCjGAujCBT
6HGpw+7omkptQku8tqNk1KK/4f6bAhP1rN9k7jFtRH+yegfN5ZhZhxIrnDm7YhdG5iMjbebQHPU5
WZyFJz8zp3ofvObOZAEFKcvPqvmOwvpgkV9z8LCag+p6KieqKm1hepcqZovtJL+ZHRcs/A2KH5+r
VjvZpSK0pXxrZIN5oXaQlEGuJX8m3FcDd4WgQw2shcbDnUj9HTuLmWWW3Xha0GvYdPpS3MwFQx/w
XrDQSO5ySrZJ2louR1z3DnSnYme0HdsGR/teIscLWkaEGTMgTAec0aSkCrSpprmN2oE+NbS51siS
gK+9M7jA2mbYrQmffEwb4VtaetH1qbyqBph11GTb0oDXX2N4Tr4cp5kv9RD/Hj3V3Ynoqhotb9u2
pMZESG+2WlJgzKnPJLfH2xprZ2B9TPK5SdbRkYG4R3PQFjYUuZmOO9ToP2JFkk+FKNy3aAW6tZ+K
1wWBKo1rV2NS4CmywAz4KFk9+lOWbM2QNPB+QOEUMzssO/nOuAIRZ84I3xL3bWrxvOajeUyYRG4E
xVFGP8DurN5n9czqYe6WqybPLukAm7ioF4Iukz7eYWs7gyiBA17FWWDOnF0iZutnAOgdMzQUsgHe
NDG/oYJHGzJQRG4wUsx0hec5TOM9RQUBrX3yFur9kXQ20kny+ER02gbtZn9qqgS7mVcUgVg4PODk
+bBgePgVmzMFKTou3WLbECEmm/w694bLz/PrGoKNIbPeTQ0wJ8q5YCr9W1SoPOynWVEBarNHrLEp
avSx3VPHyGcjRXQEEvRhjOFj5dbeNkrHJ7XwWfXKgoykybpPolG/6IA//dQ4mioatsiYAKPnuA8Q
Vt0vdnaXW0t4aKyI8MTS/Yhm+ZSncGttG15ptrcSE2t+pp3RtYBrhmhnZY9z5uqM9lo3CJf0JR3Z
4fEeJUgXIwZQVdJt9AITYpzY70XY/C4S/BtV99Hayrw1lENcSVOLYFITi1imqMOAknoigkQmjxgG
vS07ZZQsjjyMNgI8M79ORgaiZv0tgQygoMdJOhT7SCRczRwV6GmWoz7Wd6441zXhc5VXJztbLI91
DT5vyAhzg3+qEfyIj7KGn2Z+Vk0HuCZbqqP+MabpO9kRH8sAeVcudeI3Q/pKU4n0eagx/Dv9bsgb
3iA8qNymVFglswxkhL/osT/MWt+y2J4Dx7Anf5bC3DeKpNUQz35NuiW+peSasfXGBpRxNHRS7jqL
n19oYw2xEga6DR0NfvD8UsKU3djCZNkoUMH+/GvgDiOPJ/L1aD5YS32CA9PtlvSZK18LtJF2EF7g
A95O5mpsPF2vd5BGorMGnXBTxQIXiMsyvsn2rrV89PjxnPQyRyLD3ty9oXi+qkdPnIpxbzGqQ20V
vaZDtnM1iHBtxgtg7fpZzu0lLWbtCAeLLjI1d8ih76Jyzsm/I8ALhDQ5hJ3nJy4AJ5xj0ULEpDaF
B6VPQd/MfCygLDAugTqVyuhljicTXH6F1Dg6yMI1NtzYyd7o+dc4qAdgbzsPLei+98QXYwL03JBt
SqN7ivSJ21iwFnYn2xfd+mMihYhj98aju+NmZ3xg68sF1ElFBLlz9trG2UDmdR2d5pGYFLlAtCyj
+oiz4lfGOkpavIaxsN5MHYGbl5ZPGfsdi73DPu4K6xg2zqsJ1OQ0Ik9yzBZ+b7WOvq34pZmeNMY6
N22ZxreoNNVG5qhEaf/oEAuMpeZ4P1hsZ6cyXHxxLJzhflnG75KlW09Pvh2j8Qv72HWC83QbVTiP
JO1JqVifZy5BSqqh7yP0Z9z2BnA/YF5kzlDQFUDsBOEtgUeH0dK/7/oY/2algCgS72OFKOWjgZgx
1+Ya1wr36Bkhs1095XAbDpNefTr2Ig7ZIGN/MQkxiDU6A+N3I9HPsSgIaNbsQ6ELHfUsCvaprd8I
zyEfdOqSwOM1w0K/qWWubccOtQwRwxRrzY7BorHpa5iBBMAwOZIMViRHSuZBaEunIJ6sMmikflnS
gsZ/WLJtqTNDdUKg35zfGyNcyveRiJnkZhxV82KuOhQuU/A4rElG9OagVEHupFFgLiWhD/X4oDMr
xeNSi47AOC3HBoxhlvaGd3MgJDVkUBawkWeSVeaYVLybbKiBtvvm2Btbu0zfMeeY/oMetc9AT5mf
GNGMwI1hQsRGEmHh98BdsbXBgOeFE8zx8BQPVLpobJvGme7riNu5zsptgndRq3ruP3t5QRyADDbW
iRZiueBMyCbID7kSeo8b3G6CyPgYrYhEzxqvPu7BaF/0Czfj2L7XbZ0ccrhHHCZvdmg/LRUxWKhE
iHGjdc9rTFOcG9xsBa06V+KT5xXYxt7GRWfwidc8cgqUlrOGUR49XW17ZPpY4RnBNbHbY1xvCofp
4epUqeKh9+Xkemcs0P40IUoSWRX6hhz2Ci5EkBB0FZMGHswDZr5K4M+14P5JQ8bHxa59GOb3Rhnl
51Z1r3KKSZcqJNndEWWsIPxmMox4mxf4BpJK9Rs28oPeqistAx/GjKvYOFUUv6iW8zA7W16FaCCP
90QrKTT51YGfTXQqU6YntjYhdWHV2VJv+C7GGDrb1GcI42FyxNHJkPc2b8bknFKv01pYGGTH/mD+
2Hhm0/UNa3hs3Qx+X77KpTuNESWQFL8ey4uBXpRFZPowt3pHFJG9ddinHeYmec7aFJpZlX8kRZf6
A5qQiXSlwOqTC73wXZQs2pZLj9bTZF0g+poN205pYRkMNsb1pUJTLt0zwHN/sNtfZJ+YFZW8QiK5
GA5q13Y5OKp+MuVWFTiJKpMxpskiDjlQYZ5SNT0Jb+LFDxR/sydnigptZyJRZdpEqTpLguW09DvV
5L2mZfODWZGeFncSPJs5BA5r/CKvk22oAZ1pq05tseEjNTNXvRM1KRM/H7tYvYmLobtEVflW0IXB
7qI/XpwabK01RD48u3hnrCm94XyIBnHp5+FXX9Z3YS3DvSZUu22J0hv1iicF78DE8lNq907m8fyy
mJxo4ogjRqycGeUVVNjOVwauuDZ0tlIza7KdLdd3Bybbue7dqMT5GPKYQRXmqx2E5pDapjXucvpG
9hVRu7U8DYMthpXGra9yfCTY5gofjd6jOeUWSI+MxYADZ8nlbxllQ1qdne5GCLr5gq0xXWG96GNp
BRi2wknqxp5lwEJxoLHwSbQ8/mij/jxXOGnoja9R1pD+oeGcIDuLWrW/zGQIP6rJQiPCoj4wRoel
ewYsLXXvTccct0KkD1g0DFI/6t6PSRYBwWXd8EkjSwZzQ2ga/LijskXFypRPIKyryDLbP3shTCBj
7FjV0K1e8YvLFTw31+g9wMne3qgY99vku/sDlKO9LC0SadRrpexjmxKlJXLje4RFpChDA8YnkJZ7
u6aFsOQuI+T3wojFPGQjrt+kzHczsa+buK/TXWmlqBtZ0UGg/ZoW4gpIQTyMyOc39YSrJNOiX7Fu
vWU0GuRI5yJINBbJRDkWFbnIbsIIAnH8dzmX4w5KpoO6v2ICrGMpMoZiO+QI2x3T/iryfDclTJFY
KApo24ciu2u81jwjhNxaTtjtzYKcCLZV+iY2ZXbNp+yrN5dTikl0s2Yz+2VlU4ZmPf2fq4f7kCOE
XS9lmJNdhVF2M6bMRKfC3pWmLbf6qDGX03T06+KGCWIacOg1W32yQo7MWx1z39h3auclGVRNC9vE
VHAWeiYy9sok4Xfpqqte3CN/QvdnkWrTtKdq4JZpKlbaaK5uJ0cNOz2OdD5q1b4e7U1J6hAXeMNN
gNprQ7Sxg5qLq7FRzBaK2nFOtqbdwv+YMWfncbZaK0PndrDEwZ1EFvQ1c80UFB3lfoV7ep58s8l+
ESxYWwPTIxgDHBWICZk/tIexbe6IbmkTMKBZSe+AjAFlIef4hk4vTxldm0P6rEZxKb2trpHVk+QL
BL7ZSu5sjXQNbWCHHdZwfee4egi1cce+jIw0llGgcYeNGIyXMFL3E9oh2AcAWgz3sV+yghL+rV0i
gEWJZIICHIYJkrLqY5eRrp1bBGK7gFj8yI7eU0gkm8R4ytZ8I/CuIfOO9gg7BI+amxEug3kws0Ja
IoPq3+q1CwjiIZiXIQsUaEg16Ws2VLbsOvgbNR4PWiP5skzHfEq/63p5dmQ57juUBFUBySSJ6Iyc
EoJBmOHdSVJFR5Q+xGGttmU/YT/HDdoWCF3bQT8s5UDFGuX3Wkp+e9mH7d6E0ANq3HqNTI/i0zAI
p/wwM30JKAxvwePWm96F6WGSGBVUo/J14pchDD+OeDuCsn23Z+PV6l8clfJwdwgCTXbW9O8E/tCj
3dfErfiRwZ6ALBFOyaG+yOUNyqcWFIOQex3VnM7s6xBO7ldlTHez4fm6k/Q7ZeYPg1m9lyjmtLo6
cvzA4hB6vWvcnh5cF+ScztltH5Orw76fdfVQMv4AgtFQ92VDTjw5xll/GdR4NMxyBx0MdUGuP5va
GVDYuE8cBiSe3X3rlJ6yNtIj9JaV6L6ZO8Jq7YrJQ6N/hosYDgk9wbqE9tp4y/OXHlYvma8P4h1e
BUZhmR2MiWG1YBYHUtfbUtlMPuvaIx/lsdYJfYp5gBuxJ8O0fYhrbNr5ZNY0qPzIYVaEp0L0B+rA
mkvw5DFH5/kYWKKgIelho7LQvG3zAllDyEDFw62pMXkUHmA5CykLbwwK7ptQEVyPiX6fqdofO0aN
cXZdGEtFnFO7U2p5m1zup8Z66Li5cuQUQWlTZriIyAONwLGNLASzIcsWgQMQp/2FkoVayi5JLidt
nrs72/UshXMKHwAn9UJK0vLWj0xDZl5hYKBX3cw2aIwecnZUkBqIVOUOEjGWCOTG+WSc+wxalNmr
05yiFQAkbfMJ1m0fHxtfEYfywFYyG+7JuX2CHUIOmDee3O5sDihaEhxgJ8/sXnBM5tfEuDykZCzF
OgVdNEq1s2IWFp+wwdudSxO/UQWGZ9rSs57DZ9cvkOpIRWcz7qctZ7twTcJpinsxEbIiov1s5/iT
JLrh0DXe6hKPbJXO2NDSjooyvsxksTNqM2pKm4rrZ9Oe8NrwYQfXz5y6Os4SBKic7OJK2tyPTHDP
rSa0k6x0cjYXFWidDOZS/132mC0pYjy331daeZcg/dxrRA8fDfRSRYjANc6r+zip6WYYcJkD6kUn
Lo9uNiJR7zAmLbKvUMrOJ6WSVWBIbJXB3EwvHlKPmg+xAyCr6hv5AxjEVjmrywYv6ES9uWRjee+U
2rkfGLATSvarhp2+idnz+7iQAzPBVK1lY7dlz+azRSFQLkdK5lQGBSvXZavZ2w6NPAsY/pGIl8Im
PNUdl2cTqaPUKMDKRiF2Nt7mDBn4vCJH8fEyIZbjQ1y1t9pSPxh6xALLtD5bdg1G0SaBrOYrXU33
hV2hlknY7Xs9V4Hs3/qZJjNcMQ4F4rDO/iRz+RFg8fMsh3zLYm5rGwMLL1ouenikgFWw0HpTAhrw
Klg1aKI+qoZb0OuijXK6uyVezpGOwc6Y8g4uIb4F1ijAEb2PkLGns3aJc0Vy9mrxdsLkYk3ceDEG
Sz/xVq9j7BJRMAbDLB8zfQVtavWeiN/jnMNqYqtJ5YPSkKGKVdbce8imtEonajRes5Mb8BeTrMEn
Ex8WOKWxlubV0alQQaWJGoJk8CTj0glmJgEgm1qmDdvf8THtX0xlRH6m2x2oC/V7Mr12izX3GHk1
Sb6NQQiTvzRNt2WtDAYtnv18ZpTEj6rwUHCaT1bv2WjwyJq16mLTpPSzfXTLMoN4VJ0C38WGXXBm
XEHI+9Kkl/tmtPaWOrkBM+uxKGp2qIo/2uEYdTggcAJyIWejMe2LyQ7muvmYjfEXAs7+ap33Jqyx
w9DuT93Qfc5I4TZN2GNmS0nembsEJ9psvJjOsM+NaNxmih7H6RhiCF1vdutZM/1sBQn782VsZqdc
GOchdOnYsd8ZhVn5OqAm6kVWAUYz7aE2fjW2vGMmepenKZs4W4d8BhDP6Fkl4f1An6z9QeH8r7Xq
ca5I1vlUfcnM4/53lKjyb04pzEf/2lm1eW8+3r9U+89/4s8oHlv+g9gRIRAhcmXCr8a484e3SuP/
cmyYpp4Nb9gAMYDn53+ieMgRNW3TXP+g5bCP/l93Fdk+638DzuTPuY7l/GdGKxMP11+cVohAECjy
D4MxQ1iSPubvxiJHY7C+CJu1lZJBHr2zXTr0JjboxsQZYm4hPfRgbGg82eIwSW8clCyZ2Bt2+qF0
7BHQtz7LyiXz0TUOBRzHCeqWVfS7HonlCqjfVYb+ObE3W9DtE3V3U9nPjNl+a3zBdJwgq698ni7+
ndniha53Y8ZBpNGrqV68I1148mqoFt20DxvSNxldzRFaEfhURW1etKgM8Hhv9bkI1DTsV5rGbDHU
7RE3MyGn1TkWEdpn+xdi4W2uFbu6nXxRNGxDaR3iFc2LGzE56m4eaHK6XdakYiTdY5ZfFaiQBXMu
CuWNBovAXRkqOYu9XN82kzv6FRNJXdwP0z08MmeDbe085+uMnOp1XQAa2SvCEjoaYNDFtYtYoksh
+ld8s56zIwxoV1kyoP5kGJpt0loP0MRtOQ/3AxnRZomGm3BQx0JaTcY8S2uVxBcuRl9N7q+sGfaE
w3zUKufHIW7azN2CKDTym8rUf89e/2IBKM0ogMqMDpqzoh7eFONnju+DK9MbKA1sNT0664nzt2hf
razHSs5oJcHhvKEdR8UPkU/1HDGMpzr3O22TIzpi5skYoiv9vlXRKTF2/eqAksx/lbhl0LAzGusU
G5lv0cK4zIbXV+pZn6t/q6BZymOBHjHektyws0h60pdw6zbFdQ2xMKTuxd+FVcrO3D31kK8s/TVl
V9UBgVpfc186v6gTd7Ipjr223JtWu/WaI0P/vRimXa/cnRDTe1l1Z1QXQaMfjaHrWcoTuhkiFtbL
FNSYuSnm7KpGHoDJfZ/P9FfsYDvpMd9Y88+Le9Qh+COinSzYDC7JszbmlFS7QiA+oojz0gnbMyMm
8WzXt2vYZeHZD0vdnia33drOg82DVmmITZ8YSGyGGCQnlESrg1KmuVBb1CVfwrd60g6zd8+VdVS5
uKFHolMZD1MxHroop7+RQa+3N866YQ3bYH08169hiS7wcvxK2OpVy4eCoq4eNDigXpA1x/VrG/FH
Fd1MjQiykMe9Nk7FoLMex61MEATLgk1DE74qr0YcZWP5WC3DPuVFh4Tn4o28WTTTByB9Fc93dqwu
5vo0TeiK9CGwGLJZrsOaNvSdkp/T0p6aQmH1yK9cL1r9ScldY6BlgZT1Vto2wDe5n7tvQRKOkgJe
VOlXrtpN8OAagJQYpGcTPxuDzKaMmR3Qw2mlz2eLxC1h0ps7802WqQd9qQ6h9hLmzsWx+MiamyY6
zW58Z5XTtxsPB8m7prvTlWmGEPTYnXexn0ln31fIUxijL7lHTIx7HkT1NkRftpWSQpEfVkYmPA30
tciKpHHyEm0DFg/JJV6niqLy55b47236b25TB2D/v75N2ZF/AMFJ/nqbrn/ij9uUeG1L90i0I/SJ
eDQpuDH/uEwt/R+E+FjkT/7vHWqQdOd4uJcd3SKMUPDXtPzd8f/9P2ucnSDgGto9V+hqbf5PzMp/
Z0S7pqkTiG2aJlcxElzT+ievsl40IUlCpoFmiqjkhXSzaOJ/sDWlbxqvDWUf/vKW/P/swH9PEfrz
K7oMnvFsCxsc+9/vbJN0nxQLsUGMDdCJpB3Ze/ekmTrk+ZQmBH5Njps195daeSMwoIDxB007aHTF
o4ruQR6hB6yc63aZnI0JP2uJ5t0s55CKNPrW0tr842n/l4buv1cZ63fsUl2YVBo6VnHhrvbmv9iX
PWSOqNPGNVnCxbxpXUfSuiaM9t8YpYmO+ls5sz4CJrMRm5+rQfQnX/LvX6jNZBIbjYNdqiQOt9cT
aLY4qrSnDu/cSgQCDEIagY/km2jOc9G6sOSQIvoyBadJf9Mbc4pUk7aA1G1UsuFJSnI3F5LqNktU
dvuEXHZfCnWjMcDfqFgVhxAuYQnwvRubc2FDcQBQheq/3rh1Xx/L/g5BuO3PAwCZygRRbKHhcyWD
/pqRhKuRF9ZrSgVz+mrErCpKc0EC4nTQmRdkzuxQJFvUkzWWNUHCeMBVnqWXqIYLG6uEgeWIOiam
d2jD9HOc10ZN6lclrX3QOvXbXIQF0jOml5B7Voiq0BhGql9JYzobevbdmDPHdap1QOEZ5IyIY4q1
9CSEc4Qoy5gWk/429fBXgjIMPzUqwDrM7oqO1yKH+c3RlQRPFhU3jXFGCshANBxve71DFg8cjeUx
c0PEjmgiBLmkkbco7J9y28YSIzW+DpbEOvNOl51Fu4R3xpA/91351hFnsKmZXDEIascAbnK8j4sP
mUa3JYRdcg3tq8SwDsWI4zgtYuF79Wdh4Mh3EvomVpmBKlrls0gy9p4owks54qfQciayiK62yuuY
e5bLEowF/OrQrrirq0DVGoakFXPSxNltYoQaKBrzOQrtd6nnXwLZFW34bUd62klmZIT3lmDgrawL
bX9JdeRe6M/ucRrutUJor0zDDqm7mPs0RrIp0lnf41wEl6qVhxCFLgNc7Q4PARAg9FQbs8ui11wb
MzQ1sji2s6G9YKbfDLoXPmODcK4cSRqzvf42G9fryu+yz2U+iKd4xlAIUvM1wY166Ewyw3/+eJrL
N8TT0Z2wTfs2K/uPn18mI1NwejTT4edrOhFRhWKBe2kVeIcJVtug+mMFOsb+PGMr15GkN3X9NaPf
3coFUQ5LqQMxKNfEM+F78Thj6mV67Oz6lxliYteYPeALmlCJ39gDTG1rsboN/pDHal6eKaYKLUJ0
1KB1MNljwSdjw5l4q4WWteN6rMVrBLtMvyM0MEoVD01K3YZCFCAzLJfGTYknGxQDdSWejfVU4x3c
NWV0Lkw+fmt+D8iva32Nykpifp9X4NYHyePr8BxSvpysvd5nafJtd1Hh43kOWCWXQdsQwN7EqJBI
24FmB82KaR9SbY8XCkalQa7bzrp5ymw2gZ3oCBde5UdwgciMWZnUzAQPq6EsEJj1l4zBvoJjNtvA
UH7era6yHgDqMvtZv+3QS97Vmtze8x4aa7Si7cEr02rr0NtsjKZis36Tij6OybP7/PNeZ4lz3WfI
BaoREc+UfK+vV7IfY87FFIu3LIIllqW4sdTA1+a4/fnSo+KdyPKxDYZUZzqGOahr5I0GDdufUV8l
zB43psl7hi3vj3exKXh3ZMe39PPrafdRddrvn+/2j1+oCGwoW43VXbopQ5T4Xv8NOvVaG51rchzM
jdXwY57EDFY5JNOyv67Xn7taoOVwQbakkh14rjc/71szrSFHcJPM9RuNxXPu6jeWMzxVkzh6sWcF
Pz8Mdq9RFb7xaj4im+4MZYEbsELAAh5qx2VCE8jRR+upvPWjfDbMOQoiJoHbykZ644iKHPDGY3fH
c+oVA+FS4UR8oAWeFM8BqhvuwXJ9tHMLoppMeSZ0h++6jtmnzkDSmJkjrWHHjCpyZ+juWxY175mG
QFPTSsfX6J86Bz1wYpEyYo0JCaBacSvy4s9UPaN3L3EC0A0Ryt2IVjdQOK8dA53gEBjh0O2znHpf
8WmZSueRLm29P+menm1v+uVkxt1YtjTQ/O05c7AUVycOADY2930RO1BskQAORXPnTto5qpIb3MRb
pgPnoZEm7laIHkS/ZQQFBPoSNZuwMF/HwmMLD0mXYFdvgzLnJIkPGKJc7lGHtZzoBFcDKdhYU/6N
WjfycYag3dQPtOEUI3k0BCqRD1lVE35BAgSHQPUHHurnLY4r4ysfx6PVkIE0FAOR6Dx2ZTO8RqV5
ThNQBQAp2Lk1LIzp2pBKg9y1zWE/Tbj7eMzwweR++GRhzdvYrfdBFmjt5woELattSq6EmHoTLB9c
7h3jguPPQYJXhU+nN7yw4Ofwiu9//pafLxen4j5xuns8aHyUMxv4K4/C3J6TxFtDibAJ4prlE5l1
eARs8RyDX8jQmAULyEg2x/1HmT1h+thl8eyhCM3kvlbjHuwCHPcS6YGq5VljpwbI/Hda/bQhxY2a
YUhHUXmi6f709IRbpovvf3617xMYXAAq5gUKmZl70U4Agl44TYisULAMAPfxM8cMDOYD1NZ6TKpI
CGYZ893Y1HIvbc6fMR93YzVcTZNOHismH9gI4xuK29ehlfgJct55tmWHIkJNXIueWIBS2ARxEpNY
RVHFYGDelmgkbmlgP3GO9zvXdjBNiTcwOdGDNi5Hel11EikbQYX7Bjvdbd1cN/STqgMvKgydBrzt
QEewaNhGI+4mZRjnjp1QkJaAQbRMMnYnkzDtmZWP5oIrrYeyFbrzMzun1RqMMdtQ7uIDyb6p2lye
+7cxVL8Ynvkdca97o4jwcPEbdMH0l3OCw3Kuxb4HAabaJb2BTwjNBNBmEf+2HMVTUaOScfg4C5cN
qUYBhc+xPumoIQm0Gu4ds2vOYwERwM1HDpGEEKGQGfVPWtDPweWunzOl55+TtG7XgxhjGHGM6zH4
o9dKntBXvIeKIXic2SYj82bcZOvvQU6o+T9HvK6zYBlGeehxXSl04tthApplF7x8I9Ye+8EgWc/T
km1V4Yqp4+jYWMgOdaO+FKIlhq3vegwNPNjrjZGK8kVfLHSAPbakenq1TO5JvvctfifAZzorDyOy
dz/X8owPBugjuMHeCLIC4LaWGffEICLRyXF4gaUdH7zQmhDRFu/uYo0PVpt4O9R2M47BE4k+Prz+
16Vl96UNMY6yJE+oKfHP5ebknFGhWszY218c4uduqO1jxzQdPt2uK+3mYsKl3UwacoCpUWxNu1eC
M/ZOdI95GaBFE39PIbSZZpqe6ti19w4mRZWT+DWaGzHbj8W6vTC4Egg3qIJ6xIBWhV9wt0N/qr86
z8iu8ni+oWnErrzsa6SvzCcwSyI7pqaMDo7glDZ7pDmm3lz1rf2AZRm/cVc2ZHjEj16XzVwF1LBY
JFbGk8nGxGFekpFnkbkx0QWoIUMdSPujTfG7w+wSuI7SyNrDRiCEh1U3uXQe1B4RkR/VVK+aBw7d
cLkZXEnLFo4ESLG7xTbH0wwxJCgU2BiTg+uY0XywpaDomed7MiUPMQ6IsUjbTQhWpc5VTuJv1wVK
ZeQfx8NjZ4jEz34v9lhcFQOPbpywNTIwWkmg85vMjS6Y3ZqgREXzIPvkhVc64CcgwbrjGAkhtmTu
eEVu0JMBVHCbjS5oPzzVWLua8TrkKkH1DQdZ93wnR6ZZJkO8E0a87L10IAuMa8EmEpKt2MnB4BhM
K6+vEThqRjd3L8siXBxcYuNZXo0JAcD8JN968g6O0jHKo9fzxgNgNKJ0j+Mi3aBd430yFrqDeBrv
x5ljdYEWG2hGRTYRgX5HKSl8BncCFDKnzIwSzH4DDohj3ll4tZ0EgTPPaCvM5FVi6fH65Bs/swtg
55quiS3oQBBAZNFSudA9tyZTVR8LoQa2ufsmuuK+dLKDkxtMRVvz9xiV/a0ejw8gV/EGM7XWG7u7
mvFABnVrMlCs9HynmZl7iMqxPgHvl2tZb8AjZMurew8ceFcoRKWvBODwfElXSLNxzfG8T2AfUKQ4
2ERDnQjV/eSF8iqsB5IyjK7aIo8wOdUra12JHiyCJM5QMZwduUR8APGup5k5P6b1Z8oiatNZ8m5Q
vbzIdWpOfsCIVZWCa4cgS91aURLt4PbTbaVhwHO0D3WzO7h69kzqjbavizxwioy6oWa0WoTKDpJI
anh1MJzUCQaZWotPRRs+O3PmHaE3lrfAKfy8JA7GCFmKA0ElWDJ91UKtuNLBLPm4thXSqPHGqlhe
5x2xHYjWb4b1X6by5MmZpmsU/Rj/6tagVwod8maRmC+ti5S9Gk4W+HrS0NAPGhYagpU8P2lI7hSJ
sNNiZMfWzOfT6iNLFhmdHLR3VzoDf3RnjKAPJdQGG6zp1YCa3Jd9N/ilqPQr2QpxGgkpnEDf0nvb
L8AoL43Nqm2svA20letxxBxej88sCTOfbMo+QPT6I5OGRX4mFnPHp9w7pFF0D9QK8ra76Df5JJPr
uv1um9Y7te23BtlHz/Cbqny6tEsNR2eBXELmH9g0xueDLJ/+O2Isu6Sb/82I0WXo869HjNuOOLMq
ef/riHH9E3+OGN1/oLzTmTDa66TRsZi9/TFihIUoJUlrwhXSMDx7jaH9n3Wd9Q9P6sKR4GcMU7fW
qdSfo0YmlsKwdOkJ2zZgKZrWfzJqtIH7//OAizQ6hzBc6axYRNf6pyhESDYD+mOGUQgglp3pPdVN
jFEfBnCjTLjLmDl2QP33+CC6o+2k15bXTLf10LxkPROY1BkRZEzdi1K2i/OPzNGkjJ5s+8ucjOwT
ePnBiZX2XVtsDf4fY+e127ASXdEvIsA+5Kt6sWTJ3X4hXNnbkByWr8+iLpKLBAGSF8Gyacu2yOGZ
c/Ze24hcXscG5Ey7bGEf/IDIQob6z3rf5mygAmQ6aRpdESVSKpkAfUwjbzfQY4ynSQFENyoXhixa
wKd4qLWT6Vevt2dtZamznzDRp+b0u8L/6uYsxCAvNlHeO3sRPCuHWVSu2FdN7Tjb9533NlHec4bI
xOXqPBa99+tmsfes+hJ8h9kxtpufWrJRd9asV5y/5/bNfpe6R5Su8IPmIyR1+sK2RbBBVnSs/1Be
d6jt8gAJeSYOA94EBoOxAU2t8C9RrK468Rm919GRwyfUW9pw0pkABizM90Rii5Pj56dbZOpQ1saD
iItXFQd/BaDErVeG/aNuV3QEG9TSrUSaPasP/S7PD6ps/0x+7rp3sGnDWX7MCu65S6zYfznJsgSl
iO7Rrbt2l6BvIwfIGpDYtjs5fz4vfutYElpyO8jXkbIWsbERxPSIoOrPfkrKt7J6pmL+PX4If1GZ
THRTf0JMiXJ2oglLd4WXZz+8RF5rbbM+8c5xZrNDDD5ASdCG6Yf4PvPMNdSAcZO7MXAK4LJUxgme
Yg/9ttXvRGQNBxKyCdy0osfKcE402qJVI5DxiMbMlqlq16aWP5QepHcTKzDCS+07H9zoAIl5n/S7
gnjAhYrPeTbGx9Tp34ijBfGYFDpUiIHyLsFY6vstel+0cUmhDmGvfwMJbReOEeH8bBDVJkdjmGJY
9N698PoMwcjCdXoCO+zwg7HgKUN5vyx+vRBSjpW82KLJjnKOB6MwbrB5+3dmFNWbaULsG9TaFoHr
qWiHCo2SeR1i7NKhGz84FoNo34rJWNKgNhoTwpHiJxyjPeQ0HJkwH9LxYmtuuFAFBmrgvTlacuhO
i6Bls8CASYZVsyY/2VjYSfSa2+qNK91YW924tqDNxxpIOjcCdN44GDijkn+z59KN6l2m8EgBFyYm
sAXSAThMpEZVo1y3ojOW6EXIK+21P7Ne03yKFkRU3CducSkmHwhf8+faMRxht3kq3ewZ0vHjEBLq
FEnkYXW9znNQnDGwL9fzd0YiLqZSj/WUrzAwkWwENK7RM4xo4jHxizvLLf4mtttUWhJs5Yj0F/ZU
MLWHMOfdp/R+lM29X8jD4KHSt6uapINsbulW4Mosb0+P6qn0HCZ+vsNfE7B9DBACVw2wtvIdpD2+
a+CRT/N3FpN+dItsR8W9w16buk9EgPlrxzR/w7pcISdejJazajU4ANXCCb6F4+0M57tqkUHq9Cc2
tdQ4CXK6A6wza0/5jz7RzK7nwFQFFqpZqM08kneqAtqSk8Ny1uu3VqO502b6i0t/JK8JEcqI52Ge
Anukm1PKGgNAPlVpKYv7nHJwWRDcLYxKv3f64BL5Yp9nMt4UTm6sR7Zh+IbWMHjBKdOvlhoby4Qa
TMQ9Ijbl+2s3tOfU03at6eFJ1dg22li99YI+ujGl91KFDx3mIFRml5Gyuh2Snwpvl4fwbFSKrSSx
G9L7rSf7EQj9cUzbI5B7Ui39r1A/uW23DbUYWUSBE4/U8SVewO+8jh9kET+3Ynw0wXWMQ/CtmBWp
CKnegLuFcw/JJ6/c+kx2neHSR3KbhV/NMH25oX9RLtadkGU81ix2DcEz89JVWWV/JomFfaOabWAx
ZHIjUpv6eoO8+kim4KkS0TGNIOiDVh1tdZClcLcF9Tiwf/cjcv7QCz4lttc9jkP/Af2yzGubMxXT
TQEE1s4jdGuyxR1Rh8G9Wc2HPXKqrcmIZDNRIqEIKfmWmmei9M4IfgMF+1F1CHnZRAy/Xv+MYg/K
ItefP2TrSYwfRdOxySRwDa4OjUbltOsI6Qu2jB5fxhAjc0F9cktKC0CA2GpaskuEfdIDLSDKEf1l
61rFMbNldagIdNKn/NhNdX70mH1MUVfsClz2SWDROhyVMTdZLLYebjrciYFVOTDJJ4gwmtQ6294k
eKsmCXsXFyT7PX41SnYu4GStEjXtxtKE5V0Q/aknVJkG9PfAzoAQuPVb4uESw/SMjD/uXq2I/5hq
49ewAo1gRbH50MJMWCeExqzj+pvIVDJuojlHb9a84CeTerushxlEYCPZSPX4cXCHc1d+E5etbdRw
zujPrGoxYpJ2YOWYmV4dtNxOQDTUJv+KNfRNHR9u3+zDMt87dAOXvevAkYtJH5Cz94MGBsFGDZ2p
3ph3oVlZ7MI561BUSXAuyuJcBTJemwmGWL/y0nXTxzSUdJUsjQ7Zjy8pOkInMvY2lYQAzOjnfXus
yKutvHjc1cABF63pP/dpD0M1w26hpdwPXEKK6ge30aZz0QGPjNJsmyIMxC9PuJX1lnoRJIr5+ACl
h4JMx0tBcECA0LH2yi2QRHJKpz9QNuskZzPnAZlYjTHSdD1ykgMDHndHBDokQTrTDjqYt8Fu8r1u
6/sUn9jStCz5WlVYS4cUuKx0vOZIzgVB5uX04wUZSDQEUs9B0b2aUaydK6tpmPJQ1phKPFmeDZDF
nqpnKHzgPEY6LrenXtBf5wAtn537undj6L21B6AgFajkUU7Yc9vFUtZ9pU/Vdeq8fO9HLG3jWDMK
ImKbiwZjQ2NoF9qcvy6S6ANrSnrh1bvQF/e5NpLi0yNxLH2LYcrtk64+jgtSeuztnBh3X9lryzaD
s2nL7p6AQHLWFFdEXAqSznqzu+9NB4OCRijd/MwuWQew/dz5Qw3UsHTXdWtssiSnUeJlIjy688Pt
o9tDVYwhx6fRkVthsvLxiLNImtGxizQekjY63p7SHObKHW0D2MsEnul2yPzV23H/Pi20Effy//y+
29fl/D3/HvnPT/z3+e0joxUWPvmWRPn/eunbR//8OlnKyTCDPTodC2M2DevWC5CcBIW/mgfKD23J
0LExDOuxlSaN19xMnqlDy6VUon/JPEb08BFILaWlRlGQDO/KB/YFhib5LMvoo0pN86tQ2jXPwvaH
KDNCKBECDMOwyeIZQuaCYyioDuJFld4pIbFUDhFlrMNkeXAhOth2B/xDL9e0VY2/kKRtfPnBT+wb
9zHA/m8li9cQ0d9nbNZ/ceBTTJFryTY76996LWeqD57kdT5Nluj4xmeqWXyzyKWeqmHg1ojx9aEa
sXPmTjZcPeXVcE+18jJUKtzkSZzcF9BBNlimGdEONbZmPxOEH471zpWVc1QVOLQsdZ2Drbi2Giz/
+2y04mOdpsRG9UUCRKOHnVlM2anhj9jmsQ/3D1faJjHi7t5rQnedp65+CQiUWo+J8q+Me4cV3Yr8
se9Q3kdAFJ46y+2WVKdkiRCHAouu6l6ZjoMEawPiKHBlLrRwUh9hOn3HgxN/ccd+yvzBotqwT4LT
/Vd3ip1f2UCZJ5pgbgWUcmG2X0mRQ7FE73z797sI0husBwvlasssdbBplYO7JY9q/CUx5MRO0/su
p+zJ85viqw2Mr9lu+0HRRz9cK+P3pGqGRVOq8dUE0gTLtEleZFqj4i9j64nYCfxzulU/4spQq0BP
oocUG/e67Qyb2Tlz4TB1hvtRp8Ic67Q5a3afb/vELE9YBMKdoiFxl5kNMsFxQNDltvaekVR+8JMe
PJMKyn3iGzNhpmBnEgvrjhvruHUUFYnJ1hpzQqudDbeLN9HkZRewVg1Q3KK9auVITDXm8YfShdXs
aGX0xOVvLP066p7rgaVfg/v6ErFGwW7t5JuLtY09Ruy9u0MD9zVN1afXR9ywWd2SgkxzzFo/jZMf
jMRVfw3efifMMMN05PKIDG8o8MD1P//3ON0rzST0IhZQyMw+whYRZBu9a8o/X/MPKEuGny6qqPUr
7yvRsnfwt8WnQ9LhIpfKeOcqauCBxdmbF5YE9hSO8RIp7qwgVIpnqwN7TH9LPDoaNSnIAFzGccZ0
rSvKqx1aat04UXgx5j5hXSuW8C7zNyjQzBNnjLm1rAlheivwdCTOcJxwg+6jDAuEMfcThSwRs0qn
OoKOt3a68Ou7Hm7tdgB1cEqGLsHxpbHvC6UEmyPM+77B1BY3gX+JtShcq3zKH7AsI4v1Kf01S9Lu
VKP3JKtUsiep6xddQY1sK8d+1UNbLTraeu/RQEE8MVz9aGUDd6FUXzLPHoOsS35y2cLIn9zfpCm2
g+PC+lRqxNWQIuBs4weEd7QMyk9rcuCfm9hdWBVBDU1s4qLYDv7mjoNg7PFrRvrZCYP+OxXac9h3
4nMwCBbuZfXBSX0IzZzS+TFyaBz3Q75hkpQ8FEqYm0mr4b6XCvjEPLLJlB9fSvKBulnzV0/ugvLX
Ig/tak69d+UmR7FEs2Z9e6p0ZJGebL4aZTNrBoEoZ8FHkup0RgKTsMcs8Rp88aZ7FUHawnXljUjt
d1TD30NboLzBVMypZ8CVy7Q7RqjTHcmojtLNe+CjxdZTTC2QRARXnMNbI8DMl6XDm0NICtR619hp
NTtUJz310nTQ8H7dYlJb5MZQjA0gI3UdA2PF6sU0cGsnGG37wK6xQPv52lShuqTBL7tR5oJ6fVZp
6VyJuPc3vY1yWLHTYpFs70SZHMOqbLd9FPwGjrYHJ40rB8tEnOfxvVYygB4jMNM+rZMNwdPknW7s
mF/d87khQ8ujDiywUeHH+nX8ejfEMoB6Js9YXou7Bn3R5fYgZMty2aNgbb1uPHK/eqmNMVjrxQhj
k/0pFQPcLiONd2SDUIMZRvVgMMwy7PozdqdmL+C7aguFCGBQ8YJXt4/YU41rOD94klwFqBznkcS1
PbrWb4TpuxQ2+wleGouPO5wG5RKbCPrS8UV2dcZpWVYeE5je1M86A6JQMXtG7kTsLptthBtRwXuH
YojmAWg23z3XOWySFOX7yt0r3gVyKpzqathpfXWCnhBJhzfg9rQc+uq+phwVEy6dPiH/43ZsBPEP
n07X76izdrYPXcfr4CPg6WyutaeimbPNXFxVMWzzem6TVM1VCzVkuzU2JoHqkIGKvHZA5ZawGPiX
SGrRg24PP0iC8MCIegX9HfI9WiaaZHq/rSs3XTbYyCHE1bg3uy69MvuQ+6jCKGxkWXbV2GhbtvBO
hhmmO5AXEIt2Q6ZHV5AxG+kGFRG2NW+9+ThFJcCmdkI2N3j29fbgNryLSTtEG1mtDRVZFzhgxRUH
vVphXIbONj/NLKs5goN6RmRewYfnP+Z07v0QgmXwqDY2epBSNPQZ+myoXC4GbMaiRbTkiOQaWVZy
LSR+LQZTHzW1K7SH/7x8TZfEaM1lnGmiDg9tU1188hdPvQe5HLPTpphXA0NLvesojKdA84qD3HEJ
B1tgnK9dKYlscIE9c1tCDlSU1TYHJpWkmbqyCVBXI1Te3hT9A2JsgnzZopJ2ocbDEFBU2ydpcDEz
r7skNZEhtTNragq1y5T7SYSufIvAxJRMNhhzp+cychEyhdcyA0OKW3kd5wBwQmypdxkr00LAQ3Yc
CAQudyzsmfSyFGXNW0MHbdGGIPKiigx7WoU0M5mM32kew/6MANwnVAcCaPqqjYY3LY+rc9ulAQFt
cfnS9A2GsNSPniE6HHpbIA6qhffIPwa7L3q3yzDiAlTh0UmaDfUK7ZJUfsITVNs25/2Yu7PQL8jz
rRX42o4Gk3vxys56DFICWsmiNneRYjEaTXUXeNojt1S5LEbV7wcHMm/U2e/Cq34SWU33wtZy0lI3
CPW0VyM3L6YFBHEgfP6gqUvdDekjgEPsFJYNGLIU1JJmcmC+ws2gBSyWFeBHumDf+DooBdpmZ8SF
W0hEyXx6sJkxomiVDCh/zNQwEelkayhmnwUiEfJOtL9U+PoW9zRXOBiVmNiUNX6X9jzO8VWtn3tL
ctczvIto9lnv7JM7P9w+KvSY3VzKDrsLoauCcJDr0sHKyan6CWwaSiTr1SkycnQOTrLLu9R4acWM
PMjy8ZgMZXKKY2bslqOg2vU2A9qKIRaATtY1oyF31vtpahgAIMrXaWg853mzs1sccdS0vylcLTz3
LdvxCGcLszMAGOmjpX/7yHYe0qBywEWlfwOweBIG0c0M/G63TxNUnOyIDwRQEAb2gzYfX1nRqz3/
rmSlU4n2pbvQIlGwTF/DBM7Y4JFtnkz5YaDg9JjdJ12/dYs2PIeHTgzphhZrjEKgxTBp19prDO5t
CGIgqgPuP/L+PtLJ+kkNcDJm3eFu5NPHjik6HmWrOrNIgUOO/YBsIShyfoji5vbQuuNeEkK21GJE
T7pFToVGc3PVh3a3YfZI1m9XVTstNs0HOnLbqspxGtvxR9SOpAXKqr13M6hdYFgCBDPmXaSC+7CW
+7EprK1qGPXbFskQcoSFgk4jaFi/RzA2ZWSdLU7Ea0fINRlwyIzsmnEw4p7QHXeg52KXiE+4fSuP
03AvY7DrY0CONAi95JLQwVsYTp6/a3rszyFKzi4T37lMw6dep1LtJRKRsavpy7BpsYQL8iPBhAs7
yqE5hsuacxA6WDAwqJH0kZj1hwsvmKVLgzXe4RXPWgyEHbsdVQfemu4YyCNofECCPG1ttDbzU3AX
XWYeOVeL9zQh9KYKCjyxgXYImqg9sfVsocA5DCVoFrK34N8fWCfwm7C0Zu3qrGIto4ueEko9aPFP
hMy1Re4KiRlFEgJYNSthq1kT67BP1RDJDrNaljiEiR4LCtqRt3Yd5ghnafrDOENnC67RxMOP9hbq
7NzcTEjUE/HGE1/Ul9PSHB0Uu0h3MbkdkyYJ9wGi3jj/imeNrzGrfeWs++1mBbBCCkyA+UuLNLic
NcLlrBYmwIuUD5+MxNyDP1YiO0hMav1wZK5tpYPNCkfPNHeIlxnIj7lgNFlazZ1/IyDZvncfaeqD
CN5uGwdYVdiMoP4JvkFggl5qLY8tQ4TaI3P2yqw8asQ90UgWEgaK4WFWTNdIp5NZQ20jpk5nVbUz
66vZTGr0h9Fce1X5ISIm4biieMuYGLHqfRezUhuZm4m3KCJ9yKOrD2+MCZZC2d0yuovGtj3U83zB
Bn6YJ1O7lQQ7W7M2fEre1awVJ245AdeoaANU0KMCF7AA86lp1pi7s9q87K5Wltd7bkUA0eSma3Mm
HG51V9YZDh9tAzYlZ+TPhG+w8/u6ddIlZERM2ug6QEbOmvdZ/R6SJRlFyQ+hp8kSJ+q2YokgfV1H
7ol2vivveqT0xaypNzTU9RUtYGw2/vOIk37mPuXoeXpm27NFbJqH3Woee7PzRHzOJNycR+IhuRlt
88f2wjvI5o9IBpIw5yF6PY/TCad4QOnh7WIm7SUT9wpAGeTBnTmP4u15KC/7l2Ee0kuYlT25OpoN
BJa+2Ym8iDeQ0agGdeYoOUMQIUaDSItBwfJECODOkgCcg4dQWeXOGVi1Fki4hyNwzYi7PhAY1Y0H
3wjSfYXSYJwlB/4sPqBZ0x2gcncHh0V9miUK2ixWyFEtpLN8wZuFDPS1kDSgbeCd5m48yx3g1HX3
OQoIZ5ZCmC2+JpcoZardcR4MFcckzd8FHVBOnJjhUuDd2URAIb4vLmPYevvcCl9T8gsOEi0Gpg9u
8GEW7jtE64A1odi5upJXN8ZlGNvaFt/Hi9loTA25w6cFkLgRTApXTLhx/Kq6pD0mZFzLNIIyOgh7
gXrkBMDmqlkxuyfn29KT6UkE+clVLT4Gd3Q3pauGOxnpO05We1EbiKHQdHM+GPoAK7wMjrkJbCIz
N2T7uivkW2dI9ltr8kxu7BntWg/xtOn7RC0H9PZQjJrTrOHJamZ31XtPMsVhMuhAAG7NNm4iLCTO
WriK+rg7+iG8NQAIuOTGxzIF9J1m7q870b1JshyPePJgF/2fY+YcFpliWdDLWNtUgCB8iWLC0GOs
yuDc6pO4J47ur1LuK/Vo8k73+N3xcqAQheZwedvTrFsbqF9zNq2dWxzg85HsIlpQBbI1Fpacc8/C
xt8m5Mk+aDV6bJfcEsp4ig4dr+F2YrHixuIEQbHHtdLv6yT8LCSOSPa09HpQOCmKAE4lcVKo74gy
z9HTMetbMXhBTmWCwi24Zpoe50A5bSe4R5takQzA5Q57AFkWwtBJXph4k5uc+9V7V0uHKPLI3xu+
Hr1br+zw63e/S6a9cqAQzqr792hUPzgz7UvE+vnPN98+XyDwWrmi8hFbF9F7+mEiJXop8u69rkDf
inY43x7y0h7OAezps54RSJ6J2X84f/X2BZ0Bwr7KgayNcXw00Opf6OWrZ1fq1yaYFCNpnlH3vadN
W51VptRzwsR1EUiRnm5PSxc7ICdJdJdrQj3T1qThHBnh8fZVWxcV5KnWWo+0qRfhVLZnSRY7NCRN
x5BJbo+feBF5KY6DMSAynkXhAx1D+fmWWQ5sGcjGn2afYJxg5ilBH6YT3DIU9lh3pMvdBORMRTAB
ndOI5C0P1J7F6s64d6O5Y/MnZvMAly2NvO4c27Nx0Zsy9tbMnsmmxIlJBiMytZBxxODVL8gnAhS5
0l73UyVfEtfG5THpBooMvqojTIGizf7DMUz5AruyxxIcdXe3r8bu8FrIvLoHZgsOrxj7dUTvZms2
Rs7YL6yfIt397CY3/w6j+k2Tk3hiTOdtLc37fxwAfLN6ilzt0xrl//oT+vklgtz/9wDTzsXTv78D
i9k/v8N//wn/5wG3X5LMq+LfvwLcbnlsEoxGcQc6E1qSu0JFB1lG17MHy3i+Pbk9CAcBqj7Q67k9
dRCPn4BP/nOEJZoGziaVJ2FGFtgxfoSWFRAsA7ov+vz0n+/yglWkScXmhE+R20bqbkOwBO+NRH7h
u5cmgxoy/7TbETFh8ktGztbudoQMtPDOs7yf2xdvDxD9XiHrM5XpODWl8rpj60JqRgNCE6gTQAB1
3ruYAssz2+ART1S2ikYxbd35qTUN46ED0ToXysGj30TBI9pmR0yMz0OvP4ahaJcY6dheZ+VAD6Mz
dmUCRLbLOrn2RcekrH/ClqhtjIS+I9aap9pvoSVy24y0L10FL30+tWgmoBnbv2nujJtybMu9uLbK
ezcGvB5TBkorRCGd2vmn5jWnIpre21CQd9AAyKq5EheTXXXw8aj5SS5gKn4B3gx0zK+fCdXEqYZi
A63xA5RBiFqh4KYf5v2xiKOVU/cVSBFadhMIT8IF+J+2KUbhgE5cpxkGQvCGPW36YvmFv/FChBZt
E1+6qVtJYEpxHuCwtNRnrZwHBjXWkXGxsehw/MfcZUgxfxz4pIoy4IrdEO486Ymtl8HR68gPR1Yf
c7fsfXCI+X4gSi7SadeRDcY9z86fiLwc1yDUAQt3bbvnSj4nWvqLxHxYKyOVbPO3aqJIZWdCaABr
BPiZaCnkZO3LqjfOLQ3vQ5aJ8+2ZIN4D0wi1iWBgYrXVb6ilyYey4nUWmNoBKo5e9CuHvV/e9u+D
Y9BOanifta9orgwl6gamNZxCE0hKgZLlrpHEg/WTi/nBRBIjeWd1HUkWAaZs0iWq+QSM7OCpT0yK
+tXIU/imSfAwpdeu3BR6/UshjZIl2zh9/KdP6UvgAKOL17lbQyPr930eQh4jO5uqDm+11uzyQT07
vq5Wic3YQS+u8GaAOtT0Kwqa4ibCBYwhIzLj0bR27Gl8UFOTwEmNbKT1QiyrfjAskzH7TJP00qY9
lAOEGYsOp40OoaaRJkOuDP2vJ0cg4gRGAjiHANZ358olaHty/T3NTB8FsHjRAWFBKDQb9KmwgWAV
7UuYT8L/5rIh5lCLcNd1gh3DaO/besTMxP2r8/8oUIK1fM/IMWNs0n1N82w6E0nBn10eY4vDCSU1
13CI0MHVFUz71js6PtF1/SQw9UBjHPzc2KCyO2nMxxY9fHW9H+qrSsJ7mrzMactGLCvQ82wr5DIC
9gFUVXdQ7Sgk25kEUBVBhknoiWt5tDPC/l2UVA9BMR5y8kF6gyZ1GK5jNQ8yaqGtWzaMa4YnkO/K
ghApl8hJacDFDLsNpcxTRLp8FVmrIUmjDYAJpi0EDSDOYsgk46Ve4E1GokPbg1RO9Af3jIy3jU/6
wWQk3xVQHd/Xgc7IZ2QtAu0EmAbnkMPavGvH/A10hXM1qKRRb5HEuurrCCq/0tWCdMaJkLvhCV2z
u3A7fZsBAzW9saLrRRejxmIjrAQOXYm/wEAQVvXwswfa8o+Vf+4nQBRlEXJh5d4hKAzwarDAl00k
rjb1g4WU5mBpQbOYEumBhyVT1k8eMNSxPgaAHj1t5vrxR8VtYi7BFGmEyvqfnfI+CqsKl6xoMHBj
A2mzIEZzEMnaEm2yQo72NQ4Md0ShpVsoBZshYXrRJKLa1Yot2tDmd63JaTSYzUU36mwJPaTHBdSh
iaFn1oGwlIO2yOpknzTjeFUj4FizcVbk+WlsJBKScblW1wnnwuQQ72GYhyaHmJuG1M16iV3GJRK+
AQ2bW/V7ao4l6p9iayt2Z4PtX6Rm7BwrPgmdvicM6IUuyMTRCmtOU87QlXf5YxN0xdLI+5g5h/lr
59w2ooH8QZ/rTc1UcMJ+8m3rKeJCIVFo8K67yKeTl0qbyob1scu+8rgV4HOnuwA4HW7JWdHTYoBr
gNvBJczdcFlP+h8NNsRikcshJRze3BSbUq8WwP/4c9mGzmnUFwo4JNyTelXVQXoDXQHEDUYMDBKm
5yDJSiKJYkR0L5b2yLudPKpqJOdRI+oo3DmK4DeWWA2QOymbSmJ6dCPe/Z74B9I0UtJ9wXTeJeMd
uMGj1sbVpreCl0iwtNRZirw+umSe/eM6wZ9+pzrudPnELBbWzDSyyY4eHHINVqZpnGQbsDr4zQKf
6HD2fHGhP0E4Jm1e/0zPJj160O9W2Yg6SyfYM6QjLWDMcGfxdiwRrL/ZfdjBqCtmuHem1a9NJv+s
EDyeyy01jsN1bpjNQlpAqGSrwUtLXiHPa6vKTcxVhsuSe9C00rHn5kP/HrugZKdsIj5U/6LIfAOZ
5hTF3jD8Y82kbWeG6iOYKrza6W9QSG8Z0YapfopAboO8+gqy7zGvabApB6OGNeyk1YPEGZofK5Nr
1V1yIyaiYfaEjOOQYiu2HTDTq6E0NVrmBADS9lc72Yl4CRAdQ5RrkERijp659xHSP2gotmDCN6TM
EOeynOXPGxgINNduz/V0+qg02jq3g83JoKPqeXf//CigwuVamlLB5uFH3V5urNFxhGnK2JJPDVav
jgwdvvv5V7l9yu9tDd1lC77u9goGOblMAI3L7RBRoXNGJQpU5vbbAm4ByD7SW7r9dCs2RgzlC24b
3mkkKo0ech5tQgQloxcimk7cn0KonyrwH2MCl8CULvxx1VXjD1y+icGdAKuocXmGljj4TKlBcpIh
VYI7IJcUzkKam4zvwhDCnygewCe/BkX8HrqyWA7Qn5h0LomG/0hccWcYvOOgLb+gVMxJSZDZ/IqA
5b5NjkkEX5526n3rpiunyN6Z4b/F4fDAHmMVuHsmIMkSixe5ZDAOlmowuWGuWoF+Q2dS81KJCtSs
rz3bGtI+x3WvnrXR2/LHQicNchWrkJ6/QeC+xkn7UMXxk596z92Y6ysrDN+HptopmR0i212Gk29s
qkRiZhgf2ihDbin7z7Z5BeBJL43qy1J7Qr+dRWPMeikNKaqeuvvQivd+3+M2KQIK5n5YEHbqs8si
Cb5o8/X8gWhBEfk6M0JXY/BQN2onGB5ERvoeIqelo8f/zQIk6gdtu/Q6B+2pYF4Ivz10pk0JOA7p
sPdAM/7DbMxXD4kAFN5g3Qyk/tJt/bY7eeeF8gdvGQODQn5MAfhwm9hAfHABprop2Po0n2Gx96Pp
vrjZBhfhgIM/uTSTsB8FE4hV05ns77FQlUMMFKJQz5XjfWkOZSLfBanXrdZR4sh7KOFfGtyoRePL
z7jogy26Q+jvtnFHuEe3C3R2FU74GBQMXWVhfCSZw1WnqBcDD2txCb5uY7sjDbt2XAorVujKSUyq
p/dq0H6CfqDI1XVc54GXg3dFyFVqHpN52KtLJ2JYKwCcoiEE+cg1XaYmOkZ6a76fiK1m1XdiHkZl
jnEv8yJZz93RKEQJKXKaBNyWaeSoRT1UCz134vWY4QtFPpStyPDSFgMgRXI4c8oUJgygoYzz5FbY
xkaj31h6FaGlHZDSgkFVY3zPySwW/AR9pY4WbcF1zBoU53Ovt/8gVBzcbZQ+dYaEJGEWTzahHSjh
uS9jN8oS2uNS4oHTg9dEAiUmTeUVZ9iVjhDULW5TODuco3Ny2urBaaq9mWNdRD10pVl5nKz0uTC3
TYVmssqXqWVk22nITjo01rvObD6xJ9QXnJ6bznKKEyHEi1ykzSVQY/VABZM4bnzx+KzmJvKiQM/e
UfeSR15ulIWHSzhF/ojIA0si8RrZiKOps+2/hP0U5EFyzdLsvpjR6ROvEolup/XlL+GF7WrsJ3u+
S6dPHqs8Mci6lFTU9aNZJNMxnLA0sNHw3VhbihB1oZVw+hkFE7oQHnjh4U3wRyIxI9BOSJ/DtGIu
nzfrjK3J3pbXtB20zTAWDo1P/6WvxHdSJd9JaZZHx8P60ZAhtcC7ku5DfCMXzM1EmbgQj1US+cuU
se4mN7HkcUfdA+d9K6cCQ0CobUBUFsd4VFdtGNArO9kTY4/07Hha/cRAmpsIoJ7tEGMWVnVNJmFz
MtLsOZGj3MUT7NfmFMSef22tIrgmRL4dpRV8amzhtmElIJ2ZDDFYCblXoXJcNAmSpgyM3q4Mhseu
8P6DvTPpjRzJtvR/6T0fOJgZyUVvfB7lkmvWhoiQQpznmb++P0Y1ujKVgYj3UNtGAUJllTIY7jQa
r917znfCTeOR7uaO1tyzHldxbKhVAVeX5KQSVa5fMojxQY5jCNjmiJ84EnhEnMbfKgKiMG9Y0a6Q
nnlrjPKbbJKQ0UdGCEGfvs1pajUwj02TRAPN+Cjc2JUEAdKn1U3MBgEvYR4y6dqO8IH6IUwy9jLe
O2rM8J5TeILMiiZuRKF2MzQqrHWBcCkUq14+MT+lMRDFr0VLqPO/fuA12hjkb9i0jZZVMuQrWQHm
SgGI4Q/nPIV4bN+7nGib0vB3BHkTsEQ2WRZZzNvUHHQjs3EZ05lGj0wsR+kLckZBR8D+j5d5GHMM
kyUvtvzqhgy0EGgPNC1vdIBccGQWSBAWIXG+S2fg1WGp/HFKaFB2vDMWpt1ynFUOyynSSb2AuWaO
8b5pjHhdunPYdsCvonX6pAzmBCLR0fUdvd/AvZtk6CyziPEJSmDq0ig+qnI4pyZwNlXlF+TG2bU0
kDibPoeb3nQPbVXm534ija/uYFaOCuds3qsatc5Y8HiICuWsS4p0FC9LslOWVjcdzcEih9AjKCSW
RIyQxYmZIgp4OxDZhqElVf2prarnMLXlGs/HcxNa58nvD4lrMEJMlI5uizmI9IaLW9uPJTvQKks1
94UQYUCoBB8sirorIDfPANzAfdYH/diXmMzJdjV3g0QfNqSUcxzYWLdhbm5jpSbsUHSyff3Zp728
KD0RnHI3f5sHF3cDRcslabBdGXFx43ior5QEoNZlFuqnZLzUnVs/lMo6esVrh3blGcDxyCQTNZZW
QWWICQhCugmGQFakRgbYsNcjQYTLyAWs3dj5h9fx/GRCXuIJSI94sLQqRyCTMk6t/LXIVLOJx254
IeB1BppPTxxm1Wlac6rHr1pb9mMdZ8lWuNTkYR/ehhZhtqHVsvfnHMc5C9ZHA/FIPtyPGiRITGIa
KZLjmUgAbBASt1lV+RTXsa+R0ZRxEk9Uv2Kc9BRDE7pA72YIaqRPRt+gKbLVd59xZ9NHnJiJDnzq
wtnjMeUvoeHS8hvK8xDw8A6OriMxt5HUdgh/0BbCTCJPkWAgw4VH75c2CErHjtcujp1tX/fvtChu
PQKsrlTKBqpzL9qVTf0jBaC8lGXpbQPJmMuUat41vEPvP0ZQtNe15fGp/HkRY6zlsGYH29TyLsSw
fNZ9TA65BblYOfGHCnB/B8X4XPs8QQcHUw+nTMLSIG092/FoberUVgdzcPolL/phFWeadsin6MHI
hpC6zDiBP6IJJLytE7bawYqrgLOmqLeNkTDh7tn4PYQ+S30MypPIpjso6PpTFgO3bmtJZEzKCaZp
PnszWFlSGuuMOO9VS/v87An3UZBPWZjPE4XlvgZsvmgAF5plsau0ngG1wi9r0RPXijF4QoZIC9KT
3/lF6n7kWumgg+H0hFhrjdzENpPnGt1d1XtnmmtzqBZ0LK0FJiY5bF3Yx7yLS/13sEGfN3Z60emF
ACLmpYVvDGMAPuSV2evQpxk7BcOEyzZJ9lQZxLBAqJ2yoFuEGfFrbvUd7Oed29Aukjcj2RRT4Ex7
JwZL7FXVtYSyglVGO6baVJwbyPZLOxwfZUvaoxnkHrUqj2WQChupvHbLDf3RmNziPEPrFdC8KduZ
/YX+ciHhckyT1q1sp4aOXuSnqbTtla09g9Dw7zxwWjmnkJiSTFos9BRkqcmFVpbWFaQaIy6bDGsp
7Uq7NVoe5wREeJTMH4TcqYAeruu7+Sny7pqhTXcGMcNw5NMVr9DPNM3e28quHisxfBLfqc6WbnkE
tRwtLxIvbs7sRkvyVVN14jYKykegS9dpcGxc9PQ5hkLsYgGd25mgWPdl81CarrGwG5Izusy4dyB1
/TytpBIguh8TlaYSP3oOquTGUXWAnPWW2CN9UQ9jcI4HoO30QsliT8ODVeaviM/lbWIEN5UJfkVO
IBkoYpdx2t3VrZwIO6DdxIBJrX2DUK26DcyTRxG/iPr+xinCJ4EO+mLVYnoyU2dR6wEoi9g17/Ui
/ExaR77lTgYxhstBhQ82NAuOla/f+LBzX5akxJ+AsOydyu221ujKI+e6FYah9E43GVe1dDECw2EK
PtelrdXcWn7xKVRxrtKR8rRwyn3HmMkVCGEKARwKEMBLbZTnfEIC3XiMWw2CfJa8u4t1lDPAKSLQ
Bz6+B6ckpUcyS5L2KLeZyvxrMtH5xEsXbjALXQZkCQgGh6suEgZIoUk4etOQD+Y0Vb7Tc0LFB+UE
VIoDyvaeMB9Z+Ac4At0yrrSdVZVzTJwbbZHHckw0o49wKpp1pDm37nw46XQVrON4sFZ9lHbHUCdj
vNNxYPqDfnBN72p01XhsdKBhlnHuWtrVprQPiZNEN+jS2o1eoshIq8lY1OXI2KLW2mNk0j02bMqp
15avb8ut5dxcd+GhJjBW2D26a8shaLgtV5Y7blCfkWiVYv83SqNY/iyMJyf1t+kMWhl9JLW2hYac
7WMG4XLV1K9uhG80J9/jzR43gbbFvXs/Sas7SRb4NS3Q0EpCcZI8PdMhqtchdIaVwPWySDQVbptr
baXJSTReccLUUJxsd/Lx8FEjZRnZSP/64Q+cEjRV2/ncZyvXJMZh64AG8q//HwlmvZnG5NkrkEr2
DACXpmNOR9sgUtCKsCANYQevnGIAfZ0tjpx37a1C7HDoSvqCAqn5SnfIazMzAYEJEw9/iqpWHWCZ
U0eUyTL1LbaSgViqZcFJ69DTLgAAW3KAoQdKFY2w+igAy63tkVU1dLBEq4o2Gg+BJAhAmavJRXTX
t213QGHbHX7+MVbc1KsRkDD5ngNBiJq9nUbsgz7PyFB1inwvjhapFC5PdlRfyVLfoc9/baxAW2fT
iMaXVI22PMuhy17HCUdbeaagTo9lELyCSnvgRetSoYBp7tEqLmveaMsihion3p3QHLdjkT2QRfeG
53Jbh+64MEL93fJKguyJ6mqqoxnwWjby8G3wtJtsjO9S0iiWwirhPVfcYX2YsyORV7Ri3VrjJ6u1
oeqW2dKH15M+cXzZtSV/Qzt/9xUfxCAacizbu5j7j2OzHxellh283KUPh91FhB6yHy8+9Zb4HIE1
LeE53kSule1yjBFxWN1lst1rBkZEKvJlmybvkd0zhw/g79aipikXYLbB49Lk0xrxCRzjLrjSJ1Cb
3s1pX6V3Jn9pWV0RBjwU1kNBIubCCRo82aG86yPnO4biuyw36V+k9B/dDARXX5a8M5Cdj92Wqufd
FS7yP5dRzKRI/01nl6hNxslUGvdeC3TS8IzFqOkXMWbfCSbFK53SNjJ75mnkFdS4AHKCbwcL9E9U
5eHa1qH2u9alzlHudsjtYomOusKMqHQkQl0kjJ1l1ncJmcpYZm3OP85NpO7aBDJyXNOzgoqJ1D3i
IXcMXDDNG14LdiIz/1GFqJRIey8U93eeHpmz/qOFCe0PuwIb5VpDuCTQcC3onsB4q55AnuSdHW96
dNuLqFbXWVlEUgL0aqS2R8fL6CAYMyGwc5al6J8QnG4N13waKfbWwr108US0Qxs+ZswVUKddArKC
6xKyFWX9uRqLO71loJdbiBgt/mKZnbDUzfbeFwanY0GoHsTAE8G+HIKTwFojiH7RqI0dBBWRQIYi
jHdnMrelr93hm97Ydr0n4fTRsV25rp2uxlCsbpEthYeg1Jql5sfEkdCYL/LHWIynOtKaM31xYzsY
36JpetD0bpfn9rsP/XsRt2C6ZSngoNjvUJyge4tgb3lmuQJ3wtjU0ncg9L4R7YE8MIkowJwbP07Q
vRC0Ji307KxR6JaIhIVgc9bC+0RSbnTtujTFHgQL/XluBkX9xMSLaVWe9bDKuBXsRrkLNA5edUxn
GkNJdz9SAlFhsBF6mQUDarSfPNxysWYJyEvw/lv6/ZMcrqHd3CuM0I6ZPFZadk56eXXkpOa3XMRC
idiNA46gkuqLuIdLUvBgmHMwUtvNilDzSUvcfUheRcO2sclr56WXsb4SKTwGy9TbFWKfeyTaB8dQ
z2UvUNkH+A9aQpZ4D7q1twka7UkbadQo8M+y1PdqpINcpbeRCl81oTubyK4fGVou0dk/JVmQLaMm
pkntwlYaKjnioam+E5C70AYE7C6HU6Yp6COtdy1qiWkhYI6uYv8EKgIUK6PdRR1U8bHz1E2R1BsP
w7DWgkb0hwXnbpKeNDtlZDzdRx3ooBCaTtgzD9I4bWoGes627RHtNNhSqjpbkelOwGxKsd8UOsam
mpmf9oOUmV09eIf5O6bk6hl+IqjrNW+Ni5oDuB3ddDphbS4WPm8AZFFHm2DwH6epDY9Itpex4uxq
DxyUaZaTsGy8phFOJInCG3dx8yCdU2v1x2rOVeq0m66jug7lEnQ7Q27IwlUZ3YOcXLSOzZbmG7fK
QX6kG1T2OVlb88g2KMfv9ED6Swwaf8NUwFibItmFo5aekxp8kGk/877f97RmXabMC73kDhuPmFpf
cz/ew5uPl16R76LEZkv06h3gf4uwyYUQqAg1zX5vnJEbMNzlIbMnItB2TlR+EjH3YerZVkL7Wbo+
MyCfRLTJfSh14+JWEg5I/UDM/W2vaU9thWIdhcZqNajpZayItqmo63lUkg/e8CjkaWSZJzBZOytr
9nAc5E6vNPx26C5t5+wjDGOJnnE9M4YZceh4jnX2CKdpQ+2c5NGjHyTfPQF23xdPresc8vjMklHL
ZsK07zIJWDJx3oCJKRnNRtjFkvZA/vq+bcyFKbArKQMfv49rL8yxSzgDJn0NL3+PhxVliGGy1sOM
u6biqxWv24lvGVFZqFGXVTUOo466bz4ClLQ0Qu/MUenNLTiOk4Bw0cfwGo5INjrHOU/g/MDkvwHL
+J5q1UsDsaFQ1gs4CpxV1qnqqjP+RXqkbXLRNeRvsjDFonLoWCIRgqdprdxGf+zQMGWFe8a6dlNn
3sLwk6UfRTuv6k7VkO/FPFQJ4Dpa2k7Fxq1r1m9p84bLbdcE1aMs/Wtoqh9Q2kibCcQqztma2eyv
to0At7fo6XvO+CyZdCFRm6PXEsHfYzDI6B2zz9jQQODbCBjMR2PUItJySEr0CGzF+J3fl5KztiPO
aN/fnKQ5xgnTlDksBaIAHfuL0b56CHCmgBtKoimNn+xgipCJkknsNmjBG2tM9mjV6Z1mTPNVXl5K
Ndym03vuR2A/SuOpNMHRwpZhqKefmoxfnTtoXRU+kMZ3G8OIWVmCv9QYm+nGohKP3HzZifTRpwEP
9dRz4WEikO1nGSQrdOwDBlLeKmnc8/wY+5Fxsr3+CBFx4ye8xcl/t/J8P7azarfkYfAjSXAiaYUz
2jcQzz4qe0gxm6amScR7BeSdQdPDxMsBZO25AQmCX63GUk5LvtBfo64+RgbydegpWS6hwunhVen2
akIG4uWs0ynyr7a/KmiiaCr4Tl88WmNxAlR2TjXGw1VszgWR9qpXpr2osDktzKnbk/qxI688hJyC
F6FwwdD2+W0wWozomus4ySdEwB9d0B5CJfgSteFuYMmRHbtvTEBCfnZlP+tXtgwQxPn2q2/3Wxw5
1pKmZbYaDe1OBcM9zLUfBjlGWZ+hIQloXwOrkz15i2VlrYQ+XRk26zWPNanBiHOb4KZt00+3w4lf
VYueko2UW+OkkZkKzBZi9Gi+Jbb1reaj0bAttggkF/UovVteJwS2djsHTNqEWJyxQrfAy8Q0vFMd
hnpqrxiEAi85DAmAI+0yY9Xg8R+9O7fL90hhMjJG0MlMsGy2KQUr5dEcHg1Q08LHkrQsb2KeaZbv
7L5BQzWiYPSN7dhOq66rk407ZWj9EbzaPxzeQiR9qEORs1lzehYbEoiC7KzN5agbf+RxwRAwkfA8
bkdasJFkbhq60HjBeyA5DDe0DFeaj1SQ7cJEplXxyoVizWTeQWdT92gCabidSFB5swAZzLWSQcJD
N86B7VVbL+bnAVLmp/UzZjFleO+WjOWjHKEI+qK1tLzh1MWxviyUv1VTBOx7cF9ItLcTZ4E99aPR
irccMTGLdpcECQAHob2ME0IXNfD8S+N5COMbtBsfvmtEa9PERZrxoJBvtNBcNnAKVjqWFgHiBKM4
JFRNFbABYZYoxZhPLdNCXzuDY638jx4aO2od8vyGhNfArRPXn5MGGsZmJ5K1u+rxfvSNQYvbwjQP
kqeMQrgRMOlWOuavdATW0uB8BvKdPwwd03bToYLoo5GKj3XmtNGxM523JimAYbgrL7B/eIFxb7r+
J91EJqXZJXTTz7wKHivPv8Fkh7WQRnqJKG07igkGZTGxUqNFn+ryoOP81mt/OuRzuGdbY4CTY9bf
CdOcVrbIDTI4YtCEozauCy9hFIbCRPT6ugiLldO5ap+X0B5Fl3JgL8OjTHJc22V16UjoHVpWH30R
wl1wo9XdRYPZtejc6aVBOsppKKF56DATGl+8vN9g37lEuvvSGmQu1vqEED+SW6v4jDx5oa1X7T0O
ITTGiHzRH0nBQ1X35Jj2NaALyptsum2H8diHYt1k7jcBLar1hyNxuDlCQPsCv75ZmiHap9x/HCtz
HpGd0uA0kk61ond0GtkYknq4DabiUjT9CqPccwv1t8jRFvcmU/HPyoie2tgi+S6mdypmy4z7yWt6
Y4XsDKVVTIsoAoOKAu4bM/XvQEdYmJpO4E67KLqRQCve50ytz61LWiy9nyluPKJtukUlnLXeVAbR
sewiXkH3FmUdLX9NVZvcw74PvHjhDWANbKGtBhs3ZG6m7rrCq7WSE7DU2KOxHQ7O3s88nNp0l6ww
OrVK/QgEXUPHWHf5lc5dCW8bz/M0nrve0DCv6Hx2ydpO7TOlKgos24W0CNMizT4M3YSdgX+EttfY
wbpUAf0W33wgyLA+eKOfrAuTqBVU4pyNgxb4dgBQh7TEvuuZ+klADaI17g2XeDJjP6mO6BG7fcki
isCoBy4xhQGe5fKAkvIpKU+dkW7iJoYlpTORRNsZrzq43QXUkEUOJhZ8nLcOXCzuVdTdy1Z/sxgA
LumBuMUxy8dsFaO1ls14cJpvKuF0l5N+hHqx2CY0AGkgJhtCew8cCwmPa+AYOQjPOEKT+54FTzq+
Z0IPBzRb5rks5aNVsSs7nJCWkUlGapy/+IrZRE8njemoPDWG2nOSKThKi2vfw0bmFFssksR7d02Q
IkBV7wpS5WpycOaWdFid+mnaGoJuLQacb1ZrPqjYuhihFc9uIqDWdHYV6Bs/zelqeu3GLMpN3qW7
DtnJ3q8Ja5Ai+26FuNcL591Az2e5GL9avdV4VNEs1hj7d1kWQlzTrHt/dAkihGmi+727BNKk47BR
/ba3LShMzHYrdrlggnbqo68zIgHxoHLPVKkb+hJvFpYSVU7HJlEngyBstnmKp0FvfgxIlCc7+6ga
8u+MYNWkeXDTFfKW09VZc7tN0TbuuvXBpndE9hF+bvTsYQze92av7TSPNL4hsJGGvngyvhCvNyys
pyxUL1NoTNvO9+tt6XCEE98nNYvngggFbcFJu7l3fesxo7+79NLpzTaTvakbDhVIWL/GkjLXcpMG
iRTwYafO4i1fKDIsvXr1NSvbpir2MOvyu7bv78chMh+cOlYnZMXz8M5SL2VBnJLG+1tn5u1NmlwR
m/mahIewt/01H+Ml6UpxUwT5TU0m15s5CIb2fWsdlMW/C+gwOEpff4uQxoO8MqtDPxBjq+fCPTko
Q/Ys0mtQQ8av+GBNa4Z3UGg/XAfWUiY2ZfqYZdo18KHothW5hQmpeYzLFyBIDoPVPE9OAeqkJC7R
F9D04gJvMLnbMAPYNweTuW9RyWNphzCxxCyU6NL7xgzdTVAX1kpW8a6KbjPHVKtAQzLqOWqlI0cd
zfxGhVU/A4bYsJDKyqHfaqNnkJnuL7UJXZpPrpiR+fmKqAGzrkZIrByHi9y6n3SFljezy2XZOPam
1dVVucm1ioJjnzQ7dBXZRkTiO/KnmtgLjVZIzzaOzIw+qAbOv6ZZLuYllF+cwqux/uMP0sjtEilU
epxD106ZzIhREUCCqpnahTWVX/yGkTTlfRjyThIPZs3GY/p6TDRW9xJP1yyoEKwRjprJe0Apd3rI
LzC19Ah5dNdUyuew0NWuB1ClPMjCavhOszxdBYN+Uf45rWlPdJQGCUU62TzhxqLdaNRRvnbbbs6D
7ghUJtC79nxm4NN9pXJgIhGFIZtfavBO7+z91GTI86LHxsjeZan2bsRZJNVdchOnFXHtDEyyS5kG
V5tK7hh4V6+zgRQX/s5Mq4uVqKehQ2kRDoaNA48tqc53WsOfwaC6W5U+rUW9P8iOp7jqBUkgGhv4
VAOtnQam+lDZGqeqAWdrj6FvmEtJ5u9KGSai21dvKLxNlSVvbtIrUAr+0i44gul6eQh1yIZ0Y9ol
OHWOrSlDfb9DsjMgr60bejaTmfLGja19HbfID5jSrCth7R2dXiqB8XcRZlkM8fhPgrJnfcTWYwOC
cREbeQz3IbpB1WYejFR/QYKu1iET03HZNjggq5AQ5EylL6nM3AXyNDrHWbki4xk6IykiXBqCXqep
8pDCHuDJiWDR2tI6jI2WURwVjDci1wT+Mk5rvY2s+96t8e0gbtXMt2iozqB1Jh9twmPbW8Gnsv1v
nIriFwbYgqDNOzz1Ry8K3seieANnkiFIwUWoN0myUwYdiAyZ2hCi0OjQZyvoQlhltR8ywHmNA/WK
FD9hu5QLpIY8XGhXXqIg9+HaG/GjDs0VC+IPnTrgjpY5dIkQ2kAy3lap+zJV7ScNVwypml0fENBw
gGNSNa4aVEzMkd1lEhCe8/OH4hjnJsdkeIE2Vh5z9g+Ron6cxRUMA+NijdXIpktYDauaBxfkFzWg
YdWHUWv5UQI+//mP//4BMPajwrKx/vf/pM+/9vN3GQLv6trUcR5kEgFsL48//xuKWIDeJoeWNIvB
gfQ+sctd+U7bl/xtvalTiml7PPhlMx0gKE0HcuyeuTfR5uc/hRMgG6AplJoDkILIvHNHHDIWM6aN
A55+1UbSO7fduIfu7+1oxdIpCcVt6CUMAsKImWvYfQTmsW8GnnXlHqwEEITd3iWyvg5N52MMNXgY
43HXifYFXS4kmB9UiN6ODN54EwrFFw5Gr0gqjji5+qblj7hNLQ6yFLb477xnxjAI3sqc3Ah6x6sq
QhjHiUTa0t0P1EVsIN1BdwPOa2EVbXwrYlPwLYFy9aynnf0I7HQdoX14C8nRWKNBzohSctpnHe8I
7xoEB4gGkmqXCUOt6xSmaNVlNNHs4kaLXO2+pmFzGme1sJfGwVvEK5kucz/eOpkJNzvC56FJLFZu
NQZvHqnoSxsZnlIQDLB2rwv+sL2gKUvT1N679rDTdCTCpZ/8gOkH/TEun0xbA7RU010voZo/ETuy
sHPDehFlMO7NrPvIJT7gymeYmJRVsm7JwrFbnezgGJCs5+vqphe0XduwN9+8BBWeH/ntreQpuIn7
Gsm+BtYDPka5HeZDc6yc5I5uZHdOyaBd/vzXNCv4sDMLidUIrlqqMV+jPYPOP/+ZjSpeuiDHH+Mq
2F8hfE5VmMVNMrVwA77RP0KImYBOBQq1tQO8DvUUUCGj+eziRN8EwTyUgCDB9tBsRNASAm7W90lx
il3GBjjiBbjY7hKZQ/CsekFJGscgyj2FN9GL8GXb3kWmjo+Xp19FM14zrGDFNcA5Fg1dcvJwkV8M
YU8TQP6wa+vS8kggN6H3Yp/giIOQCeHIiJ4zp9603wJa5EGdB8AS9XVC1YB0am6jYi70mHraEXkX
P//bv3+YefuI34MEj0ISazx1J13KQ6BX66i3juTBsI75Tk9WpV2qKGlWOnoMDIO2xcQzqNbELa8b
4fxIPb8ibJTENMVYZhLzMMf0iClP2SVCG9Qrh40V51gMwX1I2W3h2MB3UelrHplhWNEz28JpLC59
lN+PQfcRm2z0Rks7eApoPAwCPaSz8jxmEj4nGDZnSusGxUpvnNSUdgfm+MCrsg5RuU7iSkIMfD2j
CsuufeDFCRMVbEroE8oIYfzgmN3IXVX6s9R2/qYMkLE5CDkPlGLVisBrl0FJ0R8sl6yPFKZCtkwd
75ynDLLaNLzqLvEVZF84Yf7BW2oVh0O7s0rXuO/rQRxGaRMpTVSyjvptr7dJufe1ZwYbW+mat0Gs
KkpXwH0+B3LE1msMnu1atO57mdLZmRiNsKDAZergXqbZyoF3bZFzkpTRm265H8SFO5s2OzhtcHY0
0z4YI4Yn0h9+VF51qcN2q3z8cB0VstMaiygg3HUaQrnHkIk6LOvWvRs8RJk9nFU/jY9TTrclslam
6u/9cEi2FXkyi4R2WpaM2Q71l75Nw+Et9CbvSLul3LkxkqyxlwSH+O2KFItF0I3s5DWzS1MVR4OE
gV7CuE4JTCjHdeXZmzCQr3mgv/YJwrkIjV9ee97GyyIdZws/IN4IKB2ts6wNXjpTtRy9aE8j018J
xhwHC9bBQidEYtPZ5e1UsjFrLT4uVDfZEpB1t8immGFoim3LCsdNIHP+ElPxbhcsOlpzwCPO/x8k
/98BySuiHn8DkiccvfkrRX7+9X9R5C0FEN50lKODfndNwyET8l8UeVP8F4GTAJYguM9RhRJU/P+l
yFvGfykbQYbOvyRZ3zro9xrVN4GVpgF73pKuw17rOiCP/0eBlYRH/yXy2TaB2tsmOHCB3I60DftL
GKNMQJWiHMXLtE5umyO7xwquwXOz/cu38YuYyjn3Mk8QgmT7j//9v7iMbZk0GXTTBVlvO47g//9L
5mOIAYVgIUKA62L8LiPLOhlx8Bjqw13hM5tkgn6tU/qQ/9lV54DIv1xVR6yOxoSr0lB2TmGB1Srv
2rta7Rv0ZIsiEx/wkrTl7686/6m/+6xfvlJSt1Tv9Fy1KtE+RT7zak+r8ZGYJCv9/lLz1/aPS9nO
LFYSDmtijiP9ywdkZlNPHDjiZQyRj5I89WgJ5o53/f1lfvWJwAIRXOAqXao50uCvl5GTIPZIcH7D
L2NjQSWAqxgy2App25Kt8P8em//mQrFNIhVYlI7Jwv/7pRx2NqlnHbdsqnjrebh0loOZBc8Zg9m5
xh1OSqnkTILU+Pb7S//qy4SsTv66bds0a+ek1b98mdTRjQSDGC9NDw3JEDj2AVCQe/j9VeZb8uWW
sf5twzSkI1zqhr9fhdMSujFBovk03mvxg6ZeEFjfjdbj7y/zi1tmE4orKaGlww7z5cP4TV9bXcdl
vOAsjONEfVre/2eXIFP3r99XqhkY5H2cSMi+qTXTGbK9ELR//rPLfPnCirYQ4Bv5JGN1MyJcT51w
FkD+4Spfbz5pHJZhOUpJXSjdsL+suwjQgUlHEQxjbr6o0d2UY/2H7+tLWoc5X4LHVBnK1BGeiC/7
wpCQElg7BJr7NVyjFleFkZDE42Qppkc3/8M6+7qx/7ya5M0jDKSjuvySRGzGqFawwvHMSr8/BVnW
rwll8D77NGZ2lPbQvrtEYN2ykFgHQM3ufn/bfnV9qdB9GLYt+fHlC00LzrpjW8dLYhBWo55/Mxy3
2af9+M0Aa32X+km9U3ZUr35/2a8vmvljy3mv4hF2hfy67hu9MDCVMJcpqgTLhNXgMMJJoolvaMrB
eYlokEiDaC47Ig//cPGvD918cTZIOLC8SR1e9X9/IuwEomQXGfEygf9YzijJsJyl6d7p9x/yVyvJ
ZYdki0Q+ZLnzYv7LTmW4E4EqA4uVpg4gO+rYIj/gAevea9uoTA6OcRBufn/NX3yx0uI+Ct0wHAFa
8e/XhOmp4Dyj6XBys7LRFHuajkAnaLJtBWIFK3gZlOgLJT6YJar6tlv//i/wdePky5W8e4jv5uul
ivjy5Uobs3siChCIuHDw8zM59hcJOY3DsmgY0tScUhiu6wS1LH9/5V/sDY7j8OEtiw8vvn50hlMm
+m52oGL0NWQPnKpds6j3//OrYA8xpZKc/diL/v4Fq4hDZgHobGm27UIPvwXB5+8v8IvV6ZBnpFxT
sgVJ/csdbHUaa3prsV8nyt0YIRLERA2zApBDyO8v9YsF6hLsrRNPwAOh21/qEq032kIfANhbfq+d
G4uAh13POOfbZHHW2mBIq/9Qovz6imyqFkWKI76WKFOce6jBYRDEOYmYgeUjUMwndTQ7i8o2rdo/
PA6/WBM8fWrebPiPQRH+t0cwNm0MbBqfMDKLbZYQdJ1WGPF+/zX+c8njmDaUTYMNCB237O8XATPm
iAnuHZTaFhsJdGN69O7VA1JAcOIfLvbPT4Tajjegw+ITFGBfloeNodFgIhFRLMt7Syh66eoPX9o/
bxKXEBCWBA+TK7/uW1NFq6BFekhXHVcs8HUcRDyxmAHTP5X+//w0vAJMxWCO7Zj29ZcVWBo4E+PR
j7B6THm2NCMjfydxzRd/+Ej/2BapFizxswCX1OHul6dWHzooEmEULPMJWdCiN8zvnOeB6g3xnpwJ
1PQH0dva++8XhjHf+b9WkbZQ7IJILCkpXPWPNwB5B1k20lCBNX7pmrsgsw65gSKjE7uh805mIreO
ekvM6Q9vdWNe1/+4sOSRllTJVExflmTgF+04ZFzYLl6D+pJgUgxofnj+YwkcVFTLGFky1EqX+N0/
fOZ5AX69tIONRec0yRr6unqUieLFc5HmFyuyEttlwvTg0zuEu3BxGRY/GJIuWvVeLQ5EOf9hb/7H
g8jXPW/NPB7CtUCq/v1B7P4PY+e56zqSZtlXafR/1tAFTaOngJFEeekYScf9IXQcPYPePf0sZlX3
TOYA0w0UEnUz77GiIj6z99q+KgKu/gBrB0Z0UE8ZmZsF/n8dIb3r1pv//4/6/zy8f/ly+p+/XJGF
DpHHdrBsC/1AgPeG9uu/OKE1x/jLD2XohmnQihgO1cp8Kfzl0e3T0BxEQabLgDVpYZUsyldlpI7+
MjbVzn4YVH7jAELQl6ybgcxORqwWa1FN79EWOKrGRVuxzRIo3bXSJVYXPFWwGCyL9aEoIRuU5r4E
buzpdhN8SyOxGEeyGq4yzT5ZvmFjbIEoaeb4OEwXFW5jwtgwnFZdBJXxTbqIhRN1vOdmcWuH4ZJI
gDSq9m51zqYwv/3pmkHFAblOYBDi5jmmmpDtrIgQhOlPSX9UlE3lflp16Q0BsoqapBAl8cwZ+g/U
HRImsm50A8g4GAt7dkWoaLxlR46AcCmyZNOJ0gttrIhdvc0r5ZaZF3hg296v9iZqIKF9yQIva7oT
wII0Nd/nhvYUVuxcTCQiDYFjlnrCybGq9Wxl4evBKbqWAzJtRj1yGYb9wSyBRjvh1rdf2nw6jsjC
exwvjO/O1kiWSEr4FMsYFqxC+CvZGSx4o/jqN9k2Zc8tCmoF3PK1BT2FiXIwEd9Sd+e8Jswt2gv/
2lhf8P7XrPlurIvRHtXDlzuIL8HNT2T1E0SfDSDXRWTqWzEFoPOq6gipdGNE9oZsoQsZZa+aJXY6
OHDTqtHFvRtYAPMInwI+CZxeK5scJ4Vhs98bG3CTG1dEK+zhyE78vW8h1TX746xJUhQvAvyoO3m6
Nt3sqTcab7Sw44WQouAmldPNDxsyPdslesaVr40njUwgFgJDuiPJqEYc6bD5jzyzQUV0C0ldiJ6B
4EM2EuXJtcCkbQ1+hngk0YpgNCpRf2Eg3x/jM5trvbzDaViQMBWOR3hL0bhBIFPXGJBIOFu3iunV
JiT1DJ6OhKCSk8khvCZ4zaPvIX1EHTjxHZisS/tFq8VXgBl7M8OmTOo5/lNcpcBFolcl6V4xRCwL
QI+tDFZOBtvAPVb+EvViGm+wt6CDsU1WX4i2rlWFNg+htzos8vw4mddASQ8FLNaufpPqE/Qv8lk2
mvnb+x37epb79d7kWUBarcIO93dGHN6yhrBjcZqUR9PdAkXwIWHr1hP4HOzCj3aLi+2hRX0Hjpwk
GJeQ+XAkfLAAfHoyCFPRLWVn6Ld4+AWcSQxVSSLY51TsUkyLo7bRw2YF43aJRr8Ql6R768Y17j/b
zT3srHFnr83kZOq3ybzJHnr5cBXhwzDt/Ght2cDyvGm8EiwBVi1ZWfopC+CJ4XmoXknYIlbJWeg+
uuuge9BmOWNj1TtnJrHH+a7DZwN8MRt3afTuz4KcaZd3OxXPQfMYsdat/Bvm7ND5tPVLb9wVDWYS
DtVk7qzNA2c1/Wftvsp2zdeHozw4D1DwUIgcLbycYC/ZFyEDOoaFWLe8Ms6SH4ed605k67jdZPE6
Nq8aM/cr4dppeO/ESrinrDkPOljlpQECuMQMzTt8EEezztlr/6g9zsPSt9Ol5vpfKGEfSjH+5AUh
xqrzMudDNKq01qnZT+u07dDVdx6hT93jyAjKq+oi3/gqUvPGAI5illi0eUMPVXse42ZTzytGvSZA
IfnunHQpbN65EUlxQzcO5PUiRrDDbZuIlxZev4n5FeQTv5EBvasiH7K0fNBT3nFStZ4mvWIV5J47
X8HcGpHxOH/DVmhtysbe99DHjMk8JqF1s4gFClV/W4+6ttRxybtDsFGxxELlXqNNv5vF4HNczYiw
XaSUi1j7aHWBqn7Y1bm7jeuz9NWHtN2lzrQ34rXOKy+nfUTmk4NehfD3KwOCAAyvwntCg3Wzdtpj
H25t3DGzkc+oPLVbp+6tiDZqf/DD9bz2uCdiXT2xNfQG6eUouPwnPeOYhrHffGlsz5vkUOSnnKQf
mPsCZedL1S4B4CZ3CW8gu9UKpm1cI4y9SUywibSB4cPCapFmy3jYmgOYr2UenCf8GDiKEJDUK8U+
AANpkfcNOVQsNmNKsImzcRMYzdohnSZKP4OguYi+Owfdz7zELzT4W8G40OvySRtJp/AJ2XHHB6OR
xbJCTyHAIaCpFGtF2jgBnOgNaPa6S9VLY47Qytn1zSIp1LxcXWF3a5MjuGDPjNE+Y9ZScbf2b0by
kiTvvvZUg1oavgsJl2ADwqkhjXM+7B67yYs4HJXuoetvw8hDXi5zyKM+d2LvvNZiC63cTb8zxkVE
xinJd+s+md3XjDpX42sFBtn1ouCQRGTwYYGALhbBQANy5LwZ5N3ri5bUSSjCPJ6/4bQcnV8r2Uym
Ny+kyq5ZIzvNg1e6AFTZzyrYDOOs1JcCSQ0SKRLpJegjYOf9L5WWD/VWVuWjG7wWAwvo2bA8vYBT
BGCxCnSCA7NolcQQpRDduiaXpFJ31zwfIBcLHnlEC5+pRnBmn6+qCIM4W9iMlTdAmzn43Tj1cURy
xUuA4qtF2EbkvOC7n40NtpPuQKBvnPLdJEZA64lXSJ70eNzaxAny3BLCt0nlgyEJQ9qjgmYHCCwO
F04jL4J0P5VxNWufm18oLzB/zv2gkW9yUN07PhjDPI0Q1ppBbGdyvCxAUMzKa5jq1vjg9uG+LnFx
NNFjrLuH2M124OSahnP8ogGFUJKba8O3lfamGLUL7NuS++ijh7seNZM3VlhbKms3TDYnLblp5T3T
twYyuYEcvfECSm5pGw+lVqM8zxC47l0Mzz2tH7lDcNYJeky/OzGwvka3g5BDzU918I6KG3ijSNfo
nkoFpktLVZRdTGWO70A8V37U01krbr1xsvK7D5mfCJcVXpJ10QO0VDhHYnmutGhrIQAbxaetTh6c
Gl74iECoQ5O9+e1nJboj1e8GVSsb31i59P67y+JmBJ1NxAwh99NiTOPFqJoP2QSYv4PmOTnabkzk
E87xPSa8tUJiGvZj1q0cQkTZ9pjcgRSqyCtqo34gdXvLhGqvFcU2DgFtgp4ek2QTmdKLHXEBNbpW
ptmCn2sIAPCUE4DxUVl9uSJCfIU6aNVn2g6t3qqfaxV+Y5ISoTbB/e1GbW82iCf6u4G1ysGHPvpi
EyLsEgUHxKgRFlPuw5H0holqlzkZAUo7EhLerQmNlp11R12I59DEL3tRsHFrbbLWoOarbXSM7OC5
cpChWuZPG76lPIfFYYLQPCruscnM9RjpJ4VQjDZUCVT+kpG1Q/6jDP2qgXI31PVHLJ+C3n5NwzmJ
8pLSfbfjfAk0Xl15baktKScWvXgzQnQPQM4NywFcZpGDVTueZkecK0AbwG8p9W0MjDWcURI2fsDU
IfRHp9B6qn7XjXVol88hm34sUGdB8iiDmH2qns3imoKjMNpwl6AaA/KFfibjFNVL1Gcuuhwz7T4c
p0Ew3WnPY3/vqnbXmkfVJ2KYRDC8nuiUcABAlxuoaWgoJoXvTC/cddH5o9c0oXVte251YU1I9Oop
XyemdHmZMe8GQ+VcmEphdouq/CQSMIqWCnik91Ocqmj19lrijxtUzgeAO0RFI3+Hhdl7U4K8zgZC
JpDb+BZlhVvpF3VST06Mys4MsbOS3QG0L9vQNaz1KngpRrRsTurpWf6S8MtAVvMAVGKXoyrM/ohJ
Ss8GsZyeJBvrxYEht00YJui4OFQJ7kU/DhoPiK088BjyRmz0vT04p64AqYhUJVSI80bIXTnxsXLq
ZZBfg/abyDlmwuYiSsg5fOnrfT6QCIbYXa4jtUC1ssu4Hgvz5Or0SHB9BkBGeiwP5uAsksJ89bXw
6gCfZH2AHp60BP8w6XjmQmQTglegXcHqQEdt08/JZy3NL2SBCfEjiy2qsmMwBEQ8oXZjVosNJESs
C6eXRIHbAEwMaR0irHppYRdQ8esAPnBwNOAIQFiE5jpAgD3SfmBAz3ieRndrWB1XDt1iob8FMp71
MLg+9Ctv2VcCdddhjM6vd90n180fUtWkdukWbiA/q7DzLEwvao4y3t+0SLCl7/BbC4C1yIcWyEnB
zatYH7noMWmeRszxXeITaoxgLXFWVXt0+o+McbMcqFbgiRDiabvFKRYvMado1+EMkvDRfS5gOhNI
5gvo9RJ5R9EcMwsgFCbZrLQIbTuOCdfew5CgfqweiUdmF5E80IBjtJ0RP19VXx3cut1FJPH2DRAT
1HNGGOxMVKAZUb4xSp4JZZqwrIvSoc8p4nJtEwNF2GJ1HyblE9jNo1KC46TzXmZmuZF89kHkaw5z
L0t4Any5Tofp0Z+V4VY2Xat8/A1UtMI3l6yi5KA7jy4Ec5U7UohjjgyvrL8L6lidUownwrHCBy1A
Hhi6e7fwJEdFklTrwj6NAT1EtJmv+TG45OmzNNUtr0OPfyDGtWvCQ+ec7OlfLaSCaITfTP1t6rdW
8NgFTzqjzRg2zNQGXz6BiRHlH8RhL0VmxTgprE4DyL+UZrhMNzYiUDCYwbRBwUMsyJZV8smkRYGQ
thzIpmiUuZ46DahhsuCMC2aw4GI80YuZ2TZqlhZZoDhbnOE1FfglwiPSUDhLiHAos/L6KLSdnl4x
6nYw8ylQDZKoKfKADXR+5zXaNvanTWoP92wK8eJlSkG3WAOw1jdK9kbXQFKNaPZkoBI7ih6+qNFf
n0b7G682eTt4FqqnDkiB7vBr+i2qaanVEVIy7G81bPlCoH4cl+RSQD0hQukRyFSs7EhWXmi0rTn/
PoUh5qL6sw8+axDOOodEoGDpo2xCdx6G30CMSo1lxdn33yblW+seiKl1wo0NKSI9o5ZdZPJOZDoI
mGUcfUNxsaOzQWuqTK9VuqzpP21KW2zneUQs7N6pHlVCEmLgbCP1ePfctK/wpdYs4w9qmh3YBD6j
t1tAWwEOBnf5ZJGCmpcvvaXuoUUtfRNbW/SjkLHJMCZ1x31CCkV7HxnEYH3zFRzlV+RxkYWVx2fB
43+MlrItYVcb6FPY/0Aan+9HrBocX/BUCTwP0pCYS2KmrWkZTTcGKRNxl0VCb6+AabWtU65V+0bZ
k0+6mMorGYgI6JbzIjC8ILuakrugeQ/wXqI+SXzSS/x6rRAYEtMhuXTmpsZluwqIx+hRVT72vE96
5zAAUJKktwLjQqDVr8aQ2l3sB3DeYDwhifYLZNxnpDWHvJuTOEm7j1V8lLAf2GG3CV3prSftIU6q
66SS1CxGT+DuUUzwMHAo1L0AfFvjXhAg+GzYgUaA3N0RDDrMdQrBK42OQwDGSdsEKEljnuq45Tau
aXQMDX/RwZQPlbsPjOKka1+JfzJKwkAKCiN8Nwg6Q0S77a4YSJvK/a9CaX5hg+zklO1wXc7GV8Hh
+I7LGi9pdDDb3GOrxMmN6SGOzgoTfBUmE8FUC+Y0DDBQJhK8BZ594Tq7Tr0nfbT063NbZaBVXht0
yehLS6wjqSzXcfRjBqe6qolOmsmc0NUJQjKS4FLJ2Jus8kCALeOttFjPDp9KLGvifj1g1gMAUlK9
I4z9y1aj/nddItUjPO/r1rGAU5PbyQ8dwfuI4FnhFkDwDEad2Vjvs5EdDEBXrUvt5ekjbuxFTaP2
BFXPeBcFe5FlHUWTs5Ba51/JrLGhLOowYHyn/OiBP68V/uW67+69HmqfTZVNoHGnweSAKAP1eU4K
6RfTKNvlVHcgoid8MB8VxNNq2YMl7Bb8zHNyS9Rzew+R4o38P/aYRqfuaiNMiDeMobgHRNfRBZVm
tfZh3TChaxCgDpJxB+hiQmQqLZXbOsIjA50m/hAu/Egnse0DOrMBWbwK29/QrPSmRIOV7+rQLC7Z
YMlHprNSovqPUE36VrvtWDQ/q8jb9i0+LDwbjjA8WRIvogQVfJ1WH19MneQudpPGrYazeYUp0n5l
mZ3/tK6vtZeo5zhZ+oFGAoUy5cmnQ1juvgpJEGfb5/u4a6v0ruVtlG4JPaeuKYHIrnFe1QtNAt1o
wIAMizGjWl2he9c8o+RVXCEkY6OckrL5btlRvZlq5o49AAMEBE3+BqxUPdeCnynIZbf1Dce5gMui
7hGMWiuZgEoJKkFIawrob5kbonmSxP8sQLHVhHoQaDOzUvNjaOkMH5soy8/CrSuXiV8ZLACvcXWx
3YTvAJoQcDLrafq6HA+aYZr9V45WfFhgX/KTRdZETMa7tJcvUWd2hqeOPT4rN67aver4ERVbajyl
kDvO5I1hVzd0+eH4+lCvnAgmYJO6xk8mDJchatO77QnUkIjXBRmZPPp5UtdkRHKNIucZWi9TJJWR
HmhDBhQv786jJBEB/FejPZeJRqSXZhc6wUdOsdIHWv6igtZjUTvtWwvyqqYYCQiBxOatj5EA6DTh
DV3dk4Bkc4sSf1Z/BI2mXlS9L+/kJYbHsILTsZikdJkXpGr/UpdTtQkjgTOjg9C3mZhhMWY1OZqz
Xm2vvj0QWgDf9MPu0VTFfcqJ0SfO8FzU+R+XYFidlSIxv8lOLon2LHvcc7k7C0akyZHZbmOgvZog
MyBBIGPnacbYVtWMFcxIGoky18toE5ezHbaM0JRtTB2V/6ptNJOYkKaY8h2iaCx2fhS32aITQedj
Qu1aCDpVaBe70tYJcctsuNndVM1f047deE8xBw830zpZXwR5Sfk+yfqEzpmCXb9UOJANjus/YOeo
MIpTzUw6+YW205VXGY4iPvaiqmvghZMzvKFHIOeqJI/J9yx2ks7B6lNTXjUrM6qtpSY5XYUcY5x0
WKsnHGDpSKx3BN+n3yWoI+FIyZBWvUFSNGxC07SfyyzXx6Pd+lQSJYjWWS+gYmyBnF3QZQf5ZK3N
InXIY2Y0lJ61eMI2HQw5Z6aPZj9Z1RgT5caoQouZijoMZnaYkKc7Dy4hcr2HKhXikdInqsst3WB7
6wNFI5dI4ArOQbizzNAZiSYReaskA7gHNzWf436ubswAfQi0JNn34NSoU/RDqZhDte3KwAWuy9Dj
LRDwtUHeRDYIFhRTwOYJUGkWJZqCipsupA2MpJUR0SeStDwQxNay36vwuC9q0eLni3DUMsdqsOue
a+Sj8jEbbZ/4hKQz/fIeFzka/AaYmspIryPuL9bHWJzdKvTV3Zj50Jo1sy78HYZDS0KRrdP0lMTW
wMwLX1zzBgKxZ7miizTxP3Q+2IdYYIiJ+nGIWuaQSkNQGdh02mTaANkQJ0WvwSDT0JS8p5rG59S9
gJJyi4LBlgFoiVq8LVgcaRVplSykkKQ1X1ZOqvtOI/jdICsOk2D8RUwCd5rUk76HqmRVUeVNU9jf
0sjKTxN2u92YzuQX5igOmMXWHismXyNObig/JLEs8k50ttd1xnio20C/xARvjax3ktrAHM0Pe4mt
vJU3zSfLL2BWbCvEimEyN6Mwoz8MEMFUT4GutsFO6tA0v/q2hK9nx5LEMNG7NkUTF1N2b4t+ovjU
jYH9H3wcBGekCOrgG5WMXyb6V6O2up8+GeCVyQzmJfzTQdhPkxzSfAN8CgTzgqhr2z4i8W/FPR1G
t/4o9CFLHtuS7xPS1FgRmiez1t2Bzm7dw0BHnL2FbqtZL1YzdQNNlJ3SFhpRPch9U4Z1d9IhyLr7
snTb6Ivo8jpaZa7d6cPaTv2xvMkht8DkO6miZms1LxzckBHPfbbKQnxq64mbODzGrsM0rfP9Su0w
2GWN+PLbkunD5LdJ+66NLU8d/gLh5ryNQzNmTMlhrryChx5opoJKFefRB4Cx6VOr0faGSqDMJlU6
Yu2QRJvtpmksxa8QCivdq0REUqwrMNn5Af7DSJfIGjcsaB1zUNy64wXToFslC8RCV5t3R7aByL4a
Nv2hsiL6pfgtFacCTETyacK6dqGlxOoIewmdWo8VY4NVYTAyda3ZlfiH5PB/fA3/FvzIx3/s4uu/
/zt/ZrHJcRCEzV/++PerzPjfv88f859/588f8ffNjzzfs5/6r3/pTx/D5/3n113dm/uf/uD9Idd/
an+q8fmnbtPmj8/Pdzj/zf/uf/yXn/+W6P//2tvPn/2fHzV/+//zX/9X+nnPo/ufVP//IfpHpK+i
pxcOAlxNR4iLFOYfon/N/RuBFK7uGha2V5Qw/6n5N/W/IT+1MAi4loknwEbA9U/Nv+H+jX+F1shw
Nf6JOPlf/+OH/tPL8n9epn/J2+xRRnlT4xj4qxJM40ilbrEM1EWIOJy/SH3GtB168jCCGf91gK7z
Q5TAMR1hEI24ZxP7aBjZI24ztKO4DxtOvjaJfsh8xTVmfTYmdtBqPMZW8GRyf9GnMrG3pXV0mTbh
A89TNmVwx8olsoH/QqStoeL5iw6EkDoHMwVCQJ0fAynRn9URUzIMLhGdISkb2Tsg12MBKJLih3nK
uO1z4xT0mk8MX9dyDoIRqqIRwDiZXYr/o4xpsi87XGWWyFfMTB7KNniygeHnav/jF+7WH3mvJJj7
gUD7y0ayGuflgn1aJwxkfUa8kA8ANDTLitCYUnVWucxvbkzdYztzA9SpXyHu2k2NMGgxavZ5VK2T
6bqfpsZU2jCJZqbqYd44B5g0afMRWkQMKu5YwCajiMQKTfZBXxoahRjHu5smz9ZQozlMhLMg0XWD
LcpZNqUFgXh8BAFGdEI4OKs6jr/L+d5u+0H3CsGlAQ1jmfkxKihN7mISZhYjA5qj5RYfqjxmYxWu
myC3Vq2NG7OYe0Kzs86ASfNVmRBE4sfy1E2Y+yhEGnZEjb5UPiGeErPQgndWUmWVdPyYYdc6nhKQ
S5bKczpWxbPM5Wkyq+dhNFaFOt95HcEn9hizt2F/ZRewGuJ5KD4KyqkkrS5EIodbRWjHIDOifaf7
qZc4xbxI0TbQe09pTSUf5iBXZbUhpJia0WKvViXUdtUuD3JmflYLZm8o15b+XviSYTFs6WVNRiot
GVdksnbF9NxQhzALyOXCGBmflLRTDNBoW/lvhV5tTdjGlcUit1OmbVIBXApgiuXqD+xljNng9FRz
29T1p5rQDFNvbOraYtIKcAleFyiX3HlRzfa7IYaCMSQ4VFhBQQKsbnSVqzNvp7v+FfbbFCmoKubo
IT810GugUIjmI9636uhgTbQk9mdugKcPOmIihATIZjnZm5IMm8HQn4qSsWcwjXuSA7NFf1dU+1ur
DEy9/ldu9PfIdZ/7gHmW7b5mJwF1cDFVyqcZuA9pXb+iY2Vxvyd2y1loqBZGI1kPfvhiK6y/G9Kc
WZKq+KLjfSlDZAuMZITsjlZdSJxlXIplnB2kr2xoPR70THs2Bi3hxZFkE2mP7SAOcY/roHAAvlRA
M5RpPA9Nd2yiAodtzdLbYvQ1lifYoxHifuMaTq+Wi/gVj1DN5JMtAcuJQcnuogI5Y3ZYdK1DR+O7
NJsUl38Pc9g9JuQwuONLV/u/YU95WAB5+OPT5BUZNj2tg/D6Qvko2/5DKcC9dBL2wsi+OwqciB1V
/TKAl+2K+KnQznmj2ADv1YtIQwqsisL3Qelx0nMnH7NKfimYMb3RBsjZlScnMZcGOqllZ0FlGTSW
H6lCe2H0hGWReyqK5OD2+bP0g1coP9JrMwvIW/cE6ZZok6h5G2XdgHnDyZcNM8jJOqpzupPpomKx
qOJ4VGoq2PakTP3NAXcPm9BZGdb4C1AlWrSGuwOtfm+qgrjdhCekL17U0N2gsmQWF3ohlYBDyG1f
1k8qse60cDk7+Wgdd/kJLiTDCth/eg4dFDL2TKyqjWUxuAtT+ifQyfuOYnkR1AbVjUtMUzuyI/Ff
lbE5YETckF8yi7An8nRb8zdntjiDgnBK0/DFT2FWbtyCU6UZMei31b6Lss9ayfaQ6q8iLQVhxRVv
6OiEuuqVsvF9Sgy+vVnLkMQTbl7mtKRt7mmvaf56p+I0sw+hZZVM3DiEiOXcCq17LQy73I3Krp4g
GgSjWXpCDzd5Zd2dJHgjHprA2FC/kVgKQw5nc6jzwioZEyQLEGYFVrudxnthqGc/E2vBHqNn3QjH
fm017he/HZ5441B1jFDLOiNpLWtiENT1BpkNegGVCfRgJgfFJm9XMYzCA4fy7UTVahKV2KTuMDEb
CMZ9qICISuMEZlJZPEfKc2zE5k4x2qWuMsAbFO4su7U/lLy7dhD5PcQ/T5hAFyMgjCbWwOGWA6Fq
Af26VPYwO78a5dEXjQcOawQISChEythZPskJNVHrtwhc5mlrKSTbT18unWS2q/oT4RS6vkbA/Rha
1W9O9il0fuYQucVEnd4sntTXNHCvwDqqvZblXp8o06Fsxm+idikcZGZyZZpHhQibPe/Luy0RNBUR
CgccscsqjPS1Y5JslNeAyyZC+pZRMcM7FEgqZ4JteKm+jZ7jhIpZ8e1bEWflVgxAkLMhIgyJKb5T
Mrpr4mjC14zgou3TpWEwmtVK/WKKjh6mXgN6Y0/V+CStMWWAs2RvYW+F8BG9iWD7xF4XkowEK+8+
UBfF5loInWWEQdqOFckSP6CUCCDQltkKWx7d+XRpn70+posiCgwia+fFcfpujrwDwpJ0R/ZXC5Bh
335ZHLOyvI5Y4xYaVJ6iQ3SYRw8GUXEa7hb2xj+Ky/CtTKCl9nwYMYvs9IRN+LW7aaxgWxr32OiR
oPnFTUHIlbe/DAWhXrTNewF+ttX7s1BJDq+DbxqUiQ3Fzuziz8lgMBhUvHMnWb33PJJYj9elFHvo
ewtUlQ+mOp56uzq3RreOoCV7VZCmHl/bX5BY1JgkWUmNLjuwZL1yVePXGBkmySc36Y19P8X30JhJ
6JLvVRv0NzPGdYXjO+IoEOzS0btrFbz4lsmsdFixkblMxAL7O0lzRBCo/VzRT7AGNGvP7MkQbapH
EwbIkuyzxCuQmjpM8r1szPKVdNWntmTq2CjNemKokwpX2TAT2djgu1DhS9LUlW3B4NsK9FuoyYth
DC3Rvu0aRXD3NMb1U2sACJvcIx3ac+ijjDKq774E4w9kLA9L8tbM7FkZjbfItG8aGJe86Z/dFkBP
zPCEwfRrp9PUGuSSLov57wPyG/BWeqhBSEXRyd42OxQFA4LEbpoIBu/bq21Gv45mrEvDZ3bmTv0K
K/a1erNnjmMThpDQBflL0EwCTvPk1PTqaVRJCI05YTNZNKuqCw9p17Mjs4pyZd15yh0QeurNUrTf
LCfeYCyqVSGUtd431gLR1DcA8nLRiIi44bLYtDZ5f3o9fhfMFmGtcd+Pl7Kgdh1tYg2gWa7iDAWl
21dkVfbRrS59+Dc9uJh5iGiJuljqN7tG8Sd8CvsUdUEQDrdUVncKHC8xEzb6IcjdHIVujfFlNfTB
NreGX1iDyiInSbAPJm2ZK0jpzIr9n8/CbogrInlItFnHmATplvH9I5XbNAlqLpEXKceE/uUaDPtl
C3fCnUY4osUl0bI3uLjwGgdLo6JPl4mIV62hOodIA2o06Yz7QvJPdPQ7y0iYh4phBBRaR1nPal3k
yJ4oiYqVSWsvB3L2wOA0D2o1snwyVI/oNJQJSrKtY3tRapkCpEKBCt+Iy+D6SEhLks2b91gVtVd0
ySun8JuSqa+CxBOkZAWJC0jDohjmlfUo0hSufjjswvQtq+Nf5MffQxsuA+kTEzhNyhzPtSXvBqxF
wdg6acW5cqZzkgMGLtjXF2LYBZF7As4b1vE2it0LJsqPmIQdVdU/c71Vl4FTfsNEUpcaU95VyVY1
xb0H+ndGPHld5COB8vtfvxgfRt++VtzIJDnB6KTsXVnUnYwd641SC2OluAlzRH/dFQFfR7lYbJC3
ILyf1IGaiip2xRih9Czf/UEwceWk88qcpkMT8MSMhPW5z4Rn3hNrCf0OGBB10elswyG/taHxauWi
WWRM6hKzhbZPu9Fl5SfhVICL5i4ySbp9ZB9JRhlOMA4/AkRRR63uXgO8x8tUy0AuJGQayfSHOdbj
KJTffrBf/frBSqUG8lEjwQe2XagiRnRTF328uAYT62Ed3Yoa2MgVxHTXYcWtCy0BaRJ5hWt+mnqz
MxMI8WODLPc9fsX2jkOwbfaiIUQPX8FF77QvbWjvKsGhSdtcaCfOcVOjvcvLZTp+NYn13RUUp4MT
NSyozEdLh1DdOCRT9CrAWELI4qS9IWDZlEbFucpZWevKb+q/mwkT2jHTX5k6InMJ10M5PMHNbdT6
UDTikBmpxpliHXPtSjDQ0u7anyQvWILPn0RrHZKcbFIJvQaeCQZlL0FaLix0GgYC6rZwPmOzMLag
pCT7Yf1xsj4koIvlVOBQAM5KaRfG+x7IFpKMraYAE6xtwCw1W0UiNtitsiaV2d3V0cgRqPBGaNkB
adypJCKtz5XW4+uX9LL5e8+GSO/Nr9iYRpTg0YOWNQgWxAHK7a4jOHU5v/QJD6kZS/a4sVbubbM4
TUi7zdQ4h2n4GYzTKayKWR+yTYfyFXPCuQCbHQ1XtaZCrYz8rU+LYDUS8Eehni1qp7zlrHOW/RyI
abfiO7AZTrR0h66hPThx9e2G7EIrzX6JeOspUXpqpX3vQ6VeNyX7JHvOBYdQjfPa2afyVwaOsq1q
Xe7a7n9Tdya7jTNbtn4iHjDYcyqJ6mW5lWVPCNvpZN9EsOfT18e/Cgc4dUf3zu4kgcw0bJlNxI69
1/oWiSHWzZrqfO05JciN+S5i0nwKrmYRj9uhaS/UwO9aPhRoTH/LUNchgj3gTKcdKTHAeMXMRuSa
O+QsdAFcxsNt96cPWVnTrAaJJh9b32PGn7+PdfozDqQ5pByxbZ6DrfLtkHoi3bYaD3WD0MFB6+VH
9lfXec+QpCBjhmCpcyRwC4/QMDOg8iGJLq1N7ezKW2w+0efwCJOk+Tqwqax485m8R+bGHEJYveq7
56ts4MSp4YB08uttqNkfIPcJ0fYU9rICAfMkwjgoCjQGTWdQyfUbqCzpVbT09EENEYsl9bcsmZ9s
C4lob+OuNeaQs8H0MnXhjn8sia0lrST20RxaRfHhgGKUXvKGoOUTBpNsCMA18vzFrvV6T+HdXOxS
2tu2S8crRpAe4W8Z3tgg3hWnr1MCpXcF2jc5j3JiAs/L4xZp/8GUPtoMtE9OU8omSGjhaz+nH56/
m1T+4sX1vbLkyWiaL5V5HxrJKyu3946GXrAF5QNDgyh5VuFdtsUH1H1+l0GSvdQQeInEKo5ARMZO
9ZUnFbG1aHBImTtHNq9JOnozEZ7pr0MODkfyx2icmb9wYIQAfS9j18BQSeJMbh6qsHizVX+iFYOY
2B+6dYtzhBujv/R5yajcyh/6Nq651vSbSEp74yCE4ADBUqxH74niYjahRXhB/BYRk43CtuLNdUpU
V3JH9OcbYYtr3MXc6AHZgG3o15rmNw6o+pIg+VnN0bZWFuES5VNhdXta4Tddc/ddYl/gb4N8f/dq
MDZhQhJfce5l+geHD2zVnOCQWA0HSIP7bnAAhYbHTivV0Rh89NLxNa+s8lwIa594Mj0nTJIfM04x
zDaQlsBB2qVebB9qOjR8NOhUMb0uYVVIpYsJq4QhPltruMVh5K+Swvg1WQXpBB1ypSwC3JAH++qP
yt756luSTfd6HveeDa6SNX4Fy4O+vLWfU0qgsUa4lFjWQXX9PjfkvG16jjAkBsJRKqM60PHg5SDi
CRr1m/Xct8x0T5bdQXGqKJ1VbD2IUPu1EKTvTF0dCoOPGmoQDNqxIwHORmaUYV3lXPYmbRisczFh
9Kjsd+GTBiH15upXjCEckvkIbxjjwg0IQoPL8OO1Dn04kUToSNG4edDGM4I/xxYtAZfgIU3tJ9XN
BDwuSoG0xbpE+RdGmEuUgigLr9CEKNkNLUdhm19W5Xy2LhyAjE8Bo3cMeEzL15rO8SeaU2eNC7VG
Hqn09hoOzdVOsqemZzTBIr2Kc/M7CgmdTrTooDtPpIU31Aj431VdkXSox+9oRzf+wHPqiHRYz5xW
oJQ6z9lEf1da2VofQnxQggwWPdQgn0b3YvKouIVREfatHYqW+Qfv8B1+AheR6cEG9ZqCLWBJ1NWy
Tp5KJ3lqaKdKrorVg9fK2scUuPaK7E36twV2pnk0b3nE6V4BD15FYQXBzUbnBVHJGW49wSRCmoc+
ba9ZN96bOfpqDZaS3H913HJrGsMNBuc964Y9Wvlkkxfpr04kMbqOtwG5OKL6X79PkaCZGyJziKtF
j4KqOHuBM3oBF7nvmmE/NlzTZDYO2tBex394aREtL+u9S69TwzyZsVjQejrKXH34cZp257sJ6paN
bqR0/+hxBf5onH1rk1SWB0qq6HZJouhkCAIzHEMc/vnZmjsyzpdkPpI1D2m7YGOv0O/VbDOaY0rk
quaur9wloAQR89aOh73V6a+0Ygm09AnbirrygSknH1GShYlGLVIKlNm+NVNGtPwq1GHu0v+bXzKz
2CACeLUT/cHPx5slOs6OdfuaDhDi3ydtfp1mojtSQLjpyEw/iRDTjQnCOLHNfMYCxAXwGNPfyJzS
2hg0ZkwjOdUCYUU8v1r4l5F0I39PAerBfHPJkanpSrqZtcnd7gSB3yF7CaxtCgJppTfjPc/aHVUh
wKGRa2X/TUsbXxNB67qv0dDVHqVm89oo/Y0apdx10BmJQEo2Uw9rhHHtJiGgJoglcdN11v0ohVjd
MMK1Y6evSTnSDQj5/7SGme7TYR+c5W0cbdp5dbmq8P9o3ffgOS81kcmEWgBSYG7P/BpI4JT35GOb
qKz8lgTbyIdkPCHT8Jsh3+oWrxfT7cCfaejDQXvXnRFF+EirbTLSh1zWEbzaeas6KwrK0HtUmoPD
KXUeRp23/7i8ZoZ+M0KL7CUFjIO0HxAuhLoihs+16CJpmehWSzIgCQt+g513vHtOYp6ja8LRt3Ge
nJQ0hMgf0BdCjzaIgtvO0aFg/PjgxdZbF8UDLfrql4b4MdS5e0vHJdz1YtosK0RRdY/MNGydLqRq
zMOyYug+9pI+03Zpyo8m5fNimIQ9khD+VCjcCbLGd5TP7ovRPoQOb5cX+U8aTQTe3yUgrZyfGzEd
2JxPJgKF9WgtixnxKQWsabJVRqS+5sZJqUm1/HssSzpJUwvlk6UYUt+phvUI3bzvWN4dsLr61FyH
BWdXeBfVxU+MbhClMbiQPNNZg/bM4scx0yc88MmZ4RrEM1Wqgb4fkPW1pjtqaL2FVGO8M2xFvutq
lyonw9fo75PrrMOhurb0N4YY/nRT+3KbmRTPXrLEceNaI3S1TH47qznHOqGLFP68VCjIFfjB9TjG
p5m3pvLNgzCmuyqjU1K7tJKiUx4tZTu+G8vUj7Wf74n1+chV2AaEf9PjL+1PIi+Xb9wlPHpojLo7
EmVa2MNeaov8OH0os6HdRWOxJQTjNV0yqFS9FSI5Df5wI1uzJ8K719liOOIl4QLypymMtbB0LjXS
eVuyWPADQb++FFhiZut7GIe9CTK3nnoeQvsbT/O3yPXPPgEVqZprVF6LIb27/Yej2Y8jlld8JZ/M
tDBcp2xV/tICQh/0FBPSYvmBQDDpe1RA2N23LlN4vol5iFjehjb/DRULeMkRvvTKW8cbwZ7CgiTi
5ZbnURBl/nYwhnvoRr+6O+wbCn7ybeKnpm52YowwkQ83NDBnhijk3astcM4C8vCaLQzHYDp/to3+
P59uqg56HAeEqUYUY4iRGywyExMtP0YYCzsvs3HcNvyXRho7XdS/mkMSkK3z7DqF5wS9N3L2tqEY
RXsBqXwHLDsHregcK+SdUcnWmy4rKadMkmOF+QbRWdEt38W1/glOEAs1Q3jiuC99yQ11KVfGxVKV
g5oMlCGfJm/Za1OqAGfKOb/b8a5K9R/gy3s95buLKD32aQUxNJ/vcMYDVGX5umQrYJErCVywH4lJ
JOOF5icJS4WPZS62ja2GhHPtLQ9l7+rIS1Bee4ZxyQFD8SqbyUZrL2RJksQ0/frh/Fl0XLx+tmgh
i+lYJiZ7HD9H2s8zVp22RTloNZqz6uNf0hC3wjEZ5JhEXclby+PYrMM5+2bfwjKqHpY706OR9htJ
tOv4zPZomx9u0h+Qhp0FWM6iggfgd0Hd8Q5pw56ZbNDz/FakR/bl9JNN84b8v19Rz69+2dwgl13q
zvkOQx61iKCxdhwUyTHOt2qte0/Dg4f2JU3iSwP0UZs/WhIp0EdAy27fHRXtIRWfEWDu3cXO1ibj
vusm/GLJT9tbF7ujn+/Cpk4cM4OGS7uDg9JjGcYnHWrwuSQjijejhMEtj07NRUXCRr3D9rom8FOC
uFtlpveam/lZF8s1N0hVqcoyWLZPy0jbPR23p9huvjMHoVIl4l/UrTcUIM+RBTefJ9oKMYQzjtbB
hNOm6A/LpXGi5uxJHhw597D0QUVaNQFZPdGTMbMl065eFU5doemvZRIu7Qj91cWw3pEgjzBy2yM7
76IuqCY+FIJdtnxWoTRLPujC40gO47WIvXwVT84FvfuM73l+HYV34ejwm3TmwVf2M8NELFPpk8Na
yXybj4pGdpOqN9Pzn+dFpxWTtOjlw81nyhVxROyNaFvCIzege6+WRWDKjYNvv1Y24TehQ3vAODRp
Pa1bUtJI+DAwQrdXVQ73ZaFIbYq+1JxeSyd6DeVeNPGTZCOs2+5vwnduYI0HZLU+L79ZPuuf80hA
bW7sVJttnQL0hM1Xz7xzvt3vR5MVavn2NsP0zRTNn8rGO2MzYsckZq9K4rAx/c7ansLg2WZwENtf
Gm1/Gwu83aRPHIZfXVs7TgT2ZtFwo9m1meR30wKhq3rr2Yzsb9S+JAcJDnT6fAn7/mZMtI8TaZNR
UnWbpTSVkoe2bne038kAGG/LFe4arijjBTaqdcYBPBt546m3mcrHEXzaKtxkHgQ/EoRkVFz6aMmG
t6t2i2XRD1Jr0yQUnT1861hG8iEfj0PbZZsy8SKk2OiHJgOLI/P61dw4zUWk7Bp2BKd3KBttS0V1
dcv/ZnH8j+LmPyQl/1bx/D8ofS7JjyJD9W/7v6U+/6EO+v9ID7QoZf5NM/w/BEG7+Kv8DznQ8uX/
DQEV/4L5ZuEjXBBhtuE4EET+Ww+kmf/CzregQWGBguoDC/hvRZAQ/0KfA+eLIyPSczBA/1YEWf8C
ASP4L8RChqWzyP1fKYI85z/ZPLa7iIFsj48ihLFwQf4X2KXxWCJ77avkJPSqi+goQa3AXI5KrIsC
zG0xXdLOSw40NlGhIj3SJvgFoOypfkJanjUNb+kRQF1YFESlf869eqepgnO6nS6aOx+zlaln58pr
rwPpAA9+YyPMDziYTY+JwPfrwXM+95Syrq+zonn+xamn6SE1UHKQt4U5diAWQDUMwCGy1Dua0Lsa
PcacleWj6+erIvPkuUtpBuBj1xDJCDDAQW6J5ogYcJU0P/98MiOyoqfBGqO1Z1BgOrSYTknBGlV7
e7dCko12tGQIJo1tL3GqFao3FpGTs1HxpF0muovmFKEjKsvmYGrOd+V0ZAgr1P1h5TV/IHyM21S0
jPMlkvfKn5MtnQsaArLMtu7y60xuvYxNKsJ+DGHvMqOxkcDO6Hj5CiQJH0jx0SBFLopzRqTaCfa5
xpdNu4a9LlBpTzopxkkJg3E1p3r/0lZmC7yZJocixQfoevEQMzhiDvNCCoeGBl4byE4zs3GbQHo5
RkORn0Y4cidqnQ/EahrHH1LZQ9s+RWn8zKEPM5s+OXS7uVRn1cJt6tL6oUPhfy8jNAxE2vVVXFy1
UETrghTttcagEpvdYG2jKnAFzGeSzJ6a1PFXpmb5nNB1/4B388bZMF2NsgyPFvObK1eMvUo9tJln
bIbehKFNvIVRmv6D49OUCxnk4qKi/c6FT64NSY3X3CzMtZUt6bKGPm+GxKgug+GdCjt3tngqd/88
KDUxjzdFY2iDx5Ya4+BHwehHMwc0BDmotYnna4f5VSTFGrdoF4iKXNCxjJlQ1Hm0nhqYA2yyAg9T
8aaZqb/TfM7yzTQ453/+YI8OJHkHxzBRu4y8J9o0Zf+it6I+ag3H9LjCvSlm7ai7uX3lh5+GogSP
PcRk0XTlK5+BvB1bynMr/Yc566cNsk7yfQDSbTrVgZFGJrHKhPeu5zipB0tr/tBp8Azy3+LZeLI5
9yyZ6JdMz94oT5u7g587Io+tNMbuUtBMP4xZzBAmGvqLifwqnsYvS9bdhXqeAFo8k3v/WozVH60k
UvWfV780UsJpyJcm4IXjDBXk2hXSfiRgnkPeQMJo7STlRWd6OLUpESW0l/+5HiZqlnNH5I3bWwgb
TrprNCfXbJsTwmkT0ROMgH9Y7sjsY8Qr4/afvy36AoQzhC6jjN8TXgh7pPbVObIoJisNajjvMXFD
M8ezgsYr/QeidLaNXr1ZeEblytKPvQnl0iGVhiZgq061tv3nRnKUIEKcK2qJPHyyC3XzckRM6AIl
hjNJrExd7AjW8fZjJTi49mRpJBZWDNGaRMPNnJDgjygyztRoXAnZvXsC/kbjZvi3jZlu/dSlF61Q
P+6QTTuNWT/StTC6AYOMMbEqpjuFlp2KsVEbe8JY70Cg5UjBMPsU1fHdllV+8a3sDDh5vuplYm+k
q6e7MkQ/ZE1O/VKUHK0m+RS6/RRUtv+LvYUKHzgLDew/aTMdXM2FTRBmF1/z/E3pF8NqaHQEDm6B
SaVp44DnM1nJRtC5lODDy6xFpCg6xTVsCJFKXvM++wE2lm2lw92erE3f9q8Meg4uWoCgGS2uYMlR
alBABtoy3jBXc55k40wnDXvbitngeMR8Q/9PFlEgOW2SzGUwsGyGX3/EI5oW5feKYERO9W1XPtL7
PoZgnsBqmdUxpzO7mWZkjcBY17YVEaabYHmQWfuroxWia1YwhFhy9rrRX1PohsAoGcT6ffZdJ4w9
ey3/ijUaDGncAZ7n/IYI03pkusGRpDppeXbw0pMEaUA/k6Konjigkq6n0Qj0STAdMW5nhVjlislI
U8DkyUghptzzrRW4eriN7mpw2mzX0KyVBaveNAxeIONuM+otSnx3RInzRsfVs2UWlBou1fiva+HP
jzgtytmhKg47GFDI0MYB4aGsoqfU3qPh5DVkWgO7hj88JJklvvRUhS9xqco1eU8cf7GaaZ5DhMVY
vRmJ/57nxRQYkTmtQYFC+FoizboMG39zJAkFkocZPRJYLlySCBGdBCjHgN0UZFyi5Dgp2oFajbao
KCoCn1X2LOLm3vaIGFCCogTztSAHUiKqe+kLbDXds+Yj1Gvml7yYny0qWX8cd3rFGYmve5NoXgfc
+DvRehe7zr+9ibyRgk2VqLSk9E9T3OCORO8hQzZ8vf7UjPqYz8PdomGyKmRUURCb1daSkqy/Ym7X
cpFduKn12eXOrzZOZ145bb/YhIvBBQ0ywaaosMaYLZNMl6SSUjgWhgm/3XUhdmMXvx+NIaQLnIh3
ijJ8SNWnhddjhbvwyzSVT1tVS7CBmiZ6jU4PGidLgtJt0iDGDb/2Cm875/GVG/CdqolW2zA+N20W
nsekfRkrHgyxSM0So+axIdwu0CyeUtffWpU2nlXFHiq18Eh2OPe2ZRhogEpb96k1Y+6hE+ajJuSm
+ltMTe1BLL0tZXv9JfNJsMti+6i02kbRlQadwJjN1N8+ejnzsNTJx5WF6QGpXGPsh3r+Kp0WKA1a
AG9kMqIrcgcJD+UK6gMsFdTbxTi1G0/VUVCfkHHNxMLkP2aeOqzKCEd7GDuLXsQmoClomOR1bnVu
amBoyA80Phcu2WHOnmXMU5Mk9RdpMzdWEXM9qggdRPWECaNdDd7O+NX1jhTIaEajEWZYwOj7Zwzh
EqR5TsvOSwIf1U7IPlW50iNJZV47mvcz1sOb2WHX5056D7ZHSDmz/mM/TDGMJtvZhA22s8IG7oV7
IxgZJ+sSZsBER8kBQecRSI3acH6UsDbMsMNQ3UUMDzklM4B3juSiLKiuEjxiVtTHqS+OeUhXxXBK
At40ALJOa+BsQfvocrjXy/lrEu0rATFvrjcT3T1BBXAxHC0Zc0uHm22oBN+FHYWu5njKkz4LPNP8
8UM05gxRXyOaTFFFCh5TnG/HqOwgI7fVikAkLtgoRDVp4Ba+tid/4p7z0ntGaBAyqL4kLc0SlGow
MO1d6wmZL7GZ0WtqhPdAyrt/mdQjJM38wsqwkUPDcHgCyrSokkdh6GcUqEe3ap5tplWHSlVvs9P/
kaLBXW5F+144YlfUrsvdrUlJZA/Mh/mvXRJ9busoXjXQD+gju7WPCALtxs4aY+MJEuK6xakyEoaj
OcPrUOXvgyhchKdWuMtSSo0QmkfYpMzhiWVmUX7STWxEbcR3srFXmZiY83Q8xRUneVcB3NFmBKRM
G8AfMAlQJYNakTr6Zmh7yfh1WIUKFQZNYTgxvNLuS5/hfoJwVZBeioQ3IW1ksqynrljuWWuv+yVM
V5+RDJvt/Dg46lhntNC1GNk992Clal5lKSeXmPTk1RTxwbDDGzQNErr60wxg9tyY9X2ytGgtECUG
0pr0DZy5qKTm9uP63GEwYlBPtTulN60FS44lINAIbAAvwTs0i/AQ1fBz+rIZNv2EFdV3u2sSpV8T
S5NN2iVqLHz8ltVv3biRxwbpfJPJPPCfTW+AfhLPOGvtZI3kkzKp/nBD/ym8NvVs04I2zxXjHySq
twqsNUJ35zp04dqFCeZXLXwfSGXj0sNq0d4imcB0Xo6IJoRKPgeOK9yuGd3kLG6epakzbLbDVLkf
c1F8tWwia8UFCVwwWaTG4kEYlbFPUIPh0DQOWY41AGDR2kKttrakr29sDwoBSeN3xHl36afffRvl
642ZdMQVE3mJU8LXrwbUFJjVA0ZSxQ1MKvM1QhNQkHwFQIspMHHcU0UtJwf3nHOc0ucRC6gk4KBs
xDfDTgbcoQ4uK22pFPqTM2Gx0p4oBHlAJ/cmzewdHf55YkNlpR1QnS+l/lDUJ16POUhN74z+8OCE
TbKr+unZtaQD8qR8cfHBczAWO3x2wTzFQVoyT6IH9QlQ+4VE35fuaIvkDTs95MH8Rim7nmWebjMd
UQBGQV+ofmfZ80UUl2puzhmDwWCYzD85NKfaqT86f4oeGaR/xSESNuWXySof2Leqjl9Pm5LxnCKw
m4UWg7fxw3U1maRk9ShE5uQLr8h8Zl0I+xroBRtFwvaYi3nbmjd9dJ5Lci42g0FZp+WJ9UAJCULL
vultJkEsiZOTw6RMFsVscejMY1/CbsH799AJDGhJ1Ms1wit1tjFYN5a+hSnj7r0uZmPQHKgBEQo2
H4nTKu+PEhP+ppIPU93QXG/zxzLuhpcu15HpM6yOnWHjC7rcI37uVejq3Kj6b2WiNoapxRkiecOn
b66YB5FSzZxuTeea1Dw1n9t+uNauTf2ZpSira3NH5QaNFG0Xm8i91ttNJmN95xA5RQYXjcUCwRJn
zr0xYpmZavdP5hU0fiHUsKJnb7pD17gTLwj+L6Wh+BIc6p0aSEYlE7lIT5GpoSOqjBHMzbXKmnrj
HFxQTgw2FJ3+gXZfGp4dxGKdjU62cex3i7i6RDVrWJkMglntEUixbxJlrZNKvhpaau6w16l7NN5d
wq+IcBTh1tDAgWDSRWBBbpwstwWxhcTzga/xIFkmYng1MK/gqqcV6PoIc8Nld4CG8FZSg7iYQFeT
Gv70LUTLwqd3m3ePXWV+p0iNVza5hrLRX2IPGeOQHVutSgIcJ1GATXsJjwZoabg/fmHebd35ngyN
I0kbPY4tkvB8xrRSlLve0pNVhRie0tR5ESEAtjxJH02LF7G3rbepxy+iH02Do3sjis8w6z91srbq
yBw2g9Z9xui2R0PACVH2HtORiZYVdG3/FIfhN8ZLGy8/cZOWZPfWp/YxUihdJrnX9eit1xd/idd+
Tll8NLr5iF1c37WD9abKngCrJn4ssnwrJD38qsHVUaPzisaQ8UChf6MFdC+WdiaLNQ96OlQbYcuT
xvOYaP5P0o+PgjnKKjbslzKRPxE+VPLXwjcwAh92YV7n7MOdvTsEA+QAAPvSFoE9i9HsqauLOz4g
s5SufKF/WglCPHNbedNL3GltULfxTcR5wwtNKns0Ae/E9CpLOKRCopnq53tqxO+JDmg29KKj01Qk
Jms50o7pj6idx7RFzG5Fr5qO1KwH9Ebqqw5yQAFKW8OaYKypkx8t0JkJ/80UYGaiydMgSfEMayZv
GwqyB1E+kbH6WLUTkZwVzveOGXQZRelZH75Hk1orRkOUYRCY0vlbqqVUEryeMY0Fz1v4o+k2B1FT
UcDw6NGWQwMNsjaqjzWONeA5TWAjwmZuhLeuHFlPrJB5FXaJQOwdAauSYLB95mBUdfQXMRYc6y2G
BrZjbG2d4YPErR3F8tvQrNOUTc/5BPkXJ1cZl88Dx/6tIbucIEtEcMt+benNH61pqm2EJV43EWw4
Y0J7cYqYClSkJdIWRQRyTQrmGriH151l9kH5aEw1jFutw26TqzXSHjeI9AQSMHdfjAwwUvATndMB
VOTcQk8B+QUKwN7A8NZvppK+ipaVIqAv5OaTcYwSlMNzXj7VdDljE0dX5yc/EXOF0JXdBmLbW4lb
yakGWmCN8ZwP5Ez7FcglBiv7BsxYSH5gYnEIp8a+mgMVjc4In/SuasQfaWwSM7VXSPjeySw7R3Ro
1h2XqxvFOo1UQPfjCeHa4/JqkCRYByGrgaa1dypIIsnw33n2jmBgBndDvWci/qnP9V7NChkfQpF1
7MfvXixhYBTzlZwGXCERdheegrPrIvsxe8RfVrYRqkOD3lvn0p0Y7WPgHAb0bKC+SimxL7RMaJCh
0NqgXzYx7dffOgWfuInNP1qhfWkt0fFDgeGj0f6GKAkbRMd5L661FT/YqdpVMZp5S6AQBdh0RRXx
UWCSh6byMqfyu9KjeC8EEx0LalA0vtYdMw9vIJypLosfVev7yrDuMNFo0RblQQd/X5mXFGXERsT+
jWA3WFI2I1A1jzuV8Wbiz8YETeT5aiHT9smht+tvq2reElYWsjPPnTc4rCys17OguZxPqGqdvr4i
QlwqnlQ+pxRLVgiZpB/pyc0YyWIDhaBZUe0uqzIiM05wfr0yVKrtEIseJMTlxI8kRCEquYrv2Kdm
tzG08VvPO6hVqYEHlbVk1sq7SEFDmxxQV1XuHMpsMdCMwEmFTRCcbKs3nw3TsqH91C+9g9pYa/2N
X44vemdzAKnihoKaMbs1JGgBQ1iIZjisecyPxSjuSPXfJp3DpmXadzrH76U+/oIW3cyll0Gro2ON
F2zLtGhPsOrcIHHxFv6j2XMZiwgLZ66Z28yR15h9HpsFTTn57JZa+UCAtptEu7IPT3lY1kFJSbzO
hnI10c6DnyAGzlJ9vgWUWJD3jSOuJZB4RVjNzQu7eDu7IQHbbNEVwlj/ZurCYo7qAt8azn3ZTyQp
AxMclHUMlz8UeFOBR3cTVTJd+4KVXOiLAAKsA0QEZD+hBxTKS44tdRGtygXMNLhb4B07d6ompDlF
Snslvqk5H455m6yjhIXVcrHjYDF9TgZ2PlzbuIMwXKis+Vvqgnzn9MktOpwuY32aIvpSPmlNiYmh
0bTUn6Qut21qF0ehmhfPdPB69rJaOVj6SQcVNLsnSH4cLwSyhp25iPhMxgFUVKy7GUBGXxac36Zn
evjEB9iCxTUn9HCI0fxhettl9XiaiPAzq7Mdt+uq8r7olb/oFuWLzfFJNX9sWIeUuPyK9uL8jGL1
WDr9EceK2Cs4OsqcH9DWVBTHprMuGOD2WDcZaJh301sst+soAz44DSzOo6tvrXw4lEX9Znk8bI39
6Lv4EYt2l0fFV1PN2i4SML0WCLxmWRSPA0XJwFw1pPzklCtuseo+tDEsVlIZOz8Oz7EEP9Lk7lk2
Mf6XkH4qgvX1RKsuEJ14yrhQfQ5ZMpWYB0MYvUZ1d0hvAN1zbCOxtdjXIPwVmC76+MeVat61vlth
aePM2pB722dVsc1p082WD5vR5SwhZCo3MQ8G3ZKPTiIdQQxCMuhGVT4W7Fp8ipjFw7LpmGbjIyZs
uLAGk19HlTupJK2ybqH6udVnXE0CzE10k+5fK8/jDRMU7EgAjlZ2C7RU67yXcJY/ZjcVJ4JUkHCQ
srQuNHsXhdNDh//Dyo1yrXtBlddHbIL4Ja35ZHksxV4zHzpBezuNuf5NBSY7Rk4PoGVdxfTQTHq4
tG45wwVGpz6z3HuVmRHIfGLdacZPoxwOus6SDOYmqIZT55mPs4lkBYvpFet3o9Xvjo+hoE2jwJet
Scx5vJwMUD3GcU71EjXbMYfy3zNDXolaXfvymAo1HnNjb2HrYyZkv0cDbZyqgUEeO9au7FBWWR1C
VzVm5c7saiDm6RFYyTOFmXHUdfOpUvEvhRYOZlY6j9DpwoKQO88Ipxwzv47K0ffDaP6IFMmxabSb
MBvGANgHmrSu8PZlX2/6ilZOPpANgNAYdq/AdSScD9O3ux1Mo6PLkOPUNUCoBrr+E4cHtuQKy2Uz
TPA1Kb70tvrLrO/oObp7qDmBrGRsJ0Huvk6M88G3agckANBWC/iSLrVSUYZvNXqbbQ0x6NhxvD1W
PovPUKd/AerqK4J2z3oF59lu6GCDIBAeaihnfkrWru9At++jX0MHflxmpR/0dS/PmmNDDOzKz4ZM
lN2UddbaZaq3hqG1RMi7P83Q2wF6f4jELspiHrpNVtkXZRHTTR9eHiu3uZbTdJsisrNAnOi4SSJT
hxGddt9NZYZr9ILGpujL16Zt/kxGHK/MptLRNE+bEaffprcXADLyzMfUshD+Re6q6+Nsm6fwAHn3
8S/V7wVPyUraNl9exmsZ1e1RZbRd4pAWUD1xLO4U39kGvJI3ZQQbPSdV1vbqYxIx6tQJydloKhuO
ZoN6NutPZTjN6yxmpWN4YbVzc0z9Eh2+PXhHUw5nDJBPXZzyE3IH9E47HBvooSvLKLqNFhnVMQIY
zL+OtfnQm1Oz71sE5235aKfoZUUOkpWJw87IYmo8HzFJ579jce2YxqmvPo62CXNbmHL5axKPVMWx
sVaIDDn4DDqhLOGjVVbz1uxxWrNgqo2umME6tRF4oL9W0koZpTKF3Yj/Yu+8lutGsm37QxcdcIkE
XrfD9nQiZV4QIiXBe5fA15+BrRPRKlbdYtz32x3BKJUhN2Eyc60155gS9KyK5Etf1V/TgWkB42vj
ePsiMr+VICGzBixKXJ7qQAN1J8QurEJfdO21gCPoR0FFG8PRwfRBYiEqHmJmZj7jIMFUaoRu5Nei
uQ+D3PKpn+5KrwA8ke1oQ6PCnW0E3EXa7L0Yz0dJ/8F1aROOGndptuvPcZRYflXE0THUT9Pcs/zn
OyuC+Vx7FrVC9DMq9XMb6J87Mq1XUZc89aINNpNCz8lZjGKuiJ4HDOkbO6m/5g1QDZsCujIi/WgO
5jZm8OuVjL8sI218tHgbioBPjA9p9RrJo0c7c6KFsJ5DK9m4LjClfknBLdkfAdJsyhErcqkSLOfj
Y9ansG6Rk657RjN+T8AivGHzl5H0O0tZ1R1UGoT7eXZMnDQ/eJi4bKujkqROQT7NJqBrZ0qQz11C
sQ0I9tm1lkZW5L6VeYCsN8++gqFiMBNWX1x8SJzobGp9WJujri6xTKKHUqHNJ4weKN0+c9OXOVRI
vRraooKzud2nXxqACvh8A4MFo402nKidnTIp0MLgE+MT0t8bZ1s15te8bzyKhspkgpXDpWboy4im
gs3vWmuv4nA/er9wF1e7KAAVmzeAdrU2s9eJNjOc14Z7heqPHIacGzPq0x5j8ms36bFPoOoniuxq
45n52WnMH0HuCUxVTEZ6OrDlRD2YdR0qUu0AzfUSOOar6UyIMJd0i4BOuZXuR2uYN7xin2N7iq6I
aclRGNLpCLA36LWnYuj2wp303RCyt1XOfg4I9Bhdy0WiiCWRS/wTKSvHj34cfLJGd7oD4WQChZcx
6IRRXwPVVJdWt2JiFSKmI9J9HHiqZk38qAvjMg1LEVm4/pxSbaaOPISl8nxEYTtimlO/MWo/b8ev
scRUO5bOBf79qkOpeuowi7V4S9YiaPDFJFq6wUJ5wk8JiiENcCVnnAX7KI5X+hAbz6VhYxJ+6VMn
OzBwp4icG3zmbr8ziuARyll1Af82MG+aLx1nWjvmYhjOcI0c6zUOshfhlt+tQZrbHjeEnI7VPHp7
PQNDG3HwQ9sNEZq2TLa0CJr+FUkplhKG+QvMCybYQAt4tAwyODBgZ4+Zrk/XoTrFEgoE0XlYShCB
FG4MCDbuaVJnuEYSSyxy0vjTWHMiDyRaGUfyBJXmfOppVWAC2mdNPZzQ6+wV0nyo7cWPWrdD3yw6
D4JM9CxpNN/nSNVXpZfBjbRrTopd+zkIRmNTtbdAh1we4KS9Jr1xdBo2fU+lJ3dAHkOAFIl9kuNJ
7FLm2hZ4XSuNXyGj/WjiHie5QVEB3fLkOnFwwCd5qXRnL/sOANUIcGXu57WKUAuRsfJTkzjthPYC
KSN40FknV7kzAwFBYZDUKMrrlHcYGxWPqs18p+SXwISHrH/0g7cc2bOrGtqLHRuuzSu3kiD1MIvU
LNvSeDa8YZcktJpdAH4bqGPppm+RwTKE33Ey/YJVnNZye8CBjxEwY0wdGzWtmQpMLsElLXPv5VjE
zXmpNY/ZRQK2ta0N5Q9DvLbnAZk/Vfq68ZijOEHMe23119zmmbFr6pzGtBg+0BGcKmSlSAYvLgh8
Jnsm0/7cMOTWqc37pWtuTAAFMwomuip8v7GlA4L8njvG/dWzYe9F2o/GdH1bQp0RQMYZANBpDQpg
0qN4tFtJ9d1pHLDAkRrZEB2zoaKqZbmQ4BfpLv7QHbfbei7JQpJ6WaspAyjTR2YP6HIMnND6NwWa
gmPo18HErrm0SerEHnelnbo73Wi/JEk4s4lUJ9NB5T10yUmPoVh7wM1WFplPq8zCAKmc5KARrXdU
CeQA2rFsapG3msxgD03uPs6lvqZh9uiOvJdFpp51TkTrvBihDyP7xP98CeSYsz9VPzFWsSwTl+K6
KV1h7H5gVkaLN96hg7xyivItDjPYPlH4NujRXaeGdVbTZCIgatho4P1QmBhFhSWVl6fITnGk4TEK
c2+DnM0vWxHxWXOIqlWzmxyaPRaAkFVnN7gwlmZQip3i9qWoWnkp2+iloKDFKsH2rZ2SuMhpAw/u
xqmTPS6D7tLMR4MCFcs+HAKofpgnenWYObBdlMJg142lseqZH2s6qMoOW/lWq2sc7eFwbjOt3/Vh
giy/+hXhuT+GQbaOCdM6sn/LtdAY26Rz/+DoKTH0iftIlmV5iuf+XvNQ7QIYOgWCbhLb1Brr7WMj
ewImMmnicS7Kl7S8KwE5oSWjQRdvAcTe2VVnbi0QEQ4X12gc7DDdeka5t1ids2NYjW96Am5lcn86
9tgBE5gwoiY/aMKDJHIYTxRdAVdYlvepYfsmpGW4jXQKUxrEiLyDPIq3GKEZJ1U05tJvSlPPZpdh
ekoZ5WmJ9lOAM8LUxelwrmoCO0xtM/+aWnNrp+14DcfilEAr3/TLPDjWo3kv7Lp/nJYWc4sKmUlg
UJ/iXh/3DcEICIqdrdno35jgFGscgNQjBvI8p613YxzqFGYzdaqOK8AVxMpmXnkm34ocGF5sfISw
Liw32A/oUlAyVz9FHKGgZgH3AiYCMiaHRiBcdEum7rl95t0ADEQMhht20V3DFG2uFhFjzIM3TP1n
r03FQ903R37/fMe9Y5hZqQdc9+x8CB/pxUkkgGNsUTvMGZcqpqPgDdYnRSbg3qoRiNvi+wBy8NSW
g3a6/ZWwB4Zzup2/EtQWHJByIYGnOTI9pXbm+bL5NaC1OJoa8wIlO4azPeN/XaeANvXUPbhx9UW0
A5yzkJQXnKgEZxiiOuOqIt1inK96LxnddtQpZGNu8URvZiZF19IZJdYd2R/ClklNaKufKjDT79pC
e8JW/UhnoFkJ0iA5zjv209Bm9ywx8REAG6hRyA3JzEWL0pqpOgdy1WHp0M1W3XkI67VO+VknmSd0
0XHqUFRZQdV/FoPebDENhQgt02ivFy7xTkBaRPkr0OUbnBhSCBLrHsFGdJo0hOWYMK0vHDpJurHy
fh9CW/oSycl3VTl8EmkrUIjJN/KMlml8eqDwqQ7BxDikdpBOlU95L/SndJmO2cvnuo90LBNJXL5o
uIo55Zf4/eSLLEM2wdk4mxYtKm0H4NTy034YdmYGccglM4XGrVTxXklc57KrUVbrk8kCl8/rAJ1a
nUavmlnej3p+aUvnwWNqtA1deD9j4t5RSocAkxSy/HxYbATS3RozeCS3gX5RxUF+F+GRvSO+Jb8z
XVpZiJ2e0uVPt79lzEWABMehslQ26T0OvX9B2mJbWYTOBet2EOV2GkjrgSSLAGIRZ+k9J5R6crAE
ch4iN1Xf2o2NBr3Akz+OKETMDkUMLCnKJ5RNFuj2FE73OBn9c9JRxg1j7O2CGIATB3HnBbbTXVaB
dqY86GncIz0d6Q3AyyClxFN9vhVyWCsEvRRmSJJEGRuXMADzXi9AfqdtKQFYXAKd7RBIr74eJ2fX
Chyt8wDkWgTmVbJaTrbKfCSSCU7l7nuRDuUni0Ug7iq5S6GLHqP2V46t5hQll7Gk9YjuOtpw8dXJ
TMmkMWLs3LOij6wnzTEX+qOGax5OjfVi1fsATwiWVoy4nYj9xqVZW5p4QRNm6CsxGAQupE12UaGR
XVpM7i2Sbla/eaM0LJBSjsMOGe8TsVKio6NrRSxNVskQI4GcJVnqBmCAWye1vmbYiTQzOqCpXqVA
7zEW0LcoqktbuViI489JQglb8jypomyBndj6hogHMOdpqo7SsgGo95W1qwbC3UadaZz6Si8YEjde
wXbiPY3YCujFED+TUX0bRA2CpamPhYdXsXarbZhp39Py4CnKEa1uym2jq3Y/eYrElv4VxSNRSFF0
bszwC/a/4oBMfTwCOqA2F/0llAPcMeU2Ow6G2ZodaRvC3VvwMGizpCTbJcSiTmMzLMwvCnq5b02x
t2XC8KtB4DKhgwXfk6DIGa1rIUERtEh4A0A4Jk0bal3gvMM3LWidbV0jxJUVv2dGvRbhM9o6WBjw
i3EIDWeyjOiORq9qBpLXTvGzp49kEbXlKTDSja4KTvY996uvOQgLO90RsLKNuxzZstw4AxQEbJ0n
wCblelTmPUQ/or5au1kN8fgURizO/cZBcria4IwTtHHBb682wWTel1p6F4bexrGovFMRoFRzp00/
yJeuzw7N0GnbtNmGYctYmgyK/sED1uqi19w0PFzeYyzoL+gQKSCkNacQJgBu5POtrkQ59wRr+GDp
EexkC9xaH3EIpX1mIVhxir07FRfklTg9R3DPUeOhR2sYa3YEdebmxihLc23U0WNdMljW0fnS9MR0
7F5K0/0+0ZFbawOFc9G/qDD5ItRdK5+9nOiCEDX3sXWyVznEgGIRG9Qc1kCtwvNJ6FxpCw2o4F3S
mVrwetCArn52JMPRW+tXjsBca2XZC0OJ0K9RTiT9oNHkms+eR6QQWbvINLoTZn4I0OAjWGo1bJco
dcUyGC8/lyHT9KQTyNUazdqSL+dtGe3XIKfhBMWT4+DDr9K1Fyb7ORy/DPXQ7/DigbSDSGomMEa8
UYPdbyCYnknw6P0xFd4dSlUWpdpgD0/gQ2+UcBHRjuekwBOT5qq73r5IEUSH0rJeBBvq77+V9wn0
5W52UXmW8pJ4kzp5obm5/aklxuZy+6soZtB8+yvbQ2OHGJmezkTDXlRl54tEsyW5PsW6N115TmVg
XTNyDqpq4PkkwPYKWljtJitiFL788b9f4rq72viejl5a68Ab+mkXTVF5td2WWWFVAWDrhXW5fRlQ
v8uMlnbn0PqCMCcfAmNO7gVruhPPjxqL4gO7m7mfTWI1OmMXsfWwJJGWwkEfJGgiuo3h5fYl6QY6
gMnncpyah3YKKfWj/DC4OOC86C2Yo+Ie2fA2TiPSKUIAsZ4i97dPP9Xz1F2rm0cEs/phkMU1NnER
O6a9v3lo/r/X6NNUQRF+K/uiW0jGYVwWf7KEJWaf/7vXaNvEXfPzL26j5T/47Tayrf8Ylu2YrukJ
IqntJUv+t9vIcv7Dn6TUTY/Qas8W/8UPG+5/dANnEt1wzyEpyP6v2cgw/2MRo+3o/AsujiTX+n8y
G73DD1um59j0sU3DtkyIxotLqnr7/ohSHVix8X8QZ1ucSAYsqlFSML8JTXJvMSVQ3Pq1tORDagvO
EhNT6WL4kRUM0KdFTkYGIud+l1pQAfrMXHq5E5r2o5gJsoOo1zsOI5zKaw+M5J8zKyy2Zq6qjZWX
96L4KJzd5FJVf+RRL78GDowlct7SoRSb7xxTjR7mY+1UHBqCdLpDP7WqnZ05wxSy2yDf1pVeHqK2
GE+m0P20LaF+wGtrshQSkNfQGI0F0z6PRXEEQ1SH7iqbpDx49Y8RhP/WdigmvDJBZ2aW8QcJ08Y/
fXguJUMPCVXaFO8ipr3OVZ6J0RvPsG5cZQUlg+wDMh1bk0L5lNgLrtBiiZ2kQbjr2H7n4hIimTt7
Stji9Mez+792wj+J1NY7pvNyLV3Apky9HP6vW++YzhEuqjmKooURR79HFQA4iXI7FprxJpG7uQYa
SJB/fo1V3+Ho8ZChmjdyhy81EDr4KWEq26dpYqomsFqOYsg3EJUIrHFtb8/VpaUyUVIOMb9gpeJw
r26MtDDXiZ7x5768xkucb2gW50Fo3okT0Pbff0njrxa7xcjnuLx56JCZv3rSfvfcdzz/CRQ1eyXz
uT6R5vutAmG/jqX2a9ZHhg9ZD/vdm2lslBaT2u5RqBmsqxrMR0YSm4bSFsM2NmyiZF4/+HDvEuVv
H84DfyWkcFxDN9+lgcsGgsGgGLQRHEHWoIaIdrlUtwcija1uBYzZd1qUsl5y1w9x99ET+Q+PgKfb
i0HSsD3GgUtc+R+rAmeYKDDtUTBJcs7IraDcMiiu3KggtYj0urImhzFpURTQu8x+39wBvdzW6rP1
BxfjXQD7cjE8wVyHSY2HydJZ/vkfn6XMq4reDrv0ZDviZLKjo3FABMihDFX1nuYbOG0CJ9a1lzFu
qoiWTJJyd3vlOWsHO/TqH12fv7+xkkXdtTCKsuQY+runp2p4mhEQ4G+Qc+YPFJBFZNC+1r7nYNNW
YWWJkxsHpz4FkYogqNuoDn5qPIf7pjDE7oNLdPt5f13+pOHaLIHCxdBqO+8eGOoWZnQjPaJQduNW
6rgS6eUwkFDjtblr245eIx+wwtcHc7CBGUsy1imrrWrH6xxgW2CRa6ycRcXlQdMoNldxlkaUpaMf
B4HcTXVGoKVRfKvDi8C6sMYUSEr1RByTVTdHRIGIkfBNH+g3lgcT7pAjAB/k6ghA0X1QU1Me5EyH
jJMm8HcKY8oJcVKS/GQbyk5jkwkaIKnHQq1/1ic4YQDn8CLaJ6MlwKNW3fPt0avnxIBQkcabGTwA
UB+HsqN9BHb+3YoRm4zxvsgT/VQtS/6op8wwaJytg5IOi4eIGm2bRlAVsOjbIgq6+KqLX3NZY0uL
Hc8X7lVa0xtRZeLUF/UWIWrlyzIh0SF1lhCbcGsAxjxMU/zZIvzOr0vOZFFGU1AhjNDoCKGZQhlP
Fu6bE3BJb6+tZc80v1ysQZG7EemgrSfLpZveoQ/EX+c+YDgyd5g1nQF3UN3VbEOtyUtGbnYKu3kP
7PObhHACao5zZAbLpcidlw8epH96rj0TXCG7kO56t63hj3ctnlvcEei5fu9EYwPBITCHTbAE1PRZ
u40Md2E/y6OYdDQVaGZaoHrrSTkPAwPDDz7N39doadA35/QupYch+90qhBdl6MVAz8tRY7C2RveR
W/AryQXwjRlPqmcJREW8b2XLZZ6iWlujF1v3n4Dygb2G5wBfYcwc98P37W+nDWnqQPU41lm6MN3l
UPXHZfJA7hJjM6FzSqV7SNBUlNZornX0H4wrvG9GMD0WnpNvAUnvxFSUh3+/Msvy8u51N1mfXU+Q
M0RW8HIb//j5naYPvw8MyXKuCkLzJJCV7tIweTJovPnCSIy1OzTwKpYn9N9/+D8cV9gX2JlM2yS5
wjTfLX5RHsZ0kVlslLFA6pqlMegEv+yJvKiqMBjnULP3NiOZVOYgYGr5Qoy9ngyvZWImH5xWDPn3
/YFzq+HyvOqS+yHfn55oMmsTqUa/jyuxRfAljc7YT5vgtYsytTMjerqMX1EAK5DQZf46A626vZXD
onAk2frYLtu5nqVX2EjathZsMrcDcTi259L0oDGXXndtUaqAqJ331fIDgM1bJNVq0PeWk1o/FMHJ
sCyMYXYFCr8MxCmTQBnNkk0x1iJvW2nWIvnzkM1O0bSWGCzXnJCqr26UxtR+6ctC2UT3mt+Dc80R
D3gTxEq4UBx7t6AAQbxGEVPQAgUZxQFSG05TZ9oaGxohn3IycL8ORepLXZ9Pt4XY6VHLBFq2Lkm+
3dhOTNRo6y6x2uV07FGLDaUVHlMp/G4IY5KlvUszolfvJIgwrO5EVkUPt09Md5cDUU0XLWAvVhC3
v4YwE/VC/2xylHoIBhIh2L53Q41yolf9piqtiIYyT+gcOPhIoOEQ5DG/qNZj+wj32HUJ7M5gUTU8
Z+fYmYhUYDPXzCMC7nof5jvc/sYVIrRUCU1rp27Xg/GJsycGWnt210RXLbaxcQNxDqtXYGX+bdmP
G0+/qptH2Y6i7hmI+VoYSGWtrgmZ/PNNXZcTjFthRu4C7cnQi3IdM19Nyq57LvkxKBig2Sj4sBFx
3HVj+cnBfAyTFniZTM5l3xrXoMteypiixlH2dYZ4h+tmvpS2QzJhAWIBZt5Iad8r3OzYyvsMYYWm
in6T1LQJKzP5htXnZOqkXwu271VUeea67QuUxmk9s1GHNXSB9nkukv5Sjj9u5/HSMcV21n5WkPB9
cpKLbQaA4ZiSOlzFhnesehqPZHRRb3X9iy6b8toXHDtqSIcfLAR/PyVKGzmoNIRlW44jl/X7j2Uo
U8Go1a3JLDed9UUsRpNT4z0SBCsMRocdtGGmxUCRABiGorcSIE1yCySdMD5ak6mI36+JiGddyzAl
hawt320WXm9iM52XYaQ9bxCiFnc9cop92HUxzbncZPi2vHfLnlpWEMXMvv/emKb4aD36p4viesjG
dAp3+bdiTsdn0dPJQUa+VE+N2bG/ezPHrGSDQHVVEfy4matwWsq3h9slgdKIRBfZ4we35x+2T7ZO
zqds6Etp/+5QWM+damqiPJmKUntVWNG2uTer9a0YpynAfKYFC6xmPLC5O+/DQBxGLZowLAOX7kRz
hctAeMUkdk2x+eDD/f0yuTQ9BJfI09lKxbtnxyZVa+xnm5VkWSCKbI792w3CNYLLwsWwyTx8oSjy
BmJNvt03PVqMcVzMf/8sy5Px192UrowubOHQnnFd692TY0VJF0wFH6WcSO5RXuwRT1p6fjNk1gpV
lInHkgv47z/U+Pu2RTdI0uChlb30cd7t4bKzOsuLOqzO9ZTuNU9kF4741dfEzq2dLdxHXcgfSY43
zvH0N9NkMI2nmB29BnecoVwrR/v+g8/09yfG40LQWdKpbITlvbsptVAJGbREJJrjN4LJBBbhnsEv
u1TK1L+J4euRwM5gMyHitwUvUo0/gn7CJh7M1SasmWOPKMRuy+q/f7R/aEp4Nmd50wa1Y9Epedfg
UbXuNWNuW5Am2vacqOKx1WHRGTnNASk2o0TiH089wErlXWhCASBYXnVSU0B7zzXux4FI9jx5lX1c
bMsAM4Wh7HPm0KPuF7MVCpcAW8hY7ZLa1PwCenHnxV9kCKk56QguSICqFmmW7ycNTTX4EAI8yFb5
99/zHw5X/J4e/yNbzHUc791jEfGoUS6Sv15W1Wcjkz9kzriCJgVY76pQWK3CEVAx6PRWkBGap+IF
VVLktwE8S8Y1H7wb/3jdOVXRiVzahDQq/7rGM3btbRRNXPcBBFGEl/C2mpQDWPw5JnGoyY2XmSJs
DiP2pWo+6IiC10wbTSq82VwzDQbd4OKeWM5SwEKKfWNEPvBya5OJCjqzq58Yb5+mRt5ZAZ05pu7o
37V9GaZfEOG/dtoSHLS8CX0gaMOhuPhgqfz7eZrOoUOf49Zssd4XGo7Rtbi+JaPFGeKOI+Unu2h8
GZfVNu0Aqy21YD4nw2HSxad/v+HLIvzXxYfmBjQpF4CUQyf43f0uPdkESZzSh1paesQjFttbGXH7
mRLRwkaHQbjqOLl+dI5//6MtGqY8YJ4lkeRYtML+emuDnjAqDxU5M6WOzoFi3hfkaLpy4uXAWhxu
5baeUthgvzfXCZaFQ1YbD1Ui7JW57G5TRPJAKGdvC93ku0sYEfLsWX7wQc33ewVNKBNYBGQtmnYe
V+qvH9SokLkHxPyyVKLGjC3Z+o2cONODefVn0iQvXWvoZG1wZLt9LEggq5ZR+Slo7yoTssooJ3Ro
6i6g+3BHKsNTJScmVS6ZBEw0/XRDI+yj45Epjfd9PMuAC+zC3GOdZ6t73yZqJxA+bkNycWSaOUKY
S6pl7qkJipZTyqDtyHzddOkQ7qaXtNeKM+4zX41RjLZzg7lCrc3ZNdAUFcnO0Cdtzf7AHE1PPsF1
JtjFa3RWOfFkG83J7h1gCDqpFMsZPYUVDTTF2jZBC9Zlxk/q4t4K5jvhAr/xxI9Acb9JRflZE0VC
Km61yZPpuV98gq6QnwYOaRln4slVhyaiPGiVegbjxVSziX6FI7yuqX0UZuVHUItp7lwmLWTkXhAR
LDJo8jluhrYdDu1Qi0ODbSYz289TZ9ln1WNkcVyc8E5DD2VOWMsmNBNrANtfQ1YM2yCvOp03ZVm5
O9Du6mkaq+/6FE9nZ7bHp2GoyHALEm3dlPZjS490vyRyM0clfSCszlOGKs5tOBmXTutPIK9Jzii3
KTJwQoci9VYtA2HerTVyO/u+53i8zhr5GEqEabf+YuqgP7HKq7HAYpBVbCc0gW3tNYActTcUCpAy
EM+BOaFXUy0RfIVVewcUQHCdugr5S9Kjm6mfB68Sp9u5poRSvJ1k+PS7G5RG7oOvlT3a2a7/CS7o
5fbWmwkES1ze4Idjdbn9h9L0kGyD+zdLg+BkCYi6LHlOZtOBhKL/KGvLPeY8ZaukyX91yfAcO4hp
xmWcQ/8g3Xd1cCahaVwpfYnziQgTANjMgqqdtYnwlWgpXnO8AgWRR7sZqucJ31S8oael7033LGRU
bpFmEUXBx0QzUmzzMkTq6yz20OWPdtxQLKbj72Nc22LZm3Mx+GjoYLWNCRnw48CowHoC5NQ9h6Kx
t2U7m5tQVC0LT8gzFw/9sRu7C+8xmuzhM7wpgt8rgLHNHFxD21THYX6rgghUNFnoxPhhuwki/ckr
2+YweOHuVkkqGEdIUMy91ari4baC3S64Qy7YysZHvZ2SwQfYrU631kjVWVcxDegkEvZcbPfdIpik
LNWZURGLgFwPltphCpCzFPNKi7ozoTHDJgI8O8sHVml9r+jHbkuTh2gEF0pObL6j2JoJhjDUyVDz
rk4iugjLl5qwoxWKS83PliNK05InUhqQc+yoi3ZkvBrgeepw41Y51M0RDWOumdeEZXrb0ZM/K0RM
nACh4CcVgeHeHGwxcKtNu+hsVlNr9QdlviIfwRTmGeIlZFIXVqSPjH38Mxq8U4jVz1ZW++AWcX7O
6vTNBtSJx8C7Iogn2j2VIE2DB8+jwRHr98oiuUI5JyO2DLC8Q0yQ2+Qgl7LubqdRLOPNOqNDtuo7
ICS3fwOww9c4w8BHVT+iw+cpInnx2dQX2mlLkV0ijj+EYnDQLWrNdUn+wmF5aOEC4u3PfkD54qwW
cvIqnZL+mVmAAYEhVW2qpey2cCRhp2pt1NNpTWa1fUeWDr6zoCEDISm3+HstySWzkY3vLKf4Qlxv
7Hdz/R2HJMk/ttrfXvNZTgdaueGOb/MmXL079jOUEk06G2mH/RkiN8HykJtnHfPz7bdxcJSfIo/2
9NwB5Na7dPZ1WsFIpJbB4WSsYaoaqKmJFMFf2+KUFRckqNG+Ve0606Xts/18zQOr8ydXp0tced7O
6TM/sJ37wI0IcNGTR1LjXlok0NuqrH+ZEVLI21qg7Gw9C6xphomZKbEK3+VQevtHmJZ0H0k28G9e
BpIwkxcZNPXBamJ9I7Wxpl8Enov8TSTB+YxOW4LfposC8t85jl0TX90JyHVVXMIouoyGEW6B32D+
5nMnxhwcgCyBArxzZGPflWhoEFqBVWdOeJWgN9hQ85OjDhQLGvmskTy7k30yvXi41wScNhfYpK7m
dam387acsvyKwPH3n5JCb+8jOwbcBcJyFAVsjGqvp5Pa2HM/Ik0ilCVwXN+pGp4n5ryMBJ5QtiEV
H+D5V2M27kIHhU0hwD+TWT1vjVDjEVIplfXPuPbSc+Mti4aIS6hjS1S5yHdmTEwFptb5YNd25oN3
yPy4L+d13FMd1GlaYs+CUx1bIWxFxOTgcfJ1jmrrbLv9N/o267Ko4ieEeawtSW5T7QcYllBPYe8q
z9ZM3y2fMu8Uuy+wbSiiBLkmKSeuOSH8qUqc8hCHx65XW1PZ9o6ml3Gd6wgNp+HeV1kOLTrKc20b
gh3gEozThTieYW5iH9+yyYGaMc1ckz3cBgWRXKzjy+ThgH6SVyfqDxM+BYJ1p37bdjhbrAHDd4W3
1bDcHU5UUuBLsb8Vt7WRot1Mxg34ZJdJ0JijCK/msxXo94bBa58JPFoeQEUMosiFk2HAomij4LdZ
cG+H1TouL9g/xiO6KHrACsl2MyAQLrMUgMv8oM+IjW3Toh3XpU9h0BuH0AwWMl65m+yofYL/QdI8
VQb6gNfZeh5mtbWSqv80A2RF2e5BUpAVSkILv0EcQrR3YNMZC4teCtrOqqtQ13SauSOo4udt7Q+b
GOZaMxtPoQv+PPnKhK7qevs4L/tEGSOAH4z01+0NaoNoEZktygC+2Zicbt9hyVIY9fk1Q/C0RVHt
PlHMw0bS3/RWqz5pRCycI0Pk9/24ux0HmtoweOH06KhpC6pUEycRAA523GjbLGOdmJNrOoftncEG
rGCi3jogt9H/7XOMkmJK5TRBw4sL0RclQ5seSt0ge4uAqlvreQDfJTJbWw9ZiRFY4X9fVstKbKkW
SAEslbEaQou1vk2WDKFC7EjavHVXjUHjLtc5BFhn2tHG8vZxRWwOno1xlZUO4qKQ0JHyh9Po8gFN
SwWppXmdwe7gZQIgTlwehCUyeXfBHJ8ZKaZ7g5iZ1e0hCCnOGH/C2bp9zpRrtBdVF/hN0t93Oagg
I4e4XKtJu5pWcyXmt6Gc/j1VNm1qvAJXz6pvVbKt5eBtunHc3zrxt8PEhJB6nbUWfgXOIuwVDPbc
+XD7F+bEhCXEWSxN4NfWSsy/v2tYJS+qt+Xv+xlhtjxxDL020aD2FuX/ckT1afGjK58743o7h9GS
YXxk40jMyButtE3ldIjbufy3XYDM6HEFne8wl8Muz2214/YUBxRrRMLa06mRVrJ36Ybcbm2btAS9
AHazefA3s9tpR9EqoE1GBuKuG33Awg5B9/Z3lfV+KqYWoli6QNhrPyjw9mPGw/iuT/kx0bRr2TPN
LeHss5fPm0hAN5/t/+2jL5cSP/shgYB+8pioIpo11nbkai+yURtZ1j9w4xCVpmDiV5aRIbaYX1Cv
1icQ82GKtiWK2bRvXfuBw/8a4t0X21DNIQQGAG6Lqq9vbA5Irv0taeVjOw86kFz1/fafpKbYTyk4
pPg2jPZYojMLLtAgonZvaRDebqcuKkbSriopd5yAX4GsMZWuQgNyX1rcD+lMKUnBefuOhtvlp0KG
Bz5/dwkmsCfE7KQ+SCEqoyiBA5ZbDew05ly32+ImenZIMIZw7NGLSR0MPJmrKWyLhy4JEA6/eGYc
Xe3IOo0RmlqQH/fKo4HfGHcULuklgaVExRuciRLjdVvGyGrE5+/RjdnoY4T4djnX1jNEWlNTHLKT
BiWUFq3dIr20Y7pXXlpcI0uSv9fU/lCZ41EnfIcTA7iWLv5mKy8/ygTkMXgcIl46oGC1CeoKGT3H
TI/8LwErwp3Cz2OdPNF+EQc7/h/2zmy3cSDLtr9yf4CFYHAKvkrUPFie7Xwh7Bw4zzO//i4qC6jq
i2o0+v0CCSFly7KsIeLEOXuvPWIwupd5WhcM+ySEa4au8S7ACTsduMhMbsirzwGOtO36OFtVv6O6
IcQ2Ib3bjeW+8pfcv7Je9roqPeRN/4Qturj2JpTayhfLEekpq8bwuS2BC2Ny3PkC6AhbwvV+9J79
cVgTKqDWta7h/zCbbJ33GAnVOBwt3z/f9yAOFcLL0wwCJUCvUmdEqoVgVO9T2lKfUc2G9X7K+4+y
JQGSlBnCxHzR7KLFyGgXJZX3IjLp2zHaEZxRUYBKJjN+tW2mZe7d2zBZxz5kig+YnXCrbSZfipEu
URFXqQeECnNWS7FrjT/5kPTb+4MHPBsemEPd3yrJaB45QxP3zExxf/91jFDpbE7gpBh1ge6Y8lPZ
68U6buStb5eIQmrPssAdZfhmsR1tuh3IHr5Hy4IsWLqXYHQ3YRrntzm0Fh6SuxmbwLlATGN/1+RG
V9Le3utEXRkkVI+RfbJs0NWW1E896n5UNQKhiK5WI4sx+Q4D2UZLy0OBNzqEQ8ubvcV70MYQDi1j
0N6ygT9BxrXXVVmyTTpxozxPj4OjWcdpci++lhTXJMGz7TolJCqv16vyWFv1Q5FW3C4KDnD6+he5
eHp68XMSPyB2VNv7gnrf2ktq0jV+8b+KAAXSOppdWnsNXAGOCH3RPUIoXTBIOIiXhSGwcIlZErbM
/azd0Cu+RKl7uB/IY7v5GFxC1hO9x8LOze97UlBTfyGZrjeGnwSbWuOty0T26d72pLPyzwWpwYEx
aNNPDlc5xSBvEcVpio/OruTEbDc06TVMzaBKU/DNPG+Urbu+0yyUzfwqPl0NR/Ym2ep9rIGNghvR
EKkuU8Aase2ehsIP95kKycJQozc0oWI2jNNWggvY3E+6pA+kkIe6z0ZYTzTn9Ov9WTAi+bsTFDSK
IdkqAYGytjMOF4JPAmNM+Vm01QetxehA0NQ5Wxxv+FsqICxMYZw5x1mc2ceowJ0JVAmeWMjQOQ+e
Ao6ta0zHTDqpMyHWGrc6Yam2IoTqpgnP0+SIuKyHl6ZKqRpmsmAbAt+YQP9tlk2LXDGSNA+TV7Nu
XicHZZJVhBgaZRb8wGjr7n0K4lrihuawEew4otP1LHRE4lgkGH0uxOgELEKsa+MqjKdbTFPjnj+8
J+qJcB1zmE7I+xGL9TGT0cFaoxeJX+KpfpjNMDrlvf4111PykLbCx4Mw4e1tdU5RgX2FDbEG3LJk
UbM2DX0Ue1lVNy9++ZVCf+WPV/oZWQpDBT0zjvMYrszIkSedUmqbWtVTATp8r8oUI8jQDDCRtR1A
wZmeROd8JpOA3WXUGzKhtF0lw3Kf6T3RkoKIavIw14k1f8iIU7PSAgUphldCGJS2MoiHI+e3z6p0
ukc86dAE5TucGiJFZgdDkIXdh+PmPiIge30vdSglyZHYcnSt/tYQBezpc9woWpE6RdHfUs8eGZlX
5hcFWHHgxZiP3dBdwZlDPKfR8EJJJtw28/B2BI/o27PtnDv2RYimJC8zC04OfYqjcOnD18axxFDl
tUBRqj648B5PrkgtdUDiSJPQL75kZli+xETEGWk1PhGradyEXnlAKuOz9HyRnwqnF3TAouk1QaoB
hnhVN0n41DTOd7/k/4XYoVZJ9RKCGr8OBTblcUzPDZ/iMjY2VPoSI65/GGoVXdIw5RgWv9ii4MMf
RjoweImqAdaLvpithT79ifXoQauWpHuJBKqT74lD5pZbX3AAHHFDLLSj3D9YsNO8Mg/o2kJlNPR+
2rlYNDst+8nnilQfhF1M/zeDq4V8boCROZELQKpLFL4qcpchJ2+dSUZnffi2DR4lHriCs9uU7jqi
wC3+Sl4W9yrm7KckXAiztjGui9Fkmwb1sPLzIjzlpYZHrGqsXSnmN/wFy8fBf80gn8s6PKQpSekc
IldF1HPuJ/UUI0HmQKxmITXLfaeCfbzAqy3dvM12rSgHDPECrPvR1hsSCA7kJCWs1GxMq1hkG9Ok
AZKCG9qGGURb8tNucc0k2eKssytxhKzxZuBxiA6y7g2i0GtOu4Wdo6kzmBmGhFraJr1PGiHgXXty
roOuPlTAlk7ioJqlu1kJAjKJTjmjTPooeMXwbFdqq8CGbeKi+lB+JWhFRC9u3M5bOfYEmcj0ApwI
DGV9AOK8Vo4hGd/4zzVxjBuTwPRAGZuxNH/FQnuZAs35yxYJF8DI/SpJAMO60Eg1GCfej3MtT8ac
iSd0MRuheuPhfi3uaFbiT4siiL94f08T6GrFkyrqBR3CAZQjTf8xhFjpAicnTzlrCLcHm70mBtye
CQKwWsKMUJhnHiN4shQNOa3iiP0OjneXNC9Z7MPHLk/KgNOTj2y5bcWPW8m3DD6Nunms2SWD5agY
tgVhLlg+a9PuwK+5+DANoHaJaHEsJvMxq5rM6+vyoNvyjdrsl4bLG7z81mzpGSzZdbhpWL9aisnI
HrKtIFbWbAjDgAv/OkQdWVFpqjZ+O54U/MpNTpNpTYrGobHiJ8BQJgJKxp2dK5bT4FMvAgpcxwRj
bpZX8hamFUkbyYMYoBH7+c7E3symg+XPb+UT4WTEIojGBBk7cVwYgG9oIIPPHe/CxOpbTwTGzW3a
cpMlaEumFhCizRCuG69AB7STqPOXCII6tvk03cbTr6GPo42B9LhK/Gjb1uJXHwfvpWm8Gyw0STpr
bJg4fQz8/YZOor3ZERGVgLAyJohLJsazyp5ovkGtTCWEP6eDLToN9cHMkoDVkVDxWcV4yTJCU6n7
RkIcnYohBfUdqZrC3HBWQ0fFgSGNUT7NX4MOaSExkUk7JQs96FK1Un44nk0zuih7NwhMhC6aL+iB
FYXv/Dz6wW32m3BLL3CXVcfOtyeAzdVbsAwp3QIPv8USWAVABxvYN9DAPyL+RggwitKjdBiMEe0z
RtMLplN9IdI/D67+03WIuRgMzNeuKn5LrSo8RP1bzN3ykBnuqa7it5gwNS9tijdpBr/8GLtBoDPk
QGc4kUPBxDnMtWsrlNrVMx9kvaLtzyM6jSMw+9iEfSMt42GwFWNTfzGShfuAWfGlCPWfKvxGUpqc
p/lkh0l4Y5zq7GHG4O9z6REEojse7SmuT/Y8nGZjrh9wWn4CR3MOVmHyTgKIXg7qAU46NlWrxNc8
p0ApexP8kfbt+p1/qer+XXsx8WiuhwSonNsxL00UCS0ZDmWP8V3x4IrmEsxwgNRUbaWTM0Zyv8YJ
WXhR/LYw0O+7iI63oBG26utrTZPWG7oW2jmdLsD+zDcqHOETOS/afJhIlfohfDSGdVi9pBlHyCoW
9coQBX06IqKhvs2HIUfsDUx9rWFk7e1QO0wwOIsSpzD1ffVomyM91zAGLO/mHYZQDV57rhs30nft
k2iHh3C5FgWVcTOpUE6tRUnIWXeoPwfZHR08GWszJ2yzsdnepYWpzK475L2O7xGmpW8JOw5dvQSb
Cjd5aBPmenHf4ozkez4mSPbcnpFe5f9pNDY4WACRG3avtKgPrYaSOLGa3Et7aZJOlrgb3x414rsq
7bGsarLEYuPIZvvoDE26B+poIMyuwpe+aRoPHdKls3+XJoc+wlXsmz6nzk3Job4Mgdrdv5QIRN6O
xGiI5xo6PGu+p7R6IycrOgE/Q79/02AU3kaeSCBLpdzqxHZpodmSZIi22ehYgw3EdGe3DEjoDLZa
mkL+b3Bo4hvm0BWkDatm1j1nvZ2S9KncfTLUhachMNpgpOjWPv/dQXdAYweIvAf9UITkUY/Tj3hK
k13pvze+Do2+g6QDMZg3q3izZ/llIBS7xDXPSl5HzSnN4BoiESkOBpGS1060oChL85V9uj86+uCl
rT2fZ9JWO/4SXi56n99BBTcjTX0vyxpJqojxTrDNfKq2ymzl8X6RamN4QHPoIe+rt1bjwF+Lqubi
OIO9c4v+Q9gDk6okI2GLudfy/xj574YgEuJ3kXaeQXVgGsb+uLEpk092VRAzNrma15Z0DlI5ngbE
m0E6uNSNSeC1Fe+jhPyKdWMT+dax/tsxDv0kaC7G8qv7HvdoQ/Mp8Fubrm11kEGmHcyz2SNzVszj
GHNBquzpwbm9Us+Y02eaiZEhzDXxJRfRAhgwxghWePqUa8JLZnuHMavXiM7B15LH0SMmfum5dnVo
h/pJfwilfQqjnG4Bk3HOcPkj9JT3HrQcacjhB8AB8iJioM4pZB8v4Q/uaGq71JkFgcxxmLw45Ims
ev/HFPsBrSm1loOE7ntKXJJbyaxzoNQkDyqx0A4EIMBlG67NTA3bnoYybCfjWpEJvTbtJTFlTkAP
Zbm2GkZWoykLYWxlMONKamjIilTpmXyys/LTpd1OD4rRjUtWxCiNBzsGi+gbFZG5sbObYFXliUQg
JAieSuke2qH5aYapvgXO3AD2J4vDbXl0lq8oxPFErVyQeNgPtF9+NX+6iPdsFESbvFtEpAhV8yac
tq4q2aD7kIy/jM4fETtAWcPgyNTj2RX9LTaMDou7cXayzIfWa/g7gAdf8YiR2prZx+y4eeD8uhkn
CTbNXsAxlvqm0fZqipLOUVJQICG6YjgpPcFw/VmM6S10zHFdNdvBip23qOJ90D/RjPSRDvgvwxhp
m76oOFaZ7Q9nwWsJo/1lJu3ZjtufIoWc1zE2dLSuXjMxeB+V+0O0/hO2sn4daGJbtzFGYdNzOguE
Y43VI/ZThpZDvoaaiKpVT5gT1uuyYZvQCFxgcMYsv03irRV3+MVa/IL8x42oDRXhwjjS/ZsayL3Q
ZHSYcVGYmgkcS1f1puNUvKqM/tDavTfQ9Guad7MevhoaKevCnZ6KuOaMJ/Vt6lrr2OHcFhZ7GQSf
LQ4xaCjqtYiiFyR8T2kBTow4rKzEUMsx93dipL8c6mLbfjRIdV8Zs6u9Fk55mgkZfmscm3aK8Dow
wlFCmEokchp2Si3JWkeDhxMGdCBm98PM00+iSOixmMlDhOZ5HiD06HjLeVMWHtjPfl1k2rfQYyBj
tgM7PvkxocZCtMIYhucNvvynliXvoZU+uRRxCDkW63YE+ijHhrVr8qKlGbCk8UrnqPl0BRvG7gs/
DBlwOf3C5Q7Gj+zw5Fb47nPmkB0R27+qLK3WZss6HmToJGHYrSZEjpQ0LH/B/FjJCcxb75t7YS0u
nxknyTp3DGTkxP0eEDIMT5x79FtIEgfRs3w3MEWwG1vKhtHJoEguNwlj+RMtZ49bhy9B9UuulRud
7vd+/xKieSASoyo28/1XRMI/Z4SMXe7fJZedjVbXf/z9DVaON77oXHP793oHT9XJmvL2997dxDhU
KT3of919Pi6VtJYM+/vXSF0NnhrlkT1qH8ZpRIJk8MFOSUf2uu4maSONY/OrMmCjWca4Vz0L0UjB
zkL8s+Nzl/kgkFX5KwDgCx4qUMlvF8aVHmACVOm8Bxh7MvP8MKFcaYcP6YhvRJA7QKY108Xhc46C
x3wgdyEhHqGwedV9n95arcXvVaudK4MObqpL9PARzaxkntDPAretiz8QM96z0AIk1EK16+f0wQmR
30DG2ZdOE66Yef9QFvBKFkhncBMgbjZ8sCt8cKQ4c3R1XOfmjNZ4zaW7YC/9lS71iz62wAraJz+W
CyB52uLFAzbXvTXXSrB7j7Pzy8xutla4HJ38cd0b/lvsF2gdSc9FV6Pb9Cp8h7TtnnSDlRXyTqKf
wGzYYJTYAbNYmX1BLyrY29r4Y45rkgqejQlFioYxsE0LFCe1o0EZAlUORu2qmlMFQ2wFkTSa+/fK
SSS+W/tmMciFN4VPNMc0n0pnGxaoNu3QZo2JU6hks/iT2sHaj2uUl6BVUUeEYYV5qzBI0BDzOY3g
SLTpdxESzR0knJTAYC3RquZOUzEfHdUfGHlku87Kg5W1CBEFymuDIpEYO+JwMtQANfK3dd1lz1UC
UmWObZws2KuQb8BzBAO1Mo3oQo2/H0z3NkRFti/qYpcsoPYsaz/Dhs9oaXcX+FK3xhzMVZ2huiGL
7JjLjKgptZ5JcdlETclaa8BysDIg606UHslwnR4tUm+tilFsQFmTtN2Xz4GgbPBC0BdkwqB3N2uG
p5fGBVX9IDeJGeEBEzOuEQ2PBWzFZVvjmNUX34jhYg98QrwpCQlKIdLvyipgrzVansdA+9H3wXes
VdoG4OTiCeI4DqZjBSahXpkuJ54kyJ7YhDYaCF10RBG0TcPyj0FC8yd2HwVGaRYxXm3MWsegyMbN
UBOq5eYPbOzqGWZviDSJ4g93DDQKqmcSfp60PmEXjiVJFAz2rE7scjGjZUzHF5vIoXXlG6QZVGHC
oAZI8NDU6xFbRG89jlrx4Zf4LNozZa9YmNzOOlHtq3ChztHCIwvyp9D6eRNE+q7Okfm17rBONc1r
aqvwYMaue5+GAzbIYR346nGIk3BLg9XDtIJacX7RaBnGS1R32LntSsspLDM6+mE3wdDWF2Ip0Ywr
kwgD3ZKbNNJ2bj4dDTGLFUeyz5knuUrYVZIuxEgy8s5lz8C3jekxBqZC0ULLK4XHIcPRQXJBMkQX
Bw/zMFaPfTh++j3Aua5qL4Ob6VvmgOhWhtmhSp83WdQqGk+M7+ZFvRFCQgyNyTxgzTmVQmPlKBMy
2MCifZeds0o+Zt/wyQF2/7juuammapWDP2ab5Zs1vKFwdmnsjcEviBh1aR3oUiP+s0BlCfQJKyfy
3zSs/bwW2sENndaT9XCNtS7lGApaUaRoIlIEv8Kw2CKFaFfo1hmfaBjgUJbEMfS5Kf1SLksL7iJC
m3i/TI7GcbwgWm8dU9fvTcOovQyCNf2y9KMiyJSfLpER5I/ovTk6Z+y50hpf+7rbY6v5Iw3iNfqM
U0M90J1AVgFXZ0GiJlX0phvab5xa0gpI9RPVb9K2puTRJMLmSWT0BotMPIIn+NJjcugDpx5gOraU
PuRqrntZ70v8+Jw9nbXS4OvD8c3OOXBXfYlm1GrHWukZqNQw0L7H5jRZjGqtrB0+bfDVYO5nqlCl
aUfmvJshmeMfTtr8xpqGHTomrKlMocuYtn61Avc6CjM/3q/1/M4DBl3qWGpGH7b0uptJecnHHUss
gk56JptIS36DcLmSJN4eBgCYzIGgQmUmUNuisFeBKPLdQKk4WdlBFoN7kKmCpt0JSra02Dg1kxi6
nQGIeNbHNJLQ9CLSSOS1TcWhmC1IqpE0GG5ZT7bRf+FINdlsx0eyhrymiW5OgHhNurm7rZO3DOkt
RzJdx/JFO6rBT8tBi91I99N9zMFxxSeMLlIU0lbOhlMaMAGpCwTFo2yeQIdRPrINTGn7Gi08mMwf
bvjF5k0Nsz7jaEhDAwZcwv1anPVXWTh/+gqlbFV+DRQq+VgypNN1PtOa/6kh+9GX4bM2bbPiT8zk
EB52uxZ28G6EGm28iv7h8FwzQhhjd0k4ByCWkGxNkbzpIoBnZlk3UIikvtdgay8a9pJsAI2RdUZm
mImfewV/SDWh/6wC239ujWXbmMcJj1brg8p35t1iZPac5Sqyu+QWC7UTdC9XkKkgKS1voRy25MlY
wiOyUtrnSXffdSNonu8XQD1+AScOznIW9XPcjcY+jHhO79+Em9k812ngMQK2b/dbhERXbESfM0Jc
7iPQ6v5mKt+7X5uXL9k+A0q8YNr+/rU0aowTtw9W93u7f621Bk4V4J7+/tTo2jvbQnV7v3q/kPpr
AGPo6Z83wLsVdmoZsNqZ18BnPgXC/mpplLy4yCNQZdRq59ez86IF1QfUruzncoNiaKoXHVzuPkBA
8D/fQDezf7sHN3O/+uVXSE1l//FXoOAxIZL+pxu0s/33Mdwf5H+4h/96g389yC6Hdd+SMgGNPysf
4AK9F6OqOFyF3TlFl4R0VNZvqunVAa8DVNjlu7w2SBZsM9n0c1m/9eUia1Wxv71/V7lB5vFBBjk2
WBSrakgZ9QHENWtg+F13NfuIEEFb0R2xp+YPaacEE2lEKLXydxFyVzNKcHK5DnZtM6Gj1bSK54Sm
C03RfTBl3S99iF+t2K6+koUzLwu7/bBz9EoBXv/XzrIs5qMqfC6R53gZeSO3yvTjLdKx9gqMKQXH
jOnMEOT+dWnfv7bAY099Rxsi1Zz+lZTs8Ey+AFzj5bsuiukLWyL21uUqXdnyWhnmp1tH/Wvtz/2D
VYvH+zXhQA0co+hUgOnFICzaQ1qY4xU4wXhNHAY/aCdwBpp2Cith+eL9osQ1m2Xdp87h4I0lldCA
T8sp3UNmo8OGWFt92uMy1BiK+kaP2bwx2/91/zp/rObhu5sPxXIz+S5QQn4K6sJDW4ES11K3/PvD
+jTXt7GgCO0yJ/bG0ENC6T7xV8NUF/pwLVtCOJTv014gSnbT5PI16aeTRGnSlKOnzQCmtCbv+XXR
R5bO6fMM49yLHdRayzHEl1RWQZRu0p7FcbKG7BT/bqSIQOqG/UteJFtJVIRXEopzRCCz6TPuOkDT
64pknxfT9DQ6KGVjy5N2RfAukGZalwQIh13xHhArBs9rSDdkjK4J4rARQAXGLqjLzznw/zo8/z/u
6X/APSmMb/897ukl/P1/dl/Zd/T174io5Wf+Ep803fgH5zBnsedji8Whj/fvnwHzuv0PBTlEuEpY
kij5hfWToxEIgS0Z/0AAggkR0AE4KPffmU/GP7AJugsnSmKb5M7/N8wnyFL/xXS0PCqLf4BLJJUV
XsL/x1ATKpDouBsfo5hqzInpmZD56APIQOzcH9325DK7XLeV+eaHyRH12HpkDDknYj2L9OdYyrOk
Xg8mVFxxSprmqDfQ3stXkvOWInz8qiaS/lBB9BqGLbjPPzKsCqvCLPG7K8Ykc/1BhPupHWjqhJX7
FMu82NHh35ICkO2JR62PriaAuy4X/7oa9sPoWYQY0oRy/3mTv7dLNWtfVuWaYCDyXabixTGgxhaR
tm23OpgacJa09FzS5vIqo1u9/Pj9wpbQWt2kBB2jhngvx2SbibYBwMf66+k1nUHgnRMZWFy4jTEd
w7H+rEb3O55oYLz7xDWsR+HccsJrt6TI10cMc8RA2NHPSpqrLlcboX3kdCXWqqpCL4tqDH3W7BMM
vwQrtFE27GUK0oPFmV5xBWIwMiMCizsdy4MQ4/7+3/tFkprELUHHI8BwPjUE0ZHYh39Wde54bcuL
VaS/+kFBxUGN8oiijsaY2IaJ8QwCrDhqNQlowexcIX7tac2RLg9bmkbFxIHFKTpCt2jxszoTQaPp
8dVu3PLSF/UbzP/4MbVq+kjFvG+MnHTrBpdfUO/s5UEw9Wu8rtG+wgV53HePVoTkgTlCQXJJ4M2h
8Hekg4eQOuj8OvhqWzMkedRqnlRJpICbGy9dn+1wHiOjsBmVKpszgqGXSGom9VDgId7Bhn0w3Oox
Mid7l/Qu8RtLjc54i3ArAgyFSORzMvsfuG7qPWceax+Jkj6m/U54r7lTsX6IfNCfzM1zj/z1jH4L
gxpJzxYbdPnqpqNk3kPiaURaED5NB7dI+geQpXkhPwCxnruWRfajKoeB/nW3c9zubKVZ/6bxOCAP
Pxq09C/s8iBY2d5RsE2+V1bZCtiveahGkh50NbgLKpSOR/3i6qJkx+3tXVWZL6oqGgLebQS0cJ2+
DRn+DAH9Q1fSmg20LutIe51Btnx1nfF70MfgwSB8ZmjaftOE9Kj87iHum2wDLdCe9WYd9illuDCW
NoS1DA1E5j3G4xi+6W5+KYnMxtGbHMjMiFYq175aO862DKxwdto8zYZSVB0hmYd9TbeW0wID/nPe
wbxqF7xlACiyl7yydd9r+9zJUUYQukQL03mN+ijdCdNBylvCJmR2sal1knrjwib2jsYJyGbJWZ1J
01hLomTrkKRPIKuyJpDLDWcG69xnXJDD7jTzOk34zGRltydsGvw3nwNkQ/Kgl7EAaK8YnvraPsEg
sM5c+ad2JcpSDi4K5sRVTN3WjKJp08dNuOv6pQbK24ecIBjucyjYtxNmB40+ErrwK3A6x/Pt9J0B
F/MTmV9w7KewbpGARsb0pBC0oat04IOMYquEoj1F0K+RkV5jp+K7Eo+qzq1TRELhntPMPkSfdwya
6xAT8xXokjE3upC0c1e6ikMGf0B+2CnWzejTR4zirZHr7XkuoElbzFhozTnEqUjlEcvIs9WV0bkI
HzQNNH+TYZdyQ9aTQKa0nHPSyQvkPnnjWrjvTIZVLq2pUnffLEESCUnC4S4faUQNnKupLQkABzZ2
RYBQrKWpcTCKnSvmEPcGbeVa9ywtrCNJ/ypw/l5IvX4hkap64/i0HkTgacxFIUPTUZkK7ToWzk90
ztqRCSDhmz2j2LllUKgiwcGlfq2R5qmxQoCQGJCM0WfrzJ0VYeMbmvDlBq0VjsdejRsBu+WA+uYM
U3O82RVDl5lJJOBR46ZDTvFy8wAeLVsbrV1ciEQW2zkLD3FUEWaQ1PaTNKwdnsJj6Zs9gS2Gtmbc
ybhAkc0Ekd5Zax3w9ZFJ24pM6voonfDVaOLY07uZ0znml2Mdx2gBz4NjigerKq1tMmq3JSYnHJoE
mKe7R2bK6de2y+s8Dee518rHwu52tUtTw641E4li9ntgGAjseGP7PP8lcAFcCEQBARSokHZhrrJ7
Xg4/CpnaK15fPZcWsgkJvb3od8bT7LvRTdPdXTH1NQFPSIgdo0aEq/tHSCOEJKtc7SXaauw6ERDx
zABkaDnzIe3wgZYKlG/AOxlrksaR2de9IYWWL+umPqWzYgDhIy5HEHYseiM4g6k69g4ZhGg1jI2I
AntnVBwkcmJ4dy7gYT/xg63NM44DniFQoz1i67HWQ6w9BBQeB0nSmpcm3Ys7E41SZqgkLN132Xqg
1lmOuwfg0PBQL8iA0FW4Sb82yeUa7UGdiTxQpfgDbaW/OLkEq61Ig+1QtwzA1q42pXOk1HeQokVs
y1MMp7+Tljr0JnrbcXGphFEDB8g8GFbFdDbmTWXIlGcgJ/9X16vqQNODplY9f1ZwLXZBk5gXAqCe
mzlFljDCYIEItNUKRB6xlU/rYB5ee4bIDN/MN2eAUw3vBhyvFrzSH9p3gW5flC7wtQ3Nk271jBiL
eL4w5z+mAulwkEbnnLdbkztfpJ5me0d/sfjk1Y7ZvQVRoD2kWBjLUb0bfm0+hhlAcduZ/lh2JbfA
ekDGMYM/m35jHrCnbptseEl7lFBFzP5aM6sFwnvpVSZeG0cOrI4EEckMIzSfSUKoSBAw6b7orNZp
7G5E2ZRHLcZtPOFGjSkdyG/l2ENkVCnS6BGdaLdLFSuibOpdgJ7hQsDsOho7vG3UA1pBY74xhgAZ
fVru+yLMj53L1juO1qkine0UDRW+O4bntIv9aDNN6H5aWWd7prz70uoOnW2Mu7b6tmzSQMgP+7Ks
wjlKwz+1JJTvFH7mnZq7nYkI+Dgu5VS/XIy609BLseZw6xTaq1vA3mEuMdTHsgA9qmJ8QWjtrOPU
KetYktOAH5joc8MFkY4CoDjGrUKEbHgmVcluysff/URoUUpaed9ish508m10DYRVqz2aZPWt77+c
9Aa6oCofLwTrvmrKybySNjER2QXpbPeLSBk5SurmTAPc3ybLtRT5PNHpcNTMwsUlYDZPGbDjFdE6
y5y4ifJju1wQzbw2GTkhTpNUcp1xYShKHwkpswIqpdN+VvmRIedDC/UMnHh8Qvh2Dbv2IdMXL9py
AWv5M+iq7wCckhdG2ctM0g+iH7yzkLkkOI9DUWLJKOuZPErJ8bGrjhU90A0fIoNBYX2NBnR9thzf
AGTM27yKvrUCnTAEJVBFnNFJJX52274mmJqZ0aKjoG1nr7JY/WJIeu7ZRDnN+5hUTPpCyzW9nPFz
Dwxi0/jPwLsFDoR4I/WEgVHMhCkp35s4QkCCMpTOLEKlcOKnUAfRAv6hW4nLmlh9o1vhW8X4o/IJ
TUHQpQjLrA3SoPvCiyQ5zEYAOgE8vjYxvKw6NqZmkl7u+rbX8YFfKc2+VhlPU2fwIMaRRiIVDkLJ
JbCpFfFF1HDls4G1n6pqQ3IEWwuwr50PW84i3W+DEPIwjwlIW4jQhK0x+p22DcPKjUnqpVf1wjgE
80PV+Z7Va+Y66SjSaU//SVvmErTNX0XfUorO+MKpp3eDu7NzOd5kDEmR48dmojmvN9V4c/60eWt6
crZeqrIgSsbCGgufsdzOBQ8eeuQ11xdOekaMSCHKjeZD23WSYzJhy7l7ZqYSr2iZyyfV9SMqBdr1
+DIwDxFU7qbrcOB+4tLY5Pb0ff+BRCBWk+Z4EZJO+mYedNZ4LfrTF9oPTFFfRonnFL7QvobzwbmI
pkM90owVPq3qxXGIWMRCHD73z4WM/yC7PBi6226sktmfDuMDgwkGQYQnGR3tbeVETJrJsFiNteYi
Ze0YB5jq4JqD7bFjMStoMyoquuvb5OgMBYcf9INELJUM8tOX2tDNTe2QVBZk/IKa4WBSdjTw26bg
S9rO1wkOp/19rSIS72ZDZ+EaScBOGGyZsgFD0FaEg6I0sCQlWEAPxojJPEh48ebz1CSsvajvR7dZ
2xO4nbkex50VbuXyWfHxAmUyuVLdkq49/FyeqDsgaPnTqRv304wUOSAuAYeptrYy11wSeZTXGEBk
x0zQtafZny7v3gFh2gb/b918FSPnrdlYvljcbyePMDG//y97Z7Ybt9Jm2VfpF+ABIzgDhbrIZM5K
zYPlG0KW5OA8BGc+fS26TqP6/4Gq6gL6sm8MyLLT6RQZ/Ia91+4sFwcDgcbEHeP7zRB8RbK5/nHi
ueR0LA3uI2yxXc+1CCL1y419HTZO6+AOIv8VrRkpQ5p2jttGG9mHDrpsY1ksrXVhAH4wX23CsUFS
UVyPOt93tns795wiHqKlRhTAD4ax3ZJy/NGtBCQLISEip+lGl+nvkv/ynz/MeuJhdu8afmNrEAUX
krVbeM4xqplEznF+QcFlpjaLDbTQRX1EEUtthlwi5weNvROurdetor0KVQ+fuAOyLh2Yc6oOsnn8
m4Zg3uXlm0T2eQrSiiB3Nzm3wyux1KfCs/+Gwfz/odd/M/SCVfJfTb2u7Lc/P6v/c+T152/8PfMy
/8KliFYFlDJqQ0f6K0nofw+9vL8E33IC2/egDpgW/9DfQy/L+SuQEpQuHEkbr+lKR29xMDIPk+Zf
nid4RRfapB+YrvyfDL2sP5zg/yDtOK4veQ+mi/4NrAfkrX/C3Yyzg8RJqo/UQIRtF5pqpdDEr944
opj7D9Il2+YjIkWhDIuRd0u16cQqWMhIQWmufaQmIvN+9VTpsG77Ma2zY1WqUn61UAv1xmWXxxWd
lDgNkCVgcHZP+APZb9CDTz5NWjNbDXhIkJGMvh02sebUjJeELHWPCiwe0l5P77Tr60SjqMciGF6j
XiJBCod8nYQdkBs5g70p1DBoO7QYTGCYY5iIMW1ByB58sJrFduTOQSTPvTEY3Tnr1dS+9MpS0yt8
Co8aca5bCVBJ4gV7GK00r75yU3Vyn/qGzM9OHJMxmpDdy1QgyH1g3BlQu+wwB2wzjq6d5vtGtdW0
bzUG8HDKx26iDw78ZBekbsIqDEG6HTLb8tu94ZJOiCfVGYNfTQXD4rhU2YzQFP0LCqw/MrtU74Iq
84NiXyYy4cbPa/rau3xu2j/4IwuNu1GRM7ptGMC91oZVjMyHsr48QQvKfgCjcdxjYdQt+HC7Y504
UQo9ZV7qxEePifkDUCK0Iy6m5WHTlQ6TmdHS47KLBs+4R4pdDPSkZXczLE75LL0i/cjGOv/V8Ekw
OiRQTh9k6hCZhhuU6aXqa8KUa6N68UUnUBzaAG8Ss6IknSe0K4ee3Ha+QKYlp+CprqOmPCKzKvPb
ytGkqWRzDvSceSOtDwKeiYlEqqwkOUIhXrUv2K2keMqZUuRytcQZYhcMMpl4904rltty4ZkW6mXM
kxMXiI1Sfmob72yTqYK72Z+RY1UBQY1ffj42/mfadW7joE0LVkOHr2yfWtdM4UrlxdTW+P2NeNpN
SRq54Oe9SNw5Y+UZFKm9V/0Y5oJoL7b3fXPTuL3Lqt6dsFc4MfLN3dQE8KT72On1OfZ0jrYxUqW2
H/HoDHoHrKA37ivbUt6z9rvO27E0SpMr+BM2VYXtpGyUTNvOoscSj4H7hsxrQPI5jCh25z5wzHvS
xvfckPRmndWkZ3voxJpbl5fyGHRWNt8bXbLgbi0JTNpbVp6BdRu7mUrbckzTvUajYgOLw3RmqDku
b07REyQIfIP7VI+qeTNIuQNVT6Aaz/8d6S86eFuC1becxK3qDhXzK/vO6xc8XovWtXVy5ppbyCm1
SU4ghRwLQwtdKYsfhSWUlZIBbVYrQy16EzU4rnn10Vg+sxSdU7J13cJynisep/JziDIhHnATzxfO
R1y03twykG27BZqmGMGZFzz0+j2JIWBkMSGDDLXHgcpzIDueXNFSi2ZfG0h8LwskkmQnxZRHe1lL
mpkIqbreDn0ikUwFCYGUnrEUPmrDkiy3iaV+NSB/yRZfpxjdF2NCmcnpMtr2RvlFsZquorSIGUwD
56BEG8yOPqJa0Jbw10yvGdoNlXVUXVJ/mvShg6zy4hjT8IbYM0MsKXNSMS+uCrz+oxWO4fsgMkDp
35WOXTi7SPr5fO/WUlCi4/he85cKBiwmrnwEv0SIebAGK1PrCr6HN2cdpWPd1xkg3rkxw3aKGwu/
zRi7h9hw4/Soa+rLOy/Dhsb4m/C3JUwi4RtfqizxlbLVXAcXCsI+jr/ZJhh4Y02G/buvx64nmduK
u2frz5J2sDpyd5gnKLe8AIw1k7vS7q30kRjBmta8qdnMbsqSl0QHVjULUhilll7sZFnaAIHsoZ3M
a2w264gOUEWZBVtEaRPh0ywr2+k5h/zt7k1so9UuBaVi47zUuEuUrdCOBjTZbrLtiOprmda5Vtdh
yB8HhNTUkboWp6ytfbHsGe6hCgmFGOWA9SFf4mPXC2WH1RRb6UMzEwS50T7RsXuvdW15tsFJkqDo
4OwofvpVR22YxRXGGrMxwBQgK6EsN0oT2JIljBQhnoJfQ14uhS+lZTpqbBomRgV1SpqKUMzZhB5y
1Dij7GOu+sU9lhzvzaWVCWZUboVAYJErllz/kolfzfxWtaQenS/MBDbZPPTQinlu7KjzMFjz8OiO
w/yeI5PA2THi9GQnTmD0o1/4ZfmQ4HzBeupMfAgR47Kurr6zqG6N3wQAzAWxRGokrpF5bYfFLxj1
W6uriHjlTNrpS+uajrURI3GnWz82cN8Rj04n0QYj/sztYCcsEsY5ytiEx0bGDqKMPPPaDq6pnr26
EphTM8ZGSIY9RkzEweH+DsZOiF0XOLhjtmaxSPN5HPsJFkM1q/h+kT0QtBVYAHihKRcDktYcURFn
LrbzAdM/vZ5NjnkZhAnonBS2Vpdq9QsPke//CLqg+jJGAx7nnyLu/3W1e/iubj+K7/Zf1hf+rOpZ
A6Pq/vUfv2z//Wv1XYUf3cc/fLGDa9DND/23Jl2nxar4r//CC/39J/9vv/m/vv+8yn9bxwJw/c+3
t9ePPPnHIpY//u9FrP2XhL25UmAhsvqCKvY/SljJ9wA0Ut96npRiTVj4u4SVbFf/LlmF+Rc1sUNm
j+Ova17vf7Sn9SBQ/tOilv4/YEUBFQdKo2//cxQLseJpXBXtnpi2VRTKIcDi+GQMMQMe6FN1Fb1j
0PIO5kJpEl9yQFLcqh6E6SX+lZriyvECFLEITgtKjpDkQG8/NhPGXHZO7vys647AVLmwGiHPK41H
iTih2tUm5oQiyAifit7TxewObJGWk5peYta9C8ZThB6k3aEYeWTQjeobhF7amN3OE4x/Y5aPWz3t
Y39Kb+eOqahOgVLP8RuBgfIAIEcyG0g+cXMMxKN1+b4ekMJSJU/A1ILfFBd4uwUOhsC7IrjUTy61
aJw0P5HdAEFx7VXj4u9ZgiLHS80oXBG1LuwakmccZNdLPe5IQG52DGU+suLJ43HR9P57o/5oxfoJ
QPkP3ExX7TMIKEdFcIBAh5OMN25hnyvO12FUJ4JVkk0nmvOQp93GLItzpU0mI94jg5+fNmrRYlW7
qQk0VWUwFu+7p9IoyXDPL5a0H2cif7HHV6HZ6D32W8jmNjsteZ9UWXaoyies6XzOuN+9Eq1vMU4P
TuOpzTCR2CuaDzvA+rcs01nUOaYcoa+Mw97I5cSIUllnICHTeUYzxwb3px/oT86hU1TNJ+pW5C1V
fpxiDsm6Lt4LwUYGEQrpz62+aYr+eSJwfojtn7Mx/ZrtiWC5zAWqpMMoILCPUf4Ob9OpjkmujiMk
eCUjwk3UD6x6elNy5gUnviDFI2nY/MJw3QTYvglkmUlUNMuzay3PYBZ+x/RaLnIXpakXgsHMwmFG
UarNq41KPo4IOfedJD3mpB3sJbJNJMTHIBHXXIJRchnnk6+Zh5Tj43402GK6CFJnYjX2y6xw3+Cp
Y4mEbGt6ZrvCp21Q2bJmYP3bYL4qXgb/OizsEnLLxcTjMP1ZgvzW6xG3t4Ik4L5ivhd1kKfwcR3M
Mp83XdiKw0B64gNy5n3TdmdjKUnZY/S4qeOBvJAcu+LQom2K7G9rgLWJ9D3HRXIwk4z1R5neL6n6
Aq/Z76ALvi9ca+fZQ5NcR++l/8EwRoQ2D0ZI/gDcKApRrVf9TTBWzxP25hi2+108nNrKeWMqq2PW
cwyoLyOM/t2c4elpfZT/1pxdgM16G+rBMUyt+VXWKsJzjPabVTH4L6SNJHpjHb8sGYDARUE3g+qW
0v0RH7pasVbioF9cCpzSQWK9Bj3i6p5kF8xlP9HfFuz46huV7wtako1ezZvKuSYQs9EmD6fc+sYA
D8/KTXZJrm90Sjxv3fZ3fY2Ezgg+KoG5d6RA2qCFYdlAnqQHmHxvmWZ6WDUChi/uWgPkmGxvZdKp
U8B3+zk+dQwXwUKa17oNdkD8DgJhl1nREOV99VPlHewC4wcJyEeLkf6mYTc1x+5nmjEoZge4GQVl
i+v771PiHFxyF9IySPZBNz3LpXkclvIXTqIKqRuwczIfLYInN8hhRWhNo7et3CjdFIwpiRCJd3TD
N4lslo0YjsyS2SWpFbEJuG7TeagsseXfNUN1XuL8N6Sjy5Ivj2brvvYsR5Ct1+3RwNsjffrMakju
Aey9YthSIakhhzmqyy0bthRiwyaQ+jK27cHk5MRStW1y3V5ERGpoRd5NjFTFdpqrSKNPCDHXhkgZ
OfovPmYwOEkkhIu1uEmLsBkLsRnn9tCPpN0PxsrQO9rlQC1atGiCQdBZsnrV2VOQzqBTKq/ZSrbo
hejDikS3XSehucoMaM/olSSc+Nt59ndyUR9rSoKs2n4PSevgNdNrEJCSvCSnyWF2jdSvi9ryXCMw
DA2cMSSXW7vAECgZ7RrihQ1mfSGiRPvACzu7DZWpK1LENUm6FmnRHFQfiFb7IzyKWyRUFjcumhCT
Yhc5DYN1LL8dNo+w6lp5aR3zh+p8GGmT55MwYfQ7TgOzEN7Rw1ZVIDQBIUnBRTRqOwaf5BWh5awY
wsyVONZuN+wrlmxl+YgIBIcsaXjbBdpQOM/VwSBmAjbsC0clrhk6TISpWxTrIBofisj87gA7bF2D
Td3s37feiKWFijh0AHvS5KmwN55s0b5bIubJydooeVV+fXbwJWyZqAB5UuJpwBALuOzDs3OsCXX3
XiWNs68DnO44eN+gTfJ9XZ2pP2nLYGtEHk6YRd2Z7KdxajjPE1affT23zWYa6eRm1wRFkSJHwry/
jCAkx/g5a21sgqbCttF8liKM0sC5mbsa81dN7sXcR3trmFoki8YdVkMiWRXuHVBjAziLNhnyrVBs
B7q8RlGMEfOYcNMQOyBCU45wXwQ6e0iY+MhhVOAUPBijjWCZgbYvSFydHUJ3ZfGD5QvD2yQvABJA
Pmak8jZ50YU439EZSEjPuldwEJcGD0nDfm8bwa/mLgtwKOhDpJYDIIevLuDEnEp9bp3F2qg2OerA
R4ELmsBw559w9K5Gyvzaacwd+KP4DOgSy0bd67smBsZEQFCHaCQasXV3mUAhn5E/21bzW1n1Vwg2
eGNgcYi8eu6nSm2b1PkZTWdL4AlyrfbYqjeif86JSWvs1Ygw6k69uyn1mS5GUllI5IEvsf7ixNPB
lv2bawUFCKuGFUuiyYumH62weNW5c1M6FGxDEhd7xVLMj4Jf1eoLMEMVYLfASn9dZGJu3cxa9SEW
IMjoapJy4tNjhVM6vgtXvHWLfBLAlg5ukuyRI975RnmFVI+IStXLnreAi789uyyqXxClZlttSRDF
hS9gQ1p48cSPFFHaUc7ubZA9jzWce/CNx8rxnlzDv/D7P9HHPraa3VNtmbhmp74L89T/iQ7ol8P1
cclGbLswONqN07tvYmLr2RoEIMXE1QZ6PftsaoVUQ7XyhL6Drhucuzy9LxwGc77svmTR5QeryqJn
FF5uGmBh6CBV2REr9YUQM2UdI4q1MMbJuQ0W/McWjHI8W86tlwXoP3KVco20HENoEbtY3+eT9lmo
ePisc2aHiKV3yrZw7fB22K0SAznab/56l0wiOrnjXF28ovGP6CF2wGb8bc/CnqsZu36MGHdI+cFJ
0Y4bTdeOOr+gmwyG81i5+cVgnBDac7Lzie3b+QtTFp3sBETQBDlf5tjfYJUAS+TjfZaFTKDPcS1j
rif1WKf2Fa3F2wTkbWJMvKfW+6pwfExImW8KqKZeo/U+dQYGa377qodVAinBJ9nD3svg5ATF1S4o
iAzR3HvGfELI9DpmaGn08K0NTeLPiHeGoduTT4Owmetp76aRcbEn8xkM97eGbL5rEv9+qknWqiWy
G0aRkZqJSCOdNnTAfGIx/+Espbz1GcvAdEaCSSeLUislYdNXoZdSTwVu1mInZ7E8eg/+bw9b+1Zr
twEL3m55tMa4+MElTwPG2W/Pl2WY5hnZboZ9Y7pHtdgBYr0akngQH2vy6Rq7uBuK+CKdNDQko5MF
wIhbHBrTfVUDYg0nLq4j4y+YNNPGU9lXnAFATPVbYDTPbrqgaRUou1znV+zUj1Nn3jhkiMfpQ1+3
L9UVxdU29vpXL44exqZytyZ55NsDC4matalzCnrjOxiWLS0I7zJTP9qE+T6E8UUNr+4sHoLS+5yr
T0yBfB98yrY0+6NnZU/txP4NVOAmmINvq1Iw9mdrIAKZfa52vuOq+z3YZkqgPYKPRig2dXxsgQEI
mmEK8UDstEcW9fneE+KZ3WaLiMD+dDpx9X3GEjHksbzvTl6Bb7GM58M0mQ+6im+jioO+ns9clG9T
zhyE26ttxYd2c2p2DHpqkOS1DUCY9LFgprAIGDROeSAEtmJeVfMoiW8WGwdgEQsoCjlOcumwR07z
aKQIte/Te+0YblgF4pwUaxJmNqMQsOZ7BiA/mw1EJdw+dH99nL2kqbqVc4Lj2sXfYzW82ZHTyDXv
bQM+nr8oFn/lU5eLR8eL3jDRbC0HvlNZYAp2EJdpn89iKUof7US0cOFnT3LO2Jc35ds8f6SD3DuU
sflgoYOvXswxeVSxe24sTF0twuHtqgaDNTHsbS3Imug5R7kTdzW+OrMSJ/x11ICi/tmUgdqktIeW
z7GRjM6TWbkHSNMQbyzgErg5Nkwvt0YWAbdNGPtaPdBDtDDEncjlMCp0V86Tp/kRt9OKpY6rr5n0
zDZAPjQY9LdGbQoEeZcut6ttsDZuwiuY3zKbw6/MrjrivMNR2C8onEizuzMJYOyE9g78w6E/e/PR
dsdboUEPNJZFCWmEuX6Z2zezRrGlGXvp6JoAYR47r9tFptzG/jCHnUs7jGDsU83pO7aNat+sNlbP
pTlko23tajcHQgijti9tjpvPQaD+MRYKTRLHtq0eO2yWVbRlWHiqGNtyL8x3pNMTP8JE95Br2Phw
hbx0/FqkY3FqxEw71dFBZoSrGqBERS5TOrfuWda/RtQXMXKkfTX4h2xVtHqz+j1o6zc1fOg5dRIO
niCBCO3lZqnZ6SjRP7B4iPeanyic4wkOFs7WGkAEkAnafDRnj0s1rpxhoNJpWqhtQSBN4/NMKS31
qc1OHeQosm3eeTg+SX+HxhnsXUEdU/P/7HgaVLhtkJOu6NhE7GJTjzsCerxw9N1vp8QfXrEo3JIm
UFKNRre1fkQs3RwLGSBMzH+YEZ68wTDyy+D3FJkIRfZtjMa4q8txJ18gftsc1QVTSdGWNyBCER+o
V1A9nNqa2Y1uI3RijruT6fLpUxfkSVLc9e1a+ZUD4lN/PhQWSQ85Tnaz8xcokS16+olDd0h5qBkj
TYMRBE9Wv4Rm7QcAQoEeIPUuO4QIbBCRhgBKbBWSHu3SpEOZv5CG8tMV0Dqlzwi6ibZzDmLS8/PX
PkPEsw5Sd67qFA2qN+479iXURwOXBZzbKW2fc1XR7JvbzD3rqqQa4OjAMS8xuCCC87wfs/scw7fY
5hVKb0hIhDEM5QXf/gZyrrsTzXoZOuZeeXa063seNnFWhzHLLpVI90WJBMlUA2fCTJ6NBh8Mw557
v1VtWC16X3nxtLWbWBE0lgIIQP7vFXUaZinAA88LKp4344l1xlNURSzTAGiGTa0Al/UggcrZcMIs
cr1NLeBCasV2zwlGxUoPKy6jhqPhIiFvELJvlJGGNgvBi6jG97JIsC4JhgVJiboN6ufjUDnTpkuX
cg/B/4f6KTQpkDOm0pDMYNYn9vDpYevqWEBumfpNO6NeSlYaUNXT0ey3TS0dfmzMoVVG713NwTlI
JogMP+HYWZvF8DJ8gcOdpqxgGcTC2ESFDUIW+zZv1gcvQW1FpetMYdE2PVowKhZrshF6BslDVxj2
ZRn5wE2OVIyA9g5TvUNMBHsXko1R/mzqnKMcl34Km3wE3Wr5z/PUfdB0t/sgGp4BC15IhSD/yUif
rcXJwzYz66NAnVFHIj3WplmF8LR2IjGOkdnmBy7xN5Yw6aHUMRFxIH3AtuYeajc2Qd+YUIZwyduP
gOYI27wzNOLQ41vcz81MGz/H7UnBemxI30Dqmg0a5i/3c6NQH9aV99V6HdRigL9/5jqW9+GZsFHg
s/KHc9zhpR28tsAelWsVR+3+GgcaV6IScX25P3jk0aQl0XRSXEXMnezbaMya095K/A+vmtA9WSk0
Kiud6A9Y7WfN8GgE/hZYWHzjM6pKgFj0EhuvUWPflALib0+Dvs/VfPQl0Da/h3EQAGUoBf8wQOE6
pFp/jfWjNbJAtNvmxOK+OPKcRFyXMC3VnIsLMRIzOJJw3bMzmZR3bW8fWhe3JqyEdjdyksSD9A4E
43ATjYC3pqLaxdAlQhCeLOmLNT9tZGM24hOho+WytlKcKL48Zi3qP7PF7x+gnC3zZF9IZ02YgpPL
Zd7sOqNR75Xc2U5wEKYAE6LaYOvEcMIUKPwTLcvJJ10djBjQ+VQeYc3Nu6hcbPpoXs5t0vE+Vwvc
xuBVwB15TmHTJuNEjIJ47YiqQ7JAfEBFIzqpYU0Tnu7axXphrvyBokseWTwxgDXS5ZgFc3t0rehX
RnQHmgEw5q78ZJn9K5bURkv6RoHa7ur4vi37cTc4KBqSch3fYL5XBo1fAG1hW+Tr5LN/GmQZXTM/
P5kF949GBHLUqzR7XVNaFGGsjl65lTFKz/FlQDgMl7szB/Lv6vhGBFa/c7XqNqx7WMD5NZscLdBY
ZfqC4h/2V7biWIzYuKjiQII6npeo+ZHZiBL7trtvuan25cLE3WW7Y+ee2HM/m5hDGK/6kvEn1QRP
0100cgfCJgCXjxCXidj3VIjiXJgc52kd9WyceX4H7KZ4uXUXDuNrh/9iX5OPeB0oCeO+ZLIyMM2x
4/QuIsq8skBA2sl4cdv25DkxEr6aYldr/KENvWMt1qiTmWFkX6+gwvpiIqI4xuW0N9IKLl5meKcO
LSC7Xur2FodUmTRQeKLfCp3GBiFthhXFYzZEHaxExQ/BU8z1vPEV6c2vtCnXisN6CogRXixtnrjU
K3Ajx3gWYt8YPEG9VTMYg6rykuSltZjkELGYs8uwtnlKyqee0zf4beOmoKqF5zTeLiBZgLhYv7yA
ZFMGbf7FSoW/pSSew3qpPuxR/LCLaNimkC0P0VDD63IYoo7GeJNYXCSweiETJkDYzQ4bbHDJoRZp
OZnUH24TBmrsrkZXsYLxMx2qkmNATiOQee6GxSvDWnVrTDVxnXkPBbRx5WvFUckAwyZlm+O0r/zs
2jVnIh/cHYX0EtpB9minivi4zF3lH45xpLg5LH61RksjD/ATsJWea/ERJW5Iy0nMrGW9u4KdR6O6
8yDuO1Pol7JrmyeE+XyeqD41z5tN67oJRlG57+C/pb0T3+eQmllNeMYUWkub7AqGnDvYE21ot6Le
5rlT7lrHyWD5cXm1XrK3ZmcIGy4OSCJrxtAMiiQ9koYMHMJIlkckNvgp2sLbCnd4LGBF7fO4IJ5w
aS5pJZu7rrIfoymwr3njmDdgcn+Rym7tWovC27T3kR7Eno7Z2tpMWk4y8rEEUZZYSXYYDYJS5QoH
NRMT/0NFkdmZ6BJRyhyGoWE2IFpoPun4WTGgRyzvB/eZZ8ttBEFl3468tJMjfRW+cu9bU7fntFRf
EDTTY9/eyBp8R8sXh1Qw0Y+x7z8w4B5v82BgWQ70H0sSm+2hGUEgTk+Dpg7D5+0cygCL3JA2K4mD
lY/g5HUr3P7J0t5aBgP3LAaBLiLCYH3Hv0DUfCehFRef17/MQlpPJtUsDe2NLobgduS43cZ48I8Y
K18Xap4xl8Oe9KtHOdM/sns2tqYL7NxWy/PAJOVBKcH6fa4fUYrkW+xViLRIyNzUE1PcxTLu2JCM
57wwDy77/kOJD2inwPaRajzdz1VCSmsHYKUwKWXasW54cJnEKDQcbAk4Q9hA0S6zvJ3nNjAQo7OH
yjdTXfHw5xcOG4hiM37K6XMquOSll+YnYpfHQ4fNemtXMPbAF16Bt4aDEsOtxPL4UKQq4vmSm9uG
zKNaQwXqMVpPirm4bfKz8hz+spNXoHVEe16a/naxrYwrVx5WYyfqWeVRevjdA/82MwfZlqexRura
MnYl3B2ynLRvUPTddONEA2P59wZopA3OlvTpzy/dcr8IE/aLkUAvxie5jwrvZ1YjtuKU2wU5uWpz
kmO4HD1n2+ZqP87+U+0GeBwlTMJ+5c5lGVyuEk5ebjtn9xrLWd6klKQ2cq9VAKJ2Y0mm7DzTXOc9
BVog+5xhuC/pM4D/YAF6G5ccQD7QhBsNN8yLr1ETfM5ZUB3KZtoTPwmHzJcN6NoRn0dyRHK+HKb4
RWfDcuhqyqdO9lOozaGnDyZCroqJn0wSe7gb1UwL7KkzIqMKRHOPMCqKtwP6Y6xSVXvsHOe9nDjK
bdW9lRbYvnzySL1L2vjU4tQnCS3I36KFXrscwa0GLgvUlR1XG4x1tbb8DVoUPh6ag4M5hgjguqPl
GMiBHXDITlm+4RUaHlKDek6Wv3v4bXdJQHhAXNkpmwiLBE7b7gn2CE7wrZEpS8yFiZWfakKiceIl
x6KvsnP0nYLCOSPQoANUU01oh6oPjpjKI+X9npCd8uzFwGyJoDvHef6p24AJYXerrAjdHzxD4D4y
22JtewvqSl6iRJinhhiNjYGJISUk03CX4JafONs4Bf3QYVZc+SSABcK+SuHnPyxFi6/gO167epqP
zMyWsPCjra1YJmVjca2ayLlBkvJJyvAGurJmlI2XQVpZupFjwg+WAVLjsNcYYE49tp5KrpYmRroF
cOPVEy/O4xMJjhlac//bWx66CssOHcizAgnDs/VgudG8xUXsWMk+Koe3xFx9/97s8+Qw3wpaKApQ
ExStNWDv4MY7tP6eEp9Ulx56ie2SboPDms7R+N1aJv/XbPmROO53NXRtSLTSaTHi9hzP7q8sKCs6
H7yti0eezkDCALN9NsKZ7zzM46y3jRX1YVBjLDRM9SuQMRBlTGdCMZwshnxlAtcK1xzcK8U78FZv
c4BpxclwVeV1ucECNXC+8zaY1OsAZxYR46bhEPc1M1OObLYtU/C7kohjJjHObDGK9sasza+F+JDj
IH7TZTV3M9C3qEzTE6Pz5zHQDDUbqp7BQG1Oc0cSVvwzQx+EZ2Jq7pC+QZfyYy7dxcRYNxQ8cAD5
0s1l2wzNH9srWnbD+KK90UdrMN5NU9z3GIMZ/Qomxp5mlZR9waEFKs/cJhmwhSfEnLlKsjxYh+v+
kEE5BoE6v7udEZy1qz+KWmc3huluSIhSO5IOvzxlPKxAv3CWy5PpdbSIUflJ7wlCLCqOPYaqRFhO
WBMnuUlYkl8aI/oZGYu3US4ozNkVRwLzxMEwb1rZyY2U8IDHFbI5pQigUgcvU+RoK2ydGGJVlSev
Fkx4mFyW+IER66HrD8yZoE26+LvhVDBySl8Mw8+fZyu+tRwrxr7NILvrpH/jNcG8ywzG2DJq6Y4y
/NF1DESdafR00y53JLeoE64BCEG4pMKhn9lfxvCS/bh+4HhOd3NjYaxKXRNqMukmhSTRsAzGS9T1
b8HC6JxAMBwhFk+sznUP1RCFRpS5l4JnzNaWPKNqEzHKn9o6WWb/CG/tpBvz1WnPU6zupyFn8sj+
n4MyEyhI1BBfh4iZOqGRcifNRl6IWz/ryG6OQIimS8NIFp1nfwIAAJLbN1g4VvEOiS+lbgYUHFCH
M6HALFJrumgSui86p2j2fMrwaYawLaYXHpDvysC+2jrDz2hgxDM1Ib2GYkWsTXoCbwZbzi+l7ZM3
RiL6m1wYm+TWZ8aW9pzGLzK12JcPc7reCc8q86I9gkSPvppfVJ69ZAhuGO0stPKz+Wwj/TlUZvI1
0nzjuMFwxId1wcThahaBVb3OFqGwLtOJZZ17HJxlpM1jRARN7GONB99rlyNhyrB7k/jygvDB2CeG
/6DgTB+aCg/gBMoS7adub7Ad9Ye4C54zEvN2xaj6TTdq+xJBqmRcMZ+hgKqb3ozEwVqaB4xI3p5N
w3vM7pb4CEjYnf0y5aQ0GKn35ZY8G8hUCLYFCz9M47xSJWPohiN43GTljc9JXSE+gmWI4NfaGfjt
0SEUxcVzpd6mAxs1B7HtZcLU3HvDhQQGNo9Lau5axUp9nJlOWYP8nOIJLnHterAr87t+YPTtsGKm
ZIn/ja/z6m2cy7LoLyLAHF4lUllyji+EXa5iJi8zL3/9LPIbTDUa3fMiWHKQzHDDOXuvfbf+vbyH
4Fa64bFiMbuf1f7qpGI425R8KZNVkMNtR5yd5g4NTM1uyD0WraGcquWhLcpTYufxYVn5nmhkIeUj
LtMrUWNSCmbCtSkr5x6dWSpoCJRNwU810mdkd5BmbCyleqqdkYSlIdYALYy4jfjHTyntFzBuVUrx
GjYotVK28RE0QFyXm6aOJ3brJnkj5UNZDv3egPBE2VlxoAnhMvz70AsWwBntkX0/fxgjOvhBMHjN
vYfIom7dTQnsbR924a+iw0Q8whSwXoy57/cIrIgxSC5ulD/GUQi0FJsawZpfNpBDOxPVPRBuhKxK
Eh89QRnetOabDibkAKMAcVTCjkJy/KiNeNOeSzf2h3rOTna+KAlQmKl6WP+OSfNywM9ptesc2qQ1
/DSjZKBN46Mbs1ky3CFI7VzZ6LZGZY63sEP7pSi87qAN52a9bhSPyCxqEpi+BuukWenG0XMY/1gO
t/mIf94zqX61tf0IHlffmZbc2/NnIckRmspnTr88I9gDTDga1oahbYrV/NAW0AFx5t2ENNurCRYC
Ff9pUkI07gkqs9qsiuvMB6SOhou/IAOOGHAKc159FeiC7+BcBZMROucMYJBTFhVlDaU7mGaZUVub
QNahmwpSQSSFmyRELwJwCiInuYvSwbl2MdgzsbhJ2bSjoqqsTZYctMy4mwtOopkOT3atPCuLds9o
24aSXw6LmeGZdRUtEeHdT4wr29JN+ORJ/Si0fAKjacqAK0tFk5qdy1EXDzDFUYF7JPcVieMxTsnq
wuYQyT0RYEblAsEwKZYQewImXcWUYBYdW/nIoFdgE5Qcdq9pl0qELeOL0QVuSBicpo5QDnUNsnRa
06xO26c4RdIcETxbgn2rCi/fGdb0XpBWecqS7qVrx4TWf/5Ax5Wps9CO0J3UvUbkr4gt3xA06xqJ
bomXN0bCalRUFEQEaONCaTQ/TWmuOBS9TnZFQYciEljSJbaurhFY8KmtWlrUPjiNUxf9zpyuCwY5
AKhQ2GmsvzeH3Wn9KqFgudcdg4pxLU+5y+qnp+2f5u4jxvRp6dxhLgbktmBYooT4JpOGc6BkOGQo
YdYQma6qiJ09eRTUhV2i0mbbRfzsED7bhrnksjObQ7f0Q6zMSp4t6dCfkK0JGDR+de64TMIDCEbE
IIqpsDkL2T8aVDtNjUax04NdpWLmKOlpfPRm9IdumX+ZrKFgKtsHFqvMmmZqk3WY3XdDGO6reUkc
mMtTHGkvQBXSXT8ujXm6HhKOCJ5zKU+hUmtBo8XfRtMx/nj57HdsIzfER1QnnHf9NsqhSKgaRRTh
0UeRM4YcfB40AbZ6YxRIvlAmxal90JR1SBen0XUfVEdFtqXY9Wk9v2Gi7ooIYXqM4r00Fg3Y8j2z
TvHu2+hYNY0xdf2KKJ0lAlEM+AwptBbEtHSzdYyVGpUY1ae60+68jjGvnDkhNhsSX3DpAGMX9ZHV
zqZJ4BJC/QJHEYHtFHrySlwmvvGEv2aq+sEQWMnHmEiHJLeAhe4mE/1DHrU/UoIBwhSkbEszohDH
CiBBB6rVRs+dqv7YlvMSlzq0GrcbGRomNl1OHB/w99NCL57zJIYWQA7qaVLbN0VhaZsjcT1NA7A0
sheannhvFAZlTDIPkuEd3vKe3fNxPU+9mVUnkCYWKt8gn4sfDJEhunhWNt19I5ziaHMwLJLf0LD0
y1ozfsCh1KgBUbtBlGVULyvuDSMN90IQVcM6fUtrTzlUdVEHlEJQGFSglMwCUqZwrFe2gjxbHpI+
DWk8ewZB00xE6+lnZZLQ1R/UwMh6kKaShLcY0wzkWM7V8lAtpnVTuPOu4KxQt+wAm+DI6THJ0ALk
w/fMhJGaawdpur6RFQAKdF3UJ9XQaa8gx1QpdpzUgYUxMtIPRPF+o8+3kav4KOMXWcbTlVKl43vT
rLGmVIZbSkrcXjP7IxAf5F+ucp3SGS1px8opgbt/Y00rGS7aeQeCrz0JKU7h8EYDLrtiudVOZqIf
Re1UN8a4XUqc97lXuoIyUfpdKtHecnXIBiQP7h0ESps0rKn0FLSClm7+oow+lIPSXjU7/2yFVR/U
OfKuWg4FxlLkT0mh4TxCwGwz2FeqtHpfJQU4M9IE6TMymFnNHFI5SxIByXE+Fl5xc52I/lmJYZzu
Wn7m8+1mZY40RM2PpuJ4F7QBW6MMFxguBYUiJY29UPtqN3sE3k2aBW49yaeLqDu6C0p2o0tOZFGC
JwsD1uPcycNMbSFx6bc/Im/K/T4qf2VQsE2bgGtw9/LA3psSexSoGpb7ykOtV1cNt+lYPGX5WYzK
xXOhg1iZRuvJBWXo4WYClB50UgkvadNKf9RRk2AJJ1Otnw6mNX1X9PFrAhh3akvyI/9WXthBMrj1
vWKJn7F8dMMBsW6hnacxRqfslu3Vs/U7fuRXooQnNax23WBvi7jw83ubilnEupHqwaZiAJYjPeYo
esJqhkpvDu9o3wLJY/TqcS9tG5zrheM9QkqOqZ0Vp1bX0j1i0/1UR82mTqsZPWhS+/j7ttZ7E1K9
iDXZQgE2C79yyfmxlXuD1bLP+SRcMEw/e0XQ1eANaa7qddAO30yFXLoKJnONyhWdQyBS/P1LJGCK
k7Llp7gft43p3FnxV6LVzFoIt3xPRxeuuS+xTZEJJQOlaKz0XV/8ztRmNw0g00r3o0v0b11RjyVg
Z9gkbFND4rfosZD+y/G0qbPTPQQnRbMaNxylZN2+pXjRtohwp/0RjQ9UZ0motxwL3yQnflOUiAXY
jDCVaj9ZhEJh1n+YNudWbJMGvWTS6sio5jSAeUFRQJyNtsNpqakEwBHTQuD1XTiZv4mZYgk+0o+C
CfqFQMinn25RoHAXl2j6HoEYSbXXeiRpp2Fi2oK093YgLRjOswWtEYOgAM1AJV971vL+DMDINwbr
xTJGgG8WiyIUcKRPPWShcjRCmfhMlqHvGukW4M2vIlROxYyUkmQ+negm35MOoPqWcD+XvSbLOiKS
LpF6sk3ju3PUN7eov6K+exYIWYUGjMdpX8OQS4o3psBh/7ZDNmLpiNyhjapN1deBSnFgbrqranuE
KxEf2iioMYRa+2L8RU+vCFp0Xduurn+7rJ73ujLcg/M7FhWR1eRtoVkg0/uoePVzosf2TmEah7uA
JAm+veQSAx3j9CCbeqobI2arrUR5ETvpU0yrJsiu3gyHQ3TZKbKg+WKvTXbJVD9F2V6jKwdkV1Nw
rqJVt1ryo8fEyfbTWO7qJHserfkBqA924IoYAxrG6a4MI+Myu/GzBuHrMMfSoa5RMiV10Z8+A2ot
pkeZ8StERnjbRn5XJWShov+g2x8HGrMCkCFu9fyV5u0JqSKhlhJFv5IEMOTx/BNIas9HXcf4ny1m
QupCloquwaG1tKHJujAIysDQekJvCnBRDsmcJ/yOV3MW4a4xmRdMUnJOWqvtKISQYToSZksApY8p
JoXanvQbAwYEbQlzb0DgT6zqj2oKdOEjiIVCA1efU0myCT70LYqwCDQo5jr9uwXRYtN7cDmbDH+f
qcov1Kg6w8jB6pX3Cc6E6WITZQoQwnrvQqsjXAGEW8bgUzNGocEMRoP/oB5J5MkthN6FhwKGIIlt
yQKNHsNjqi3RWAWhK8sFPuAPvoZTdrDd/lzjcx2wsxCexkOZgO+vR9XwM6OtwekIorrC0TiSq05n
rpyOIHvkZWab5Df5Iiq3u4nCiOtspcnWOMrYgiRaUZ9BntzaBgFKadUB97Cz74z6DeFAdazSM1ka
9/mcGSiSOP1gMwp7+plC9UtZbOfSrn8Ro76j8cGIE+nnsc5bkFSuPzkezgfj4rBChJSm5EHrNQfU
ficWUvRkQtT3cHnjWNxjlAAcR8kPOWwJiMSmGY6YhIYkgVCdsksNIH5JdId6UPoMRFauxDtPg+nW
5Pq7TNugZeedpUezcK9AjBYEVP6pDmbgjTS1C/napBPl0PgeN99BD6GpC4YQwOdya0UcLXV0UNft
tck5jAOVygmEkJztk9n0B5nvQqt4GQcCaxyqPLvbBABuKTQAzCIQEn3yNtUTjTZBWsHoN0tWEaF7
zj6Hlmw9V4iTVlC2UQvXguPaXxFgkaGrx98VJYedhrm1yUhOU9KtxG5JLvdj1njvYDjOWR2JXTSR
9OpZdxSy/IyDCgmf5lxVx2Jr5tE7jLr8AzYaiiYrmYGxYYjQpLjkA4ngZTm/DMQDnTWEXv5cWUgr
wkc9dc9YtELU7tCqKPccx9ApL4NrVUxvORbw2YXZlRl+nxMeamZMlU5LiuVABX5rq7iTgESCwVcI
N880CY8HlRsy90OuaOTC2dQbSlVtWNEufMrYaZGyRNjyu8ncRTasvpiyDz5qvDq2QcclxZQxi6Z4
4j5Df3YaNe2jGZ1oG8f2Q68Y5jaSgFKcDAlVXmYf4PH4QySnT/mM7R05ui0QEuDW9UtIJFhDXHJf
Orb1Fc8goFYgyLUzoOVhy8WHik4p93NM+RLd9ybv5bAJwwq1GGj4UlsUPGVBNVp7KDmF7GKIsevI
pdEH/SvmuCLER3SE7G/Xo00/jNqPOozmIVp8ayLxtvybjBNO+keJ65uII/Z7MIgoVYLQL5KT2k99
QB5aAp+X9oJHYZUIhf6qTKjN6SpRoqcGu5DR6zvL7flIArPe2CXjrZYV0c6gE4PZ+4UHbD5qWU1O
mGtQR/YuVgfw1EAxeWAf5g+hTWl0sC+tGJ1AU4pzBopzAtY2lygb7fy+EB5pvhmR1RwqfAdAV2Ee
b/RiuKLhJ+XPWqwDAOjRt4MgN+Ew0sOen+xIOUtcQR94g/P9VJBArKHqO4eGzeo+mpfRJHlKXWHd
ZJ2xyezy+GOoWnD5qZWf8pHBfi5qcRzOWjpzpAfySNQyEqd4xrwBfcV7N2gKo9AaWSSpirkjGDR8
xsgbyHyU7x54nSOeBdMDWI6yqPpA0vcrn6V9T1ZUd99Dn6NI/9CUYvqYXH30PdRup7mPB+TY85Lm
/stj4/ZBIyg/1l62hAtoj24eu+TYWh1LMFvQUJnKO/wt4zmb229EjaTUaMb7JIvHeQlPj4xuZOfH
W9Dm901rKJEkjuW+RohwlRVXJPFi4UanknyNyKPiJmeESGsNPt44Oe9wAufYLj4I+YDIbO31EGHg
7Grlh276uar9Rudk3MXmMXQsnRM8fg1ihLsfij1bW0j3U8w6U+keCGroiB1IOhJum2OqQzzTSxbV
OfKPKO3enNyqDh5G9s20vJ83Kxrowsk8g/sk8Fuz6YMhsFv/O7NMLCKGJ9U350rejTY1sXL2JzM8
OnWrXcE36tf1K0RAj4UGHTAK46B1W1RDsTPceuUR5AOcp7BLfEARJ9zt+SFjgggipOgbx8SVEcvx
gOEm+2ppOvlNixaoHOmsUNNcAtHIWPOUH8K3k+1kn9bLamD8veDIJ+FQsDqsRlaaCkN2zJ018y7z
ILBB2kiUsGZg7elVVBhm+WkITmc/5xeqGVQ4p3CHQ431wqA+exbGRLT6d4OTf9VowqGDAS1S1cgL
2qlHLj7m7Z6Ov0q+SZqpv0QdAqOD+YRtDgshdWLImIcMAGgAxM0O3IxlZ2b2f5BoDUeiiiimY8QK
spbBuqoaKFnpHatokinjIrkwBxy8sX3S5uRWkyUIgBCfjU5UHQtsXe5DhtcpUn7pI8fBnQcJL3ZB
qlWVfsWrQusO5tMJrLnCH1ByI9oroR7t4/6W6H2JMAPCuGN9NiAp7gThUswGOy197uy+3cVee3Y9
HQmcWcCMHEwcb4OC3n2MBcnBFxtBupmK5mlykX6Z6Y18dDegPFHfG4sQuWcl26q8CzyG9tiqMjlB
dGK9L/v+kxIjxbSRaKS6Ms/u2Bpn2ZKY4eniqtXA1nVpZw9Rbz+XuuKe2Cf+QUUQ31SsydsmJuTS
WWgSocrFpdx6i5qdE9rKGa/yJZXJbVTxIVY9vh9mKWZlklfO7GdZeANEPtAyYyPfFn/CvPrC4e76
iBQJQZMcxUX5DfKMXFEifkh1XRqkuFWuraa2j1Bk39ucrUBPm+tcJFDnNCKtEyJaAm05ODE8l6de
014zmKefaKInMt9Eec2Qld17zgO75iWhdbQ/4naE1AXdi4218dJJJngbpadcz/1UN/QftABxWPMZ
IcDCaETIAu2yAVsKzM0sme7sIeiYbR29SS+UpwZmDoxwM4haVUSPGpSasbAoPNDFNZsMIqMRHnLM
FUsltiQt5U0xUnrUY1gFI4tfwBlIgwznrBu99aK1EUrKZaEv4ioAx2Ne4yVdxSI3mOtvfE71F3KE
KGNP3NaGQXGFBvTEAkaNiFCW4GlNm6Syel62+A5LHUV8J612sjrH3E/lgqcY81NiDDiUk+91qM0I
+0IUPy+Fy4JkNnFL7Uke9YRlsDV2N8Imwk+IbamPlws+X6sRX8j58TqVvaugbGB29b6hVXTMkBqi
+6M/3UVGsy+WDCazz8KtarDD6U32+26kPpmx8OlZvdg5JRpWR7qvAwnZpMs1wLlbyh/KH6UiWTMD
1CqrlKpQhrlVZcOCMJaJt2Ee7031TTEhfSNGbG+VjWRUK5V52+jem21Ob1be7xW7f2V1k11AIp5k
Fz2a9vQdm2TV2EyvU8NyvZsSlqlFzKaQdecWLPE2lc6jpXPS6S4N9Ly9oDIi+4AoMqEF2jTHuMtQ
uQMbdnrrScf6OTn0bBu1OIcWqVKdTXMIstSH4okHbWLRNC7H2Mu99FZD6XtMs/olDjnpJjAb7lSi
5+0E9IsVPiewWQJ1sfNhP8NO0d0ZGk0iE3UrzfBjo+GmrBf9ght+uxkt6hxixMcSLd60qvHsVZ5L
yCeLur6WvrdM2BMQlk3dmO+Rxw5nNFVI3APxfGFbDdxDSbtxcx3BREr1rlaL+q6EcR8UddccskTt
96NDUgaE6dcYGIuUSzjJNFKTbkp69uSLW+m2tUJkwh1DGcM/RcZce0qTuXqkjvNrSE3nwJREftlg
1B8eHhVKIsJPCd+h2AGqFVHJtJNjxc4mxDkIQy5ikhiHWt2wpM0uQN59mcifNuckSQUXdNIMOwK3
HpSGdQMdyW/HfY7JUH2bB+upjsB9OEVxi6ok2rf4LT/QRwMlwGXVDVgch9J8lio37PqTksFIHQKi
WymHLgsr1AiU4gRQV5gd0XszvlpDX72i9Nyl0/zRNBzcKoM2YBlf5jITDnU748duub+pE3AFn0LE
tjQgjK3hkPUGG1w7M3QriEgA4qvqu9RLdp4yU4n9WEKz8lB7Bym+LGKa5qmIIcO0pIlG6RhTjOhu
MbaSDzNp71ELlU/ZAKAUbDppX/XAB4oYjnr6ZFfFyFAI9uHd+vOJFhPxJSv70LTOtZTVkxoNEAqh
BW+MQrlM1lVTWNOoeGAOYmbJ4pqK/tGP6M1tlPBYyWB6UgpA1fsI6OapNKfqQ80YFptI4+LQleqj
5Gxy1tCgombalSJbgi96fck+4cqIK2TlA9M6OVB3iRH/qL093SepLR6Yo957UIfvCiXGQGoOwo8s
Ut5FZO4k1dxtRs7Gnlyru4LdGBolAda7Aoem6+r0nvUSN2oD95gQVoP9OdHIakTp1pOfcChCdoYW
O3mWpQb/2UdRkkdKC+7FRNFzUSQQfzWPk4+sqb4ir7zm5eReqOf1T6Qo36931KBqNLamZOZmr/L3
DMDncqMNkVD3pkltVfRY/jJW2F2YEULQeB9OEtmU7L32NlKW2gzkTX+Q0J5tyentrlk7hI9andyj
o0izJt0gxJHs+HvJ3p3Px+3TUyCZ4jegWsRpFtbHOLU/eQNOQY3Uh2TJaWIr2z80CqpkqtgeapL3
Sq3pcUH493WMf09JOj+JUL1Ve3aW1SNJZfIgiKZEuNQ/dTSb91wuo882b0cwDaL7cSalKWPxj5DK
e+/eMmE3L9FQ7zngS5Z5jHZEpP2OBhmTcOISnIeq9TbMj2ito4cxpp9ZR3N603OVowO812xowKQG
XUAiLtlx9IzNWL2HBn0wZanXOusD4PcpviAY1zoQIYoV0v6HfptadEnWh7GlZbUScf/ttfXp32+s
P/f3tb9P/+tr6zfi/3uj9el/eu3vn/qv77b+2v//c//pL//X19Y/9ffd/v75//+1v59g/Y31h//t
NZxClA67ydtj4LU7xHOSYTkF365R0FASsMrNXMb+HJXjhVrTwKyAl1/tvOGSCzPCRLJ8WaR4kXH9
jeMF8xRWm7g4TMuv/MvP/MuX67cigXnTCXUtWH9PaI7HoL2faGifVQPLMdmuqPJ6j9WvYqCa1OOX
XtMpwCzVD1pwwPzKCNP0IMvL+hqm+vKyPnVnER07eBstxUf0jGokLy6ZBZtpVMOAkuh0mWzxpxyR
YxhGG+5IBflF5qb0uT8msgmc6kxtmfxHe8mH0H8nRFnDbJypzGiUVmMlJ/whNG9yDN+0rMJSRua0
QJtvDQ43qHIcHDnjfmK7Fi0Z0XX6DjnqV4uwlfpJk15nmemH3ksePRhvW9ivFVNz/BUa37VQMVDP
bbbRgettiPjoABv4raZAcmvtYOohrGlqjyi7CkxiOE7l8uacLxuv0CIsYNPFSsT2Qf74mBRzHyXl
EjtPBkeozWiFmNfpCaoBO+kPK6HmY3j4qKwWWyToEKNWun6zrcZyDkC5mBtZ92dNTFNA5vzLQRTI
bUKAPdSQ6v04d1czoRqrTclPW5mfIVX8ov7VT9gfqCeZp7qrUSZZEUSa9OqZHDjNDhc9KVsKpy8O
Xaq+MxyqF7dWseXHCuu++UemA3uLpK39rBEsuMNTbwhimSP3B+lVkJqTd2AavcBQJ1GTPkXGBrGm
VUopcj4YqOt7ARFxOYwq58jusW7SnaTAPhBH6JY18X3DiB9EsbZJZ987hnlGk9YEAARTBHXoCgcR
IfuhgjfR+qaTCqJnUOqnCmrRNvSo0FqJfWUFOKBadfbDiHFBdeJ9rHosnCPnGZw82wsDbRDNUiq7
bASXGsSSp9j8wWV8yycZHWLbOGjq9AjIBExDj4QqzuPb5GhEIrvJZ16TDzYiUSd9m6u267rpkqgo
hqqwQCYMrGFnlUD1BhzWnc0vaTT41Y7AyyZJIRq5bMzKyj5as0VZLptstMzIOglWJX6hXYBDfMKr
zqqd3Q4H2EpQLRit1vjYpHY6oo5jM/gKqn2cr9iETSeJKVZa0SXRhsCg9+y7FNvYKeAn5KefqJ6g
tqHTwzenhE5Ctp/T6IsIPhAco0O9wCGRMJbq56SyktNa55Qsd7BLo3QrkoXG4sI8T8uz6kWenxbU
maOYf339/+PGZLOxPs+7RdM7UtCD0NLamJbc6BPzGcfcdNqg0eEUQ5N4Ukj40E3nd10jJSdU4tJO
RJ9CiOGOmzmV7CYsHwarE3Q1Fm4mVfMkG5AQAwn2QvvBLWj7gx4nRy6IYyuo+YTslRuDypxhdkow
99PdVHnH0LawwLQIA71cBTItgImyldkb3Bk2jR7fjk0DbHLOjWSSqGtYaksDbTnoyJ0vfDSDcNLy
j2uP3QXrCBEDEAV2I6UUpFR5UJjza1TVSdCo1dlSAbRSTTR8tg9+7sInYmkuGCWX7p3zRrnvqcJ8
TmmR86EsfXxjIDXVHFQ6rBkz90ybkFmWLno3toQ3kKO2NUA6wOoUO3R4n4hrSe5RlQvVEF20DXP1
opecpsc6hqyON+BMbTMw3aJHGZdOF6OwR0gPqT8I72mc0ROGM40XWwXuuUwN67AvyTLxFSvJ2EE1
4HZ6cGVnjQEnYiPjpxHJF56epRfTTiCGzi7bGtymfc+1YCB0jFzFQOZcn1xo3+zNYLoQophd0iJ8
7AQdcNaMcqsJedYApB2oc72PeX3LWW0HtvFtSdjUFJK6zaiio8szeumxmb5KibkuiZO9bnNjz67s
CXnwghJKzQZjgoa3vXuTAp4naTSgIhdR0SciZZAGDaMsiJY3QUrmUt/KjmbfnddpcX3ISmNRM4X/
TJqOPQ+gA5ga//7E+pUj5K9KS77MijtZp/t4CSVGXMUBEbQ+7dhwX9avcnf0oJMLe48q/MUzu4Je
sxkSKKrfjaH1odbjdLCmg+4UxEilA56sikPnApPY9w1ePW5260VR5Xczgq0io/VXHLtBkZp3YZ0R
LQkeSGfQxFuwcWtP5RpKntCBeXwQRrOUnkRiMhGrkXuwci7nxjIf3Cl+nduYTpHhtZd+eZAwezEc
o0Sd+EMg8f0OeijGvpF1qvpcxvVCT2SWMfXRRrFWPkeG8uYUJNWnw4vQxoC+cETgFilhbrad++HP
0sTak4ry5loo4RwbAPooyfLmDZrGsIOa4OkavyaqGhYXGSVbWU4UJgqmscS4t1JSXwpdP+nLhCPM
ga1pCp+iSpqdZlFr1NBpe1SmwqhLgt4twG/S7MT4jpwco25LiW03oGPPkvKZHjWGdojDgdmF4tJV
E/CnkDhdPQc1uzwUSDI3g1Wkwaz3QE3dItqF3udYaqVPK1phi0euz1JqtdkcbzXCxy91D8XODjlx
YU4zs6uzi+3M2QW0cXq0c+NUT911gENH+2mg6Eb/78JKHklIMtRcmVegoL/rxT26/pV+pCYivOf1
iYkYDA6sh51ynm5py/TjNB68Au9JZEAdbNOhgrUYf+P2kkijuSwu+cswWcbJWlI/luOsS1D5Mlfx
VCVi6+TY11Q7BKIAI7OmejrHEbEjmgLZ79eMffw8eKq4NEha6FtpvpJQuBLLfTVq5rPWQigxveSc
O2g32TTIgiZbg07ski5vXeiMAMOoA4GffFkBBmVzaLFiXM5+mtYB6KF548npMZ0jYpYNsgKWD78U
cLuK3JXlyfrQt1nnS1K0wDgp06Fokochh2YaTZ6zTVtkIevoPNANqVVQdLpDgDCXY8zIjun9wKcc
Nu1yXLGPLaNVJE8KZ3udvOSoFBdDqcqLmTktOrccU1EjnhN31vdoIOsjiesH2+OUNzaZ8RSiglyX
8alOjf5SLQ96WZ+xe6uHmv4S3ihS5gcWL9hnfppmSyzeGFD/QvYhYZF5qfkV9x5JbIWgvNUJH53q
yG4fBWb0NMxMvF6FUmGaveOEJv8yTbBhNKQItOQnP5vH7NTHl2yUdOUkuzc2aPhdUaCZ1iec2p2l
qL9t3dyjQ2A/azH6sXQe7+nGX9qhu+oT6xTILr5YIEx5AfkKpV6f4VKIqjvTVgQpPN1PzHLEqOjt
uSQJ/rP+92SEyzCHZaKGxWOhTxTMLP6RdNlV1uoe+vBrwRte/j54sBwuOmvPfcnIYyQQlllRYJEG
mkyRsa+IwMjtJQUAN724ikQ5yaynUozHFxMBwJlUeWknhUVbSJxMa5lBMY+PTUF+syPcS9yZ91Ll
tlTS3K/bfdb16QmxLJ07+67ACH1gZlYv/bKoGorXFInqNodwwqaBCX+9uhPHZZmCMfqAoPYCgIZO
fP4jVDzFED5cKzRp9plf1mjle+KJ3YPXt0cPoDapNN0WoQMLcis80qfQQBp6P+sftZdRZf1qndn/
vrY+1XW2EgBo//nZabnH1p/4+wv/9vugytk27fQ49UsI0u/laFf7Oq7kTlET7b0u1TcDzuiDO+T1
wyzs1/VlsyNXS5igIdan0s0fcCNWCKwycV902c/6Ml57wBys5fbgO5qD63H0uqUDGtnteEPXjlHY
wJBoFcZ4W7/x97ude54Ip7quPwrjgj0PizzrEGvx59+fsts0OwnTuSWy0m8S7+e2IwI5WJ9qU4f9
yiU6vExDjaiXprwRE74+AT+i39av1gcFC1WKanITe3JPTy1lAvfQBpfGTe/l/z70NM4PdozGBpvn
3Azdbf2B9YHKjHFrgUn6NXGvftlhzYlNF8rB4Ng3PA4vxEUSsDjSP/kaMICdkqw8KwLNmZXpL56K
A0RtzGtB0jW3bv/6dw+/Fh/Q87Gk7UBs2mzdNnWH0rlMMGgkoA/1zmnPmPTp0RYA6rrlz68RRWsK
0j9fGT1CyDmjobx816EfBP1nV+aPkYVEUmmER7C1Op3Wh5FJbGvYQDO92vPIIhLLPlndd1ia6Imz
uiIbexOVyQURJYg5I26pDq2P2RJp18VOfRJJF2RLZmezPFtfgs9MKR6lttIRchAbn8bih9CdQZxg
h7GR9ZoHb9RfWEBf4iWHs1gSOdev1ofGaLPTNIL8nI+ipyRcklzk94v+1C1GD7MVNUrUJkwfkT45
J2BMM4Dc4ZXoqN/sGmMMxuXvSWPTSoLywPrU7E8ZZfAg0fX39SXKUy4Ock4OUUb5Pier4DSRB+wD
H4K7sjx1WFcjhC1A/uDiMRYge3UKp0Q9RB2BMLLDZoswuO1F48fU9xDbAVGoWWswqYCVim2eszQn
4BN00aJThkBdbIxssPz/WsSZa/u9oGMeTIuOW+/hRKMcIQIqqqyrpTR0kcCtkJpDpGRJOHrd9ckx
0f6wA0Tk5ACwbwaZ876LA88oS3FKXOdb140pIJOGrvpyPP45AvaL6ACfRsZM7oswXgYB5Wh9cJRw
2kP4weGI/6xIEYriq3xZT8D6IDNUz1mhvoZWfLTgACNDbtjfxiQJDYd2tq72lKcHJK1ZxdP+IWcR
iEjUeIum4RUUartbjyYL/uq0HmxonvD3q9xFLq2FJMWQ3ucZ76GLCXTKsIRwCVvGvmpDhvYeR/9y
TP5Wxuo+r8GAaG+h7f3JK6qKpocmuwFCcXJZd0wG1ZkpCn+0rHhe35oOtHnMlP0/n2Mp/KlNTsyk
5g1ETCLD+rdaWdtR0KZ6DjhKI2FB/en0aV7E9ORDNJaxsxWFxMak36XwOwsTMPti0GE5ClwrTt7o
xJP2urzULV+BCibE4tnIsaGEmfUBMQXtYJaWMZGA/es6FvS4W/DfLf+olwL+oIFjHLllgWqo0daD
NsrOjsZI4kKaHCNhbsNJK28SX/3N0Dqc03PhBHqT/A9jZ9YrKZJl67+SiudLNWCAQauyHnzAp+Pu
Zx7iBZ2ReR4M+PX9kV3dV1UPV1dKhTJ0hnB3wMz23mt9C+ldbZ8BosRIpfCLal+doP8eC5SrdmIi
/U+qvYCY/EPticenu5GNE74mevcURJ58x4z/nQ5dSouEgzhGTnYOcwLRNcMJTDpqKA1N0DROl6Lc
LoVVEXvujV4n5iUdOeBPS0nBc7UlOca4GEHyzz/IRv3ImIRDSoKCqloXnNgUQh/Q7PdwCh5dG8ZI
MI3RKSI4FupR8KboX6xivSM/WH9rvd45oGeE8R/E+6oI4Y4NnaLEZXk9hgtxvw2oBBgLo53WMNb0
PzROGMkES6PiEfetw/M9A+qYADszj1yxSq4A2qwVB+u9YeLupyf9XvaYgAn0wDY/gveYoWgGeYcF
pJxq7D1NQ5sKp1YW97tQ5eowBc1txSXwexwza6kD2vHCGcn27B3N1ASOF2snwnIKvAIAlkoxYFdO
O7Af0O44X5I8WTcHKn9+dtkwFp9uUPFLguyctJmxsxDGXhrpbhxbMy9RKvsLa4avLAP059ADg0Mc
8VCB5KOjUbkr+BSC6cOM7RMFufuT5WhlhvyzDYltDRJBPVqxfeVDzGsHtI10NaUFSF5mIn7nAwJN
jrRjwVDWqoYjSZOoNIIvi5E4sV94jBs2Jk207g4tZnQc01eVo8cMiD1Yu93Isb+t3kN33DERvet0
yEAcnl7QEI67yQL9UYzeyJp7BmedMD3ur7r7gUVLZPj9cxJpfEnnbBNDM1+pXN/2+Po2JLJAcUrj
nYp/U88g5BZ1seVpweUGHq9qIaNEQm06q3kdjGU4MpcGtkMCHB1MLdnMrKGXgWIv9VXLkzUa1bWx
9R113VVzxRrBx9IcGbk9p+hHWQ05ZvVvgHmsiMw7FTmElt5ZKFarkKRrnGcORmNiRA8FCZpVCMU/
o9lLQquGAr6huxEnJ7qOrKVRf4/rkhxQF4B6gZvY6sURf9PkZ2DVco2CzbKnK/DmGCiTuKnaEVlT
7j3LxlAnzXNI9myhjwwwP2oPWbljW8lWYWmpRlyAtRSPCINeaWnfpbVj7EJJLoUQsPxCi7wDMhfK
2h0WuQsPhQaE0QqiATtLeZw065ktALF5RgN11iCA5JwoaBBweOhvhZlrWwdJdWDk3qki/3DwmBCr
1D01bfRAsG5J3YzEL0y1U5qyPFB+TOdB9pBjNJwesk9oiYGJ8PvY27dmc0cujW9oHWYdZRwidAyw
dcNjQSrLljlVv9e96MRkqD2mKWwmzbpkOujiFtHHexl670JYxW3VQAZKWuRTeX/yWmES+OqEZ4l8
YmMgR8VLKa9Bhb3CrbvvBj7MqpCBCwUO5f2QZ5FvtPHvYe4l+l+7uElJLdl3FR3QMaTVo+c/c1pJ
GpgmzerlZcQ3Kog+44T9A2pOvoWdANyuCp9qqBCIGk0AJiF6kDLVNrkgC9yJQdjymFfUrQI414jq
ZaEe7QCV52sV1BWQ3sBYGQ6K3wI13SFFucKb8A0KVN5xvaeMuuSMKXeJV7jHacA/m8sMESl44xNm
gEAUN9Sa0d4ujd+TwRIJpzfc6K3+1LaDsXfzlEpyhvNFhevDkLJdNvdi4JhZEKXj2yXNG9g2Tk4+
n+MWJKkP9l60zr3q1YedOtAoTUBtOZ2NqUr2ISnKYMcCMvHMot1lxaXuLUWQuhOco2vHx+4U2p0E
8MxDi1QIgQetmJEEU0Yeg6KRNvQ+X95blNUoqmcd/57b7pIkOroWZjZXfbhLCgnzBW+xBR9reqyr
DvcE6twUX2Fer/OgPmtzaYJq6bOt66mXHNq7AacHtRCRO72ZAxJz1LXhUbyyS6XC8hhB8OraIi3W
glECsb64O9xYe7N1Z9pPxvzDtcC912DXNxhmr/idLHgLD7xGjUdSdWL4qud4nTc7j/nZgcYfo3qj
hwPT43eOvYVlo/aaQQ/NwL20S3Nj4+C9RrYNjDYaj0imUAXImQEU7LKKw5PUBBlUKmMgahNXH4zy
Lour+8lxn9FwNyOaAODtJWMv4qYCZOJzMqzGGt00NsVnDAjnLlkq/1vyV03ktdmzFxbvSHDSjbaQ
MGmNezjIl/n1h9MslC8axajefltdFRGHPTA3ktB7leBz6eIaimHt7YCM1+dcz/eDLvyitxHqFVmN
4WXBSAn9LIboUdOvjYP5VaSwn6cQ6MCM3puVDYAfdQVXkDgG9PTga7u2gsCMYhacNEOvGgnQbQDu
N1VecRkI9aIdP7LSz/q6N59DzCjs3v1XhN6adsbILBxfYD1/xgqMq5y7J212ooul6jNl6asWMD5y
hMBNa5gnoFCI10IovJ5G1jdQq93SlQYUykEuFwB3onBak2L0pHeQdwPgKJlmfdHFulWeiXyEcFhQ
WOsgs/pTAXL/pUOTF2beeWpn9aIM57GrXyIUaesB3y9WtfJtQOvEGDvbhyZUvcBCeow6swBPgria
AQyWysI5V6NKfLdoDoYQZ7ohxHS6KG9J0D6brjqWufOlzw4mI9B+KFOGfT8MV2J5QtX+zGZnbI0u
9ScQE+0iMFEjJUflaIQne58II4vDGPdH4JbPllO/yHK81odJ2Y95SDakyGILo7uJXirHzhP3344M
82Pouj+0QsO+fWULRwIk0YfnkUaRadwpldxKbmrCUvv3BJDiqkqGTe+kV8oAiearQyOr17UPyvNa
NzqkZHgbCLs1hlXo8qvBxF+mnT1tOlr0RC3RjiurGbMtZuTUiW7zWtwGGeI1rC495AaM78Yp5fOP
9Sglgjp4QBCHG2PgdhQPRm0YZ9m40CNlPO27kBloBfK5n8zXwdLztYmpbaDYAYw57ILKucaqesfI
9xhwB9KOGY9jQkyQd1o6dacxFTvoqtshfZYT9S3mzBtLHsfC29fjT6PSq6DEXclu/Gi1cuegT5g8
jVQAC9zRhGO6qiCFdbmGXxwjFLxBZMags/viO855QntnkU180Grqs/42ZTxrqe7LayQxtAuus0I/
2Hk1RHB72Dpt1d799Yfe3dYWyXKJ6+4jM7H2TSEOcUQXasLrvB+7yLt3dHGPhr7lwgTmZqA4pBd8
QS9v3yBP3hFckOD8IhQsaOabpku/CbJFJMXEo3W5A1g4YYI6ycdUsKvpwm5OTkGVgwmX4I3SBnrk
MmFravqrpuq3AhsenEL6ZWX9zA2XPAv837ELUDqhFzYjXF6PdoDlFMhcxPxhNUqUb46lvRZoD6Hj
6AmqSLaXxrRN0OTk1wrstmsj0Ded8sat7LIXpo5q68joJQKYN1hvjogVIFRpXIXsbOCJLQEiTUuK
Luf6onLgbyJcRSMrACQ2GymHPfP54Kmx5LZ3YPIFSn6xnpWkooE/gbqGxAwAmT8mE7SEylnH4fjQ
RExIy84KNsMo0tu6Dd2DxO+sKzIzsGvvQ8L04P94HI0K0D2iorvXMdfc2AbOkSxCJtHZ5g2zXnBX
y3kHOpa+jYAFECUQNsmucsJknXdkQabzxgAuRZuFHJO04/0vEklX66OTYz71nm0cvVAIYGfN2Ypw
LqghJtvdsm56Nd16Aa5mjpruWoc8UjD29ocZ6MKM/bB2ZkIAelq4aZI+QNhKGu8+MA9TK+DEBDgI
W0/am7pGmc40fHBQYHJU2HQhjxTAR83IDlq47HgGzHlCTHYEJ3/n+jitXVf2ULyRZBqCZaxdcJVF
9KFZeMtlS/825kQK0TDdQ/cjQOI6k0+iOp2DS518ZRjUjq5TvTuYqREecgvJG0agzBr78lPWJp54
2QKItsiAFDQ2oc1MfqewlbnGty0YsxiEL0NKYDycVp48kP5DmZIPt3X/3rQQAV2XgzRwSvhnr71t
EO341zMJChnhhsc9TQuluDodIoo8xwH3Nlj2oSjxP4/sJitGLXe5lR4hRLygPreYDnJOaZTF+wUn
GWr1vZO6ANEy+s5heTAWwyw/DXI+QLtIddXIAhwJSEcEZ1CMoaztMchsNTrWRc2A2GxuxqBNrwO1
v1XlG7fnaFdxOHASi7VK58EpsvYGeFbFpe9/BNgkGMFvSRRQzkwuY+6i2WhjiCax0cPdoCfPLsDJ
bZjd9ZnzZdgy5SJSf9VMqCv6RFA8MInOg3loQHv3RB2g9IsDH9zjd215D30/Kz8IUg4VPmZ7hlEI
DjaoWW66AuxZlzjrDlmLL1s0uw0BpWge4FaPzSEf+mE9MusCwsgbnsMXuv6L3z18w1aQMPZqnyZ9
vMntkCtT9VhKs5qD03SkeXEfFTDK4llurZ7hfTp8WnX8aBjjiwhbohWitbLUTyIKbRs86xRLRFBe
ih7fj2vBBI8n38g+YKIdA7q7xEtCbg1jdPrxBBojQ7/N1qN/YJn73cbVXrYfVET2OcCTnUzp92yw
qVYqQgiuH8dSMe3guEV2ih8ZuGckMnbbRUSOocTPg+InVDFc9thp1sHEIk/nhClMzb+PgWlMTVDI
ioZPeNnGyHlkYhyNkGNYwVAK3ss3bsFLGGYXUUQ3+KI0VO8ClKz2Akoad8Ac7nOSF3eObbMv9i95
CnygRkSHXcr1Yes95HmvbQDo0IXJ6FsXdJaN+FgZDVNlxeh3EUkXWbfzLBfJQIqL1zYbb12CamPb
KA5U1kJLXyhwIGFl2sk0+XVT9aIikwowY6PSw4XbMDzVDYKEJPrIFC8RB99jx0qtEvk8KqTVegp+
30EISkrRbmqi5oLdKl9DlCarOxI59rpxkQ5CqKJBbVBgEo20mGfr0t272bke6yc7ggCRG+Mub9od
C/7tZJa9D9f1hmO5XI22x0mI2aBU9m8PXrXCgYSkx7uhjfJhO7Wzncd2v4+74hqQHb62Te+SZKAy
qzh6s0K10+3hG3fWD/mPb3HV7CNt1FZDdjtQz4sZA4RdFSCGrOC99Egp7Q1UBGnMsTyhz8bjOhu/
yaj5maaJOPkZhtEwWRDzTL8KJBt0/SUIIkQ/BKKdkdTRtX8sGg0rW+ecv9wDFhuuvrDjJq/boon/
dIYS7uAkXjOFE3uYkZdl2XCKo6remBzmrSLaM2DGPxrM+JLzfNtbCTNT8JqtZKntHcQqMG1XMZ9C
NVsbe0aGMOnheazqLyVisCGQUrLM3KEX26ZW95A51bSh0gldC4QWscZsS092h3JXcTjDW6EtwSL9
yNFaF19ofZ6iPPCJuOKnLZeDBXVTwjQbfDKfrK7Zl2hbO7hnXJxSaym7Jz3Pv1ByUSV2+fOE98Fs
22hFyM1j6+kNx4cSrXXCvj4WRNSJPvle6FLePFqUIX11I4JqNdGHafQa0lfD7DCCOxB64FvchFsN
EtEHe7I/hV17mGyz8/Wq2hUxOhULN33YGwDdShwHIAZQ0KcN4vUOsbmbtvPeNbCijQlYN7Hgc4e2
gQJ2Er2FgQT97GowxujocLOiQmhYuga1C5vo4PQJjUW8KneWc9QEQa1BMr5qdvo76lrt4DiqfYam
vOQzee3GiJZqDKSM3nXLHequU6m1e6GiltKi1/3aDMBb6SL07aomL++1lNUNsR5HFNRIC4RLpTNq
iGqCs6IHvkWDd5gGEjXBgr8kNcLlEidqKzpkWuZPZMdPs2OdkfgwhAaF55gxwR9U2300PU1N/zUn
+VPBKWJZaz8qmxtGDPVJm42LJF0KNBlpydYCChs2Liml+1TIS5bM6OCchhpImhtXCgb7Q/VhUEmW
C6U0HF8M5q0+ByOXOxy0Dq4gu0a8EHqoj7zeNzuayyRYHkl71YHj25zFjLfYzEGkyuinq86k9Wq+
oWq/z2lls3+unDH159RdjO89LTUThVBvbhTImY1jRHeWxFMyjuz75nBQDH/oEng45Z2SZ1B7MMR3
ni7Z2xWQsojNuUwpFxiIRwiB9E+kPfejBRdfnzBSQr1w3Ozdy5rmVMLR4WqlX72KRtSQydM4lene
8uw76ELutnIE8Qy9gaMG3Hfhz2WdEaEBqF0hhaMHoe8HWYtthKwuTWj79cFuzsObOiM6qCReROnx
BaQcN5ELBZFlGfRzz11m14tQqngbG4cgHALESjfGc1DKeAOZTazhnQQbkp8vszLoCpDOOJn6l+sJ
3kTpPtc1IAwq/XofZNon8VjQrzSuSKPqz7x2eNsIVQcte2srKHdJ+MkAjTUhIRgmaHAegRkB1fUz
5PTViukZjOzGzKi8k8Kg+5IXT8bSSzEWsidg+/0SYvsicgO3QvxWDxKMQKJtacsciXpFD2O4v/OM
Jxtt2q3eyEeTSaxtf0FN4R9HswZF6bbN3R6oCKuBW+5mhz45+xlSe7Og9QjiMGyIn5Gy2XcWaN8U
siLj1DbpcNXk0ymu2sMQEfUMNI+1ivPHKsijRzFCDCVY7Z5WIS0ozjbJKG3iFRq5qvNjptPU1BL6
lZO1HFGilVk7+qpqKrAsQXBjZxiOCLBgf7fo20YeChHFyXl2tDXisVNdZZcRG+nFwT0Dl+nBVOHv
hqmLr2oPdH9xNSKm2jCCUOc6PCDp8JEyrl4DNTLJwLjV8U9oAah2+GI0Vq5li55CBbBoPReSB5So
Nhq83dTX0DF1wI3ETnSyX5A2RDmU5bmLafI0w87I8fXPGZo3kzStkHKBJvV9M9U7zWPRKYvXQLfC
Y4KKK15yEehz3SLs/bBPuW4SvBmPH6CxvumNeZPzgUWr2ZJyR9N50AgNSOQ9cqujQj66aqryiQ4B
AAh57tkIa5gDO3w3DNy06cYbBj8Qhr51nrywe0G78NxqMFQFB4OSTCWC6fQPG/D7RTTpPsefXpHW
DYNQofL3hwYxhcSxbif6c+d3RtCvFZmwRInB8WPfXbVd9CTJNoh0PT5GnLBTfdN0fJDKvCJZijd5
kZzMi6cDVKs1nJxFfokH5MrUumiO6vmERmcb0uPfJRGqUObpuLdvcy1pd2owf+uB2HZhQ2pdBc1T
j53Pwg4YT3tfeoVyS9olfN3SeYAoGDAY2mdD+djGzu8yIcXeNnGlRjkFAFrCj1yeacKcwTzE7xWi
v0EkG3giKFOHyZcaq5JLh2Mhl/ZNkUJ/VNOBAJcH2pC0NKz0WzIJoQmgia0VvYUz+UWkcVPExcEN
XY6JfmYanANkd53sTox8F9+xhOHalc+ipJFbJBx+R8l5RFAkW9H8pehc5gS4CDf0LYHFlq7gERyK
DYoS0IPjlhZxPaTc5y3J41MBzKalylh5vcihyNOnMzF9cfeyroeRRU7mRij3O8W3ZevDfVhNJY0+
40cl2sX0cGRXJWmn5bdZS8CdtnbTeYs3ENy5ZicwP8boIbQ5aylvfhmIjWms4hHsQLsJgiY/VYYN
P1eA1yGSGp4mNm43e0nD/n7UClDehXfP2PXqIOdYwzxItoA2vsuWRvA8FhxFXUJ3JrkkAWVbz4EQ
j5Ffn4J+qyQ9AKlj4UxqbD+xoif/AjPluR2A3uAtvrDJDvj0iT3qB2NbNtNeVTC8KgI192Ht3faG
/RtTS3zOg/ZTjvNPG7gPlhyvLurEZn5OzG7giDXcxTEPBsqWYxvTz69b82Rox7Gyb0DxfVgtJ3yb
x6j3Xnu6TZyiqHsXWvLQG6uBy8I88TAxaecIzUEw7jhf5VueuL1rd+8VBSgPAsVN5MJZnkHn2V61
dbvu2hLMNMjHkMTLdUfMn1XRiCkQLm2U031nTZKy4bT3zejeNiEhc13Vwc+2dpBtkAcaxUNeyj3g
dNMQeIPYK806pCcBLDBwALQZJYZAgpQwgF1qSRdhTK3fhIeui1AWeFoF275Z3E3pEG5a/Z6ci2aW
L0TCfszpcMt+fg7x+G7JqYFYNwyHtK/O4I/kU0DkrUGP3zOnC5Dql0xLbL9WqLWgDN6Y9snqvvtx
ZncF9Zst0FZLXxx9RBq2hth5vQmWTdSPQ1K+AwfHzjBU51oGnBiMdd+ZFR/cHVA+BpfBdYTaurLq
eae1oH4g1M7IT0CRpAgQqFmfhd7c2egHalK4qpEVHgNguB5Yx6E2DxuBppVACroPRm1dk4mASGYs
ra8b8EWrLFUoaKudG+gaYC3vXC1B4TqoibggH2QksKFiaE349Us9OD6p7pLeMCElxJa7RTdsEg9n
c6D/qLJOcF8yKjKnhzIY3pI+tW6sjEl9xpRcaHyMGQtv0KCucyRsJBO5K2Rxj0WXDHgpODLY3Mma
qn5kZNA9tjYa8ZHb3E7lpms2GVIopE3GR1NpnOyqai3IUdZMlGutfrJVmK+YUbmiemEIPKwsS7FZ
td01aMkwVPlvQ6T72q3vK4Dd0uPW6jMb+DSoSgMrO9IiHnAbtp0muY8NdQxm0p7cO2naFdQaNdOQ
fecsou1yjku2S8RFaPP49NF4Uk77yCgL78QsGBPbzr3bGucEjQNVvTZvQ0+8FdsIWilEfnNF/PDO
g1sDO8EhRbQzjukAQVsOTxDLkl1JA2/lsbi7zqM1gf8fbr20Zz3MUxSw5EYqlANTdwuIwlihkAno
vUL7po3qWzRwaLxWpNBq3gHrJxtTCH8wDNt9Egg4WgQ4QYgyWGZScq00kgyZ4XqnodFvkZ5zQ42t
6Qdhbk/wOklsSiazY6YTo+pa/nAMIh9C2U6+PmUuetIC9lfAowlly3U3SGF7oIUhMPkUcQAtao1r
oDbsSn7ISXltNwWDq5awvY7LoLXTNrPTE+ccpi6iCJmKm8ymXAzqYyzq264OfghK9DYUYvV6As+I
SjrC5nCPX2shh3nE0sTIZF3vkyvyVXdtvWf4HYKdYKjrte1xsupxhV4H5l1OhUNSJK4f2pJgnNUJ
U1G2ZaRiI5ckk9ocNnHAiXWoUL/27YMtaCpqM9D1KL0l1gpDyICosA5ikskYT2dWfRoKqLGR235z
DWAJJnhFervDUsK638vuCzSGr+Xidig4TTJElBfVDSfTAacaDjmRX/mbmilASQXTiOPsAc9YNK7s
KP7UClWsQ+zFcB3up358NV2T6BFyngOkKThhtm5buXDqH/jo7qwWOSPmJb69Sd/ENOinUIv3nvmA
1EGtumC8MGKbVoPfWSFkGgGKW3Bm1Gt6eF2iIAdX9xxC6lU3O7cldUFnkSyMQcvXgxhAeg2AjrrM
5oTaH3maml0387iSSu7Vz0zKvT0hvrRj/GZubx1YcmY+7z17IHsM8dUqcBb321QwsCMXOS+sc0C/
2TQmcbUz8wq/ah2zP25qWM+IjkqI2QC9yuENTDMfLmV9MeQ7UFM/qC4e05RpvOvC4nMnA0oeQa3U
37gKypB2dosFUzjCZyMn2NwUG1p7AtemfGdi3oCLQDBGCCdQMIAZNroSPQ0B5wevbUWuQJ40H+VU
fJOGUa0Jv3uwJ33Am4xhbm57b2d25WOp4+CrXHsZjDBuTcjdNrzpVIdBvdF7glJSqEZ2NDwQI5qz
dFDVV0GZ+ontXR1iPiNNbhuDKVAfN09mE33abjhu9IGQ5KKALaTs19lsXIhrED0i47WwrLt81hII
VGKfpt6NlmDkGPU+oUFZ7uy2snayrYMNj+IQPcctKjsSH34sVpWxyl+HLCAykk5gcWtH57nNXrwI
+RrZdWy+KAaq4Rtn7KcWVX4MsaciojJp9d8Gqq81Wj+i8OzqMYkIYB4D6pe/UtKYNRgas+zUAPnC
tlQxzKvZRxii5eznoMBk8KMUpbmKqL97zEZxMH1w8qCJKVkSSjdDW5ZxQ3eM4/jc20OawOJ36Jwk
Axj4kRmy15jlrb71KgLTQlW+hnb6vvgrNgIGaQdHYS2poLfsW3JLa5VSJRkziuCZ0TA8KBnkvqno
3hkO1S9YyMegpBMH1PyQSqWvjf4go8+E2wYKRL3BwNDjVicekicQTVFYo2jHF9xVwW9Bphwyga3E
qnQd3xSBU1PZ2DuX1QnxRQojKfDQzpKTRhSUvOTFHboQKMBu8mZCl0EF1BJTGZO4aTvOMc374MYR
LBWKxnTltASwmJMPfvceNI5VgZBuUddtYvkppe6tdZS72miWB4nkDeZtk+4cFusmUQ81oaZNa1y1
bGLw4t4lyHa2ka2R1ajj3XPt9GtZTzHcS5JWGHjnnryaKcIiVR2EXrXs6Bz3cQll1CNQOmMCKQiC
odhm8MW/TBC0obxdRQTqOnTBTUkHWtGAt82qzjkZsFyvl8DuSjT3jY4eLhxX+KbEtqZjtevr+tPQ
vTMJIbSLPJ7XMhBPUxcdoK/YZIN0923b3xHBHKZ4lAppejvUhL+Z525Q8MYHW4ctRcB7Zw/qtsqp
RySzYSYaBD8UNQ4Nbf4xKrrkOrX+1sShm0/dWjk8kUky3DWCZL7OiDcBJffG1aatLTmaRbLaK238
baH/g/rFrc/1bUTs+BGCp0Byps6rQRwl+BQ2PUhYHUenHUBfkEQMxagSicx1w/nUZvD0okB53PEo
J6oGeOmQ7bxJr5gXMt8aySRcK+puhCl1Rala+6TYxPu8khYuMnbt0gpNhk3N1gpoAliisnxPiBxt
W3LpmSiudE9HutCO5qXs9RMw82sAGzBuiJGqASDTFgz5vwHM2ByR9TQPLHYDVVUbNq+9RZANSehw
OtvkKpNobyx5LIX3Dmi5uUlDYJ2pTVBb2GfnyDskDRNU+O/ZqZm9R6NDhTVR0KRp9jPYAc1aE+mK
NTxpYX+uMmlsmiD6QRmbrhKkAkl7jUnLmiuvWHPv2yt3QCwBgB9OYkB49hjuMXxp26IbX+va/PEM
hyW2K9bRBPK4jt7oFjsELZEIb/3mQEWXiOjKBrlRNtanouv32tQdGhMYWqM9JHUXbJwmvWREiyFi
2pKnvsOoSnvOfFdB+Aj/+SWU4WtQBN+F9a6jSk019R0L1ExTeNZtG8NCFZ1ykEeZaVzKMD4PKmCI
iOA365GyGbFtXerKu9I0QjlDJERXZNM2SV0aC46GVSNg8DCPJkc93CN9Xtor+O/DEt7OUaFvohex
cMCm+gEB6gu2Rskd0X2miumUciGp5XH/SCAb9nNtemMY8lQFYr4hpOBT3w0WH2HNMeiiT9GrXiVf
vFuk7XOo+13ArduQO+1bpv1l8nwwZeSTlCAz85wAFX3qXPxj5Us+M7ru+5u0c9Xlrz+M0P5GJ6l8
U6srCupiXwjpZ9yMCKzj4KQh92qBIa1pG9nr3AMJe2vUCWjfVI+3JLvQ2AIuvBZaA/MLXPU5zRCD
AWN9MMlQb41bd0qPLICLrmk+NBWPZF6Dc9S1w1jnmp/X+lccOe+1ZvYXq682qeY8DQbedseCe5NI
0nrKOxcRwMk0tNfGQUnaKz33HYH1i0iZDwbY6Tb2KMUm723KK24VIkMjEXfrcVZveGeAwqXWT2OU
IAStjA4CL2kYqVuzPIXgr5cXTxZPNtLroz0calg0Z9Eiw9W0mm/W7wX9uQ1MEVC9OHXXoxRfqTYR
RReH4J46Rod1AJTTrAAR/frjP/7x9//4HP8z/C5vywy/UNH+4+/8/bOsiDoLabb/61//8Vjm/PfX
z/zv9/zbt5zjz6Zsy5/u//ldu+/y8p5/t//+Tcur+d/fzL/+z1e3ee/e/+UvPItxN9313810/93S
y/rrVfA+lu/8//3iH99//ZbHqfr+89cnGpFu+W04DItf//zS4evPX67863P6749p+fX//Nry+v/8
tXsH0/rv3/793nZ//jKsv9mc5SDt2cI2bMe0f/2hvpevuH9zPAhEnm2aUrd16Rq//ijKpov+/GX+
TZimo3ueblgcn/mGX38w5Fu+pIm/MYczDEDQpu0Kx3DNX//ztv/l8v3fy/kHbeTbMi669s9fwrL1
X39U/32d/3pjurQcAttQ4xuWB1vd4QVWn+/3cRHy/cb/mUiA7FSdbw0MMKfKLiljDehNYriMh24c
0tPcPZqjp25asGkoabOrHXMv0iFAalwBwCSkG/SCLjmDk4miTfrRnIfyoY/koRqAekUdB1abjcSc
3oAEAJq07MivBWNHZlMDGmubKMgGhLrefuYqf5VJC1rLG+RZU9pdBZAFnBIDvaUd10Wj7XtmMPo1
jchNIWuJpdSe94ZQX2jMoMQlXnSUlGf91IxnlK/uxrRoapWadgx6dY6R9W4zIsm8avGWN+GS+qHQ
XU3lFU+b6YcI4q5Dpz/VxJKsS04djHWI2qO9TZxUDwBX1OwkTU2xSKr0T6WRvSj1y6S72gVxFc0F
lTi0mYfr5BG1J3rzZqQJsa5nDsUKdndo5xi62odEdDM6rrTYpwG5VKpO15qRT+ByvfSFrf9RTfGt
bYz23gytZ2G/kIOeHui1jttuGWRgWthEGoxHXG1w3Vw2ZdCxvcjEuapLRjt9hvzNgX2TteAWAKNl
aJoeO4ZMm5zxgm93gp8z1f1kqeXzaDYu/n9o0/rr6PVLSum4duPUfXJnh9+b1JvaNcGHhV36aKCA
pnEfhvDXGuu+yx9b+A2hrq8yVSnKL4K3GsTHZ3sK39Mp+pSprZ8sUpxR5hOdG1DvRzW0DLrUL5Fb
6jcC+Q8K2GCnpwdTViNURZN6ma6wH8cy8R0ya7bGwk5Gi0t+Ytb5iDodNBAkQSrGap9l3uofjDBD
h7swqkfOOH1PMJJWp0cjZhJhVvDg8G50Du30lF57MG+x4zYHGkPvIemKc93K54Gn1Rch+dn9kOC4
AaGvckbGfdhj3dDCam8hY9lN7qj701DEu96LNpZLydbpOSPK8b+oOq+lyJVo236RIpSSUua1vKWq
KPyLAmiQtyn/9WeIe0/sOC9EQ/felFNqmTnHZODITn+tJ1mzJIlUo/tqf6xSZ6jSywvWrUPuCNIn
Ka0XjVAE1GOw3FFP9RKxIDJb8hIY6DOZytWysgwkT229rsxiHfkiOjVpuspa0T2hmAnuAhuvS371
3ZPmMa6KjSUYFWPzQIKbXZOEzX655kCJsN0O7tYpunVYOuEln6GzhA/r0D3KIyVmeK8tO7xrIUhI
btoEzDvcaNkUF09phzhPDCe3noyFUnghxpBOr7DDpxZlCrd2y0ZWnEVPCQgSS7jTsffxfWZ1uK1j
/VujrbyWua9fp8eubz0woq82gvFWAV4KJDTRAmoUWGb4oEVMo6PJvUoh+Nl5Eq0aSLhZEtSrafxX
lNAdRq3Z9eZBgX3Gds1YOJ3q57GTziFR+ql2S31P3vdtSumOw7S/RL5bog8m+8ySt8JTLSMbuSM+
lpEFGQZw6h2UB4C+ZvgMZbkxvUxYXta6nWYUH0gvDWaLQ6Ljbeonf42N66woGVYwLldDOHnnisZ1
1Tiu2qD8BqWUBB3R3DEPLyAwW0se+9bEbhEEu6i13DW3XXgm+uTgQS2ffR0pMFGLwNpL/0dD/d47
bX6NUuddrwn7Ba5pwa2HH0XoTLJmsPNmFpZ5TGtxst0SfIb24yQwN0kBWrFT6relMfM5w/4mXHKd
2LsukV/oKzKa8ILV075QZcPnZKnHUfGU9LOv3tgUkWe9QEmbs33RLo8d/HQolBsjk8WxmTJW0A1U
w1FOJ3QCZ4tT8ObK8pNrloQRRmW8HIgDOy9WZwjT9jIojk6JHGMk73kVDOICwVOsCglIxKbsTQPW
k8zXYCSg8Byq15GEcXgCxb+8MKie2EEp1UAHweS2LrI+whEEf9CKiMgjsHRU0TFj094jypEJmM3K
xqASZa+6K+OPNAIAQOOzEgLAGyets6JeciNx8o3S3pBVoy0iRY9DkiRrNCS4PPrT1OR7g3F1PbXE
3MfFCc1wehgytzsEQcP0oQ4vWaMeLN0ttxpHLh2FlNnh7wsBwDyhyFsbTn7nxQE9Q0ZEfTADRhtg
9vnj3/dRK5DeNBOgdA2vSBRCu8u2cSR/WUfe8ISGexKP0WQF3neA7gCk5kej1/9aEnav4G7ChV7T
ejdIHpZxE1GY9v4C6+5TyxhkZWUwrh3oN/vpGGt0pIBGYAgrnC3cN5HEBO4nd1ueECcmkvLRXxRe
jFmzZPbp28XObUx0C672T8eQRwqndFBOixy8m/FtzpOxUeSEFJvqJzSqZq1JdhR5c598WGltEN0H
Bf7Rl7YE0QALQw+S3y4J/XVQ5jtN69xDlyA5sY0+XDcy/CkLbcLKzlrE7TXeLkP3951CvoLpq70B
eDd3qjBfAtY4qxaIua1CmEoMmbYm2zCGRxMaWhC9dTJapxyd4mw7X4YJPPKCnToWMHs7CF601PRt
DIw0WgGvnqrEr4ubLW+qFsDO3tcnZEUIbvaBhq+LNcLanGD0ZbWtbUKV/45trc6l6t4LpaC+m7ir
pwKjalp1a/Lpfb/nRZ6AEubWaexYh6N9vhtu+UCyHgIwBJ/kYkOUTbSsvydgE7sOQCNWDIoi5DkV
HPOl3xH62wmy0CQXWdiJY5qm8IgcqzjkKKq0wDK3NEwmmhdRbbKCYQlYflR78bvDRG1h6PTvuBPw
zY25veLCibboZDLqMtolA8grqlfcPNLF7KsRELc13GbXRGUCHLj1r5Ba+4Xu6ti+S3GZqmrAhy7P
XuoQF+xNjJDSgb9DcWswwl6jfbVZWK4EQahLLGcHtmPG3sf9xMCflYzfBvN8p8EAaCRnZgjzBKOk
4447JgxAeDy9f3HASO0R7i/iwB3X4TgrS4PRPoqhvSfKeXSlwb2vmmPBwd8dDOZMnPTgAirzXw/d
b5GVdLujhQcPPUUa4qbrcDZeGV2itnSWdZahLVUkdAfzYjqz0Hfo9TaoqEJ8xlabflI6FJGCCciT
Y3T5tm7oxcaxMU50qsbJSx+TIWwOfm7cypJdwkgqB2Kl62hPT84oe9LjCV+oo4E1uWoeMPVxv9Jk
v4B69DBU0ru58Y4o1A8v0QvOT3HLNfNHS/po0eqqXcXoqUJ3Co6Rz23BZBlYUL7NcWNnIpVjPH7d
BttF8xH3BEIinl35TeJxW7CMcxYn4bruinjj93zSGd3trJ7EDRm15PWV6bjhFUcElffv1hSqFZRa
hAJ44NactgdfrxBckJicw2RzzPRG2+suIxaGWP/yZ8U5axXWzkx76zspfulyogfdd4hSGKezXo3P
ed3BDfIRdugECi4VLhSjDvZ+VHgbzCG4RkXe7yWnqa9i1IQdhGTcLCQKTrvW4NDV8Sg/C+NoJOAZ
LI07jYvF6D567QtZ4tWzcnNS75sIi5FRHbB0jN4xKkBamUlR39xa/ybPAUshQTnZwCvXqVRhHcAg
EXu12kgNm0zChdib0+ug/H/RoLHr76zN/MCWhUGid9qfkxElVywowAsUoKAyikME/9GGbLCQc6Jb
hJ7Eb8TAeF8g9SIEF/H/tNLjvdeRGyjRal+Z4SFSTYhRZH7GZoKViBkRSi5d3Dqtu3Ku5kT5NJTF
Ba6DtdMrsa2HHkdhlKAlY1I2zVNESUS74eJakj3BJk7WYU/zIFfGGnt1r4PqYzVy5+qyXDdjSx5O
XqZHaCrVi6Fx3olCWGfd7JodRYhakw3VNZJL1ey4/6IlaBrVvtia90301LnrjHs38AI2ooHy1oAN
7RZCaeMb3uxpCwdt3Ap3EG+z04AsQ5OjUC9Q1qOeavnPbALaN9EkLxzuzNnQ30vTG89tUO5Haux9
EfhsLQCUslWxbZmd0krR2VCTewU9lJ+jZVVc8ou454SmDBt3LVBobrroX2OTdyBC+GL68abHfHBg
bU1F35V7rZAvlV0+Qiw3v6MuvAZ9626ZyBYrO9Ef3HzrCp8Rj129kxBb7D2ibG+a6ODGlum7mZfT
WseNBwoknY9lzE/DED0jS7zZkITomTpzJSEDhUFmbqepfjFKqT3UKOVSap1Otck+nYzqWNXxxct9
IsU1zkJ2lfk6C9k8au1wMAU6xLxsQM9IZClBdTKRraGUwpoAlOkM0u61Jk9v66BdW/T9wphL4AEE
wspO83dimRggJOcwC8kQo1keeKPBG+K1ylx8q2jBuRgkNEGZTw9p71zKxH41bBcsqKkP+ywPvCXq
8lPRTdqu8pS1ih5Tc5IMX6tP1YKZi+zkqe/QFAdh8YJ/XV9HbskCNTFfrTTawCImPaXiMnHDEL1P
2l5EnTVMz7ppWVrDJ87pY12RX2dbrGcktw7NHtSZ0Kdpr8aRyG540cBxEG4GBJ0n7hobFr5T6wTO
Xd8MKnqhcG8X6MNb0jBp0mPgYDg0YHy4vu0DgECy7lcM75EPtNs2iTbSL981z+9uUNMNIxsedC6X
vmFmapadgkAYjZyO7oT+Sgn3wRtUcxRjuB+6ynv4+5GWoFxyyhQ8I6ksxzma5Tj16HNgxp7RIWaT
j3wK4bkVWEQ4+exUvWnE9uxOlA11R+5tRj6f02RfQNGMI/2HcauDjITwYFzlEYGeFlrfM0xCtImO
6La9J7jufF8/jqOLC2Em4UC52xjtIG6E8DW5PR2sAsRKN0eM6gB/5GDus/CemZlxsqrxdZDdk+4A
R9YiGRC6Unk3HRAoGHHOvVTfWyIfn5tx+AiAi8J/1Ot9Lf2UWIMKbjxlcBgmNMmpi9tgIPAnSWLk
S4l7g+qzRKfFUKJAQBS31QHZisOHg7BgSI9T1j3q0lIHHKhUUO6vlbBCGyqkV6Dg4bMp+lxZF9a2
KbBeiyTYJJJtdiwdDOA/di10YEPOk+eJhgRPvojOvyJ9uJnRTXaxWDEjQePbUXiSPdzmVXgrjbVn
5QxVGje6kOLWrWFk4wqpTUBgAyowAFPDCTcASaUFiVZGBwgnFTWHbjQ9G3yQNyGWxUUy+1esq1Qg
eLV48tYt2Tzoy1DEY08gKGCeFnUkUo6ThiqafMMyIp6qN3yM2Fb6aQwUtjZ+ni5QbHIkmLKQCjUd
eKxhMaG3oXUs9RLVSawdROvUiInhOHnJp1t3JfqvKT2VgZ6xhX3mRSBeIOffmLFm3+QgX1Q5iT1Z
wQbvXEDebm5UqDoM8KY6Uel7vwCdOmZiN5YG4lIxnnTzNk5VtwpJeVnqVvEoe39HCubCyODOS/iP
1EL6s+hI/KyJK8m1BGCWb2FH63947Pk2UvYeHwVqgazcz5Zu9Or2QLopc7whOHmGSO+1eNRIkV5W
BMQ1nfeeyR6Gj0X/ZNmENVaTtTCLGApYGOQ7InWNZdkFFyM9ui6mhEhnJZZiCTZ9WpjaCz81y3sp
h7kN7MClDtoFJDLaW2dr5CGRsAbcPzfNLmMoLg7qtrY4oJfmlXeo8yeT8yaa3njMBneu4W5l2G+n
Pv3Om/5rMnjklIOYTN4cN2u2U/3kuGRktBbvo1EDHJgY0CPU6E9e6FM8lLW773qPO23tXBKTWwTz
ymTHu71RqASIyHWIXcJAWKFISfPXPECUOUaMQcTAW2ebXnuU46sJNTNCX5106jg/qhq3OWJIiU2p
eyDZYdfXINmbMHt2EzfeOLXpHephOER1/2smfvIbGFv8q0jh7X3np9BZO2JYA5xaa4BOyy4iLyI0
XXTuNfd9PVxGGR7WElV3ApyMaNcHjcJtCW7QkwkiHu0nqlmpKKW5S2n7V6VJeQNKgIum0E65/osw
9Je7aoHohOYhV/N5i7a1s6fnppiurTfp6MR6IKw0d9zj1jIJuXgd+6z3Lo7YKWTfiiQqsYtzVg7R
zs/sD5xjYkddXOBlw/XqbGP9MfLYqrQR0uJWhKRjoWbvMpLKTacXl64ePlV618dnYhKhugBbscws
OA6z9KqrbkWmPedOU1+DpiBgOMLa0MXDMW5jfK2RPACGvYcZyYqlod1Ma903MajMCddW4WGWd+aV
Je13Z3dqnQ3JuEzjTRADYcstm2jgDBhdFZFt7EAri2zkn0XeXuqBGHZLt5lYNuBBWpbXkXXJXSQz
NSJ9GZMkE6b/UNNxvCGeWUwoHJkC+keEqLADSzdFWR9F6yHEG5Gb2BAGjwgLUkSFvE8F+uWg5hUl
1H0YLG9nhcG0ZE77S0AcLObh1kmSuiT013Fkt+PW4ji145UpQLqCNwS/B8ury5RI9OoNA8EP1OVn
yBoo1gz1kSUrzMhb8naCXz/OdwO8ZatBop0PkM5UjnChr/DaSoRYRuM1BzKiwaH3WDjNbWJ2MeGY
cBNcId79QBwr+AppZLxlcN4WUPFBB9Y1hW2VrmJuhnHOhtrVs3s8jDctdC56zq+bheQTvNKhsY8T
KutCrFyXSVQYNtN20Dkg2k7DtpkA80sZ7BC+5qGVJt5Ay5KlioJ+rXvuZ2a0Fk7Dj+Ina5jWeIF6
c7lhsyQ4N8bQgJHmHwId2Ey6945yCHFLpt5sy9GWjgfcWBq7XOjxEu2Nvix791eh0F/brOOt1Hvo
qvZnGrUZasXylD764k0Gu2L2fkBxJJ6yBb2gAxDRe2OQc8ggOdQ6Aktn5InjozokAV4inUUyFvv0
0o/YKqG04yHSv/BFvLcZe/XGfTdGJL2uF38MmfUNlJ4ja441LMdTqF1rzFNrqVE+NH77GLQ115f/
pNe1vQHd+mCzad3WXXjGCtc+uJ7/wofD4GT2b36tv2eQR1ZMRY+G3c2WXq7HIt2SdXFIUj4kuCBf
Ip1a1k/8o91am8iedjTsS6fCSRtO5WMTEZaMGgWX1rJVOjYKZmJkvJ8j2V5lhAJ3zPpVYeSfPUY2
MoRBMEcB3G7+mfJsqg9yJUG+VqxFPqOW/akWPyureGPxdS5d/s7nIsLLyqiSC/sD5ekEIpFGAZYk
zOpsnlpFpFRTdTsEcvstd9DQj/dhnDvIPj7j0r8xPgfx1k4rtXUcunZA0Gtbc+Yq0v+QYMGYwt21
AnNE2J2YwbB1nzNS0Fla6fATsDvBkMvtnyHSPm6a6xi6N7PmB5nJtsHv7aVm8eIIgZAqDo1DpVBM
ouD9VD3gsOrR9CpUOkn+Vlj1Z8VHYE2xXKw0TxyIdH31BvlDhrG1aLLhqlNlo54A4m3hFBvSXyvG
xGIkNbI2CHvVVcy/WIfivOhrfk3FYn+dBM1MCUoP7bfRZ7s+iXd2rJ2zJCXVO110aK1h0YHlrIFu
Gs01op5Iko/cc7HyGeQU0Cnyub2aOoUeiUzt5DO3wN2QzXxExfChc4JoK2bbLPTbPBpfimE6xSnG
+qx5CUkcZDpF75/vM3u865p5s7CeTxk7f3ynvyL9EQCV8JdlgJBFtC0ps42kedXLalOUvGVo+BAH
qpz3bdwo38EPKIBwtXzGMQVy4hC5E5DysIoGNJpuxv6quBH+8sCAY1yBLGRp41pbugKx0Kr+HrZk
XIcOE7T0rRywxdpV/uwa3N8qIz14fU2UvYkIsCJmkfIKcZK0V5XMdrGRPrvWihCPN/R8DFyadM/O
9Bs7IcEGBEDx6ULg1YkXwF2kyvYMUpkYwf30N23XUX1GOm+2jmS9EhqwuoEHPqX5sq7lV66YTMTJ
oxYYwbJhfUpuM0gxk1lPpyWH3gwf3RE/RYtOb+z1Ow5z/qZAPkodE6MSpijDgvdi4xPnUT9jyxcL
o6rvrq7eAILdQcczmWrngWSyJIWIGoKnawftl1kmR2QUXzipTmS93AtXoontnGmtctz4wrY2uk4C
ruc2D5yv0yzyEO3JHq21XRYnqMu3MYwXmLz+Oa9Ro734tbiORqIWU8JdNSzAKbJLWDRAg+L0GFr5
gcIDuF0GwMwu2n8Mk04ixavg77phvGbNN7QyjBisYPMo/Sq4ym3HuflF+lE11k+Xi1PUUifWcu9A
M1rjVg+XZqb2Nr5MkrUYObKssKxxlwWE3vQwUNFQP484RDFuEXQ1gIDgHg6Alo0ouPX5yLFq99tN
jU/wcsz8koMEDbaowuqemphYO9bGCbHDOd5wKCdbgTlzMWiCS3Vs3vTW/QZxt3Hxoto9AYod/UFf
wgjGs4Pf8aBkc28Lj2Ti/IDRx1noo3fCUnI129Qkdp1VHz5nrEKJi3qxezFb5yfLuztpP8+jvaMu
QsKmVnEznmjqtAbsI7vfP0DC2p+BSqCGc5hSyhMvRdrfTRL6DKEOfZQQQR0+NyjCdK98m51cdMwQ
j0f3MP9jMhJ/UGg/mc40LWKHHCY/PWm1fxNlucuM6ALW54sJy913g2gp+/SnDHiv2ZWTN+ppxClO
7g7jJd4VuTUj7+SqbOtYuwZ38hK4R0iFovEJZJlMawhkxNFahRW4NpahY3+3XbY3Pcpts9X2I/7q
xSCcLahkSoAGo63qu5Iycrom01MEuKF0UEblNb+cEAhyPNP4MtrcJCNq48pix6lvheV+a4JcbmY4
+Nfl+FJhmCMVk/n8Xlrmc2CDACitPZBtopSS5yLG/G2JYp+ZKTfgoSTRe2Bfl39kPrVLWNA3zXwX
Ot9rXI33qRErENRoaA2DhavHisxCbsdMWcZ8UpuqObKuu5oF1qZCe2hYUOiOumIC+a41lQNaE2fR
kX0AEcUgZtmH9QBwZ+MDw5A8ZGxTIYM84yX2xllTe25tjwhKipO+RA1oeRWZweUe5QA2K8Cv2JkK
wDz0lvOMA7QTK8aAkyoeuG008dPkJ6c8zbCJNMdw3lGk9hs7xTcCNXGzNM0W49x+rPnUEmYYTtpN
VGbAgcsrX4lgw/R0bZZ4+HBSs+XI+rfgw5yIKkNJuKNlWpUF15dvz+KD9Bc//1dBamszuWe3RyEK
bAChFCKxLOdFdg8WIEuPgRp92T6U6CHoa09lXD8wPDgHUDBz8Q3ASyWyXTYFZB60T2Ocb+hA9wmH
oW7rlzFS15TwY849fKlNfCjz8R63QI/C8ceZHpOygEiAtXWWzDseXn/9lAepxHne3fKsmZ1VRCkB
DPmnDfUBQ+6l5MDWVf3BeI3DIgyeFUPLsishiAiLUAB0oiOzXiYjqP+f/ay/YgODi0OuCn6V9q57
db/MfTRvc/Ec5HuSYHvMcVYffTki+p1GdScFokdJx5ulWI865GqMyHmWhYSnmqYVpQyOcSW+vZ5t
IVd64CckfFGHt/1JOPkOIf+1B06WDz+djxdHXoeY4iQLnpOywhIUPCLBbRhsMpnvfGZLBaUGcQhs
Qh5aFX3FmfweA/etD9Es5nl3QkqLHcBSV4tBK+R1oujdyToLrEdGZB5r3YbtJjJiSvj9i461zoo9
04m34Y54LGYE239grD+xtVsxp1iQQIEE1sbOdBwm7ZPRLjKInhizsLkiCTwUXfmWz4eMaY/bsU8+
MBk+whrAtjK9GFNyYY3zonPeTaOLVq/ClO/EH6PJRqfpSZVM2B4W/rvjGXTHPuQRiBzYIM/DIL/h
DaRLwDRRBPCnqqvZN/pOlQiX1AwQqpeUK5oLVQAs78QQaaMY0M4Uv3GMmK9NLS5dFApm90apXu1d
nlLny0+rgr9j9bt25P84mZyHUXDStvAi/pWjuLUyuWSu+ylS/9OdQsazMPQLjsW47CElE7SGk6Rf
MXDe6hQjNs5tvWpY+rcaeVSGIjnZA2pt/7SB/5tKgAuScr1KiXN3x+i5QzJMlvlE7uBMjFoUStBZ
dQ5zIbMcdrYlXwP5xWjshaUaaZlTP6zy9l+iGuiIwbMzRBd8u90WuKU2Gzs2E+EXS8b6O4ykV6vF
aYK+l1nLQPgX80SvBUQKHIrWKPI8ljSUMu7NqNO96LhpYWaWS1neVcfj083+AfHDOmzn2HAbsIU2
sP6QRlgcbFKoSQKMtoz+HzopzfOoOdTmqUbPmuM5snS6s7QFLZRSnePjfWy03tg6OediIZk2OGZZ
PUwcSmQFrmAlMzdUGCcRNXXbwg+/+mQcLsa/wVBAduwavkzoAgyBzJYKhqAlYVil/MyadcZQ2mKB
RbyOgT2sh8ikZwfm9N9lm+XruHbOdS/N3dgh7C/RrlTeL5Mz9PkZwhqBGWuh65gSS/9PNuFmS5EG
mAzEyUuQw7ZotZgEEIqJnzWzNcY/JrQOv/ySPoMcWXVPvd2CwIqyZTHOt7US2BRjgOUsm2MRqEEJ
sdGMxxfqQpIlWSxyiuRO+mYLSXAT4qtcJ+g52aPfXud1cw2Jti9iIj/NZkDdjnAHYicypREB9Pwh
T7nlnow+P+YjPZJBnnlaASOP4msVGZtKJMT24RLp9S3AfGyeRYFjoC+2XUmhaIze4l081gEzpmTp
ZtMJV825l/1rGlGk++SKELuxiWFWc6HDtv1AoYrq3Hduuh0/QlE6WFlTL169iSmILUrQsO11cON9
Sg/VBZRQQmfv5Ea4YBUJVJPunwKIUgsVoyn5K2rAJb5VbvdIWs/7VFDNDfAAFj1WKYU3qn4xB/ME
UPCuM3Yn/5tfPqvQzZWLE5H8OnrJzvrWuuyAUBtsTFHdbae76prAZtjq70Y/fuTNCP6NdHSZTqTU
NT9+Zr54BQoXnq3h4e9QxivC/U2KoniDXLZejXxy2geQMGzbi8za2lzu2NLx2out0ziI1UftKYel
72byI3JHc5vJWZZCoxGD6oi1V60zXsy5wU+K5JHJ8VIoc4OOxNv8nX8a+jxowIvOb65NkNkrChQg
JpM583ISBOYJjGOwv9ZwlrL6tShDKY/VkWERb8DU3NGzOFN3GBlvYKya1QQFyNt2WXQRxNTE/yy1
uWeQ6paM5kcXpWIPeP2M8oRLjPHtIp7rHZNKaHLlT135j4n57VAeLV1KxUXq5bvWH1FeGr/maBAe
1o3Rit0iN+eO+5iJ6IDh1UuVdsgPjcIhqKo8YEvaRuX0nnpE9WQpQhYUB3odQs7T2rsbor7LFo1Z
bdu08Ddwr8mrDFw6drRyIKfCjrm/WdUaTr1qSyQYNRMaydqPUawkxMC6IMzn9qansmWcSOIA5EW8
Kt9hXX0URG2BU6Fssad2xwPcVhzq2zp1wQdKiftNcHZZdrfEDg2jvCErFhuw2wJEmL/XRHySTM/G
nJ7a8tQbFbF1QEERMgU0wn7f08vJyBmOaWboRBYHzsI0RgTpWo9zmHsBebDTIU2a6SCw8iKGPGRM
gqnbwEr9/RiEg7Xvorc6orLAkiVWXj2Jg6koSLjpE+o+c9E13eVIiixMm2SlQ+Dy1KcWeMQaOZmn
I40FJO9JYiAy23wbvZqUnJ4UIoETN4/xYfS0T3/P6O8LqTE9QLz4R5SZvlMCQ8/8lP/7AtLm/3+L
RJDJcGHj8MtBLycB6GXid8N9OD+5EQq5PX/5+5NZcyr12At3Wv0gO5jwfhxWhz8w/H/fptwZQwWS
mvoXRm7vPpVhnCwNe6BOSCiiiVJfOSF3iVJvXxwVb6VJylqi2EX6TU/TQ8t8CLOM4eE0YuFTw7cf
Ml8WjL+XznTzISkt2Ub2jrttRyiv9f+GE8awCw7/fWvpZIGQQknb1jJx69HM66qd0FUyxAPLXTVz
5RA05UdPY7H++1k8o8SLv7/4++P0MEwOZ9787/+w3n8//e/byJFcPn1zH4vxkyDkI+FtPSbY/0PF
z0g3AMtQ1z4JfB4TTAFyw0HG9Qf9/y9hMRxT5vjNYHB5mSkYVdzUqOjMzPLXYzYHVBblZgytH5kx
JSoEfqwBMG0Jnf1Qz1/sqCyIx3nIFXzYlH2XgXIVnJXo3UPlRMyDLbVMJZKmSBa7YYq+/FT/nmwW
HMUwvDWav+S6yenM0dMWZI2GDsDZsOHsiBCPLTASvwRd/ZiEZkzcZvblTzWkGRgVJFZmSp2cxPkR
HWxV0bhY/BLyI3pnE/x4mBWxshE9HkkGYkHEuy/Bq2Slzfoi58fVEDPyz7YZPdYVZDw66xr5nNUE
m9EKv3QGJEuvls2q6nN2VnaCbhINiDvjlgjJZWXaLfdYm7WNFjBcdxVTI2hb69bw1QmpxJzbIjyu
/bDaNQwY3bLfu13OUkC16sLiEv+TnFhuAZ4T2sXA9vUO9XJT0+fBn2f4A9G22jK2Ta5G3x4GOW60
Wrl7l6XcItFRPGhhsPY9L0Ta27Gy0GxzLzTuJFlZajuSGN99laWMU1zeAgSDtlfYqHHG15YYqhNG
k3Lt4KRiiwHKMLR0BtVvfhpZD9zaoYolbbvOnJlHpn3F/hAPG6Ae6dpoDOdM7OAToloqV/PW1yEW
tEKb4SbpuHe/Se6c04AgBSsCarV8XXNU04znXwwHWY1NbHDDoi5hdODxTzVzn+SBOGmGtXcGEB9K
b/pNmbingFje6zjp6h8wCOY+qsigf5HjEyj9vTZH9gFl+y701KBvHC5O0TDOpLzgHuLclJtYD2Y8
zxUsp3+yNeqkoZaHshQ6IxGLn2tK/uvqgQEycVyrKkAu4sTVBxfEthqaF9PFtEgQlbUnVWEnzTa8
I8SEawlXqh2MIwKhaV3IvWbE7h3UDuSVATqkZwGRm+pqNbI23BcpT1mzWbgkWL6CTEU302TcyWgU
MVUdBw/1FGwDj/Kn0wl+AfHSo4G8IljF3tZp7d5JkN0N9tZtRptpSABufUq9U44yjUU4MykxB6yW
xCSnSncghjKaxNYKwog9ToCSioF5YNzaclppFrHgdTAGm1rxL2wWr4uiH+sbGSN7pZz8Mhj6HMNB
DRSC/G9ZxT3lXkbyKhYwildOlXAMi4coaoG2hTrJGcKPjnYKeifi9c7j+EoAx9vfZ2KcZu46zewu
C6dbniJ3jgfsOSJLXgK/kQjdU9hYJRswU4u+yYSs3qO8OFQJAdJBRnqVXdqpz5M09GVsWGoVIGzY
2BnYBK1veCeN6EPrrS8WdvESijr8flAfvB/wdEWIWLk3i9XfB6wrwI/PTzTEHcCCtUYBjXCTG4J5
pAED4SVzFyNCIC6tpjHz0ZHZlSzri7qWK3iC+Vm2SDU01JXkbCJfiIsXrWk3CuLOulAZWXARIqmW
VeopzwiNVGPwmKTBwBkSdTtD+pBlCo/QMBVn21zrLMS+sfncKPIPnKEdd3hmxNPfg/VnfcZMK3E7
bBXz1eUb3E4qWrWCqIp9g+Rn7xWu+ufOjuvEAavRFQQVaY1uL+ScspfixEdJrZ373Hom/cXGKMF3
MSm9ezMi6Vw1ECLwg61lxCC+JGz65CjHW9iQbIABdNfKM4+wDRHgCmtahh6o1L9f2ZsteqHKUHPB
A5cpom1XoTLWbdIyHWjKvZC1d6mbAWRfQb/AdLI4/n0RSKf+3/9kYh6/TtPJx7IT7zsjliuRQZzT
fVGdhA9Hs3PbJ0wmAfkCzdqrHOpOVtwg1eJi42rnbrICIl8HPg09doIk6tEhjiI8jFWakH3YLM3c
Kx+NLvoki70YTPB07VA8xC3xXTBtmMG76rEM3wbQf2Q66WqZWEvD8sw9dnNkg0ONOMI1TzBswY8A
/Q6dxjyBLAsIODXx3fpMTPIeWA6QFu+kJuaD3FIOQ+jSVKk03dSZZ6/GXL8WGDOMhsxqmskZdG89
yKRe16pxV3jKN3iaQBFE9QtWcxDwmP/Xbhd8s26cTrxD3ZIyHhI1U+C96ZTRlmgAvIFioG/6O8S8
wDqHSAZek5tjYHZmsdEuJelUWytHgRfVzCGH/2HvPJZjR9Is/UQoA+CQy4kAQgeDWm1gvOSlQ2uH
evr+kNU2071pm9nPosxuVWZWBhmA+y/O+c78N676OXSKmY43OXRKj5kSiG84vZh+557lft7iRsQG
AmnFqANIMZwIBoxrZxxoOkAu/PM/xVnn33tL+Sri4holeNoVodJIjytxtEc/2XddngZm1lR3istA
5XxifrC/fTvcilR0D1IyZfznhy9xBxomV+pQL4+I75I7ofdBXiE0SfXmRUEtUej6TYgCJJVI6wiS
AfuAYfBeY3EmNIe4vKGPUWLQDll4FaENWt4xm7F6YC8EnmLb0Bxt60O3BbTMqLuDl79AZ5n8G8EK
3zh1h6PfFP7NHAZmvDZaz1VGhc8rSPKbrLz+u/PnAcJb3jzFXVHsp7n/GyMgRIBHbHfdNGpv1oo6
JGYMWa9vtMJ8ADU2ooqp4vsm79AyRdLZW8PcXadZPE24JCTBDe+im9fwEt3ao7ul8rHkqwYqo5HZ
eJ8vzrObVMShj3lP2G3lH/75/TuTT1S5RXczJQ6pw7zw/1y9HtGnu8Ga3IPVo1YECvwEzWK5lUbl
XUxoKRu/5982Z7ZzSMRaCCFefhB9RniZ6HDdiAVWHfcYos87L8/c787Vfuo9zrjsXQ5evK37wn0e
SLQMJmJdbgNyJiMyp8NI/N4uXdYeGM3wij/ZGobhHHlumMNOiPtHrOEEuPGEcDwO5xkN50bZ8wpJ
zB5Q0CCUyUeCfBBQM/KNT9bCm9Pn0PQJfx3udMq1Cwc4CTSN9/XPf2u11t2RI15eR7c/KYDbuOIX
N8C25N4DWei46eABj478Ki3d/Jr5w5gV//6D1AoX8rCmU7ksO0Tt/TuDg55UD4Ts3JBEtjcRHdJQ
5af/8yc4RBce62EPTRtSv1uZ1wj0xi72ChFGI5ShsiNsPk81SjXXna5JmrPCasiyg92nDg7gk12G
7O4wTWDwpvkUNSxgCLQXe1m0b6VTfbm0qW1vG8+gWfCgrQ3l2JFDO3S4GJbZLHh+6t801Js8emwL
sH6WYQ8kX1WgKN3i1fbYACwsupRuJu/wSNGbs8vTEGa2RDMfo1Jquy5jszo3uhky0lF3S8Q7TMan
2sNqjqMtEvopRKL8d8zYhmmp0hHa8SepD2+VzeximUAQ2xxoFyLk92Uz+kFpzpgk1zsk5W3j9e3n
LdImRuNen+0710FVXO1KVEWku60Q2nFK/sDFuCyk1r8alnLDhhVPogNGafNh/hQunKZ+/Ij9HCxi
Dctl8bNPjwb/ld3EozZOzqdDX+Mq963NxuaVmRYRTlrz5WZ4npIB0fKU18gGJrv41hKEaZZLqZ1q
L+2Kw0H1PNyZ+CMcJ1MnCHp6iBDK+RxH5uuyeK2K/lrpWACttCbjDCDBPSmEaPXBST/KGYu5WKBv
qN74nrWc22SihEPV+K7WOg4RwwPbgU+cMnEg29l4QrKE5VmivZ4pms8QSWOWy+SytDrBHm6UQVm3
dVpJ1B9gd/XywAd8ij2mAswYLMxh0c3qGIVFGlKSOald2hpDnCn+y4ApfrqfK+PLAXKim8bzgNzW
V3a+++ddYcTaU5wlO0cjr2QQCZZryAgsgb23JJu6B7sTHwgM489yq1Xp8N4nmI/krHZEJOTv7WS5
+Ngs9wDks75FZnJFZPwJJsP5sQWPTpv7H7GcPhaz+7O01XhjP6UfSkhsYDB0AqcVWwOmGXUIM6d8
GiJ0iU5KLgzvi9xrI7eHljaYFBoCsUqL4XRWjs8u+ypm0qV3zHP906OV2Dcm8vqpUknQRVjSidcQ
jGFks4PXEB/MuH1Dl0RacBGhw+MO25YJfgRu1yfpJdfE6pb9v68wbo+zY1+VPne/taq+GAmaAcPP
+aBsg9har3WuDoOefYOcmEesDI2pcz9YITxk7jjxpY3JdpGZczRGvjk7H7XT/zeq/98Y1Q3rfzKq
/y/VAYj9+q9W9fUf+E+ruvsvwzHBmJgOESjAXvgr/7aq+//CvO7r2MOxqvs+zvT/bVW3/H/pBv51
X5iOATDIxT7+n1Z1y/mXcD3d0oUhXFN3dfH/5FQXtvnfnOouNnrd599Bc0dSlyVc8d+d6qlMelwy
kGojmVHpMjfb1QNYmzXsjJSx6QzFNvTsN3PCiBvN81HOGjS96YzQbtg6lPBVXjV7tyHJpPcFIQHd
pyhia2/VxJKv4yJQcuiSOrWtsedujQTPHIL5owXXROrOI1wzCPS2+crR8KyzXWOl3q6xgyRl9MzS
uQ12UgJxG5FK+gicB6t4mBaWCtLEVgP08jLL8SsCM7jl6nBAhK5ncr2wVCeb+ezphn1fFAawTK+1
KUHQaxZ1BjurtEFGvGg4qLaNNHZmpd7yYmnRjfq/HnPrIHVkf+yrW0nhDvrGQDzmQK6J/CP4eWYo
gmochx+cbMtnRu32MVLBCkugTwokktCW9SqKTC95HK1hU/q3uGjaHWgdZ+Mjpt5YLHLdvsH1ujzm
+nx1CIHhZngl4jBCHJC9G6vvSvTvlsMERxvgrDlpFGSMtMiqJ5nF0BwiNQFS2vrTJLHOuHNb7jNQ
RkUU/TGcgZjMljjzGuaZJjzUs3imCfpmm0wGD6w9wtpywfVqQ9AJHFy4MKmcLrBMaqQhro5mz9IQ
uxwizaRcC1wwgPjQijrXgbeN8tIX0d6amQrp4Ae3S09W5ODNDwOWbYqI5ZLEmhEQhl3m3MV2r/2y
kIaDNBE3yI1vB+3sjxtHVOaFlo19UJ962DHKbw57Z/UsYPeJjcD2FTBBTAPbto3TLYFqgAYngocj
1giDSduZ6C+iKBUtF+18VBkHrMqAfgW3MQMKH1GuXPYDWt6D7vkH9OBbwGPIXLVhZ80pHj9GIr1F
pgw4eKjfHubCshjgqPjTHZrb5ynyH4vefXTj3t2yDIHnx88zZITaQOBk4wZZwd6CZFV8B27HBsh9
8KgQsVlFpwoh6aFj1Y0qhEmb3vusY4HypWugVCU8Wisn+xuZ/nw0ZNOEHQA+QiyqDlp4ve17mjgk
giAQ+empxMD5Cqu91wViipGY+Q0wQBZjng/UGJf5wP3/4i/pW8xiAcBzYoT+xVpKIm6YBm5SQd7G
NLXrjMTKydQYYZ1I5nR+Ty53wr4DZrUTRDmP58YkAAxLY0CgE9cpbmpEttaqCtEefauAeenAArXb
rNrx4uDLAdY1CKieTdrygYiIIHTD30wLGQ7UEKFU3ojEjN0DqL58oq6MU5jrpds9A8qAuNU/KOV5
qOwAhRlMYVqaQdMsgew4w0E4KapyiqKUnsoxfGd1xkDpGLU1e2wFxeQEP6mE6ZfOhrbrQftA4bE2
TF66UGe2X2sLDoIxqvZmJqBdMG3wingDW/xxWmD3sH58Sfn6AqdImEjpyYODC5A3UCIKX9jlYv1E
LJfdyQwpjHSZOSu73WseAThx6VWQgBAAL4zIiOcVIdPLPdEtJKe4+IAb7Gy40oQdllH2Tv7hF6Ym
PN6i+GG6WeJmjd3tlCICVL5mEo95ShEehWZE4YB05xR75KhNA7KQtnkcGpyregxbOnMjoqjeWlHv
szZNj7UZ/wgnJvaKPdtS87gWDSlt9kAfKtNnU0ODVXM0oCoFlpV4zp1RwBNU/QipFwNrCZ/54CQp
/igRcSvwGnlolXHfp19R2ucnClXTyHaqGeu7xGSFnUbauVoZwhyFRxM4GTNZH+l5MGnENRit79Ll
ITHhWnjLM7Jmh0ysOdZtUIrpS0UeS2vTdTdeJd+amA3SgAi30+PHScHyywyZXBhBQIw4ZSmGDt10
EPNDYVJtsuugggVVg/kgrhmIF1KZpylqz7pHBatzSHsebL2+Tu/tZkSxVXqQRBKSAfMefn4c2wcW
2syghXHF0olvznLfDAQse7+KXd61xkSMXhwXW4O7DRjZiA55k0n+ioFLlIbcA098NQrMiA2CNQ8P
yWw4+9YTJ08DYKtHHdZPBNSmnXevifOG95ouD3ak0JvySBzpPsnp8vBaXZq5TwIztfpwLGWghP1Y
Dc2v3sRtkPQJ9iLkPYNFUGHBlhLB/J/K9oEJUOhDJVx1AHiA7Y4HyVf3KTlyPFn5iTykk6lX87Zs
55tWcm3ihbw5TbvBt3yItOUO3pn9NNLNZ6k6EVHB44oHbGO7AFH61OYZytFSlD0fwOSpqSHsuURG
7RqyfUwbfwfj3XRHrJbRfwqE9eECwfnod0DeKlHceB08dv3ityeMkW2A8cESawyERdBuVz/ACESL
kA0BGTQR3rtxT+Gzzxq5xvkILyigHm/sDinfMLwnCYznbGjZ3iaISEgURUuZshuDnX2sF9C7HByU
Ij26stRDhA0+rSZtFehObq++Jn9f6JwMykOiqITCy8w2B8MDos7qRTfacpeUPAUxISgs2TFzaUOz
sw2wHFGy7wvZBUsCh4WH1Wi9MEGT/cAO3demJbQqeS8b3J7QfghPeAHKou1EDLrPjf8IGwNiBBIb
WapCpzc0BQxk+KTsdgGX2hfXd1+osjItfZsjwk5GvoGYOgK8icZwCSGlbn8JGwenF6kvFzkE2IrL
5LndYbIIIm3cY5vQlQgk/UnzBXr+0hFPc+92McQA442Rvh/a7MI3ZeaBECLwjOQGPEeE7AIDClnZ
nmlMkBlH6HTtXuLv9RBrWhFnEnPb7WAqhOwTk3iltkVvENSVBhnnIJiHHMxbXu0w3twzivCI3QPh
IGaC1OMZf1fqmbsJmmg5qaCdjJy9EAidEafyURvgIHStRqnkpIfI9V71N8/Jk8Mwjt7Bd9juZw08
mUS/2OgxA/JxXlsSCnfMlaJwjOYPahgmvZLNXJ0mbws1UCdn1gFRiTvc4IMzeKR4LH+ZpT1hdgCC
JuYXvcNaMerrxmq4T8gTI6dvzQrRR3K1Cy8UGchov6n76zwiOMkLaYeWEcOy4AEDGrmcZOJq4Wgz
XhMMCS+jpfQLecvOAYG3vJZmem5z1g/OAmW7BTgIeW+k3shdCEMlLa2GXCnH8SunwjxYFs50oJgO
kWBIvhxLuzYd1M9xwQZqRhjZa4MjRApisLAWorQHylfK177UX3r9VS+kZLpz9PsSbOiI+ignrhKN
Rk0cbIqmkrDyvHTsk9FhnJmr+rnqqODxbZG5Athz5/kGzhzO4CAf9mXtIplx/FdfjugG5cVKp2EX
A9UYJtBLsZNzgSwlWBwN5ESzemNNizgXre9uYFbwYHW7Yh/x5dzoiG+SsE+8jQUTlyCRXX5E+P9X
1t6lrVC7OLqFHsNBwaRHB7eLnlAbACSckTLozmHWMZNh5H9DUiu4a8t72yBjy67RI7PLpNhAh4oh
c7HzN9SYmNCJFQPkYVWBpQ97n/QV16+Gm7U0Hg9tdl3SLci4NVeco1Z0jQUbKu4IMVk5yT52sQg5
18GzCGfSxZmgyBZZvnuOR06OSOPyN2RnEtNgkdLCpoKajGyBMsgs1BtZihCKERpBsiiVaGOIwvbc
9juzUG9qyzLeAANvEjQ625S/BOyWqIsOpUgan2ed4X+XaQKeOSNPwh9O1ojlJa1Pqh3lcfTVQTPr
lthqiKt6zy8tnrywo0AOeVMQiQzxe6UfnQJnf4+zc2uV7W8K7Q4xxpQBJsUQaE3mr20gPCH6GkRS
m10cydGXKRBcCgVOjoamQDYKBcAqw8HFrw40EFMBzl5V3bQuVnsyLZ9l2XmEcOItT+b01K+/BT9O
YEFF7jmzqr0sy93YiO+eLV3B7AiIMZ8XTvUbrqY/Gbmt29E4iGYaD6KIftc6u23637zUYs4aK9lg
z8kD1u5YZX2s6xGQPsssd6C4IZfX0cEcycTQYAHGlvdqNmMDOcI5uWR2bpp6oGMznuZkxDVuYasl
f/0+035h1H1OjTym9AeOy2kuanHnFueGwO+9h4cerMoBIMWFXye4hBLHYruCpIT1pdEhh45Pkl4q
rV03WjesoY/CpZ6FJ4W6afzy/OXXI20+S4DB5y0zOdhxxkaRn7Etq5r8Zv5GgNbWnizIGJHzmlBL
5gCXsOCSWD5zEqwNS8vDWeGIWT25Y9och8yL9mnNW9ZGL1pnZSFZcu2GRVOm0qDESrXy1EN/MPxt
KZrHjtInQMhxizE6Yv2NDxUE9lvWoknSPwTGFP42Fq5Dwrccu/bfaZz59xaopW0DgYI5uogjxwUI
LMsENjBxf0Q5SRxJrT8qwx/PNm2t7NSwA96/jYpyOU4y/Wl1HAbuaIIGc1c9z6y9e3aMJlNxlLYW
VxG6lWJoaIv6h1awesWpcskq5w5tj7rlog0iQ9e2NQfG1nvmNGR6G0PEmBeb8jNrNfw9BroAm8CA
YXxh7V8GXVc6q5WY5g2r12aZ6YrTQc/OrcPSERv4D+TcNenSvDN6OwNr1KMplcM9AI7uhmARLOYm
MVLtGVwrspcEfb0lpm/leneaZdx3Lf4KiAxsochE4WuV6OZMF63rTJQJC5IXr6++RYumL244U1bx
XkRqI9GQYWu3T22+Ou4L77tyW6qCnJBXAne0Tr1SxsCnMKkcbIapgePCOBE+S00WJesF7x1xirEW
X6abqrSgSkjh8SzxpdFmCHM82OQ6p5ahbSIQmW3Ol1osyAbc+aZszQ2MGfUnJLeT0CsggKVi1Sij
9GxKqAvWimCOgGnBwj1odof/s6xP0iKtb2JFvmqxqG6FqfbUbU9O5GMs6RoGBoD9WyP7MIRTH1Ud
F2GaPLPlFgfZiyeUgmxkiU9xxVSEfZ6dOk4JIMbdKdZr44q1HLm/dievqVvzccqhDPXavyRTDP6v
JW0wOS1RL3jR+4cmWYwrqoJdDb5lg0Kz46DLrg12XDihDjxUuznqPxLPBU7U82wi0CFc4+CQrxsI
w81Dyx5T1iV8KU7irQnscNr6khrey6AsUs6sQfX1mnl+1ev2LHrnllYN5K7MfSMVL9+krqFzUbKs
kfAkUWqkRjhOcVhSce3icqYoFhfL8S4iNV/9mUpqZmTTKmrxoSFIvk/9C73IEa5HvXM0efD4z2ID
cokWF9VRhcrSFNZnTTyuoeXyROTGFnAflrsWw+vCfbcx6fAGfQ0wm6IgB9a81ceW9QkyVMzC6cEb
tjkpbUcS9lBTH+A3YI7rfjutv1o6auNBjrRvFWE4bnGXz8PVTuDoDtNdMa6nPpAkmiByQ4c0epcJ
X3ESRQilSX0RLi62dNbOueN/qVxBEWfZ2eC1VjkfGcNVzLhzYxrtW3GsIiTPjkbqSmWzapR1iP2Y
sQZI2qEgRTavDRkQawCu0h/O7G7x31TpyTNAJ7hlIreEkBxo71/Ucke/eOjAzgTWknCPD+6Dk0yn
juMqYINV7JCv3EYK4O2MA3PjGhOYBDkFLQSBHXbMibEaP9oKQdTiVbFYGo898DACAss/yDUmcoWQ
j7NpeiofUsHjVKG790eS21i7VaVnH3wLylQZeR+DJHoFBCFc9nYMaRK7YHXYLm2bn2HR7iIfNicb
wS/bJitIfXqw4cpSvTi0IVRqySnFT+MWRZAs4A19xPGq440dueIzwyGRR4B3ILmuoJGiN0mW/p15
UbJp9TnUSfnk46E+RrI8WB5d8fTHmxHXJzoa6h4+ScyzRKO1ibTcDMqBkzd2ii2Ozqu2MpIs9Po8
r35QePvKUTBXNGXuEde8w8H/nR1CMJWW/xRR8qb0Rp1sMgDZMZ40xm9TarxnfkYRSeDuptM6zEo+
OLep9lxaz8jeWao/F2Swb4rk7MFiIUGouRvixt80VjmS0dbFe2La3U3OBauDL2OSlz26cjXqLPJE
wDY9U10PN53qmI3MTmpIGQ1bNIE1UZ+k8JldvIHEKkhM43RydWMPZN5lHeZSPdq0XkQ9bgWDJA6j
9vSvdIpkwCPDYCLadu1M+Wc+u1rDqhOXH21Mju2/pN7yTJSJCv/BjAM/s2M268nZHvyHvJqMk+WP
38jaSHF7FxRVTvwoGEcFdauz/46LJ9X7IfV9dlRzxEqOkwF93FErccVLDwmur2PE7SQgHAyF7Ka7
N2mkDw52g2D0vGpn285xhD+wXnQFgj1UFAbxiShXy1Nk+59q4e9Z1LfedK8m8a0njTgzZnuNsb6e
TvzjAsEbtOUPoPoCKA+/kyI+qfi1ceBYkDMyN9ChhI3fgAr/qvu/U544odTM95rQ6CrHmFO5jRWy
ItUFlhlhDtDWJg17u92iFjACLeWYc13kP16KUzmu0Zj1xBxE2tihtD7yFpNZonkffJx2z5cfmEaF
VYFCXUg/dC3jKDLnxy94BeHco0Zn9qdIlSgJBKZGGM+95PMJw7sYVgo0rOFpzqr6m3UXvEZk6Lhb
uDiN+QcEbg1AQDwa0rE2Vq1+GyA9wWhCIEFvuh/L+aRPS7M3Bl0jjhhdvfRs/h9TzGe29hwv4ipd
PJ91blDi+T+zFOHgIRNuRiwITTQdkoxDwI3RHJCuZ554y4lwqKx3j/HCnT+7F8zdE95sR4U+kibE
qpCwB1gnqgm63sn5PZcPRTaSi9d8OszotddGbX1tHEmK0MoDXo7NktwPWo9DXUZ3aZS+yBWZkEdx
IPgQzMDfwUEGsev9cZv5Q06YlcnResmcVxBTlO863gjyay5Fnzx0SjThYAKvZ8N6LbV/eE7Ttvc4
jSnyeFtH809bgyVBWSR7dgWFDrljgLVpxy84x6KNOaIoitoPFZsKi6seoP1jOC0IQJbDKBldQM/p
9Z+GeX1hmQbxJrDI0j3rUwh8hN620W6KqrfOAnk2qEzfYtgJJuQvsoJRVkPxAG7E5VDiTS9aNj59
OZ4tfhvPFuTQALOA4Ns5MWN+zvmUuZrdXQd2Dgoy5IXJpn+APLABnxiOJPiNwl/O8xiduE45GcZp
jTpNsh3KWH1u3wbivU6tT3lrmMmDVjoPUCtRFKzfL7mqHH7THQOKBcMXjAvTgRGZkJkrtEezKLgq
OE62NsOjKavCVNkP3tNUGagVJu3L08iOMeZPO50JpYtIpY33NsYBn105v/+nEZZ6s4j73BgPtUn3
TyUqlLXPGN1Ume1tKqe569io+/Lvev4szW9eGWE7Et/pCxpS5i5HG4u3yZ1lCP9GCOQfR1ueR70t
gsHodxP/sTubhNDEQVR0N1YcD1mx10D1PvUltoEhleSVyLs8Pow5yuheMvAAdQqSKINM61ySHr4/
nWZ+STx+1LE/eGjhb+7ifUSDDzN1xNGA5pzUIO4Pk2nKU2mawcJkbU+Sh+bwm9cEeQIrHA+x7M2x
/oF4OmpnEUP2SKSIxvkiD0jvKDk2BpOBc9d65RmxA1fJgvhQzIhfGGb4fXPM9OJliXT30Sutx9aW
MsR5ct8wJD/lCTFXqujKPWrrO78ADqd57oepT+raVlDdiDMpsVVB6mIhMnTpx9iHTkPCkk2FoeeV
OCMHBwA7P7fw73DoMQhxBhUFHb8MtGUHZ4yfokYvVgH1zSU4Y6lM66IsjDudckLf7EJihbIwKghw
kh9M/AlVqCJmiOwaVDb9ia3mtwKmuVHdRFjg+OaRDefV4q9XDjt/daQqrKTbRcV3mMBUUC/pkV2T
cVmm/sPt6ms2IstBfvlJrPiFaEgKFa2+mWlxYKZhMPFka9eCxGe+Nh8wjZCWVk23rmNQAzFoXxtw
m4rUjtaR6TOBc/F9PXHETNzoB4bauq6TXs5A97FZYRSIojBe8oZmZ3Kh1gWsA68pK+ygi1s7jAmu
YTdqAVpixyeRY/tW2M6ewVW/rlfFYdRtydbpBVnS18zKw1DFXy1yj9osDiAwLJsVxx7KBxZzQU1V
5+/aUaBECjNFPvviIT0tBvKeG57XgW3XnyfTQfGi4bDcVWI8laRp9yV5BXWdrLWR5XNPTsGoUVKO
XG8Bl9H9kCZk18hKfKTq4iq01LEqHuoCY7yY+Gcli1+RkzBse/HVnZ3HXBFJi+iai7uvRaiampqv
Zy5paL8lwgpfn82DA24tzskhZW/ZXCAgDbRUFtTgHj3NmHoHq0jEtokHTGMOjNZGG8IEsDN8hQpu
jzt1N0N3We8l4OsKwwt9aNK7tOvGkBFyOLR1H+hYr/iUtcOGdhmb4ShItPGp31GV7sHRT+HEUF6h
Bh1sknDwXq5bhvTNZLS+QeiPxyoi+3AlqJhS/56hAdWpoYIOMf6ecvvS2CTg6fgpd3a6MoTq5Ggl
4tDbPrmYPj8JdxWOomgdJ0BW8jIdxpZhHRCUBkq5u4aAK7RP3jHxomfD9t5sgHpGWzMCNtMb+7ON
UrJ47G39jqxr5wJY8cSZD9F8INqFce1X6Yz2xbHWrF0gvnynYWK0Katk+Q7CgOI+sjCka0fLlnfF
7DFM17oL7WVyTCQjEKXbHyPk202rTC7k1dWb5V+8Oy4WNq6U0RAP6At+rKoxeVbLW8zHqnj+E9Ns
TzhcecMdMFRoohwMgLX7KceCKZVgRRAl6XeZwPb04BOhrJVMC4zkCZ1GRy5hzGOmcO2hu+Dmcbuj
jaC+tPUisPxpn+aPrCve/N5cgnhi5OYu0mSJxti7MTCoxppJs1MyrI2LCiE02yQ6ZMokbul8I9rM
DNlE6zsO/YNhCBAIKJqKOP7rPwA79uXwjIGWGWOWfvIuQIhykyfEUKiMOsffT/aDZmv0LzyjwshR
vZszF9egvw2eh85oYhgq2R5YceLTPVSAy/vOeaAMwQ1l7AgBekcNzzDTpzwjrnFHUe3eUKa9s0v0
w94AC58nj8pOFWoxnfGSuaSnctaPjBjny4AdiKa1blgwRuLe95uDN2kfrc850bK12pql7oERjB90
JtgY/in2MqOYtwmv0jaJf5Nx+ewjlCSjJz4ds4ChAQ4B60z5NajFDpepZWtE4BTCbKs7jlySE79e
uTTfJPolB+SVF7JcyELBZkjIuHj3eTI6K3+NV9Vt4o9NgNisC2UCfMarkVUSyZy5Cl06gMNW09lH
lwk021h+iOqoPEYVXXpyvFuX2IyM65gk33neFVrzU+qUYqnVACBFVhdW6Cu3RjyBeHXwq+NK46KL
owte6QxnNtYUJgM6q+m8IknGo4rxrQ4OY0vvHM3GlrZoouqaZehOPUI9Gk+XFD8v/8gyVz/mjUhB
LtZPbaSx3i7HaKsrH0ITvWfMzGzTkPNL5P38LFIDwVjzU+ROA0ngu5XqGduhsafSqQK+C4MZr24j
QdSfOocquxu0cEgqZrhtjgM4NSdQuczz9JWl7TkVMdUTO/C8116WlrFjMzrhNOcOO3goB+hTGHLg
fO1/Ovz5oyKlLR4prOpmSsIMj2XQ9IzdnUhnbuQRBGOm4PSy2tmbE1t1e88Kk1OFRF8kJcnT3Khl
D7JiTzNoHrgK7aEI9ZYsc2vVyNsPqi/GQ9tmXDllR/hev1iQ7cplv8TxsjF94sdzKVFd+92J9B+o
DwZ+cxB7B20sv6dJG2l3Z38rrZq6V2G+im1W4nOpnTLdz4gcQ2YDUxZlhMXkERgSLryy/vaLxA5i
a3CYDSEoQv7MPBl1KJKFTWfgo+vX3WNG9kBkUQG7Bc8nuNeO9LtaokSILONtzKJ+U6NHgFAhycqz
17C77G9PdNbJwMjLfg9LGM/kVC0PFSuezdjbxhV62oPfI9MczjGJS5TACAgSB76bgHSA7bWTBsnd
p3JJoSjlhJoB/8/YOza067ksbgBsfxD0TLsyeiPgkd+a0k5eDUyznInIbNSxx4p16k1GxmJYBhZ0
hPlE8eTwo8nbbEbxsSlUSNY6/Tw+GRZjX0OKR18VRAKYLvMGFNxkhLEglzUkAIZMXUHId9fMf/AN
b2Mjn6/aWpTk44QwUvvGF42vUlB54WHF557hkDW1O76C5qwfa4snzcflCCtmQbJrl1S2nMmlYYUI
8L+ISEurfryOLMoCf2A5mxXzHxlNb4MLLdz0i0MMHjpEAaptcAGp0Jwmk/wBofY+akpgFhQ2XfXQ
WjFAMEyLi20l+ylfNSMDQp06dc3tUHFMTaQOtNpumJ0uZDskt1J0bzG3QeBFKVtOIdKH4lptZ82q
n+yFAXAmJ+YczJdh6ZEhxzqcLaZIco0xvPMuiRzf5HWLBgDAOFlwmLhKlDPSxO85qS+fzQ15otnM
09kWR19SV3U55gsfA2Y91mXYmMy0H/2og5nR4MrXLvESXyyVLmGNnkzWII0Le6809cvMijztiEDU
SlBoZ6m5S+fop2gtk5t+fMnimkkRio+GtQjOBUoXj+15ms18ORktRBy/m47dnt2cGx+Prk3I3L63
sXzR4ffnRivCeXiF70B6r05h7U084il5WEf0ESd3Xy4kNqRy4SFNyJkSvfdIMvKjMJIzfEeC5Llb
QwIAoSX+xc6b75oYs1/a+lf8OTvNQVsVy/ph7GsWVAaTHjoFJixVeu9H2rwzWPdBZGArKNhCaiiB
w0aDV89eNQ90X5ZhPcM3YdjFtBjGf5ggqnhM04wK1zKuJjx5l335Fta7BNDI14zQb5+45sOQjC0T
DMUAJZ7PBgeQUTXnTC1X2YLWnFXunuzYrtl25I+IeZ0A4vBXYpbzPi7jNW7kEk+jfYfG0CrB9o65
/kTYxoiXA1OR4IZShLxte8D5INiX62Jq1nrVDVuXg2/WqKux84Zdj6vY6s8SbfAGRcW6pkyHEKIy
ohP6K7cg8aZeXyHLYKKm2SD2yAT84xfuazR2WAAij7pFq85Azp7qWsLOdyFrF4MZpgbK60itAeWk
lkTm+IlK61vTWrAe/JL1UnBVZi1bHVF96Yi+JisWoSlrlIH2XwzHfTBVBA5oUf7QRUSv/Ad757Ec
ubIt2S/CMyAQUNPUgplMyiI5gVFCi4AM4Ot74bW1nnTPe3LtWp1Tp4qZQIjt7ssbHqKM/Z5Jvrx4
+q9aWGsceS3GcgZKaqWmHVR6iAWuYsARg6MI1GlwdHVPUrNauT5fflod8ql4nIZhnwX5jv6eLy1b
iz0qea5bfKGcV9esGzQXu8NJOXRZZi15xPRqDrSxkhGHl2sBxU9deRXIKiuit9Z5NCksbdvB2WJy
+HAKvUHBHcAf0PU42gyWIdusO9oLA1bjFc0mQLVkw87r1i9CcX8vC+epb/qDF4FhwpyJHGuPwTaz
sLn0RHYjaseCurwOIR3H+MeABVHh2QqbBAk9cGAdY3HOaFfOa9cGLPzQJHybSNDMiOrI28due6am
Edsbf0moR+O8QRxg9w0yvNsxqi5Te3hDCblSyWE1pans3LP7DUQFeVZ6m+cAnlaqIRNrk1+b8cIC
UdEbR5pyU3Wfw2hdA4cZf1zaB+EOEXhORntyBB1SyOilrMYtvZNOSOHzMCb4h3qAuZNbbw1/tu5A
UPPQ6mHb+PwuIKBc/WxBz5G9qX0fs2dnv7sqPzl4gLF+fU8Y5rdmofcmRvgT/Xwbz93JaK/c7onR
bflPWMyRcVm2ftQe26x/wuy4E35Ii2vu/uMJaOmOmH8CYCxe1P8oD5BIbprxUXvnmnX3wuXMkJvc
HL0DLhmQzs54SWuPp56wSCkQ6oj7weguin9jQizSn1HKfengvkSF7jI6dOBnaWPAJm/fE9klFSqT
u9ZHbPF7huN03oVR+pXOA3nHVu7LauJ0nhJ9cDObswwQ8NoLjglwN6bd7PdlHOAc5Z6xbpgIbdql
mSFfLgt9mnJURUtyGw2goMGeTECGGXmVPwgsZvPSbUinCqQVRx8sH3yfNvWps69DzdUb38Yianmf
WVNxBpvxKyDycpcuzC+Xg5IBCsE05mpdB8knA9KRzuTHnLmz08burgP/smJiRpB0IX32bOMyjPD5
kbjcm8HZn2LoT4V/82pxmehqWqeWVHfkbreTc4EfQvKrpiPJpXCrabhXY2fot6DOTm1sQ7aZp5fc
H5vtwBmNDRe2HaWzWCUS77POOr6FeDiNzL33NjEhLpVi3LQ1Om3nVndiQX6MCoh1D/md6MWQzE95
ZQx7x8LubUztgpmhlJg9PeU2tvcsQqqYa6FEFOFlkVm9ihAGdpF55titl+2sAuXxXC9qpBMEq9FK
qbIeyweH/XtjMoJGekjIm8TGtcS1d7AHDH1O/tVly5HU1bQDBiA0Yo5xayE9COtORyMCtVUa+XjT
cM6BGA/HYXigKPVv+Qd5mupDNvS/+j+5hZUvTrEYX4MZd8icRJsOvP6erlRMMBlWJt7vjU8U2vch
5lT2L1baeV8SUIxd7zOF1YCVS5RH1EdMdDLvwNDjCvLj4Mp8HDTGCO0hJOvaIT3CZxPNvLeJo71Z
KV2trDebiieVmJp111akcLpCTqtMkYRmUpYz2bIvEGYa20fIKHOgiwifMLjqHVAtbE+h+ZpoDSNK
cf+CBX+0QeCucNvL3SB4W5I6uuR+m+9GSz6HCQ7XOaJ7vpXizHS9whEqSBbTeZ9xbOZ82V7rCIYr
To+QHf+U6fQsffcpgnJfzu516hAHSML3aNo96AzfhWks+eHI2ewqaVobZfh7Ds4eLsr8J7H2uWiy
Y6cpNP9PINSs9d4vD6MfUOAdEAwiVGHsTM866HIw93baPbshMVBm/Ae4B1w5o35cDSXaBOdyFgi1
oZKpPU9WLw6eck6pk6KZcwBdxU1AGzNalA4EMdihe3KIrVGIFHY7Sqz4TkgGVHQP7Nth+IcH6xBx
gZvbkiViapjbWhu0Tcv4zkpXHZWIXvOkbB5CfjoHRr7BFHktMhMpzw8+RQj8pybhhvcKvkob2tup
RJ8csFrsOopdMy+64/F9KJ1McI93IY1PVHWNpTjUPQoy2sI3FWzZlrs47dWuqy4cZ7FCpAQkRptO
OwdaeBxw2ehcP9qFs9wAqcf/0unv1HuUQ/HRdbnYO1GJkm889HyDG2yf8OqzkMr3tSFc/5Dk3Gwh
cNDZQPtbFBSSbRPimCiOxDFbYI3HIhzqK31ktImFRryPaN+I+dvvApegf1jkj2xi+bZ2h+1EQYU7
16fYA1Wj07dGWCOmHZ+tTE0o84x2QTeZ0Iny7rVLuJTgjJjYS/SuQjWpekxktSMeLFkRQRheBaI3
4SkYwkF/sReI7nKQZvTu/usXe8DcHCnUu5NDS3DSFuKAXkHLVGuOWzCsh3a02eEoq+Ce8UNdcH0E
bdampngJS0ToBJg1FpQZGBgsFA6P7ZZNhBOBrGnsKGZ33QbVdBgj7IPaxFbMBfJurFGi0O6Mk11m
5LGd4Kk0mmJdqyP3Oou/EoWJTYAhrN9ak8/QlJFQSZBV0IDxbGbjebSdG3wicKYMdyfxbOOfoRxE
W1ev42S4BHY4VTUlpscO89Ji8Rn97NbgPF6LnHfJZeIB5ZOxJ7bLKAW+mjWspTYOLny+ROp6GlIM
eUtrJY5aUFFNDyILVdk+mWX/r3G+s5jKGobQ1HLnnxlJUOYWtCNl7R0wtOZE3pExVjRdiA9+WWZ2
F1Z0r3JT+Cr8mscH9oPb6myPQkQPUQCqpcqY1cwZ22bVmGQwBK7wDPQLnB/x3g+4ZUMs8VQDOKwl
HxXVbuuMpAHuPQy33TzFuLSXurANDCa1sZn472o6IJr5pbcJlBhh3DCKvo6dX+xIelwt08KwXvq/
6djHe19wjZ5nbDAQEChyMZoz/UnhBgG+29jVj0GakwsfTEmHgSHTXGJ1Tt7A9czlRN4xvJ9suz4g
DTlN+8ppSRxYA6EB+5jr2Z7tph3W4A4Ndrmcu3qypZLZAV4zP4t+yRvZoDSLEfAxfWffDLGcbR6T
moGfxm2s+UT/NnHzf+Y05z2MZQFuZR7ZShjtgpT7AsCMncSI3x39YMZSHBl+E4ths2VLOfOE1fcM
T19d230TQtwDeX9PCpU9ZUBgVxPv2L7NEEWtfxH8XoaeXJNCfycAPa6TJGh2Y4p/nEQ2U8p21Bcu
DjHX1iRxL15o+uugKNReJ9Wwcdi4Q6c4KqYMm4rqxAyTuB5bnmoA/gC2i2HTzcRyuZ+VO8okmI5h
QMUq1l2NggOZZU540XwFWJK49l7Zuud+40Vr5p0MYIdW8MIb+Sp3+XTLkQkyjIKO1Ijet8uII5i7
YhdNtkNHJYtplQuMfRIkbNnjA9Ze68EZp7Csdr7cXLpbo0wYrMSIZCogf2U5ZnekdIkyUibnmaTh
cVQOl1GQydgWGISp+SdsbPii0H8CI4Cn0eX3MPcUoqDZXObxBGtlZicl6zOFlM60ewkPdh3Cj1+5
YwkHFEm8MER0tilvXdEgX+3GqcKa9CXi3t5DemIa4LTp2klp9pM142TbAlUT0kPiZPikeu9uwT6c
7RQRdwhHdCa1Hwou93EA9EoETXAcx2mHrsnbpId869Tpn2/gRxyAMN45swrPkkd1TLx7kPT/lPDq
rXJVsuuj5WbX8uCkKQWbEdkoGtWf2FP4Fdz7HSxGQjd2AZk1ZppJW2dX01/W9ups31sMmNZL8Gcs
aAdvlpmSrJ585c84Eoofh4fU8WFalBaUbn0/TVZ+iwxyAQRiu4JaJhCvN88cHe4zwUdr5FcIQO6K
pQC1pH+13Oamc7M9RR6Jgcisv2VCqCQNvafQUAcgeuTHR9NeB3OQb3VoENOI2NWljz13Mp0fk92b
uqJpNym2F2kWfGKGBpdoRcXF+5FOvWugWdBO0LZ7juPw9MIL29hcBf0plJgM80ktWQuMvKZ5Fyik
WC5xlNrRvcpYsjnVVNxmFld1bKKYjQPI4UU/Fivl6Hfbz8kSKeaqMfVwGzphrEPuGBtN0eGppNXP
wLYaAWw+edlQPo4WW3WvOM5nkAq7YLj1dpAfSipmCJd9FIiuz+Z8bOABFXZsbMLMJQ8/HtOQr1gE
NJJqXHJkYVD7sToeOnhBbF0U/4W6Apg6oAeWgQZXPwCmb/ppq8zeYANW6mwZQM4XPTVtAcDCfowP
NJ7u4qw4MBLp7iA/+Acxhd9RSj0Ds98LKZyfSAGmKucRa66NW9zVi7u9wVVvelG5yyrYLN7sIIoN
w6VxqPnJc1QbayDK5SvzIix94QBO2VNyq2tctyZTqnWnvCVHEjM+7qsbaMiL7PyF/lamuBjoKqme
itScNpNrnF2sYoS4OENpbA26CeI77micUCNF5VQtPegB1YFNSq3/f6j5/yrUbFJaTU3593+2lP+f
9dt9Uv7+r6Hm5Tf811Sz4f2HKy0Tz7MfkJtzCRH9t1gzOJL/MD2TfyBJPbuWFO5/zzVb4j9czxVW
EHDU9x1H/o8Kbu8/rMB2KMvmQE/oWfw/xZqlGxCr/p8KuB1oc/whjgNZxcQZa1r/W6y5h3AhQMlu
U9PGgSECXPgjFTtUYK5hsttsvzOt780iGxm3asrqw1CCb8Z/TNXyYD8YdUT/ZpoR+MBNOIbikXEv
QYlRfZLohhamuphBor/2879IE5CttXiy4uqNIFxIALV49GhGWDGsx/aNXroEjYPmBVbEczV8gvDB
Eabaoy5nGhwaqdfg8rfQxE7sGSR21Crpq79BRI+Rb95ZuaRuizBTqkrIq2FDWhMtF90S7JCQxBnB
eZ/LAV+RQNMPp/qlmEy4lE57X4+ardFt9q3Lzc9nRUP81JrQU/Tk+uoevo5xHJ3uNU+bBxvq2Y0U
Gk6OJIr2MDCJ6z4l2D7mhkOG4YSvosxvsXqmU/AvsmsCo1aE148hej7HxG5s8ZRTIGpHydGrxy/X
U9EmBYl6iV2SOUS/cUq0H7KxPpzuJCN+6DmK/Q0MHX5kG4bSGB8jBC6uruGu1kx1DDQhLuVMTgvx
Oim8Mmka5jeLXolIBtkh5EIhBz87CS0/JcQmqNib1Gteihbdu3F+qKKRgQRqYYWLuGTcSv8Q2UVz
aWx9sb3sHiQw6qqib6JP/ZPT9aRK1OR6J+iQPongbgtn/IcAM4tugf+oiNPhUBjyopmsP8SOyXDd
oQCodqZznUXPFgnMiHnOOQ2T+s0ajlL56WU0SZtAhcLUm5KIzyCOrDB+RHtf59Ylw3u3Zrb6MZtM
O+seuBXaCwT8NKYbi62IhB/Xr2Gj8+p1GJ0P6bnO3p9YtE1w/5XpHSgLIgDjWOHKMK27MWmPim5U
ZGXMBG3eaaA52d7S6MJGab0FIPZAG+ak4aB3gW8mSqojs7tVfY6a4MqjOWFo17L/swM8aWHbx9i4
1x4/YGMTiwSGtPYML9smKE5ajOpUa67mZeWbe5D2ZKkY2Fpoyo7Lo9RmsD38WMTPXUZJFwoHo5qr
OcIQYJjhbcIAwK/fQU3yrfLYemGOQMABt0Qog3mMaFvXZKtbzxrwiCoQqZn+UZg1tuktqupo5+p6
PgiVJojxt6CvOWtmdXAqkvGWTPsQSMO3ootkPaXf+AsZ8eoO/kjv7I02jE/UyK37LvzBBj8fMMCS
M0aLDcyId78xxVHASuVIqfzTaFbv5PHI0TkuEbLZGm+WGWw6i3o+jdFjY/XZ2ZyXq05NLQ9tydTs
IZzJbiAo2QNQHqKrI7kyYFMhppQWRwtsVJbVMCeFeoqLQFHHTFMir0Vi6NeYOyXadrhJSiRIXrXn
FIPpTrY9znnjzJ3gWQTcxHqcZE0yXbygfhqmWPDRcT5DNoMvu6kYWK16PxVrC4X3yAR7z0SYfjo5
Ij34iN+4SEyELtR1r/gmx26Aq7EcAIzky4uKAno/5e/Rj/CaOZZCI/XfO9Fjv4AwtU4jE3sT97gW
XtYRg53gVUjy5e3pJryArvc01tbZ6691bb8UKDcUQIf0da+LAjNo5gWbijQAkUySMoHNEmaOL54h
LuZgbOKZsArdIvo4ztQppDpyt8Sq2o6AKVOk6GQsyTaHSD8Zt3XgpfF6iOYG83H940bjrajxn0TN
R2bpQy0pqiOKV23dgSRAFHNHg3RR7Qh9zATCaKPI/YVFaNDuFDFeysRn4jPxspZkCuv0TbQ5tlkv
O2V9Qm6fsxPtAc42iOk2dBq+f2oHmZN66lSNmr7JnvhvOSDWaHomCsJh2Tl2Juuqa+u5G9pfeIuv
LDgh8oARPdQ9vOA5CjaBIr7iK3xZ3rD9EiUlLZnNXzar0zvL6LazNO71SPdTVFEHsqBN4TlqVHCg
YIiArnwOuEz1FjnBBGNyi44CN56k97C2zfQi3fmaBvFxBt5XiiTd2ozEZBWeTHIhOE0wjhMBVT2f
JdyNK/68j8Zli9Egdi0bL+KCOQI0dW/k9Smw7btiVrciVS+m6V37zt/1ZnKfAtslMxzc8p7O63EU
95jfOQWyxhnQvRNICOGDIkfE0wm1YsJWSbIFPpC6TVNxTx74o7PYfZf/Q0vGe8Bxcu2J15b41ap1
AXxE6iXqCqK87YsxgmsKRX3EufRQU4QNjswwVxaMfoOC8R1muKUEZb7Vm9rWGolb/4ja+NV1zMAl
Mg9JjJ0+c7ODXChpni1+qd06olde6K2Otj31Ab0YcUuHwb+sirjsmckjmfE9QH6i2WTFKJzhwopi
RDiwe9K86x0sgqg0j5VVfeqh2tsD315K/i205tcaY8S6ntJ1MtysJRNaklYtDZke0Lmfpe3eFX27
8wbOz+MkHmh1TyEfUKMzZSSMvNH7TJhlSbueDm7m3EykWZoeuYv3VsVixjKi1C01Zx4iyRQFuhoT
6PDQcQE2OnPFIPnemuFwDAEJWib95NIrLtUhr3HFgJfgzfBKAqaF6KzeUh8WlKrFS2WXH2Ml+jvh
0+/dFOWuFTS2RbgVgD/10BVD87FeKiuLGlQfc+KsDO/S4NOYnb9qBswNBwMrupu/YdnkA/DyL0u6
3/mE7pV33i/Y9W+8DoQpaB+2+mE8DAFCXrsPJdy5KRfRdpRwtCaLgRdtnNS4LYZdCI4621Z0Oqxg
n72SFbrD3ZaTiC//MYaHNAKiSpmaA4fHFEWXJrPdissnVkbcC68ZeVyufBCUrN7ZWVlvbca6OVaM
HdZppx6Y/bygiZmHwPRf2jn4XNqghgDpbHbG+oFp116Sz6I4xzP2fn8vremCgYBnTictvchZeNIB
gaSox7vcK+KWNKvohml4fOeUA1HeH4ZgnHty848YEiuPZkkdOn5D9NgSeFRueWWH3WQt0Rcm698q
/KBawNjOM7MsXxJU98ae5ZK8XfelDCRpoRjuzuEeTOFeYnGw3PItdEpcXIAKOCMVHGwYjvhYo/cV
ob8R6bdUjOswYt4katXa95jrZO1kbrJZnhifFdtWd8nB80+4Mq21Upna5H7UU/Ys1Y5x0D6mbY7A
ZHrDT7SbuzThq5p4CZP+A6E+qGr56kdyH4eiPEczbn/XXerU0ScUf9AKzwVLNy1SSGeJYILBr9tm
+Nhj1A9SC5cm7iKaZnFATm31bqNBkvgWGVScoqRvFVuUSAxUeJQ22fzVbvAbTAV//+7mO/aw0w3e
UlLoOFo8mz4hdyU7eSAGWVJ45098HajegujUjH/Z99tfA+8dg5GHocH32PVRQEoEOm7ibZaYMBMt
Bjna4psr6J2NfjO23m3hQl1258DhMFKfXOhCG8blE7bv8Rf7ZL72pXGHzxcnGWDpI5zBj7jvcuYx
OBIMmaGkxtO+76R3H5Yz5yIObb3MHs2+weCZnsyCERFWnN8hg++PE/8KQsXdNd4IXkx4zT4Js52U
5G1gu9pr1+l8yAsKF0n6IwqvR+4FJ5g6F9IvjE0bgNCuQ68EKtVBlhJwR3Q35a9Ac7DQ+UQZCAzS
5EhGZ9b7oSJnS38iW8HY8fvq36wByV/gz+MbIgg4uwBjnO5F0ngzB+OXttwHrzWeIqZ1I7aE9r6X
77Wej6VZ+Ktk5obmL+VmZvhL2RrB9YZgTGDKJ7b7P8/yqQRwdnbI0LSnSYSRIR+Nzj6o0tV3tmcg
PVXxm1PB+WibrjpExmIHcPjTxNj+YIFbJF9CzwXkGFyc7NdVEZ46a3yYjJ6PYZB3uQ7OWGCdU2UQ
lhyZffiOf88I72aTtrnnrLWiqA9lVQoglpHx4kB6wynOWuv+KPp45mUrtgYP74lrfUpG30nbfmPM
2cdK09/adQfoixyK9ftIlxgaWf9F55W9LXisVnGcXvvkUJfc+9RIN6ZbYVpbm7RWKCPjJza/+9i7
Y8R9NznhW+WTUGyb4CBaHqV64D+LjXjs0HZoJyeT0qWg7dg76s4ASu1c9UCXIO2IOJ1m47ldiChp
DcQ3H6mcCZ33ZE45ShXjY8OssvPq96BdbHWkMeOR6+a1EuMt5DBZO3+COa2iexDqefTJDe8zxTgc
APpBmSYtwb9XijOP58lS+A8an/4m4WIGhR0+L1gOD+HZCcvnUab/GO4/Invegnq0N0SnjlXQ8Dk1
AA5AJa6LED++Jso7eibYCWywk5cfk4KAXjEBRqjmDu1m/rMqRrFmcuDAgztXhxRB0SvUuK+67M46
jgikwCiX+UhN2fCrndep+tLA/Jcanyst2ZCT55cpNV9HifZiO5y5Vo1rcAXM3nSBbyimiZcKC7Wd
OnUoUbBWXsNhlSPmTCANG8sXV15Bb9Z8rkIsxSEnL881s9XEKNH+7TKKRTLPWlUFrCG34eCStIfI
/fYi0pPLyh4br80AtHBcOuKsZ+1wHyWZ/yKQf4M4mPYljIPa4ToNXp0LRn92ujiBscM80oNWIjAM
kfM5utLhi6YkhORbvQqy56QU/4xyJvygNrGJmlgO0SeCrV7H4UNjVU/0Dd3rtnmBfZayYBRvvTQR
wxDfzEFcRhEdCam9Q51GjfTqTzUnu5l1f1PxiO8ooOM6A1KOD6Z7BTfuXiFJPQFsS/A3Fuj6Evd8
qL0/sUhxglzOHHUHN5yovZ8qiW8yJ1MSh7jrhwQXDiuPJRRUX7EJAuN+TAQttp64Zjks/rANuNPp
nD/DJWys8WxWFXvFEg+uZQR1c2mqBV4hV7At2aJStWPAUa+5m0aMRnP+De68tD+b5HYIgfl1o+/8
EMErHKnQzIW5tf1oPjd8gE4elxg82Df6NFgCKSG3V6fDlFcP9snwKJmlhHzV2olL//TKrCF8OBm7
NcPLj8Rb1KRxWpk4/PFU1puBQzQ1S4yNku4hIqRxtpwltVAcrLx2tqIeaTYx5r8R8NuxlFi/bK9F
zOWB7p2BG2zCg2OqveSkf6RFHlhO+VExf2O3LXlAY97t/sEvu0dlNrBQu/hYh/YL5D/icHnIUNUM
LoNS3xibcOXCIyMiHelF2AZN4XR0q6UDrFdyZbK+NEN5N3hufoz9HmkFK5VnkT21mOjmCttHIHjB
SM6UYKK8x6QoFrQB/Cc0Nu4gNfk/Nm3MU6A/aFIBOEG4bvEwO9lP1hTs7iMXm2wkf9MP/kNEFVAL
NKoRlCpX0xP7wc6Np2xvW0qRQwjpQ7OTgy0wUCjFIalINlWjoEab74HmJolCkfe8Ro43ICbbC62l
D+8sWIwnE3sp0B7aAaQiK9kU7whI1rEsH0wAjNcG0yZqeobzVGX3NGzh8KgaqIBQW6d3P6rUPe46
6bLD93X44ZG6XJs+dL3SiXF8Cb5uJKC3DNGSG0F89eNv0R9zbzQJKKtjwQ5MUsR81v1Mb3vfc1b1
QiSuns2SKl8JKwSpi+rYOdEeeXWDTE6KxDsrcBkxwOqqTD7HJqneoO6szE2tmupWeCa3/47KKKzu
jMKQe/mz+iKmsTd3U/6r0KmrEAukUphLEjV+Fb2zkcaIMthii/HDv75gjA5qA+ataTyqcjjoHkm8
XuomDNC2Eo8KkTVWV0Supkpfwql8TnhuINgAQcla80MhBKZ0BURJvfNy8Y3t6ZcpP6tcvqWmpDoY
dvnPai5tW98mDD2qYS7GeDSbXpCw/qi5kNtuiF/LjR2N5NsZz+5nblN5bNHtzc+75u5wl9k2zFYU
jUrKB0Jdb4AOtsTfSASH3hsmp+085D0qESlwq+HjV90LVjie4yr3twuRSxjIZEMGr8LyV0XqF0ws
hqcmW7JP5DVcxp4bR5tnswEj4qhyn/sBUSR6R7DBVc9T2wd7WZBwIO+N/ulZT4lC6i2nEmBf99U2
mMibOn7nxgOTzlyTlAcTsADwO5O3nznjusHtlejWJqPI0arGMVqNMY6XYrxKlRx8ZwiXsiiwUhPv
q+en5i7Nwmrrdfo5tqq/YgDwnUEMgGn0K2zuBdGm7LB+JRanGYIa4WYumSel8r6Aw00BMH7wUl4i
G4nGt5Yyuyg4m+5MIsRZXDTFfOBq8dXO7S3NSGKVG110wSGWr94EaQ3l2PEaoNFuf3IzLM/YX5kd
hDgLPAULuZfOvsaE6czyxkCaeLsoHx2zP2aLwyO1Q9rMmDn2MgIgxZaDA1qnI2RL6qBD8RQbyUES
JT3nTfZuiI4DQQuADp7Rg3Segrb2D9SIkKWFgGXxQNN3QaJOv9Fe8zimhATQRolmJ9+znMcd+eXR
qKhI5IAxjWu8Ge/DRCEHraIcjDE2Bx0vumQUPJfWraFGRWTNjyiDx8HpuG6koNiKPJ24UrW/TUPW
3Mnqc4H82fAOYUmvpl1qtfMmyW4RNpCta2NOHVoGWiFFpSFk9EYMGwVhU9qZs7SUol/WFB3MHesl
XkOGxuNSAMe5YcZFyCS1PQVgcVZD3OOhTEx1yNz0J+t+gJoBR0iDiqPfsHhoHtOwi+9mGxnTpePR
c+nxi0fvL49aKhJ9cBdy4UbHjM858XiKkCBRP4j6eY8EaoXOG04SXKIWOicGhl3fjht8n6zeGd4p
N468k11kA90tVUBajowEB/cWCTsd/SsL04LtF5ChslZymeV/bMfrNqGj8aKozJ02bCdi12GYXsak
t64IzhywAT9k0C2jSECbNBD8MaBQGsLZLnLHYsv0p19zrj6KhlJiJ2PXtilSH3Ky/H2fhHcqZUQx
dzdNbkYlNbelIruEWV9xL7xhk7oF7rMzeutK0r6SRlwfm7l7WTh8EKzJGLj+JtSE4WdhE1sOiTBn
tA4gsAOU9o15CScKCojsC96kRxHjSNNRlK4Ht33urelMk/rAPshZrSfVPBq5gT/iix4PWAweE25T
+A/G/MOeeKLtD7aVU56aXhh8zBwajOQetn+ys4MoW8HjWjW+ehR2drCi+qPgZWEWdj+qbuB04DN8
b8t/FSXb4L2hFEznmatPU9o708UcPfBmB9X8VViauEmxEaVBvIBjEW4cBx+kOEa6BvgR5uves5ON
ZC2qggiOjMB/0boeZSHDyGFPUCKdFjtdg7kZ6VYDHyTvxm56D8MnR0BJjCpobrgF/7KAfGTJrFrZ
xrTWFntACsycUzIVqv9UBK9bj9Ge3CErAmk9BpMLz/QShGwkGrsxRReE9y2FdyYoIWtNGKVdS8l7
3+JGzrq2ttME8cstLxRIEBDUA0uyiujEyx+l2UD8eM1nksBgTA1M42xLESBAGgZn9Cgkb6sOKac0
7gLnYSDoAtLBhIoVkqavLwGW0M2Ygqy31TOeo+bkN4IUEharWkIHnHNa7WAeUQdOIWD324/nJvPn
OwWORpN+3eHX/BeK6WpZOOAX7qmZeC95v5yJhmOsIVFVbUscKisvdt7dAm9iFfX+kSjszMc5w5Tq
ivKBpB4ztAjTTB9hspgtdsueCHXAVczI/hUqhYnFLm4vnjxBQtMpZjLFrnWdrT3J2YPQ+VOw8Ekm
KQHNd1c7IehZ6vAW0w8C5pOMB+WlhQdq1a7HftsW867qOFf33jMTr73XdfcWPFKs/ahKTAZpX+vw
J43gOp3us+7cQ76NO5B3cNDxLtMWsp5a79hHDMqGHv0PZ0ggCU4kY016IngTjneBlHtVqHrWZN85
4pRIE8WBzUvXvAqENld51ZHB56iVNvNrkK5Zdu996T4Z9viXh+131dvJpbOcj0px7aM66iDDDs60
AYmyNbcUBy5tTZBbkB2uHYrsTkmqfq3Xsuu+k1TNR9903/EmcP/l8oE5Ij+ELAItN+JtNJMszm1j
bTuYh4ClUkHn/5qtxPvsdvykUX8P5/4xyGmeaoPm0ZSvJK1YhuR8pMGaqUhtznxLSXFmJAbvZcpJ
klcXHcz/UEjROnT8BKcQoWZUFqhWniGSgaGinwwdh6tl/rGYamUZXM1u+pMRM75Ad48+zGLPhra1
lt4E4yRhxNqTLidIiQRS+31x8k2iT25N7CwUYEUYjtNC7VcQqJKlgNvje3HgUdo2/eJGK2hKCslZ
EAFV4w858m0Q9jFxHT56SpIZX6Mq2Lz2mwHm5IZ6qI4pOLHjLMTuW074Cv27gWJ2qARusXfid5JF
9tYPY3OfyuzXsZcCRT95olZ3Og5NCT2rTbcaS8sGCfupqoHnWkAIRzvdKCKZpVFwUi2HS+ldRD19
JQUjApfSHt4Xwfui7Y9iqJ4NaN0w384cVUiLx8mBTYlkfRz8kOk9WYlLITqjN2QMwtp4ZvUgPkqD
EKGKoxsGyCwuqI0q6aZAgdlaaj5rm0hjOiTNOi2La9IA/OySam1fS3pKBzz0Gwvdoe3aW26ioDFX
Nc3k5DOT6br4BcgCM3oE8ihNWGFLctr1tnP0a+MxZKKDDzfUyDUyG49jDZIMt32THVy6ja9Nbn7V
Y4UHNImeO6xoNLjmuK66f+LZAAoICnjYTcZ0R/oSDBUZq/3Ao46V7uK4kNrq6mUs0N0cMZ48DLvM
wCWYxMzGyIwBH2AqnXRrNepf6mO/KFBgr4fpO395k39LrYSATmfi95YRqbM33N4JMSK190GT5YjP
q96bWEMBElIjsW2bYa+b/meu/gt755EcOfJn6auM9R5/g3I4sOhNaMEIBrXYwJJkEoBDObRY9TXm
HnODucmcpD+UtVnvxuYAsyhaZWVlMBkBwH/ive+VF0X8eiPJ8+oVGYOeual6Vldt3NNMglyQEaJ6
N/Ru4CXUVgiB6ZD72WEkBZssj2+j4dls2nomT2n/5fEcVx3zLjFQi+rgGpkCJ7eCUY3j+nP26qdl
Ct8OwIKrXl0BaJ0NHK6Al1D9uq5mFBrvVEnN6GUcDm3I+V+TT9vZNo0tVmKbb2wtiHMwpCsvOJKj
LFf0S2KXeSzEwpaG0tCPcKTrDU3QU+1loLsk62wQJ5w9iLWzfAIDX/Zr+mm/Czm9GrbwQwW4Oxl3
4ILEJlF2sQ6CiGoTFGdjFnu/57Vyv9umfnBLMQjjPigPbfXTVXgiU/GM0/tGsYPXIfU+LQ+Tp1/X
SM18QgpRYnZ99OECMDHL8m1bq4wWK4UQLkAnG2H64sxdh2SP6VTNrtvz+9fZDmid61+TqMx14etH
Cy5wZgl8j13wRUNwkIP6IL4JhphJjyGLbxsz/9odoRhQpXybqq8ONZyiRZjyGgQsAgG8/BR+Knds
2k+s3K5zQcGKVsxZj0WksPugF/Uo36bas+/SosD3U57bzh15pkKdU0v7oPxFkUUQkvbEV50hPndk
fMdIyuQz4T416HBGZ1tRLZUSl4f2CrE2SwxEs1PsaHei3jpVHkzMXM/+VnByT1OZHnikvPQDRnyr
TX/0TGRhCIXnLP3sD4NwBACMO12fNJS6fST97DtUbrzVKddFEiPm6XWHJALgclz+rULjacw81Jhd
cDdqGqDM7o8T+xjBm7YheOCBW7zYJAOQDTh/s0fSbTHiu2BYuutYLa1sUI2i1gxP0PmM1Bex8VfZ
OWi54qMkSoZGi+oDjucpxE5KPdHuZBTAZ60KdPXU3mkwMkU1UcczNunN7s1NsjtY5xcWyF+pBxg5
CqxNr3n8xmFbbUwprqDN5sOMrKOx6cxx1WFdAnPozkROl2ceXbysXX8xuoY6qPIXz6x/Qrd/IURw
WCnPBoAtpl8tsBTHDhaaiE59/jVJDdnNpSaZyLjko/dWYZchjReuYDaU29q8+LOot3ZiDzzGo2Qb
mOoEAfmO1BuV50g7HA4YG+2z6AuTgHU4YHzH5hCMct3YpViPqIJtOM70c0GzGUsaHOkNAK7bhl27
l36CkXqPXGP+Ft5JDWbwIDvsD3EdH1mi73M5WjspucoGayRZKVl8UR3nSa7OQ1OfW+Gkm0kBVQgI
J2aS2cyHnMXiPiTzB8gNo/gIrByZ3DT1omIemTSCDkdjE7L50aO2OSrgr0GUfQWqZtFPQ44ggAUz
pNEddMOErStnxojwoXP13ViBlY0lqbN5/relkFr1To5036sBKxX4mgg/fWZ8HK8mf9hOTvnqCko2
quWfIh1e/IqRT+3Rf3LWSXlt7IzWsqS8mlr6j8x1/UPd4CbLw50ZtC9psWw6FkYHXX1VynjV34KB
XaxOxIuVjn/KZFGmeRhFmWn5fv9kCVSU2DkiREiDG8L00dXPaEYXq1ykvTzB4ja4w/K7/ECwUGoe
1srzDUyF6hyRvecnkHOSKCEWcEoOBY5gt0iydeYbDLylACIWvLdA7a7EB0IVnQONRw77lBEwjoln
gyRRczz984UYCPi+or+fNQ541BPoUA3MCmQOA9GJGWwxIDyn4adIf4up8c6pY9dMlykQSdra98AR
9qHfPUxD+Tngj8agDkIKsui2mYb8MsmAT2YuVhOehZXUjO90iXC1HtofRqPEUDgwt/z5gYgQnuc5
3mBAHDXEsJYUiU7/dEwDt2nc6VUbucnRHBhZDc7wWF4EiWsbNpW0uY16Rzh1dOsOZdl8i4T3JNsG
XRdRjWsvj8lqyKboBKqfgbVQZxO3lqijZo8ZfIe/GkESGWx7adf3IRbLVfliZArSRhe7WxUj5ppD
66xcydM7YpbJhV3OJWbLOLdw3sYH164+hOnUz7gbUZdA71VduNIxEiPZEuXJc+nmVP5vPVOtsvPO
wYMg44Zo1w/py+TPL1oRTg716oeEFu+QC/MZKCCxrUaut6Yy+yc94cdulfRXI82sjtg75U701YvS
uCDr/QDox/3vVLfWCS4Zwib8KAPD7khdAU5tCB7lrp9ZH9be3cic7UCKCx7YvLoR9xgemTY+1DMt
L2Od2oaoNIUor7u6PsqwvRM9MNEoMQIcNM7PnMFbCCck5m4TvC4sDsmhTAuGhyWd2+aFR+qBHODO
hweQ8v8a3gxCNAKz3aV724IXFJmAY3rgG/1IkHpjHe2+zYlS6FCGldFxTpkhMZyuddZu26RABsCn
tRN29OxGLgIhyyy3pEItno3jEMzxrmmCBj8dWdo0z2t06sRd1M3Ixo6yh9FQUxY/OLC/ta9f6Ozw
JhnqdUCThkIrQYBTcc4CIgelRTzGaO5MpjnUYT13RP9eKJ4h+YDvoSjIO81yHCZTWOwhHr6YmXkb
JaC0Rtbepq30nzJ3372MEfBYPmSWKfbYOHGf41uhh0as2k1EB4xoD3AM7HTT3rk26xXDN9+Bzsz3
4ew9zVO5rQC4rUyXMzaxQvPkt+Q3eNMVcAaMCtoeHGlcgSpmUmA6KM6z99GFHMye/VkP6jz21Aa0
P5T09dqcrXHDE+JjEOmzKf3v2KxfAKvw3zpCY+zkZUKLt8/ymmLFZkjTGNGpzJILCG5cddVjSL7N
PMgzmLQNlIR45VQIu4KaUDwxU501yw4hvvfB01Dhc7xCDsNunfHM8TMw+zkr0eLgSHxCASAKJnfo
WTlmTLc/6Uk/d+IHRMyw7hey05SPQCE6m5Rew4UFrOTBL0kWaYYY3ZOzMyZm9FHYPE4I0NZZXN2K
Qr5Harz3peJFI4WHtaX4joPwLgsYMgPH2OtK2rtO8xSaiu4gCtImOcUOVSReuoqUaU0vt3ibeaoi
DsNVxsSI/XENWJ5tVLhlirrxpupqLwc0QyimEDHgaYUAz4HQ4WrYsz7qJqiiPqQvq+3OgN66M1Xz
u9uYmA0oXFiLt2BKWEz986Vo3KZa9aAtgM+sywp34Sh5ZmFd5F//+ZJGvXeoAJleTO/eARF+Epbx
Ck243psRq0UJS2I1NGO1dpz6Mhj9T+2EKQLelpWe0tAB9G/cRsPOjqIPTnucUom22RfE3/jD3C08
4C/QfMZjPB69FqNkXvJkcwwcVEVOFqZy6x2hm3C0yFe7HzhIt3ljLxQj6ue4Zt5ukSklrPfEM5ma
zXG4c6gCbRSJ2zhN32IELibZJxtlhu+z/6RMfzr1YfSA+2Zrm3gfy75bGan4Cbvqo5vajq1MA/sT
jRLirbdRdMDfgJKNOR4Xu86+a9PJQH6CKPEndZCmeBp5eEMsBHdCpgl4bVRS8OOxIiCpwYudvLBq
2ySmsDYhGX8ord2PqDF/+2UnZdiQnSpER2R0Q04ZHtEvvnuEKERu+yccnHMCcZJBHN5fvzNnUrfZ
xw9oJgbIuUEksMhGb6y96LUH8wv8yi6xO8DItosmPP7hvZwig7ROdzqiCNMutkXR1Fz+9fjaj+O9
Vqhclx0NK5Lo70BYa485GYXahPyWzcKKM19idYUUpkoQlpoAmR6pBvaOcm8ReswMqDx3HcpnFOvr
nne5Y8+9GcfovVtA0pkaz07A8mCJm+hksVY+vOfCEMwTA04SvtGZLPsrAATwwY1G1hB5q4GEUVMD
QuSFzYH7TZUGk//eae/m1iGVBbCuZhqdx76ELOX8FkiS7Ll5ygniXnsdAkb4M9EudgeE4JmzafDd
y84y1mXT+8dGfPaG6K9l/5NUXX6dZRCeEyIZrbJDNhFATK52DtbI62T6B3hHRDyl3FbZlBAp3bMv
M+kHt2yDZ0AqCFrCuXlz6nyJ36uLixHpXTYH8zGSPr5WiKUolLMGErSNbMLTTw6EDwLQjXSbGeHJ
8SFIeL00Tj4K/kpJeuRGWeuJRq7WbnDN2AwCrPA/y5pTL4sAw2Zt+ZXb7mlq5icX0Q7CG4/h12QA
qk9OBF7dySF/cwbi5IV6M5gxhiJG6zV0x26IrizG/PU4MDOo0UHWhTiNmf9hG9ZOhPIugh++MRaY
el4fgHQ+19DY+IshYC7nbyd3tyWyswUv9Tll/WfTdadm9LYzs4jaiaP1FAcCeU53wnVfrGqLm4WZ
xT1r7J/CkU9RBbUBCm5okQ9B/aNe7Dl/I4MA5bzQj3ldP1gJRXBs5Pe9xx+Oxu7XFgJpYlffw738
tWjP1rAWmXII+76WujyG9ow6FnEf+5Uf9PDpwZmKp6I2us3QuVu2LfXjjJM3zuZ62w0aOKF5Eyo5
TGxVhGGGpxBofeP1IBOSkqdP2pzH2Zpu1Xh2g+Qh6xx/x09ob9Iw+lvH42fpKbE1WXGKMQdiUDB4
HBwIsnZMzDDrzpNZ+/GJ8uBxrosJNOSmHSRVRC05w7EVBIQYW2kMeXjgPWPjtG8hI1vQz+DSeBC8
rL+Gzh8R7+V7t5TRXg/Q5JByZ/AyUJXHeDCysLLewRVdSIl5lm6sXwuzjGFs++gSQLa/dvA+TpZm
mst9qh5zaO9mNA8H1iADSxozvGWedzEKf1cRvVERlmS24gA7I981cwcvo4Ez3vbVNjF4hMArNs79
3B6CKbkSMZbvAY6FZ7u9sKqRp5z9EanV7I88y9vUs7/TEb1H2EaELy/jydGfigVmF+2mqF08i80J
zov+8hHkpH0nPsjjVDvubHHMJwmXtJYv2rh6QTw8s4C0H/ISS7Ac4MsqloxjUzqPtirrjWUpa/fP
L5MElmtm3I3oTFY9Kp/XhNhyUje4ulQZiZPrNgXnY0ZIsNnzHmjUPWKcgUG19rgfklC8MsUCQqOr
cBvn8s5hCOKA0NvMIR9bVeQWCiEkm5H/6ogkugQZtC3ILzYd2NYA0ldkSu96m9utLfTNRr15NPWU
nhCIM2sGSLoKku6ehh+cEkFSW0uhEIpE0T6wAM62OQ7Np4lcWUZgVcSZpJi3Ts4fzfMVHeRvkRre
Dfb1LSc9FznYVD5CEppx33ew9KmDLRtooUaSldlPItFqEykhnvGNcv676UvtZCEZdAb7TdY3ETXa
bh4XSKmZxIj5BvEw+C2646B9rWd3X9Y4TPt6PMteR/saUExkdObfKprKJxQQnOUhA/+yFJBcyuaW
onO8LsRQIv/i58EKGcDXzqKgL1FZml28czp0C3pkEANkc9M7Yl/kSf/SU5vXYEeCKLzkXtZfoqIt
MTVhRzDH/mYWVYGae/yx0qJe85fj0+1t78j28iHohgkVZQbgbzAkPIYl0k+DDlXN8BOz7z1HWbTT
9gVnt7zpIWMrrNx8w4zqCrA5PHRjl2+abqauS5wR9E7iHQz+DNsMZWLPDvAsIPN1jxa0y6PZAgmQ
ApwcDfk2nwO5AfG8SqbsJSgTTZSQxyJ3EtG5c+2fQtsRXgH3byHIN7Rn5l8Vyh5AqnbzULfvzKC8
U++B9ZgbdeQSMTeFm7O+lFSg0gGjgWuxJTWFH8FqoY3WIYnpcTv05xJjE3Lxtt1hIgmImIzrCxG7
pKGVT0w5ZeUU92brJ8fOYUeYl1EFunJZ+sTSZLNgoiPKepZKXGxHlfyouniWiOtT9sQq1k/Jsicz
PZwXagmu600GJ+iT3yP4mgsjzIjC5RzOCbRla4NzObQJkE6o8RwCbUZDFi+6xAGRGYRFosrcjHbD
/LyKaSznmadBMLrXoYnkJho5X6Kx+cMhZ+6iCgbGiOhtkzjGj88LIU9zlqn8wllF1OpJQqR1YB+E
hXCu6IQF9sPZFMuNM5TYjcKAXX8BkegGQhANU9KA76Oc2ZByNz3ZpNy2GDc+gUuLZe2+02and/ZS
eKAjyAHTpTMzPtLRiqp5LZNyvM8pJ+6dInifmNuU2hvfzLqSJ4amXEa2XQM/doCLDDPCr5RhJcc2
CiO7u5L+8JyWLhugUgQsMxv3aoFRgbeTXjqiNADc5M8Tq6t9FHH08v0L8B6AMRE7GaeodqCvofbh
kZwwEXDjYGdZPrFA5BcCluMjSZiZrFXo/whbts+5Mr5ZWrrfAwcjCrHgtcuZzrFkQj48hG+5sm9J
ZAY/5hmd3g1aVfgIhZalq4GjwZGUZ+30EIl4T1fpbgGGWns3qV5jAmS/+sF4SKKm2VhLy+iD7zi1
PtEfsabkRWH6GGuWLbQj6VEBHV7HbP3WbixPJEVgsQ6poPPYmi+GqO696r6rWm8fJbSnY1M9Vwia
Efg5yX1qy5+q6yEf+SP4M5U1t6ZBJ+wY5IhPbnua5Vhj76NKtjU3ZhGeq7jxD572yZzge9GqSYE1
WMMSrqjl1Lxos0xd0fSSvqiKZuZJKAtqsXI+0OTRfqEBqBNrPFaTf8ZJN57qmdQa0TDREuZ4A8d4
aRNA28QiaHifbrZvbdrN1h+n984w3iePDRgdqboBt0nqNH6N4/gK/2BgEKecl3TAi8mUtphFsFWs
S4ApgPEYgtuMd+PMIwZdcNCR8DW04VbiU9rpbpAXOQwPY1QgOMViuJ3miB84E95dmlYfUPpBxyfE
3zgjE6Cua2/RkAa7boIZUTaRc7aBAyv6Vgst8p2EhXLx8GXMFtPQ0SA+u3Od8ERKo31CQ2aIqOHZ
D7WmN8Du2Nqh0yv2RgHiNS9fIt2zkuhSBLGjSIh/VcmZwHsnzJr7RjDgZb81r0uvJZil/gVkgQhg
Tv8y6ruAArbe7dpinq89uv48QxWDhM0kpbEPOVLsfGtAp6Hd5WxnBANiJ0peCd4oL531oXAWimCa
1ix1yfWQTzgv3Y0JMXbVG+66wZCElVG8JJH6hrjOpNdFXgaYe+0N3JomVgti7l/CuSRnvEiRsxru
p1uOXBRxGQEmirA2TahQ50g+uNEIPaKHPmFX1hEW9acbopLXJeKruTepZN1PVEvT2qzRPkdh++W3
4MTsxEMf5foXNc0j9r6GdRLciE0Z1vjgYVWd59k/wrLY+qVwYaLyemCB201O8monwj8GweJ72or8
LmR+hICDfFkeIKQCmOWD7fZndnl3cZdN9LWkG/iCYXY/1Vfph+F5dvWh8Ec2ufKh8KKn0EnlRluB
OsZAG/18jyXl4gZM/OgtJyArcs9kcz1Mc0DdIx+jQXlQaD/MsP6U2Ek3aqpZNTsXa2IhHY7B0e3Y
ZYmQrEAyle/mGbW9xz6icNcs99aawXEvKKzcLAzWGFsfKk2Sy4yZq3Vx8AeFjWjeec+G5Ncwqy+l
rJ8+B/pDCDFxU4F6hnD5YSTesIkXk7QsUiRgJrgQj+VEE5hP0dymGxt7hRNiTGPS4q8shU2y4pbX
/sgd0+88ST2ZVvu0c17Hfnp33eBdVeMTUEXmlro6zggJMSRRGZLycijCEJ6I6V+wXsPtgZAN1ye0
37vJe5mMpL2PG4oEFYtgY6feOxgw8L2dWBGxhCxpbq/QCtZJaKOtru7gbG2Q4wmGq9NXq0GraYwH
bfNcev594bCf0/quEP4lCeNL4NDPOzZtJZJgwN9Gr9Z+z14SnP3KHyVQXMNGFu9fyxz5StgCke3a
JZf3O0gmZ9Mm6SeylC+GyNg+fP9+GvOnrLJv9eg89J29Y61NFCE8pgKWqi6be6dBzNrxOq6Dat7X
7lsUwavw5BEi7E6a/Xaocmo+jvaRTGj8eC5KV2KI6WsOgSCis536Xakl1/0QnUFQf9pIfNM+3Swv
T/TIHQ753maKFTEbUsCKVq7lHIDMM6nHWrDgdIRQAQq38r5RPBoxa28N5ZDTCc/U5Gkx0RT3lrpK
18DlNEnCEfMFx45jYraKR8e2flAxtASFzxdXoRfU6SPbx9sw1LyC8ZFZWMORQc119BjUB7p4UHmW
xcVCZnQXjru0Q1eT2cA9iHFBTLpCd4zR1+idcx1tQ3YmE8uSCzuxxnWwqyAw3jhe+tSWc37958ts
mSOuNNw34IsHckE0uLTrP1+aGEGdwpBL34WpqBu28cDQl4f7KrHyZ7eI501tdVCbFMEgdUB2pV0Q
nC17gDSFWqLtiPrYZrTwCPpQNzfQUmBy3bBN7/vAuw2yT8izbn+Tkm6ui4H6Ry2iXC8WG9tiY40W
zro13nhfqlKcMaRYN46ucYEVFiuR239q9hschno7yoTgjtTaB1NY7UuDLTfkFCimbG24hYuEYJT+
bFSVIq0W4rOnWRlZS2L0P79EtlScKjwYMPwUYwR28Fyv1WlElkXAGlGk+AM3zhgOtHd8CWqHt6bh
etG25ZzcCUC3YXUcMV5p7AgvfPC99lmC6FjnjfNG2LJ56pYv8QAdxCjGHXfw9zx1/anRTn9ym7+C
QvRYuThwHc2Ynl2Ihy9RggCadRUc2BhPJycJsIwsG1rweCfPrJrTRKCg9YSYMdkmIehGc+btttyV
bfBJCIioWxysIEu8yYMlFidHT3XwEVleOfDY1kVpnNmbpJuwsYxj2qSnqki/2WhVF2+W7uPkZ4en
aWiv2KX1s4c0l9GCTlnGymT5sV0mPJgCggRhu8zjDR9pTxOlf4oKGCSae1CCjn7syAgCDTQ/F1Mt
yQEAQA0lHNn6RAgcma/70cXEFaFWGM30kuLA21R4jdcKdJYomPUK02YdIZdp0uidsQpf3Pk7DoEA
DOCNuB4r6w58ExD5LYir10IGu6qFYmtGBGnZ6IkL17af0JNZ1SsFQXzsiomPDLGew1F+NUoktnGV
XxrWTKJ13/mr3+OVa4RmjJjtcqQEkOMrnvlJdEhC7IX+cLKn6ank2R67DgkHvvppAty/LkG5HGbk
QlbmfIprAEUslQ5O9FcMLHF9ULmV5iHm4mzH/1j+eJIIShQwVc1hYUTpr1lBJ2o7xGFL/SBvcoHt
aCSOY4Y6taEEzU3Ut0kb/Q5dcsFbjtqk3HlGvICYoCpBqry0cXSiUSe5c2xP9cBwBOIyz4Tcfod5
aK2XI2TvOzlBhcMuHP1Liz9/xVEOZHogSxFY6byv0J77cwULtPc3gGR/k9l+qMau4UhH8UniRnmw
GGWPFeAMM/IPduHRLoTTztPNMyrjB6twrS3GyE4il0aww7pUfYQz2hNtChwMrfmeZ3Ww7VOmqSyc
DZVujXIcrkVzk0XuUUm3H7U06GH0hM3ExWk1MttH00fUWJ2+w/aJ10aAsyjL+SIm1aPtp0kne9W9
6AhmbtwAgZL6wa4C6tspJL5esRs1pcROHgA5YzTJfkt4g/XoFP0J4+peoUTYjAmwC8cO/4AHh5/f
bUNPPWK0fco04Zf6DA6SW9QL7X07lGDUkAyvlthcRSyEn0BW0G0JbhZSa9lyapAC8Nz0EZVmSJgo
W7gCYkGgt3mLpClWCFenCUqjHpK9VVrvVh1tGIi3kFVNxh6ImnqLyHDKsXfPLyGh4WyhUwPaVqNK
SEeOOGNe17mm1S6caC8rezx4EwIuc4TPCoYOYiMz4pCry/Wru7oNQSzY8jK0oKusniyUqHkzWjdc
89scmzpAKoh4bZODeXSsgdor8vV6Rmzte81HrSEzmLQDZu6kdy1K7Zmg7HqOtvjL1nZYIcfPvwSy
G0XagA5hsjgVQHDqXlAN8que6mCvc4zl+JJeJPFKdgG/xKOisbs82tYAcZlvdaj8MP5PNYpTg/Th
GE0JEhUE1Zbxt9iC7nd2iaseOXYQLrNW+aTvJrwo6IdTHemXNs4OE+kOSVJ/iaZ97RUnrrGgCcZp
iPfsvkAtij9uNONSq+cbsJUX1nL3Jj7/sh1e7KG7C6x2b5O9MxbqS0t96nPP2jqOS7+lrqriTcEJ
iVMeUQueCxR28a8L8nstkpNwFp5GJX7DPj4rYIpj0L9jokt6AyNThdaq1tiycaGvSFG5F7Hn7A2R
NqshadnEE+7poKeupwqwWMJPzpjnTuLqu0mOSvLt5J0i/jssuR0Hd1lJlPkjV1DIFXUdqMVWplcH
KzsswnXeucC540cvxErSdzSTIY3zuiBgbF0jxl9H8/TWQR9kXQ3wGZuOE59MAPi7DAoyfkcXYW5y
SSNhQqca3xNwXmCAgXVP6RdQrfWEHbzDNLFKUljgXWglnz35tW4afzbtMheeC7mLFr2ajCYsAXHR
7z3RPzHmPdfKkmugyD1CuwYlcQY8BklcTMLB1iSVaT8awxvtV8BUfnAgOoTnwsNkFDT+ZSB2YtOP
Xr/pDeZCSLqQWndQSSNxgSrMe2lCKHEDGe77HJCbjdHFGAuxccLpVyOchTjOQjKfcPKHr6ghsPxn
MdtaY7jPpCcpkOq3qWNw59mzXAHqpwNAmW0gk9w4g/c99Ezvyma4Om2CqcPSByf2LtAixMokl4XL
6GI36K7s5oar+8ZqZCWHekk/ac9eji51HIpz3DlqHVXhdERud2w6LmeZs3AL2uE4MvRU07Stiilf
hdw5q8zPfqYquToZO1Zhz/ddi6ycaRiVtcEG3mshcZQ++y6yXkvYH/CjIyaMDrWBgMlSDfIYYsM0
rWneGm52H8rxzp0ZM2B+Y4LZMV4Og/KzrNWDclyfsQ6/B5/lM/KzB2FQCIBPX81E5xxtWb6WoyZc
pGXCaNjjX+09Wt7wI5ETsP+jFPBAsw5AVFgGnIY+1RsSheOTH2dv0lKXmEU3Emskz5KCbRVWzSXE
l2vb/I+WF5x67ordSHu2Tj1wnRMOmnWu3pWXbcGlIXJzMFtOwbAlZo2dYPDrOkZ+6ZpwU/KanhOw
hUPdG6Op6VMSMtVEzYH5jGwE+7GPIC8J7dyYmdwG/Fx/RWJ9q745zgjbcOZbACE3i12jIEBhnt99
1G0OqeoQhsIfP3/KcQTjQFliKExkCg2cmr8mY6aKeuvsuwp1tbZy9tj6RIoZUc1hcnYJ+lu7k2et
KpPmK7ctE8Mkm8fWF49GgBcKCMRLBJpPgQ6fK/kVe1ax2NJslMbULn7Bp90587FpkJ2ltjgK2UFt
whkhTYjdTWNeDIaY66BRkBoAIbGbQfdBp7UekW6C72OVFU3qMtkjaY9+dQ0l3WiWp38LFb3OEjVx
VNX38dAwnCTTc/aZ80idE0j4nZAMwqOzfEUB/xZmDiwsp3xnVF4giFvkdO0dGMCvNifzxilmttKY
4D3GjLs6MG520Os9uhJ9SOqa/PHSORA1l52dqntC7cbxosFbuMHBkLhNTIs5Wl8uszbP4wrHjo39
7y7sDeAVZrSRRvmAXJehO0aaMTrZaWoc67p8xTAKPSBtmV8nn87c76M5+LAMHnR5y6BlsX62I31F
3D+EGKmFaX1biXlXI6WrWemTm6Hz8ahGAxaStOYNqzmmxp4pV1sdpRg/S+ZaEVML8pfg1mNdwvJ4
32vEiqj3zo5kScysiR1PSWs+7vKUMTtFOxgc98bw2Wbv7Tlb8bdIsDZ40/y40LGZJ/JmthyNktQ9
NhpbGxDkZmKokoqDCEmbH9WLl4QfTZtiqcGOb3DXwafWexlTkIz63MbymRSnH4jgx3CZLBiWif1r
9DYdbtutjbRROvNbIkIuUgPNlTu/NqV/7dv7mRUNk//uNhVsDkXlUEeUw8E02ET2Sl+Wf5oePyIg
NTAyFRFetoIS02cpD3MXuGjfoKCwmuajkPWTB9AmJjFjNpayImLaUnL0gv21vug4z0B+CsaCJVFO
Hp6kEC9L69nXIMUxGxDJ7Fudwbqbs8a2bp24zKl6nRQ/UBtpJMXjSCnDZxnlBJ/7Ybo39q5L3e5Z
OD/mOwsVL8KX4abNIN4wnD3LwTvUw8THQNFDHuNl0lmFGLtu4Hs4f8c4e6BD7QBoVaci6fmEvBlK
jUNagx+Fp7q+WUQvrFPIWZuuDM5ekt8AWNw1BLMG0iSVMeE0riwccqVTBS9xQkwRwK+dSekA5BfH
aWe9tS0Xs9Att0WavcF5+xqJilO0kseprIZbhpLUtGq5TgPrq/LAnQV5WGzRClCkLNab6dVmYLHp
OCygKXXzrVzC5gksBpfV3vo4+y3C/L5uZLI1y5EywpwOk1tlm852uZklR+3gcyFENbW/TzrsbFjq
AAy02LHV4gHBaMRzs5ck5MNuZ7mugvbkiS4/YLLdpyFl8ULxc6TPmMradJkVHYzpzWtxL8axe4Lg
8KoEk6xRNc8YYm6zb383zrCPiFTJB26UrPb/1gpdaDe9F5W4TDNinrYTj4Kh7rppwkekffCQ5mUq
gYyNzn33T+VGwMArZ4QN/oshp1Rqw877zYIsyAZrQPODJDyXhXFJgH+ISbQH1r6vPvAhYABBqv7Y
KJSO5YcMYZ8T/nZGcCA3OdFGAD4aNtbdO/OZ7lRaCSWDPSOyI1i8EzaDrxk8lj+HzGhbrIJp+51m
nrudMr0X/njW/m2Yh2lPMCV7bNXeV4T3TiH1N4NpNk2IY1gA3nKyZNNEPrXz2nSrYe+2B9OyfxxI
Oav/D+/8f4J3WsH/Dd65/t//q/37P37+z3/8zyPCyfov3M5/XvX48+//Zi1/9L8wnva/IB/6QQDH
05IuPfx/Yzz9fxGoYAPRdEzfxWDh/zfF0/yXdDwqikB6HBiuxx8i+KKN//3f3H9hAP1Prs6jOXIk
TLJ/ZWzOG2bQ4ppak0VNXmAkiwyogAYCwK/fh9pdm5m90LrZVdWszESIz92fGz5/HmNGGJyB85//
DzB6X2KXLYv2//v3/4DdzKNbdC2/23XN//yP/4HxZKcJPd+GvOOHtseixn///nxICsmvN/+Xn2uk
cYyiaeOijcPsu+DPmDheORsIOekf4scfvYH7zU7reuvHSchJjuszOvRh9pGW+KTStVvWL54NidCH
/cPfDZZy2x1x+hLNogVu8Jjs4vfCB++nJRCxYnyQsEdo1Jnu4GiDik+SS6iG+8JDPA6dod8YlMfQ
z61fPacGQ9Ia05k045Xbqz5OEXhv5TK8V9ByQYnjfzBlidsc9SWhnZPfyOArJLJykgLuEmH8mln5
e2RTJGP1bvrpZa9Wnd88lLuvokaDgTF3N+Arw/OTNi+1ce2NaadHHYO0wZxAPEqDxD52xAcwiKfc
P6IJwWeQmDSqJrvkfvx/v5Sdk17+fQ96DLlACsawDIPXreXOyQZnx7Hf3XI7H69woserr9RBeNU+
5Fz+aMwtr3wwXBPbqU+5r4yL1ZmHaKaJKyP1cnUMZpJAuZV57pylmb1Xu0gnKd1CBu71pAGQKOIj
K3Ww9UTQo4CwWBQaLIRD1c1xlMlzHPb1rdNxcMmRZVoJWDquB/vmEPf59282PfH3WYJ7j4627pi6
3blLw+SS+v1+SjLjNeCGWfIxPRdB/U0OqcZAwdrLWonBIjbgTkiDWQk2MzD+K4fq50vSxwINfFDX
Tj7QeHufjp44xA70Dl+l9nZe/pSZ8wK/BPZZ5l96WoYfi1RbmylRbxZOi3WVl9H9vy+xm3vbN401
gUbPerhly5ewiRzOXaB46AwYsD3dsZuIS216F8SK4Vi7ISUHdcEp1wjyt0BbL34/IDdxyLk2vUGQ
YVABV0cZkwG3wReIvgGAEUAXqcshOkPojs4TBHXUFme+iHgeDpFI1UVKaqwisPTrigAPuxmb7May
pxNQVG6MKbU+DBYF7H+fie9/+/eCM6VQ6c2yDViTyxc3xdxfKvsSmbI5/PtWj+fsaMTBrhUmOeI2
ECBsMdNciCOEO9WlPz09Nwdmqd++sIlryCSPb345UJPLKdyjIYbGyByjxCmZm2XgWdHnjT8bJ2RY
DSQWOm4DXoXRZCEZ/NeXvlICFlRy91/fkrkdnJsi/cDAYuyNEYfrvy9iiNurlYF2irKZFHEwdfs2
LOAC28sItxHVxcobqk8qEtj/BtnFBHrRnYjHdNV7yBVu7h3Exbgld1LjIrZd/dxpBHe7XFjuwkcT
8EXjXkGQw73PuL/VuodY16Hx1dDEOFOG10g5F/wKlPeAXaV/xWa6xf8ovAJUYhQ5UyM5OPphYMTI
vumKs8CvdPn3T0HrwSwuG4GTfgZhXoTGhT4YaAEgTphiukhTNX8Z4lePCOTQqZYvMF7zm+XhhZcV
7cBWZeVXnXKRLu0qJb9QRcneSgnrAkqB5NNDqTEMWhnxrVv2arLce7eJ3aMNbuZqi72HSedGVw6Z
ce54kxvsM8CJ6JYlCXqqwFeHIXPDuwmfYNDvs1HcyJghOqROf1Y4bioXYbivh35XcC4KqBkImbav
44mLT6TRIfjR4MLHNBV3DZnUpHPLXSFpBCFHZ7vUGMwRj/NAe0XQAlmro3qrpuGsUkxvNKY8ogpe
mMgKYH/utnEaubfy/MV1YcXDwwHxHEbfiGM/Ul5nY2GH4Bo8RIDZVVqEfDhGwXnbhnKFQlLQpgN8
7UvUXYHpPGq4Mb2YwZ2W6Zvi/OeRpRytTOOAp+sjJlyLV7Qwc/Q1g7rYNn0g/QfjkNxh1HS4WVVz
poA+XGsWzmoRV/yJHHxeHQi4nLTr/nHAKJNSs6++lT50YXGs8uixiWlIrR3rUtrdGfs9817k0NRd
rGlB+NDuDRNoQ1Rlr1Qj//Hza0xOJW+27dCJLUaUowVzNwrHTb6cM33brtgwqFr21V0/OfcyLcfF
LXfFc7P3XUC9Tr+J4/6ABfLRYxiPa4jQnxyde595yVJkcPZyl0l+R5shg9GyabeV62S7pq81jbgF
1SEMmYWZbby2PANz5XH2smf04miduOkXAG6fed7RWmI2PsM0pl5USTOPAdoaracUFkqONllEH6Y2
1yhwxT4cMkwokIUad9y4jXubg9RbjSzCoC1rOtKiX2dKQsJZcUZ2wnojsZmS/Ng2Pli2OB4pNmy7
et+37dZRRo6GGTS72B/6a8+5/yqVvrhmCLksrJlNWfJtiOOLCKiXZfL8hbn1c6jd9uDnI2eEMSBG
UB7jpRgb0mbT9APzrvrklr6/qnKgdeXgUwxtobcyaONw7zARBs+nkvF9NMhKEc4QfbVsQfBEpiwb
T0xWBMURDicdEm8o2xh2injYjpN8DQL3tREXo1DzKUgCvGWkLOZKHkUqD7VpvKdR2IMQMreSyTgj
cmAKvBFrrAPJBiIxEe7HwKd9axLkMLt63gQTt4WMWR95R1YEaeZkgEJJBJXbZonhfNuCOuJakOwT
mqkRgyvOYemhCuyXZmLe0QcWSkHbnBgEMV218F8q3YGGHMdzjjZALHDpBWyvCvTgmXatbJqLU1Ji
2YV8+FFmBMKzoPtkoWFtdUDLssT/IjXQ/+eXe8Ie8NOo+bGczgCPDror035577ctYjDDk5i66INX
JkAlqTBcT9DKth6wvwhjIOyc2SR5pedrGSMLu1Pf71WVcH4q5R39l96LYA/C8EyDctbZPMaT2T/n
nfXHKSxMUBa+ZtubtqbF8DfQ9CLkBUhfxIC1L6jjSwzGgwaU8JNr9IyEJ2rbhgkuwzxkfzvUsG1p
k2au7JOkfXAtNeGIEmfU0HnNxppJkqfdrO7y5YvBwcqm2Pn071uJU6q7OuFyG3JzXGGzrvf5cg0t
AmZiESA/nCNpfKaU+C4O6KfGuZhtu9L7MxqK02Z5P9kp7bMdRSMQAWUDwKVoWC5NryU8FrDgSqxf
2QsF6sE5SyymLSpx9pmKiVe+epV9sQemLoTCXhoHnOIErJTD1gvW234t/4xA/CEHzhs8fIg2OEqb
2juLqTw0I/puyhD4iJzB5zD6Nn3TvbSxOTzlmbF3qsR+c/q+PwDf5aVlmXtLyBsxelPYklL3fqiX
5aLmNzq/8BxByybFTjgNnTMgng5hC3J7buz+teZoA6fRjE8xkxLIPiMMl20w2OOdWTXhTmiendBo
TkOlIZ3Y2XbwAM5jiE5Ofl3c1z4lkGa1DK+FJrzuptZDg4OHyqz8U2vjB2p+uSraFHi7yTTM0JZ9
G2nqoLWJeNjYoSb1/j7T841SlPpAZKK+aKutL6gkyb6rIDxkunkDmhIcgy5X29AlyZnPAEyRJrAK
GcI72TwTgJf2UFg6yZyDztAAGCAidfVlInA0q6YcxJkkkDj/+ye7CT4bqz+Efj7giwvspzEsnV0P
emCLBd8+BQgsq14jpE553G3AcPwxDLSoIhzUrhZYbcTg/mkizViRtZcgXr23S8AK6CB3HnKNZjtc
4XZpC8xhjmvDrjOMU+WZ2ZWiaRiXZfpUpO1ParMKI4qJQ5UItmuQIUy9ym1rqupSaxIn/tJ410kq
uRuosMpr6x3i3saLLW9NzqFYmywCY255W3yD21oF+gABsDkb1uCuPMVUNJys/mHqILJHdgB6ry8y
GqKqsybDAUzApkmU9r6AgvsUSIMo450ZOek9XOtfKqkZ5zbM6/PSeC6nj4HQNpV8xPJDRUbXvDNS
yOzuSFeXrfALms5eJawuJRZ37U3yPgX0CB3qL71aHoMQA59yI34MRCIdTd8dU54T2w7OGh4Kaq1Z
YXCTk0q0qw6LuDXccYnBsJBCdZW3YLpj+Fe+BDMV2XY7AxZ3KsY/gPl6C2Sv7M8ysoiQzP094O2l
Hih48I3M5hPT//GExPMUSIyeqRGeYrgQSR3NJ4flciDE3+Wi32HLGy6yqZGhiaj4OfnfgYLoXoNk
m0ZiNYYeXMT/8WgJdN+ZTNXK6sLw2s6wOv3u6tfpobURwbOkQA9txDmQsd6W9QOg6peyagFXMNT5
P1/KvCHLgQGHHm0UEm+kBTapGo6Yalu1bnwMaAFwpEJ6lilBv/zMXZJWO5PwCJwWODrQTIaNqkuB
ek/FmRHfDW34RXdezZg4//aZabICj1QXOdZjgoxR1QA8YhTBBbqJA+KnD221ByuBVqZIWWqQIWYQ
Uxs1PocUCK4GOTyk0PLW3pzdz1Z08LqYBoex33eJWKj8hXPKyxy7IGQph8QsqR8aV00mgkvpQ3qm
pvBjFBWNtGCcTbN9c8jpIcQy67RT/CsMH7+jPng3xwTh3/hwzF0ihj9NzY8uGyZkYFfwHtBuwHil
24rB+Mtfj4TicE+d3si5dKB30yLU04mc0yJF1Uq7D0ZUUBwS86krUnvn+ngt+EX70Y1/6rYDgGxJ
ws6Z3g4l8C2bD5NCCV5ZMF24kzCvr637wjR9Tn5WtlXFeTFGwA+5Qsw+EFWhQEsH9tYR4qxoTjzV
k77xBvIgOJpNqmzo0ZWojTOG9mwKRmBCnPXqIUZOfjMVV3LIuw7mBrvEd1JBR6tf2tx12CHBsACu
5M3HrjGLtyDLdkPrBPhjsaqGQw+lOQ2NDeLIrvXN5waU3lpwP6RrzapWjPcR8ktjOAEhXFu/Vid5
kYpMHpuwWnLXlBNCJxBz0ayyumP1je01uP2zOZAjbJUb8ai8yIBD0KyKn24M5WnAaF1GyI8B4uHa
T82ljgQth/WNVoUakqgxlfwkxVaP04WKKEquW9hplWkyH1aALo1hAnFmMFGBhPUddvWriUTvTfG3
6wMoMr36dRLwo3Kkqk2qaDBArRtnpyTikJrcHWeHoAjeYTGyXCm4JWEU5ecW88rY6WoP/MI4gq0j
koqHL48Y4+q+gKU9muTGIbky33bxkmQVTd++WT/Tq8ur3zwkSUK9zRzvAeXewkhxYAXvPe2TqdUP
nZ6fa1VZ56F3X/Wc0ORQtmKdk48HzaE1hqbgqe7a72kO7jqbW1rcT0fHG8APhMHeFgF5WpW929p8
cyrUBFUWLpYXHpVR8pO0Pal2DqgYIrK/PqAf7if2N9AdvRlC4hIlTLAROEnBJ4+iLtfd+wUaIEOd
Q0dDyQgol/AAFTawxraBNz/0ZngqEzfcWdH8kMOk4rGklCeeuHJ9FjgoWg96Bubbh4Je3VXpM4ci
HYeEFK4tzpyrNlP11pqq56bJeNmH8mWO08fS0+ep4XLX8NB4AZGRqXkHDjfs69l4Ko34My7MD+UL
QjkZ7l7XJSpBQmOQ2MdGQWC5tbs1+t2dg+mSTDjSgRy6Y5GbMQmmkXK4RzJl1lbbPxJfY5q5r2L4
dWvS+qI9ODlSeOh3ez8BjC0o1VUpvQo17Anb1ru2VjsCtOmJrQ1bjBfdA2f+xtwRbzkgoHN5KOpJ
0ccHCvpuigVnzx8M4TkrVzGb/iHLS9gUgfcD+N8/umYTbdygbdcDimmByw7bGB2HBbedgbAt/CTX
XpemhLhmK+YqlG5zaqX+M9VMWPDnAcxMQugebrlBsP5myslaaCY2mD7nZWincW+iPBCQJaIdtHqL
L3IJKaifCZdiL+SdM/l3Dt56XnT5d1YVFAfPdtbIgDTDZab3WME3NUps+plksc19jCUFs+TjVlSU
bxrscseomt3VQMhqXAytSmQX26vjcywGXjGz/+OaLKvZ2MTbKIfaU40jdEFg/jBO598IM9u6AqSF
K4RkdeFinc1CMnKNYEbicFNNUx/AJ+Nj4pmIZwMzN7LDkmsbpfOy83cjH+moTLeWS9I6GbxT4evL
3H+083xopcur68pjSmSP3A72TzKiegu0gK6A4CBYY6el9bdwkpAbYfkyzW4KbhttHffExnD4YE3S
PA0O8EPyaO1qqETPrZVTEYXybHPhLqwveHJTLstjGt/TrPAUoA839icv7MYd3GmbUZK9cXyFa92G
goUq1w8LOV4mZ4F/3yQ+KpxPWxoeANoEmKw5bWQF6z9Uvb9zq/IdK5E6Vph+7K58Zwm+T9g7zoyj
CUm4c4i9j+Qo2yOej44gZ/cYaKqn8uQ1zDv21+pL57SNZh1cvxcVybPhfLvS2bnu/NSk3cGEhWw2
3XSqrGGPYQuWOPD9WsoNZGpCiuyJTvoZzfHPDIcpjvVbXZMLskb9CvGBEQhSEgEjZ1XrEE4E67v0
nQwkGtoedSqlAWCUnuP3OCQJSaKN5HE0nAI6dFsHsnnIlPfUDNGl88RDBgVgE2P2fzfkD9XMjN4g
EkAtjlIXBd06QmH9rZ3mCwzvhurwUz9zvczUR5bzDhjeR1rE1DgbjBsgfEoMnKsiIVJRSrydIDHm
Q++CJwu1dQmzeMtaYi5LINwsrIm29cqbDE2tqy8q/AxN0Gn0IAZrbLKo/LVTYIgxv+KhgwS3fGYq
R9/PcUu6H4NWypNbFuDe4eODw0KONmPzb698YG8Wdu2BG3ZKhzShkDllTuqyisDT9ioAZDOpTMf+
ncfkIVm6OydV/Iom0ycdw+1jl1wPZXWOXPcxwTu1GWLez8om19EMd6BBqxW0sXVgX4pcycOUJPVe
83Ey8w5wyIvsnWDVyOyxFT9JT87bDwUWC+JXwD8OXrqwAGR9jkT55Kv6x85x8LbqKiZue35C2Vp0
xdiJ1W9MgA4EZ3P2uI7YMdTR+DCMI/QaoLjQkShHHn4HhuOMFC6G0T0q06Maq92qTN46+tMW46Em
3USlS4+5xpYv4Keh1j+nMTdf/tgzgfKLaZl3sNYlewB0xOVnbYbgF59+0BQvItD70GEkWuAzvLBP
P0EI4/7BuNS2oJJGBQEzIyQjk8WfOF5wOcXDB5Wnn9IcQPKzUUXKPqjcfA+HUG9U6b6LQXy60wz8
tGC65nImt0cohxtC3BUPVn/S1UOLVNLjHgYs2L1WZXbS8Ovc1Dw08bIvNdB7a4e2DhOEWVE/pjCz
vLaZD42fkpoEhGwGlKA2W5WO75ZbRniQXgv4sZs0YZfpzPBW46b0Jz5oDuS4IJV/SnoxyOl3eExW
YRV12xb/URQ6R2cgq410phJFhwlVPAvAIs9s4tIlKn5R67NZYJcts5s/F4yDSFRPgIayzrkqK+F/
HWBwx5FNBm2xL5GuY39eJtVvHec8HF0SQ3BOEZCTf9UjqbWyqiTGyvzku/3n6FSnNK+e5xaRfJ66
56nUTHPkzVHyDwjAYyNwQsXWxHofVn8ppTwya7cOpZmRFbr1uoVsQpVC07kYf21ujwk0iKLJQ0AR
M5dHMTzk1HTAmqTJmq0TyvHM4NjyiALiMzIWzKItx0ePCkpXzS+OAMNcs6OuwIbKilleVuHCmNw/
JdMO4BDcn7HORbw0lXVr85YA//gMW+gxp2Ku7KpdRjgjDymMYAL1bcv63fO7d95HqArwngRwxrwB
XyUq4zrVkOeSBYAFgYVXlQU5/y6bg6QYwb8253DMvrjccCOK1DnJoi/EDRfNvT6GpO82ChhfaWfp
Bqw1EllxMUpiPViNPv2wfnOFxX7P5cBw5V1vxRy65vnaVcZnirI2hOF9AxYm49qAyVh8tuMmyp1X
BpT5XuVQ+iOTq0bn3XF73zpT/teUdk8kibDMCFHJz98s+6HjnCYmwuZBztCi1rjFxuRmFv4WHiCQ
V8s62U3COV9651IaFzc+Iym/TJyEVgoSBjff5fhS/UlAbiEYFozIs+Jv3FCr0TLKaj1ro/zpSn1e
iTsXmnxK9a5lpzSlwF8L6rfIpNRjnqOdVbNPDEP4alv9s1cUh6mZv5iP+9sUmkcgqCRARqAEzwno
mMhJntWYEntuQhvlAijPuTVTPbSuRDCdPFnIbdaGuHKKhNtO5K0j348OLb1kVkZKK8vFiircS2xx
4hCG1TN5ZGiLctIY84O9XFWS+I2apBawZ/ltqtC5I0W3lnjDVmHEDV/moEFSzC27Nk8/4S3fZgbM
AblNwsGGfUSd3xcYxeKJNlZmUR918q0DzQs0ZIfR/LKx+Xo9lFq1UOnSEyj+bYhb+Fo6QjNkKRAq
0+yQV9mK9ij8TE4MOCTACc/x6lDFw1OV05rV1U+hNRIBE5iUViTMX2gmgysZvvilNFfcZC+lbB/s
/IRgD6GTsDCmIKLWt7AO3g3dHPirQY/Mp13gKYQCeuM6P8+wbI/c2d15y213p5fEJONmmbsXP9Lb
YNlnmsGMNoxYH8rO/gTZX+JgX9w3HNpURIdtyXIJuKJdR2GHrOTz7ZDfVgopgCnwuhONgI1d3g8I
EavFiOKbAOmI8q7nPnqknI5Gah1e4Fmc4pZ9X8H7IWpoPqJDrh0vPpSq29Cb87l81GOneKjbad6U
mvsA1XBRMt9qrXZaue9hmkIdUjbdQqgqxvyXoUqx8aV8BMvc7Jm1gvbu+PRnEU3Whl7Vlfxb0DVS
AVwD0/HXQeDgZFq/jO7AHjRvJj9i2uO+VrqJwdjlajeZ8Mps9UYAltIECsyQQmvYE/DRIAvujWxh
xvr/RhLDp2lpRiSVYW489n57UvFhrBUD74wlvEsWSuegKDwKxI0p0tkOjPtqDHFcchCuzSLaOZCE
1klTPETtzHuC+Op/5YZHqKlFVRnjJ0M7MOMYeaKcpfeTNNZ5tri5a7zCnaaQWaT2U9AuNjQnuiUg
z9Al4qeeXgrhKR5Ji6J3Gbx2TpCt8Z66O+nV7wUdyxuh509o1qyv5iOEAPrSLJd9oSlPYSCeHQbl
Zgy/on1X82NCP946h7I9563YND6S0hjce0Vm7bhSYIjLpx/Puje87tgnkrz5bNEgRQGTCJ/8Xm4n
0P5FalL9jgmZy1fccLDC5sGrRIhjR8/1QdcGM88JCav1vO+yRjsq3WJrgFZcDdY+KDt/iYIkoct5
3bCDlcOCsTKaiUUjtc6jAIbrOuOxsRyoA9USRAWAmwu6QY3avVlZ3h+soPiUDg/4WKB1wtQqd2FH
0rzlWFLNKqMDwVlmXoQahcnzPJX2VmZLrw0CMtpscQrMY85MYUMXC5l5jKT1+JL0w743c2hkmM+o
bP2cp2CbRcG60n6BouPiisN3WIlRb7uekkJQK/VMRRjzV9oS9eMsm5cs8ZhUGKoldj9cNQMz15UH
RRZLcoFN8trEQltygTaBv6CK0gjV7mwdPDdzdJiC6cov/yun9ooR9J9/dcP96ZhURntmTpoFHDsk
943IQr+0eaI9Fym3Yj/HNNcPs0RyjF+qIbm3ll2h4YibTWN76KMY8ELrvUz5/NDhJhde8UsrNLWD
4g7gAufxlM+aJZEpCqm6rbWMyDhZpa5/Gagl2hYzgpbHEd6vcQXWuWlumi5DCe4e4niJOsYlzu25
+IIE8xBRupAVYbIDNr7BHbX3g+B9NNNx5eOPtnPmfnPsQZRi5XBMDNGZd6h88Rbn3dkN8w8jw2zq
BsW7g82obkPWYsw6Zktn4hRTgNOxnpjIdrq/BTjyG8++S/gUzYaf7u3Q7XayRAYdUkQyTyYrqUH7
l63/2Zvza17pO9Di0yrNm0vuJdvexTczMuqah2NKRSLd896VhvadxcFjpZud3zcXa6Z9Ke/Ljx5W
MPBVIqmd+7IQTedAncPYvMRTcoe16UZzA1dwqFhrI6Nxpu7zc+XqPUywbUCHZsygYWWTN4ITYr5o
z6CsMyUyjI8kOwfTshGGeFMUA3ZsM2e7Yq+2x5eudF+T4ZhYxXQ3oZVFunzqyv5CyWy/yjOyFFoX
xNcmwcyx+5xd/72mAUcs8S4z7d7dxO84gITfcRXft6lINhXx2b2gQWMgTGREzo/J7HhlurlLZ/pw
c5yYNPLAGK5pu1OeCSLWMPuzfj9CL+XlqwHJ7hXCU1d2tLDTC3zywH5gNslvoP8Qx2xYFP2MCNgH
17ZSzyaJaLBlM9twGDFFI4SDFfOJYF+0sr6Fz7QM0QCIgKQBR7g40Kpc7xD98o2dVORabGMTE9Y0
GK3JUq0Vrrxd6CYpSTueJJf8AHLIVYPSjgYgGhx8lpw12d/lsjGkv3iZnziyFSdq5K6RUWaXIQr4
1Cd1uxkG9najCI/zMmwT/VBtSTGSr5uW4tQZv82EkWBmNMNII93FEvRtxniZiSVEgfGr0eZHyHTe
EwuNsroYHDuXSXRBb3T6ruMeU1rITzrQSKs8fVRRdYTR+Z1Z7UdSwzZICO1CmzpNZUq/Ut++piau
myrPt0WiT3QUdGvuMChX/jofsBdgi/vjFdz+SK5wGkurr5IeoRKezYK6iCzn0OTNkcoYpt/AdVtS
Gc2MQFeAIKDbZZqHRxiWEpUv2OfS5+nmw1fm5kfPn1M0xu9cqBOAnqX3tD6hwXEJCuNjCXLRVc4p
TPSlRUJvDNop7QK9d5yiSyhJixcjc8GJCQ2taNDYj5n3UPv+J5JKvQ2xJdCmhhmPWq2YyzqQ44EW
loj7J3tfsMs87sSUtqoTl+UPkr8rczaax55UzjUW7Jv0OuSR9xv61ciABKMJkbp8xyRuuILa+6bt
lzwMtRn7yHsZCp+NlEzdNgnG9GbXOxhiJkaTjkYUPh1bYy4kWoKz7WPzAb8DMT7TpqcSwanEalEP
89HuYALBlXrnTpkRt86+CE9vgSdDNVz4DCQct3XVEeKannBuefuhHteBCS56Kjyx4bB6hKMfgZqG
/yGiT9sGKVc52AZNS5yWZJRn+3uQDuE732sUGZSJWyeeFUAKdGaDFQk4CEdKkKEaee4SCWZQTHiG
fftvHOOSBx6Fvz0iV+sbD1I2FBW1TLWaOWiuXPq9sgXyBZRGeupWRVG30SNSow+ZaWC2uoF0RbK+
Nn8xdeX7adbv3ON4Z+OWIYECBxy+U6fCuVnH2RYDz5dvaxpYYlyJwqRozjbFW1jY9tkoyj9Igisf
sd7HJ3fKLOeZfZpttgUIE3ufRW2QRlJiVxviWNT16wBxCeIPxLiBDHXIj2TIP2pMDh7oyUeDFGeZ
zfUVIbHbdC4lNs7U+xum/cnWqvGFo9KEmAtxW3LMbGJeCuZHcxKdMacs3np/l+UAMJcqN3dQC43R
/cm7QN/+fYHgzoEWwmVTvkK+DWD6GEztkuzJc0hdQjWAv2G5f4nG6N04td0qDcEfeQPSSjvLv0Eu
Xr057W4zk8JVu6P08KuO7IVWmD+bYnrn0mtDE2iexqBkndaMnAGAfaswpWe36l71VD86hJSGJn4l
ciM2Kpnepk3fIarrEEvUAGhPgk1CPWVqJ2B4oSiIcduUPNQ1o6Sp8e8wZji3WCON2NTfbvDsnp1S
XgFu3RRHTXAmp3Ye2yMNH5fYti6GPf8YxDiVQ01J9EN1+xuuklfH4ZzvzJ9Ubl4RI/YkPcElN1u3
yW5JzcZIu8djwXwV8fA4x93BDcszPWbRxgOmyIRlP7AIuiUsBK4eOGLeQkCY3sQrOWrnEf3qV3Xj
W5tF+AdHHDeR3uf47GAKYvzBg8NtPKakDnMTFs36TnDFmsgxFLn4MW0OHDMYF5k+d3WHo1+a4SVg
5uhRQjGWQYEd1H+qClRSRuwRl7xjiVzXMoo5GE1sYbgaGgbQn0DrOEa4Yh8z4LlbwMFqdPQ+m8s3
iFkQVgPn04gNPv8DFq8pZeLSTDSV8e6zTZUxA0JzU0UVi17ibJqSjgneg28bLehoBakD/5fGCit0
Ws6ph0iPlPbZzi859nmVT4QJSgCvZ9MmuaBc9zbhRLYn00ZtZifRym5Q+NnEkQp3HOw+29jOvlmq
3stKHOYB+2DfvagFOEOLwpsKinTXZeg1ur+r6SKU0R97qSYkXPWZt5q5DqhQUF9rFrfXgM/18iTk
gFDBrdtvpE04UnSMWYG2ysRZ5Ykf7yy6EX2DksQu778UiPogBtJs0qMofXbxiANMXz05Y/MX/0DM
7Ve8FJrQLiG+svrrQWYSIfblBIeGxOuNqORcw9H4mTbeUui4dGoXERlshcepAlTDo6S+RNOsC44c
Aa2QJTdi1rnqUGnwSZLmSK16g3M8MW6IcZhKZpyT2rNJ3VkvDs2TBt06eI1veqmkHMuvrn2JdMvE
VF+g0uw6AmcrTZMlsMgXgt1MXaKnWMbcmhKQCVhkaXf6rejCLJZSzAmxfjXSk6kt+HyDb9yZlk0N
zdhuNSZUWpgYWIUND4CqjrFf0zOfuQCgywegoa+mkz9N+Wgjp4Avc4HoOZnz4Sw1ngZ9nogvJ2s2
ztrq78dAUh5SyV0SPXn0gGZG+FEtxaAmKcGu+u2ZnZd2f58YN7SRjeA0CEIc1EBFaCq/VWn/kNgM
JiPkOIg2GJOg32Ucflf4fnkYNiYhrTB+E86tXGpMM/pMvX8twWnIMB6z7Trr9V1J+6m51KA2TYiX
/N+kPHhj7bn0tXvJaE5NMOrj8l+HtLVAU13qVemL4O6aHCS9q/lSwJr+q2LVzZc0VclM+l37lLVO
cXtgAVNEg+hxbdtvm56LgH5X/GlcKDWzqQo3UEQHbEMXrMOe00nx7C0lsYEHo95m7m9hCLpLaJL1
aZSFFwpGtQc1v5TNZrTOKtpnx6WGdrSmP14+RKdhRN4kMWtsR7ZGDAzD2qTH1vNTxaibWVELhfmQ
5wOIN5OAqMjNrUGlzKWjEzcL6S2x/A4nJoqRYCcfTIT93P0F1frYeLFeU04FXSP68ZEUQE2A81MG
YKAumY7QdKXs6JX/5jZfFOGjNr0/dtV/YVm5BLp5BgrLLS0nn1uZjCX6gsRjXPzo/83bmexGrm1n
+l08Z3mzJwvwRNGHmggpFCGlJoRSUrLvez69v5Vlo3xxAcM1qcEF7jl5MqVUkHuv9bcEaetoonYu
DKsY5sgQr5pVirMMSN3ZNXyUU3YbaRWWjs9+0qz9XLgkpVE8jC95WiW1+VgRKGVY1PCQ7fRNbCNL
XuWxpDs8jtAN7ItSDKhwQc5EzlKe6mwBaZ96qUBGvfiz5JQim3FyXGhJ7qz0xe1KQHz6kzspUm5o
VA6kWjni4SHgnpj3wZg/vMQbD0VLSBQs0SMcMHVjtDQzvxNJ7VOP4tPgDCFmrzJHnpSZemftOxiW
Z3ISkYhJ/bPLj5+X3l1T+vUEM+4f+4ayaB3TpUF5tEuzHELpNZpS3Fv0SztSND1I5TTQMPUPpFAN
s3k0Z8XvYezzbbgy6qWCOec0pcHapslagdybNFtHJRXXyohAPbUxXZPK1K0dP/uFAqbcQZjEKwLC
h33Pdesg7XqZA1DlguThSRX6XhkkkDgzXdTFzGdFLE+802Z7hfyouG9Ng24U9J0WdoO5+fD5KWBB
t6JTYsbbKZqSs77kHxUigzSaycwA63okuLNaQ0rTpegdKVmPidAnDSOhL5xYb7V2XSrETSkTD2gV
T3IsOOGQ7CCc0ZnzzDghVoRYusillNy3qSdXTvFuEg7s01uuS4F5a9QPFXBF+zuk3dwZqTn3KgNB
2cRuUqH+2DjtZzz7X61XTuDr2poOkqeGk13DzeGgg76LqF6mfGfV0a/eJjEzlfFt0bteRg+N1LBT
EJX0QAhal24JeYdjl8p2xjnUplLjburzo9uf8tDVUEdQLKJofJ/tsXrufUrg2dVpofM/PdrhbamJ
b/E2x139XEwuhHGFP0Iq5RGZ2ltAY9puLbyk9M77UkBPk/klkkr62TVOlYI8qWmrj8Gv0Fhnbw4n
Jkx+g+E4vTGWsRpyjm8oIy1nUqhNfnVE3EPus3cC0aGE2ipJTNr1Po5W1Q/jPgfRhnHP943XfqWd
S005KJgdW18+eQ96hki97JL32kVxSg4vtmhl/xn6T2/wHjyNAIXKOmD5DKlKUS+1wkVomQ7VYobm
rPCy0PLiDYepNPqHimZaVVfGNYV/MdL6vYrm9hjFw62KAz56DWWkTZ6dmbYQzD7aH2Pp0W9Z8ynk
ouwhIINgbxFGRHEvIRJmM5JarJ3I1ZajVicnHa3DE8Fsd3Vmnq2ATKW6UVfNtz7JB0fbl2dUEqQx
dVWz8VzkUbwpuDus0H7Qh/m11CxsoGCevEEEWw/negYLNj28NPpyqworIRc/e9BN+i/08lPLsY2l
Cl8EwHXaXUq/6naRQqQDNYaCgIiEPG12nYoRrYTmbgj8t8EYNfoE6nM5wx5MXfWomuxQaMuP3bXB
XTsk+3rAzNlhWfXJ7aCn3Pupzemb/00rAFC1nIMxBYXvGkaaMLt3LA3LSr2ATBrJs2YQkTT17sbr
22vU5esurK8dZy0YUghAc6tSauQL3/1lJcFHr8Nhyf+pDXK5tVOm4gxhLU6NETZpFydc2cEza1Nz
p5R2hoj4CKkpHY1T3sPWZYZ/HiZwddCjk5GzlDD5FUl9LZb6bPf2A8bko6bmU5PZLNI68UCUNFM+
ON3XVfBrGOOnpk9QoJLfj2J1vRAZATCs+UdyPxLN49MZzK05hAdLm57Qbj6q3BqYPVZt728JzEMg
QUtXwOTVONbrYiLFy/wal3+zcpxoZUGCEVvN39vxT1GA82YhCdVkA9WL2lxd0wwXz+TxGxTl2gu2
B6yMhLNr4TMFc/CxNKVVZvVDz8xrV5f6U3PMcgyFUz9Ve9I7aF/lFirG6Zdy66MbArd3CWswaTVS
EW5tUhNFXNLHEctSetTbbFzV1nRWLUaa2CbgxjGsTyucsfhhZM8ywlWN1v3pXA/pNuUpWwmtlQ2P
PyXM0Y1LQFaiT3ut/sgAvQ92OJ6J+/juQwQShOhFq5SsC2q24FYcpog6C4nYIjJAc75MM3c2pPGz
M/j5fNBZ1BCwhaRfMMeq8Up8EysPs8G6qHz8cqTkLVwDfUftgtYdeyN7KSvz6vRPQ6Xf645LKcoM
P10ylxkZH6lJiGUbH4qRSFUySX/ZUd2STVHzs/DsX/TsDZAC2bvL1nmXKw7gMY5gBtiQVyWfOn6L
/Euf2tVCQidcfE0ckok6o1N5DqNq7JQZdIfOS4xVwX/CUrgeGlDSDKSGhEzZfoqLWY2UCDb3ho4i
yxjoV8aV1iJsS8Nq2ea+eq0F1ub3rLGTUQGmhpsDdoWcZK3HSYPDs75A56IxTGEj6CWvaqdcO9ZE
GxlhcK1QETYdmCopqXDNAtqESYtU9mgDSMX3Gac4yMOyHCJ8HuGAnT3xVLMhdzGD4s55UiLvCIDG
UhS2xiFqeV6pu5MZKd2XfYSgWXe/SQtCyICEvcmsXZzX3FEjQTpT8lW1EmqhO8YXM0sWj2fyL/2j
16O787OzUbJdYieBsPDjcFs8saU6m6brvylxr3ftPA6EKvEtcqgxm7jIuyqAZRQ9drbGL1kcVB6C
uDfZA/0W7tqLEODSkPDEnb6xbeOGFjN69ZCJ3WW+rW3DplYHD4lHxKPtBkrRBG7T6YGvEcM8OcgF
MlPTZauMc2PlpeFrPK20to8Ir6TyZ7b6P/pcASFEjnWo+uwKh9SdtXBEIIsHjk4MgaKoZr9zdfPd
mBja9DYh1zCbdktD5pCjj8alpOS6CZaHwZkCWrh0rnjl7ks6fEhbQn6NV3k3jjbh9uWN3Cg2jmxX
jVq6bkbM/+LB9d2FDIZ0BG/onQ/wUsWn7arHINPwkiHvQ9nYDY+S4d3V/ETc/h3KPcF2W547Brs+
8LT3enQ4PL80y9/o/Md9m8MY1sOnSSTSzBiJmQQrmZk6OxKMxEuPRs8rilNRT1dEoRE6QfpGqFDd
+lZvoySL6rUxWTfFhbaj2WNcEYOM+C5fnpwqDx5n6hnjikFzMJvgAP2NMCOAs3AYEPE+ktGy3Bl5
/6F6SUfqXumG2iUszAgMAqY6H34Fhc851n8PVlzuS7sn3KfH+dJGlJ3b/cULjbOHShJQTL90xtKu
/Ym+EcdaLYRHwUTRUBen1jaxp1c5mVofO9wXOjSza1+MexqjPoBOsjUCwPaOBaO6A3n/1iIKVaqe
0w+ijlqY4up0dbMrKx3dkhE8gkemsD/jxwIyh3VHPRqc0XQp8gMIE34UWlcSKkBj3V2bTBc3NLlm
/V+LmZ0mFb34Rv8+TuC+NGLRVcbfZmxG0mciBDOotELrD0Ddhk+xInYmVPslWfa06j3CfvwwTFHl
4/lfXfF7dnp0dYu6OFmM5gzN36hLwCnlXpt4+sNHOBN/0lzITryGsful5WfdAhbAjnCsA55px+Nr
alN44ND7Ay2xRuq681I+4qTv7ccEOLbeAfmtfIP72fCXh5DkGRYzKWyZPXM9FrTSGY6xN3wcK21V
kRhERHWhNnlgvuM9GNeegV2bFBwT8Id23Xc7y1/ycuk2fh20d8qY3/Pcf2QZPisyLWgZOKlf7uzi
/p3OEK83v+IZ6SDeNZvwW9eciDNRwMEmPFOuEqAadW3s8RyKGrIN0t+hXV2t5tWfkGTxqV5bq38v
nJRMyuKa0ovAX38iadNU9A1M9g11+B35NuzhbvK7ICEUx3NzLklV7cv3it1y7c571Lw7feRLL3p+
cpsq38a0Ibp2deyIHjXG5jFbvnynPcgX0nwTzeDyphMR51KOycJi33SC1vPwDdUVvcoJ8StBx0ri
I1MrDLAAvd3S4A3waTvXOrrSKvPSsvoOPXNNJOJy1FP0JLhr1ZcHIsKeY4rV6NqJguWnWShbb/X9
TIzgRMYhXY4QOK1A2kyuWNy16GQTAlkKadakF5oZlOmiJQhlNEXRMw3+L8NAmGua9d4pOh/o4y7I
BpvywFwAF+4mo7SPmCUPuGoh87tz5NLiknJnuw4KYwCcLW0fwIjAbEStwtQE9rZsnGQTLYyI9G1l
ovQY9JnfzW0UYopzyCagKvkhUxg7Ev/R0gj+rsN8ZWFXITafyzXwHpk13XVOjWbUuG8uOmjgQ0rC
IXvHgTrWem4/yP36bQw2Ei+uwLQ1zIcWRspzW7T6PbF7ZcB31mXR/WA+MAFTXaT4NqOM+vARnFtL
o4u5+AllbGCIXDpTT+s0IeBiTcBNnwKW0bqa07OybxtS+2dCY5uECK446w4DtLlHSa0RNlebQCoz
uAv0YoeB6ZetmbswbU/EMoTbOlC/HBVdXXmB3RnXTm9RVY9Hoikc8CLjPqHM9t7kucdJbPyMAaSp
eV/ObHgWH3ISc5Hryn5yB0p0LU7G1Pd3etJ+j1n2hrXEJQOJo1XS0u+6BjXxfBy8ggjqFNmYR5SZ
yTvcVfkeH+I+RhEVWGa96pviAnZ7N1rmXdJZ8101wmuCa78zK7KnNvlLzwfKfASHjJEfwBwmPKr8
R8lAK2bzPbAmd631al9xid8NTnbqYnWbEaP1wIx63RKq571RZ8WK3BbopbSvSfELBA+vPDwVgUMb
JjHXRLVm6hbANGjRaL3U/kxiO+uwMs92XbzFhfnKsHcfcp/CIOd7HRhVPNSTARvhO3AwVBqk4OY1
/uXfld46aJbTl84h0m/MMeewvOLbiUdSjv17k/OCy71+dyLeRncAVOHHw1TLG4ndOO/oqPAdgtng
/yQ+kz56HRnLYKCXLhEItB13mVdgruvyEn2msxmUSY1WSDp41lbpbozwCNRjcyoG75krSseF1+Kg
5CNR0OXkCRbXpUd6mJO7XLhIlW0wYZZUNvnSOUD/YY+2jFvvthuHLkVjqimAcsLfjO5okxiASGIE
EeCbCnr13bmVtlLTfMPbe2uSBL+3YlOFIjCpwIZ5LVqqzty6u8gnNCMx3BvzzSVHiFDHhUBSTYPH
5YeIeK4rFV8zXl44HdQqjS1t34R/KvQMSN7D+c7zur1XzmfSFE+1na8H0v8Aspvj3zOYBLyR5RWR
UYlMYkYOLeqWS+GQ+xOLsXEhMYQHNVqWn7acf+LFqO/rtGg36B9Og8aiq9nrwhlWBR0YVslKG66G
XVNWrxNCrLVuK2Jxq/CJPvOLQXqCjp1xbOyLz/S7mh3p3zayx6kdb8NgPXrNsjON+TMecIlbJKBy
xDxFdQY9GfoXbWQZdZEm0jurIxVYz3JQDqSRDWSVxRMJbCS5lqs6Lp7SfGsaLdygAsAxgzrdMBV/
aKV+pmKRjdVcsOOP3iu+Wkoz9eInUMWHY9jGOpmK74TgA7voD57pRhflDp+NHQ4rIrHXc8UbOkYD
Hni3p+ox9OmuLA0C4txDpBFkSmoJBCbvk83JVpbPaMsMBv/xo+kY9bPIPDMrJ1uN5TWh5QpRbrML
NRFFY2ox82OdOxNOKutx0c2zsoCBqbrZU5cMPEnsL76Ih9gKP0ZiYIiCFOV6ZjHtl2AYXMnyzAG/
uix5pwAdbZ09W8arXqO5pyJ8VYMfwEJzWBfDU1hCVndT2W771iT1MwA/7P2SoBD1qaqGH6/Gg07U
8Xay3W3ZY2KsgZLtgH51YCPUS5TQpYl0VuaYicz3pjTPDOMfwQjAgg63tZevNtPtfTXNn0HA4alz
GqbKuHTYqU0cDkTC/yUcwtFnmeAmaYL5QgLAdIQQ3peD9cpYjfs9l6hizSFw7YkydsRBefZs2v4v
L+s42McNZvCHzLL3SWf86AHeYxotzqWzYBPnGp0a4yFvIfXS7FJrQEwmy9vKGNpLTeBn2s/bxsSU
WDrvPSzDXed3L2U/oYyJ0l+NkecPMNqSbcUBIUeirbbzAL1JYM1ccy1XlWXttMUBonNP4czz5gQe
1O44fJCPQhht4r0hU1UbO9Puu/RGKAJ2bQvFD1ZJMpt7tE7LhiV9WFXsBpsW2NRn0PQsNvY5qH6N
akJ8EDXgtPUOVzXFiEtiE+dV73hIvvoiL3ecnsg/3AecS8wsugnKZXE5O+mp6Bix2oEy5Hy4GC1T
nhMTWE24/aZIUKKGcXgKcRzOWXDDI38Pj4llJWeZqOOrvoQvg+NzISMqcHXvC1PfeXDyi/yibTIt
+Fp6lXuj3xqtZ61BSF1gJ1hYWgTBiHqk0gaUQzZcrDjhCayCZF0W1d5ry6OnNVdK4g7VPALg2pes
M9Wmco0bsjfkCdm51iky9HDNHXOtvzVhTdRZO8WrxUCP2YHTA32sa9oAEMK1JDVkaGPcbM9jDv/R
kUWY094AeNIn7YSTKPlWIfbVkRgPME2aDyrLeY2aAQGUGV0RHm4W5MOgCpB4McLDQUOtDNDOZ0z+
Tl8BM+Z+t2nI68ZFkx4QzIy1R4bFknwA3firGO8Cmwmy+9jqiUrvtTdsptexLR+q2PiToSNHpJV+
+0Vx8FGPsIDQ8sWi+qM39q0c41OQB59g9wr2TL9HHL2ONe+xd5F9QDD3r9UAxWT6k39HysvHNFyX
eJC+keRQVDllMkG2tZcEITqRtlwMJ3lZPBL6wNbYmklvRNFMIiUZGxuNDgikb/c1f3ZfQ7uWC7sE
eIWMDuHzsJDOH0EE+BISIcygQWi+pVsHihbsovzJ6EvdQjXocUg2/TSSGB1jajLXVCtoh5n8aJTg
z75LF0uZ+h8KefNaJkGLSr+7FIaAOTlYV+lCRHZcrnRHPYwdF35kZhTKjbvc9Ee6PmIGyzSD4i+x
cTP2r2z33mvjY1Ho7yi1PomBjFZy32B8a3QUp5NiGzNJ5k+N+8pnakL6ic4I6Xbd4M5Lpl5ikTGq
u9pwaUuKq0IqnuSP0saJaHAiRfWmN+iwo74RAWGl8zMUEbeiJOJDQ9FY5wF2VXq9VoT+XwipJd/3
XMw1cDrlGZYkR1JpuQrpRlX9h5bnBzwZe4CVezXBspoYXvGoYwEp55H47WyXOCXdpZlDxQw1gHqf
fHfz8gAMYW9QhpOrMN7KUvH3w4IiAcxThlup5eEizxdYSmde0dqSi9UINsYyrAWHMWP12WkCcXvl
R6qBZxWYpodRXaylspEt2wAhZbPTC/06mtl1DCBgaadzCbnKZxgk/csvq/FgOBGuoiRbu0YNNc23
UuQzQJIWH+zIJSx8dh6KYHgayK286xZkIpHzhGMN6lkSyNlAToUdUJdW/i5174fL7JnZc290ETgy
mduLbn3MIdzB4BIKM/voobb6UEkZqkU5YEcZ5ZxO5Ph7xBsm1T1Cig2hEW9zM7PgBjdkacgrTURv
0LeokD+8BTuZwnO78lR8bkLAHu7XeDVQFDw1H7PBjLh2z1pSb8rE3QVVrSgxG4EXh2znBwuc+jwd
E9e6YJPBaO/rn7jPf7KyetASdJlG0gzbDnaQnaYhKZQQ8xgQjWJoZ94VJg9WF6OMHD56uOoVmh4A
VEPvNwTLYMq1HX81KO+LMq1g9f83oPBfv6b//VVWcxOHUUd4nvxz+FOuP7vPf/iHzd98v+f+p5lf
fto+6/4zZ0/+y//pL/5HSuDrXP382798lX3RyZ8WxmXxDwGClvHfZQ8+xL9/mvjzn37Hf0QOuv/L
dGxdkS2obKW7ijDC8aft/u1fNF0njdC2+be27ZggTP83cpAwQlt3fWWYrmU42EH5Jfwh/xk56FiW
Uo7Lp27Yvvf/EjkIn8w38E+Rg7by2AQRrynbId3wv0YOZnQFGjGlZX3VGi/Ei0Iuj3QfDZTcs7iY
7trhO0Xk0wYrMre/CGTh4ZHHCItZv2nk0RrkISt52Hjm+AtFK97AZYdqsNzkfvYyySPay8NqymOL
vJt5kifZ5ok2ebJ1oxxWQ+hiLKZdYTGhfmIj2xFL8QvhgtpVvCEhgkTvfLfIi9MR4JyYD2EM5kY+
nhjX4rMyQWF9ee163r/QfurkdTTlxQzJE4qBNRI3f0Mrz0xe37uGDlthg+/Jyz3Ia27IC4+hRskB
AC/9uMiJwMnQyxFhclYAwxH95z+XvfYz+fVvV+EfUzWxNBwyqRw3sfMEMCmOLhrIgRAlSf5BT0Qe
xVlVyqEVs0Wxr84YjjnQTE62QI64Tv8yLRPBaT0c4MF2ExouTkSDk1GTI9LjrLTl0Fx0wGFO0UyO
075rPmwlVXO68TnAOZOJTIVdgK+Xo9iUQ9n3cYKnbsRsxYFdtfkeCyDY6aTvSn2+hdhNKznke057
pA7fZltKUn3Nx9rVjIrFLpcrIpPLokop5aOlZ7uYNYt6vkcNcIBo+tDcDZ1aXDfEWegZEQ1u357a
8NniXiIK+JLJRdXIlRW6mBU/QoxgEH56zYzmyf3GPWfIhYeucxtOXIEjd2FB7fq+9eZ7M50vpsuD
hdUR/4xcobpcpuEkicAAqYlt3k+j1+Ab4OotGvPc71ruY7LOopX8UQlQe+oTqJs9TDa5L4xqsKFp
la18i4264OEphgn/WvFqeTkbP5NAwkSApHG4i5gREhkW0KqKOBEZnA/US+jax9RR/lybzzVQJk4f
RzvgKa9ceFDoozs0IjNFSJtqKfutw7wCemEzveRVhxYLpHky9bUhA87IpGMw8VBRQ7GCDEG5PyxM
JxPguvQBsH1iKNkMRfET0SCTyyjly1ClmAxgR09uqZ19jGR3sQxgOZOYrrEy5LQWdd7VqbUP0hT8
u8yLUvxG4+tjIPxqxGTnM+ENTHpIJdQqWNzPUoUn1Kq3kplQw46/ivQc6IV5Eb3l94SrcdN5JBbF
+Laz8DbycBF17QPDMKUmMn6OMoiSwfgxyGiKFaHO8oM2WUgpAxrxUCRva6ZZS8baUQbchEm3l5FX
Cx0D99C0sZmGyRNztzXz8WJs0JAS8FZtWvppxzH8zhEvAweRXRDTdeEW7T0alJPL5O3ICN4yizcy
lLsyniOnUTKu5zK4A2O2GCT7my9DffN3vM/OvJJCN9k34rHIu2IT4LE/KjYDBuar8qsjCtB9XSV8
hLJE0Cp8SWStwGbag5fdwwTxB9QWBgFP6o522E3v7aK4dn2EFmxKr2TAXaLUPHvsML0sMyNbjcF2
I784yLrzt0N7IMF4DJmr2veIvaiUBUljUyJToVsZhsbyxBZlyzrV6M01NPNTLotWy8blIPkhNdl7
GGiYGWQpU2xnM1wEc4u9HmVxy9ngcjY5QDWPgG7CHmXJC9j2Ora+Wta/XhZBemI2pqyGgSyJdAN7
sjT26c1hh2xkmZzZKhdZLz32TFcWzkhWz9r0T67v7nylWTv0BsBl7KkL+2ohi2sjK6w7T5CY5EqM
+UMy5r+sSieRIBxf+h7EhMrxdy1oHhmNt8joSehqL5YszI2szrRmXQLlPczs1AJRV7JkGwEiPY1M
hZj9e2qsPc7KhyYcUGvS9PF3T0+e00Bh+Cb8lO7fXBb6SVb7ih3fYNcPI5b+lu2/ExggAg8gruPe
88nGXoA/xh6wwLq0AiBoIAk1iIIqqSImQOArAmsIlvHUeM1fhEfoDFdAiYGjzRaYIhfAgtS+Bvyi
EiCDVX3rgmxQDInJRsAOpG6fAcWTicAggwAivUAjkYAkIYkYlsAmsVftnBo9P7EZ57J+bbJnDZTF
GU61gC7kin/OoDAQi1xjUo9uC0IjUE1cBr/I8H+oBMSJQXOI/Nyr3mFUBecpwHsQcMybZjgC7n5F
fwEhkKGBltc7QrrJfRiSrR2xfIdIpAHrPnwBlhoQJiM2uF+Hy7AYj7FAUB1YVCmg1CTwlAZONQlg
tQh0xTFBmAlglg6q5Qu85YBzUYzCSlaQrgIApoGE5SBiukBj5HS8lgKW/f2BCsLT2MmHa6CZ1QRa
o1IAZ3W7nb3yqeU5Xzk69gBrAJDDX/VBwQOJEetGALtIoLtEqw9Frl2yrHLvxjTGQQPMl4D3WeB+
PvgfxkaqNPvbGBDVJwBh4AEVTmCGBtgh6RknnZKTZQgep5w9uSvUspb7huzv1dh6CZoWhQeLyR1k
cgShLEEqHSbeTWwQDuiFOigmaGY7UxG8Zn0mMsPxtTujVpdFAFB4OSwyBCM1Ao7+pR9c8FICYPGf
GKD/Kj35IKo+yGoOwlr/xVrb8E/2F3wVGNYFj+0FmM2tN0eA2lAB2VLdsPYExDXn2yKg7gi6W+TN
pbE54/XiaIH+OgID1+DBLbiwBj7cFuOt0lKoD5DjplyTbglOJ5CyI+CyPHOI4MDmuBsDm/OgUzdX
AOkUZNoQiNpPcnraEDgVoNfqL4wNnp1KBNMIwo3k00J2wLxSgn5zQpwmgcOjlrjmoYKdbcoFq9Fi
b2wOjJbyVE5UfK5Dgw58SSjthAhfFwK7VwLAByDxQejFW1cIfgHpXbSZFTqh2NGA2Zvy3RJAH23N
PYXJw8pxa5tJ0fmNxBV6DR6AGGrnri5/k3e3HoUoCIQymIU8QJVyZ3vqL0sYCb2g4BniUH/ttPQt
h39wed+p2gaBhJggWwi6YbopoSyMGMjIZw7Apqbo45nueRK/nITShbGNN6YTvMm9QWIxXVTTJbIm
nGfZqRaqJBwUTbCQJ02qvxdljtnQfyRDAagRnqURwqUfOcZ9OJhIyBgHVgYGH3BPiJoJxoZEMqad
7GJQJL1K4HQyuJ0pwFmNrgeamGg/oX/kIwF+PEqwns48GHrCwcvrQpTNmwGHlMEl2XBKKOZi+Cto
piHiAdCEiCqo8qjs+7L7bVT2DxwTsS1CVRnGfSvUVWpuB6GyPCG1UIJCb8FzOZ35a+j7EOlaf+oq
excresV8bjChyJyDJYSZT3kA/BnG4e4wCqWGRHDdwbEVQrZhaD0m03CfwcJFQsdlAeleDtWCbWuu
XHIkqcrUXlwxQvmz/X/oB/IVMDuymM/asRLizxQK0BcykOoAsD7oQdaOlSmE4QBz2MAgTkIlRgIl
xcm9JyRjDNvIxrMiwZmyaMYqJYSkzUViC0Vpw1WqhZSoKngsDP2BQHHwEro54TZ7ITlToTvT5KhX
TAthEvK8LZmz7eBGQ7zlmpClNaypRus69K//RSJ7TIrTuRKCVeardprs46LzuQoJm7e6vQlx+Ag9
myTtPrd4+0aY20oo3I6asrsFVncqxRBb2qj7LA5K0spPgE0PWn/sGj70Tshhs8i/a+NY2MZ+UBUh
ocaPC5fstGukqecFhjntqHYo2nQVMyGTdMLKgck908El+qsb+9caSmPVOt22F/o6qxj8opRYNIaD
TCjuaorf7OYw++6Nt8uFpDPfh1l/Wwqa2yDvqCc7pMsXvR6PLXcStWNHMH/i0Ah61KbypIRsD7Rh
Zzp7PW8xD7v1+4hQNu/OpZD00ZD/VkLb9/D3qefeTOLct6TPIvsRkp8t7CpfqIH913KEhnTe3ZXW
a4Q6oEMl8PcMHqz5bMzGtSf8114Im+/j/OCIxKAxEKjbhPMGIj9omuCWRMvZQZew/Cqn/LRwJSdo
FjK0Cy2vL6mfDKEia8jK8qWe8b+70N6zthxU+NijdV4LnZET7ua7x06EEobHNQErg0i/KNZjhKcl
zBBWRCKxyIv5wU54hyeOr54JL8UAiiSDfgzgb1QaPr14BCH9aYijr21OzUYEHUvXMIzE3O3zObQQ
FNfV1UMB4okUJJn+OCINmUQkkqAWcUU2MljGZREhSV/87ubwu/ZRiOgGsBqKkxnlST6Waj9NIKwx
GfshkicPBR9kM3QCmVYrtYDSVUhZJiQtAdIW3SA4GqlLgeSFxm7kDhNRBWhhwr7kDhB9jC1KmZzv
bLUgnlHMNWReLB+FjcpBc0PtsUJq43aiuYFqGMiL7ehGJPuOjpYiz9E4RDzuotlxJydba8h4TBqb
2hc66ZtPood/24h9UkQ/CeKfVFRAcKMjlwnmBSKwelEK0cZ4SW1jhBnBeY+YqBNRkaiLKtEZjaI4
SvTfGgIkhBrFahRNEhsdDZJ0TIbOq4r4gFAjflC9vAixvXOHrSf6plyUTqNonhJRP3Fa7lzRQ8UI
o0D3KP4UrRQaPAy1yKdG0VFV44KVTkXbSTRWs6itSmRXmeiv6BLbo8GqjxbSrEw0WouotdyiWnXe
9MmyQWcQgq6Qpu/O+GqQeWGw1d57hF8jAjBDlGAtkrAaVRF9ZeKFwySf9AnOhswkJqq2VjYc/6Mx
HNIgrt4jQqY54aPvGkVcWdnzPa3p2H5soPB+tJ97C0AySoZ9mU8YiubKJ08p+/YHmoTMlnCl2XGP
xDczbFt94h3nOlgloe+g+IhPZiDfqlc/NooeNhS6rbnsrHF0Drq3ops0F5u3NldXlVZIK+y1Plmf
IUqGo6Hb6zA30n0UFkfsAtk5RjYpNXu3NOnul7GBdJiaio/F34YDVT+uNkaHyNzyxaH2e9clmqxv
ULISQIp/QgvbD89C3OjOa60s8kcnkAJYvftNT+JhctQdBqpLukQY7X0afeq0D3dlXhKMXP7RfRic
5IzX6maG2oQt0D25Q/DC3OOmaA+pb1KYVRbzPMXVM9juLfJC7VCHFX3EIfsyQVG0eBFDhIX0jh7A
XTky7fCTOdEARb1bzSgVByTkaC0VFBRy62a5y2ZKvIIyYnQcydwlTI00l7nn48qs+8iD8zDCl7lo
/vRcWBUd8JbTEGRRb7AlTsj82JPQg+CNNQeqkz9bi4gJvboK/dZAcvho0bxc7jMKhKwRi7iKSip3
1AXBDSMg61hHc31LOTcC3hbYov4MKylED4wXlSLXbjQ7oWYSvrvTn1HTK/grBOghtMHeW85zRmJA
MXf2mhgCZAKoJSjzZWCkXOSLBLpobS0c6l5rf49YPkh92DFdoHi85ADuJQ09+FdXoUNSyhLw42po
8clp85n/dswvFPzURGt40/1C70+rLRQADfUXajjOYCkHqmgJGqQuKJLiIJsGoUqqhPKWUqHe57qQ
miFcOtulpXhINltT1G3WJxE49oFkmE9Pioq4dJf+hrar29fEB+a6TyhYrWuELwrj1Mx3uqXd8Cqu
EylC6qUSKU2M2zJy4ze0JU0SZ99IgZKiSUmV3osj1Uoc8y+LlC2Rb/hohuM7fWWraqaEbETZExGR
0RE5oTzjy6C3KfOrVw36BJ1kc8sG4+h4ZrxfsjdD78J9AS/UANPIR6mEGa8T8sOkJqrxu2PXURyV
0CDl0iQlS6aZomss+7LYFn2f7HvNDtdjRgm3R5wVoBoFbxHt1rMJRJOW097L2kJkCtJmWJ5cki0m
LAmVi6Z9cZCgRM7C0RNxSC6C3yzqFipyXhrzYYrSEtcLrrZ2sn4rEvXw/XjMP/p4NqPAPPhDvLOK
Hnd/8Zb1tB/YWG/AeF39DQMYeuWEjSgjjA7rQ6mb/hXhFtRpSQHcxNfepML0EPHjxjnBOv49TOK4
NqQabDDOk10Fx4jOsEnKwxoLqAjP/zFytH7nR8VzGTo/k0dtY+00RJlGKAT07NCCz8F80k9GT5kO
LraOmQCQQokca3mggWotFaUNAuV8F0nhmU0WPe842ZIkC9/NBeYhRT/av1N3bs1xG9mW/isT/Tzw
IJFAAnjo88C6s4pVvImk+IKgRAr3O5C4/PrzwfKcsGQfdfQ8TMxEuDtsyRZYKCBz595rfQuSMVFi
tyiEX3zRG9uAHLVgCVTrSVYzl4g1m6y1egld65f4tYAcNmaTX6olmM0JiWijEwN/n1UKl82ra3QM
4dvPA7gAzFwEvA1L1FuvUvZeEj2v8rjjdQJkCZ6lvln+JwxOOV5NbJwiP27KzIjwyv7W9LG6Dd2l
K72ztOenGkLlpgbRz5QKINWwzTUPAkk5a6apA3AaPhBnlYMiya4n0U5MRwBubH85+Z7mkt/VILI0
GbO6pOHxtn1SpOOhr4K7upVLaF66dFE6r1pMuP6uXKL1hnnnTvN90ioi9z5GTQDfYC5rln0rlmi+
oKR7WpLWh0hmH5bmnb3E+Hnk+SVZX61974xcgxPkEvmHCn8m7g4xLUfA1Q1oG/cKdREmydKd14Rl
dFf1kiDY37VLnmDAdMIRpzJIrK8ocKd4vIty9zgsQYQF36W1RBMiaPxskyszLpmFSd3BwqkP+Nif
eHsYUofXpMtYK7dpdzps7ghuYZlsy+dOpSenZZkPNFV8xMPcZi7y3VqQv5od/CVQMVmiFe26f0iX
sEXn99jFZtEdEMQofSIZW7IZ4WyqbdjRsF5iG/slwLEnydFMTrqh1+a19NznOn/pISIx5yye1ZA/
JUscZOp8McwMJ1tt+RvD32RuKWA4NheTTQiVUfwUBflHzkAeo117jkdwQXaV3QQT/Rffb1AwLOGU
FimV9JzIaGr57sMatX/XmjeeuYRayop+jdvfeFj4OcKoFfJ4amDKoc5GgJGZSCTExOGhsOwvkEdA
T/SXCrdZGBCp2XvOfScJ2eRMxa7BnAspIrupnQJHEWN6HGb2PrOprmFE5jT7ie5EtY2r2xO7+KNs
6we9RHyqtljYNi2IB4Zg7rvrIyw353aLUP1FW/l1D9OqIHIw6pne0kojS9QmU/Rdky7qVMMtUIZb
lg6kRZl5jyl9pYEa00dyCOk0wOTUCFN7p8J2Nu6tllJcEmfq++rbQPbykrwDQAl9dcJsIoX8VyQv
8xKJikchA7XMLH0uZ7mtSu/aQhJFxEX3Yk31jbEIY2qk63tRIfcvQNmbVvxcUhNfDw3/oplm12Fm
XsEtL8HPcqA1QrQASf/e9fdz0H/InuUonHF9BGP+VBSE1aolBpbs8avIy+5ofL2SaMFBHXHtZqDb
2PfNa1Jz+IGXigmh4/dI9TyFTnYRYomexTnekEULdo7QFU1hkC9BtRUunqEf35PBphu/hNmCnttY
bG5rJk0UVM54cR3sNTMZuE6GqB5P5tL/ygEjTZuuA4Rj9AdgtBDobY4sSweEJs50IN4jWXX+4hsj
mziK26PhJvU+Bn8fzc6tbPkLsHDVDTeC7N5pLInEjdRNSapvgg5/M4z9eQQAeIU2+WsyUKikAS3Z
lJerRul5NeU4b5ypeqZle4jpFu5ozH9L2XvoMBsDhtuCxlIA1z/pBuuQie6zl9BynB0vIg14uHRo
/TgdPgReBZGKWfyIt2lqGnFgYkNtD5LCow21n6b3mojlyMmKTVS5e6VKC2L2iYM0USqs/7T9y899
NT1w21jxQyj/DoZL4fdvfu5UGz+h2dFbyTOMr6IfkAYMbOLlANG8V/opR7mw06Bwd3HQXsxwb5uB
SS+i/BYB6yGR5oR+3eARqzYZXcJtAMSXxjUPpcdu2LoRgQ9Jo568AVRb59gvuUoxYJMj5RsWqQat
cTGrlh01mt+LMdgqR6Y7MijzNZg596BUTWZYviDeOKVcR3jqkJYaeNAre4IvxkRiZ1fI8pEpUukA
01xNffdSMSpZrMm4RK6ZmEPtwjt6QPRNO7MEINEzAL4akmzhlqN5rbovuXIgh430BtoSVStjHBFt
lNnHW1NbAfRFgMCtg/Otrz+hn1tpOP08ALtowJQnbM7ZXTc9mQ2UMteYdnMHj7ufHnA1f8QtEUsw
fEObQpc5RXGVETmDdxUgZ65jkGS88g3UceEgJ6XCKCbea8Ozr6ZJuGtReeQ2hW9T1yi8wC5paiU+
pYRYpXXt0ZqsbPOgi/5xbP2vRmMkYFxijOlXyvWSTdOX+zYpr/Olb1paKEryUHJ2irNvpoJ1U7n6
pUmY3VZ1tmB8H3Obk0tFEzahHXWiOnX0sg+HE9TFCQtax7IkeZd4uV+0CunYmGtTiC9APUk3kL63
kZXYZbbBHMkl6D2T7WZqDgX2i40xoX4qwRM6EStZdT3NWE8CIzS3lI2td2B5z1a1MdANbAwiQ/p7
mSfZBmXBplT4SBJsAgRrRTsIPZgym+5TLrsXOt/7ZuAPzSktfU5YdJLiAOvfDbgP3vyq2ofh9ACR
5I1YMfJ2KgIOWtLelucGHPkR71e6shd3gpW47w18b+hTH7whM5JNXEN5LlDG2A9jDkpRtdAt0hCR
oYt5egidq+i+KOueEwGiBDD9u7The05YU0LwZBqm7eyml26ggJ/kYw/4SMvXQpkPRml8lYvbizpo
ldosYZWB3nsWWHL4E0a//dqmvOYjwFm+Y7VqiejTdBo2myhTHwTz1YjB6fSJsD3WLkccCXlpjC6N
VJRe7XjOCx8of9W+CKPA2eZMJwpvskqb9sxzNrndS+qmCJN6z+OZrGmHVubTbBaEiPAIGrg69fBt
LvWDP7fDFu7YtZEeS7icEOL2vSYvRo6EMOiAo0kc7Hqgqlcc9+zaWy05e6ZHoRWPIdiQhoFSmDJE
nG4MyapW5TZVildu40bf89QcCweXdxDxy2HLdDcCbcp8jh8EwZ0PwqXPm1vdOFDhg7xbqSFFpm8U
Rx/CCW5P2E9SE6Y394/Qs4raZ6Q/efN1E6pTrl3qrRn+Wc2bDPepWM8uHW5T5s0HY0EfjLyR6v7a
sBrzkprqzhYDAlvLqDbhhIxwGlRJ7jLxGbUVE/OIj8SszJEDBt7mHv/OJwA8zL9V9NCEUfGJ6Bm6
sCZ3nIw2NqkhfeSwmT5OgX6beWMJhEzTx6QMyk1NtNuCoksfY1WTkwWYLkz1u6vL5uH3/yur+XPr
dTPcSX6pM9pmj9MO3brNFM0z7U8ssBpg8JDeCNmoO7EwYXuuX2Fk29d1Q5vAkfoWb7h3zAg1XFvY
H65LBLwrQn1t2uxJQUO4jk6Bj/zFR5B51TnGknZYi1Nf6FMO9O2UTN1nIHTdtR0g30kYV+9R3MPb
sKDqczPECoVA/RC2KDrMqACYW2xCPxt2je/UC1e2Xoe+wywnKqYdsiXkFszzbuIm2Ddmyz8tv9Qt
fyeUcyhDS53gv/7x61XVwZTCHj27UblPeyO6N+MyupeBt5+bND///k/UPNMK92rLVDXpt7ZjvjOg
EjfmsPC7cToBdcgPXhH4uzBfTL5qaJ9YgLwNiXJ4FkmpB/j2nNQD4wnHHy+9CN8Q0MBmqM3+SSvS
5Xiel7fcEvXR7KJrbbn5Y+aaTNzV/CrCqqVzlLdHa5Zg3O1Q7qQXPfhdGryi07NXXR/EW9lZ04oA
EEblTNu37lwHzAfP2cQ9BbWiDj2Btccs4uSU0f5nfGVWV23uNSh+wuwgw9jcOYF8y0ODMfXkVTyI
wAyEHbH5m/MRGSmBSbbZbNtuiY4Q7aGsmahq37GAOFkYDCttHap46LYkl4OMDp1vU66ObVvSc6VB
daGWcjHgBAMN1upU9N6ITNEwL5OqDnki6bNU0nyqZ+6nlYl87SoItibV24OX4VN0mtc2N06Ql99H
P7Fvp9Zvbl0veMxxUo9JJZ8jb/g0mRRrWZvF28pU9aa96GYKaFlDKHDkc2J5xmMW6LuepKoLhukA
KdNVjrPgpsBadY2qaoWSy+UAgLO9WY6lwWTwrWjc033Hf3b0MizB5MkQxEz8lx/Tt+/I8qBT4u4s
NeLxl0xswsqdTsprydeWku4DQMW962BrLvsUTc4MSyQg2WXtKMMleV1m23LBZ3kGKncIVis65Zz1
3BTcVQDMUqXM1Opl7svybj8w3OcHw2oXArVZJ15s7QXmCCrq5J2jWYcQjBo7rB5Clm/8Ov6O5jAu
I2b4U20yHiOTAMyBifxmcACmKLDQHERORYdfx+0iZiEG7VzLsM5h0Pi3rczzDQACdPpm6N8axCBh
GIsQIo0p2TIuaCzttvpRcxbc2/kyhFA7x9Krcow7rF4l6hqrM5DXo8Ei72mt5NuIDv1bH8PLKgzs
EVhoqLbC6ExuorcigyHf9p6FYgYw8TGK/IMt3yBvKU5rc3SnepbX2LFRAgXhp3Fqgms0d+Ot04v+
kDc2QSVqeOBLQvkdqvAGyQaO6O48obR59I3EeFDqOuIzVqUbvsGxAjPDpCusQutSBIXgwfRICp66
dJdik7rWHXkfkm1KR7w7thfLdUv/+dKXKenqJrFGgeruvMyOT9D7X5At4FLrTXS/bmhtbathX8om
+xp0DY1MUT9//0FsOmuRLqsdo3Myf0LzRPMlRCun/DVJh8W2j+LXpmV4SCQJJowsIdmHMApx7vqa
jsv0hTkG+bCUC+htmMIv9yAq5LDx0XLBayEIsuiru4QmVozM8zK63iFEHnYVtG5z0BbxnqHrZ0jZ
ORk7+HN1YdxXdsnBuF+oKOm8DTbpAghpKfuuJ+8zbgvjUQWr3EGNYPtmQfPWopGS6y8VECwouMvM
Lf2cJpzT02AOjt5cP1JWj7dpm+ByXn7ETsAf+b8r+P2z3vc/dh/l+S3/aH+X/X793zLg78Lf//rH
/0dUwYuQ9n/9WXX8h5p4+QD//Mfxo5h+1AQv//53TbAtfvOAhrseklvl+bYj//GHJljK33yBWNj0
UORK01x0v0XZLLpf5zdTStsy+S3fBJhk2f8lCTbs31z6UC6aYBTBlhS2829pgi33B0mwK20HWbFy
fUsITzrS5+f7syQ4HPPRykkTuhLK0ppuW5KSoAZg9sXtgkGsI5noLSBL+82oAtrWnKI4Ao2OSUZs
5NvQsYrOnT81UG3Y6+K+CsjVrEJCpPF6SLuGD53WS1dSZ3lksf8U9JKZyYg8jbe2a08OCxOOJtJI
0NOBzGoJ5llX6GGnix7weR56/jCILilhVvrb5BStPPlGkBjoiHvkN1h5JRP73ADqsOKVV+rFyjl+
3di2N0lIgH78jBt9ibJuIW1eUwm8eaWxtcm1zFd08DjBhlC10srqp7XWvpuDsKk6PpifAXcePUHP
ARdIiP0KkDhYcRRqTFvStKoh+WO9gCbhKeYqwzpijGPc6tymkAF0jMbk1fFarV80OK++hgBvFJz1
Ws3pOF0lwDM4IdDXtjOLAkgM/ReTZlHDLEAlFd7GLOmgJWdVMrm3Q6iqcd3D3HNWiW8XAFsr6DUr
CUbNYfl2an8TB2xPEGZp9K5GlKf1raiKeWB2zyBHbGqaheF1XcrWec6xuuAjY3rRojWSDH3g/4eo
Dtg/S6eZ8MaJBnMGEmmAi9ov7QjFLXeHFar3yRDOkpBtuZxNkjsTS7k7FGBu+J5NZXxXs0BWlwK2
O+P+sUC1sOlzu3i3QdqviVA0rX2fQYhdtzbYHuFPmKxTNRabJmhEv5TemgIHr3XfFude+wWa2ryL
otraaNWMqiJnLZpozahQJXcjHWsot0UzONMLwBAUYlakp1ffdwxcl66chztdY4Vc2UmhrZUOBHqn
qBu9Yp8wPSWsSU22k93FgVNmD47hOli384AsMu3Ov5cpcFox9tQIeYKdZLokhj2oT534R4RWbXph
fMIGEg9+QBBA2hBZTIBOPjBGhE18UzuVdG+szjNpbfKw+zRLCjoj45T07LF6opQlXBQEdqNlDXuK
fCeBBXw01aW0mOaslK5KTUNDauCfTTFYm26s60UgWPeQukMSRIqdYbconTPf1u6dLR2AfOCFZbun
W9AzezYDomWaSYKObBKdhrd95oD2qDo6cVcWQ8IGzG+eIgqceL/2jIRU/A56qHOeENzTs5gYsKp9
1k/8OaUvvBJDnEFk9b0/Sht5qcSgs4nSxqm+Qj5jNWEhq+YbHZRpcIqtOBXUExM4OhGXZXxjNaIb
Hidkp95BjVrE+1TgBmfyDbLnKoz96ZsiNLU+W5bJ4oIOgP6f3aNIvYIqgfMpjhVCjD40Ima6ae/0
1p3kBOce8Te2+Vfd0S2mhDRKGb6hfZ9sidnHsz5X/aTdXV44zIkcJMEgmEtBfOqTrQoroTWbMIrv
gYnlwDcr2C2Zbj0Y9xXm3avWD+Nua2NZg32IOKtZg9sD0t74i8wHnQt26jntVHCvfY/gEVT+pjMb
H0lhORDc54DV4fOftpvbMpvCsvgfRZ/flnHRtf/8h/phDfdwoSlluZbwgOfRsLF+snVQICBYd2kn
OLVLqdzbBU+0L0n3yWNf34yEKj/8+oo/7hrfrygFexTGDyUcW/y4a0wOw30/L/D6o50K16YxvFrI
rSP6XrM8uwiG4IkQ9vndcfTd9/M3H5R970/+lT8uK21zMa/4wrUXf8vXt/u4CLkr4n/qUteiJl2T
Lji9FIGK4H4gmOT+1x/u726ndGzlWJRrwneWD/+nq4Rtakhl4WPxajp+6HO71WBOH1MZoMAvC/d7
VfXffqjl2/n+nR7e//kPPhR2DoyrHg44U5is7z9eTmRk6M5TgLSxldjDEszxQ+y6+8Fy5ObXn+wv
949L2cqzlUVtyqTmp/vXmKLtUH3gwq6rYRtE1jvJqP6/+DzULX/5PA5NLeoJl9rC/en2jfzcAh5s
hE9wADFccjSFnPLsjPNRpfpO9OIJttjp15/sLw+kJ/hIwnZ5/n1Xip8uWtipW8ISWpir4yWvmDqZ
jHWY/lf3aUjHzAiC6PDrS/7N98YlvaVQY/T+l+8tdNHO1JzhrmxiN57yOWEdCaShNj6pmv/qpv7t
xXBfuXSGBM6un144P2OmCvR4CRXrwp0zVuLRULF5HbZmuvv15/qbh4R+Eb4zZ7mZWNl+fB7TALO7
HDB29AMpjwhNYdEB0/t3L2IJKaVyTQsznPx5yaq93lQcrskfjzGfVBKh1+CiPvz1Vf76VFgU0suL
RQdgeS5+/CiB0VmhnXs8FX0Oxksc+kIQk0DYGoxIOlrG46+v99dvCWa0ZeF7Y3dVlOg/Xk92Rkc+
jI/TtsLfKfvPFrqLoi0+//oyYvm5f1wyuI7kxi2ACJ9X+sfrdBV7r8nRGg25bWx1lDEmK20nSdaV
M0TwDDkTOmsHTj3UElQ6r0bD/G6fZqHnP/r1SGVJOt8UrCge9M2vf7i/PD6+cARbEs8p4Ke/rDFm
0MWtGWCjN2rotmRO3zdp+uXX1xB/cxHUiEwhmEpwvvr5RoemSRDxuFgNh+QL2ZPnAfFDkEGsA83c
IAgKAypUwooImianyHxSfn+i9rs2o/j/4DvH08m7aXnU0OqnZ6wUNc3piGdMTgik0GVSSKxkk/jo
CkB9x+tff/S/e8QUFR/Xsm2WsJ/eTmabKLkdFoKUyhWPGx5nTQj2BFU6p9IR/2KR+8uN9iyJKMhj
GKqwtcqf1tUwIc+YwSblxIBSCqAIQej/YimwzJ+fZu6a7fJE+x4v6V82DIdb1VUuEA2zxVMKtWtu
NMwMwGoxg2eK3RWpv1eDwMQ3Xubmtva+IXpe47C6smSDigVNfJ8zoymSjRyGtfSSu99v+h+G49vv
rxa9hj83KH76x/94LHP++rlb8ef/4v+rloZk2/7vWxqnt7L9weW8/OvfOxrCdH9DDaQ4QCy1hMsD
+N3kTO3ym+nZfH8YZaEnCFalPxoalvUb3B3p+XijqRhNn8es/e5xFr+3QWwWaLY23mjn3/I4c974
sXozLGoANhSYBj+uiSmaz6GhZXmoZ+C3pl+OjyrsUzJ+eUVfw87Kzrqzkq9pZA3neDD6G2kZNtNY
BtP6MHc0QvAouc6EYCYcX+PSHOEvWxg5kwSJ25XpldjHauJRDmQMAi9OIvsQk03aXsFXdB4xpYhP
OGTAT6e8JBovZ414JAS4WjDsK7PzaDXuM6AbnIZpotbSz/S5ZoC7b+15eFrG5xHYAr8nVk853YPX
eOGjr1N1amLVb2plBQBPmyD9ivKTzPt+qrJ9CD/ym+FKltrCnUhjQqNwzozcu5/Hxb1dak5vSxYG
3JWqbp/sKYJu6sA6eJARddSuTF0iIisSJR+qrHZBGHYu5D2IS6fEw+wqAz8lIgnt/F7lo09IxejR
TxkggkSeImt0SALjluNq/8C8OH6qx6B+tYd0OEKybY96qt1jL90WYbrrDA+FLFpnxSgVHXSQD4Z/
NXtMMrQBNpn7YcGboxt1E6Mz/EJHAHfzoJoO+a/pk+Sct2rrUDzCytC0hzyR39Oi93e+YzKMo0tw
NuBCEwlQ43qemRSAfiwq8RJD5LkvvcZGcUnyaOiTxsqiqcnk9Izxg6lqSZKqGW2whaPJiUR1nXN6
Z7iYmv0G5ReqC2fwLw7y35BNM6zuM3DKJ9vJEUvmUbPKBDQpQjiSrZ103R2do3LtZTn9lcqdjzIO
ixOgfFGsjZz20SruC/++aa3y3NnES4Jg0vFK4S+nUiW1F3cm54Ztb2JTboceVZNg5nldZX5AjkCW
n6LKqLd1RoR0DdjpNhzbFshIox1sJaryD9hr7Z0KUI/H9RTelniwXiUZnOe65qHTzmJIMCC3HdLa
CDZwsskU88ZOPFldnr7z5aDpUlPCkp+MIxVurQK4rmW26QsPw59r0WfeYmJRt3YZD0cn91GsYZn6
mkWLimQo4+Dkun24j5Du7ZZX4DW2Z3mKVcbMyfAZ+UOMP1eWiAlwYkgVZj1HddgfBrYHpvCI1Jzo
0MWjgdhBiA+Si0DSuj7id4eIh5WfZ/ZZxdm8mQVGE4zdZXQ1KAw6ZIeRnzZ56IUquCIr4NhluC7h
WK0GH+VwIAG8TnM8vE7xHL7kldCI0l3/HT2Z8SDzoH7sdZSc6kabn0YaUU+YluPrdMjmjyjuPXOf
zMOwkXLojyj+UMtbhjwmSHruEaWb9BZpHjJKNVsyUOuU5h3DLNqEyT51MnGZE4b0c9Bm565DmoaA
dnB3WMLgD5BmFDGQjnISiSuN09QaQeY5Q1uvuIMRkmH6ZN5VKfAII9qkocS+eDOZFpl/Vptc3MlJ
CK8iQNxlIEeY3+BXb6WTg/13AC3dojtBNQPhQK9V6LV74lPaW8KD0jd+u37ukynYuaYvPuUIVjb0
/oiiyaizEIvFGYklqOgmky/M58W8WLKwN/R5k5e0zKPPVuolqFWgSaDqxHivq97ZJJOg85gn4oj6
2tzmqbewESe9V+iYLl7gTWdhwTZ28HgfLUJFGAcFtTrNVjJ8TGMS5A8B0ZXQQUkIa8s0v51jGe1q
AvVuZrNxARENo7HSLKJEOlT969gqug+Vwt7nme6IY9JQRwso1UrQIFl3Mphue6thwQtkM6FmbaNo
JjVRtLtOIISg04M+UnolqmTZx/7BJKvpnuY5OZgmoQBcMjtVtpC4v1oNmdql66nj+CMaan3bVlPy
Ka0SIGbk1cW4bvVs3OtciNeZvg56QAcIy7TJemXuM0a2wNkd5UJT8rEiVEMtSCWIsHN1dREdFAvd
peNY2aOmq6uPHKrENh3t/kxfu+t28VCrY6LC7kSj25JYNZLmbvbHhjyhUTxUEC3op3XJ2XAI8604
CD1D/8N3i6ekeCyhskScE/KRDFlRbB3irZkkztAvNJ7KLwNZNKeiyPw7bdhLYiFvSVuGL5bC1+5m
izWEU8TFcJt8b1F4v6LtxpmUFSK8afBxfUUljDrYIhLIsg00xWEDlAfpsb2rQIR8xeNENIXR5fA3
yeYeabJsC4NYl1xPA3mwmf9JQEE9CDfqTExopvfooLu6r1Fc7Ps+llujnvwTNjc85kBoz5VKCVQo
ORUswSWlBQYDYXcZje4udqFwh6Dp3+sQOBRS1Zg0GFSuum7qB2+23Y/Smr0K/UpgfAJckW5oQTVv
QJ3HrahSQF9aFKc5s/RNyRhz2w6Wfc1keQBskXnqJsTXyPLLgXo3sJV/Jhsow9E3Ae3IYsv8Ukce
NSqrLDqlPnUmPLiWdR5oVeSk8JA6PZW2DQqjF3sZYqxXmKdT10XEWzk2aRNhusf5Ed2Kzsg+utLH
axhiKeZxRTBATEePebWgY05gdYD2DD7WROBtpa99s69uonYJG2vr6I58dfOarBPrkNthdNvgVnpQ
MBSvNRdaVVbLUBqhHyYSv05Oli/Dh05GYodNhOgNGxzrMz0Y/dzyEt/LweWppYHN1LbWhrgL7chx
lkoiekoKHIS4URoyfysXHEEHJmS0c2LP46khGIwpMyTLpsHemdWBdW1ERn2GSI8lyoiIT0wDmCOe
UVxqrfyUifgoz56P9r2CXY4cMc0F8IIyP9nWGFw7iTm/lTKeD1kPgjNVpXyVMDxJY02HlzqJnds8
yptDHgbT9VgNBEnD8a86/k0tiFdtMED2FqZ0CJbzezYm6/AI+KoqkxXkNXsTa/bdxHDJ3I36cCUi
rBvMWdyvCG2IDgNe652dIClO6AfFxhjJTUPi1ZNM2tc0rod6aJ8jG/lQbQdqH2UG7eogZGKwCm2B
8qwpgzVhdOYx6Pocwb1l7EOSZ09hqZyvbe9R9zlsq7eIE/Kj5+G9YmdLPgM/mB67yadQaWFvXJfA
b0iRJsLZzWwMS2MrbwahQ7RURSDZtsg2x3Hgu0cSn5FI2iLQRGdN3nkukvRkdqp5hLkaPlpTrg+Y
zfoXHRB8PVAuPLOXFQdndkgjqAfwXlcyMAi3qfHh0Sc10ECM7YjOF7GIvZc86p+omJIndKzptqJn
x9oQquG26Ypm3Rjo6QdkIvFGoQ3FOJZX1jqo7K5ei4mRXtSQuUeKxmuEjmTNoIlU7VTiUyhzQgnD
aAwuqGWj5xZczXMt3fHRnLV8dDw7PlhmGiAYk7GKdkgY33Dz43i22+faGzbz0iKM+cLW5DlhE+4s
tAoescMHVaEPoQf/FkctZ0mkCfa5C50IAK9dnWawaBIbt9T7NuOPiBRP0sBYy1uRtFB8BZuv79zR
yz7JMs12pWXjCW7zelFpMfsgFty7SJzw60YH4xdCXOKnOIk1p4qy1Vi27cm4MzFG3XSds4xUW2c8
2YlDTVPPLmGV2gCARLend3e2m1LrFbpZEjmFuQktc9rEKkUp0jludFOqSd+WUgSnSjMdyR1EBkiS
rE0gvc69qotBIR6J9HgdMvI9M2eztpO9sHZshrEHj7MVoaVKrfKhb118jZK/xZV1NwmHEg10ynwI
MPcdqhCVzYC59zYgGvuoikjfJokpziU3j7GS4JrKd+m45VJOT9pJ3WM82sZpMnjLin5C15VkQCGb
pCQmOkT7PuXWHXKp9M0ydfEAx8qur6TocHOoDhFZ57UEa0SpEHd2ObLhTp1aoQxnmJjI4Ak3SNMs
Hk1yqrp0OLi9EDejP80vBDLlb3NrsM2XswO9fQ6A1Bo9mpk40TxMfu+8zX437IFRGnedMMZ3BzHG
hU2tf/cGT2+aMClPHka3nUfuzrUiEIf4+DzwN0Pg6NehDCpUaFb3SCgVxCIrQ/TI93E2ZgE/i5di
3uTU2junCbv0KnDHYl9qx+GU545fhzZwvjGij+76RpAg2yXDey+mcCXJ8iAdyBtpapXiTVW8xw6y
vucp5OVul9PUwmLFPWkb7jaw8/liEogGPLDLwmFDoyi/tcgY3BahG33S+HPvPOH6u9nryzMjrPTN
dgwbiXFrX3RHDylb5nwe/pe7Wnj11z604ffjunsFNmC8O1XT6ivVUxnSd+JY68MTCWsLLXo6adZT
FnOqrHrA0k3pPYiYjHiZWMlWTaO8mYjBJcFtqu3jELndbe1UPMDcG/s8M8J9Y7gFNMrzwq8Ak8wB
KopFkiIi9RvqR32GP++kqOUYKOCF4vfNPkdQb6Y2BbVlfa17EOhjJIA8MYEyr1URik3nGsaOFAX9
yOokOTxERJeEdXaCzom01SkL75tdVtH7HM6zWps85c2Vo0o8d2aTPbmqKgmh8IsLXF0XSGHSIQGE
37vFHaY+cCh1K282IXhNAf+5jOliX3WFlSFNGqd4Y7ptcAxcTC1ofUtw6zOZ6kRP3OZVw3aWxTGk
em/Muyd0nuqoa37IG45cmEC8rDL3QxWRKCplcok5xN6W0WILRMoOiKExF5mr5yH6drv4DuO5ATIo
5bRcmob7bWJSehOmxYjC37SuJysqD1YIdczLS8FbZlhfugYNNtFFwaZOHXUfeH0CX4VFc+3M0FLL
ytaXLs7rPXOy/noeY/umZDLVXcVM+QBrTgIgVpeO5FL1RkkNNppi6+Fd+TIwBiVguFA+bbnGQIzW
5fm14+j+W2Sj4jvrOjBAG6K14CK0islkLNE3ZskhN3s+oqva9HWCU5FzLIJIhNpNPhJDiWMLh+58
cRFfpAdzbL0bWCUD8YWFkUtECdK6n2F3HlmyMmTFNFJXLHvGYSQxGHqQ0Wr/wly93/qxL58sY7JJ
+zTmB9OpIg5wrsJWXA/X4O/wqia2vYBq+jp8rWcz+UYeevgltvuOnYQTGwd0Y9kQqugQ14b5Yogo
h804Tc3KCyr5BP29vfeASaac7SPVAnUzxINRuLATVDdF0GmIO6dB3UlNzNbopN8SZ+LGlWVbPWsp
2o/EKOz3KE3yHHaak773YTldqmphQ/h184COk4S4pEjpZ+CHqY6Fityv06SMG+KFQafrRrEcTe6c
fcVCVR+jzkKQ13TDczSXfHm1ggZKnsONZhv9IDc66FcMYyIS0O3/JO88llxHtiz7RUiDFlMSoCZD
3xATWKgL6YADcMivr4Wq6rJ+PSizGvSke/IsM19G5I0gCT++z95rOwmln2Jc82q9xKsp2pw2qxgD
PPWIlra8u2UqmBCL5J3ApjpNDb0yTu9Vj+XAfdpzqVimikqmFxc7RrJpZZp9+ctMKrhL1cWsTP8V
cqL8yWcXm4jmiv5pJMjCfRAZbTuIBqAf7ASct07cwp+ZvGb5KtDVMEnP1fDSN5ljItKwz49izzH+
qN4rx8icrIbEoeBp0CfjSLbST9AncMlYJz4f9CDXHiPIJo31AIDBkLzhLpwehctyd1Nikgcb1Un9
QXO6LioGxdSUd4mBXSnt/bem0eNzgMdwPqkAxESLjRxKomYJd9OVhIC3Y2brlAFOmI2WSRh/ZVaU
r/ZCk9WekmBShS2BnF/Xm1C3efM0VzCw/r3Vd5nB44sr3w+i1nxf2/HYUOVbuJzasaB9VTcK+YGr
kD66rMn08+Ka/t6te70BOjBgNUgolHvxq6T+yKfEPHTV4BKdo1zR8DTv7BgFGlJjpTsY/BRNpo27
3GaK9i6u1dkfftkinC79ML0ShWzMLZ4O/b6siCVUrca9lWsVfckguUFAAGZ5LqcqXmBTJDYposQo
tdD2p+pi41M4FIM5bXt82j8xjWH7hoi7DbIxMfdu1jqRwZb4pTYWbevVjOg4hIvPIU7hrweucXEF
7jCspEP/PFqduzeHNr21nWzuGdHLbouHGWjLLJYHWLnDA2sPc5elNcYZ3+xJAApou6HolPbolPVy
mnKByd2jzhJ/ZwGxeSwwcRVrcwQJq/RUFUAvs26Rzx2OYNohNeh8eHsltl2ICBaEowWWsTLFM4oo
Xdg1G4iy0rS/NCbpd9oUFCCpYmocSlNXP6JAK+XCT1CIPp8PrbCtfUDd7lni0tn7E1mONh6tIwcm
xx28Iu/Tn1J5L/CMrH032s8oM27bOsZU0txyOqaT5jwZvWW9LZnW/BZUVrxbqC6EY/L9HJvZN8wn
rDG2t7w1bUVhowwmOJG6nRA9KYr5qpYxfgQ47n4QFLSAe/TCOhHKGL4qqpWBxxlDSISDjuvSpJrK
pyQQkw1CADyHvPoLP8Y5dKMF2TadzI+CkhSDfjm/ec4I9fw4xNfIbsz056GkkTSKx6TYZLJHLB2L
sriIUmcl53hlJKsijSgMJk8g5Bc+60NKIBdSIW0kqCIE7A4a7U/mhHiIxdnF8c8i6Mldf1r6OIgv
BpmEqmRmfB3m7ZHYia04EfC7cHXcTEPtvxmT0n4B3GifdTqoI1XgLi+kwuvEryAG9AxCj2b3Ort0
zUzPmoGj7L0d+G9QVul4UZcWYw8qW/pXw4u7L82oUd8qH1dXjrx2tGQ7XXrDT49zrpmE3tIkJ9Vf
FWsvzAIatCqdOFpsBS5M0xF8KZTJ6Njw7bVUhCgtSAzlnylHG4k86InaSdss33LPbe8TIGfFRqRx
eZ3rCfpkjGd8xk9xpH53OiYVMbWedo0JLuWkfpzCzLZlm1AVgTIBbBVDFvPPVNbEFVi4nYh/aY/8
GeQh5h558t2+eqHGQEcwUIqya9LlhpJD5Jqaui9iqTGVJdWhaiu0QifR0PjS8YEHKxkwj6q/MbGt
nWhpRu51E6Sqr1vXEqjLq4n3rGcOVcHBSKqaRJMKnoGQk6pZuF0mM5oMR/XwiTnDgFCReYdcuHjT
+57Rz0dZO9hWEO8G8n5vM1BxWCV5F7GJwGboUGJEi/3cRxY91Ss0pEFdHfJjYQAqczy7exLU7t5c
prgtQyrvO8rKrj6Jr0NQYu6vPS+76us2mF81Z2sWp9GUW3bN+rAQ+3jI8EWOJoysWvHp1ZR2RcJj
FyRogd52axbacqf2ubEri7eG4yeM28JJT+Qtht2YEcKnssh6qo1+MLaLpg+UGwVd9ck5L3CQ2b5w
wjgJuh+R2IXLzafPzl3gOOEEoQOtvfDsY86ClRwZLbbNlmuj91yqpLgj0W4c1r6Vs0uYeQyLdtTg
hfDOfLR7eie37UiZxr7gppnvSVJYXyTY3Ltmkfmb6BxIU8sUu/dcXWpMg7HnHpyiJaKqZRAqslnr
/zT+7D7PTDlUcVWd/Rjj2512HIRFHPrZpN48y+8MGo26Vo/slBS0NUJtQcpRQegVXnak5JOiP63Q
tTSckKC/me6IKGN5j7WwrKt5fcBq8acDM2Wdd5iYo4n+RKoqZ2d4XILBe8BNLOFZUjh+q622h/Uz
Z7EfgiA11cFO5ZRFCU4HqlhSxMpQxauTsChjzbgkaMcTTPguW/O2dYlGoMv5e0p1e96ajaRVdG7q
hkV5Fg9M3V1TTQe2hfGeREiQnGeK+Jy3QKX6X10ufvA0mpPvhrxy+QvcPrwwoMQW0PCtWY7cOxGk
s+/aGdVyMHirUnyc++I3GxervRnJAkwKTFk5fldVUnl7g4DciPaZT7/6VLdl2AeowVHJCwnBOGE+
DMGAo7wCaJoZS2rDowSH8MzO9X1Coc3U8wjBMuMeEseo28ittYLbvp66MM5EZWYM0R5Ii0rmmbmr
YUedakWrxRbihHdq7FG7txaV7coudTMe+74yvuJaQf2AFXwwOYyfjCSQ16FUQxDJoeOI5d+dT/Sc
OB+tJJ+9kEbdlznbdyApTIEJPX9BjQHVS/yGWxN20o0dW+rIcddfAQGBkeRZk6tNx4FEQZ/Q0rdO
y4Pfjon2d7SplYh6pfFcBeDWYSTNh+Y3Gdf6XE2slLbAbKiERKGDR70aC3Wn/MyXYWYNyKKAxrrA
P9d453DlVuVfz7fVXb2Y8sr1d6HFtHWPVctnaGfHJgURkO7e+MHsyFpamskW075L2sQ5YzfoXxc1
t2R5F/htqHTaScBNYFE78cVT3X8qFqewpHwz31dcaT5RXRm32XiUf3toHu+1H893vW9Q92lY3fcM
THInpavVeDTGFIxRG5MnHN0HHKrDrtU6RjnVNdC8uLCb52GsrUdhWv2Tmlxr39l+f0ql24JXqP3s
zTULyhxsD1XJmLs7kY7+OTZdPupjwbaLzWZoNx5tGwSKeSYa0wuJGvcyezO27lG5xy5NtH1ZZe0u
m6nnbr0Zd+jY1/PNzFUfjlzf5k3v51CqZQDoiN+L9VjwqX4aPCPn+5rA/SFtcvklgts0033iSRL3
BZxIbod0Cpqqsw7wLZIoN3vzg+E/uJe4/feEV5NDEHeju2XxaKhtl1mUwxaavp5s3Ypig8DrUkPl
rFQ8XYkbx7J354JUasnP5Ope0Uc8XFgjE0BLecpsMiPGU1szGzF7uCGue/tqyrUzkQVJsbGcyX6v
xaobelPvfJO/4JcW84qvYVv/ZDQpjOxc9HAShJgqySs32U5k0kvA0ycpBy36/948shrO/hvzyG9X
q7T+F//I+hX/4R8xg39s18EZanrkP7CI/i//iOn9o5uOjsiDmUr3cXb9l3+EaP0/bMI8DCQeFgyf
v/gvA4lm6f+s0RrHdyHr27pt/U8CMatR7f+wI/mreSUwdGj9doBv0PxXI0nWArpzFpi9FPTm+DeQ
pie4ZBvXdTmcdaJXDeXroYjZI7uKT4OTv+cqcY+SYl+oNSZbFtbX3udisO+h7V7blWn6xLJF0utV
0zKcJoc266nL6/TbEjRH34SeX8WxwRWLZMW0Vv5qyr502pAdgXncdXXg7iyZQcSzgRrDI0lTYVAq
Nr7qhe+HtPdMEbf+q1nTP2IgKpHO9qCrD6kdznoJtNRIaHPtu3uYpu2mDsyJ2uFg2kL9sLkUD0dv
qGA7cMv330cAJky/wFysKjjpZremxuHAZVbwGFTGk6ri8pBxt9xlPU3nRfNiQC4D9gCsBqNJHOlb
m2sFBJjR2I2uOe3M/DDO6rFJMxzy/tEqVjQdRxS8MKsLdS7IyArM5HEGdJhTF2Cz/jFL5d5nfmtR
SyhgulqaudNM9rO+Jk7CL4ZLlkINQMA+can+WljG72fjoexQa3vI3fClHuGwi2Oe4x/pi4fW1N7p
FmcO0/17X5ovDuuWS1trDyaTf8aBr7UUF5hLegsa49XjdRNQDQYGf9KuRn+YF/k6Ek4q+d03/Ck3
jce6MSlSSYKR3YSKHH0Ux1YHlOQEA//lrH3R+qTcEl2A6w38yG5lfbDovkbEC5JtOfRiZ8pv2Q0x
CxlRhRTe+09+nvNkG3TWQhS5jLXbb9k5rnyGjaHn+q5LJcydwWXXVLtho7Q+RJQJzbUpOXbice9V
VnsWjrNlztZO44D5CEvIRt/2A/8u6n9HEsL+NBNTC6cC5EIz5F9BqUfcTos/xBq58Vwl6GuNCTmz
pPbcWZN+kl7L0A5Lafbpxl7Ge5k7F0ev2fe3QNDqZKC/MVZYeYsZmRhSC+XONoDEPYFf4gkWgU/Q
pD67RnV2rT7SO0B4NnamjTEbSzS43W+q5i7sKh96EWETZP5lpby8WsstCZC9gnK1mkzc+gqtOrEe
/FvgijnSOLfTO/3vTO0zw1yxLVYPeFW6kQfFedMaAJTKMuGN4Fdg+ZNvzRrBhnlkpopKC8KcWmia
vvu9q818ygeEilrcZ313soAuQJBJqJ+cV2gyE4dBVh3AgAtSotdOTCIBNG8uxx6ieygL591znWfR
jzv0MhpguQMRBpY7qSEWy3mGOouQdO0CycfSWajVFcfYK2gtyt87/DrnQmSH1cUfLhlDTTccrVFG
Uzv+OKYNtWiRL0T68mgxR6xU9gjxa0WTIL68t3wf2jFnME7F2iIv0o9qXB6X9Qqqlj95WYtt7w+0
6JgeWb4OQrCz+Md8sj8qM05P2tyfnP7UJK8wzZKozRBCTGuEXmLZT7U1PyeyOxOpu7m5M2zQuued
77yJzDYOJdfWOqUyzZ9X1oNtvyi8RudlUAniy/BtJqy72ubIGpifwXMkwCSXyjNrzVKXUyiXCQFJ
VFPU2fLVqDeppbxD21KmbgML4CuQnet35YKUaNfFtX5NC/FnBtON3wDA/cZSsbXHPkZAVjEw+qkb
Ovj/BmxZUTLx9FVJdlHUcZqtei398crCjs1FhuDf+mO513XzkrRDc8jR5E025MfWxJLXpvmbMQr9
5LjZh10v8qjVww9+4B3Lu0gDLKkS7duTyGjozvpin6lmOnkrGYlj65c+CX04BK19k7NNId5Ex3RG
SQi1QTyJpClgpCYfGPLUfsaavsFTctF5H01TZnLJsZLd5E8PohtfR2VXIUrIqpRz026K4jjRS+8n
/ldgk9W2amO64JB60DNgnLHNDd5ZwHwMagnTOq6ARPq72bR+bMvCxeOsfVJWcK9Ke7yP2zGE8xSH
eADoAEtmSh19PggSiBdnDcyHYtyy4WPE47TaNEAsDCdTPNO8Pb79ecOz9A/kV0mDtNqx1qCSY8pC
Gqd+zd5/mDt1F1f+gzXk4o3L5Ur2C9CvICT1HleHLOnlkVD8hisc+0O321LLnmy9hlp5AQfC+mmD
MQ8BFnc7y7TAbIt1SwrdY5yLa7uoft8qT+zL+piQ4pRF27zrM60IDUT1sQ8Hq2KV4RRfMW8KHI/i
a+1pX7FgbfWljTjh85QVNQDh8ZQUrJ/oOeDeJ9cX6J2meqLoDZIkMK9PLXDQulKyCio+y7oKDi0X
jEppb2K7iFTehMdniE3ZlrtEFWY5DqHaChu3M3aB0K79CxKGxsoDfu1qWrllNBpQopHKXVZ+UylX
hIZwYZnCO5g0mnAyTGvLMvWHOhWRryE/5AsXL2FMTyqnvTUHvbdoYCAd1rWpAgzVTU/2XL95omtD
cp/xE5/ErQ2ePer7/s0yQEBzOh2C7FmXlh35SXXvlwuPpQ5E3Fj7a6HfiRxoYuevhjsfeXgWm46i
ns1o2eOu/CKkyXgUe02kj+Y+8an7oMnZcfrIE1DhU7cExzDrfwDVPaYLpSWimKisZMl8VL7zW2N6
idhpsCReOEBt4nabeoUB2+3Rwz2BuS5vw1ECvrMFMLGSBvvKY0gAbLc3EhYpcJHOlMZeQP4dfOTz
rR1jDIBK82vzUKIstah2Jr5eigjm7ZCpM3tGF5UDogOIu6n+AxnjbPOb39ROQcFak38oNT+vHyVV
j7+MYT91kIN31eqjM2qbtnTAFPL9N7bX4wrpu09ZNGhgpveZ6u8yqI9BOnC7xJbhTTW8WkuEjt8e
rdgNM8+MxoUo1Mo5W9xsX1c51QHusmsSagPyYOspGh8lFfS4XEGremN7Ho0SrcsiwckBSTtUVOnG
X98xQp6KFJ+2xo+x7FEbgQ57DHOUdQc7q8IMtrB7x9y1hC3CMEshaF72nWOy9hy4fG3VUn7qujxo
+GM2XuvdUAMeY4X7HpdOtyXe/eR0wbuTNw8dzXgHs4NrueAkBDwbXxy7Le64VZn9AGKzGHlKe+IS
TFzObJ84hoclRCvHhn1X8JEM/ojgyGurQ4NibQjPaauL6pZS5kYh9fy3XoAVk0EFkT4aLzDVaACB
f1xIeVfHyj57vfrTcW1shHUo85jnzkh94oiBsMo/88GZI99xecL7kB+lrt/byn4EXXO1bDzXEHzZ
O+L5TTJ/m+KZGnL7GOybJgMDLQxvU7Z/LQDydF8E9NgOt7IpXuZcEjXQiA2z0fRZ8FNEuqNIItvU
XfZAJhuPOPv7TpcsoQM2kG17yoIVZJk6C3222pEY6LNs4ksSCHcbbFUAEitR2MOBtipXnoYOq7KG
nq7za6kGBwKTfCj79C3zwbO2Bl0bzXXKgntOu7e45f3gZUwwdWpu7ZEdu72Yn81cfNuNuqq2hycx
56yN6H4gW7Eij3SUS3lQesZ68paPHbyuxN7Nk/lrltMWbJWP5w47GwWl7DfPJm5ConrNq1bVD9IS
H44Tm2gwfhDNsr3vUzL7bf3XZSsUx1O4BAVIn3qClZXze2jbqCj6bjvq/J23UlYt/L9QRS04cg4i
/bas/D96MX37hA9hcxR/BwV5FHrarV7NpFwHee807U+QCP88Bu5Z+BOGQEg3m2Q3+uUn5P1ga5Ip
Rvz5KesvKD8mewqruLmJvs9IQlE4FuuHflAfngctfRn8szXYDRyYrtjbjfiNu1MPdjFW3pca5lM2
Th9zh4EGi9H7hJzCoh0L/6fZQZam44LPdU8zmevmN90Y0QnszIlSkSfRHICDsbOoHuI2ZBkfldr4
gLcYjmg9/6z5vC6HOYApLaQdHfeN1N7bXMeTeu8THt5yqQqLNLX3qd8Y26prt50OtTw2c3+3XmnC
ipIa0iz4tGDjcUey3hO94RdO0w+TKzW7XkXjht5fTX25bxuL6Ryu5YaC0ydHCQ+6ZPA8NMDWbBM+
na3m+2Eqnag2qzMa9sHtTvTuUB6LoFUCrQ9dG7dVwmA856m3EcsTYJ2npBfaJsXYB1jHwKqWM2BA
ByL1Felmckf35nNmxu+jE5yUr0ysYEQCzFRsaBpGUBf6V7y0HGw5Vtd4WStxmU5nXFUgXuhb5vDZ
ln9YU37Hdc8g5HNWD2VwrD2KXuDL4bL6qxNrbBGRo3fa2k/OlLu8c/UrH+eajgeHrWa3mYeEYzAY
yMVX5q0PJEdFrb4DkX3kEKVC0DGsguGypQNdQmTEavlkxyx+cxo99UeccW9irpOjA854Z7rUX3Cl
A0uwoZDmC1Ktfa+5jAhOGe9gIfNyYTQJkgSDKZlhYuXBb5VyxCjDq1DF3w2oSpEQlDgJmisAOp+U
XdOQ46O/45DJ4MITDy+Xqz8BZPfzNbLQaxeXJ/x+xg/EWhgWhXDpkE1HzoJm1ornqgcg1lYrMq2h
U7j5mmOvvtqGmJ9rCpzWfH+kQy8PvVo/LmKo7rOF7fjYnV2EPc7rYd77ClWC8r0/BB6pAR9+JW86
3rDLhVFFXbJqmo4zMYQjG1gJ6jeV8Opmruw12/GsjoDjZHdyC0pruHfauNkW6BL74epo5Z1M5rMG
8PDoqgwZO0jpVW/ziNp17zrzCFFCfY5lJ2CZYZXLpxeKZU6L5uQnuvzmGdB4Uz13E7tqLfnScrh4
VRscE6aTKu/A8SaABOv8ZwyWeT8O1c1NoT1bptfDUWPnwZ8/9JxkwvmKgdEGBltyVm4apvMNToi3
4Nf08vvKcokZDM5eNG2UW95rUvr6JkyDC/PeZ2YlP+nEkOLoYAewtVPR6UKwMPvIdbG99jjPsGJU
0ZC6r2U1YkJFu9oNRpldsVJrUdJjxe0TDqI5K1t0kJQAYG88+tZh0bsfMJXWftSVv8u99qaK4RAn
7pldgyTrQjEeSIxTmTZPvQ7LsIsZ6cyeCGdW/hZIzPT+etq5hWZan/20esDB81KZw40NmH0WyYDZ
COse1OVvBcuSt6b23WDdAHovuKMC+RSOgqOLl31a1J0Bt2Ad3KKhhmmWy+fRrbc4PPSTB5x0myIS
VzFZHfCLwTmXbfzEzFz1sNG6/JJrQOhKHJdTknwwYX0rf3BP3Fghq9TNlvJxFsm8PUbsc1tT1U+t
m6RRDJhUtNO0n8yR5IhOS8Y41/XRQngSBFx3XOu/W3Ph+8/jC7BvY7PMVdTBeAmvesID00qcx7Z1
aaFKtDCDmQ6lazxDnOwuog5OyFp7eLNEuAC+4RMevI7IyeAyLuZ8oEt6E3ez3h2V1XNTgLxsjXTM
GAmgahyAodbBuIzlPtZRhnDsgEWE+xQmsWyhG4hPKcVhXD1ljSV/TJGcfZbh3FsBEsOVsLf/V8Ti
a/bd1l39V/2/kkckBf7fScofmfj6/Bp//3dN+d+/5D80ZVhKOhlc3fdsF9QbxtD/EpWdfyhWRVTW
QR4E7r/HFf8zlKgZzj8kaX0TShH/Y+hrYPE/U4noiP/YpP34IPOId6EZmP8TVRnDN7L2v0S2Cbub
huearm7TFsV3/VdVuYafY8UNwwQYxgSpT/bH1qeODGYz4K/iMFexOE8V8KXUgwnTTVzF5hjOPs4b
uTHpuiKIx22Qbqg7NlrlrtA7iiBqWe/YYwvshlm8oQLzVQ1tc/AHxJaB8X+kvps70FPnTgk0fzKO
SV6+CoWAZkkLXh875zBW+TF3xgEl4m5I4+zRxxYfdmIpr6W0HvQloIev7/Jjko0mK/6MepZuh2nI
JeLc65Hl808G52ceZf6iCiwZUM+B23eYfceKAdL0UnlXLNj1HXHSFJOCdK3l2BulRyu6fK1KvXua
iva7t8wXWWjy2Lu9uSc5tHMc0LZcdivsWsK8SQ+Z0FTtFnD+Gasvy9R+gh0gwknEQGE1AL9LNk3v
eZfRwfjpi78+hWWNNucfFGJCUGKJaxnbmdO5BWcsO3I8tlMRpJzaA8Nuj9QkXuKCwo6aA/88T97f
0cVRxYi8/rFRTsUckywBNr7RaYqgK2ruj04V6NuJOxd6lCMpJ5UDfUi238Av5Cax7YvB3k112e3M
qW3OTkXtZKvr+94cs2sBHWTr9vpvystxWgzxm9Q5kGLc7gczIO7XW5AY8KFRK6UXLw1pkX2jPLXv
fdxtHmP3buwkIZZRP9KdBlF89PNj3KwrrlZjEUYw4CkwhhJ0sXCerCXF+MKigVip9cx9GVg7AewX
b1JHq2+/mjpvXmeYJCAlyzni/Kr3fm8x23g0Lq6GxSJJP1itv3puEFBC1HlhzioPBOZz1lVvaQfE
tQjSFSPevToYkjcVlB0OiHnnZe9JjQlyTjKBtQQ3sbIpHzGJuaJyojkEJUGS9mzaiNFUM9Rh3XiR
GBMV4Zj4qPE07cG3n/okx+tbtrdMnypWHFm2VWn+4eIjBu80UM7ps8Fhx3p0ynnac/OZcYZTT1RD
forrub4IkxZXjwAvrQ2j3Alzr+QK47J4yaagddgZO7/YmJFY0aL+5H4wY8axf6plqA7TBOa3Kr1d
r8ptWgv/3ubvsDCy9EXW1EN2P2j5qvHvYq+74Sx6cGUJNX8002dW7w/paH9MWQfcXXA+TuBs9hhF
Qk45PFjE5iLhAZpdlhyVRj/xI4hbW94RkHltYsOPGpcLAcIdVRa1Uid2URYek3it0qovs6s3h1rC
tspwMbppG6ZZmkfYg2npbE8NGYNLn3RPfOhgLcc8GOxCkvuqnEvQx+cEVyGY5zLYLlL9HXVkbnWZ
aIWlmtZ3roOOedUJFjxN7WNAxm2fc/WHku2fQTwNG10P7meNqRdgVbPzmP8mlB0JXQkrVL+b8xg6
+kRzXaN1p8oJ8hBNBGSSkc74zuAlq7o6VxDpXm2XstMpIDCaedbOKHlSQYG0tvFIowlhNFTDwn7n
onduSjrZvMp+dlV5o4jztIwucpD0E+bSJcqb9lbaw1fSxF/JKkctWfeIdvasi6wnh5Xd5a7xbfcD
je9kcC/ELDaT7l+WAOh2g9N4r8/AdT2LlkKu9clhyFh1Db1FAsA2XyV3ksUtamzmoa7afOcV7SPe
yGe1KBvfIBxqb8ypuphnXGpA0j2PnVR/5iuI/p2EToeS0sSunFEwHVncdQH5QwCj+b2ROyBYqvJa
8CDfFsnEeD6d0gGzu4svPG9/46x4yr37waGdomKEK2Z05wkc2Kbum7+z3mZbkzc5JUk9VgvytrRT
Nzp+DJoEtQaKcyNf0LMfsoX6JbOhFWQUjodsgVaQoQ/wWbcPmHT3Kh+sDUrgEy4qVk1MmDzH90GB
cceY9rk0I22pjrgyh00xtqG52jcAlteHAFD1raZJBved2Jo11LdiBr8vh+JslP3TQIb9YBWaS79O
vAP5Xt8lPKJC4lfw4W5U7v5ZXOcGxafGDETLQQPWrqZUe6Rik47XaUfoBKBJ9t7Ql4cDL9COEIBK
wKlEzWZpn+kQui3ETUO8Xt2hJdKFvpGzGmI1iyu+b/n0QKb7NHjm4HraV7xxp9F3X2STP4Ah2wm+
E23G8OAac4w3bYsEXIwE/ebiU1Qgf9zUuJLxLsI6uBt1aroKwxn4MXH94xYJSU1rgMDdiy9dzAvJ
9KfG+ytFZpyQtfEmSSIMcvw1xITa4rZP6aBL5tRehDEI2+jf/yqwMK17+KKMbPgzaGay5a6wbHFi
/R2q9gZfrLlIJamWpo95FdxTnxoiAK7BpicxtWGNQzAFA1QU1K5LC5n8GTQn2+i5pQHI0cB1xwrD
92Cc3JFvLvB4ZlyJaZgBi8wdA59tBEubU1APbixTkSwCHNNCX8QucbA/kwH+yo3pxI4YrCDhQFH/
Otzwm4Eycis30LLBlSf1+LfI5YvOWonfmXy3Nf3ep7XPNTq579ulj4AcXvBdr/rf0cOB+5Zixg9Q
dLoY0dXHHbkJHMp5bIoy+wF/oBtIqmFhwfJWx6iekCEDDicOede3d7Kp27Cf0pIlqalCoO0a/nwW
5ZiLzkvM03rGVD+KoYlUbd63k4Ex/mtBtduMcwbHcvJ+CZQwOvmOj291Zp9VP8mJBGujip2nyavJ
A+eAffPN9vbDACYYo3AQoqqedHp0T3aP8z5r/SNLhq051KFqupsjfHyQ4ymFTI7J0N0Fccv/q4pD
nP8MM3Zloco3WIxQIfqZV9Kq3g0q/g5BN2rX8see5neN7lA+VuZnLHFkGrV+Z6cDkioA75uuvPfK
W9QBfPI+HW7OWBWPs0qvYPjZVrP933eEwYlC8yHvCnXvaM0P3GBWxyZb+nwMPV+ds4L5DWFrPsS0
9/AgI5ERB4AHhDsOm6qfdn6+1hkE8byb97pFGNEriIT6jQYP0aHIu8KDkOBT3LCE+eXVqXNysXZF
PFjLXgT2cToy6SHIiAVIqrua9TQ2Ao3aM9OK2lTSkJmJ0EiJuuYauwkPTneU9ZilFUjwo85Tf9H5
2HiMEF5eZZfqieRMv2U/PX/AaPzmKHa2qXwSBbBqL0s/gXs+qpE03ggje3QKrETTg5vZD1rr/iyd
qvZx81vda9i0t2a5LOFiD+AzllueWNaldp48UnqhqQOfGR2OBJ/O+cUbsKzJqF/kj58MPzFSss3Y
TW0lxUk7uOwPqfNNKrukXzC1ruJzZtPTsGR0yU4mIxWj9WLcCy4HFbLluSJzv9Hsbsfnnx4FQdbH
TGhWnOuInRx59InNHtupZxOjeGTE3l1t5O3dtaI8hF2ACU0D2x3mSFQGFWl+I6KBPeuWQtA7DZcu
J5X/LRwtcmLnS1LdBIQCrmHjXwqtZ5Wd2JSz1u0CMQkLRJ5gtPCdUGc/uiHFvjVoS97yhqBkww/t
gN4uzud4PzrlvnFZWE2u70ZxSSHOWv3MnQJRJSd+VY0b1+y/Cg0zJoiZd53XeFgyJtDMaMhSsuSZ
B2+3FlasdcP8bj2WNqkRRKlxow0tCNmbdoge7slqgvQJfqrY2ZqdbGsYsIWPGImgygubPQX0BW8t
ScNbhxvBc/SXKXfiA+3p1BmNPVZi495OCxWpdvxeqlU2YhZvRseNeDAj66n4UNI/DU7gqgz9D1Tw
d7MkhjJrUsfAV7CsZ/A3iA86r9wl/o2781iOXOuy86soNBY6gAM/6EnCpGEmTdIUWRMEi2TB24MD
9/T68v6K7tZAA0VopMFl1C3DKjKRwD5rr/UtMM51TQtwjmJqEDuHhL9ntUdbozfzlvTMqyoscpI4
QSoCVedEVL/tVn7LAYK5SZ1DlNSl3A0OyUU0dmG0BNds/RdhNQzjpA7p6JCRWudH3W5jqyneyO4L
fG0d5Vthlipzt/USKgjse+n/5JN237jYI23tuc/wL6V11rJ4L5PAyuW9QWvZrklgZwj6+Sis3L6n
VDMPoxoe7bX+MSk/i5MKuKOWYo2YFaedYbsNOtWrPfQqmpc83RPjZpXZcfGKPvtGinbD2QC3sd2e
JnlPI11Vf4JmwHjSacTKEiwpi5wtEqneoRqpW6EX4NrpvHgjV/1xcuu3GW48PYOsaEv7WExq4rNx
NVB0E2i5/TdD8Y0bG6N0sxHbnsjyztwfTD81nqehuZcZLSVEG3nQlNTrWem70hz3SC+tPPYlUquN
OF/acnyaVPoJswdpaTeR4eQZyBJ1q/2rxVF0txCipm2Ya70YJxly3nv27XndZ7arU17BbbBrMjsW
usEE57Z7p+UmxISTH3J66IKUPcGOLiftqFU25gZ4+KYzj7BFxl9EiMK5vRUKYu/dpVWPCYHWvXTl
Er611tLT7MVJCaLDcbsDRVvjO44dFkWeegcNthx4PpKLnE5Nr1V3xvK2OKzuhN13kbWyTC4K93N0
8ydAK5grlPnQTejPlYW+BZQzMJf0o5VJFdbaoJNer8N2aPkOssuclfXH8qw/QH4OWAeWmLzkzJg8
b8fSwi3mX7VbUbDCTkvLSbPddVXyJlmh3BCmLDydZ3Awh6U312OXkM2qUigGSWGS7uZRepmW1YvS
duRk6JCNhr6+X0rUtCHBUOcufMe8Vn7pyjw1AyOwkySP1C1iQVnxvaQEUDCiUvMHqKPSnOnczP2p
8jwrqtuJ4qhsGtiYHHoM+53BWoJzB/gXV/CVDEQ/Fp35NdWfq4G9BnXrR/ikWLEtmuB9QXhm7LD4
N9Zd4oivxuqNQwEhhy0itJkRmAY+EEXNySnBnUi0JpERCOYL+4MpnD2T5qSRBWaS3bmGvL0CG8li
+cH0Z4B30j46GPq4/yx7rw/p9kqUJIs6skx7pgeGQaTJEcRj3BrVWbBq2yb53IgliyQjS7wyJD44
SUmXvNAZW1z777DYXzZr2yg3n8dUuU9kAINqBRatVnU31ND5KShI7ht7ZqSetIem0PWzIREO7IKu
b6P7clvKxtjgeryQe/2DoV3ifMED3UysU21p4YKjSWtl95pXurdvHCFOxcBm3+of02SCE+ylzml0
6udiqnVsTJ5xSuJ11P0TEhjPObY1lMj71ulfH3ST/I/b/pCBZ8dNa30zJn1kabxZ3PnaZPS5eSNh
iMFctmi+GU6yxSDoSKo9KDo3e/AAuwRI7MfSW9k4eDe3myyeCVt8+cjXqODWT8LuvJE6dTobAjgx
Xc9mjTHMBbu7t8kSZM9UDkF/Yyzt2sehUo9uWgOUw9wF5TcP1MbNTBUvmVjxLSjrUTnT/UbghYPR
QnnSBI8FSAI8cx6TSBerU14N/wmOTh52HBjZDfvnvHepwmuscBLOYZu6k+Ciqpe0ePY5LOaYR4Bh
tGFet/ktJV3x+OPspuUsStbRlqesr7eoG6EmaYRXEpf3nNHC5NBX8SWrvoqxLr+MNfv8Vc/sAP2K
vvaVTV1thTaLvl03sBznzD5dSMtPoIDKfj/alRMqh96DrKVAwjD1e9s125OS6S1QpXPt1BtOFmLg
VC7QKl5dySKdmGaM0OYuhdz1p+1KeD2t1LBvM+WR9y144B59/Kyc3KfvPse1RgYMQ+TWHPL+1bfU
200bPSoy79Hc3cqLOX8Wbbnsq4XAR6JIiQK9hSQGhb7LCm/vQeth1tusQMwi3dGLyK4IqnbUrd5f
v6Y1xujWY62OmjbYMQPynWltf71sjTWimZOj7xilgsVWW9TUbJEq3j80bTz4M/aEemz+wBKKyRD+
LpSDkUvxOPARWRbj3S/mLR6W4oej+PrEmmKmC/jOa2t+3CSxkPPLxFx3N8OcCOBi7GgKH7nH1FSN
dAMlkTqkewFyILbn9LRaDtbPlRPQbANxoK37K60awMUtsZSRqi4OL+W47/DRp/kAHOtm8GFx2WS8
RM7EeMhRLuxIDrHboV1Cmt/d1GNmQRGAJ6CG9U4aCYVJ4KO4Opvu9M8HgO8AQZY6pHHK24mpe6Nz
QxL6zPrTPx8Go8VI/88PhaAKu7r9+bTvPLhqP6OzMmXYhNQaTfGGHvozBKFqD9lvPCmOJHFPXIYX
xQ3szvlGdk4DBpyLtJL8rUywuOlzdXcLfu18ED27xqH0Q+c5ZNOuC20tiVateLRzle2boTPCjhWr
Qfv7buJsA77XOUwgEWIja597r+ILVuIVUhRDFXp7zK2hiKAM3rdGxtkEVWYglMKDFg+WQWtHlM8U
o9o9fSLKtvdW1kb56lG9N+HJJQF9C8+8bHnVUgUqrNDJIK6l8+JEUGj041x/VNwVIjaKFrQ5HnKF
X9KlZW9nIElpzIKV/LnfIitosiZum97lif9bQfLAG3vr6SiM0zq2V+wCrdVAdrHglVFJpZwzffHg
MHpmcuxMe10jRFPbYO2xxbjKPI5crNLGgDps3blbx+S4SBWUZJbv6DQ/kr+xYrfojngYyDgp/Y3W
M3FJe8/eN6wbiIzzZG+tyG56L8Imlz32jOWxNozYlLuGEQSOEGHlmuqzxFH7hJyflp7Uqu/lDHJE
J/STbQhMNhoEr6x57qT3i/6BNOp5MdEJqZyDaoMxrGm/CKn04aIheKWJqOEUUTXdGRi43SnsenfZ
26nAW5XkfdysD7hToKhlSUD+5c5wg2Xl6Tz0G4eUgOaMg4uVJzBHFcArAizjYP3AngvKw9IxFAvt
dWvUS9FAqyGvbgXs/bDaZrRjs9S4p8jQDCeV2JjJcZTjBQqIyGiXekEuqJUTZ+RHDXK1kb0i1uYD
Ww+NDp0wNajULlwqjVojqmrRv1kW4WBqN4O22J5AovWH0p+iRkvEHVfLW74Q+yF0lfzWFWarSj3Y
xEcfRhNYTbMQjsk5ceyE5pjxRnyG7GAXmBRp35M8/WCasgKFeKkBz59cpiXaoA8CjX83rDR1+o58
NBfR05HT4ptcy59SauTqWVSvaUk1acdoXeBZBr7x5hbzu9DYuTi3ts/JcA6OWcQJNkgEzI6jb8nJ
q+yHp2Ez5TkfcQVM8kEtDp09lvTI3K4H6qKaiNHsR+bsZesKahPdBaUljyShBJJR/Vmv7lOV+3lU
8Pyx+oeuxq2f6vRCLySPyHYhzejAnLItyr3lZ3YxcWSehoWJ7QlBZ51P1dq71+0mwjod134thpO0
++Ewzfq5NXiMiowKc3KCOJVUOHq4GyujjYsBKBiQz21XQWsK6u+lzsxwLbMPH4vJoXbQ4BVOx4YW
szCTb46Q/aFL1k/U6ZfcBDFEhXhY5TQUbP28khHz4Ky58msE1pNyICBkYcfbhramKveBoRnfwtjV
cScust16mFCVutX53ADmiLLszXd5OdUhqIl9vRqQbWSu7+4300SxhmxzIP3MSc47OilOk05PrqUE
NNCrwoZ7dx63vN9pmW4EU8XdOUn64gh/+WPA0uIQTZuxKNzRJd+xTHDNh6FhOzM4vIUQ7hrKgUpe
TlEXT1Q8Gqeu0X5zaOP93tXlcDGhGPzzi/ntdyhtGB5h5v3rN/zz82OP+2GpxP0//zdka/GErf8J
2QN2QB3nHdb9bMjtp38++O0bA+PB6I3sPQGaxlSk7Gsrij5eS8RxSlQgbiVtv6fkO38qXWkFjaqa
Y2LOgIiM6hsqhzxXmftKsm070Ef64a9WF00y16LKv/eSAt8QM9ouh3NzWLISD+MFFn/9Qvt8Ro+f
dSn4rr9kDmsXXZ/vLfq4pzUPSuiAR2/2OX85JkmClK90sg8Abeq70hjVC+YQ9CtBma+m8O34Nxux
/LH/cgHOL7VsHiuIM7t5mIdj7bItXCbeHjhqwZ4U9vjZl/nR68yfHmDWLl2pcSrsJtoW5swUPGBA
Lr+nRc79miAn0Byn7zNtFg+Tzuq1ngTvO1dLLg1I84cZwlkwbdjpfVIPZMGTOFuAm8C3OPdddmgs
mKLuwMGoZIWKzmhxSfV+f3FnvC1pm1i4yAhaZ4lDm0Sv7WptpYiPzpE9tHlnh+W52i9aLfiLn2lC
gSxl1XUwlCxoqTGeD3pctbp72NxUvjqNf99lrhtyeL8idkfZgDgvDaR6VZvvnMfci2b5f1Iy8zCw
DONkk3Ud+bT3IwzKgKym+Brt2MCE/VtUeM70dImsd7ZgFDpWqsV+A8GCHl0SDS1/uSqH7GChRBls
jw2BxwsiyD2OBjMQS56z4Ngy4ikk77sZMPuaQ1bU+6vZrK/CSlbAWwgwSqdMRht5ctlDvtctzILl
SueszZ8djOJPpedz7GgTNliO6vdUEBrRgq2V0Og8hUbV5bcOajgEEyXhWe4Ebtr/SIsxDnvmN2VA
jK/CU88k5sf9QEoK8Z5cDltM9p6839nU1FGTjhVsuOGM4ufTTDKskephmbQY5gPpmQ9bct9v5pMB
JyPy7QQ9bRPiOBosyOid+eSwZd5pxCR8o+MRxpMiq6ike5wU8XSp3DBxhx9P8Uro9IKE6dj+1qhL
Y/U0R33LOM4ia+RpyHPRMaeWOHx5oaPG2zmlO56cdPurx+PQHVnKR9qt0GiotCAV4188YTfndAkj
kzXNytOrK7RYczKFJXy+tiuKuqaxUsnFWbc7cXQ75EwgdiYQDd4aZjlMR0SMx6Enzuai9olO604m
j1CbcMduyRN4aX1znuXNOGTBWwdBtVDuw5m5+cRUahy2qqwILi1EW5If/oUb6wenDAuuGigyfdRv
KXubTgua3Hkq9HkMbHvcuQ3k1w16zc7you4GcXDltbE7bc9KibSBbZ9k1VAhNaY+zD6MaV3XRfo0
y10hxO81+yI1XOJzE19CF4+ctA9T5XUPaaf95aAJQDXzQpsuYaixrCrX7NvPkiXSjf6+9l477xaN
b1onnhI2RmLUt90w5neD7pzLwcXEllof7qregEAHtV//0iio3xF2eBEzPsNR+IFKVoNDELYxUdgc
7cYR3Q2JFJs39Xdb89flig+RFe097kODSSFB19/ZBgHopur4t9VPsrWWqMitr3IV9cMKwLJi0Aq2
xEcycJNASgV8gX4uNzH9+7mW+5kmk7jWfo8Ki0NqnvUMQyc3Emo90Z0wfzvn0e9DjF37yajPniX6
qLLcNuiLwg8hUVShhX+N2TJjNklXPvtuszsVCXO9J8NWRnLSQpK1X/bY5pGV57dKWjqnDaJSqDEU
iK2kv7AKDB3zkLVdOlZ8oW7jWc6kil35N6nTLbpBp4eJi9OU7rWvlzWUAxb8huykhana4omWTt1f
vVULyI3uDREoPVLi8COmXy5WnZDzndjlPAf9cQzU5FJ5zU7fEPPB7eeryap7NxZZBJYahCMLrVuK
g+BIMGXc1LaJvVRzg9jrmxlsG7e1+SR19l015TnsN8HdCi1lhKm4FFOIG2JIH1eH9MzU4NVmHT7t
evqMAumfCbVBSLrRhfNCHHCsY0U38ovreX/1UeOXdNIf0m+iMV2zR5kYF+WV783sXvnLwMP4YAmk
xNlr4UPbUkKXo/nHWEve+uqJDDpirkNU2/qByQVOmqZSXiLNPm743q058Mxh2DcjSXvTPtmcCIm5
iYuY3To2evdeWXVPqp2u7QbZskQOosWyglbuZkdRiLgXDpepssVpEE9DfutFFM+kVOZYy7xXzEbM
s94UCgs0ptb/orqM9XjPKnlF5PAyiRaCERAWZzJxyygOJKYgTfUS+PGa/nCft/iWazq3b442/sKM
yyLtQs2nFXgGwwfhq6PeNGzjs+64wGrfrdbV9u3fXpky6u4T2OtsdfsmqKdsuVs4M5Dyh43iCGQM
7dDirZwBAmNynZFCN/V2w2NTNKf8L0IccIBGbp2zKIqoqFn+dWaDVG15MSHvLiRXClVzanCKWNXK
bmo8Q+7VQ2OaathCFTAE/48/eu6+6xb+eWQB1Oq+d9Ty7dxtDkdrtfiSX3nOAB9ywHzqYz4dOh5Y
eJJvkm86n0GOlzHFP+KqSHVVSxK0N/siIqzHyYx1sgvReeflL/Q3STJWfMN64q7Zpof9aPCvskc6
rI3ky01KEiMadsN8mb65ix/yrtzeGhvkzNKmv5uGYngEDDvYhqw6Zsbo7jmSnIhTebtlWIJkYOkm
5hazE4xyZG189tPC0mwIWGnnoLywmowePonEpU7WegMWthaB4kfzkiZIU+RmqoJy914AYFktHRlr
4x49lIt81zRt5qUH/rH5HC3giWzRSnFaiKue1Xoql6etXkv8VzxdEjBA1U2QGywSqza1pj3vN6NO
w5uV1Df9kTU/e7H1hhNLKljOjv2g+6wTmz5z9q6yrVjUWH1zytSPtVm0QbIp6JyVOkNdbXbmUrJQ
xKRT0tPsYPnamfX6TSbongs7HNdCf1FJ/9kUA3c4zs+ANJB+pTFwc+aKWctt2VNq/GsxueL7gbNy
rWH+5bpocZ0nZv0HfqoX9uX4rBSyGIeVhkshwN/ikLnw4NM4Xc5IOajYhB+ne3r9VPuCUAKIOx9O
mVFx6xqt5Kz0ima8gpSiV6oFMAsEbAf/LW8LDANoLwH4r7fSneWJa3/eKbJrLDZ5LWdlT+ypGkwM
LCCWMcG1IPWAxvm/Rope5ibKQ32M59z5I1kc7JVtYAdzlr/tyo5ilP6FgN9n39Vz7I9k7bpb3kny
HUs0dy/dZ85GeK42u72X7Km31/4RFjzHTxR63B70BDuY/ljrsjbLm2pPJU6ITmcflvrmgqcafCbt
mvJ83nX9/CQ4i5FlwhpuiS0i1VLtt7HOQrFI5yYL3KeL594QUfVe6eVXS4uhqqBTdJ1iTnDqq2Zy
Q3XVfHMGg5CAKYnKPnYvtbttp603rkC7UPr9a7KIO4+qORaCIGRU+8TDhiddl77URuvsV6tBvVnn
O4p+s4tRtZjkhTNe3JZnwLKd5m3Z4gpynjss5ZH8Jy5gqMbJpt2t6jmj4AlhnWbVGspHSOXFzO5Y
7U29LS+co8sL6qa9E3r2y0c7jbzp0SfV+QAp5SkfChE2g/fk9L9S2fx2RyaWGVAMMh8BH6sXcPra
JXIQtALT+jVTahU3iKnEzcbbHcpEQBkki+clfzCWJD8Ng1Yf8J982wQU2zl/Z1jtnzE8Q6qbZOyi
oR0n7eo15kNq/WGjjM8u099lg++LAStUHLo4vU73eNNiEJv42wbxpnMX1arhYi+6FWMHbDBHgfSq
f5ttQoTcyB/dtn0iQAjxigFgEmv14HjZ3hxlcnQcGAVZGjF3MHMkyQDZMz/Ork6mlXr2rGK37/pa
aDqFs8t00421ddACpyQewIS/7D2Ku7xwTllYKofs21xq30bB42KDigSydgxnC1Y9Ztpwoh01hA7r
nLjz5Cg/0aLs/uzA9Ak9Wf1UI5ugmmhoW/0jWThHbere/RxLHz3e21whXJripVn1OoD6DZ3By/7M
hbMGmWINQecBXPR03Duivss9PQvs6rE2ZB5rgMNDXi+q1nl0bDrbhkUp5EH9p6hzHBE9zdWloQ/Y
7PJHtCvXXVlkOfee4/+qzOqcLq0G5+ynuFEIoQlxiTlXJKonW3r7cjPiukhYoi6Q3Dwm0J0t2RNw
hr3AsHzrljvX7wZcnWT/BTpJITszyErZk+l375vh2LPm2K2UeO8Qm8CFln8WhpFM/7JcOt/1YT40
bWJGrq7bgXeT1VttREYiOFlky89qUpTZdRp353XjO5RmoVoXvkRtO2hVdXLXWg+bBkXWknhNapOo
zjR6eJFTZ+dttRYsGJUJDRE3AvzTaWh9pbkimwxTbKR/GzAMYzdcyDsQq626z9G/beRG9EHZ5WNE
dOcz68cjwi6Tm2eZYa5f2873LrO9fbRiKQ+uRhCAQu+A/XW4rCsrvMTSQuZh7FhFhLqN+WjCtGE0
zcGz2vkVjwx2zKrgNsi+0YQGMI3DdgeAi7sSMXreGMEyEyvgMHWaFLI7bLBmZyQev5SMd6mnYppO
vJ3nyTy0xWzF1jw8UZRpH/DjRkKzpz3F8h+Fi6yfWq0f9eb0lZmYGZb8QhFNEnXQLqBanoQNKN5b
jEvRqYrkITqvk6MR9eneTE08UU40NB8rD5kjyUVOodtxxcaGecJRxLcS2kag7tONQgxzxpzTNN+u
2LCT+n2gawaVNrZK95Xn3ytDqJ1n5R2n9PodzALUHVO7S+xUhgaCslQTqW4extH3XLBt1PTho03H
iz6tQOqrrY9NNlk7ueEXAn9/9JbqzqTgdedsenaq2/LNbsoyUub0M+gZK8q6vXRSfrFZvw60beoW
2ltTNZwNb5jSqYk0S4Djcd2gkMsLD/fuaNFIVpVoYiB99lNh1NhFsntSL0uMAxfrsOxOORD/rGQx
kPyhShBfgjl/EUp6wit6MRqXd26BXg4DhV4fwKHJkgVZ4R4M032rQR7s8PX16dAcTdndazhSQoX2
EeQIfzrHskLkFIk1T7PNbHYDjDRdjeVTLLy9alrVM4wvvVN+r6uLbXE26YAHGGlWm0JQaX9VxLyA
dSS/uo62A855IGtdOHY5K0Yq4T9TOUS+M+F32fqjNCf+lGkCjWIWqSzHDYQoXspWDrFjYuLZ0q+B
W6MNyW6ft5UeOnN1IwoD8VtIXckOkqKTaO/ZkL55GRO3ppOabsruj6GtF8NN0e45Ocl8spi170xo
72hehKy7CmbNgpLPbPg66QutCuAUGp9OZ3/OYdWv+l3DofkoxfZR0Z4R+F6f7NzC3w9D3R7aYn71
B/PIG5AHHLwvpIvZx0DvoKOpciWv1p+oecDgY2G/6wuTS29d2EObGG7a1XnKRtJ4hc95acJLEy7T
euE2H/F94gIH+9rWQ4RoFMkeewkRO2B6pQwG0TwpsHUxt4PDippwqPv8JZ8eXWcVB63Z8pO7SMwT
s7pOM3OAOWsHg5sZCxyWq7n0r0KWzxoHhX/+61LzwYCCE5oFSfoSqjTmSwt94WCJ7CRyw9/rmQR2
1b+Vmpkc5G22TElw15n/ts3lo1a8lXQLxSsTExdHe03kE2fDJuj66r0zteTAEe5CPfGh7cu93XNa
pVXkGYLsy46Y8QoJT79bMnlkj/8CdooTy1z8Zeh/3zr1PHjchuXYv84jOfZhfS1t3vWEskBvFRDF
pHbIPRK0gsgkVzpeAwVDP7y9OxmhXtykPlMdTYYxca6FHgmYg6cZJi+jkIvJZmWAoqNjn+d4AI1M
vLQuLAGWJn83CyG+7y2eHDmoxjXburhcy9jkSHvnunRo5iX7Zjhc30vl3A+T69xZ4lg4gqVTkXIq
xNa14bwfZYoJdc6rsJqKLWTeYU13GCxpcS5HyrVY1cyd9qOlbNwHitwYrwPEyj5Y8r7HP0SivHDy
t4FtduDWHokYo72ONeyYqSIsC6Ok2nnuzlrG6TWF0mIVwwEYi37eWvnHWgSvGdjzzlLZ0Rg/3BJi
E4GFt6xfgPvgAYxLezwkFWyFFXBb4TcTdsT7pfP7fc0uek4TvMNmpoF/nomT3Wbjm9JMaVcAaxxR
aSReVnzg7a4Vy4kVlC2x+CIAuUtMPMkPNruPvZ00P+DTP7wSsSdLNBnZJd9Ndn57toBx52iP+NZQ
9NZvJYRxnKr2EQbLqWILeCyMKU4C382m58FE/TLT8c6157dpmZZopCB0p/QNKJDlz5dRg7dO94J3
Uy8w4nJvApinhxwlscn22FdKsxVBZqv3AVQv9o7ib5VKLdoGpIGt/jIyrY0dzqhmR9R9TqBaqdfC
ma/aZouI1UgdznRfoC+dhyH18R5YR6I35AzxAi8Nq+SynGPsfTP2YBfxtzxRixq75GbZRkYK8gRJ
R28FcAPyX2Bi7BrfpS2LIGNGOVjtRz6jfOx1SRMmwGNUeptLgS0R2EjR518wpkmacYun2awlPYdn
kZCFySsHIgArp3JElABYw+qQl86EMsGQlR2XvDzxNY6Hhb9gLs5Dp5eRrTHrmHrh4mIF30hd9KHW
bRQu3fls21LDbJhmh7WUWZA33d5d0u5keX7DRSg5U6fbvVuWdTAhENfEzc6Oi24hdDfyKm+jlurs
0V3CS3TDOXKPpUDpp3dzzBxe/+gbfnLxn6VVmVfOyCcN10wPO4IZYExIKSBjcWmGjmklB3+De1CU
Pnt6lQ97W1RnphrKnXP1aFpIrgn5rKiZyP0rI1uQGp5MWat9NUIbb1zsGwmdKhhAByDgqx5PsJM2
J+OYgKcnQSda9PHZJ768WhiN2UPwnxdZLR5B2G3sM9otP7ry5EMUvBi9xuHO+U0sCge/674uWUGY
fYOyUHO9F/byvXhae5gZu3dtj3JIdSzPwq2hO0Wjdbs64L6CQiaBLls3+q7Mf5H73teVd6uhwKIJ
KsiHTLBNdIhANvyeZoo859nnUdOfMmuENFn7KxviR2EMLG9NFjlASdtoRt7f/fOhrDlzbC7/KHrB
XotUTGw7b0zgpn7DQIG+uYgKnz0TDTwLQsq3EyK7lVPSNDAImEfD2hgysrtwudt15gdae/YHaDWV
r5WsNpEWDRJaGZbKQWOuTcb1rkAzB13IVFlWBhcV/ozc6+5TeJtON59FocC6TdsnoAJaqkrWksX0
MWGIZYJm7W7l+v2otaAfbETHPnlaidhzH5rjUbX5nePfmdJPTu0m38HJhu7t3q1R7dQKpJuyQsPJ
VuOe6/W5rnizSY2O6jwWLecnQwN2vRCoiJdGHbHw80CelrO3SiyVhr5vJwOxk3wubWJaR/LJaCKI
KD0+r10BUuHQcckB1reNY7bObwn+Yo6qfLcZ2jEraQ7fbflRSwrHkhHht2Qgn8jQaFL3AhbqkFeM
qo5rkPIsPG0MWJa8W60B+yvpDsUBw7Lo6SN3+6SbiNZeoR5IYlYRBlHgDT5YjlQkl8EG4rAdPQqH
Ip86E/g9aFGeQ7MBrJgDQNXljnXvmeAW1GxvzqPMKo9Wur4Jt7sR+2YalUYwcluKVQpxes9pnlM/
dnRcLD0Ihmp4oLaOgH9ynTW8uqrQvk0f/R1/fAAC7p5pkbWS3s6h7lWXLYfn49l0jbT2+KS5FDzg
dvMq1hGzX8da6t9jJimD/hNLa3kkU0AeZbgV7nGB1DWwJPrw+CYIN7AI/nAMt3CoDRxalRtAFTyv
yU3BXengGY0/wMwUrYsz977ySWbIHtICx7O1lyk132cl/SP+nMesHrpDCtt/NkkDppCq8i2e555Z
vW/YYNla4CMgQiPj3VZ2FfknDHaVWj+RSXfzNkrOZjMH0PSxrNz8BPub5XuCjcoo1LXerg1L3XTk
5uFOtY9rq92neAFNMUEn3PZibfW97qidNtTeEdTQJ/POyCzAQVX17m97cChKqlBP0o4YwQop//Gf
D0kuruswasGIMXHnRPQqk9keyfBgPKXH3iFNRcmi57nUVib0s4D+1QB/4BRr4ZA06sK5kseuj1fT
1DFQZQm4tlbG3mIS+Cg795DMaOUMxGFdoAzA12Kn4XDVQwL7J5P8/7om9v+78DYOA4di4P8zEfQ5
b8b/dvn8HMaf5r9GuP/XH/xXiBtfzL/phk4+0HVsR/wHF/T284bF2ELGho0c4Kv/BIMa3r8RNzMc
37I8zxa2+Z9c0Nsv6bbh+xZAMNfULff/JsHNH/nfAtw23mVIt5ZtO/RAsuDUbwHvr89r3qTy3/+7
8T8SMgyetdLMZrpUgLBoxdC7IIi9296rxxUojA8as+LcWyOJo9xydfJ5hKAz7NIO0sYNfz49iuS5
xsyeVD81/KXN49RT3ECNiKh/WzEhqb1uIPz0OoGshC+d1uXBYkVALATOaDjIZW/UrwNDR8F9pAdc
ZoCRu6mYPaHPnM/+ObhbPOn0Jx59llmIETsytWX6oGaiPVtY0Qm+lkBmutdiwgUwNrvbSJZ1RZCP
eeB2y0FqftCzxxhbwg63eq96pyEUlLDT+MR5zu8mP8JJxkVHoRpwV7OR9IZfs/6ryn6Eg/OPhTao
VNahcPAnn76M9HVarzK5ev7GPQhfzaCcB1zMf/LJeJOVzaOLUo3dl7HJ6UCm9RYrBRZq+EDcEs2+
RSowyBjkDkRDFlz/0HVTBjxYySTB6klS8eRb7p2lJ7uu++nrV0dhMiSLmNoHbHUECpIg7xkIWRwU
I3Yz422KnQ3qJij51vlD+jawmD3nmXCS8+IX5Fx4liFbdOkv6VxnBP7bT7r6j8PKUfBbtxpgF1K7
hxDebLeYikYfHu29xU830cxKOpLD4GDA+Rp/VjsJ/XGNKF9ojOxQoAKCXfHGEyWAQc4yravyQJv/
DDCBVog+1m3IdEjG/+q8R5BDpxHNKzF5dtCZK+qfxiZvZ9eB7f9P4s5ku3El3c6vUstz3BUBINAM
PLjse0mk+gmWMqVE3/d4en/gKd9TZS97eeYasJKkjlJJkYGI/e/97RjH4U8NO48uC67ypP0g0Hdx
xUSTGW6K5ssfS8LcOOrmxTHWhzWjlXWZPMk50oNoEUq8CCW0kgBfcrJx85dx+kVWGefgiiKrdiB9
NjwaAb81XMZm0u+qmoHgwcyY7WqY17IaS1i7wvxFHxdbG8XxGFRf41UHvZ+O7fAzEe2N8IOv9xl5
cLBnfpkufeOa5W9R+ROW5smJqE7p67cw+2l8SBAsN/9/Vub/4/o9/zi/84LrjR809If/88dbfTVf
/3ZnTflHMz61P9V4/amZY9ybx/2ffP7K/9cn//Fz/y7PY/Hz3//b77zNmvm7+WH+byusLlgR/y8L
81zC/Y///FOFv7/+dWG+/2f/ZGvM6ygObduh0lvYpg4Puef9xKJn/QfroZKOrbPymvLvZXnGZ0jd
sgTEMV03+f+/C7810/oPwvfoNyz1tqHP3/B//vv/rYmd1+Of9/9B795jzjWEldb+39Eatk4XuSkZ
FkhdKsP6X1Zm0kzKUR2b1pCQ88GL+m2WeEAP09AnOlHdcj8Go+qTelcuB5PhwQSk8zz0VX6cImx+
OT3dny2PW3057MCLi4XA+vxISUEFDdL6vN/DnU54LOlwFGSJtiuL+KfFC7rt61Q/1GAKR9kBvvOZ
fiwhajbg51NxaxwLH3gyx6rvT5cESTxTLdkd2R8du/RlmnrTZfDcHtsMXyaqzHjRElDHWuscHaN4
pk0ouCXYWFDM8nwrTT+8ZUJqDyUeIb/y3hutp9Q5ptKVdHoAC9fJ/efYZyQo+4Ax4uhoN/aY8Vqn
RvtE94pgehiXtM5g4a5wyrC+E1SzrgK/20PrqhAfB8uhlYzZIyr0TIdMo1OSkKfNpvFQdW+pEQ9H
q2KM1g12fww1qkDwp3BWVTFth1QKZYq+XLfn2jVpRhEzS0jyo+KaWaPqPlcBKSjo/xfA7+oZTDIn
Bx/XYkUC89lphj8wHNKzK6z0JZtIImgYKh3qiV56bTpxllCXqnqvy6p+MAIEZcHqCg6hNjad2yZI
26w/Yd33V3ss1krlVJDimF/aYefuHKbGi2QsSCInUJ0e08l6t8qIPXKZK5L9+pdLQ90RtG15BPwB
JMIRNvHdwFdrS2K2E+Y5RZC83W8cXT7oOAQule0bB5OJCK6J5JG1lhqNtgkf+jr6LqZvmsuIlPVV
eGBASJkQ/+Q1aky485ou2AJdcT7a5Ea0LaXNzQd94ccK7Wze2uKQ7beGZtjnlnQ5tfPxA0RAl/An
FEV9yIbXIhcvQPOuNeDrfuyQ3q3gFrdSrczgjE2C/EoBQTu26ui95nRI5xQ2Ch/HcyhHd0MyiiPB
fJdASco/Eo81f/FZVtm8OeDlg5DCTW2nNoKrGWm7QvbhU1ZNnDpba8tPPL5BlEiPum/QQWe0ML9C
fRsA9zreb8Ziyo5jGmRHUem0c0zMJea1AZkX92MnNYy4KOvesu2Jqv3L/Xq+D6q5Oqi+vU0NHXj3
m6EkCWT38YXNSfWYdGu/TqxzBbBt18j+SikShKj/uglU0x8L8AnH+5/uT/z9WEtzzEFzflqKJvZJ
j7fCm7xjPN8UJeVfo+2Q5/BqRJLEqmnBAI0QZWruA0vNx0rjFN17WnzusvCrpXjzHAEhY+ySP+XU
wj2m841KhvSx4hw/3+lMgm1RLbXH0Rj21I2i0woXFDP8s1NdGy80zOIdnqzidH/oflOKpvzrLu/C
ZGtP1cdEaUONyO4itoEKg0E2MKe7fwYx8M9EbC34DLGPs25x3tF7nZRdbaYXDzD1JbKjf/5JJXC6
hkHidqgzxWZqfprTeHppLb53VuQc+Oa7CTziNXM5OjhMo0AlUJ5YukOUrSNNI1xkdJ1xNssbVUUL
RTzuSWFc5LfGICmBcExPiAT62mAvpK7kn88O//XsmGuU2Kb5twUk+zJjuc96uO9Dl4Yv552q7Gwd
jEF+SQsPw0hB1xqsXa1btvD61sKuuDtMhDsc+9hQ1lnKJLiUFpBanRbEnbT7baQC5xfKwLGbAvnB
TLFcGGPvP/NqEWRSLggKgem1DTOG7vKzNyhgWdABnmwCDi6QTYeSnGdX75ompnJOUV8sJTIoioGT
PsLNoVMtYswbBkxv8Uyi+wKAXdpehV8eez5hu36iT5lCDtdFgLLr7pk6tO6ZtoS9T4nu4/2hQmf8
7BtmcCDUHu5cKGcQgN3w3LZZdNY6JF3h1jroI+7+/QS4B4kLrbt4gxUcoyEKjzJlVr/4lz8i68ml
8kkpmUlRP0QB4kTr2G+Ol7irMJHGRbbNxcqJDMTgWl4M5mPVSP8XzjNpHy0xLHlZFayPvP7IOnfV
p5P3Swh0QUnj00PnlCE1x4rCrbpovhxKz8mhOZhPl6GU4ylgEg56g7t9o0vQyQKmRiAmAjWmzRWn
8w5N17DBBtbKqIDSEEX6nD9KzbjavVXvCj/TzxYxgHMw+OEhl/ohoMtmXN0fs8JBP+Oe7nD89szM
56+738TZyObd5aIU9VoKwzFAF9OYD7OB1YtzrIL8VDP/M7lsP+Ap2rC8N9cOJOA1hC62aSxC9wTo
JVcqLfjT91lyvD9buwIRVXo9BWrVpy0T61lE3XQdmAhwPVXP94dkLHiLhvE2KXMGqvOVS81XLrOk
psEwcIjeH3PatuGa3tobZddEqNtJ3HpXjVtasCkWMML0CUUTXEc9nRHdBQM/tvFmWpT4ipscM+m8
q59v0iHCrKOX4/Z+lzTkgWpBcerSCgdBot5BanV4/wvgefPdyc9QUmR884nP+VSTXZBpvzmMJ+++
yUWCELfcaEFHTVlMW0KtB80DeHzCwXBG74/LtPQPJZPI1f2/cjsc0mVmNseynpFRWahdcHrOZNfy
dfSMiHeZVuNA68J31wWZ0iftsHUbN3xvZPdBcxFCd5YMNxq+doJJ2MEvUod2BKOE9QsKrIllcrC0
IN/mTuNcnZ7giW7ZHeOUg6szNPOdaVhlBCgvLdmueCxYe2RPE3lO7cH2vq0amxD3LM8ORh7cVInT
xfc5UIeqwEpo5gaIRSZMwiFFOFDSSTmXlRwZT4QbfuR2P/qD9ww34dEzI/FlCQIcNnCpSzWYziWM
R5zv8xM0VD67PvC3IBPTxWAbtK67MNhWVu0+Q+x6tHXjU2XCeCEbpq2lorFXdpb+ksbU0fRZVW/u
+8K/7+rzNvH+xfdny6lRV9YJHNkMwEfUlUeGsN6utN1ohwvHv2JSIQjZ1t23yTs1rZIdmTtnq9tm
sfJV7x2jxvAZAbGRtUNZQKdodcp51PSgeUx99Sw6xZ0PQQz+wjvDxcdWNvGfAU46nVLJL4Ch4TJ0
/PhaBX0Jhx3Yb1bvqpSwSG+pZm8xs6doBBKv0Up67Ka0OVpNLnZDhVFS7wtzS/5hOk8wPTbok+qC
RJNssMC/ebY2b4D08MHzgnksM6mvoo+u00CAW5KR3NcAArCV9/VTqNqELoCI+UbvC+Y4JDBCXw1H
VZMLydnxRsLJD0agumNXqHGjnDSkfemAz5oxb1nXB5ClxqvQsYK2ZfrOiH4Jh9tY8HEY34UFGE8k
g9gbfjW+p/iKfOWYLzlGjjBtCmJ/jfrAtaxg7c3KKt7fel9lpfHUCLR1WY3Gb31K1zZIs89yBlqO
wIVOdsokOhwpaWHVIkanz8EZa+qPLb0osO5gPbNZRLw0inVfxv5blg41CdjpV0GwAx2qzV+KWdVB
kWGyahAc1MtP8jef0vieItHd+EbdDSBWMzttxt39LhkA/QhPgRHJ/CUhyK/EIc7X27DJA3dvtfwF
MWHolaES+xw7laICO/kT45pYyKzunnhHdGvGi/ZDbPImxW1QXNy0qLcUsdq4MZNulwHWOTLYVJvQ
GyC+V/YDg4SW9mlupvlGxPPEgjkFVIDx0xBd8dMxDe4NiY0KMgoOgbACAat+SI5qb37Tjcuwjeqr
wmu55iQ1nu0OeITTsfZkmF+Ikfvano8/3oc2mLad19oXfYwmRj5Tipco8xiSGO4LzGncvHbnf+oG
K6Jw22/DYdqgOqziw2pQUAQXrTFuLDhT36FmvCUW08XaYHXgah2sYncUl1j50dHocxJ4SVS8Qpp8
rWNr+K694NxFYf4eV8gwwPO6U4fz+RxAm1g5rGEfWd/vK+oQvks9+qWGtn6h82XYBGhgBz0xGGd0
ZbdKpgq5z+zyz75nRSGi4Z7zquuf6lB950MAmzBpFYfOPD95ndXfZGU8xZqbf3Yzik5USj+wQouX
mrnR/fEydqZ14PbffcBiFzWe94Jr/JBHRvyl3KKApB+6LH2yvCbS//7r8Vr3FiHVThczMoMHLJL2
IqJkma527Wfs7eDa29kONxtnPy/6NCmQfG3AYRzHAqtghmH3ldCSoIG9IvQ/P5vRQLQyNZai+7N1
WrFrtjSdwCtfHAj17MkacsF8j0J3Cu/s4CmR1alDDNmxsTKOVUF3itWm9gEF0adCVGn7KQqcA++K
ZF8q3TzagVnvhCj1UwtjZlvqSp5z1WLQcbmI1K/11GGRE1l47NuBzRLePmrBk0yu6ZfMrwgZYh+U
Pq7/2mtObQDBaGT2RgSuFZthlNkLpdC/e1xk34YX75U+lB85CjL4yCw9e4PbMM+x03XciYyG6Og8
umSaKttBAJxlUp9R/GPqN/rR95lj20aU8KF+IJPrfZpzx4A3+hnzP7gkA9m0+/Omm8yq8hherUCy
aR1hw7uk64JItMcgi/Sjls/9JHYnn4BvjcvYUt674jTtYd9Fsz3BgmGlr6bwja616T0wBA6BTlVP
gZ4HWzBb7ZHIqH7M+YWS/PHfKk1VlwGu5NaitvRMOMHAON3Ik6n59c7uSvtIIC6gCcIIj25VG3vP
NstDmLMAByawT83MMpL08dwNXPgnc8RTVFcoqqkxIeSSILsZFWR0rJHmX3fvj9WjvqJCon6MUpXc
mAL1G3ZcXKa/YAd6N6h/E+jv/hE7f/ZszCFCOUabjPPQY1si8xiTiyqLi88C1JNBr972viWPg9ZB
AO2TeKdNnbq0DDHXldDHG6JPsrQKP/6A4PYR80r8pD3JZDvvAgT8ciUrz/omkv3Lh8f5jr2ILW6d
pjcmF2iqEytjbPY4BfJO25KETLFf5erAWKDcUZMYXqYu8tZunVpPoCr8lSrcS0jEaq3DSK1XDsdr
RPuhTdakGgM6FlJjOxGhgMvguCz7wa8EX/pDNDEek26DmsjD8CjUwRuMjT9w1QaC2H0WrvhQtVld
tchwTmPPxr2BdvRZX4swTw9m7W6l7tXRNgj1bsc574kWB3Lgo9U+W9JkogciI1nVvKyn+41vJo+9
VcU4AupgJysm8qKLO+LPqn3AD9Y94EgMKAoyGBzMj/39BOtpsnFGHzzLvz9RVlizy4bpAbZErDOm
/2j0Ir1mY5WvRn6wzf3u/WYsxgcrYUmlGCa76jRmXgKlb2vSUtf7Q7FkR9UXR37jXB/oV7wmIFSu
EUfYReZ62uH+WKY17SXVjP39XhuG49WA6rTutIlKzvk/uN/kUXrUejO+3O9pOtE4/C9HvMneiX4h
rXJPUzh5f91k5UzRLZhurpu+SslPqF2c0MMRTsLGLAoZzKIaE/PSj2wtuSYy4xy0ngHr0DAO5y9t
Drit3VU9QgWQsTscYlDtC9ZSsrWuwM+taXyQvedYMGDmA04KCgfEgsKq7nC/0VEQ6YGa7+tNQ8oh
T1J8H1N2IHab4csjOjLxypDqtMtDl8KY73Rn57q6se9IJTY6TD2VxwmVQRAJLYtS3Ko255DVQNGU
z3LsymPOTwkpsgXC4yUcp3pGubX17ZG22fWU7pJWtVeuldO+ZMZsJoRql6MaEd7CZ65O9aaNCkKL
CpFpboHvKS3SBFF2QSrPwAplEOtT4GaZe3WYiPBaL9nfr8oBQhz+YINhGWboGLlNOGQwJ+8VsHh9
xpMC58HLKdLmXdngMV2yY3+A1Ciw6BFaHzcYLc9m1z410Av2UQXDcRizYwmw6tioJ5Vn2Hjjbuu5
6QTJg/St4zjGqZ65aKa4DDoisGRuUYFRSzVb7s0I5SalzjNPMwsQMfFy8lHeYjiDlgHZYOvaYQhv
WBmDQ8TcROdAcUzq4pfrNwBCNXL0Q2vvhnrAOJ/Q1ju40dGMSJj3ho3V11YJtHr/ggOyW0/WiD92
wB4+FE/3dwufJR0TXBa9AckMNslEjx9zKJPjR5fDBXACdbBr/pkOMuxCKGB2ZV0d/roRbnXIumYF
3NdfiXywFkaZcLwZ6ZOK6YTSgZ0rf9ZNmN5ju7Qwm25wV+BcTIDHkK2uD0NJmjMVVNfGreVvStd4
V6IdsUrZv9DpKQRxvK2TFA9JbGHuk1+1biQbCTNsoWt/hOf7NBpQv+t1CSAfNMBx6iFkzeV4Yauf
xhbePd7Q0exf+gi1J6jsvUZd3YLu4G5NhdwTMqS/C9LhpAaaVYyCCIWsK1y2+YzUrzYab2NnRGW6
34RyUhuVur+RdsBjbFD/xrVp4n0q0LOQwAMCn/mqR3SC1wN0ge4PFRLmpJCDT7XdbvKqeSgdvEO4
Go1bRbEyOAw4XTmwBZRdjk2UCuwa0dYrZYbvlUL/k2wR4d50yykiyxFTGwk1q0+Prk7MlaKFTQzS
40nmXYWdfeweCiyLlUlPVIKm5BahWrhEVbiqhJCzkY0Jherr3OIaqrUHeNrl0ubEanU+lie0Y5CJ
4S9hxXKXbXiXCeZUO10OFC4HOL8AJyXLaYxXqgQSrGG5nqRfbjx9bB7EEJ6SvP7jqvoWx4BgnFL/
MOGTE52kStEf7Jm7mrzDSkRrtFCANfDLkaCEbuCKl+VzX3Tuwe/horZsqLG1kIJJt3RypePct7Xp
3Dt9jNbU3oy0jQ425Sdnwn9BZBC7hFhInMPfleSu9pSGucfMeMzq0js44bvnGAk7PbXiYtztWGEL
rtzcpKj5cQQqrwljjhngZHH/8RufSHmOJEdMJ6VkmgBsmvmnQvT9wXCC/uSTE3fCEh6ATcgAhgkW
ODozqkJDkR/eyoB/8MAZczVHM8sa9UFZcMZBHm8YoOgPUjZ/aGHfy9lRDcAn2BkRFlKy8GJrRWwP
5+IXULLqzR4YxjrFVd4pkQNJcLgjHwYOvUVrOvqNxhd7ldvjdoIg/UZ62BfWKojoV6yH+NHBerBI
o+l55mkTkf5yY+zeHm6aF6t2Nk2t5Da3wI7MyD/nNWQfBWi9/OPCdNpmKdZxFVnVmrJJ3vTGq2MA
5QjrkCwgjTuRDI3DmFLtqRznpzdCkBwVwPhOIO60zUtGXfY5ia5l0JYrk5z5Biy7v3ZExKTX26Mg
puh4xXlq7UdZ6hsi+GRR+3YXC94cGH3ezU7Yu9yw9lXfkKbCrv+NlZCYSWZ+AbCMV7YNRIAK7Wjp
kvnnLcJJJ8ef3hdsl4bS3nPeqh4qcOZFRmi3xd54jHS4zpwMCMrXx9Zijp+LcTbkG09Jrqh8SXVn
FZbOW1+OVESiQYMRiA4KJYEAIcRfozkX7vRSUaZYKQsjsjnd3No4xF0zXXK92urp0H1E+PE3XfQY
zzSqNgPCSXvhc0nzIOYuZt+mB9iFg5BhxqvRwsJFd1c4g0uuTYcjA56ay6keUKfe7vMBB6Z0x4gh
n+WcBIeCVqnfxIJn3DWtyll6VY4s1iX+l81UJ/68dC2bqrc+QCqtTQKWryFlUoewcF5EN4Fqcqvy
vaYgxNKRcXizn8eMUGYDC31jk0pACMpYX47KwlDOFY2MEd81B+iOYGyhjOZrF0DyB9foBQexYjWQ
TQZ1gNViuJU1Aykmnr/6mLozbCHyqeCCIBICY4nu098T1ck+BJO6aFvaAGwLBG7EsAc4x81ymq+p
wJ2ltROUWygmGT3Rjyg4a9kw/MoF4wWAbpT9hbi4B7OfSSx04uaFIHlggKWQE6SZude7t+NXzY0+
W/63kWLYcmL3Nj66gsfHhO04fANZtofedwAr5RGAEYCFA8J8TLzwSfrqDHHOXuH/k6tcZje9lXDK
hTqI1jEPUTicHbNqd+he+jEM3nqjRQLW0Z6x3ONRNog54wWHDxX0GDudQi7LEuNPAbpPMQOC3EFM
sCuTDwOpc0vzCoASSAg+1ezlR+y6VIua5Ny1xiKIFVYfwPIfbNwDuOxxw5TZNLe0s7fw/ljE+peE
Pd6NOAADxm9PdakPbiLm9MCLw/Kw0wNr1pPDQ4C/Dwzv3tDGPe/+gywVQDf31UF/WuZk8kkzYIYr
4WBuzb541RMPb8qQUvV9cdug2uOcxOgb6/sKy2AENYu8EgZGExZKUdjvHFvrHTnOgUIzySKzGlvQ
x101bVzf2TGk+0k5wYepYE+WzNnqqV8OMI9X5GC3dWs7W2iexQgfq2rg+xsumf+w9/mtZQEUXX9a
Uud7tQd7XE+e3HvsdECGDYu6ZdIbaSafQcu4EZT4hdBBitGjBAI6+H7MqYbXQ/ZSSQkxLk7wXVKa
mIDl2Q04mdKx09cGfPRFpsy9yZYEeyqz/LCv143yfQgE4gHlNyI5Hp3KqdWPNvZIGtwacug5Mfwa
6zzzkmcaD6hqmupo3fe/YkNnbGMQGmpAOhu+3a8Ig1lsqvCF2gyEonDrdr7am/0DuDa1l3xCIR3g
h63zl5LZ9wXnGOBeUTnL0q6OWtpB0A8CIuK2Z54K1y43aWM+5gYubUSvZSvHgYOfdQAo8AcvdPFE
KOUEnegtC9v8Ar8y2kaBeZ7gLjPcJcFN+dN7EWog6i0wy5btPVBqtJQYw08Nr+85HvzntuXlSYiq
+eIQdWPGLBGqbiZM1qFad455zaTDrOHU+C/AcjV6kBX9eXNmDoIa11TL99aDp8d4fL1HnM9bhGt3
XwK7lh6rk/Ohpbl5bEVNft7nki6zjwGjyJ47qId0nuQKiGRIrKS35Uefj2yl5tOviDy2ARbTBKPd
+65Kb0kaZ8e2JjDu5Jb9EIEe8nUSkg2iwULCqAcaR7AoDonpAQ0licRx1Y71Q5iURDXnmzr73VJL
dZhjwkzYHL44TM+EoV/KaKLohCNxpivwByWZtEh/b5qhWNEk3GxCrXjPpTMdCKrXO+Kn4YWZuU1d
h/+uV6zqQSOdhZYSEJhaqihxkuoHadr7ss3HY5Ila+LBwaXoAP0I6bBbAuCUFsVRK+WH7CC+RRFD
5TZnRmU2ebtuSM1R+cTmubx0MK2KEtpWbcNHIW8xoUuliPv5oh655oNp2FksPZivxTEcn3WGWloC
OzaNagZlNylNgcMP/v6EDe+RN0gxGjhZygwsIw8t7do6ah4Q+dqO8dJlxr4tXR+2hDlxRnJ+D9ov
3e3bdVZ01zD0nXOj+p2Ysu9Q+fJgdk77BMO15XMuPqdUnvC4hMfO1T9bl+JcGDwc47uW9oIxIqIZ
8DlvE+OpHyJ58cyR6+/gHj0DaBXVxJsCvscqDcffxWBxPB9K89BH4282gcNT5QINCBkW7UkdE8pv
zOEpT+kMcWt/I+KApi9OAgDnsmFTPFQ4nxkzOU8Iv85TVNcVALM4XDuSWoW23hCBDLdJQc40dYk3
Y/Vs12GYl0fDmF61X2w5Ij6DjKlqZ0nniDHbg7ke8zrMlmG3xjys4SK2ZzuxOxuLQWCiZ+M0ni3H
/EygEgSacVi4zVk66QaeNPza2axskeWYzcvObGPOZ0NzCItqNjhbs9XZXrez8bnscm2pa9M1RO18
vN/kJXPydLZMW7N5GoXts53t1I2PsTrBYY3hwtlLPNfGbL6eq/Vs1Tz4vQW7P9sykHEXwWzYznFu
Z9N1vBu5cXQHd2v3bPK2cHvruL6pBmPghA88xQ8OjgC/dBpdLQd2ttdjGu9m+7iNj3yYDeUKZzmj
189ytpoHAae6qNjZVv+I0coFTsJlDJHE5OjNtiNY5Eb4JPT2KWO/fWLk8iuIym4fWkBM4/xk43m3
yyCGVYALXmTkAgmYkBjJVohs4wL3K2M9L6sXBUJsWzrR3noHgs1YOrEvvmJjNxvvNS5gvoNhA0e+
O1vzxWzSZ3qJiQjbft9TDkho64LKY5ER6dcdHv9hNvvn3jWczf8NKYBmjgMMczCgnCMCNVkBMYcG
CC3RI1hgzWydRFvgo3htymgvkipcV5XXrnlznHoqpY/MJnZ1pPWHWAYUzQKmIJVMgw3EMWNAbCPP
ACTWXbJ1QGWeww5xhn9JwaSNI4N3OIVw5RyNYCpD6rDmrdrVfGKJT2TkKPp7oGKOVvgNIYsehypR
p6U2xy+yOYghauBEerOkeMhdWiDEFkjO4PCc8dUac7nnPSqZwE34UueYhz3XuBD7iOYAiDFHQYo5
FIIRkDITYiIueRFjDo6MJEjozYC8MYdKjHu8JNw0pE2I95brifyJq08XISpG68jjXMgZNjikVTxS
KwXpFRRH72C7x3aOtWTkW6Y56AKK68meoy9EbVhFCcPkcyyGTpZt3H3kc1wmFDA2TKf/IrAp13rb
nfwi2ERkbLQ5bJMQqkju8Zs5iOOp/pgDU4N/ETzrZHXCObSTzvEdbw7ymHOkp5nDPSYpn2yO++Sz
FsJ0piUb7R7GORQ0zPEgMQeF1BwZwp+Q0G0Yvfq2Q7DfR9CLSBiJOWqUzKEjH/oFmyhuHDx66zxk
rKSbEE1U8ZhJ9HcOlhzdvBxDLpGmnmyT1sffYg47qZLEztAc8w4XljdaB4bI21i+5i3WCMcC++jG
4FNDbxsq8CkBw0NzKmATQayAoUPgCn9fvovJYGVkseI5lDUGxLMMclqpZ1EF3zFcLr0Vy99wzuID
099wrzERYGfrZstsDn4pBXKG4aJDIqytipvniHMxR8UEyoFr2R+V5m/9aCQAGo3g29+cCaAqUPpq
V0KzFn88zdxCJAWHkBq8MarwkjcUxkD2fjTs+jEnkZ6hxJuVs+18nIplL141u4HozdwWVzVJHqgF
W+Au7EdUMS6Bqi60qQ3WaHDBxhBnuujzt6ZzHxJMrUuEkw+Qpls3bF57yQ61UR6mfMA64405R1jS
dl2N6j0Hugwpps12ExUWnsZ5KLORDdYjGgFN21DxXOXukphSRMYBn0EOQI0yAMzh6idxOizTIxpg
5YjtwImZcyARy44gaSqtVaJ1N8RfdqNOBd1VeEdAFvYCpxlReVWvMsbApyKQu972ngTWJgA/LM39
CAAEDKmnQYCq54IF3m/+4+wdLMOXQTlcuJQoj5aVf8I3G1yoRxy/ymWBr2nZGgMQ2cyvNuylthHK
Af3i9kHF+lXX0nNCde0O29VnHNAPfUzdnn5G86V3IBD3RDlVjoxdCJwuRkDBLqWlj609KhLn/SOl
tAi2MdSrQEuwqozIIl1Vr05EIiRpM7RgU6Q/4Et/9USStoT69p2B73MoTG1TVP0n4clPYn/ObSry
Zea433AgzFWJ6Yhh5bhyo4iVFpERCVtf2T1iUat78E7TYq9KRKRKpg+Rnag96scln0wKwXJM5kSK
AcDbbGoL4Eq7XpAxMDjVriP/A1rdVyIGd8N03wJQDtmhFwdDHylDcnyCZKRQ2MzdkYA/ddECwKc/
znYYAaKwstQHKwvw7FVwGbaVHB8pIIJ7id1fhOzxLNoI6MkAVNdUt6aPx82QVvU6nrKCpJsOedvJ
vdXU0UCGfeTkdNNA/MEiZ0uubEu8jiw5/P5QA0BbjS9dqx3TvOxOOE5c1IuChd/3aQ2LQVFxQixW
DUrVFRvN3nUKylISuQqMKN5iXwkWDLGvdTUYVPY5+UYE+D6FpNyoKVZTfDBb/csxMUWkGl6DNGnf
W8BKUTbuRJH+TvtLI41fjVYH20S0b42vp/sybKs19d1z11q6UGjrh2Aan6eUyoSxakOIkurQ+Z37
lI3jMxbbYyrliU2Bvhyq9hUH9G4sOXZReh2m+q9Mt92DEdLWR/B0O6T+HuTPooi6L0oUmANQrNUJ
HZFfqWDj2+a+axl79HbznklQCILr+trrPOgKNh1VkgB/V3j1tnShq1Q6xifLKn/z0psbn8TDqnaq
Zz+yzMvYPoFlbje6IO0R0gGoDtCOVQZRQHPEe16dbX7nZt3PLUEAknEf/vb8YYfKrVag33cgUCgV
mH5HQ3cO4/aTSYwAYpdfq3zECdKEJx15ZaWM8AT7H8a3mb5AAo03gyHeZajnZ5A+IMvgpWIDYvfN
hd8hHEoOV9TtWdR4K0rLxVkUN+9idivrjH9gg+vrUqMWHTL5DitvsciSeO5692gMmca3qHJu/SA+
hkkCqBU9BzI/hEr0SSuXjXo+I5YMn0lPFbINbEncxDEifGGycQqH91G1T9jzObtU3/UQvtaQ19v8
3dIKByuJsUtKLh91kR/MKToX2OzwbViQ+UyX2ryB5jBRv+U+/PgyKj57SA/rVjEejW3xkXJ0NysF
1KkrnxoA29QanDPDeRt6Vuc5PSSsHjlqTqAUCoe5m6Uz5BoiDCI6JWTiLTBwjY8hIENAXUtQ2f66
xXjFX4+hsijddaWejSEv94qRPvGVcOdM3YdPHLQ0wy/HYtZD6ngiYlUs3E57CxpX7XIz/620hykB
H1LRHDlq2m8nortPzlSQKOU7eXwtrRKSbgC2JlGJjyT+8nvwJ3lnb8PIPSdyprrWN0CwtIQcZJE2
qzhqvtuOmA+txdSWlxth4tCrKFPaMnl6hPcNT5dp/Mqqpk9X59NMfoYP+XdXk2iStAZiq5uW5T7C
57UxfeOnZy3jtC7DQ2I6N3f8H2yd1260WrpFnwgJFqwF3FZ2Bed8gxzJsMjh6c/A3ae71Wppy9r2
X3aVy4QvzDmmeEqd8MtemHSmbB8aJFgckmxMdESAs9WEH04CdMDxow8TI8/a8pyvoN2SJ34uwv59
UNUjuxmYrrr/9tv8oXORFwBxJ4CFnX9Vm8+d7PABSRcQs+peLSfHQy8eUW5/zDW2LFwM2HrbN8OX
X2mf3qJKt5mDmN9tKV+LsPt02+k+FnTjEAs3Ve/SvQVRx8BiHYfzTd0YJ2Qa80cjuQYKog7X0SRv
nNaitW438wDnoZEwn5uhgMKZ7djdvmocZV2fFOfwduzUOy70V6QFN2NcU6dnmnU5QenS7W6Av8V4
4sJbj6hGN5LLvdTst+YMZ0Q1CEiV9ZFF6YKZAT0fRwjezbK4tbW9KHWbfg++dDz0JnUe9j5yR6tw
k8b60WoCghKJSx0AOsdJFF/ZSf6y3LRSsMB+TP0Lqpgl0aMX2ocWpC81WPSY20OMlIA1zKQekoqQ
TpU8EZfmrSojZ1RUBHdcqy4JbhL2E/ZFxrC3MQMeaTbe61x+y9i69TtFNkAbH+2JLC8zQyUSF/fa
Vc9OxTzC6po7YhDofuurQjjuNT6LQ++98pQnmLn9pB5NKGOkazUbTf+5SzQD/XqCTZDOEUpwHxK2
NKN3I+658zF59DzzyCLpc8iwp8s8LpnTFIwgivBFCvartUw+DTWQX+FHJAfFbwmDg87yua606Wup
qbD84WyTG76AoWLMeHWDboW78TJAE9kfw6nBrUe6mlX+IulEfBHl2W1oA4iu3V1hONV+HMyHyEOp
gLQa77Gjr1MCPbA0M40os4hlQc0AyQKklIS1tU6i5KEcTNI2EBLT0rL6hV6mCdocyai0YguuAH5J
Bn7viXRIYmmCR/wOFBp+ejFT94OEZ/ABTc+vkuFSZjp6VXf2dS7UbUXKHehX+7RcWwuHdOwS2NYK
iw9uNmcMVn3K1wxNoBYyx5Hn5GX0EMq08gi5xqqp/f5YJXhXUqe/E/rdDRUX3yU0UnnTL5qodbQc
uX7k2iw5H9KexUzgjw8my9GCjAdfGubWDsDZgxbo1kbOIhya2Ip91rkQCxCwLR4Smt2No9/w8xxo
rCB9iZHMHcjAoXNQTon9PM9BvHCukMvhcvhD1e2yBZRXc21z8HE0VvzUIZhgBxvtWDw8ZY0jdk1z
14Rhv3ddYkamGvS1wYAe7nphp3Db0bxw3O1Fw7WWLRdRwgBPjIbUuHD27UNYPboSdRLu0PfJtAkr
lvEJVVe1CcTIyBxaNe7++t6cyCXMcxOoedecWrHPpTC/qBcZzKQkJCBN5mjQI4hPkE7bLPWhoCWA
F1lIKZPXkNZPrme/AYiBZAnSrIMIDVMABPPUaeyF5aZJ7OhcwW0qykVDNKuj20pmipxcceUCtK/m
HEVUnZ60Nb2w8dt7LTEbw/L8QW5XLoOo1j6gJvnVI+q24uDGJMsiXaaLR7c4qowAssY1r51mvGBp
oAbnHrl2WopQrYZtm8BeI90mNdMzDba1JxHGPtZ4VldRjG6ISdOKgpo2nkBIw7Z+i2LYi77J7nTK
FkfkbL4sObBsSwIG/cVeWzlL0TEGKang4+KfjBQxrab26NvOLlK8jXdIjCw5sgngzx6Sg6sNf5/r
fjxMIzvxojlXbcsUqBOPdVL2e2zUzOBqILBRVY6nNIPcEExIx0si0ZiIHGLuG6vK1Q8Ur3cAPAkC
ndDzVDk2uigo/VuIxmvLRK67ls30ZBRsrzPHOmS487intQV4jcS8G/q9NN01E6z5bh49GB9+iXqg
a36GNqlYbyLOGXWWXGfUdXaFxjKqsqfae9WSvGpb6JfSQm4OTsi6tBHNbVr8hLkqLnacllxK+YBn
iemfXraY83g0hAkQqO66tdnKfaqS5gacGuJRG21d2d/KPkgOZuZRi0f6NSIZbD8NldqpHqRXFOaY
oOyR0Nu62xiIc54CIcR+nGb/H58iYgC9Ja1FbsXqAL3n3qFHIWqp+dPBriNmPqdWtcGzpmg3IlxQ
YzecUbZme068Fi0BRrIYrcZrO723HbUwWxZ/b8zAkAyzUxvXLU8FIuvE5hPScLatES59ZwFl2m1u
REasQKobIourXF3mWmmQaFaAs5clNqcl+hAUDhPt8DrLVLudhhrvet3sm9orTkG5WNIH4Nuzekyw
HMMwOSkvwCKYxvdZj7PI17e0c+Ehbk0OtKg/NvF0HnrRLClxOFkql2gYBDt2Q5CUO3bPOUlLgwpv
ZzskSIUckRE9QoxI/uBzVq3G8llmnCX5wpM2KA5ry0UN4YvbDDvgNLJ3L1H3g94mjokr72ouCtIr
g+OYmR9hN0GWn6s3HeYtI6b8NUcyt53t5VBgqWj6d6oPcaeHHqPHRf85ujB6YIFslwIjasyPoHBv
scs7qziXam0sgKawhTfJTu6dq/jPGM4DPBZMA2le95ByvUdVk4kmemB34OuKiu8a/c+OOwpynIjF
ZD/vEqNQu1HIhkVRfG2PA+8vKpqygjvrJCXApUHk3OCI+u3IUNp1cXQQvGs+1MTNoNuHZGx5eMcf
zqvrg54/c1ncGRF3dKvAVhezyI4HbEK9vwujPNjXLNYPkQ8qkelSNRNl4wJktB00A/18J8y8vHca
kR6l8MtVAAmUtEdSJiP8N+ukT78HgeOJvzNTJZeOivkHA8MN0a60k/66mVtM4TGQWjQbzyVrL9tq
7weox4rrAh0Ir7xqz31T3SsV4ZjMr8h83TgJMws90vibBpAuzS5nkwTswf3AwqxuqPfZ+mza+DMq
XgsTuUMV+J9e7+OVN2qaP/NsI3oCVy3RJQWvvUU+XIUjckiIh6AwW5nu9DPJW7xre4LEL5DNSAxE
cEyl+C2snAlb+sLT3xtjd59xlaqgAmzkbJ4jJq5raeeM8aPkYEuT0O4mPQxRfI9uEy5pmDSrLvCu
AoeE4LLtrjBjNYz5E1wDkUPnTqkA7ojPpqsU/zpdXINQjANagO8y4PCL8qaC63euW/+l6WeP8XV3
loNBoG8VXrg7nStjeAqGyCX7yX53ZE43zHgCHW66RgyPiSRf+vKeZgCE3qlJUQq6Teiv+/ZcZ9UN
NTVCpHsjLLYTthS4coxk51x/eT1LVdW/JhLjGukX12FXXaCZTqlM1ioEJjCyQAdh8Wpk+FkpFut4
oNkuc9YEE9xpwrSCcXqvHXkbhtZvBsmP2LVvQnh50yzrwRPZTeuTLC1YInh2QqBV7b7gMbVWY2WA
5AlPo/I/SxZJI35xnLFDubWYjST0/0kD4rsnDRm/RN5dD7b5y9sFFwLNjuVD/rPZHfqT725qOs+B
gIkYqJxKvkHFFYfcch8oBoa1VRxdAmmSiCWulUHGGMIJjr21sxwgPIoGvLGzfRj+IvKnPBMC5dFo
EPQFLmsm1ixJcWbG9W1S2beIIsPt/IoE8ld31kMag0yzynFNfCSlZXga0KSj5QcnwdK8bAHuSXGq
cCzQ8XPdI8SIqsf4DFldAa/xSOcFXpgo43Oq6x7vNBs8r7hLWZEAoBvHzZQFzaZq5PVcjAVZeLXX
4ADwFcLO6CsxK8KSI9RgAbfbOs9vvW76rsjQ27JcuxeIPwCxg+iAQ+wOuyFgJyCt7JZ89iALH9xS
32ZeReQ1yybdz8eWsNpyKRADVqKbwuTdpbj+QDlKyanwMxYX0aATL7T7WeibCfNUM1qnqfVf8Qbn
7KoER2p/H5Wmv/Zza4/2ftfN8gmvLgOwItjYBl7FuLiKRPg7ocam1kVrgWABTQ9p7RZANF0/pBIw
dekCFWIdpQKEMC0OL89FwBUZP3YUFyDQEbzJgIXu2KTHvu1uSyw1BLQTpAo+Gayhoy1WTY+Zu9zJ
II9SWlIWMCj+QVp2IdPgPLviHdLAJuEbqffxG/YNchyBBzQ4+pF1RiUUX+mCGp35BGmneOhDbfUH
lO4MO6nAQodpUUspiCyNoCTGujBToj36/+fJQ/S/LDsci4PKNjy1YYYpo1FeOh/D1IgnelVaPU2K
+zYO87aOEZfRH7zVfvRoDBgHJR4hcLBqTxTh0qi6T63oPnLHf65GMrcJzz6JBuaFXk6TymOyPFkA
Ccc+xDeivXPZZzmkRmIhaxeipoHcRlbsp+B+fwfafGsQC6ypWapDyLrNMGzg4aytEmm3m6JCYQIY
5KIJP2v0XBGddRc6vCLmVEsQ1cRo05ofIiLqooBoKVIMWbGBkVIaYhKxNwE0751exoZhF/yI+gkX
8UM+mo/5EL/EzBEUl0wzKohQ5CYhnfcknZqbyUi5N+QD68jgCzDBfYleYNOkBEgbI79F+8zPn/Yo
+yDl7poJxTbVvEbXuzcSD0c2GHR/rhBRxuxpjWraJmhdUAnHOQoHcfSWmLGl9TtUGMvRjpkP5AQQ
seZ9Ndp4sZXjoooamZvbkvk+UXxMCmnPZ07vqH8I9XDvYJhgFJswzc6Tm5xjjQkpSSGxOWyIz8Hd
r3vGsMQ7CPVsD2ttQsMlbqFc+TG0WbMiogwHBtJL74eN8F57c71PK1ODJq/3PQjsK8KoTqai6yqq
9m2ktRcyRHrjjsFO2RF/et1j9VqSaErjxbnJVf1D64o6vCapKOhuIxXeafJ7d5CpNaVwouh0FREI
AG5YLXfcKlwb83G6k/WTr8N3QIvcnuKtG2VPaCWvBSgAUj5o1OAmb2aJE6sdWFOW4z6ak+/OYqaH
7oUED1CmFabdvKeICtPRXrcYXzZCdPkVCNSnjrYGSgvSYK6YvSS5AhTqY4UZPcHtDR0cTV2P1mMC
fLQOOSKRjuS/7hJnxAXGebJMRNdNfJVWw5dTNS0JK6CHHRSeU9bCVW7H+6g16cVopTeBQzPaOg/A
fTKXYb2owu/Cze4psMAWU66S3TZUNbOcBYht5aQ6c7tcCaRE+TIVS5XzmDnJ2+igDRpZNIsink4K
YzKaI8A/3ZAei7ZjW+bsbaCByBGQmbNeh7qG4sKUwt1VNiBlDhz6IZvze5CnCAX+YGfeLh3TV7Jl
UTJNpyJVHAGBcaNNhEbUua8mJBDqiNxgmETUBHPhAPHlF2ldNKeQLznI2XkgXgSHG/T9xjO5eZVm
eBJV+mo21mMyJWcfMYBOVbdTJpN2cB4UgxRLU8O51rcPJJGSyzn4r97GIRs2sxXekqAmTKqe2So9
TknhHK3ce9QDNZIjrbWN3VDjohJVByu8N/fodTlbx/6lKZxil9uARHKEC316L8zw3kocCjGEiMXk
BBdpAIHUwRvhvgyU26+hpG7OcRsyt6RK0RHxtA2j6rrmGt2ZxiXtRqLssAtbMoeEPohjEJY0pxRN
QTpYW4cwdkT+PWFCePe6pEDeQgzfSNJYozmscXleAX2+mufwZRrza+SeqC0JGSAdtFmVAgtI6dAC
lzkE8aJ1d44e8Dq6XbHrRUQacU1vjIoGlQgCgAQXGRhjVlxqbRbDtgD8vOvKHvm5wrRk0IBOiHO9
mWscj+mOdhsfmFRuVG5dkJE0iMgsGE2dux3ZRG7IK3bR+k37pLUOo1PbG7cjLLyyo2PUcA4mo951
Oqogei/SsvQjDY2HyPHv8HW0WyS4uebXR5KfnRPMjFR8mZLsJKgATnTDrH2EfCzicRMJjpkyJkbN
LZfptH32HWMmGiNvSciEG0ge00UpNtYtDI2MIUrUBPqyPFU2exti2+utNFvEZXnDbcCjnxprwonC
oCLugOzgFcaPYNPVBhxaizVvRtw5g76zG5R6hU413jS9BD0GVGrxWEwwTzfsrYhe1Lzg3rL3hpun
V25VjxuYJQ5rKhc4fIXQK7PoOozCTyC9hh9TTkY0tnLSvikFQj9uOCpHpB1ReE7KhwnR6UrYAVPz
hFO2G06Vz9SwMfQdVxY0rqG71bAjVyJGXd6oGjZ7wTUqYpRAW39O8+SV2DiJT8Q6tybDAPnhVqaJ
FjTknJaPUaSfOb/prWputDkLxgQ9VR1P48OotEOk7G3PWmPLva3aGO9FCncgsKa7zE0Zevk+ngMw
yk1Aorjw3uEQsC1Jx4n8kdk7hYz9Vwhub0IiYQlIhpxA0ksk2iNpczAo4It68l7hJmUvm/9Ysflp
Tyh6rcmAXZE/uIE+MQH5nGfvN4BSui45kLdya3uFdcQGkq69Ufh7ZAn4p/ovtzO7IxLMF7/1x1Uu
e7QIBelMxWBvZmdE6odcx4uf2ePfRpX1G0U1rusS8T1DkI7Nx+sU60PQgRJLkQd0ZLUxyo8v3vTq
ZoZ721i/sd9VRBJg0HACT6ztwYDLWseYgQoBV9yJH4wgLG4ihXqXKEZmXYuCOqsf+MuQ1YgpyHNu
Jafy3RD49V2dpN3RSdL7Rg7oe5NqpTqXN77/0BJs/EQIBhqAqfsaBcJ2Gy/dqWKzw3A7+cB3jvCG
dFiw/YSuCMGgMrWCZzNnHmWzrtpGhfs+RuKAM+k9ofAiIgEHjBVU5sGS00uVDxSvKNsXpOZv7z+M
oZHuLS98b2ojuPEZk5ro6LATUbz1fG3V1udSoU8NSP/YCM/69vV3nM/5mklwcmpKbiiFuTAU8hzt
Yu0/ZwVy89iovowag4UCVhaWHJMCMBrtKRRWlBPCIXIwRPUXIUraEEkGqDkKDqNrOFfCdY/arvf3
Rkw6eA7WfLHyEBxJbEIt9JeVonOJ/EMHtWnvZwHRw0QKIWRKvA2OFSU7UDS0B/hgI9iVpAPHQwIG
cM52pnh1BBnkk8nuaArDD3e0LiLJj+0UDJfEJmMkrHAxtq31iOWOqGXJX7jO2V/Olr/T9FAWOyzX
pXWyCzxrk2Lqx2QXha/6qqruvm21uR7Nb26aS+Y4XoXOJMjJmH3GiIpUm7bdmo6LP1pYe7MjV46e
3YVSjl0T6x37F0a5sfyNCGoeHKGOY+FvqZbnUy4StmBZ5G0SsgqZOyvmlG56hvj4gDO2FjEihqz7
JLqKmQq2zTWLKzZwpLrcsS5HO2EMATf5+cITkdrXmfeBif3W0G27y+hr1rommjUFQ6eJKgtTJpUW
3JoV62820kaOIB6h/mrK23Ms4xswGmozVt7FrMyfgAVUragIQgd0LPM0tpqEsvj6YdSyPiXO84RD
zCj6/sYdvHRHLww+cD6iI/iYfPgIaf3YBbOC68j9f0JB21aXIvE5Gkv8DmjMunJeUpPyTellE/ht
tlkurqFkyn8ts8QzYHEe9RUXcaBCiJZo3BqrfTR6ILNRvhGz+8xCf14i2DBuAHme8gShzphdmVQP
Zhp/222PZIFQKCrmVhCWayi1RU1+6RKmGa2Lfgkvtbe103ggNyW6CBT5+yyY3kNoUmsNaSwzuWVU
hFnPkY1galg6zNxiOE2Qe++3VwI25x5dzVrlsJXBJV2ZY/kztvmdKc34Shrzzlj4ZTHasapnlpbr
6aX0cLqGpLO5XoFhk8y3vKuazVCitJbDcMn68ALrwV1FefxIyIBViKcMJ+l9XN/BkMd7g3+G2lh+
IddCvCWJkN1LuSDYmMAO1qHS7NwM2V2j/cWOTVAFgM94zZVBr6fyqW7zTU7az9ri0s4NuKcQzk2b
jWIskQo0t3mET7YfoqdCZgffqNgNLUnpeIuxrITzvLU51Ca02mDwGOeRso40eMuA0jvNuAKCFO7z
ggQagruiHYmps7pzOYtbP8uRjw/j92Qbv9KIOE3mfhmsOIepi+lIbO+BJU2/Ix6y5wZHppf/Xlbu
WydSBWfUFg81ZuaY7naNuT4+s4qrd20XjRvNjsiK31rXfMEQfvJY1uHdWrtFdkRYlQApHt1NmpMy
VLfxMkFpmZcsWwIu8QNI9SCd7qnbD14SX+KmvLbZJ8wpWQ+FrB57c2IiBdGNO2GAyYu/fuYFP73v
rjvZG/ScITZF+roZxsosu0MREskBN/jF6eBP+nN2aGg8N3iAv43rusKxN/HOEUV51CjBrobxEqTR
dTAl1oENMvvLfK63U8FVZfD8lZ4WEHhw6GYsDAaSlbxGru3oqd9Mkigl3yRKwZ+8Q1PK26yO3pTd
Xw8e3OqYfQdX35XDlgErrnhX5Xifxj9UO8hTxbjIOgFuVIUkpMlhlGnLn9AKbSh9Rw8jG/InknhM
A6zYbG/aenwl9ZvAw7MAjoiJfXxubJpkDyw58UypPd+AbrxQOD2Z4J73McLHcO6vi6Qiglfg5eIt
SToGgVm0tVVEAe2y7ag7AxEh0vHZtH+baAknYzYfgWrKLMYC0yh+hkE9Mm2DxJfthr4hNmFAK54O
xVdWp2fUrljcmYhMwDYsUru2qdygnFUo/4qz6FWzbri6b4SiQ0Myx5tSYKByHGLVfRsmD9f9pHlK
ENBvooIQqqiiVmPEr/ZjSx8m8gobpGGSeMZRcPTKadOO4Ucm7G6DeGMAUhSCXJLdKev7aT+wzuZq
7G8VOrYV08+brkJAmqfBLnDK47JBc8uv5T975Nro+e+Zy8ypQpxujeMieCc3RKcwZZ3uE+Whhu7T
grqgop8CgDIuxq7CmrdZv0Qzpbj+kwXXFUawpWTtIDYRCz1EMuEl69OL+Ys1g4l4wZL3xF1WVyMN
4ki4DELa26k2rS2LNjRzA6EAmBQUALIVySKoEZPfuePY6njjtnlj3Yuc/bQZo92JcMfP2pbboAZ7
yjlrUG2hky4W0/Ug6YvGpjrDVDV2LTEIBLUFz1HOEO3v3yLQmthOlof9ffB/Yq+LjjjKuLBlAj2M
N8ULWThffmJIRlfhEvaLqZsypDgmy//9+1O3qu6FPd+jESYt+l+v4u+hVX/KgEFcBaUqj3Pi3zRJ
OO3q5SU5dVse08wrjn+fNkE2sPnOeV3lJWuYFq3+fkIJ1QBucFBumMDgIG+yf34IYUDY1iL01cNi
JDcU/2AKTMWCK8/f9/69G38f/v2y/utr//id/9dj/n7Lfz/6fz3k72s1yn+cqMsb/1+P+XsN//XM
//Hofzz1f/3734/491P/x8P/1zP8r6+xV+D1KKtV+8pwdv/9EDzG+eHviygqkNX9+99F4uGR+vv8
70U5bBFJevjXL/b3f3k++P/8bfHOJg0Izv8/7P7j+//xrf/1q/19av49yT9+/jDO+eHv+//xa072
FtLIKgsVII1+ODBXuzEHqwZBQfueJ/FTCPtqnwsE6bJF/S7itAd1d+sRzbLHtfDM5jyjz/QOnfYM
IEzvHSaqdY1iiBU1KgrrN2UCSgOP6miug+yY0FvNjtcQfz6vI4scyHRmk4nCWdr9Yu4lURWA0bJh
ObmmlIAKXeSKJtIYesUD8XtULSWA5Y78NKd1DoDho0WqjExgHJHQ8ZOaxR9VpR/DGP/asGAY7bs/
UUssJDuEFwrqa6uOKbGGqF61Q7iph/QlBeC/zdvhOxWGdXYHdVWGpEXrKrF24XcztfaOaU2zsbPG
2wp8zXvH97Z+YbsvkKdo/836yF3Gvkxu8Ds2Q3v8CBfUTOaXsAasL9rUrh8+Uf8xmJvKm9p3mquo
L5K9j+EQi0P51bMPtrspWnLMWMH0fXUtyWhFACO3IecvpLFbHNVEpWl2Uak3hDucW9QqbfOpak7a
FtPu2ra7ASJLe6k1wDmvvuoUWsi+WGQXfdihf5cHq1lUEdGAJ1i6zrZ1cTBaEmcYz76qldK7KkFP
2zdqXIz7+Bhd6q60Rr89zP4LU7UJ0Ib4DNMMpCmxW3T0w8oXjN/VmJBDnL37mgVVJ9hssKZhMkpd
vbbwJm76BE4vELQaHOvOy+yfcXaIpXDLB5JmrrNo+GUfED9lyFM2E9g0ij/rK7BR9bcD8bOV+VxP
N6FPJEUUYQUNrGHt2/q2GiMMeSnjWNajyTqIbzuoYuukdPtzPJpr6hxiJGtWx7HLNpmcpFVv0akW
556UiZ1p+u94GL8rx/jNlRYbIHOnykURKl3SwQp7kBs7sIinQO+Y1r2BDJ9gXeThZheydKsoh1v4
Q5tOlTYzII4si8S+LUOIL5Od41EnwG/TdENydryWkoH8sCSYImgnVtMdV3HIEI/j6no0dI+50fkE
G3c1m8EnxNt+qx0U3FH8aZVSHOoEbLsVa75dd/T1TF3njhGu7z2Qe+ptBhSW24CppHRpBeMMIG41
g+7Ev+Ktp4qIRQLfxKZqabnLpDYOsHTpL8mpOBkpP7VN6mYt52Xz0tEmGunBHPJnGuCXFhTWlRu8
sM4EV4Qyg1To8LrRbrYpAgAnpmHfxRGFizMXeO9GA3cyTrKTzPd5xKK/HOFe6Dbxz4bO7/2hjXYQ
3HDvwJgI63c8YyOmMXIcu866kSr+dhrZHrA4AstVME3cIMBOMrHQiXhzoQV9hYprrzu4j6HlED5U
zRBB7XLl5ATnjDLD4HeeFd1PxZRpm5f1szsy6hpN8YwniHe+/sIFC4ojRidiHMAGoCEMPOKo6umg
o8g49r5znKlV1tkUbEuNrp7Q6OlFXJHWh1sGQvE2RgfWdggB2Ct1BzYGBGhxyo6h82sRSoQqgbSM
VBQn/py8H4a7Cxp0AVnLGIV9ReJar50zNxuXrn1Dv3GZwm5GcIm1I8OLlsxI3oQzXDU+QxRiNx7Z
Q79w+9arJRyU6JuS743Z/MbfPsO5PCUYKLHnc90QdFNjjFwT9w1NxYuxQ4aa0d7A2Ncpr3KkTGuL
Dtk0x1NYvonSfOoQxbXVYpdF2CwCSvA0NvZAkW/SLvrugeBCrzXrbdpN56n3eQcYqptKPqEk3zKe
JoE1JXGs9rqbStQvTeOzdJ8AEZhsvvcww8t1gkgpF+beHgk+kTQDcpy4mG+5RgTrKAM37AOuGXaA
ZuV+7vIPo83KMw3pk1Lyvhs0LQJD6FW4RQRDgtfICS+Jeib7I+WWQ8pMrzSKmvFgRynrFRP/B9sh
/4R8clszN95L6dQr/WGGwVFqxvMLsNRecpAGI36s9bCDBSK3msBlhENMhrJsXjO6f+j97FkEEPgV
iLs9ucD0wS3qUNN96hlxIOlCDTd0/UdcifAwWvVTkWVn5aB8lexE53H4cNzbRIkZMSj7mBkco8pz
8s4MiV+rY3aULfOxrLa2Vmdnq0Qn/jYya6QBoPgN1viNycS7QLMg83FX1fl4rBDYcKij0pbGNrUc
fDfF8ONa6gaFeDj56NNjltj8IZ61BW7JSbxkzWGukG+z0W2usDGS+wAl9kT/cRf4zi3HA2Q0h/Aj
szvIfDeFzXgdq6rEaE10hMd6Z7LMHSFRiyaYVrny8Mo3Vcpt0zG2huG567R4NsL4BVjDsI/cdkWk
0eQ8F4IMTl3TGgA8Ye5vJHejkvIQ1HJXRM4EJm4JTkLOWlk02ve1MIuTEbYn0m9/2WFJRFy8jNK1
398isrYZ6nfs9zxNgGnvzNsQC5GwiHCyVHXNQveWZSPpevqtq0mgcruFY03F0hLgpqLxieC1fY+l
HdZH8cqs4pv/dzfeyI00RxxCzxgwpMcnwvLWvdJTeFMw2q5KwdIjg3CQFURht2wjhFoyqdtNyCqV
9aW/9jAZ9+FVAKV+FVQIQkB9oSYfInXHgsyW9tMgiPEcCF6+itvK23uaSYcK2eJqTCnM/pjDks4o
iedEuGoaByRaBHG02doVUl1psiiwBRA5WGT3MBK/lM11XkXfIwv9gzPkT0gjyXmdKxP1c/M4WSLa
tod68ryT2w+wcg1wEE6ASMbJf9yoOteTuseaaO2iaaqpB881JteLM2E0Nps43YU2ugO4SaSEas2i
ZFWNEhXcLLcJUhsZomfRYIXtnuhs1VFa2eIoCxwQg8n44itnqx0W0wPbFhYLsfqcY0ZC9cwU2LGt
aFOZ010aZ+fMeYwU0hnP2BEYY64HVuZ1TEqugLCKccT7MMruhgPyATbCcpOhy1cxdka73ccjlnFj
bM+jm2VXnSTVKi6tF8yLso7ZDzmNhcWHFathpMdODjdIFewVcSTcOmpo+bYCncI8peBRAVf31P+F
GtSsHCuAUGrZIUcat88+Y1ane/pPcB4emwVEmZQjqQlRqg+3CWF4u4n7Lwc06yWybg+lctCHsG8N
ZScOvohehfPcq+RZtA/IsBmlDeUtaVYA/CRL/dKSbwS5n0WIrj2cmADJkVJ97rah/wmdsF5lfjyc
Ep9COkTrE0/VW+TPZ6Oz4WVP5JG2XDzsvNzIAHFSFTNwHAsSAgZjPQ/ueyvEW1X2b+aMDUlJQnTj
2Diw/UZ9VVFhcoDv0orBlKOx4ZoLJktshD1RQ0qEJmC7JdoW/JiF8bKYZdXIXdjMJtDYfrYDINju
XTHeMWySdNUZEPMsfc5mbJJcDxmbsvi2uwTeS2oTZaCLi8rQFItGYpYCYh/HM8kyd30JeWSJigsE
oed0E37/SUhPgvlPXRHI7ByV6hlbjV51k8IyYu/bOY8zwE9MN408dpEfbdGD/JDop5AvePW292OE
8s5YnESQYxcMWRQPlHg7DvxjWjHvJZNOLsduK4+1Fepd0SHQQzYUceEJg7uu9r1TX5rIxfy0+ciM
Zu97kfGcy2GvW2mjchn6h4Y1yQ01yJUWXv+AcTW+9ez4YnG7JTaSIrskZScKzOZHw2RkO1u9hQsD
LYc6s29ERtq1zXjt7wMjEPMArORoKocZeILymSAK8eTEeIJcpzW4FCT2U6nLf37aRVZ/At3HsB37
K6azxLwYyulfKo8DRXkvehzDS6FGOr+UHX1omvMVMmB950U+K+XeNbAY8ynDNn0HIEljQCGZ8O9r
evkHpAqCAPrEptnl078PLeq/Daolhub/+hooywm7mjWx7fv/x9V51WAAMG8tTrhdD5/3oUkTE41L
/2kx0cC8RSzm+H+MnVdz21qWhf/KLT8PepDD1Nx+EHOmSAVbLyglH+Scf/18gN2W7b7T3VUuFBFI
mRLCOXuv9a0i70+6VBlXzfStuep7z4XSKDeo5lpkc3J7ml45XfKFP5W8+W17nZlbEhYQzBrWcgCj
9wB1QV/09D2WLhjjh6ImUZyEYW+tjHtLv7VnmSFTbxQWyaSiZmZsad4xRQSzq0eH27jWpRa9K1e6
V6kB8jRnJonX3brNovwpI1X1S4sMHZisZm8ZWYqHpK3wz0sueAylXApy5tfTYV24aP0i/zLQIl47
IicMjQnpkp9F8DvQqL2b6YCZGMb1eDg2jpJbB0H5ciGB9bjWusywi1yCpzEWoaBK8AAM+s6wMItL
4x/FcB1yCMaFX8X6QhsYwNc4O5rWKq9G4okrIbPTiikn1TVD7IX/hRgi6OSoilJL37WuG+1agfCl
DjP5rEleME+88tZQfH2dW0p+L3L9oQQsdyzHNT/Em5a7trKfdgIiBnhQUDzjGaSvq1gQMel3NNQ7
2d5FRdesEtkOT3lDNqvV6OaliFAj+yWdQHBBzBx9uomhr54tx+wuCfY1ZrfEZKVuZjLlt1Gl5MNb
gdMm74avnWntsgqnn8bME/pu/kSln1TKXMvx9+Ck7YHO8QRkwDHkmXNbBRSVMTA2FCpDC/FYgtZc
M6s1d8J4p5k5KgfFyjeu1IX7IWSuKOVMH4mXs26xmli3wBHmusFTsEm45PPCah5SH2aMX1tfwKFb
S8tW+9W0migoublXbmMMPGig1PJChjKPj0gNttMquldnVffNW+oVjyIKgU9rGq0RstrXcdQpd5EX
Zcw6EHiWLt2FkPNFIcAZ3NlJpW5/JyM15T9cfsU36+4Gofer3tIuYHPdnV/U9VxU2Ky5XRVHa1zE
plccSSSD9W7hcpl2mC3PRjQz7IFEsdM9erVt060aI+vnIZiNhSu0bt80GvkwJNOCUdnHysCwpUlu
1cjGhkmWtg6yh5d+652KDFcuMQrHIM2zW89r3lMDKimYcpuhJdnkICTHCZidAvNV72ttbA7nORpw
Rl8HalzGJi2CcwRVb8HcPtul5DEdHUJ35g6+TMa0TkI7yncXpLInC1H7GBd4TiK2g4RyE/k8v2NF
9i5p3BDDRg7oCzPlZ9VXqrOqOdwJo56nYg5Bwo5D7Ww7t3GRhpdp0WmBsXFtmrJlgPzT8bPttKCD
kG0JC8q2Ns0Ayh5LJt4kYDmFdyx7LaEw7DcHV9KY3NAd2wck+FihcDc9yMB9yRcCjGvfmKA+Dyop
uIhp4qUPr6vHJZcwuaM8MJcwWN679N9pgzGf8BYNluNTFxFQkWt0Ks3q1UTk+6BEhAoxmqLtwLBG
Bu68Uhyh3RtNonB2GsSfCZ3pQVcNKymNYFwFnbrXu+xzOGV6OKX9YHfI6lMcieeYczsygcxBBkEi
4JMkGwJVOgyS460pTam7VpdlSiyFuzHhye1cXRv7LLiS6nJYKYL7YGIhT+YPmb4ooY4uPXPf+fLX
xAePXdAd19zBO00LqHRfuOKZZdamdIucxbhp3Nh8ax8zksRxUiLOzAHG3PYpbgQG+jMqzRYR8kZ1
wNPH7KjozKsMbfBG60IFIF2V77Jxwdt3Vac+2nkm7jPHdpaG1COI81rpDtvn0WJsetOMN2XH85eZ
JkcPhZPpW69QdkWfvJaNFBxxUvvqHIt4x2CBYYsYuqMkZ+0tN0h1HeaVhtVVtF8I/b3toJfPabAB
BfOlcmdTEB2w2B8wosvEs3rtdmhUcayc4CoTyH1XltGKrnt9gjqU3DBaMB7I4d4wxXR3qgeTQh0w
cdFfZhJvWmgHYpq0sKmlbZyaxZ57QboEfiJdGAXhkveRX5RN+CXos/oa+3RvoiCIdnrit8TQmHBg
pUK6SyTFWOPPgywm69JdhkIlKsVV6fg9ixabscWZKsVirH5B5jfKbeGYMHQG2djBMGUKH3NRVShv
jyASdfINlHZeXotU745eUKH3HBdyq/VHLPbXRE26jZM9xUy/YzRbUZyBDYX6uy5b04FJxuWFlgWN
Kqfuhd8nBYOmxktEtJKGJeQGxaF9LHQ5vkXT9tamvjTDsSnwBcdMwYS1DZMQi924SBEN2bIc3PZt
DAqBImopKZxmvfBP1NPTXaphcRk3TQsM1nD241BBqt2a+2kRDdz7fMUcFtOqJwqyr9GLo5wM5a1w
s/spQIpieHKeFpqHRKNNnW5dQJreGbIxLK4uF/lpKKjvUQEIVim685WJU2rWB9FGFMRDalhqiHYx
q4MGXgbeSdDhJcGApJOSs7AJc0IpQpLA9IqqDiNegRe6tcWhy7mATUdzlmCNmVKaOIsWWhTaC0Uz
h4tFO7KXmCyqQyxf4jyrN3UHzG7a2YeoJMyuwZRLR2enqgMl+enlMN6N0jqooNTroLZ12Ty2lh5u
yi7X1mZhYvpC5FeCP3VgDnvNPLSDbKHACThHQ4SCUQAZM7SspYyd2MAe9oweuXRDV9kB2XcflQbh
DeSHe6sJXUruKjFhoiiuARSAG/AS7cZ3s3DXo6q/iXIrJnGLNjkPj+5zVxnZHBkvIETtMzdy2JD1
YxeoEhTeiKxzPT+KPlkHrasd0ibErZ6TqQIOQj+UQ/p9EZZyzMBK7ZkcDMlBqmJgAliXNonLdEBi
IuGjkFkXSI9IFneNHYMh5sU1A/yhKe8dxw7epaFf1BT/kanTydWZAKKaTfdd6Fu3nZ4HS1/zsY03
5gkaRwZWFUCyBlj83ObwX9RMJ4td71tlZTWY9ZqxaMGYlZJkkS55HMF3437UI0WDXiD3TMo1nf54
QrQxlkp+XZmzRSYrrVoUZUcRqmuGSS+tiHNYpDlVzP/yi6oXBjlEsAyps7ceg1sUMwYzQLHjPH6L
NQV90RCs6R4/c1UVN7Dd1XlRudROMG7yNF1ZvVlsgh6jfFuSJwb+j4k+trJaqw+DXG40Oy6WrdOb
5MqjT2UsqaCYPFLepaORmDQz6pWtcGWSYL0vOmanGvJ4mmNzUlJJ3RYGsXNOMMc+ANpT62IqXJyh
mtnfl+oQ7Jm/viY04Zd6pG+7Pk03ttxb+17FI5JAf16NnN/SJMCKYeq1U6Ru1mKxnFUpo7oy5QXN
JE0k5lYxsldOzKc47R9DaQArH5fBPq0JCX4Js8K96rbu7FKKsEx7i6XdjrViTZW3HcXJOsjuAryP
ke9QdddRrQ3k3/jOJjEq+8bz7L2I42BB/wY1c+K8ejUDvKg3XuukBupAfEAT5PouVZujp9n3pZ9x
C9uV7WHQLGnHBRstGoCeGobCyg3wtcgVsXdefpVCbxvJSFpAJtEBJ4OpDpt1aAHjR/O5VHJXW5Ht
8ha2a6/XLnnkoSRGBDyrhAk+pKSiNQyhtAgsyztUlmovuw49VKBoj4MVI0CsK9DFJqAPT2X0W9i3
aqKvKgFhqIptuhBV8JZU7bPv7PGJAkYO6W0lebHIDXNVqGhKscGesWxZnvW5MBULZZvDHUZHFEYp
e28bgoKVxQQo1ZnwhwKCUKyEMz3Ljjq67xUO1je6Q5fQROojgbJLC2djVfzlQA69AJ5Zt212Z4py
w3AICAQRrprYSWZ9bxs2NdEyvqnj6tk37AW/bxOyHAHgIbZKylRoiwZZ3+QkfmFdPLWHUMCBQ1JW
zChhNud8VsKlPdl5mi6Y9FVaj4XZpGTcmYRDD7rXb4Kk6zYJ//99mw77vJR5CDNo9STKJqmOzQW9
SKchd7BoMt44Qb0DmL1k7J2c7ZSBUYAOsLKARWeUZwwl7u90K8oOqp68eFK+r9q23iGAoMwmhXd+
GxEla6LrKn0rvckFIJXWGaSVVkt7J5CzpdPF7cIPo+EQ6Ei7KXNliwBchp6qB8lRtyAlUmg64qRF
sDmEDAHGShapB9Yplpz3nFhOsnIFJpnAIBtJVcjcAqpq2coKkZl+7rzopUG0PjQmxF30f6gslkmf
io3aiM+OfMGV3sYMLkRVXLnLHK0ELWClUjUIT75S9uDupS9pWr3im0Rt7euEssHxz7XxPYCLzNK6
R52RztRaPuhdYEIUqLcptnugOoMcrpqu/9p0waEt4icb8evGLqov6Ic8uhT+a/eZGTfND7UZVkKj
K+Wa/I5CNHZUsmmzKfSdYvnF8iEm5kaI4byQHju0MzeiBDEYe0+q3t9hnqC0q8CBhg8X2C+ZpIMQ
0SlZpRXlXatTr7V07d3QunGcgud1hvI+8FALD2V5E2XdCs1SoqjrliFTS3zWwqj6s+6r/pIMDFyw
gbhXYuLRdZ5pedvkN3lO+0mRh7MlgzbXqxG6k/BEg+zkyXm1pCT4heGb4Jrn3j42ZqwK24BDM39J
ml6APQWrTEOyb1licG/cEBkXLmJJPjeucowN7ykYudMlQQBzel1zep4MRfq3rOwHbrfDbUJqW9Lw
2JZc3V90ziWyUrGI3RQ9dSYDPJejo+rjnDIZlU3TYEof1nNMSpsT7fWw/DIgDiY9rXtikLGtcceQ
u7FQoUL62XtSlyFudqB2PNB3zQh9i0X75CqxsjYbABo+6jKT/LQjuhp1Fqcv5Ee/IU9+DXqF+6wd
PXvLPsgAlthcR2lv77qisXetV78FPnY9ytb+3KgMAjR8cqH15KsjkzHFXeMVwd1DpUYKRmlGx3Q9
LaicShLe8EhDRxPW5awqikVUYMHJ6SnJDszwWGYGm0uPREt+VWUcWWl1DlrmjdWYuKEk2ZNI01sG
8Y9qiyNYC0BElO5eyNleHauPCt7/PDfePbzLkOPrg+seOz1Ag5yth5Z5HNG4896TywWdMMT3NHSN
nPZ7H762sfGs2lQipFKeER6Ggy9AnZ5L+efKl86UjQ6WXTBPs7eeFZCOcBvUDmLvQr0wHjHWRZcv
YbltEc55DAWru9IJ9jZFHsbxiicOXm7c9a7YVh4E38DBOkIawjYuYiShFWBjOOx8H/otpX/rWzbn
CbhqaxnzJOP8D/B69WV74/UxUrDmyJwIykZEdKb1VfK4feRO4sztFXeojW+hWPZxwCLfN0xMwGjJ
kpGXcCBV4KKgdaxtpPKWwaPI66R+4aviWRRts87auxA2CoR+He5Rg3ORWkmi6buA7Js8AGEVIkpG
xXmvNzRrUysdxc9YVgFTrulWHm0uM1qgeBLli4NCl4iZdmvFzhP6pXxmuiCLbdrXdOzwT7XpXgN0
BiIY2riavkWVGpIC7O4TXVBW72quRE+L1nqQ3+ql8yWq82se4KCOK3ouCSbJJkFvCyj6ZpCzdTlE
z7Wvcd/zYzR1wjyJYla646O28Gn3WbDPLKdGTkxwnrBp/jHjNJjBrYxC4XQGsSGDPytq/Su2bWUh
8VAiwnbRKNFC2NjqtQpkOpGCswSVzwYZdiZIzG5BFrUOeWDF4CEQsaI3IoxnnqUuVBcWXVFtDA1J
Kz3eVeHFX3DtIuIo8k3kP9WZ+xxlrbboRfOcSn0wS1QJiV1kJIQGENxR5xtcHCCvcuetTMl/ZixZ
V/1db0ZPmRHW8yJDpxgE7k5RHqQQ3YphM+aTZZBNFVdpD6yaZ4zehcQZtigXBrl413vZnZcqkYm+
3uDBDvYUAXaygJor0fWNyUPkZiqlWMEII0q1eKNqwCrR88k8ujZiIA+5pRbCY1UG91vQ4SN0J11k
iv2OkDIDwKACoU4ZplQqmTC2+kDAI0hKMRhoKpuFlcTaHpVfaBJWZHnFQs1pPIUvjaa3y5BuM7Y4
NBddJm8kLXgs0Yq70LMktAOjXruUsHiUUnoeMk0nM+AubfGLqUp7xWQBqxvEoOdjGPBz6ar2Ki2E
Pv0sO1cnlTJEQPZM62p8OLArlwY/NzaHqz/kgCArG5SniBagK2o4Iwa9wI6Sp6IwU5R1EnYomnvR
a5PBt/aIZr4h80Ec3TwHKFeGeBfu7Vg6ZGap0JCDc8rpIEQ0FR+LcbAF2d/LjhGnr/Q5V62bNE0c
SN+7IVHAQToGdJ3SeS5ybo+eiZ/WydQvBX6ReeoR6CcFrz4Cmq1kS4ISWU/3vUheeoYILUwBfqcv
jsd02ghfGCE0JxS9PJ7bBbAARNbUr6WK2mC6QVQcE2Jb1aumDw9xaaZLJBTljapqF1kiHR7DW0Cv
W3uLDmZOyoZBjM8s0ZGptqV/5GFxY4b8kSsGjQB5moXtRf5ao7I7A7MWf06JUMqz5qTU9q3VNO8y
9zN6muP4rsL8jFxJr+oHs0OV5AbWSjaYjWUgb3wb8Gns0ZGrSvzmUBbOVhYUjBJtiW5Ovy4oX801
HBhzUTfzkjDvc6k5ZzpWcLupLfLYkN+QgywZYpMvUA3zyrW7ufA8LNw+lV87qG/VVOn2tg76wRL2
C36LUfUbblLsfvi84rU2+Om8CJXH1u5usRwh5OkoLg0RdAjL2nfjwL3K9GqFOw7ZlBrPyoDcA3JZ
AAKEnbyCcoq3XgeQRV7x3LCdd5M5G7e4fDsM+o4Iux3Dln0ppFc3qHbYIhcGmWBu2ryhacg2uuk/
IeCRtwRecJKE3gwDr7chPZeydpOvBxl7uN1GK4MOGVJhBpqIyw4EPz0i4EFSTIZXNmQ3AXMZQgqo
QlewogpHcMkO/JWJCkYBATUjMZadcRVh/GDifYjka4bgYZUH8RfJZ7aU6/YasP+2AhK+7kixKZNH
ESMcV9yCYAUN/GLtaTjMC5Byep+toDGXxGFgWS7IJ4ir14Q8MSYCCIqsRr2nmlbMyNokSQN8aZ1g
BAihz0ZFT0yBAY++tI6tkhMw0t/h8LoqWotCkxEbJeJIkDX4gDfQ8qqtFaneVpKUpyi0NlE5Mg1V
C0mP3ZBBSUdg5lfDQ0+5M26HS65SOQwH5McGkKxkJHa21Zhiaic3tTmgdFdHhUOkBAtyzO+VnNaw
IldvA7hYGvsb2a9OfTGYc9kSa7CV/Q4n+hduh8sSdG0o9QP3K1oGdmAfHL3GItbjnU7DdGk6PY2I
ElSlmjZLbdDu0tD4YlacSI3fMe90HWee285WKKjdOxe4aEehYab18gwCqLJSezorHpk+SUzQO6Ei
hN1JUNQKLlypPCYCQqNpgeMbhpJ5myJenZx6gOe6/F1hcZkqI5gCAECQtUyUC5owwFiYfMtfLTKo
EZC5m6wxv2qhhMYYgYAd4RhIqe6RuXKEg/jYugXRJYRmyb4e8mvtcYGYNEHbBuVGy9Ufjnkuvlot
kPLvEtJ/ZqZm0zH2S2whgAsGVzvnxPXxqR6TxEGuQL3X/BfIp6piTOoy0EqPoAKIIva+davdSCsv
3VSGP+i4QKwUas6vlpJ6ByTMXOgPHWmR5Jm+VJnjwJxCLNm5+rOe8cCnIo14ZrQ88UdWgmNcGO62
RsfQhHWxU3vAqGqFfcwHmo27rp4DMDPnRmksQidCRi8HMh10qvrY2rqU+0Er0+W2ahfRK4TIvr0y
tFSh5tBgcBeq+WKQQbskElXMio5sLXQr6RqR5Q1+uHYe5DYCDCO9N2ltbkp5xPJyXW8AYiyi6sYL
vWxVMDnF7sWczuEvvhDq3E+TR0+p6nVhw7fxvAiItE6LsH90DQmWJXIV2qJzDeZoEzu3jhvG+xDc
aKyY566gNFQyzTPaOrwNMdfS5tvQ2b80ROdkJTl4mnvupXSEDxUvnhjE1iTxWc2sel82Edk/WKYb
YrqWGl+RVKlUu1EMMmsT+Yk+DZg2lTDNukFIqGTjGEHVyrmXZczMLJ+287DpM5c2Q1NcYtImIjiT
lFtQ5Coekk7GtjkJeyrnvuzB7KgdEnppXmDBMpdl4kZrHJdXT3MuBAhrM1nip6uJs5V8n2wD6KAz
6wt9BII7EvSJarURNqUnTmcqS+WAQ7ECPITeoOSJIEFR8NsbXbI0rhE5WWaJZTEH6PNZbuiHTEAa
x9Zp4/SqHxUH0lsRbpqgAw+djUWIlDZRbQanQmqIntfU/fSD25gBbWHqzE8RgNDoyTbMW7gSceHa
iB4yYHJAErj5whK/9FkgLROZQYum6c9qTixlzaiIG4JLtOHGM4IvlIXPoDDAMKoVEfCyX9z4lgoh
YIB6isSLwwPKaJ/++O+//+9r9z/iPT2P4WBp8kdSx+fUT6ryz0+q8emP7Nvmzdufn2zF1mTZVplG
yzreJdUy2f/6DHVKcLTyXygm2tBCTzELvTzfOQA5jgFAUseg9E+Ltzt4ABVdYFwLrzH2rkThTR0U
iroasWpaQTHTAfjrt2gg2wJ2NNJdbUMa3sXq110dFKcmtK1zZep8ySLBY6+NMonGPf2b72H9+j10
/vuKZim6oSmyAZPf/u172H0bZHEC6h14y1LOmnKNrbu5Ub24OcOuDYDR6ulcpQt/mwfhIwQJZMZx
eXBUSzrmtuusOy17ycNOOnr20ihSsY9M/xrYdr8lziABEyHnC4xvWE8wgNpKK10tM3GPSp/AQPQq
a/6vv5Lh/PNXUh1HUzWVuZelmfqvX6nleYAVxPEXgM0CfrF02mNmGPRw/J1wI/lRFvqqZfhKHJCn
zWF/Dsy4ylsYktG73+YrpbG4NcThkVmB1in66WNB6i9lAT+4z63oakaVs58WAxiKPeX6Epde1OnN
CeQhRWCU9nfj1GmWp5kBmR9YU9OQQNTGeMy6sivXaVbOijKuzoXcixudEfx4NUX3yFSZZlnWsKWV
Fz1kFucPBQi60X63qdQ6o9Qc+MdaYewUeWRNTatWwk1/MCKEIFF8MmLN3sRCv5vWIqMWm+k3/d+/
XAXldFW8pnx7X3jVb6t/v0tj/v3v+J4fx/z6jr8f/NciLdOv1b88avWeHp/j9/L3g375ZH769//d
/Ll6/mUFOh0Pz9v6vegv7yXdkH9czeOR/+nOP96nT7nrs/c/P70CTq/GTxM8MD593zVe/arOKfXj
bjF+/ved4xf489N94lfvb39cq+fqvfyn970/l9Wfn7Ch/s2xZDKjHd1RsUJxf2HiyR7FUv+mOzoi
D4v5seqYnN4J+Xven58s5W+agWrX1LBsj3ekEhg82xX7b5zuhuI4imopjqVan/7x5b/fyr791f76
1qYp4wXycW/TMZIpquxwX+C25mi2+ts9gXFckShtaLxT1zsYY3I7rTh1nnkDuaoNyoVWR0uPf9FZ
TXtlW1K+7Z2S26e90ci5/H/fO33UdPBfvVdxnn1ErXPRZPluWhDMndOa/LHudH2+s8bFb9sCgVDz
+4FSuTfxpq6FPhT7j0WUOT+v+nos7dJw7YBYfRQZrFsNq99MGlcZCsqLFtjZSjVz/VG1qreQfsFJ
dKRHed4iBQAOyLHtn4wsnyWQwB4b0S0NJ6gAGID9J0zApccNVZmAzPGVyUNtl7jCRM74Y53OobZt
KMaEvSwWOkgeDPxaIHBkDKT5Ruhylmicld207pn1SUpd+SUL/QD/kp7sCcxN9+Rkohh38aWRGKHT
gf1lx7Q6LUBqYO0n8Y5C4vgyQ47VhvtpX9RBG8PYGiyE6HFWa3TfAoIn0QvRnPbGV0NHOlHhGOk8
I6Kv1MoHR86lM3L1cBUSaErBoUmPzbhwpZCFhT3WyBK8OtwO6RfpDADmWc7jjErQURFk0wlq1FcF
TMhCbVxg6F1hXD2RtQfI+Pd5HLtzqiZGcwnDgHROj2BIA0mRHFUXvgcp7D58+mnbtBivFQBHAXz2
8TiThNfLv3rT9EGYr9daQQeuBWuNfNqv+x2m958X0zbyP7qfdkzbGj27//43t7VjHzRrXWmjU6H5
3pVUBmNV8hCGAW56167slRvQCd08UNtqlNNrFJ3UGpMwhUNbyf2jQd9gkdhDelE7W5sZNMkeQxIS
btrOaXZZgrgZXRw+n7YMHqZXGD6/vyoR83/b9vHK0lR1HUQeCioiXXAkJcbK8VwsZNN6mzTGSsSO
WGMOqufN4IHHKFvvalHuWg8FcwmBgu3CRI70ASkO3rwOIGzuxU+V28Pv1yX/YFSIxhFL67D78aOm
NXNfcDuCXqcsG+NIDgFHpKZHr/fSo2wV6bEfF7nVGqSGFlSCxh0kuXgK1w17JK9CR5tnsEK6Q+5G
TxAfWqoDTi5tx9UELAFufWuQtkTbPXF58oV+rBaJXtyWw0bRhng3GJVGyEqoK7sAAr2YV2FK07wd
SDgaN37bH5TKiwk3cm3Fhk9TCdRfjS7GXhnSKy307sBwD6wyVGabDIfhgUYSmcS5L5gE24JZIi1Y
WH54dc/OYHTfFglZN53j/7wFdAQKvmJYuUifzx2V9k5HOEeImH+builVu76IX8mUW3dB3T0ao4It
yVfheLeYFtz1kF+M95FpNZ5uJh/r/AFPLslaaBGVYF81SnzwRt83j5vhs3DlvVmq5pvnD1d9MPzH
GBv9AmY/zeKhiA++A8JwOrRJhn2gx+njT4/Cvxg4K4r229PFkR0V0ZKpO6bJA0v+bXhmEXxAsoJH
lRPo9MZ3woDEgVFuJmX4d6tQZX16+fv674f+tP5PL39/L40iJpJVpy+opeP4ycUlN/ruFPuM5dKW
aS/AHzfF74RPWztOC8QxOvewGFR1xHRz+vMjbkJoN76k2kcGklS4i+m4j7f9eMfHdkNFz4Hm7j/6
GXlSHMA0Jle4fQCEmrS99dWi2LsmglTDrLJnETZb0Wnigegff0OpP0Zoa2fPza7yRfhcxuR3VX5q
k6YWlg+SBNeU7lA7VIBjBtKSzcq4xF59EL1VE6NgeOvBNPWFYlX156QhziBGSn2KjVKsC2EpM6UA
zOEUvfdE76ufxVhl9k1i91dsV2dcY95TaaPZg0HjkrlhJI9DLY9uMu+pdgJr2VeBunLj0HtSqlPb
d9Znt09w4NUFmUDjZtFgaA8yrLeOXe0qfQjneOz8J00N5v/m7LPV388+y2ImpeqarTHC4VRk/0/z
tiHQ7NKUsY0FSggUZMajK5DD4UmXAZm0vcqYgen3pR5sHuVp/yRHDqhcUZX7AbXjxRMSOC8m97Rd
ghGJGe4LDSh2jL/n26tpG+2qc4jWev3b9unYrjZx3k/HfewOzPxcaAW/8b/4uGmbjG8u8+pby9An
iDoE5ioGHFXYAS6/QXyumGtb48VtuMY5x4H1OB2qevr3Q5tB/enQ1Iqst1TSzsz/lEeQuNBOM0wp
hVcJOBgSnK6MPj/WWi7JZRvoVBHHVzJyIOjTNT7G6dWve38/ToLx3YXpWOf65VNSu1S2Kl2imY0y
dE8N8OeFkymbQEOc89v2j2NDN5P306ppEHrVxe7aD/u+Jjf8nz9u2kYO+klto249vXX64Gn772+L
HfmCdREuZhou3SHq73h4BvgBlOKz2aOP9Su7fUFDchhC4QnMvtVoJcH2G1PvqQynuCg+jjbJoBQa
dMFJ9WT1/sfaMOpVfT+/VxuYjZN6ddw3rak8qT6O/I/eN4w/4cenfPw8wU+Y1n7s+/h5476PtR//
M4wqgP4zwlaQqnoHO0NX1RmQ6mJLF4dp2/TqYxFOO8RowlJwqH/s+O1gr3Pd9b++kq1fCxc6cycq
PjbzE1PRnXHS8+uFDBVcUj00bG9+IF+rAW2PbQXBoQzdZjZd0QwJEChp9i1DH/+APO/7dpvt5Y/t
zTCaynK1H4cQr53lOz8dP23XhPUauc9+4VycKsIAy8VNStCP0+zbq3GbPJT5IvChqTpAujlwPKmn
3dNiOtumV9OBPB0xhWk6nzht/PbhtuIm6Pw9eS6lDIrziOZD0jhQmsdBcZwis/ZkjTbNuCondnRb
KcQ5jmuEMeMdcQVFxy5Od77xNOCcs93e2EV5VZ5aFbI9ceLxa26QFuOa3VPMMHnxcYRpvLnGtmxs
c2NpWnhTKSaDrI/1TPt3owHjt/uxpZqKzRzXJIaCSGqGBb/+Ga1YSvKGJscThitkPH1p7uRmZFGN
QUsQqabXpmsYOxJZgKd5pj4jXeTHAdOub4vCIDEM3vINT6981cSklU5TzGxcJRABfPo4l6U2lEGU
Il9rmsuaTfp9b9DEKdStbjkNQD9GqnVZ3xdW7W8+tn+MZdt/7JyOnwa1H4c5cnsfDOUlJbRlSEL/
nvQxvB/x8Jm+cbyhvyoh3yv6z05L7dWRO+8YwpefDpMGqznEhMzOprODIb68dPGifLvBTdumxbc7
5K+n5MfB07n6cR7+tvrxyaQUjmxibp0fH0qReV/hyTqBXT9OD5bYb28VKWwfCUfKQWBG1Z7wQZzt
oidgCFr651IrCJLw++e6dqRqk4hKXFwNTYaSVflJx8B7bVEdquOX1kojXhNfQot/XJ0OU5mL7qnm
ApSiznxTcyafm4CnaR8mCJGRbTRZJ2+dOrWohZsZfucY2tt0yLTA5xKfPTO9r1tqYR/bP46dPtPv
XD5g7CxMnxfArIQX72HrQ+J70UImNl1pIIekoHuZFpAeCIXVe9SybHJbxT674edpZXqPZ7nqRqsc
sjzHA/7qczqgjIt/fRukUfDrgIYLSFMd2cCvrWq2ybD61wsIkiv5MF6aPVWeGhPYk9Dl0R3U0yCG
ZiENnrE5k5TzaeNf7Z52VJnxpSx14kYgkVwr51SborlMKyGYTlzxtreaVqHSKwfZ7S6pEbsZkVzy
e55aYt8UNnJ7xfBnQEkMWjfEmgE8ylLq2725zoP60U/iDro9dpZqGJwTRmwUlfWgPdqJHsBMYpup
pM4p6OGRkBK2mtaGXicqyiWbaN42WXlBJgt5MMGzjXlvWEz/qViFmyqHprfAhtVcYZB7t4xEZmYq
2ut0RKFHzA/hpm6m1dwy7W2bc+pMq4oWoVGCEbeKwDjsM70j5chG2A8g9zggOVWp9+BCF7UEhMOu
aQZPu0j6on9twzaDYTATAp1l2lOtF12nXDyrhIInR8pFhHC8uvHV/1F2Xstx61q7fSJWMYfbVues
VvYNy3JgzgEkn/4fhNayvLz22bvODYsAwZYtNUFgzm+OL577CoiUlPsM2nhwEg2lsxmxFkrDqxXq
zcWYD01VNxfZz0vtKltTpK5YiHgHqJbOdVL6Nzl1AHOc1n2pZButFhTuteBHQwya2nRoTjLmgHyE
4nCv9heUYIQP8qBk/n2SOM1Jtj5HyJiFvOvXZ8gRUTCM0IDZmn3Oi3Ky07UG6a3//Y9u2SRjjb1B
/3Htc8qU86O85nffPydLeVZRM9y4tX2en2/KLZOj4Xgh8eyG3UxsiZOqkS4kaTXc904Y8Uu1KHQM
sUvJ2qr4WhFJ91IT0/n2vc9HqIGKVq4KQkDfm1b7ktte/hbMvGN0qMa+1ON4qSuGcxr12DnFTuuc
IhySdrmW3LsJOMolVfx/XQCZjnY1wjpNcSlnwnnzLqfIZeOPOhPOXCYBF2hdeP2Jb8G9G4SAOv4+
SYP4oyf++2S+1GrORQn75IA60T0hGsFaWtRiWnSWUq9lp6cRgqN036coVzgo2mLL2pcqFNywa3EF
bkyL+mw1weJlDnUx+9T38XhJFRdbwck6fs5/Dr8N2K3MCR9TX8/o0FVWDiLeHcLj9JHxr5oPjoxC
RBjJWpDcLNNr9o6KZBJUdfXFyXCEmUcUnRaBiqtRvnSdc7Z9SNhJ5eg7xS146WIUfyCnZB/q+SCb
n4e6Ukm+pCGFbAyTh85OxMYg/zA9a3XTbSwM1U1TDZFsxqh2WYpcXYX6aW2YnE3vmFRbwFfsqWSz
4XbOl815IMWW8VFVg7MSVfHGjVKcFnvD28RpPe3BjOXHNGk1sqk1Xx7TNO8aKsVfKgfG4mTlPyjM
XjgecRjKD8atUtXDO/7opO26xl+OKloIty/qh0JBl6jr9j1UpOqhiLtoBRI0WcuLFEU4F5xP1/Ki
7ELmPBuQlOVONhU1FQcrAH2RiaQt7yaRPqWxkZ6o0kR4YhFQXSPEzlYzrvUQpti9k8KDMSdPZac8
gGLBDX4+UM+MHhi78b+Gy07ZZLq1N645KHgQhiilBrOO9mEUvw7F4F38KvMu/XxWwSS+U5NyJGNP
UyTFAJwiUBZaNgG18COmFXcYX3FxqLzBeSl73T8EA6mrfGwWVWbG0/OUI7PFgiu+yUOgPHV+5V9J
/Sa31sqHgzbWXz6vG7UJJ64c9KXs09Xmq4sUmIUC/hjDJgUhPVKL+7W1MhuLXr04RhBHzkBLBOIO
AmT/YUQZqGgIS/PVMMfiFnjh2ph3XrIVW3gx/WrN11hpGB/XCk1ZfbbmayMg3h8Z77cD5lHxtSPo
8fG8VSlGmAMwit9C0HnTUxhIxMUvs/PYasqzBaIA+lf/SNq3v6laTqVboTwDoR+OlQFCQMyj4lI4
m7gKS5DLXE3jEB1AUxIeLkdvIYPSepGmV4QMvwW3e9EXm9pH4Sqf+DgwMgoaEspEEtc4DpN+6zJn
SvnLRFRd2BNSI+E2N3kAnXAeSjTRrd9cLLnzqMn8o3JtdSR9LP4+Oik1KDa9jk7PD2JeYbaSIG5N
8muJfyOxTEVcYsRUc89n9+fQULOyjwtppg3zUIoWvU1fktzaRoWqU9wKz5fwYPqjITqgFf4PJ0Oq
q9lt+2SlHjkXrZuOQ6lpVOItBuwcKMbAh4hdmpFGe8+e+ic1cOp9j6zts9+khvVUTMV7FmTGjZfP
nZoa3qM2VN5j4fp38CPKm2zFvvOq9b5/ki2dmsC7vqsw6Z6H9kHrLUtlSrGToxlRJb2JkRQs5afZ
Yz3u0ReArHb9Zt1rELl0nSKfCZ7LERGXdakB0eDy3YbvPHv3PYiuJ9PgBYbQzVjj3Y6vDZXFQMxy
NCRK9N1JDXhiSdo9+FOgbDpgJLg22v0tndxuIYfEQOgIMqhfUjGjdfuQ6IOe9Zv/vpo0/8Ni0lEd
B3WDydfH0P7YjRkE5gIN7vAX5CILyLzdVTOU5pYgKd6XTYLUf6jbm+wjJY1rcpV2G9mUF6j3+fOu
QdG2Y+G1yoNlo38HWTN4KDNNPBb/PjFtK7s31EBHDKKM6MCMtqFshIOPZcC6sNSvk0KZKTWQA1VC
jt4c1Pkgh8immbfcJ08/b/7tHvk5w1i//fdfl2aqfy6+cYVXSd8SyEYG8q/fV1OrFNlmhnjTMZ1Y
ZwF2isa8ntDmgzwrw5TXeoSwo46ceCf7onlRISqLC27nNRsHfS6aFTq7JHJPmW44x6RH2eoDY1Id
W7v8cdbrqf7RN/w6+/8fJ3TAulYwbdQ6N+YSamq9TDs+yG2xbAYQzw9yDy2bCSUtvzXl1c/Bn/e2
BfjXPwZ/NgNM23ibKT4cG805ukVRXNwx2Wbw7B7kISgrarI9w9hYWHU+pJOXXxB63Jm6Wr3Xyaig
PsvbexJt+rZM2ESGrpmwL8ASBotj+3tCGR9/7e92gkMnOAFQdBpTsl3iMOcOaf4ajEz5Sjigrpub
+eBQJz3XHetTdSO8cgYZm70i3Wq2oTIXWMpmPGGuIPzxJOJ+fDbyH+DJ81eR5vmBSNX8zeazSBVF
y8JVm728OpoKZl15TcRPHdhO8C+QH6ZmUbCW/4KPpjnPUGAFYNpVt6a3zllASYtlxdGuC3DJrgfH
ghRe+tcII82Fm1TROw/HW+QWxoOhxsbOjrQQ09m4/uI67wqC8Pc/bvQ77X9Eb3T7z++/gWJoVtno
lq7qpmv8MV9MBrOmQoUCSmSWHc+m5prrBkHguA7SZdd3PrVsEBnCvroHJWNuZEv2Q9sESvjZJh2K
yYMo54o4M9uNdsweLzRRojo65SUOxUk7o7eGW1XZ5XUWFgZ1Ot5kVw5jD8ld3i5lU14wde/Brjv9
KLscsqtHSOJPsiUPwMdLsvNEVXpitqtYJ/HsTA3G09RbrYaYWBeLzJBaujY94spovgxAdgigjE8R
nj+7KnawTe97q92YCigu3cQ4VT7EH4+8fJSjttiYZn0IOqAzFq+lTexNzcUEPPZxKBMTpnpqpb9d
oCq0ucg7nPkOOTgv7XcNkjkJ0BKBA1TL6kCpT3Vof51R0s8V2Tb0udzZdfFsKbGvkAOVQT23qn39
Iw4gm599oKBRwpoQqQghFLyOTp8hA0wRqgOAAyqU3Dzck8JTnoPY/4Isqb7IVtdeUrNwn6CnQkd3
QiwPGaMD7z6oKnRyrBWUZ7LM0caOq1UjCC/eyKDmN+bq+L7hDwJQynpQEIM/VKGg5BAH64Psy0pv
U7T4LVFO1B8UX+kOuJ70By8FKrH4bMuzzzGUbrM6mw9s+86hl6Aw0AackudNXDiXuoeUusvtGzSR
/GMjZ86l7sNc6p6MJeMCr/ltnEVpEoUTMQCIWRumRRBb7ZoV1KdKTG0DGGZmeT+HZPdjbUWgMqkd
O9U9Bly/FGVyWFy14LelvEGdfPMArSS8yEOOFhXHwKtsEA1EQ+ua4XPR6bCLJpGZC3nFidxwqZma
ArOEWz2+TAe3jU/MOPFtaBz8q0R6la3SRukaEIeULXnIUq9aTyTIWV4wXh7MEuEbdNu7LOnDU16P
3xu/N54Su3RlS8KX8G7+rRX+3ZKcpgSb0c+RPVltKFgqPg2ljaAtjAEMzGctcN6PM9mHkMYAHU/R
PzycCpsBF2hcAatxZeMmAkpAnmsmQpMsRmvshL2+c6sRdBKAu6Pu+ggqlNE/d4j0VwqJD0AoZbQ0
87AFc19RHCpqLJX66EfMfvKblWt8nQdKhGN0gmYfselA04tFQUDFzph2x6xS3Hc7bH4CIHFfc6/w
FmapgZkjzb+kLML8H9G8f0mvXMNwVTaPTKpMplyeJ9zf0pOJ7Ye5gP/7FLYwKuWrF+BpdZeKGMq9
lGIpSI2oaUz3H1Ks+WoWNX9dVbX0r6uf98qrujXsOr0AbvUf7pcfJ28IEXcDjqt1fKEqdNJ5G+Lr
98/8j92RM2Ez3GOEJoNYbgyK39SpXGC/LJ4oN6dIwbPFk8mmHQrVUlH0i0kl5csE9RQ30wL+3dwk
UqiucB4fmSRpAqIiF1LhIjG1WvFiYYNejVW66azWWwVtaAMrbaqNhZvZE15+N7kRHFtKiNw2ah5i
AVSxCdRqEwD5fFJ64xaR694GVmhujaHa4x6dv1kKuRVkvNrJNHL9EHq6tfIKu3+miOdZRrl/Dc0a
gPJyqEMd6sdQ1xteClEqlGvqzsl00ZUtNVD3alx0h9YLWdN1Y+CedPQqJ6MV7rueTTebh/JdNSqg
g4P9ZpTA373Mn16QHaBpAen2BL3PZM2jdw8pJJZl1RGkUJWWwqAqNC85ZXpr4YDc8esSM9rObI+2
MJ2tjovr3nOdbG8oxbBzhFAPLihTLBtRc3gR4PZuKJ1zGQPKxLN7uuot0ZWiEN0tj4t0GUcuNZa1
zl5ez8UzE5dByfmgvUYO5T1NKZQvDrw2/if1NxYAJ2fCK9cSACa6IoQTQu1bJfjv9GaeXsZirO7z
snofYkN7A5KpLptAq/ZJg5JFo/Ja9mdD62zqAtrpEDjqWxhYW4rvw0fRXQYe7t3kUalOIedEqhtA
XAjq5ZtZ4fBTJd2PsaIqo7O78inCOHKtW4pxaKs8OLmBBTGXCoGXRNjPFJZ3P5QEoX1nmWu7iPXt
OEvgCyPpblnhG2sD+trBiceECRHmXVeDsWiymOkyNLJ3q5rWWlm3h6SIoE9C2jtUtuJ8HGQTLisg
wtqC4jhf0BxN1At5qmYxp3LQx6k33260U35Iot8+Rg52o1bcOWqR7nTFa5aDUOuzr0b6vrNzPB4D
N3tsM5wKGsXM8Zt8E1MIM4IX891Q5+q9Xk35VokpMzKxi7zCQubRq5zqvZmrNud7ctf92cFlfioz
E8tevnqHGV5yUrTcWWoavhqFX6u8FnHUYTZ8iOTqYz4Y8ypF9tfd9BD86vrsbybtQbaEr4MzSqPm
4zP+n33yQ+RPGPr0NTMwN7Aj11qS7Q0eu75qznAZrtj5hY+yy7bafQNM74IVb/joUu6LAiZSN/Ji
bLl4mMQkA2TT00ficTZgGTWmcHXoV+gjzgY2zRe7VdqHNkT+PaPGdK1Pt5UGtqCfo1po32KsVr3m
UgESf8CZ4LdhM6MMpN+LkaDLLwnTZZ7o2oVeufVxsMa/DrKZYRoJCM/Cqdy2jauvFcE1jvZoq4hX
yi5FWF8M1cNUS/ZNNg+6rxbVSl5llVEe/vsGlTjDPzeormm5LkJ4Uqs8nBQr/CHlrYw8m4oYqhb5
T5IxAE3Hci9gmNnE3e6pDDOeJs+D59j+1Zqvfbbma3JkO+MXh3+M/Pd9cmQzf+avn/DrviiBKChw
/F74vU86xcd+B27SUW166zS49niWPfIwpuWIhyaIzj8uNHbKLkAGil03U5dejUdEYvkn0A/xjQe8
OFu1v5UteTCbyNowUdR3mhUKKmDm4tTec8dNmGt3k+24iDg67+KMkb+PjPg+wr/oIrvkmRKRrumC
SeE18PcFolugYrNgPMdwns2MQvBgXrWOIIjArSjVZkJi+RBqsXpg/QAwKNPfa+K8jxGlvVOrh0+1
1gv8Lnxtr/mJdTZN/IP0FApIWQiw9APKVWCcN6fMQOuU+SbJ7OLFzkV8tDpig7IJAVRn1rIoNBvy
8mWcKDNQtL1dwEfHIRn3JA/MONEwm8dcWMU5wFwRCv45bRRlx1KiXfUZKqbNOE1fUXnMBhh9uyIy
7T51JdX4JFu/UVVFWR3A9Ad7Uu1tapBJ/w8jiF8W1Ilq+qYWlCpNZUtSQ8+yE3vgcpWVavbMu+x7
NQjsV/W3ru2aa4o0zNz6MCPZOsHt0Z3Uuoq00PYxkZJVTtbyVS2VNTa12TdNSf8awb9e3Xcg0laO
TfqqKTElC7OEJXhZjq+E1KGW1+yVKUGKXke8sRRXHHy5TPHDLjjil3cc1IBCsoYsSqvAdgZ4B+B+
FPrPQDPPhJmT9xphFyhRz39xyyq/Y1GaPI59pC19/jNXODktPllKf7LCjHKdVtUptevDgz9YxbYA
MHUi3Jiu4xpNJ38xVLUGCeUxyOxmzRp8guMyTqh4C2MXqMr4mgy8A8rBI2bu16ehziwIpfSDKp6W
RjgwbJ64hmr4bZiaVFRKzjOYMuZ8GiTWj2EJSN0MjC+v9uTF5FeICrZ+C9CrQpR3w2MbV/U51WBT
BWmnw9c/poFqf4tUFdZ1m5CEDYCtNC1AjNLWq5ekyOAnJva3LE1/5IqoH52qKv/X0tf6QxfKVOVp
hqlrhNNUy0TP/s+lL14VmpN2xfikWpl3A7rgGh0TL3rnvYUfGmzppHrLorhc2PDALr2ojPtB19BG
059MyaofMXcpayrTywGc1zxjyWZENfdvTXnVLlp8z8G6Tm56xERJrMN6KG+wokCRE+14M7LpPupK
MC+eu4MVUv1s7PKrAe/sRUGjc5cJLduR/PnZto16UFSYIGVXjl9CJ781lHw81HM/FN4cxJgxfumP
VewXF6ESepc7+iKZ1LWYqAqX+30ZFyDBNZwivbR2dgrmdmPh3buoLCMGJtyzskT5R67SzfHmlcF0
RwDPb/3+6MRUMS1CdRBH2cardDbHsjqyEgMuXf+8IIfYJV434HIY2Hr1sMrc4ak17auqxc291E8j
U0yPc5cS9819iOMBGmFXLEtVV0+u04IxVefNkKqWaLij4Xs71zvqgfXTcatb7LvKK4pQ6y6Ja+06
oTZk/teIxf26PfKLv27nN/dxu23hIFBH/W0yAI93pi9ACAxYdocU8xWBnb/WddTiuQ3RXqmb/DV0
7DfKUyl+rabowUP3JLtHCAVb1K/UaMw35SO7P1Ov/aMZqu1LVGxNw89ePcwNDmSJAfDOTSAeD4ge
L/Fc0QHk7kxNdfUYiBYurAaeVPYHeXDxtaZ6NCAB5N6kAYGeq/FbluCs5D/oep+cvc8+1WnFyixq
A/MnKHyfF2Szcy2xKslLLHMBaGjQs/TeA868Yrmh8qKM+k0EB/kYVGOxS1gWAlf1CTzygG6NuOsQ
eWfaWg1692LFU7bCKW+4pZQn35Vu3jwlbeEvBk3roMo1FNLHI1xQf84Bl8WPumzWuB/5cOqsDUwr
D/uY0V90YHagMBUkYTBX+daBSzT6KY9/9ogpdjJjNjuelz6FsuqcTSvcaA+sNrmX18jofFwzZlXj
r2syC/fv+7ykDpe9yPVVMBeDeCbscr+Aw0nlogW9TDf2RRn2C1kb0gaOsjZFWlJlwzeye/DUYMcy
PvjpcBL6RfRGLERjosAAJ/VSY69Sm7DOYt15cGuy2Ljqdj/AM/H0O99rCtYXk54rN1ebik3LYmAP
JNI9B3gNLCs9Hd9w9zxEXtqeGjUxNg6RvAWBz+BnmK+y3DR+4sf4hoe89oKNLihxt5suhlOO28mA
8WD4nYlvQBoekLpH6zRstINRa9FJbat0hegreTFE+oyQs/uBymXdJWb4dUwQXpf2GF7NeGCmqfJw
G9S9ce9Q9My2WLfeHQGsCBsgmGyGOEXDmIzoEkpxmPOTIg+Hk7yAIuivMxO4JwLVYloAZLGvvWjf
6pk62LtgYZ3cJNY4C7FaUHpqB2R3hDZztNwCD43WjF67IkauxtdjK5veVJ+6JhC32m/be1EkD/o8
yitgzWQtzAw5iuAdkU8l/JZbojuTT+BXAbFv+SmSmqLRIdMcEcv/JbYaYVMo1AxdZJeTO9G2xneH
XIEBT26w9uSCvI1ZNswMakqlpdZ1j4k9AG2pe/EFwtt9zLcjWJTYQyQJdeV5XB5Go6fmfcKYA5cG
80mdoI7MIhwl+cZE/ey3pvFSttq07bI8XMmm5/XdnaLwpH1c5b8l8sA+//d1uv2vdx8gEgLEuuU6
mgfV9Y84uiYm0x5tiNYgcCDM+wZOxdXUX6h1T/aNqP117IbFo1+wLDH1zPleogsMWh7iz7GjpXe7
MTmzLGA4VjmPZQWAsywM+3N4plJSJD86VbwY/Ps8dv5oK3coNvBb/Q5PECc957jCLdI0PUikbd1q
+6Erki8YBplADOL8aia1vi3Yd2yDQouvgTuHQZUCBOEYE2y1/B/zTSC3E6Kg6DQmdBNS31xaWfTo
BDElxmTnYdRGj4kg+TvPIPLar9aIT9Yf1+b7ULn8r5phJHN/bpRQ2hoWrx7kdCra+D9kdIRvfBM5
ofNokNpd4vSSlC8pXBskZskGoRiUW1VM5UKe4mbYHNr58HElN0fvTnaKtCETOY3uXZBZKEntCejx
33IYefaHJuaPphDWiPyXuu8tmCSKOzpgogP5tAdHg/ySu3130JTKObaJ3a8atNFPaM0DQtn8wrNy
ZklZ3+VNmRJxkxN3axUHrY+bmiTgsQxd4wlMH0v99AL5JPzeCQr59YanpAqKO3tEDBMNxVentadX
T4MUFRsqJMsRh58iiexTG5vKdsK9cJeoSXiykAuszUkoey80n0OfgFqKyOZIiM47oA+N1wp0iscc
uSDvSjH+8HFeak2+IOjx0Hv08ZNIPDyFPKpc5E0EwqOPm9i2Vr9uGqVSoJ6JHKkefdwUzz9p3jZ9
/CRfV8Sj6oPk6hEAbXrTy3CXm8LoeWqDr5oFrV0YSQy5Owb8NUcZG5+1bDMMwVbGICvs1hZWNXof
MUjqgxbzfvMJQgWuOug3gabYr2X/s0n78UvbtcO6Jp6yxUjRmbthARbXwExeMyfzqW8b613T6C/U
ofpn2SUPsulhdEngPT7+0W82un7XZaLGROiWdMZ4wFi4psSEulV59nmQfWAny22SH5mh3J59Gyzi
ZBYcp74FcoHUrmOjpwXWYs8+mfqTvDp2qnWsvQcI/c1Ohwb+Ap9jTZIOxPTghPd1KB5SyIcvhdl4
W22mGiuTbqyUjoKOAs/NrSD+vpRPrebCpMWctPtoyqs4iu2wH99YZfsTajybF1+lYgQZF100lVg7
Veg/b37xHStx5dh4o3OSC9xQW4Pqq04fa17dtduJ6LyOCx/cHfhAlOcBFaH8rQlRV7NUY5cZLMcm
DI9lHGYP+G7/3j+x6xtyTMrn8VaXeW+mfkxHg0Q75jpPWDyt4HXyL4qycsfSHzMxo1e39mTxB8hC
3Kzb1j21SVg8KS1u2fPYEfDpLiM+fCcSvXsYBzgkpQvQRiYK4YkAzklM75jwK3vJ42upauMz6rPH
j3U7Wi+Mzg0F3nhcO/vM75ST2+OEBcyoerXa5BrMsc4+Lvd2lltvIhlihOJedKn8yN950Kk3UeCZ
N4xwwMyhVfneApFNmp+5r1pveXEjGIw7768TRfmz5/dLOeqFGcT+OSaHb/Wm5smzTDmgfZlzRA7h
1vnrlDekjIDKB2t5ta93SC/Hd9hK+che3efPeeelRXtOI6yucaSJKJ5rcPjN6lWTtto3oMbqwtOS
CXP6ckQIaLtrSCMe1IP+UY6os4gNa5Q+tQADN50LEUmDW3fr5uCbHOGo6gb3oPFUMqdh1do1l3o+
wEYSVAtj4Oxq4ci+3o7pdGzjLu2c+CkborOhp9VVvnwKWtxQXuXXeL722WqN4LfWr/t8ny/if3/7
e6rz7/f/LLch86ORqPt3MYthKY0SqMP4OHl77MZEt4syNEmeZ/ZLbJbtgyyMkGcB7o44A+tptIwx
BUdL1vvrLqduo49FtdSITRwqc3DJnquPiZNgUctUtRlNUB62nxMVnqXFUmQcT0FzaQsKTCqIuBFV
KQebmfXZMb3n3E30i2ypAFWNPH5MIqI2GuSOPfN2vQwg379hEP7dQSh3X3qNck6mflhklsCk11PI
SiXDfdj2zTu1ht9hj3hvNZE1tAv9+BIbs4FknV6TMRBn2OglQCK3ONee4wNzE82uZneasYdcjV3V
Pwy6Oh3TqPuiTXr/MFZgNuO2x6rMI6tQ8q777tnNwuB3t020WNlWfvs+1hTyZWZW8vsIjKXQvPrr
bDacw+p5wePJ3zimnW/squzuQ7s84Qquv6WZsZR5JbWl3HgURXh14upe4AayG4bIPvg5tSjywOsT
hSJUJtaZAa/QApvtn0LnfUuGJqq817DA57411PrgOmM7OzjyKu0iIOYWlEsMwcxLzex0J/zKBcmM
omDheiFlN13i3FxfvRjI4L5qCGYWWN2A6HLKkg3PuC5U9yW08v7ddSNQsAK6bDzhz2lj9HvHDCBe
PPyhALCG/bfAGjd1UAkM1I3HPje9n9hZ37Mp3rZk55ejQ8XCmOh3bau10M1C6TEKKho8ydZ2lb0/
FflKG73DlDZAh1BXv0x5N6x7dHHrwu/YgeftRS/R7zWIDt+7RMAOIklEyomYjePdBT5gGKpBWljP
DVJuKzwzIFMX4NrCcz5OPWUL6XHA3PheHqpK1ViUI+GbuxJFqe8wn8Gcziq0k3BG6g9E+YqNw7Wy
8/IRVe6jVnsp0EtNfSoU7bkINOesx2VzGq36SiEAkv4sjtnC/YjVLj+qUXDz4mHcBU4GcLWOCvOo
EIAGAxba2ZuwiRqXnVrjo0NTGe2LW7I9tPVenEHZD4tAyfM3U4mjJajl8KB7cG/bzkX//HdpWOhx
VoXG96QMoUGO4q+SMVlekxDEJFwzD5FtysW+KE6RL3t/fCIzkl+qNH5iddKcxyHmSZqEthei6Z9V
l5kaaXi2IUjynfeuuM/c3jgNg4OTiwkf24Ych3wDCfp8UR19cd8PjrMvp+SdHCMjhIbbkBdRWPbR
jkAaLMZGB9UKrXRVEll+ZhnTrZDe81qbmzZMjDvV07od+MlyHXmYq4gWeiSpOCM/fJw6Zsc2iRWX
eyfm3iTgBeXqyl0ozqUIPayLxyvAWOviZu2G3efK9IzvBby6BU4e78K0+uvUZiWsN7de19HbVCP0
jdnpjF3c/BTmgwAZ9dQkoXes/Nlhu0opq0gAnGKsVV2pwfS3qoiyRcnjfM2Urrzm85ljateMSf8g
u+TFvmiyjRAgmGQTcVN2VrT6HX7voWgc67FO1H4nGgwhZNOJZo9KN/kaK7n9CBxC3LKuuEvnVlmo
yDeDvlsN2H8ep/mAmuyvszQx+k0f2l8/uz6HfY71jLIitcFP/3WnYzcHVLw/K79090PVxDu3870D
8UscjUHVgYGLmk1YG8mZVOK4Nkqjukxu7ay8TO0OQgRXjzfztshw+AEo0e5DHv9tR2U4zo9gGvRR
nS5D1RYrH90HNc8J7BBTqI9lel/XFqoDd8ruAZPE296sIeUHXnsZIzz9ci+t37BtOKkVT3qSoi3Q
8uZLXHfGHUq97GqQdt0ipFK3fYnnOeZqlNsRRd1pNp8mLGV+ZcCydR1D+2qzsdDV2v7hltmDxhri
riGoeBWGshJWXP40KSoLmQvfAoxrQf0nxdXKI/BuY3t2eZQ2ie6KDby+8ao6GNWXdqi/qFbzrttZ
/DO3T6g0CeTyMF9tcs9vTmiUd1WvNbfJZn9UpW1xdIf64MXkBP1Aaa5UGHUwLckEVMWAbzNgKDVk
m+XlrEls14TwluXFYZoM66SjI1mGntBeTTGeiIG4JCo9jSl73ah29TWCVLwSrlrtCVM6MKLED2or
mCjJ2rMjbmy8YLr4YEQBpZhgr8+ZN29fLOs91sqAsox2xLEL0qgdsETSMIjpxhxOITK5hYZHyW3M
TIHCvFbXgMK6F8ITJEgYEc0LZ/Dv2b0umgIdQLMFwJjunMmzd9oUF0f+lslmVFv74pmVt4R9Fay6
Ifa2ox6NR2wfwcfOCEHLNJurUw/7pIwXwhALQKWkKIY2PcF81TFMrtuVFHcF/C6XtoiqnZR+dZBp
UIq47VlebTpo7hSlP6pqn99UvyBk2loHq+7TO8PsxQ4P3GA1uVr+RiHGD7Iuw7XyKO0ojPB7NM+5
VoIRaq+Ud5FOHHb0VHvXRwDqhz7Jb4EusOwo4G7bXk01dqf9UEhZVGrkPFUqTpmalry5Yw0KNod5
ms2HUcNZRI/5ovq2AjWOQJC2nGqnXIV+7V3lQM+zzY0bm97is69UBupbLCaW+VPksNQa7Kv78dkf
H4a50CZA1dCL6WVUsHFwixJDjoAAIPWBrJ97IwV9731xEsM7RQb767B5mAwjgqesQxzwDmZW+3vH
c7VTSYHK3QQgBekJVCMvbfRd3qfjpZwP0TYfs3zN5jjaluwU8GXt9Bfq1b8a9TD8JD83oVRmocJu
u1bADjetV6wEsW+myzSY9krKRG0qFuY+iDDxj43xRbS1JzsOnK2fKPkdX3meVy19RTOD4Y8LLd5Q
y/GIVyEwaQPbudg2hqWwAHdKH4ui6rp+QUruwSqcbCv7Pg9a4zrHjyGNqxNXc5B/sRrBfrNpXtxG
NIvcMaPnHirPssfC8jq7hq3RIzXouTeQoCkRoCABfU8abIVeAfaP2pOoDbaARKgeMvJMi0o3h53s
0zLDXvQTTgWI/66xETk/yEWBsbpr/cC9BQar5EhXv6qKMu5Rnk57U6HSZAHmHeesOTSBJQALweQV
IGn6JtQQwTpyoFm47BIAD/eo0vsD9Yz2XTLgtGKjobfCiIQkDqdHtRzyHSaPPA+lqmAvjkmHEc6I
Q0fcAjs4URsdhHdTrBBgSbqNj2/tPfE0SpJxBqOOrVWoxGDVRElt/WQXY3waiGsQCmnrp6Qs3LOX
mI98f+zHaaSah3JZtwuSi9MR7BnzjypaWQ9WsYtbVphwrGRRreyLq8Y/t+U32bD/j7YzW47bWLb2
EyEC83DbI9lkc5RESTcIWbYxzzOe/nzIpgmatvfxjvP/NwhUZlYBbPaAysy1VghHdYHS3s5x6vkB
PSuQVFo7gkww5oeLTUUhA+Ezei+WEHGwWzDvLeVWLOUAXb1q5TwAKx1tEp5T3XbI3F3OUqNM9kVP
3VWJhgY1jiXmcso3Ee+rVO0PcB4p59ryoINRgXZnmuef5cDbwLvuQFoZXj6frdrmByCLH1E3QJGz
4GsxMVvnUYOJd+PzylxbteU8iq1Fek1PmvmqiF19W5kgu7rUpgo/JsdZzXOwJNMdVSfjQZ3Q+zQg
cHwMuWvE5aYU9YyBckAwg0ablhTCPR2su95STX6m6dz0Sh0sTmx+6wH1ncP+18koKLR2E8oWqPdt
YPt0To3f8Cy2nGlIzOUXo4zl0Dp3VHmnQw/zOFS2KiWKEiTkoKTf/AQtOdigYNNCJfIL3/fato39
4JlelGhvxrV/b6u8KaLkB5srCvBdTfN+Z/HTsgzlMHg6XbWWR3YAXBsufXTsU44izpDqD0bzFCFs
geKsnQIE5wWOPehdefCrUxiJ9QH8hoYAWzmTD0CoBzmneVE/Xw5VCCSQp63uoAXqq61uu46CjV5d
o+5sXuIGTbujoGffJoXlHcp46RN3NPMEpeeMKu1UfNJCu3kammGjwmKAoEi/9xJVeVwe1P2u0V4M
OlZvSRD4l6FVItoew2J5yHSYriFLgMKshL/pmKppSi22+On6MLPH+TCc+KyhCNCa46MFvfB28lJo
6z3fvUlq5UsYo4U3gJA0u7r5FKAIDPOhC+ip1e7Q9Kk/eQY0xz0kI3zDMoRGD/k55DwgvfLvrIKm
KqBb/l0e279q8xzD9AzzdqSGVIS8IHmxQcvsTei/r8QLIqLd+KFZ0r2CF56wHRkX5Vl1TRUhQ/aw
i3l0enCLYWFvbDaaN6i/0TDYW8aVZTQpcheqDWIqaa4yGph24MDtzxmpBAjIUGggr493UrVjWfDz
riSORYolrI8mbaJ7mat7fXAstbLbX+Z2NJ3xa0+ebwnmCa85FDOd8eJNenJ/5jRXlyFtWvxgTaN6
kOAcfZe9ibzyxasGSb6vEYc6XuaOaHc4FLSPEmz0LRoBoetfvKm9KCnYWQVlKvesRgOFt56SkPwJ
yRwqWyqsyRE2xStrEbHs4S46ZNFc3rrJDd0n0ScFfU9NHT4pcON/yurxCygq74xO4nhV9YA3FWMc
7rs2vbai3gM7pET2xdZqP6pZKe8uph6ygjsozTa+WurRPmbHTKN5eEKRbLiXNfI6Snfsn6Ojm4/I
cuToB4UIttI+nd6gPqM9gXr7mZOc+lGWIXxehWGh32rFV9Hontp2zh46K/ncqUnwAh5ZP8FBBjWJ
NwYvdQJvNLn26SBemgdQ96hS7yTewqyfs6boH4LINb50P5oqC670sFB35YBoVpzZyJaBWz02MUVO
SMnm6eSV0Luhzuz8cZoup6aWVfr2XcC7UzPTykMykT5AvcoHhPnF5s+jIEsb7+gFXxBgax79tDjJ
SLEG8z4OpicZxXMOpxuipDKq+aOBb0cV5dYq/DLXVXfjjtToZNW4nY2DT2fKLrYV437y1deDqVw7
yhDcr2Ye+MtT6gefJWi1p2an7cOJSvEHR4H+L9KsoAXWYAkhH8Fex15osv+4nN+zYbRqTfsMHv4Q
De30zZ1R65pbmponREfPqk66i97pnRuzRw6nGor0ha1ODhBjvp6lBipNJnVXiF4hsBOv9nYGp7q3
H3sAJR8cEizeoVNgBF5WlmmAfeDPs4eGrAS518uqTYMcWzPTuNcBKibBMs35CWm210PMo8IJ+ff8
JGerY41bHR/i/kXIuvxMQ3yCAhcXXufJcI1Zr/QvQj4stc79x7v8x6utd7CGfFge4YA/bv8fr7Qu
s4Z8WGYN+e9ej39c5j9fSabJ66H1U3XowuhJTOttrMN/vMQ/hqyODy/5f7/U+md8WOrv7vRDyN9d
7YPt/+Gd/uNS//lOoXeoeTo0ii0EITzaRcvHUA7/YfzORSmKWXnqvs66jDszKS6rXMaXCe+m/e0V
xChLvZ/1z3e0XnWNUak7z/vV836l/+v12cyw9R7MmKfz9YqXVS/XWa/73vp/ve7liu//Erl6CwbC
QrbssF51vasPtnX48Ub/cYo43t36uoR40uVf/sEmjn9h+xch//1S9NR3uwmKRlRZp+auG0NnX9MR
v5Vh2C+UAWbe0LmDlx4ta6tC+r5T3KbQj2kDK3NTezxRLm4JHKeAnjiaV24BqdcnvYB0cyfuoN8j
oeWd6fkFQSemfvbSm8rjKbDUS/2IvAQyWxSVtuD+tpQZaL1c+HYvbLxCzCucvGD2SsRoF3pea0QA
crsy9erO68TVtHL5+r4RK9u6SX/4UaNcm6gFbfMsS47UpMhHqVnxRFfmlVnl7R1kS/mTQvbl1vLa
B/FJVMUn9+DZ9bgDFp4/SZiewAUbkmw5SYjuqzwi5TyasqoEIGBMD5cZ0yy4XEQc//Lquts/OJa+
qL//zZW9CeYl3f8lyA0ycLk7nGc6segDg/vjLGPYwkMEZLxX9+ow30JsUyGkGAkphtdpMlcOEgfb
/+sqVpWEh8IEvKuVIFqQvqYKIKdyIEvoxEBncK2HS1Diume6LxGJX+fQefpH+DtrEWrIoIyGOkBF
HObsNU37rtci507O0ibd9H3enT/YeSCKdjyf8h76MGFsw9s+CWBr+GMNiZBDyfYWFii7P642OQtT
p78CBvnbB7ssUjbuTV3O9kmcYnLS4ZCp03Bd0W9PzyR1Qpg4LV4iVLvsGl2IxS4Hsa9DOaO9zr54
ZyG9E6NLMcWvF02JZa5Ma0wkkSKjbiGtzcYDLQA9moyz7m3g12seNhWyhB6slArvWlqoSdvZ4yH2
kAAcArV9qLXSOTm9+0lMqx36rU9W1rrsNRa1wOWQ0Y58sE1UTadlptgu15CVVqNcx3UCBHGWeeJQ
y/lrViCmKzBdOYMU6vEVr/sBugsJn4dIpWB5L+eC2RX0bthOdDu0O6+KziE13JPaGkZabbIqa05K
haQpomOKWv/pvNWMWt1KuN/WPfromm4jbNKjPhobr9jpROk8l+wGMOr1YJQNDO5k88X0LuQj8lr8
QewCun4Xaig+gmhMFyA29AWbyO8imG/JWZsGQOkmde2bcGmKgOJbRbAXdqChAuLwFhHamnZt5EO2
1a8/NP0kGc3nBzE6C907+FeLBMiueOsNgtPoJkdQ9kZye3xSniKqqDeS15MDOkAZxMDtItoLVV45
qyCcl7iWatgljlaLYQ/rSQN1XNk8LgwFh6it4x1yK/BB0imY0w6SxbvB9+rHcpjqR7Fpi627cEaS
oz3IWNwf1hnV+L7p/OC6t5vhtlet/tYbqBBvZBz7oXHj6ndFV4zoBImD5BP9AKPT/RIabUThXu8R
t0G2el2hy+PXtT7YwmU9X7/7YLbVSDkq+vjYLb8j8nPx7nfllQa+RnuVHIL27hdGIv/DL9LlR2bw
I3Ub0PS0BeHnbH2FimmWRshBacUxX9iC5ZC+nU3CCryOxd0PyWXGB7sM2UH3Rzr/vzZD584bEp+g
pjxAzJkZKef1kPvN69AM2g067cOtOMV+mduDxtkGcz3v12lk1f0digvaFjolaNlNAIfAoAbIAE0j
imgC1qq94jTfjKnLEOTMneE2j3M2plFTXcdzWl0nBqLKT4NF7kBFEnYrMfUSmAgiYfLojO6oupGH
vBOTG+rFlofRAXqQRlOzracjvD2PznzFz5x2D5hVv5ezDCJ3fY6682rX4d69zXQL7iJCPZWm2o02
ltbR4baB+GFcD6T1+Evo+t5FCiSzF3dkelBVvl1NopvlkmOhUJLhausNhHXe3PYNerV/vrEwTyu6
YyA2Hmb9ek6j6kieWn32ugyiSsW3f9UjOJe6bPjFbfNhi0hV+OC/xUaGM3+IHRCf5jJpFd7ZgUYJ
oGsgR0u9hnRSHlwZ8DUNF3dlR2Qk6XR4tSE7sykQ7zjIjMtkWWcIl6ReFSKqu6xVw2Om7WRFewyv
JOTjlGVtoLXRjcwQb2FVu1R3nNG+p2c937tNTHp1+RPtEJyIllQ/QjuG18Nq0vuqThBvgI36YIFz
+SSxQtfy51i1R9+yR9HvTtFrRLE0fpIEM9DoKLche8xwARSoBrxq4hW0gXgdl0YH8crcoqMOqXqG
6dVbn3W2JnXyTY2uE+Bhkwx8Rf/UOhRvBQXJxZsV5U1UmzQ0LarvtHhsTD9t7iEqAcGznK2O1RYu
Xjo40AOOQStInByG1nl1gN34dabCNw8DRdR1glziw0pyiQm2k404JHi9drrcFN1XzbmirclwzHJv
T7TjRfYYfwMH5bWT+i3gBaBYGJl7GvC1b5Wl0WRVTs9TMYDPU5KUSnigfXNy1aH4qfrnIJ1VGKx5
wy7TZdW8zevrkXzvv1vVH3W4MRTFQSM6z66twbWOmt+DzKY/awN/WH+LmnTwEpbzdVCR7W/deP5U
oIA6LsRo4OeKO71D3i5YogAt8uxsu9VOvF6iV/wpLCleWRJU3nAr3shEWvVtyXzKKRSzhtsWv1JS
SKkweAUd9E73hKZYe925oX3ISNh/UeboTn6H14iUxs/rMnKsQ9hY7dYyYacaNvVsVUd5Tp7jyLgx
nXz74VkZUCVP4LOqGjdW/Op9tYknaup3nmnk52dzeVSn4HNlFM1zsvBvG2kKi47ZnFp1QIv8bUhR
NDjLYc7h69am8mwrHr1qo1tcNZobPcnBo8GjTOjFkxHcFvq5MtsbozcROsymbDxm3dDzJcuEmc//
k5OlLfTQEaouUNEl26lVT2XbOWcJmXR/uLPd+bhO0O05ueIbFFS9TADKbG1bq4ouMZfrzsl9WaA8
KCMDesf7cKLwKXfh0IaP7g5y9uKVA13T6Y7epuFgLsvPiotgPYTzz0q6Q1uwfy66ZnieglpHPA3l
ArGNi4IfXVG/egvfq5iqwoQqKFPPCIEPzwPd6WhM2jxFLsOSTd+TYX0Vn4SbMThSLwOy06q+eZoy
/xvcIcONFwTDzeSPdKHLqRz4eleU9mYN+BhVvU2VGBn6RbvIMS8eqM6ivW7N/WXNNSYrYgRp19my
rlVPr/dxWULGZeZ8UgfU2z+E2I3KL2rgfQ6t2oQm2TNPbq9E9A4u2ruuHNax+CVS3A5UWa+RMrbX
yItLQilIIIgcwDMiQbKGnK2XtKGxM7Z/ezWJZI8awjpIZ6KqN+O9A8HgLh61ZC/D3gux9cZ437uz
sxngoDh8cPhD+mtIveX6o70YT2GZaTd1Xqf2RhYZ3Wd9Koe7QA9ampMQA/fYWT7aalZv0OYcrmUo
h6Rzn1Szj29lVMWx9thZ4y5PwvC+WEaeGQSPADPXKRUsHOeus678qZmjrde1sAx42Q8N+He0heNl
5iOiQ/Yn05cLj2Y4HJooo0+pqre09wyPtaOGzwAB6Kv0n+VgxHZLBxHam+licxsaVedZaXfipVrf
3eeBfqpM73WC3tPCYE0KH3JMQNGyvTP30MYu0+m9zW/7wvl9jQcaSHuX3TxKAJq40zbow+lKhnNb
djSj2dFWhoqbGk95+SVL0terwYpUkb60nWsjbRO6bgqDpI2L6NMZLtGYvwz1KijWi7PYosKiiXgd
m9cGQLmzGPxlkkTJUA5GZMf00RQoYC3e1bEONUhnD6Fl0yP4xdDc8jxORvAIqphi05gWW4vGx12L
puWBKjwyTG4UPqqRu4mnMvuLV+aanbeR2NRwg2eZD7j/43yJCCGnvUSsV3i7vjjXNWgKhsuXJnTP
isAHhHB4JXWSQ8YMeOfsKu0eZEYAkYA1/KzbODjFS4/1RqI7O3K2U2iMD3JoYU09lz4qWXU7PeQ2
II8s9rOj3BMU09/8xqpvLyOXMlqjWCiLy8vx5pW7y/7Gm5ISeze3W+YOy0uXq4l1Ra0agdYuBXqT
lPWJdkG4pWiAXYS10mgp+C+WQo29kz3mv4vrElT73T6tEOZd5wRDgWZwH7yuIw7IjP8/rrNee/zf
76frZ9SDLRjKqtQybotGP/axbl0j+szzVtr3xu1UsQyPXqmB2KURn0YgwAhSGbdiGsR7iZHwClDO
Xms9sCTLFImUtWWojLNKiwDaTJs2qaa9GMV9uaKEj4CQ9oCvEDd1o+T1W7qc6PPZlKYxXXVzu1fN
KjK3JDXMU1RlFq3bfOe3AT95tzL25Ptd/ORpJndfVm179fpc44/RNVk+5Y4PSHDvdql7GIvWgOv4
D5u6OJCMA5lT6xd7DvMOahdLCBI0X3vdKpGvJUxMMkHj7bPjnQItyptj6DP31tbRPY6zETzHUN7S
K1Hdzmho3f7dUBwSMsFqbdcz0Nr/PVZWSqPgh2PDiFbbz6ViKFs5M2lauZzli61MFetZzv5FnOu4
Cl3BJDPddP+BG0uGOm28Sh7RMLs8x4lJDjW67O90VFJaC1LfgLYtC86aE5QvYI03ppnR4zyaBg3M
8bOxmP2sS04Te+mtDK0K6D0cSQoNzHPxomsk4ckCQTi6BPNEf1lj5pnmIXbC5wCw0guHhI+tyXMM
Chd2VqaorJfOU4PS+PW7IeCQ6z6A0OSoNN7FG0BW9hijRHsrwmYzNCnWZHQ3onXmLypmTaTAgl0h
8e70JV9eKNglt7P7OkFmycE10stUGcn80UrivUMrza50q5RcZzcdCy0yHkuAVvuuJE9mWpbxKDZf
MdttWdjNJUQcEwtsYGbLT6U+/dYFFqDTvDMeITU9qXGonrWudaNt8TKBFXtsF9fUtcpZs8er1nC8
CCWUbDoliv77JdIErEV3ulls5ZrrzaQBXN8xbTElPew3Yk9br91WSHwcL0utNyNuuUHU4i43si5X
vGhe4lznsR5AmMCO0Vj2k26k9Fe0+oPbUtjSb1ajNs303cp+UcLp+SYS0vpLzLrE6lht6zLzsszM
5xSxovELKbQXAJXKp7aYrCOSfeVVm9XpJ2WGs4zGx59/DhgjBC/qgLTMQqwxTio4GQMiLyEDVEMb
jegqez80l6EEi1eC16F4P8wt0Iy7aumx3g6dZZyzhH4gNN2/0t+q+Ui8Q5cOiAeWr7pUJtI0sXkm
t2ucJboZ211SG8NN0f6eFpZ5CqF4ugFJyr+qUkoIdpShQAt+sboGRSVSQuKdlhA5k0PdAJK6eD6O
7ag1Tnb/s/SgtW8lTpaTMUmkDih0dYqnALp2NNoyYNAcjFkLlauxImE/8zuy7a0qd39HjTi7oRu4
JPUZZdlNQ0fUFolBbSuTGnTk91HXgYqjC1Yxz1WpbpRgmEAAquRglyGsUdP9RcnR8V69ltrXjzPS
AGcAeC/sOouvXRajVlpE/kvX0Y6k9QU66FWERGbb5C++k6JHWAQeKgqNgiIKmN3OANFE2cA7aY7h
X3DaZhz7l6EmVA+w1bwbrl7B1f3buWkaINw5sCVvF/Sn0dEeY9SRxrOC55zthe2E8hld7BM1w5sh
qPZiG2m5nHcX9zIl6wttXy8rmAC69p6m13u3Vsor6FPcfQJs95uexF8aIAaPal/p90NWpRux51mP
RKNKG7m3NPUCf+bRTPvqz1V74gVoUCrJkm+g25pNE3j+Hb2A81OptI9iD/SsOqS+aZEY4yJR0x46
k3aiFp7NF/Trwnj8dZgD5Ar4Wnvsy3a+Qv2kulLNLHhiO0gPvZ3bv0bf9Rb+E4mE3mx6tGNoYV6f
rOGbBPmUT+EOCosUDFRK1qheMHxiBGqQ7qfJSc904zn3eaUoWyWw+DV7OwtyUqVii97OVu/lLB6L
c5dDjhUF9mPI0+u1yF3KARC7eWfFvnq0U6PYfHDIcIr9x7LM3GuJXSPgeScTZtFz2qfBE+R++bNW
p/HeV2n7LxqAY7FSllurd9Kf7RhvZ3MavwdxHe/nOnkf0Swlkv8YITxRaRxBhhlO381AAfCRQ7V5
hN0m41OkqOhiLjuSJkTi0lLhBLPDNiQTK5sTZ9loiN8PwDcokXXjwRna7bzFIV4vdfnQpPV5Usoa
UMiyp3k3bVmbGvB409RnUdnSexK+RuWVTxONideDq+iHcS6VL2SwLhEGoJ9NNkE8ZMdAonLqw9rC
t65nxQ9Kz9oi+tU+waM43cF9fmXk3PZWLabiYE0I1EmsHAw1/QGFnXYjo6qLZjCVCNqyKX1gc7nt
55qypJ+Zu3Zyxq9tQx6uMMiOzE07fXb0fCcQaOhR2Q4jp7ITlLOrO9rGtW31DEARmXGtV54jf5r2
sO4XNkgZaHHlENqqelKs5UCveca3CKf01po6kILul4zvRioFi0fCF0z7P53m6A5vauCw4F6raXyM
lu9ryL4sajipxbYe4EL+2+y3+aEpgwkCVw4zfbc3s1MdU3dyrsRkGLCIw1/5p5A8NsabdArNzQwL
x26du8bJWZA0x/htqQ9hiXuveFrWREcoV1CoRIRx17Z2/mCVKRtNM4mPtd6mu0aP2GmqKcD5Tp2v
LbP+ZSgz76D36owUgVM/JmPWPIqt9foZMdGxeRTHP9rUZS4IP6Cpa4xMSetm2HbTqO2k8LgSRF/K
lu/qmCHqRQd/GD5L1fLivnBH//X8Ut40DQOQsCzZFZ196IvusxvtIL/cWCgRn4cJLd59ogD1dPK/
DJMFZZwPZOjSvj3K6C20Xb7H5MvszS4rykjsEvEWL3ZzEUh6i5dLSqj33a4gYCoX1mo5FKVv75Et
njerTc4W/syzXnjQ2EqM5cJLCF7/dR76joCCJHJIKqS0hsTZF1XyPmZdsYV47Ug16lf0EuxTVVl3
l9dDhrBeAYvmBVj/IqpslzAxubnD9/nb1MtQPB9sZHx/+EFdbTR9UPdNyzebsAuUjfErDfX9fUBr
MT2sGtrVkJU3QZXdmiY8oRIlk5ygh31h8f51Utsk59dSiRZp494zc+BuZTKhIYUO6iYp7fEs4wB5
nEM/UUoUm7LEvA8Edb3n28q5zBY3OWGNyiL5N3qvDYiH4t9MKm/XSj4ZD3KY297ZOUMT7FdbDbyO
EqIabLJcNdkW98FuWETC5EC2Gr7Vmpx3PvowOC7CYaGdGHf1+F0C3pm7XjtAZ5ttxbauQU6OvqfG
cS5riMPONe+sBzxqLpfq3q5HF1B6mGdz+OjgmeMnpdf+el288vgYlGbHm8/Tr2BQghJmoVWD1LB+
NPQCnLVj3jc5ItXVclgCxCQBcoid9yYJXSbSrGxdJv55rXX5P681Fe1XNB61k6uHG8e2mic5xFph
HgPN7151bdoCUiR99szrblFV7/vMe+izcMlRoSUzBIN59FWiL2MSV9Tic+012gGO81CwlfkYvV5P
ZqjL+mKbzNF7GFlfRl2pvURZ+DImkfM4DjzuVYkRXstQoDve7NyAQmvOguHJYi94jLUbGUhQCDM9
WEbzU7TgfsROtH9Merqmagsw2LZDOm+nNXxyZIbEgEB+vdS61HIphyTuWcK0tggf/Rqc37KGCvLq
duAymbdUtlQ/PwSL7ldKn/5DmPV3NWKxN2KSQwmr09GZEx0yR8LIPNJpEROnWt10kyhOdapGM3aq
g1b09pVsJRL5iZNTOcDh6O9aTdM2sk0Rm2xL5Gy1rTM+2GQBk6rfRnWLbh8CAKVlCL6wd6RhgEWd
61pNby50YsBdXwnDiqneW5YORWaPuOBBAT95qJcC6ZyU2QGYQXKolmrq6p0C/eeo0UFDSS/aglNy
9h/a5GUo3pKS48W7tslLOz1V2vAy94PjstTiTWbeyWgbkt0CRYSm0Ze5hKnL12D0d3vN+uJ3+ncE
mfJ7cXatvoEkT/9UZci4Tnp4FHOYIcRnDOBwRz2yv4yF2lznapnsxGsFjbIPvJg62nIB36leL3BZ
cnQ+XIBi4rsLRG7jHqAypesVmEt7a4XJliFpFxlmFg19k6ZvU8S8IfB0bzt/inaNFUW/VAA5Zh3+
U4TgzMOgFzakFkXyGbXxRwmggdKB7CIw7teZyAOGv1Qam2DPN7+mc2YdEHfhbWXBWp+OGfwwEW+7
fml2WQ9iyxFegd42P652L6qHQ0WjJHkuxME+TJWhIs2Uy1xwuuhFvS08PcURbyarC+py0y36FHKw
i45ElZzWMS1Y7XJY3WKb5iDczQOJIHF8XOKyTllTKCYLvTP0Gh7Ft8PQ9c2pL2ldejMFdCPdGiNE
e7s/ToEc9nPzLqZoo/GYtN4vfTAWd3Al6+daOcgAamgaX2wexy/2KjuKXSxy1i5zhqTRzzzbrOYA
QUk47Siy/mnRd+ut9j8tGiCI1edN5DpbHeTUsqeQDYjlu/ZxHJPvly3KYpezD/sPgMJfEf2in3aJ
oL9MP0TxSLZ4Ga6xzrJaFUbfLzsg8V72M3017Ghwcm9iI6tI6eT1c5MC4FOVGTBKVjnwCFfOp8kG
mR6o4+9I2LmfNb4/yeFp/u0c1/WNbtAIiX6R8cxrPmxCpVV/Vdp70fla5liV/jrH1xT/tgmi+mZO
immvDdN2ygp2xWS0v7d8P296SFzu66aHzkMN2H2F2fy9ceB+gC9y2qYNXI7OMBU7KirxPa3H47Xt
TspRd5ri0dW8ip0POCzDg255IQ+bouFh7Bv964dJWlsrsK2axWNbw3vgTrpzbQ7elKE6wQMk+KDa
OSRWbnxJ6vEundz0J+rxICl5enuCX7MGY0pEqKjGl3ro7yR/9ncRb2v8YwQgNnebgwLeuV3yGV6K
7EEaHbq9SnXrizU1NQCw8JM0VBShap9GOLYubQ5ZadDqiRrGwRhhr+rg2z2WRt5vi8LUT9IJEefR
ZVGZ3+5k0YluSVlUeigAdjqXRTtt6vYxoiW0FvOYojrDQ6BW+S3aBuxAECe7DMHQN4/CG6thIncC
w8piEvtiqmM1v5Ul3tYRE4KeWydWNF5m6Pttmh4BXkHyEdzOtp7cN4uQXheG+c9u2ae3nvcdRW1/
l7LRukRYrdpvQpp0PDrtDnYTA6B6y6dCB9DcF2Wq4UBGbpL86Wq04MFG5lJh6yKzKdpUGx3Oh+UH
ObB3xTiTXpuy7D4r4RKtF763ropHGqr+6qhthb3E4gjIqF1mJL3Hu3hxBHFp3uoGPMTnkVRVVjRq
8/ya3xkMJzuMFKhF727n95P6o01eUArNfpLpU7eRN813Gv1NtwDYoQh7Dcj7aF+nCv18Suwep7Y7
WGrr3NiTbzk70iXJIYdIkS4jLbq40Ut3biL+HuiH0KtMgd5dpzogdvnLaLPeG3T/v3QjTB+rHW6c
vZkm4cvfxNuLXY+8gs7GBi6yAnqPNKn5lPodZcFlrLpBvaFsbCFoR+7CK7VxY9pZi2RsZbw0VF7q
liQkyYG7sO7KjbBswrMCpZUC36EMTdv8z5MqzaQ5L5/OJKkK6G+XgwJPJe2F6Ge08x+2xREjU4Yi
zEDbk2rvJ9iNS82tbuNmmh7D5ZCP1r4pC9jdl5EcaPg3o4aHzsXiZZ1631ErlhGUjvBx0NmHJHJw
s5risc5uhl79JiY52J1XXLuq3l5mNlEdXue19RsSPd0N3J/IGHVj0iMOWnRbiNAtakxDSb59MYpH
IuXsEi5jM8h+y1NVpV8mGW/ZMmn7au6HjfRaagPoG57L8chYYuRMDrCkwVuQ3K5m6HvjblN23euE
ukFiu5rV+0R3kDJSWs/hO1nReeW62t9PVeDu4sSYPjV9SB7V8h51lV6ucCxhD7U15Uac86CqACoR
Whev61rVFaLV/la8Lj81Z3tyfoAsnj5ZHc1pyAEUdV1326JW7qsBbjGJLCzQ2dWUq9eyjl7z0Wms
YdqLV2+64aSBd4UNkzuijyN+iPXyJMtKBJ2QEPYp1ZOMohwiSrac1a2sRs6qg8S+mqDRstEbNdHD
s7Sebdgc6p99wKwUPCJoolAivRp4I18b0OieQWXz1VwH5acKcgz0i1BmK3jRfBI+AXJBzU4N4vGq
C3IaLhzfuGM7rW2jKKxgxWOY6UVobOhmSM78KMHXUpqAbRTT2cVtrG1TP/tTYOggAuBX2UHNK1SA
LapvylKC82drfEjJAXn92N6JSZx2A4GN6pnDQSLEYXcQOcl8sa2LaFZHj27W3YldbZQBSRo0s8Dr
a7d1V+VXZeg/+rNiQv0llFZBpkNkpcGROvvxz4zfcshVFk/YeJyiBZMcbLSDN2JEDYtwOb2EQl2Z
77uOshTy1DvPewmLdrpfUwCTYgIL8CPlShIH4ogac0QIu6l3fMEaD+JI9Yaad6G9QJCRnpyiyPni
8/SjmXXeXdmia5BZEYIK/jxv1dqJX9rBLTbOnPk/Kre6GwYS8ptx/l6y4eNVLVoQJH31W2JmX6wh
yb93Cv9a8MvTZ/YD2Y4W3+ax6wsSAqalnd1wnK+mwOlOleoNqPLqf7lyMZrvr2wtV1bC8q6cCvIs
Rfqdov37K/dd8iUuM3Ub52Z/P0f5ARIz2LhnUzmaxaT8MAbe516X6M/Qgbh7KP69WzD//Yk6unY0
hlh9SCA02zpNVX61mu5ladpm/u9QG1HpnJMfiqaoL0HvJDudD/1DkPrKEfx2fIqSuDmPbTzvLW8u
PjmhD2F0aGq/IKTxehsat6H4QfBLZ5AE/HAb0+z95TYi0y3+dBs1DzZng+fkbTfyea4G5CsoQmSf
oIItHo2Wr5VlZHoqB3r5cmfK78TE01az8xqjO8pQpoczvUoybI3xMh1ct9Nsl6kAA8CYQ3TszGa0
643QQiBeyx7ZatGY0FrP6AlYz32wJGEQQboRWx0ES9fvwnUFyfEzHUbZo+2/TkcSjHpiZJFNMDv1
tmvN10OznCW0v9tKT3fpMrKjfia3khokThcP5Dyo9mjqtQpL5U50HUyN7AIlkPkWNlg09dSfYkZd
FKmYJUp0aiQqn6fptqzUR55b/G1UlvBhToNZ3/YLg4oc9LbveT6GDDqC/vF6dSCNQLT6Fj2N9b5o
/SvkOrutQf7sWop3aQL3FQwTLmSo9FmLF85r71oKf5k+I8frQi9r+/7+0jgwD2G48f3BPRaRVhs7
EX/XFiOaCu5RhN1FLF7OxKvD4rZpF2/V0jvTDS2q65CE3c+h8UkXltplNNnqJ6GwFd8yWn1LpPoW
+ed5CAxfIkujNgCS0RbmD9a0T1o4lOQR8PI0KMYxKtEJWR4WpVQuh0u02RqgfCnNrwdvUqb9VPL0
O4T2VWwqBk0K0fSdxq5dmXrJyxTVJVA/7MJNm0QeTBZVerG708Iw5vrT98W+xmu6+RuPbwPfYeRe
xoWxXQ5tooMWGbqIdBu21RsscZnTzv/D2pUtyakr2y8iAhDja41dc8/d7hfC9rYR8yBAgq+/S0m7
q+3tc0/ciPtCoFRK9FCFpMyVawHsQKfFMi/4ObawcHWdRKWFTvOEYRSvFCvsPWV3/Op2mkbx8oeX
9FOdW9znOMHfGfin9cxD4iJIfGcVlBwJTi3MKplQd82IfymlNQYbZzZKrylm+He5Y7IHsOysDaw3
0Exx+6OR47xGSjV2bmE7Z3MUEWkdG8i+lICmc3Gg3i539yNoK+7jmDs0B5kHSIseeYE5aEqGOBjw
SFmxKHiVQcGq5w/12DSg3wFQqWEJf6hA3A+ylmA5KbDPLhs2QNMwivxN43jvvRmO1TSUTH8brz2o
00eB3dqFJg1qB1q/q/WvImYCc79ymiN+FTFzlpsub4/UO+nMOPUiOw5nDn7zay99m6jJffvz2L85
03cNb7XsKA9l4qtl6YXGoxGP/7oblf1ukx93f/gZKbTclWjVVpQZO3AVgHRHf2iBg7gfazU+uEPH
DnU/5lA1xIezBd03w+nlk50+zNEvf5mCC3QaKumZ69rzESACiclhEtw+jHbnrSAJzxZku3b8rYlY
gt0saNy1m5WTt+o4FLL/6LD0/DlW3FUXMEh8GRa/0KWo8kfUr/pAPP4y0R143cIlOOXzdUV6mWSs
UwHaFC8ABdrv3gkH2D33vl3NbIyT6xMKv3p/gu8Cu6VZ48KlHfN8TSOuzp5RPMSy2BkGWDZRvZQu
mkKlmw4qn9CSC+xdN5nN2dSZXoMX4cHsATHQmV6stOJeIOYEmYUGuq3agzoK4ews1JDNg1Be3K8E
xM1Ga4rOkCPtFkYe1l+6GulI1y74oYiG+gV6ZLO9HaFSBEEiZ91kbfOlxl7VsqrqnpUR2IqKEUhj
bR/0cFRAxdfhDSRXH2Kvf4bIRbWC9l72IE2EW+iObFLbRm2ju/8fP6NCeKE0wTWtFLeWIZtAt6/f
aO52Gsbu1bH5eBhNYJbJmuWFtVQSb5SaM+hXrPsJJNghRHgMEORtWpFaWxK6mHx2dq3KvM8Kld0m
wv6HzOQVJIG5LR1nfNVeZuhvWQE8TGU4D9hroprZxUsA+Xj3gWwV5yuFIsc75kKfJIVQ88oH6npL
HjTAGRHu1AKwD2TTAwYP7K1zHCCw4wQgvmwN1m7+Arh0u4uG1l5zHfryYXc797O9wrHoTfv/zS6n
HOqzTbTgivfnrJTBJrOHal2VvHgCjSG7gS5luORRVzxJ3qJo2Y/9hRGimU4RghJa54icLQY+n6GQ
Z+rM6nS6z0BCFmPrJKGztSriyn60e5ncSb+TN0PmBSbCcF63r7FY5gtpxdHOYVvLFWL4hzqMCnRX
h8JW3X52h2wf9GYgQgUwVgMSmalWZyep+pdu5SlHvpiG6CA4pXKomaAZ171mmDQgA6ubUCWtIa6A
UhZqFgoKZrErH5CZDu+C3juRGX9dMBTFALnXWYspA6igFRCCuaFe3xrfImfsNlmO8911uUV0JB8X
CSIk0AL4tAzTantdfCO11kW9nxyoj5MCCzonyLzMazUNtBGDTkCGdHTA7o4zpCU3g86yFb3q7pMp
2nQ9jy9k6s0Aese8/Yf6yHQddLX9PqhTU3OwevkP+f9fByU90GJge8CP1osAcVJfXcI0BtSjFpI1
38Y2PhgpdpsPZdRVj2UW/bT0rqvx22QRYDN5Ap0gm5ve703qvTojYiVO16bMUHFm5XGzCo1d5OjK
YsWC6RatmOqMh7+2mF+WC5l7zT0gIfbSLbh9F9jWuIGsdHsEEdywlwJiOaEfiAviy2xlADDxNDUQ
0hirpv0WNHwnLOBtFxXg3CApgFBowb5BeYe/erZvLzOk2+YpB0PTPvrl+5RyAmCpl+77lCgpP8b4
7CadkK9GZQ+gZsTdiBq8BXQO5Gsp8Ey6k9r2V7+KTaCJDUFYulRdwTekDRYhrHLyfFBcNCBOXlOz
7VsIhUORk5TCSDOsLmz/9GEnaTEPAQwsxlmKveApKCEbvMCNE2H9WUCqY7753PW/+JgA/OyHKWGb
uGf9ik9+tEvCcHz1IWfdy6p+FlaVnnIwRC8UdD1eyS1JMmMHjmDobDr+oraH8CbN7GjLUay4QmGy
s05kjf91nU/9ilU5dD+oPXZOD1oRx1kriApBF9Sb1sz0t8Ay/RO5Y7wj3nqArroL3X3YryayT641
+xPFPZlcDRhRsGNVjXdkJxN1/lf7H/PjM/7p5/l9fvo5Q0J0fMwtbXcToqptYxmegw/kr8sAItvR
7i99mYH3vZEBUhdl+q1lfpStgW1H/KftQTKiB8w+bEoh9JL6UIVJ8Zb+91RXy8d08/AUlL6eKqAQ
rtUQnMrVnyJRL0MryDdkI+2EHsynZ5mbCzbY4MXGUsqc2NohNWrOuDEZ5M7CFUF/8sEy/5Q07H0B
Tut3txlGpt3CrupPYA3xnrJfblOn/jXb7240vIpi/Is9fPrZhIMxFJguXe1Ck541/l0iEucOaE+J
+mF80CvzmHdgtiBP4bDuxvNYAK5EG4cS7d9OCagOeQuuW/IZDddbtAJoOhs5ltlHPwHsy+6nJ5ir
2T2X0XSMxXBL3jStCvHeYnNyyBRqr3ygVpzIKG5y6GA+mzVSEpEfxSdqgupv2xZd8mBAke6hGNlq
1DWuWc5sVD2JakHNabLYDciYzbk3VxxAGFWWN9RLU3IIbpyoqaccc3Dy0ZQl6HXyPu5ObhyBFsUI
EazgS5viJvoi2gIwccjBHSmW0sf1BE28JN5Q08q4PNgmNIuGhpePMfJGD04+h1LIoW1A+XwdLkRj
LkO/X1sdg0phnIZ3qkGpmq3VQms5gHbC7wA07gewP/zbQwbdoVVY6v/wAHIKYXGd8vjLHD7O7yuV
MOjDY89S2GsgcRBS8ZiD66Rp94fU2BCR/myb+0GqD5L9pgULrFsa1tZtHGQlbLCaoiK4OfrURMpk
bhLChjA1XLqz6Yqp+RhEaB3y+jBRi1w/BtooRzjyGKXUqV1d+jw7QH7QfwA02H/wbfsZZVztCSSx
PiTLm2CN+LZaU2fnG+FpRMiq051kKsv8XPm5DVZajM4SN12jpL7d0PDAFBZOou23ebQeBCmNLeD9
yS2ZzGDApgrEz1v6CdQQ9AcOPeAF9dIcNnJwpWkPd2SStYEKIulnN/QjQF272bu2ZwIA8usnArMP
VL+Me7J0ZgHVp+lblCbDjgJwAgS526np6zmAJxPWnbHQ3lEnfciQjYXoe8rv6APGsw5lH78PF0Vd
r7hng765zIJdgnUA2N1g14VN8ejaaflYYJ/EVKYuccPwGXdtZ+naXNxQJxDS0w0DUcKSBnwMx/uq
AInr6K8Dr0rPjD0QaMLGIrQCpHcC+w747rMGSeVWquQbaHC/ej30fUA0Eu4KDjVGP8+tNwykfho4
1kawclOAZsqVYab2ztUQfMtoxhukxS0NvRB3yAu7i6hu800A1gIJGaTXPksY2E5zZDB0ZrHTUi7a
DmSt/cn+uz9yhic7bHm/Q+myAoQ1A1JBR/7+iAHWflIvWYKExrXjU7CwpUigL8GqWSZ4hw9DBS4N
Gd1BxSu68yxkWbA9DrcDZGzvwBGAmL+H0i8ZhEfysKPUulX912l03XSZh9zT9OE/Il966dLV7MCt
npJ8aQ6a0m1aaPbpJzSDjeBtD/XuaEDRmz7Z4b3kQcYv7nbUbG1zxcEK+5Tg5IFty7/daKkYXCho
h0X3V7dGz0ZA5g83fY6ZZyM7PdToHXF9KM3WD2BUHjIJ4ASEybbdlGUH6ILlh8IynO0IFMKFywow
9soKHvoIoevGdqsvdsK/JFzWP5oUeneZr/iCKUCgW1796MPmy2jw8kvRlCmkcTL/YbTxZa4Nnl8g
UPH+lMZSn5/iOUm6Rh6sBf3xW8PMd9YYKE3LAzBbxBHzyQxtyJlW5m82GqQpOILYgsRGGKxzxN4e
IBJT7V2kbCDM4zoPZIvFayed4V5aWA5CF7LD7QQurKs/pK8AaRQmdqmt1d7Nl5ehmyBaWjm37qi8
PdObVQ/YjY2VjSnS2JO4INmugHb93TiLx5ORac907eyVCIJ/qsw8mmA5ud74njVbwl83v/lUaTg+
J13zRntk2i3TRnkcIDYvInNHdhkGF84CYB/y6UsfQ3bgGt6lMLC2OzbEzh0v3lDlwSif6xhKFZCK
sFYJ8oyQnEunM4uEuSQHN3zOusZZ8hLF6q2I86WYzHgzJa5zNoC4nS9WaPNjKJz1UEQIb1EHuUjI
LS1LfMk2ZBtQ/7cy3SSGMF0vLoMEXUjnZmpTlQJ/v6YyEIAU4x6bxvEV7Lk+JCpdY9/rpm1vmlD5
LzVoaQ5uAPU+rrWjrWLyl70Ahf/kGyWYsOof9ciMN30TZPX7jQV+3ExAEMS1kF0srdx6boKuW/Fe
OBdpQVsga5Nij4QBGB2iKVzXNlQRUisql3kN8p1YC9WV+q4PgPYGkAdt00LSL1Wmtf7PPuRIlzQF
2wnX3tfJ6I4XX8uyC3HcYkc6cg4Vn25tYzqSDFmW2uOt7qMTJvW1Nj4t+nD60fe/jQMfCljulfPW
QpZhAeIj/sBZFGzGABgbCRrDk52GybpvhPVcGf3XolJQM0/Ag4dd3XfQPbOF0oMM+9cggG/VCQU9
KZg1DfN5UmoeBFnVeVBbIaAFuIkRDdkhaVxjmU8yXSLmlB3iSIGknXq6KB3fb6lrykwEUNxi2jOF
BFqpyyorA4XgiQXhdWiBJccwAoOGUYj23nDSelnVgr+Nhbz4Lmq9FoP8Ooig+4GSqZ88cINnP2fg
YQ6Uc8l8M4Puk+B7/GXrUzYyey2cwH+wU/GSRPF20vkjushqDIGt4agbp3bOkC7OXLW3KAP1yeej
mwd83FOrM6E4343htCVIUKWgUz60iOjNCCENHwIly99twgMDBYlSkzP5qY+xhDqi+cjvP87nttij
B1l3BP8GylNM31hdIyyDYz6CJR2YGx2kKR2AAivXA1WZRkfrCw2KoO20vtqmNDxbxluDY/c+CcIa
p2TTUPgbxqu5qWThXUZZpKjcTUKEC0CclOgLdYDJLlowt+TbT97YLa/aMR9OV2fX18TeWf3wyQ1C
7slauUULLvAXEMSEJ1HVLlt0iAfsQha91LYdnUeBc8sK8PuNx8BANrug5mpapElk4O0yFivgiSBq
cH0/KTuvQWa9phdTR3Zn7J1zmXfFSmpn6olyZOAWpgBAMBWz8x8vP5q9sJkFskWUpWu2Q0/TI8Z2
ibpMujWJ+PDaRUZppQ5QfcBm6CGkgffJjw9WxVfk6CYWyoNY7bOd7cjZNs/Axvqm5V3s8EVRF5Cb
sCznNsmm5sZNunxXMne8TBCChEZc2nxRkHv0jdj4Ecjmxqts/63zC7WkQYWXNjcyt8A8EvbjhWHK
eVBheid6Izhld4MYkTcPioBruw3TcW1DoW9R6EoFT1cq0KVWzRJBq/DEHGkBV6OP9uDa4KC/QukB
CBnf/XBqAnOJqBvgzRHyWXwMNqtEbqGPBnljpHMuwAyrS5HJ5mR7UKgXduFBfAc8KmbSjvsqNO+o
5WkT3YG3JL/pPV2eoIfSJNRRGnG2MWvA7/yoLd9nCfO8W9k9IqmJFUTJunRw0FSZDULC66OQW8JP
AwTNDc2mxvQmSlNxFiBVWAeBTNb0jar018pMygcoudlHarVR2J3KpgfvH/roEjamXHtAXKzTKny3
oXL1LqqMYP4uoqq2PNUTu5A/fRVBHi/WMZfN+jqRjMQtg2zxieZBcBj0G6OfIsgESpVa819ZWfJT
yNS/dQeId4sIrPVkF57rL63Wsg9tXKonO+XbbgysL7m0oGRdtuOW3DKk0HMLB/t2Guz9f5p2so16
4UnQcNG0RSTLPSNYYGv07AZVg9G6cKduQyxk1EwRW//U5LpJlGVm20Tra28kEZQwy58xloWnAZpC
e5Hht6SmwxEtr7wAhQi6N3U1RySvgUvUTTMF9lBomn5qImWQnLK6y+ZmPErzFNfGj3kmZDzOaVx+
pVYsXPc8dOazP03TU1eK7mJAR4z6uMX4bZuHZ+pTQC7etiMDZwCeCEaN5g4brJsIBCtPiTEZwBSN
G+orBtu690AYSON6t28fxi5ZUl89xcmjV/ys8cnbyhRY9z4qhwdZlBloufLh4GlyJ8CG2U1qOzW0
dMAXNbugmqZhrntHrbTMbWAAE2tDzcEChrvMwjO1aFCJDfoCAYLhQE2a0g/6Oz9LH0dNe5IPbXZv
6KhtWXNniw3GALkbXu8UavfP5IKkDD9Dg2J3HdAVwtyiEAAICj0JXfoiEfMkcdEMOwbo8gIMEyFS
2bW3SJsQaObacYyFbbgcIlsiXDn9FN3WeRXdoloyv0kgb7QwyaexUWZX1v2ZeulCzuO+DGPvdnbK
WrxcWnwG5nmzEExJppvFN9dB12eV+jFWCgrbMCvdFQqugCEJY9M+uPjjfOwFCpkArU3tT6u/SsZ8
3fsIgteduU37fLjxUC30EHP3H55OxffSDJE58KunAnRpf3PIWv8pHKt6dsDCO9zUIw5deoYch6V7
Hzwyi8SDpn1pxfXJzw32YovNFBXJS92o5qySGDhtbe5LybcZgOMbJKPYy3XQexO79RSRrGmqDvPK
qOwQ35GEVyjvgzzSp0sfAfDGhxEqv+ho9dpKd5B598848CRMhSuyhLaNfU5WVdsoL6GG5zohZF1z
sXaFnT6JAlvBpIu7fyrEqgzbcX4KpLFqf0y/uB2CGjnw2Thp9zgeYvu9t+oWxXZ6eASxm3n4FJjt
E1IewzrNsdtvNRbC0/gI0TpYLv3+TC3fBJvC1GViaY0W8B26tw/ke28co1y+cSsgpvTQj/FhoMqN
GYLBNAGFNWIBKIQfdI1KzkCrgi/IA/L2AbiicBYYfNt86+Uj9UfgdlvZLJwONDDXAzsqbpnUY5Mn
497XZRVNF5RnV99RM/YifE+j4WhN0NoGCwf4GZtKHsmNPCYjrrZdD7LYHcBH/TJwiwYZz9GYawOi
PK0WiWXKW2sI6jOwLwbQrEiderKu8PmstTjprxEszsI7EAKCwzx3vvsiEAdanPo2Cc+QQdt2HCv9
srXjYQMmvXZ13erpAZ7MuwOZJGj6NmbAAJJGeFSknnqL8noH4h3jh+VaRwiXTl8EmAWWPur9L+DN
Mm7c3hxuUF4K1KYe5LuoW0zNZjcpXl2myCkX2VjyU66rUrME8GgJSaC59WF3hVuKVSGLfcnApXgl
mQEsFLo+Ru+DXdUs99SR4+O1rnIHOX47gpJrb46nBgxpL/3PWlr9S2yrGBy5YEULm5C9CPB/bVJL
qg05gbX1fYztNc6L9d2J8xvZlMld3zD+YBcMwPjcBH1VmyYPuajaI944X6hz4rw+gaL6VCovP7Ix
y1dQxoXAom6GPVbABd3SJTJSvMJ0z6gy9PgQ7tRCPd6ajIP7DZC4/M4Z/eacAz+66IbQfOWtMlZV
Y5c7ambIWEAdUz5llj6CAWe74GCGeY3SRgFbYQY7nwfpAVWn3hLboUWfCfE8FTE/mcYYgkAXMAAI
yXYrowrifaWb2k1oNzNu+AnxSmiixS2SYUBhrUBlw/fU/HCz9GwAi4EbjUAFU/sNlR1g2Kqrr6GH
mLqOmKdmK4G06oOzCsvqiIo4b/XhgZQESgBSKZee9og6UMqTBzSJqq9x8z4HeRhQnAMXETiS8UIy
7zsk09ZTgxoQVTXWPUrprftchJsWUcoLeRRJyoA4CNUC0Snw7PqpNy3wthl35OwwFGaLsQXmCkNp
RKvnRDiyXTuVnIpl7RkbNbhfbGhq7TLQMS06zQzjTlF9oCZEatiT24v3ZqzGZJOgVHmlGuHd1CUE
w+is7uG3vhGVTFZ0kKdeatJp/ersdDI6IKiTLiir1TkdqILTctgkbWAApFz0e+Gw4GACtTVnx7II
lFwKGVYaQHZKnbWjSrYjMEDzTNcBf86JSBFUCVcZx7bHzgF048WQ3YYZVjQ1+XdNVMIEDMFB2cHb
1TSkHiQRnEIu4y7v06XPC7FKjS7bzO06njRnecJ2c9uKsPg2VXmmKarCy25H1eN8qAcDbzfPn6PE
FiR1ap8nhyKW2RG7nffLFKQA+/zZ5lU9HIr2QHYa0UUhA42qSVQz7OxrsPk0RBAM9lFLySLDXpDN
1R3491fLEqCo9ZUGhO4QRkcaFUg7nhQPkzu6j0oAJjMmlx6Uc49kYca0A31Efyu0aWBms0jr3j+Q
R4mMxKoVUEJrjdbDjgqlkqIBhxQN5ZCS3aMYK1xQEyWx1vm/PMlnTX+bAOLSIgsf9rmLSumpKQ6d
viSKod2PvABmaCoOdEfdldMrkBMzBd7GjzExuVM/edZTDT6fP2+p32iHZg0prWTr5HG2It3wXaGr
w2p8TlZ2a8pTDwD+yc3zbJWbNjsor/ohoqw/WrJ/v8Sp0x/J5gXg13Od/ECdk/bowdaAONqHC/Uo
VNCB0hm8aoVxd01TTYPPD+bYfBEfleUO0gxkojQVXYwOFJXai1rkSgMn3s0D54zWr7mu0/8+F9k/
nnidy/71RJrZLkt2QC02Xp94GTUZKm8JwRt8NHHcsZ/SDq+Vay+2E5+b1IuEOM/t9uS4hjwpW0Q7
LG37zk6B2CHbfBsAoLJLLWtPNrqUXo16Zn1BmQFISl94hxMEeLuEPz4ZgN8HqfFSd031rWTBS4AP
wjdQQc83wJPON791mZHynyGVsdfdpR75X6b4f/eBBBiqvMDfvXZ71z02ynMWRPRQ8JxvWujUzuwQ
zIeyS12b7rnDr/xsB4/JZLOXvw2KArud2SH+PUilNXuJmZMcZYniy74w1C1dusTPoZW5vFomBOJu
vURvyDOuRV9NzWZZ1tbWSnBG9aQ1fhqa90sjaqponnKwwNVhKh2U0E/QMb3bJuLWNotABEs2BxnK
Rdv5JahBy3o9oKZ+F/kifx6NaVs2NkCt2m6yLLzaZVy9230wtu0a4Oue3QpnyA/71f93e9Wgfo2y
V3PiS2evQHkJTeZxTpY1oK099mH7eM2f5YPdbAc3UMtr/kwihYkobBJsrkmx3om/5LGjDmSa7XxZ
Ragoo5zbZETZkbP68froHi+cbdPwcXmdpo2Gz1NTx2jl89Q0kQkq59ves5eThQpB4U0IDOaApJzz
2vOWRisK1AGo6Dz34A017lDX8lRoG/m1dgQFRSBItjTDPJYm+JhFgt0HBU160o8LtqfzTFfTdc4m
ybZYb/wDdQIHdp+6eX8cUMa/UoWPHbfeyMw7Dyx89eggNatNAXimb6p8BFWXbtJ2xS1j5NpklB3I
5gUgOAAo/EKds5ue10MqfHO1lfbP67TGGHyelgaFBoJZqRQZzlHYBtG0AxitqZMu3ce0kcBRYayx
q1Kd4e7qDjs72s8EMXAQ1KT9DDW9YJAoREJq4tqkXtSy4fuSHYMYp54BFcTbSE1fww5Hotg3hyMI
xbHHo7avjXRHlyQqIRGbtVsaGoFlHcuGHkLt6wxRBYJ/NrT3f9jnmT89ZMzDZOEHpdwgxDHslB8/
2M5gvvkQYg0jN/le9OmwbFUanCEB3B1B44FywrEKv1rNiRxcqBIvKx+c8o2q61MJHZEVdXhbBo2p
b1B2blZeI5NTyOPizCdgD5DaSr579uNQW9NXhqL0FXRsS71tjrZIESP2ICDciTV3fCtMRyySjMW3
Zek5Z+rAEQC1FbrDQInd3FEb4F+ObNRRqGbvWxzUiq6GQCkh78kmOxcou3EY7xtEBjcsNuQlyrl9
sVrzTuhNbYpUErVkZ/CNAcZ8KAJD5DH2fXuPqMqOilquhS7UhLqzuwf5+dxJ/mSny4jU0t5NvJs/
7XpasEMb+8rqbj75azs9IJsMfkBBztz5x3BU7yJ/bMr5x7vW25AbIJHlYarz7XVaG5j6UxrIZWMI
dfI8JHQUMPmXIcJyjUKz5F5kIWC/FRQbVBuWS8ux6hdftCjjk23+FgRAAUhZfg8zkCeVXv+zd8pV
lhU+9EPvkQxKcUrJxbIOWfQTqTPAuPPsm0r+QY1e8+T0/bjmeDUeG7OsDhayq5spcLCpBPnAIi6C
7juz46Ux5cVPcHA/9+7ovISGQnAfkfezZ5jmrnJQuu/jTHaXlsGwlJ1pvY3OsJOelf80/Wnfj2Hz
BtAmBLrAfuj3YsHlMD2YdpluI6fJ9o0vsosT8HhlhYN8A5J+O9ZZ/sMc+Wufp+PzINWI06dVHkOr
d474Zldrf/CrF79HOFC7sm7aJX7AD02buMs6TntQYLvikATW9NAJ6wE8He4bNJqh5hQ53RH6YfU9
aNq+kR2/DKIyQyNPJWjr7lrBAaROgpURorgOBJjx2SjK5NRYHId9xoZvrbv20qT8DnANZLK0gy28
cYsaSr5O7ay8RfFLeVtFKPBCwKFGvN4tbi1orwWLusBPPOUXMqGGy0BmWoaML5RR3cRGl26kBn3g
X23c2UGeLBA2lnum1725I0K1wBRVt9TiXlSdCpufroPyCqv+yBOQeH5MVCJhvMKXKd0YBBHBhvp9
YvLxuSUWRdB+J7K3SfNx1lk/HrpiUbqa8m0mfpuv5EOXT+1axdNBAOvaW8EeEjYL1wOLR5Wz84xZ
mCCNgeBAuiGMQ1za4oQCjWfqJJPHrZPNhnd/AYQ70mSxezDawF0SHYVTta9V4lj3NoJmx7/Yh6b8
bE/t7tXNxbt/AwDQktgr8Ll5DaPUvlcxqqnmSFYZDeKd3xVJkKPvgRuUMAlUqlaAf6FrO3BPRM4t
/jDV0wBJppsOJdybbmTW64QXb9z7/BuWMNCniMw4jr07XaBSHYAoAwXJeiRyutWT0iNFhcBQ7NXz
SHJwIxSB0UgGRMWlTyE67v8aSc80fUAUaaTLA/NVAHxEDtjpofYiXhdx69wDIZ5u8M8IjzJLwDcM
8eobJliNvABnUAvvTehRM9CrMjv7DumizVj7U4yaRL4GR5f1PXVQWQjEbPrsTqZchba0L5WMje0w
Dd3ea7rxiDw7xMf9qrlv8JpHed5QfsE24jHKAO5d8Pupb8EYVvu1VhVxvgjDLJd/+9mmnv3rZ4tr
89PPlhgGRHZ17ReVbnEliqVgvNvPxVm6CdR8t6eyL2Eb96gjEbtaZplcILIKCjkK1wWt36xZAsaA
2eghbbsOFDcWSGOXOLV2/kZBzGzJVYS/OhlFlWCNjt3jlJXlrdKXsjf9jYghdu7XasuUX+4NQEJO
0uvVie7o0qcVGMoiz1tdO5om+pYIM1oUra82LI3ZLvBrfh+MuqRtBNUvkCdHlHjWL+QxOsxGfpM9
ofpHLqHHHu8VXiXsmtb/FOOfb8lpghOlAPw0cTdScRz7wUY3Irjr+gFqUKJ83WhYsWCiW1gdkIED
YEGPnguItJNNr+QWmaA5desaEbgBZ40k6bpzp92GGLV8evjf3BS++dsSUETIWPn9U1sUW5RyI6+H
b97Gdvm0LXRT5vUyhW7IS1Y25j6zPciOG5P5xXTVjzENg1skmtUFbNqoWNf+zAq9peh9ZK70tEVf
bsl/TP33aSvEjW+mApXtoNYGw+4mAGZsiexisqOjLTVrM01388FX96JiI/nURCwz2aWNiUx0g+rS
gICrceIOC8sa3HVYhubRJbQrFonB26A84/b9iVCnOcQd4jT5ZHdHFJmAXqIAUfURAp2RvYlrFJVX
vpIb6qeL4SdfU6+2t6q0e9Sw4JKU8XCqRFOhlD93wSATeGpBxqQS7z7M6/tlLQSyv9qbOno/VuC/
hNJCViN5C631/tTLCGBC6EstuwoSjTIDmh+pe9xi59VtwPjWLQKEJtWCjK3uobsASJld1fiXq722
bFB/zL09W1k1gIYKOwMXy/hB0BcNXyF+6jIH3zm65cFDzfIUCmeIm9MFOapcIqT7q92BX6gErz9Z
Po2k9pQlFjTLlzTXdQyEhBCK1xe78NnaUbmXn0EP1m1McIGfaytiJ7N/sjTciy5kpruJS7b00rFc
J9ip+DiDRMFxiosluWRkG8OyhX4Pd9bXGdrEfMLphIOmL+jLhQFVsn2oL3QXZ25XgknBgxHnuXBN
1m5qHcB3tZfrO1A6F+MN+ZDJcatfo2nKa5t8qFlVhessrz2e5Vcry4OgZCuRMJJl8n5JEY1sUS+P
dq6CBoRD8Y/ZllMPubutX22GwvhJEchPQcosSaDyw0Ge3gHNfsTZ8XM084/gJg0O3PjJSIxnoKDZ
yTbADygZH6EUP6anZsxLcC/1xh2K0Oxl03EbMZ48XoAxsvxHxdkaIMUS2I8EwjVuxH/0afOtir3u
tR2Rtzc8bt5jwxOAe1KY+D9W2Q6L1gAWnBbV/H629rC44vvglvhbpHI8zrcG64291WJPVWYNKol0
D108CWTWCFo8hdNgl9go2gMdxhcAL+8g1tk+BFMdHlEs2C7JbvQgX6xa3lyyiE23oauwf9EDOLgC
kDGq3IOD+uLHoIKcrjTLp7ia2oUCI9+RLqM0iqOpL1cbNXvZi6Wb25tqAiBcluIkvLh6CoGCvRdB
tDTtlgPXsmq9Mn9yVVc9IfIKeGPd35NjXOVnoKSCC7Xa/6Hsy5bkxpVkf+XYeb60SxAAQY7dmYfc
s3KpVUvphSapurnvO7/+OoLVYqlaR20jk9GIQACZlckkgQgP96h6GbJynCeBXh1oVZMAv0M9Z643
tLgR9UdqJpOcNsACiT01G6dAehAB7h01x9CrsRurnA3XLwqu0PCI7AZfUy8y8cZNmYPegnoduwsv
TYMVKvWag1XdImRwT51YuoarQo7mITUMPoFtOa5QkFHdNFgcIJSUxt4F15Z3oTOjLz6DL7s/WCyX
08oqvQ4B+BFM8CzFxjCFMrM+o4MPVYAbL8Rhaf7KbxlGI8iFhi3N//1Uy0u+m+rdO1he450fdai6
b48de/QCiCwbUAnJV3S6HED8ITc5L4YVhBKS09KhQlDSl3n61xBqL92OnnFp0tn7F0gaZCSZAsvh
76cJyh9vjF6F3slsXF6VjHZVinxlC3Y/tSH2bvpNLEOoObvQKQ0piugTlDfLo8HD/K6BNKREKuic
acZOOhSjBArE8Ir1aPFXW09nUbwzIGp0GfUvANjott5VbYxaiR9jaUQeAS03KOuy2CcTtdtTgjsR
verSMYJep7f7+Jo5AVbmbdDZ27gI3fX8ij8mRpQKhdvg8O7ptZM2wy65ZNFmnooGB+1zovrgdp4q
aVmxDUKjnF1cw71ykBDtwTDR3tit2d7MZyrpXs9+YSOXwREqwQ8b4+iQ/ThbbLaeZpmVOhZbCZbQ
dSTwiwe9m/tQdArcVAGY1Knpydh9aC1IaPexdRtojxLyaoegkd2aOkvhuA854i1p2ZuXeVDfQikQ
RTyIfAEimrV1dutwfgVNSvlSTPJq2GbxIlp1DRROMlgcL6rPKkzAzeSa3lFVwwcCpBMM3ddYdEQC
ZvtiIg+yp+V0iyrzlTliQ5DI6A4EeuI+CiN1xQ1pSy06GBPYnBPevHSjHyPT1wCRV7hlvXZsDywG
KvVPVSL0fr60n5sfZ3HEXm101iXCfg6CMVmZeaqe515/bzL3MW7b+F5KGd+D99o+1810IhPEIeL7
BkD8Ww/3MqjmDf6a3LruPgAZ0x150aGp6kPM8/5CrSGM4vsqyz/lKgOThp6ZTEMNzgrbsPzjYuty
Xq2dyIz35EIdSZui6CJHEQ/ZaM6ghJyo34h4s7yqr1q+jwcwUC/z+TyxjooNwGsxB284yifnJOzm
nobRnwRcRAmZ0+LN7KwEDW80v4XlT4ixo+zB/nVdTJlX3Q2uCs7LO2uVF64YaBJRk4oPjHxru/JW
hmGrN39VaXmAkVqgqyIXOrgTOEBqVrP5r6JJVedCdC9N2/XysmaTOQejBG59+Uu7qjNuTKf/vHxw
CJCC979Njsu7GzLp3ub+M801f4fuUOio63g7N6dC3IBho9fFNP1RWRBJMPJ0+BrVzZOVpPFTBMnG
G2WaQOhqO/TsuJE31wnrcIA/nXrXgMro6KSF+NCC6I6cTNti68Y2q0vIpbExZJ6uWgjwPXYD+9g3
Y3bpdcsu3GkHrAiYk0uXPVb2UN05IL1qnJg9kqljoPbyUz88kW3o/OKQhrm5ngdIy38c2M5rWwYm
TkD0sK7uoiNNDk7c+AZREbaiJg1wcbEYNhvuydRNCCUmQ1ftaXJUm6TniGd/UCe9XSNkJ6Rw/dv5
1RveA20W2luazFFxfzVFcSV/OrhR9DWPFTtTa8DycO8pqwOdCP6gyRj8eyBVNtRJphwSmStRecMN
NeOp4AcVIlhHLvQWelTGmdMjGQwFjRe3nMwDvQHQepg3fjtgK4k9VR9+MkPe3U9CtVDd7l+83nU/
Q9p93EIRcDz4A5pBa2xAugWMZuS656JKocCHCurP4CkUoMRNm1PRhYCuWfezuYMCX1uW4AtBjGb9
uuMGhdphxukt2PwYqY9TlxWrN0A9HtUQE2f8wcDbLnzvE+WvfTP71tZt/lQgyXZoa0j8IErrPmkH
Sm1jDfhN1F8MBDm/RRIAyLgXf8Y8uW2S0Xpuo2aEHqiV3ds87PZOaQ03XmnHiFPEJlgDxfAUj1DG
zSDQ+V0Ph0ap+DPEcJUiGIxL1Nt5PMGlkZgoSdB15KFjgNmCxSg+S4LhIzQqwOUM++LW6+rzxFVI
IyKgNrvZqL0nN1RHvM42ardltjD67hHRASSPR9B8o7zDWKXjS6oCoEtd6xNkh0uAEll6qIcm/lh2
4qwKFnxDPU+yLgCPvrbKMi85G5Fa42P47cfIPoEYBY3MbR+wbc7NjRFFSBD5WfKRzjLfjuez/he2
X/n5JjNx3yySN3k2w+bjCcxghzdZvTnHJsdHQ072kdJrc69ClmwrjRJlJj9ydORMsyRlfSD7ECWr
bEJi91p0RbG3QT/wyUqLmc/KThy2jblTHYFCgjhvks98VlhLwx41INC2XOOj9ncQJ0OVGmAKkgTE
raK3tho7vw5sFzzYZRD/h3a/jtqVF7beyY0hOwKoTJxf00ki4cL6DXUgT5hfQ2gI8k00DRtgqLzT
4uaNMtiNfqLWg0A1Zw+gxqlNu+4p6K1sC5ayYTc3JxCxCbvCW7JU99T2bAKBa3KmTjr0CoRhKOq6
pxbNNsTsdTbB+tfZfG74u67NGkS8HCteEWcW5IfOvcOqK7VqM6kPkZtWa2rSAUFeEHP69VWULgCb
2qMGgdhaaCkRsv1ijtlDD/h5jl+9Ci+h/Vp04J4MRlE8GjE7ETeDB3XSQ4xaq+2gfxTQ6At1LLq/
LSHa/Sj66WRC/HWLm6M6BbUfrBtnEuc6zvlHE3TpM21dm+U3YKEsNj5Qc5/JzUtKcWamv3esvENR
vf2NfjF1DeGKEjGL+8Y0m1Pjd87G9OPwW5te8pK7X7oYtKtTM4U3Zppkj3og9VdxDg0dC3AhHsb2
MU4wj11b9ouPgE8QNP03ZEv7dSfc4C52GIOY6wSWUZ5PEFGOX30lFFlayDFmG4bkaQeGXnB/CHMz
0BnHVrXPWgfhApzNvfqMB19lM0DF3UGZkD6AFLP19zUAvXvZCCRlW9yJGiwjwO+vpr2L+8x9qZBa
13xp85cRNOOmthF0pe8yCbroHspyWoPrTrqm/JKAaxdiiv0XaxrMdRtHPbT0/P7Q2J1xMJHpvO1R
Er5GXm56LofhTBzabgb2zjDvv5hlAjlI1F8YfZQ+ZSi9R+k2zvyqgGwobslPRtS+2pZeOstMs972
WQVmIIEbJUo00ht6y56dJGe7rL7O71j/KXYBsi/ySIP2AMWC6IObFuc8N9ynCIRPN7ij6F9hP37R
9sTE08IKAnFjK1Cl/GyfkMhY5awuD7j9DRcs+IfLJO0e+tAi38dWEa5Kc4jGFfWoIJxWTSmDfd6P
0DUzoIPguDqopZuLTcXJeAC2rbrv9KEGsT6yF7BRkzoWW16reld6VrcmlBvh3bAHvlfC9o6Eb1vs
hoqmvQns8CohmtZF2crl1T1ya/U2a3H38A1m3WaxNLahPvPt8fWMbL/qBbAU9DnASu4jXD03DlIH
u3pSxYeqyl44oowvYVnvEIjrv7DUizfAT43X1nEQ2WN5vcsSZa+tbDJWnpOys0OMCBQoprZERA7r
HP+GTHRQOopMZ0hTQMu1mCBEC/DqLlItqpV1wR2BuMgGAgDo33D7gkBOfnX17TdrrWcLynKHSEjc
kgtjiI/CNPCUKGNooHe1LyCmw6IXD78Kx7Ll18INog2TMr26semcgimvt0Obtaj1Rr041DxfRJ3+
OeZd8+QEYbP3vDw9+qmEUpqejDwmDsX1sJZfEdqPNp6aso0ynfEACkHCqNPBzbJy6ylpbanZo3jv
wX51EFzu7TQFXHxsHqfMQ2l/HKZH5DRQYAiFh3sog7zaSnUxvOiYBfb2V5oVHsejVndOOhWvssDc
ALLYG4+IruFT6EO/2FDtf4zU1QG5XguPMKg8gUixug8QjJlt1KQOoNubA18bCgQIneisDygD726E
VWhuagfhwwrSEEvTBoEiPld+ibgPhLRju+tYM4xDqvWjXVf+o5JNcu7G2FsTo7f9l73NeXLOuZZn
QgR+Cy7fBKKExQo/W/YNfBstMP9WcqdaewTXC76IRIbdo+lUIBzSt9oxePXtAjAac6sNHgIG8urW
QyILe8PpizChzDO04yfIxbzaCYgBjszZTv5TFnlb35hQY9A08UH0YbBDkgN5PWfCfRG5crDboCgk
TpIDi9PmM3kETSj2EcT5VlhspeuZer4xzGH/yzYRzyNfhioZ6bgHywY1XGDXUD+jj7St3japFxH/
/kiffxn2f+t9N3Zx7vRUpWO0+8mfbvoRSVdIoZenARGAXVYx/pgBEgaZ42x6yb3bYui9P/hU/sml
43xoE4adpT94Z6DAq3lMmxbGNhtRqUS/N3MU1T4yghyxJ70GavWCp9eHxJ342jS/LjXTS111ATKJ
Y1pC3Eeg8rq30xoCxWP7Wom9+EGTAWvzLv0gzNrEddpX4KZJ+S6RABeHcVlcUASfbQF7Kj9Win2n
0kbD/o7bVvyyjDHDKdgYnnxubXyZVLUGhHG5W5puPZQ7yCMHu0T5/lmOKL2SwydCv+d5B2m6wBuv
jnD6s9ViIxOWHvtax7MDHx7Nga2QLSiBEMFPIscKE2FhUZxJhibVTamb1Ms71HZSL/aK1gfq/dXY
2A6QuUgzEKga2RXLBKwrIUBrlYNzKlsTS01t7ysbhAFj81y2Ts7/bGPlPECPdgOGWz+9D3xdwNCG
ZzB1S/E9Qw3xBrQa4tYooPo3Gir+4Cd5tYWS1HRByVdyYxexvZ+KnN/xqJDrTtrBc2dlD2mSiz9R
2A98o9u+BOVfw1XQAr7RxRaI/PGsAD+Ci1CMm55l03lADwwf6edPdktk9l4V1aw+5I5Weofa7lOW
QRhpESRKi6DZyzYAGe4EQaKlgxUCgh/GHRhswERVALWP4MqqlGF/omYz5q9NKj3E0+Ft7/hzk3oj
E+Vh/3FsPgGjU2bpBtS2Z1mr7OjqBRbQiFBkc8o0uFCbDtrFy6fsGMUqPDMsPonPIGr7PzyZB3d2
P4gHc4qvRIbAs57vARuNduQ1ptMfqNLz77C2nb3IbI0cXkMCL71y/TEX+Ctmr6wu7F3r1HyLCCUA
wkNlfgo5uOHwu/bus6AGHzdu/hfUyCAH5XUBgi49v0yAikMcseYPTV4365xlw+fI5V87V8V/WGWD
4ToPJZMSWyUzfrFdCK0OvjQhyObjN+3X4EbpR6RJOhZePGZ8TQxPzAvKLmbpOY+Cr7RMow2CgyrX
lcO7+IYWa67ANYhi+GJLbF7E69UOXnIxKjwqNPMX2ZuhRWmHtoveWS+uZIdMZ4IHg1uuQNg77VE0
k35SkBfPmBN8Sz2UQStwsV2jJOivDgqoATVogm8RpAGkCe4NS4Xe/ueRMQunuyzlnzKsbC6gYMou
WPVmF+xAooMcjI8OD8MTj8Kdb6XlY5JE3Z0dKwBaeiiDDoi5rCvPNA/Ua3SyOfu+82XuNUf7pUbx
xwmLI+xabGFA8hIRMvKlA4jrdrLPjFtqhaVrb/79r//7P//v+/Bf/h/5HWCkfp79K2vTuzzMmvq/
/83Vv/9VzObjy3//W0LSwBYmNyWXNmPMUTb6v399QBIc3uz/4F5SNtZgdFD9Y3hO9h72CIT7QM3w
nRu07IB6b1zWZOtAAB403dPU2CVYi0F1aKuC3UcdxIibvky/52F9gwyB+LR4AIjhI9rghQel6+So
WK4FUw7qjTt3S5VxrVYhojPocEDdaO3XdbqilTdHCnndijG+tkFj3VGHiWXs3e8/Bub+4mOA7C4C
jfhnQxP0549BDQOS9Y7ZXl+BCUrrNGt9AxPyVajExnfJrQmkJ44uLaGexOcbMfAS2w2YFjuNKBIg
NagjKEBKgO1OtP79Wxbs3VtWzGGOg2/O4aYpmC1+fsuACzOoRYTRdY4CTdAYBp2dH37Bgz3RKyuU
TMb70oXw7V9momqqGOLhfzf7IN+YzSZvwy/gS12866iB5mxYZii03dKzKoXy+AdLoiAvh35vAOnl
HuvWTRaz4MHwy9czsFmKTd8Cq5P5TGxGfbb4ZdA5WP3+Q5H6cl0uZ3x/nAtXgIVMmpYL/mfr5w8F
HNC5yg3uvIA8lUkDUIvS2loaqQy8PFgmjCdqxPGhl4XxVKCK9jEcv3apOnmQ3wGEVIuT/mgWpFYd
oXCLekmq1PXHjZmhAnIqrTNH5QwUW03rLPUZVkivZ2RbeqHTaewXPzpDzfEDQ6Tq3Cs3WCthQXZO
C4ougpvUAWLYYbfYyGWSElB73fFGUBl7lddpyJsc3RgVfL//jO2fbxn6M1bCYcKxXKxBLev9LcOX
XYj1a8BfZNb46zoE5ASMba8HuwZt14raqOKDfkDhA3mF28JiKjN8MUnY8e1CsRHXySriQX0hcg5L
M3QQL0cYAU3ljlDIeddBvWBKXzVgdN/OOMR5J2Pmna4RTT+XQ8iOBJUmGiKuQdPangsbW3Da9cSR
AHa2BUBeb2AmK3fvlApPtDoDmZNzp/vogv/RR2szIfqnHNflNreM8gidm+hEZ8BQvJ4hLPV6tvQu
Zz5Y60+xVVf73383jP/9B4DqelvY0kFikLvi3Y0sgNwFML9m9RI32QSqJlWgbDIYjUvilHfY9XZH
as0mxaCNUWXtuPG5o/VdqK29qT+KUefcq+o4Zo5x4WkgO7CH5W+moQ7yDW0L6sw5qui9ogIJVj4Z
zxLLwxziU/4K1Epjg7AVNP/uBisDoNkr8ARoMvPRDKZhm4H/R2vEA2UWZuXRsQN+iQ3EV1kfVY88
BefYWAf+Fz1jAI4fPaPw/PjB4UG1F0YBqhj9/BEowy8HHSYHBcx2Alz3hiW2d0ceSWX31yQCpBs5
J1yu+vIkAQxF12xfgkZScghMLj2LY261yYZD72WNJRp0jkFuNK9kdCDT6ltrE7rIVpHth0czlPGG
Dd4DES9KrFqRj4IKx1LgFiJkDcKrPNooInREzPe1vZSkkc1A8mezhDmWudIM6sVIsyAsB0AXllLB
+4cqPXcLmckTK/3t8rAlOz12qVOPXEx0Rg/rSo/8Me1ip5FWOMzTLkXwZCe3n6et3fzw+6vd+dvF
Li1bOFI6NgDRluTv7vaNHZrRiLr076g13zAGrNGq1SWTk66TtJmDYkndLKUHWeEqmjYg64YPdb9z
jJwAqqizOzkNeg7yXNxpSmrSlBCKuE0sDmEIZI2uoeCFtWq8BPQVJ7JMPR+vMZlVAR1OvzeHVTLV
pbVa+hH3aVdKJWBkYOF4nbtfZwGaEWriVYrnrL+d9U+ILpFFeQlZFc2cSIfaSDzU1G6pQQopb5wX
NyJTDEzHPRnJ9g2f4nwKSnA8gBRHAkvLLdZZNu4KkGitFHbtr9ryukMqPxxmSUanV+cCGIPjGyFG
GjxLMrrN6wzUdAvp3vz+AlA/L9uEYoybAlQMQExK5vL3ayAkiZ3KLKfhG+QHKuQusgHkcNBbkxc8
n+5zmQIZoxrxJ+8Cd+ZCYSoDmkABGDxpehU6dMWTnU3lAzWsEFgPoZS3oyaqeSWIUOU9tWbCldD7
M07K9mR1kDRYFn4joqZ53xsoCcPCUdJyMXHcYBd0Sbxe/OaFpNt629IFc2dyQw+f1MUKIS4ShOUo
VPBz0x1RxtKoYseUJS88yR8rTc1PhyKGxmJXFZCOhskDHeU24Qo7OZChPoL7xF78kevj6w4P5hsR
DXxDZ6Cqd57KEeEWXU5Idqy3xQ1qrpwnQN/e23lv4jEQIc3TI1Pi/dMTTPD3SzikDhCxE64E1bHL
nXdPMIBbIukWjfEtruPtzNiFcoVyw8CHNJN1LcsDBwwAV+cLGcIMHIcrWiYgFFRu4gmJNVomkI3O
pnAart33N/xg81w/zz+/KMAyfyr8ruMBDKipPnTqITBFeTcvA3VctM8eF4vvpPFdAaLi1kJJgaju
QQ0rH10Dut81hJz2vgdyY4iDRCcQMZcr6h00RaUeIAD4mQfYYYUBPegM6jrb03LVcON2g9tgfqAm
mHbaDWRp8gPV4AWox557mWa2X3qpfo96Te38biy0hrMPOdg3jlAw+NPTQZdACz3TwfC7l6mI2ZFa
1KkpEY+RVf2ZaqQXqsGnzeBaHH9JChD0DmHdTRfGIIXo6hhwtFHelqPZonpaFltZez6ETw3shQP+
GSUyG98vwSkzgLQM64XgsdMsHCwetq7fGLdkGkJoIwRmgRgs+PSPVYv0K5JWGiobIvmhachKoRkO
9FkhfX/F7Ck5Lh1D7IpLaUxQxIHbYqdJ2ga6oktHlnWAX1I+IPTEdOqq8hYax1igR0V+ZyJ0SLyu
YwcQqGJy3BMBq9fmtzbKIh5Q3fUPzzYmnXe/A8Zs5Gy4abuO4EK+v7cBelA3Y23n3+qxdzbQOqmO
DbTtIpJpINEHkmegszzO6iNCadecm7W8IWfdTHsPySiXPyRmoi5uHqaHwnWDm8bo0wuSQ/ZWZenw
CFYkIKTDMP2q0gH4LIRzIBiKEhqE717UOEarDCXYVuUUEBZHMUeEHMZWKKxIgBaBKjgVfWRIurhI
JLZA8a+CzorDP6wsbDYZmAsgN/UX7SKdEbIDWZNX6kWyaXiHyQYflCku27pY3oEyrbOPQEUdiOKI
g6V4MxZCHokPqbGds2e5xUObjP1D1Hgn/F7ij4W6VVAtP+OtxGc6o4MzVaCYiDowidUJO5Ctcrt6
a1m+uX8l3jbLJ7C+ensDOq1nT2ecDJ2eWppkcygV9Zfv7KYH2Eax9ZAQONaFP56Ww9QV4ylN0kOa
NtaBcx/VGUvv3FYQj2K2Nx1lBG78ye43bZaWF65bZGpwizqZmg1Gm3BBvtq73AyhRmKiHveHjVz6
OvrC2rHeg8yvqb5FYFfb9iBr1Cq12H4Vo/+c8gxROzscT/mYZp9YFc32HKms4xhEYLKN/eCZ53W4
Sm3m3oo0s++ZaD7Y2i4dFe1iiM/uMwMF7bk1BsgYeCgph0T30NuPGc9DCLDtSElK1IwaVH0kwKSp
e6iRaDdwFC1ufrgrIzfY/n61gKjW335SWCMoy4ZIkTKlbeuf3Jtg18B7kLtmE/8GMuz6qAQIbehg
IIOzAwy/WS02geR3B2L46tUnSxKg6ceV/DGKfN81yV+aI+RDU/xJqmweAwN8l5HWeqTDKM21EHhs
LSYb1U2rEQV+h9IC/TB1BNyG9KRZO2uy8T5mG4nAJtisUJlfoHrryIbSfYLYPJRlOMgVqVlMojrE
jRNg24Fe1G3wE8sLlCvpZutIdtuZ4kKtGCnNJ1/OA8mS2p2mO1R3vhuC3CfNTqk9+YdWDN6KiEiJ
nPSdbU5Z/ey32AzZeJCa0oLL78a13BlPsgfaBKRYz22cxh8hOGJsmQVUvjWCf96ezG6TyBj1TZN/
NFlrv/zsCq3j9iS0q4Q+yiYchn7vVIFae3kXXB19KE2Zn0G5BLIX8NnZskyRL9Id1EbQ/YptoDga
lQXhCLK5nQyulRE3a1RoZIAl/xhXolBvnzhGfS4D0F7zqfkyKdf8GNl4posUeVBqVkUv9iqGIjE1
aysJt9zpvf3snHig8UcdxYmavlGiICxob22/Yh8D8Js5XP7RelouBUHbx1GWITIL7DOt5sgkC/eE
/W14q3JXnf1YPAgCKNHGC0TJ5gqxzGG37NTobOm1QLC8e7dfM8BKcBygtXzjTh7uPk07RjdliMrw
wUQo1oKWbDHWJ64PflrUJ2pOeZzjbuduFhOdkRt5UJMOZqPqk+exeg95lxBqCa2ztzxUI+V5GH62
8xzKRdM4XeLe9z66422guvCz6YHnb/KybE1Ny03FRtkmEuC6N28ygAKZ9wDSrmevtr/GbETk3Qbg
0Q3y9AP4z4BeBjs92UNtt4T5S7sKTCiM6xqMYSw90NxANpaaoO4AD3XhwqY7qPnO1k7NoZjMo1Gb
/OKZAWqGrNhcUXM5uLr31UWmK8g5hHtq+oh9jLN3VVrRBbV1XlEiT+5G5dYfBIStJ+5cBmzDV37f
l88IJkzrELXLpw6RyQ9F6+HHHpbPIga7e2QlDZAYZvFcWuICaqn20RGBOw+ftNu74Skwm2THlkFs
ZRidQ6SFUbcj6wc6AIkfrSLUjd1QEysBdltPDN8DPMZMNaDMx27Jaf0YoPQPIZWBYleOlWQNFv0h
BDdOFznpHdmQhohuLbAitjmqRRe3TH6OeyyTV0FhuKBHe5hlEBkKuTexxcOd1MR+pluC5R9EB1oT
0evs298/ISjMjzAdkiQ6G4JlIEc0QZjMki642P/2gAgabEmGuLAeRZ3Xj421gRxz+hJlng+mPr8E
kN0VB+5qjmkrKR6aeAQpaduqFxQSopgw+94ZmxnV5/dBfAJ/1z4mvEkvZXdA4b1MrvYUpHuHVHaM
ohCrYCzDfT8iirONw+anNlhVrwHKghfQRRTLaIPalBRy6V11Twc/9t7ayLlMkw3iuNZNmTngEtEH
iZXehevDEDXVLkcKGPoUf/UmVfvZhCD1QXaIqaxkaleozna62YXGkjNNAG1p8x+iykLHat599LaO
W5qulKjIe7/chVhQbvS1sh+bPhwPKInzUUPOpm0qjPK5ilFCosEV/QRW2NIR1R152Nj/IZFkomj+
115V5hk3aeC8mac3Nek4H9q16o0bKevgOQkraxPxuL+ovLVPZQHW8BGVOh8nSGDi47VftCvUOMF4
o11ND7rrfjKeKenIqvG2DSJ+I4SFDDQIntQ/ZOncd3ti7ABMpKbw6eAGj6OtFzZvFi69E5cOiISy
xxmyZBcSLMW5+Ih6jfzeF2N3D+LiD5QcDuvM2FECmJraC8Xr2f1Y+OXBCtyvQMS3W1umGTRkkKbF
SgjS1VI2n622uiiNmAFE4CGLzPyTNIp2C35duI65ONXqLjDy6g5xgh3KF+VjnkNbuITSH8ifY+9E
ttry431TQA2LemlAhciS1CrFwBAjSlyFAiyGPF0DqhsdJ5VBw9jLQAA5eGAQx1KnWtceYjlB8+jH
pnx85yvYXW1bRwc65u+ATkxDm6wWcSbdWQL0Bno4H1xtPSCgAAOZZybCP6reTZ8afQBuuqhkBDkU
NNLQ7lYdiBhvUrfInqyWVTuDTfmWeml03yfz6BxShrdz3k0Ulrm1RBO/kdrt8KxDjpo1O+ooLTP4
hytC/Bz5kqbpMPyX3LEVSFnV+9An7izWCGJ9/1EiYb/ilTlcewaxSWJdDMuPzK2trwRJEUY3nH3p
DVcjcAFYMapgZUfxpfPb8lS4RYFtlxuXJz9y/jqtyNpohxCUCGtQkEQbcqJB1EHN/2ibJ/PN2NvX
tYOn/Mid5KD6iZ1MJJdOdCaGmJerLBwRQ0DZjHkQTnRcuv/mMxtE1f5DzImSIsu9R3+YkMNAHtx2
XAuyPO77JHhQmSxJTe9BDfX4jBC8u2Iyae+s0HBBgZOybZe42XOO7Cchf8ijqgJwFvaih94fZPhQ
VFU4K+RMi0ONqgt9n6303fXNAZRrl67VsdUey2n0QfEciXMWAFzsT9m6ihnE7iwzvWdujCWShqRS
h5karx2oVQmBmfTGL4Zos3VUFGD299zk3kbV7+8fhu7PeT79qXAk+6RC4ttiCMm9+1SALxF+1iT2
g5mX8YVr+XAQvcco6FdQ8SCFON9GDGAo7kNEXjYUiaAD6Uku0QmoCYEm1IGwLnV4agQrwGA3m7qK
DCiTpvWaiBFyCbLyvkDNmdT8CZG/V22hPi1etY1afWWWqBXRQNnCi0ARHhr+gZqttvUO+NqCkf/N
Rn6FBt7OztqPbGPtAHgkjGcKn66UP4lH3IYRSbX8CLoldnmknrCcIHJa9SHqy9H7xtsVdb1yC+Ge
g9bSl8D4BZdTsYusejpksi9QGGOtzHywcY8AxHoLHgbHhnyxA2oi6ay62h0eLZ2kLkDLikI24MZ0
S/f1YzE+Jg1Ayl24DfwMYpc98459FRXXtgkhujsh8uGk6nOStc0DmXI8ujYJKjqQyYIHdbAEhHIm
+/r7awRp9Z8e27hIXI6CRoZUuysF8sHvorWja+JxN/LyIQiYxuBnn6K6Cr9lPSgYvME2ESisQpAV
gA4FakPBtwL84Kh29J4LFNnsYkN1Ryw8w6efR7pVZwLONZ7d1AjB+MmMjzYygUDoQryPmk44bYOi
nR67QIFj3c92IXTRPhW5kV8gmgfiDd0E3qo5APQC1gfdTCtIsZWOHA7UBO3a65TUnPxxG6Lwfutw
XOXEjxZ6Vr0NJ7t5Q0QL7lysjKpqplFD+mY6JgLEfzMRrUxBq51Vks1EtGlR5bcel2+IaAt/qLdt
n7bzS9DrjKApAwuOFatnJNzbe9ty/du4AxvoAEqzZ95a09o2zfSMek31xPzy6AUFey540exwT/X2
5BZFUIMtUPnTNw6qvzvgqchui+brMi33J+Dh9XCatmhzH4UJxbluxQQWjRz68GUXPEGBViCVAuxy
peojsq+ICQ6GWoMLPHzB8ilbpVPpfYi7ydp4xpDcZmDKOLR5Zx1pJokt5JuZejP1H9xiAFUrkiOd
N6wtr+TvsTOyasZtjaX+GrHcv3A2egBBaQaMAhaGz3M44b4ts/rW8YEnzUSbfoEc7s3Icu+PJmpO
cpjcZ1A62OtIjQHYpHz7oJqKHYYQ5QvM4hzvwEm/OMAm1F72Abni+NbE7fB+BEwMCuA+NjZ594Sq
H/8K5HD+lKdTDdHkottT0y6T9lh3oNGhJssFv6trcxe1PL9HFIVtcgRdH6wyT27NUu3ZOKgHMg2h
12w8y5t2XNssUWIjVczuXp9kV6vIjgRd//+UndeS20gWpp8IEfDmlt4Xy5d0g5DUElzCezz9fkhW
DzWajt5dXSCQFhCLBDLP+U2lNg+hIey9hM+Gki801zWDg1JMpx7TisWSi5HNFyXTHqPKAuKc13vD
r8pf7EK/GfHkogBa+0tAi+a11Ix6a4pagR09IV6NpuWmiNr86Z/mEcl+SItyC3yzW5edH2DlXjwV
szYXohBs72ZZrkzJu0VYi4yfFHXyYPXara898ZRyoxKG4jB+uHm+msZ8fI0T5Krc0tZgnoBfZHVr
rro+50U6Wz1ZolghszYc+ltOr+/65FyT8VzWmuo94tYWbg23iI5Jmo+nRCfrRpbKebZ1aBN2Hrrf
UZhbE34zfwWtd+wa+ClyOORIdpZBGG2hd0+bf38SWv+9IHP4xxuSbLTHmszRDfeP2GJkjbpjBZHz
V1XV+IrNWLe+VcVF38pzVrU1hN+5plzfCGXNDHvr5sNndVx5wToua/8MeaDFhZ71xqAMoA3mXJOs
G3zbWgMoJOV/Lxdt9QMuTbsw/fANdVAHmEtovan6m0ia9tUY0vQpyfS9rMUAIT5rPrFOWRRa7O0G
Ax8RWeTxNa0DATBlclvrDRrnHNTKxFG2Zjk0wv/MPxS/za8Y6r5vEY0ElpatR99vtkAMu3PW/18S
I3/sheYP2tZUx/RmEBLQN/MP3FvrZi5W9EH2E7YEcpjz5yc/4SDFeR44tXbSlQ5jEhkTuzf3uXEy
SGofbv3Cuh2OY+EHh3CGmgNvtxeIfuHvIvHmsrKTJmDyFNk7/MBCYsu3XoVl/+xKtbqUAd6K45Aa
685tpm9Nsxj5MXwjxRVucLtp921qui8AEK6yPa1DUKGVXlxq4myXCpeTZd250ze/Tl4GkWcvRCv+
mFCMlfc0v4dnk2WB2PNkDdfOgScOxvQsSwi4j9fP+u7atu5wdLqCFU5nVOG656u78s17F4Y2ZnYb
qitmtcKrJ9zlcW6jM19GFw8owJPqly/joGlfHKvLYLY28/8lUD4cZ408GzFZwcPUA5h4K9pjdMmw
kng2MNdBX8lKkQRi9D/NOg+vDBQh/v03qBnQX/57PQLsj1+f5xm6RKm5f4b4VbXMcicKa8B+5LDb
IdWXcIbhsvdW8BGlHmY4pD1dpwL3ZQ7RQtbDBXY2uDJBRYuy8MNTc7EgC21fAA+NrykMKdkty63s
GISEHGQxtzCorONexd4pYqU4NMUB7sx3aNfxr7S4sGDiaZwBeXLgmnyZTQeXYITbJ5Nf3yZVy/LU
iM45QCfrt01lTtccz8cVjzH9fZ6na/zo1zR9zsPf6Yp0KF6exUULQh6eeEl1FyR3zm6Q5EQ2iarM
oZEWL4qgPU/Ka9W37UX2ktWyOLbltEMH9Zusl1WyUR7GriSWyJJ3ebuCrKznKWtt6BZtlgVbWffb
xVyn2RIsro+/1aVdlp4atVxZfel83pS8lIUM3FYXVXq70Vud7KNYVb7qLNGxWf/fu676jv0QkLct
q4xyH6j11RBoyG1iU0Op0RWknxJVt05xoQPcTzQfw5xW6Y6ynLt5sGwCLWJlN64FkeJ8WU7JuMRK
EViy3aTPThs658n0H2wzpDRXtQLUUN2oFq7hVgqTIzCPipn+uvfoLfUXdpgO+GAzYa3ESCg5zr5x
Kgh88xzefMBC9drarXWWPUxRJjtQ8kDR50ZZZyTmmrBNeL1dKfXGTTqOEyHWeY6I1V48xQ9OtY3q
BM+YuVav3WyteZqzvs2Q++WjAZrvPqmjTdEKycdiK2c1p8K/RCI4uIDC8yXCgHhTF/64A3EiBzWB
b54wcX+X3WXVAMFv0WCpReiXa/qhax7Q4gISNBfloQxQ1ha2fpKjAjdQdlXB30TelawzdISJYL1d
ZP/IjJDp9rVwJT+bcfC/zvnFk4tLzENVzllAk4TGfDAmTDFwlvbWjW2F2XJQkgXe7emj7ALb0EDM
bg6F63q+1mOz2XodvoK1+CZ6ITbDZEZ7U9F5S00+KHZHfEMLoV7ZTa4fjb4bnpSu+66VfvINhjRo
xKzRLm7gJQ+szOyFbMjs4VdXOspj5OfJaaobsZIXICp8BHvyAftvvGDag6HtwJ9CXkT4L3nhGfiw
DWIrit7b1sAPP8BBLsFl+htd1IhMehA6lObYxyUshJZA2JKnS7zXEkdFbZWPjKgbiZwhUsulz0PM
14LsUbZqdtStbHa9W1kMFQ9mcy6+3qaq+A6XxCcurteqz1hjRxtfJ4gli2VWqQ+IG+5ufZsBpVZM
g3MQX8YPOZtTOMrWM3tryQ5Ue9aVwXxKSSHOt3WrIc2/TOG+327VVZrswHod0/W5iyHYWyAnjoBY
rS0HYpGf9zzHA2NoO1t5H22umkCns8977m33AWGR7HbP89dhg8pxvpZXFRZaNpPjwKmbLzAf5H0T
a+1v9/Vv9ywHDbXyP/ccJBXWvTBwHpps2PRKYm3bytsXsHRQo2sLKJ4KYI+FPB1FWyFgQT6giBxr
B6SHFlfJ0S3MhLa8lZWG7EVsuUAsp5khOs/Ro62y8SP3PTHC4nMyFaOx8CSbb7VFp6sL0qB+piSr
MOIFYCTPcV2i7FTh94LurHgGGiuey/Td5fv0KDu0LELXKqJqa1ks1ER/YrDsKIekYnRXfdhnG1lX
A6oFl720GmPc551Yfg5j3jpsYOi2JQ6ceiee1cBqHkbN3t57pOXY8t9s852ci4yXd+YTmSE0RUGy
lhuWQ6tgcBaAw+u9rMsGtT+NZvxlKqd27xqlWBHVjLdmM1gHNcnSczBU0D2GlZ8VezfJq9dJzdKF
CIvxZzhtRObUv0Yx/WD3qL+5OYH1uPIz1GGwwAHdzKZKb4LHwUdRPuv09KuuubDGGIR0Bqv8Rv8W
WwZo5GZKn+SVhzG3DnEMDAKToG3h2hgN6JNzbOLwp9HrJYQpBZsr27XOEW+NjVkE2lrB/HA1JqW3
VH3Yj0q9Lk0kugV8y29uoF4w05yJUEQs3IEPOYYyGEZ6/pfSBj9KtbM/7EFNlmY/+s81TlUrDJlV
BKCmz2uj51sc/rhu1AbuI8pICOiFYf+GXghSpxrcwv+6Xl9GKPvldbHxxgIvU0cYmwo18JUvfEQw
Og3Wxthp35DoW/idXn/xakR3Q/xjdir7+DfPtA9lOs9aedrSnfL2bAyd9pBFCXkMOZI4nB+W47Pv
acXBMRN2gvOANNtOeux+RWRKbLSmr/czFvNl8uyrbAflRjxTK/tLWBCaRucwXd4GesEjO1HnhZ9d
sx/UMNmUeuV/9avNbaDhdmu9nfKDphLd6cPq43Yj6GcslIwPLoFVctbJXSzz+U6gMB/yqM3eJjcc
dzqisJu0adsvSTEuZAfFQKlPybV0Tt6WT54bBwt5qdpCxrVm1XANYEOebLywVrJBseqNx1PzvSVC
unWLatyGyaC85yZ/+fmamN2Uqyl0BWQuuL+20pW3jys3jGgB8zV4shW3PfpkUm5TVjHcX4IoX5rJ
DrbDVFQ7/MjHtynHcX3+oJMUhWXAeCmoB8WDjB/ri4lX0iuJmtdyxMs7glm4y4OkIbMgKXAcLFSU
ieXYpO1mdoNs0ALnWRlcfT+/TSsltp6K+eAK1nalEStr+fqMgDk8Fe6P0GZ/KWuKNJq25HqNpRwk
6zp0PEaWk2dZsofWw3+75zWc5/qWZa52QEtt4cCPfRWmojwmQXHU/C54H5ycDwfZx1scrqo0CM9q
Oqxlq50GYqWQtmJLSlgOTYlfonDViyzNM+rwKV+zecZuIjMxd7JKrvu3bKwIk7WJPNQJFQr31Fod
q9OuHPRd77QP+tyA6h1ycr81K0Ox46Fvg3aMAfbA0AY+Zul/n46hrS6bafgr0L72ZoDtZ9ulBIA8
IwF7EDZLl3fktmQ/mrDzFlu9c41LjfLU01SpIeQI9eGzc6aQ7BradHUr68TK0GosGzzv58nq7Dmw
1fhRRJ54Ii1MsDv0fra2oE1v3XStNzVfM3kh8uE/2qLR1mjSqGuUTwDv5nb8LgLFXqeKl2NxT7Hs
MWf1w6Q4yeJg6DvY6Kyicn8GnBbrfMyS9yCsiOIXKrpCrpq845vsbivV/2yNxZBAa/LHvWztVOeb
mYfVgxyqBOvJUNEuEmVxBTnyKq+TZmZ5kDeVzvMjHvvPNyVbUzaL8qYUvL5YLCTl1pcouxlgd1N+
mIsZyd+Fz07mJhssu9wEhX/TiAgUn+Dy3MmRssL3iW6dpIZENHey0nRalU2wHqdhCUE5foYROr2C
A1snDTqhsqT2OUs0fFllydWMvTGpya0ETu5kBHl/lW1+4z3g3OE+yBLAwWdw0/mthL7Cezs42kW2
ZUH6XQut6OYfqvqgU/Hc68+3S6iVWPDb8E/SJRSrtWqReSPU0PnmAJWiXqwJ9yhbM97zCy01yVHI
Vtvy+U0J5wDgQn21HQI0qXpu7CrZkxbKXybbibeJomorWQyE2pzdyv9wAPrxLS4xRh3xHZGNasOl
cqP2Dlmt5C9D0uWbLCY8LVt730hP9cgT7Ta2QTHdFS+ya5phWkqQmoX7fNGw7bs13s+CzDMTeWgx
HwCIi6qvL8LAZFgkqbYit1xfrDInTtfOp3EIvgAkub+5VZYhTK8FBuXXOO3MvR5ko7mSc6iAIFIj
/YCctx8mQKbYJGXPmtenlzIKL6qiKTmyERMbNs1w9rLViurm6I8u+bK0zJ9lnc462SIqc5JVkdf7
O7kRGuUEo1bvaj2vefoy+6BBovbDqYXVSFGO0ItNmHTqk6zRQtZ6oyWSjWwLx6S/tt146y579IPD
166wkp0sunBnsfDtniZn+IpofnOS1Y2CwAFf0O4gi0FdmmiOIRwki/LQV/qL0QhxllfyJoSWIt5e
iJdxZ/KgWitcuFd8UcS1Nwd1bahtt+ZJU26yJndWcmCXa8pT//P2v61Lb1qNQJ4g6DPLFBv6QyLi
rQ7q7fa/tTKSkro66Z+37wYmeyDrHTR6gD3tZKPMGyxNOHrXwTGMawIY7uQp7uFeJc+SwdkALx/O
snSrwnqblNkwbJHW/BxOLMwAujR2SzSP92ExOGthongkQUISQSQPfu3O1sv+4QYhSms33w1D9tnP
8AgKto7Trr2wiFZ9EmhncrnNGU2AdJUMIvzh7yVX7N6uEtv7t3Y5nldzyuZP5BsyPM6qJD1ybBtU
eiVs9V6Ucvr3okS45nNnBAvpzPL79d4qx9ati0m6pw57l+zNQ21ov2Q61HZDzFqqyt7KdCirtvOI
JfFTwypU9vJj53XscS4M0t7bSAEBlBFfuzZqHj3TKx+FId4kCqSIA3fjFHABW16dpCMXo43AInKj
+fbuuCGUKj2FbFuSJAoLEDB/d4nmSH8yhOUKUfxhPfY5QFjHy644IMV7CQ661UmIkD009Ur3qrDd
F0MFOKIY8EK1VZcPDUvFcDIR78iQ0MIByHiVrYkzeMsCh2cB/G8zEKJdFkqPr5am5+o5TLy1Rmbo
asyHER3sK5DC76NeJQdZkvVuq38OlXXyoNrKAGQ8ch4sA9fDCJvK4+jU3YuVtPW6KcN6089FU9Gc
vR0H0VK25mYMuaAyIT/SKKsK8KWeoWqPsuRjKbTwxjQ/xnXw+2yqtomCyn4sISQ9Kcm51bP+UTOU
+qlPSR97fqMuZJusswMlW05RT0Bo7i/rvOTcVK1+6uL0ch9oj4O6kMU/BhqZRUqYQSjD9YQpps8r
yQFxmvm7XHddcclYJyC/rBHCCpydomT6MfN7+3/OWOHDMfJBPjVEj4ikEaUw1ScbZlFfdtZJltpB
sY5YZH+TJXlA/GdcxmpmbI20x7Kzc4OnjnjqPFhO40eNMv+6oxX8EPw35xmb0LJOfa+ET3YIQEhk
pyid3nT5X4oxuFyZoe1ihsbHJw9xVR2FYShnWYIWgWZ4r73JUuX03anK3WkrYIKdoiDUbgeg6p9n
VuS12yYpv8geQis/62VxFGJpmUV8hvbcYEYH9mICUb/w8M289KXwHtS5IZ0bchNZC6zhEOzNe++h
A+lzG4Hu5a+p0BHussS+m5PvhjaZjyY+WJNeP6Vzit7h0Q5lnDCK7CDr+tkWQEEV4zaozhXz0fE2
mXO2rWFpJ3p0QjDfvMhD7w2wo6cYxb5q5KbnhtCdJU/GucVEyXAwCKnJfrIVYN1Ll/n8tWfBssyz
MUe33aO02PA0cgcL2SDLc6viBz/AO6LEG0LQybxef76fBcoYroq5TgloNRPv99Z7vyG3Ttjefw9n
zCrB2WHR8+e/kHPUn0oycbK+UnIQ3+xgd+qMTQ3ZJqVDYb91LQsezLjYcs/19+EZfvXws53k2uho
10+pH7yzkcAKdT6r5jp5Jutkq+zXd1X4Z6vr9Z9j88qvll4f6ltlMpDLa0LsEvDkPQC+WMuqe708
y+0mOLeuWW89K5leTEHKriiHv+YT4IK9PAnLzxqnMjCykVqdPn+JNm7Dg1JpV+Gzh4jkX06e1t5U
Lgp37AmQ8De154NsMCY9PHh/j3D5n15uomAOFu7gG4xppedDs+3dUnvhT6lsexFkK1kUNZojFmGb
hSzWQ8I2jZVCUEV6uzQUfdP3cQxuhqEe6L5FyS/vqDSG9iInruKSwOpcDG0m9jJi7T4RXhwD4cdb
kLuKUB8uMkUpqXKqBREM/TPSuH5jGu94h2BulKTFUvOE+a7YGdFaJStRvCuN96qov4yWIa4B8c+X
fxikaKO6ynLdPmftSlGUOGGtBH0MxCG/mFUkT/ppxRvL3tmGbW1SRc+2I2ovxMcDUDRz0ahNdlbz
y1cWm8Yrl1Malo/jKMyDLjxlCXVj/FCxT1h2rZUiaTB27+CxMhP3ZNkrLEwIbIU3fHgu9n1YP6Qn
o1NkLzn4n3oZCqpQmWaHREOS7t2EWj/PUDTt52Vl8Y/L0qsWfb4plV5bjbqeXu6H2MAZplDP95pU
4z2+AI+0rCqrOMkGeBLZBRnc9qRi8feRpfyWec+8RuC5dulYWpuE7PJHV9Urkr3R99jBzjgoGvcU
O/inDZ3pLG5AHkb6VZy8irL5HKn56W2k7IBowOfIUk+N20iJ9ClF8zjmzS7CtfobTMYB64pflWkT
fSk6+9VCr3udd310rkolOVbKoG+ghObPRFrIbTmd+aOd2oUcleTjlzacoveGYPwKRBX0DdMvDppF
/A45zOQprmFVBKkov0eQ5YjdR78SnzeqUtQfU+SVqLfX4UPeAjdyq/wLi/50VQ4msSifIGYA0vkr
C07wpG30a7Y8T+JK/5Kl2kwlsaKr1vj6znUTe5cbGkkilHiWlt4PX0w7x9Ced6um+F+wOLq0muVd
/FLLXzrEhJbFmKAG5+X5i0qqasfbYloWZli89GOvPjRdcuR3l7/IHtbg7oJpFFdZZVdevYxdN9zL
/lPQWdsy1cRKthLEby4YpTzKS8kqNxxWVqO3j7LUhIaH8hiO5nLuKKqUjZ3HaGHPN2MHRg4AtPgq
+w55Wl3SyEL7Fc7DsXWj9IXQ1aUTWf7ViMAHm1A+D5XrgiudkHeqtfzr6I/4erUmXwpcvT8K9bvs
rmjgcgaXhb0sotDs5E3/JTfacicm1luyeuzEqjHjFFWlVN/neliu5aSdYh1yfozwsRvE+QxzD34q
eUpy01lGJsDm2um6ZJl3Pq/Cknc10eSnogFhE44dcm9Znywh0rQ7F3VCEqRz+f9x8G2q+Wr/OIEW
kP+Pmxwd9lm7uUHjV++811jDlqTVCmsh6zNtmFZF0Bu3blU2/NatccXv3WwWS3tUbKrzGBmsNxYk
Ef+KksZb1I6Gc3Izme/IrBAZqKM3VfXCB9suw8U0P0RZH3RbD17CWhbt0rIWCYGCkyz6xmsX2M1b
aFTmZUiDhDQmk3W2haxoi9lR3C3sdGx/oGu7UvWM4ASgnmOsed5X03DiZdsp6lNh42I6JI1y9D1o
Vsi8uhsjKpTHeMT6JUTt9avVtRddjp8SDCH6qPqryDCrHpymx6utitaF72UXpxjbPYaW4y726+Yh
HRX8BTElfyNB9DONu/BXoO4s3eA+Sk1/dYU74EvPb0+Z5ebiuNS2oOLbQxNO4bnuMmsd4QL2os4P
CtKYw3fFrnG1JCZmBl63SwzV340KLOqm1o1XOKjurigJQsjiCJxqh7ZIfCsqum/sdK9ObsU+4Fea
ZgrsiTw2X4U6kC03soz3K8XGigeKdn7r7JCu3pV2XN5a7Spodg4RodvYMHdY54mwubUWNtmTetTa
21iEvtKdbyrdrTW1kJRsXRU/qvmePa+IdoGmjLdWMYsBBJ2m3lonEftbUuwQEea7qhwSIVFpGLdW
hBLwCdGxHpVThZFqbNUGRzVZ5N2mbae2RsB4HpsN/bTVLR/79Pm6WqcPWwjkiLaN9b52i2bnj9mr
1gzDsEBvsT7LA3/ez7PYeHDqaTj92UN2C8OGaLiVi60s1kWtYshuiVU++N5DauouEJRmCWTaf+Dl
azjIpNtQPwNs0GSl7CcPQR5/dyJQlbIkG20FJ6o27TfxPP7eNRbEokRMLuxeJ88aXX3RM9Ef7nPX
U6Qc3dA61LC+nYXs5seob5ao5q/kxFrKw2cRoSObord6vF/MzzEiL5X8mrAh/+360Bdq7A6yeC37
3i/m6MnecuvidK9vAyU94GL5Jq98nzvKdHdJYEy7zeE8+46GaORsvC4PSoTneuiFyWmc9eX+rhYi
tJqFLOuYZv/n1CKVlvPiRW5BSVcqAIvT7VR2bQqhLMKm9m4t/zJdIyI4ewGphfmS4zyPHbTsimTZ
HBUXsXEP1Z7YZW2GI57Xa96+DPiWy6JtJQ77pjA/q5YXvFWwHWW9NrjGvqxUlrH9OH1oNTQouwbq
C8LXfE2JBsj6JPWG/RQiXHGbXAdbMpGFWxADYUELxf4kD0UTe6dqPshi01jQZn2UTGRdX5Ykqcnx
w3vQVZPIVOycY6dxzomoV61nTEdewiaxsbnB9p1uTeCL90qSsc6WHWWLBrdd9g7nsfd6eeb52ucw
WbyNrQLrgBDEIL6Xot6Oo66cgDQI10xRZ+IwmhHWFfNBnsm6iITRCgwwahv/3RDySv5tWKwgyqEW
+eGPejmJHEqa3N9ULJdvV/yni8mxWuV9J4A4R+YI/YreHzfqzN6X6jF3MZmbwoyAUrG3A3VdwTQk
ijl3lH16I1CXqqf0W7124oWlWdGzolfB3ilSse3DQLxFfvIo6RRT7cd8LZrfe3gAsf+9h6+UzWqc
GoziPLzEvLYheNUE2UlXnbVpxOb+XuWIGJnke/k+otKTdmfk5RlqSHqS9bfOzqg6qy4t1aXVts0V
11lYHSbe3UjM6B7pvsrZ5SjjLMrRaq63yiKDbq/D4ZR1+dxQV7B/2WOrKznNrUFzcJKHvLy+SwsN
yqguhfDb5b3upkkky38KF/0pdvRbu+xf16hi/zHdnxPJ8r/LHEk9JKl6xK+OF7sc4mYl3vAbxMEA
8ZBxGRboHaAMMWopmZ28VI8lvAzVCCnKltav9XYVNBW8Qv7KG1lpV/ZsDz4a8SqpcEEz+vqpjFSe
JXrk7F0vIVzSV8mj7n7INlmDbGGMdgNGzvc628LRO8pgkmmJVT2FYAWe8ifZXR6E4bFsV13ndg1Z
Z4ZqjHx4WO/03O13WqqCgUlTAfm2F+ea2McuRA+69HOt57vrcpQtsg808wYscoej49xbNsAb1DZ5
Z2Aekgr9kFtJV7/4aZyurVK1+ZiC59SKhi9aCl67stKGPHRZoSwcAJDI6vEwlsjrsnAMrlhqVWg7
wT5M2Dov+tQc/0JydwkBow8Wou3BGhkemCUTaWERtS+KTxIPoCci3g4mnKpI4r0yr7vg7eRrYxiH
l6JGHCmy8djV3GR/mwn5QYIrPtZPLT8/kWYXf0qxU2uKo2Hp5HGdURRkh/4uyzN5qKM635m1ge1D
gGTifw6E1oJzMfBYSyNX36pu/UU23uv/6DsNZThj2/5xjvvQMHG7Q5Pqazn3vV6e3eumwo1Okft8
r7l3vdfJm0kmTBjd7HSvdjP42KWdYbkRWPUZi7h8oTiBsRnctF6jHQZ2PX30HEiMSt64L0WmXwsH
FqBKIvWlbrVpMTmNOHZ96r1MfluviLs4fAa0mnVvbwyW/2t9Lnrj6O0nBQiOnCnuKg0H+fCbbLQw
DXjy+bmw5j5ViVXs0zFAsyyRR382tiMDBZZBluVpypfoAKJ15jwM3mvqO1/5UfYXWYLG+Jxmav9w
K4UmgS13uN5KtrNLp1x9lCUvIUJioyCcGc47IqZQZvtmepAHHSDsOvMNFYgCdVlpfjZUICoxX3fd
daNarb3AP4MW5NUXAXJsu/sMJYrBD3EQbjOUH0/3eiDM3jozQF96fZmtwB+aa1xI7GsD6OZq5k68
G9H7XNRdAbRkPhhERc5pSqLKZzfCqpS61gi2RjUNLE8pyb5xZOqLyo6gardo8rbtyo6V4aRGY79K
iWx9R4+/1OzvVdu0KzVJ0fJUCucydqTVZEMJ0zoxavVL11vwF6fmJ2QkdzvWTX5IsW3GDuh+GltA
cEnr1tMyDvT80Gh2sWaD4u9nzYgmgUxoW1XxghRYTsYsQ8snM4uXlAXOtqqhwsnWFGLduerTN4LR
olm2iEC5bVQ/FXNSFb35aWE5PbJdgYc9MOwgDMbbTD3UyDbeDknW/178rkx2iuWfEhyJCsHJmM/8
KQ9/K8qGP+rE3K9wszhfyCHa1AAiV61dBRxoCEMyHmOKWmCoVscuiOJHzapggZR1+b3u7BdvUI2X
pB1MhNZMfyOKzn9X0KIdgNJ8LyfMx7JubC4IjBjngWznsqyG7GGIQrXeBgEsrAyUF8rYvb/X6iRY
mLXuX/X5wK6pvPQziSsm3L8GA8sive7xj6dRduMV/ZPwdXyQc8hDaEeAwIMNlExwacD536oJUyPT
GL8aRYHnFon0/eC08TbqQIT7s/5HjKLzJS9D3N9q3yYSQfHeEM7F1GyAPhkj0Iv/jFAQGDkrADed
MkPJI6udDyPwcV0MK+eIZFTx3rff7bnaDwpYPXNwkCxBuQDBHOw0eJ54YfTKqUCj5wRx1lz3AYIl
skHWyVZLY5uLbSt9gMOWS9yIFko6OQ9eA0LcdczouzqKp7oslZcCaNeunkwdacpM+UB6dSk7IDeT
rNoyMU9ypJ8B1QlaXhAYjj+lmkp+99MUurEEb7vEeIhtS38gItlvglTBS/w/dfKsisNyOYczNqM3
dvDn2Bl14+DyxWSsPFiV0C9e/iILRs4DYpEC+tsPufOXU41tsmbdLdYm7LXVfVQ5jw+MolvUo+9s
ZYO8FR/sw4IMdIQiuWK8o6ICWrMO38aiSR66AtlREvoEnKtp3Dpl7axlN9cnRWCbHu/dufX/exTq
t+Vr29YLxdC7K9yR7gobAdFvo9h7ZJJO9/o2ykgUT5PLdpBusiERqooslb6Xg2Q9/18ED5p+DnE5
xgPKGUTYe9d+Vy31Q8rrx942yEfnpxLUGPlqbvHm1Iq96jzwdUYQojiVud0OZJbxYBX152g+0Q/Q
w7+MoP3JdMEZ3bMYwfX51JlF6kOrcpeRL5KVrLs3NN3wkIlEnTXmAANDZ5K6P1LUJ+70baBG7lmW
ZP1cJXt5U+hvb4lfPcsB/M0qHcWo+49K+gRIOHyWh2nW9IhR593IInBRIgJ+OW7LeMLiym1PtdaM
D9aUdi8tWfclutzTXjZGzjBuphBpHdmqOmI4ppkxJy0YWqV4e4zguGSjrIJpAdTWHB9kyfKJMfj1
yWd7k+kr4HYHMRtrdwBKVwJA+lIWURMl/zM3oO3GRybLw9ynLpVmOfkmQtiOO8AL1sZn10VnUFd0
d8OSd3pWVHS7XG94HeeSrFJ1/Q3DOHGW/Wu+sltUenjrzD1cYESPXWgSwGcyDzIFAhMgxfRlOOjR
xUYrp08Hnj6FeBxVm9WjGZ3JS6krbqh/xOBGZ2G74Ln5OFRdAbhSR34vHRHXUzr8gtuPoLG8a3Kw
edg8OjCXxTiSbRWps0UoE+EWx7M3Zi4+irhQAOnbyjIkPbkjHbvHEjB69Hwe7hr8vK8ugW6zwatR
02EU5WxlL/JMsYAblQVWTrrNnzVGXW5ZGcVsf+gtiT/xliYUS+SMV3Kv+vmyr31z5eY6UdxkRpLv
nOFx9OYVkYcKXMD1kX8Y84OhV9PyVY9gOCMdceD3PyyAsf2YFcqeCtUI9ogufvG64FsYB97WjzRv
l/gKsS22w7wlI75F06sVjWJrz2gGtx72cVXwf0VJ340uwNutxYixxLVAzn4TQvlPfNDnpfbSGtpX
T9PdhQoibGW2PtFOxVlUBgkidQT40wftsuv59RAlyMLV1NTxAr0M9ep5Kkao5AkX+hRCACIRsQb0
7EC6RLdrRaZj3fct72VVxMfh/7B1XsutMukaviKqyOEUhAKy5ezltU6olX5yaqAJV78f8Mx4amqf
UOoGybIkOrzfG6At+mkz3I/A8QmI/Z/CqjUIg8YQJo3WHXHCrPzJhGCKaVRAwhREp+y7Zo+Izbrx
FFvZpV+tB6MV6tXDwtxncpKhl4nax0/2n3j8KWpyGNn7/iUUk8+i/07e0Cn36m+ygkyityMy1OYZ
xSC/NNE2vq58S+oisETHtNIN96JJzZ9l/UECyNHgk6k9pIaz0/9VWSYcLPMdNUAXQTlmd0Lsu2/m
EshAUaZAX+sSgpX1Q8/0FcI3a0ova9KAC76joQ/bmgl2qWR/6driltkwq9eEup1VkFY8N+MJtuhP
Zarr1zH+p/MKgETRvymgo6wT1ls7AyBV2RY9MZdMHqtzwNrnBh+T/2TtyGcAXoAiOf0t80Tc8D6d
DrJ8HaXU3gwnkjAoAyVOXzV0IYcGVT+GlvaGeJqXRtQ3c52jBv/L57WobhOWvKGGRCZcC74MCr3y
lMEnjbLk4nVD6OiteYkbYaB8mZ5GLRMsPofulNnED0k5PkL9OJhimWAhm5HWuIqvYrgI0258cdaG
guXSrAf8ZUWU5tNFjHBzsRmiNAt9XRnV8zShMWvMGuIrvC4CbKn2Zw5h6i1lomF0o0qSz5whKnQd
aM6OGaZjZ5+GMYu8OlMDGwZkiu3AeV3RMZgMcb4W11rEttwNphFLwC7GyBfFmtkNCywONcKCD210
12V62C0dFu4FEaq4evKwQ/dW+v91btVVOurGlqdeHS9NC9AFO5JL91fR9tOfL5DUIsjxiKzmdToh
9qhR+prCHwZzxkNi7aPUy/SjNaoPqt52EUTylTsscwlOZ3986PG0I6Rj+cskZiOTWb2nPt1yZVkZ
+Mx+SWTrGAvUSRC3TuimpfvnuZ7H77nLBm5xusyv9V94BL6k8ejr1PQuCYEHoZPL323P15N662Nr
2kT5taQ4UoFv6i0uU3oPokStObhH2K/pa52tXViOEJHF+Ldy8OuAqOtgGta24apk7oMU8aVaXeUl
JuovXrKrZoxvtYXrIa4d34e6VEIn7vnyiHjC+Ubeq3YqKeFTqNb65qXP5I9EmAOZRpl9KmwKKu00
HmMp6oD3W1yraj55GR9I1eJXoleWvO8aPiytTF+ribq+3rF1idNTkVfHFUD5bKf9XVU12NoUzdvU
qkG6pcSvRGYHZeK1VDSL49DEd6LFUaHgZlQ1+djG2kemO0A1vbiq7DcwyZYyRLloRYqupGD2hXkp
UwwexND9k2pN45t456niHxxqcn828zno+vLgxcnTUBvamaw+kYzWQXR+4/Qvaolo2VQzbEpntr5u
dcscOzkKY8LSPIGbKrzqomssEgq3+BiEt/pj4S6B09+1Q+m79oJq1at136la99hQ7rmNUBZF0g+3
2hpBc7HiIFYFHdaQqqRT9eMbmH6OR6n1YTQJiiwgp4dU9c5Tid+H20eNsvz1HLyfLO+7NSGetozp
UlN58rOUcjGT8xzg47j6DSEUATD0fGbnVVJdw8mlrLprPg2Mwe5sHonR1v1RmaeDUWrvpILMcFcx
r19c75C3khTtAnFqOuXX/SBTK79SHb2WlbAjKFAVNF754hYILECWsOFU/HEQ/+SG9W5Ny2+hD9TA
MvMOMva1RYWIWyv+kjZ+yXgAfOsxpsXitXwlYNS6zUz35CWU4twmffVYLfDwlGx8SsfVN8eqDCsW
dQcdYRaGULlzsLUJLm1lB6PWV2GnpwZmOG5xFpWb3BFQH+N0Y2TX1ausS8xKLUqzQovyyUChmdXr
tcmL6VwTh0g4hm2ctDRd7mVWJSxmkbVCj+mOcpp0KNW9FrZ54TxWQ5KFibjvRmQ9ZmpTTEVrjG8E
S+K6MzAZwHs12FiQwVCo1M1NKPFWmlqvtuGhPV/T7q3vz1KxSR6uc/dtoGgfCMcayd3NSBscoQEZ
i7R8wnLVb2vHzknrZPOhdNREvWKYL61lWgckr70/MFx+zBZKnwxdywey4gFyMtwHeKoYao44GTOB
jf6AVOtjtsfRz4pU/WgyiyRtcJGPBDW9z7A+fYCns2ErOvmhebH0K1hSH56FDZC1uuIjaRgiSDTq
PpCQzcRrYm+WKEaULayQSKLyACSc+LA383TVb7WCimjOPtahaAN0SSac7mQ4dubMJGuaUWazJ44T
U94G4txuPf/rdXbFEcIZe2UmoEPrVUgtS8e6Z60NouQ9KqtQXoeCj2wyA2nzLrHXKQj1nCe/VTBE
GRNjQ0FxsoEaBe036fmFzKYW2FDGj6qq9ESo9z9dWVJixheDoBhcytV1OUq8NDCobu2gAyL1pWaU
D501Of6SFkZYAAH7BtESelN4TzOz33Ftb7LolvPY5/Ft5X9RcvsOzuJbmcXpI0Dq6OPHxJQlFPWB
UFTc7Or10TYXJuxGLAFAAuw6MjwpTLGTVWU+BogZhqPhWkEykiZhqkbxYE9jc/FWzY0IecKcoV1/
NGNzHESznrp+YkXReu+Qgw/4GuQIX7j/4xXG79K5Kf+KDTfEnRCNwNbGbj0ussSPS4DWXuABQw6H
ccxzJENpjL+VNpWPtlLc9G3oTkqAK7saxWEkRUzBg4yJO0X4ACBAKltsBaNXOb5aNRQimR6GPLaf
p9YDVLeqYz8arT81gBqNl7iHoklsv6eyHPZZax8WV8iItCf7Pk+1nB/dCm+hBy7TTAbUmiU0vqH5
XW10kHSNuwVbtlBahJWg7eiIqHEs3tkDnmHdWSN2KVX6+Dpwq2KM1P42nXUMLKqMZ4kNS5blQMiL
o4XDEDenJknLwMzfelvrHpNl1n0QtR+M3lSYp3SJ8K+Ui2z9rE+UB7vtx9tsz4pfU66/71MMYklv
5B9XvSgjhLtugHmKQTyCdkNuGCH+NAL3xdpq45OjaWTUYpXgE0/nqlpxQ9545Ccx34aeamMBKzFK
YrcOqsq9J9L1JBOl9KWrPpgAOqFhL4uvDUo0eM1bmtrOXT0of8XMFzVbmnFvtl0d9kvxpzfg7why
Nw7F+NiMIr8r5TT7Sr44/kze8MC87yA99z3VrqJKNWO8L0xknBKl9BjHUY2f1SF1lL/mbE5XXN6N
09xmQTbOVtCn/E7GVq8iJZVIQA2A0WVuLu4iyQh3m+4Ov62bKthSGVBFDNMMdMK3IcuyIksr+ypm
b46GmcWTJmR/QmQbZjMmoG6XrufKKnuole3r0DdPCs6ZAVGb/cnp++9aWuqBITSTO6zk5vOwnB5n
VHLY7LpJd7M3THTEzT0kGJIVfKItB5XdR+tlaYRGSaV6tf7oewOuHMuCAzcFJnELo/I6z+nBHr3v
ZVyb/uBIsA4siuaSlMjextR1mG8zJEP8eghLcZN3B6OWcPb0NsjTMlznxGYzLPmA8MM82kmshqlT
vjfVPB+w2rBDwtfUsMxgEzZKQlqX3t7VM15QfcwUVdmm4TvYoR2VXDrBUOVDkMbZCQyujApC+GxV
t6+s8e+W3BoINM0fDU1TTi03kh8vjyUEjqnK06ee/WxiUWgmnoA5H13J0PXsWFWhs9JnZ9cayXyq
Wls75BBs/NQlWC5/SNLZYnnTy6CCIXmwnOIp89IrYT0iHAjLo25dqUeJHO+8OqqH4pekLMZwpDSy
qI4jEbDraDdYWeWkMpOseowXNewdV/jIlcsjAQKMJHGahDgcfdcIbwu7sZ9etApYqEJ90+l66que
FweDgelVF+fzodTFC1+VC8bi/gT+LDHQJ/N6MQ5OCUcmAZSDre8Iss0FZm56XEHzmdP3DHwGnWug
wA2E1D6IQLKkOHYWWaYdThCww5vhuSvvYLFSCPSo+YsZBn05m4uvspI2R63cxp9f2CxM1zQvn5S4
WwOpavF92hvfbZM6/CrbKB+L9IJNvOmbCnSuhmpG61wddplIT6+S8HltBQ7vOk1l3IuRzsXwlIo+
GvQaktdc4meYdD7WOOpJVdizyM4SnwdrhQVhNpU84CHwFHvFekSjSSx2gSB1XBV26nOVQwTwuouW
T2M0T6mM9kdfh8Q2x6jKoU6hqWGmdoDb4beflrp0T3y5bWSUahvZ4F3HYW1uC7F/Ebl6a5RXbNo8
dEnB/mruQDFgLOdTR4ERK6Er6IXrA/XfUs0TUdHV78KtAFBqcxLnNSP4hYn6h+6WCwGF4xJNxkiq
KXlFfmNrFS7CVu3zIZgXqeB9Rdr9vKx1xCxSswma49Aam3c7gxUwyKTh9YFaegsDZ7MJlKwhiGhx
42g/sHxlHZoVNwvY/RgrqojWkWilcrJOguEwEmoBdzFjWep3onnNi+F3P9Tj52e1P9o/pmy1SEFd
4tX1AR7TU6xVNTta9hn7I3drzuw4+L4Poq1n3jQHe46nyE7eEDW1DHShRugvuwuqsp6Tvxt1UmtB
r3bFZRhWCu7rQZuKJ03x8rCe+ccovllYMOIEwQq+7+M4YJDa3kD3IJv+VigMF9jHBlmxxJWfqTFe
3GV3nkjiCeI6dv08u0wDukSFxRo02NmI9neAmQd1YWd9o2zXklxtuGuwP8TLvmX7Gxt+NkCixCoE
+fdrU3tsrSYTvKZ3tQiigx6laMyD1kHH1v1y1/IXuIvLJxvjnyZ1y2V3TLvejN7SLL3s31Wrz00k
tsPe3A8mZh78zLev8v87Hbf2f19Nblx/XKYUcLE+ae0UdNL+zuZkDHoTR7TQVkwMRuriLLvKo6jD
BUk7RGvj5sSmLr7wBPzM1Omg3HGQMP6Oy5+UdGkqgLOmDHekHGWXUqkIdn0YW2zpx0w+1XF7VzAO
RORllkHZVj+xUksAynvXr8ZRiVb9oSclFjhccUOnEIoPMZpyQpKvz3FX1Yzda3XUpuTJoSoWVy+Z
I98EPpUnucEEqmVV0ZxgkSiEfl00Qu5PCBGcl1FwD3vShS9ZNa/eLoMkiLhOEFLK6aI0dsGt4y63
dMGMzHKUnlUTOKOHeUMnywjTbhI6B4VlFWKsKx/NBS8YxfJXqs6+MkPScg3dL7zEfMH6sm7bIvKa
9Q9fNkn1kFYv5lS7vqvn2GhRItOnwbtN6WqcAJVbVGNBzhbiYIm+eVArRI2SbVSQlhhrj2XSPFg5
FWfSEInvrU8I7dcDVRiPqzA7NmZcXUm71921+ID1L65xnZtBjLfGoVfW7q7AOMPQGuW9ZZg9OrNw
L+WAdsNT2Cmv1jr8nov05KzDSUKWecE3qjlxC9TnGBz9valjHBNy5ecYm22A5ZaEMZqWN0Vl39N7
MmzLLP2ZtNkbSFLQOLP5XSbpE2agzt8qBU9jXtBrxX4oY5YvdZJ3vlCXc2f29i+QeRcsgDHKUYfx
DFjyTGkQjcvYIbQCLTk0SV9cdIWaplOZ6xkHz/W0Ujo4wNI0Dqsy9CHLx0PTTvlJ7Ta8wwORqkFa
h3S0bzD7z0qXymdiHZ6MvMm+x0prowSnmKC/FK3abOKVLFQNe33uJ/X70Gsf9TR0OHMjmKTaTx2G
1PbczT18gKb6gN9w8ZTmRYW4tVgYpMJhqcprV7XT1drQuwWq72SI7uxJobypSx6mngGkimLvEI9l
OCd58gZT8Fc6uOu9KUicNFTyDhepTqE7VjAbrSY7lmJ2scBKLsJz4db38XIF+EwOpYmdkqSCfCab
9+CS6fqz9yYjcApHe2AHYFxEm/WnHu3ZS2YOqN6phP8VWOdaXv5HLPxggFiMJ68p2y2F3Dx7hkyf
jC4G2lDS+nfZ/sVWIKNGmrX+KmzvBbYx0WSZg2C4W2sW1MX6AMTwZ9GHy7qkw8vUD+7TiLFFVsNn
XiTTAi7YDEd7/bvkzUZ7zbugllb6X+3P0/uVe+fe3g/75V/P/ur7f19iP22v8T7Ox3qlXIinIGxG
yZhVPh82k8Yiemvvj/b5RmYqF+3t/3r4df7r8r1vP/xP3/46e9+iDfXBUNvZZ29Xlj6U4JZJdXuo
4rQWAaf+u9eQJguC7XypQNkN9e383v586ucxXSgDKpZyTIq0i/ZDu02zk0mupL+3zX75dxvnZlaR
Mr9rFj15tjSV28GtjAASUfK897WVzeiem9Np79sPKtp0NZviu8+uyi4eE4axrycNk+ddTJzsP/v2
E3W/Cuo7m8/v9uKffbnS+5om1ctXHztOQphs46ExSy3M3DY5WS02243SWTe1NdVbXHkZU988/BSu
9l5BRH7RVWWOsMarQrtO7admWdk+JYuPU3zzPYNxccqNtjhTGEG1jDpxKrWDpnvyIEUJlhLX93Yj
+zszL08uc+xV2DNLpLUoLyjHTgVb/muNXekJc5e3WpTOFu6hhgrbLoaVxL6fhjlnha/eF/MQYYZS
Xb2JtWfH5uYMi2oNDU+ziT+v8I9r1p+pQ3YxH7T3AqB/Xw9C/Y7fWn1IJ7sO1VV7pNw8ssUcyfpt
ipks1K4+maKh0qNiyKTpCOVYeh8KKdW3zpkgjA7FpqYASSorCz68mRgfefvH6MeenTKExjGx3tfJ
bA8V2rnnMsOkoJ2bX2D5ZAhtXSLRx5tXVpe9tR8QCifHHun3Yb9+7xtG/c2zpLjbWzJrVipM8/0w
LB48tSE9NFUxPddpXCODzaZQIVriee/LGha7kKNue8sbO0zAu+ovNjT/umCdsWkGlYSDsr3Gfqj0
f7LJSp/2l/FaMizUGGbE1wVyJOrAVER52fs67tu7QYlvHsGvzUJMBOrdR22t1GcFs/+j4yYbPMGw
vfclVvZU1VRQ9y6rkes1LZvf+7i+d2XTugRqq+mnvZkvffNM8u2/XqEujooOUWnnvO4kV+igj3mb
O+e8Z3zFsuXfpNvPS3pSb0wt/vbV/7/XAfHX0CEN/bi/3teFUsteZqpx7GwIGcTBqbnHMtC8GPPm
n9MRnbj37QfZqM39sB2SXCG7Ul/WzfMJac5/TnxdrBWrc2519fGra3+0lHFz/9Xn5tVf1ROsfkTm
+a7o8/tGp2Scztm/Hn312dh+Sk940X6FQoXp87I66cqzokOGGXQct/PWJBZdrYa3BCAojFkzHPem
RsoKSQAjumvH6t/SON5IPhtWuF2cTWl1ztMUUvXWnNKxvcwZPBOsmth7pfab4ZXw28jj/WyaFNXP
eg9zf5hG+22uxXQm7K077BeXc1+cB9Euh8REKy8H24liwaLELkDnVEVLMUkr7VdH1mzBvPR9b1mV
VrxsdYK9lbmx/WqYFi5JQ/W0dzVjwmqiate7vQljygyK2fre4fNw0GdSk6yMVCJlzJTQ8jz3VWNp
dFZrFnV7s8HqBf81Fjn7xQbDxSMKhut+MobR8fpN52ctg2kxuK/a9lHdXrQYWO4Onlff7Rd2HhHH
8TJ63Fh26e99EzNPmPa4UHns772slYhomOLmfWLb5yZXd2Lgzm17NUjkIoFh6+vZKfsjATkl3M8k
O9W4hbwm01PbiuroKV1xLKfN93IiamOTSxpoUsIGVtabUkjQqVL9RpQLs/tSV2+WNi+s8xnlCEwp
WYsbznXNkDvj0lq+SWWm2OLF71ghEz8xY3zsjeZpb3XtJF4d48LomIX22p0cWEGRo+se8q0CG+Y6
Tt/6GSSr7ChJIaPRz1qdOEFKTWBD+ZxAwnQJs9Icj8BYGzbmspyvXpbRqANTr5Kzpx/sTYVqb1ko
+0Evz4apPBi1+DbqSnZM3G554E1jw9HM4NUlexfFQBaZUzwOErtFaqjjIYhrVvNzqOVjHHfqa57g
NAnjxhemF79U4FpFx1pdVTo+n0WDXbQd9kfptsawG/M+qZPys0ub4yxSDPmc9+Xv1naNc0+Ewy21
8IdbWOJeq676YO3d/3bN9CbnSvtLxARJar3FZumhX1afBXlNDXsYoEtYxOrpuE8lG/86rYWfkAvx
Zub9JYPI+1urMIZTHksiPJ51u7kKTa2PjQZOWyt5HUJgaSl6Z99Y9HUn6SJkSAcvxZu9GB5N2QiA
ADv7LdKfarLaJ6/XNnZ+7R4WFYywJnKPyGIX0FaFGWuvOjmoU/06jfmmLizTaG8ShnpP6UW7Q3lv
P8bjQh1qnDq0Gsb8mAlz05fl/RFWcH7uOzxCLKU+G7IgwKC0xRnQT4TmJitnZ248s/Tnz6/UIClQ
HCBBhblCoZ+iFhnh+pAB3ti+qT9NyvCcrIxABkPtMYn15n7Ka1hfita+6c7QP4iqfrLYrb3J1dWe
hl4/7uewPvWuI4HK/mz/GRmc38zU8V6ItfJt4iHepGUsL6sS+/u5GSM4sGY12FsqfovPnQS5355H
rOz6XOvY426tRVTtc+8VxzRuLeLtOuUJfP+0nxs9S31yiDL8bLVm9zRM68VUCxVbC/1cdOV6q7bD
oE5E1Q46cA2tduzlUbqKjZeRbt9mXXPY8y6VD6KDZ8DeaWxncos5Zlmqa6UL+6ZOGmfjZVhDMyMu
87O9n9oPFDCJOJK3vfH5UlXXWxRVG2BU0trOk6yAJfu0MXzXEimCIZzD9maz/QGKADbP3mjPVC2g
E9GcB52rV1ddL2O6vH429zOaaGWUWcWtKuWHiSXwpQLxuknZ/euAA6YTtoXdBf9zYlK9+V7nrXxd
OxiOZvjEq3Q+BHKsRbZXyQbAoFnPMQwgOfLBKNz5mErElFqpJg/cSYgEbLkud1t+z963X+cSi/Ow
N93OfERxB8qwPf+rf+167IuEreDLmAiWcrF2SJc4RXHKoc6HGoIxEsupbCkib32ZyeiJEVACncMe
XiurfmvjLr3tLc9b4o1aWbPZ5eQ05MpJmeycjXQ9vqp2rd/bZF7AGBkgvXBFBy2VzfHL3kgFNSa8
2te7vakNUDkQ45WnvdkudX6JJw/m8PZMbDyrh3XKPv/w3mVbS5CJMnneW1Y1AbFOeKLszWzK59A2
NyB6e3pqW22EFsP292apO9ajQIK7t/b3NyT6ubQr8bi/92rjec1Wrlz2K7qNWLToWhvuzTZVV36a
NUkv+3uzK2yQcoygttb+alksH8sWiJfCMqU1S6vVQOl6EdkUCwCSl46x2mz6s2pTGUpsrXxzZsbo
PEmcnxCIr4JHKQqTR6O31n/ALd4XkNDv7YhchKJ8+lLj6+aTqdr4kv3KDQZHeW4bO44GY03JplOy
M3XI+txg4vmgV/l7iT3bH4Jfn80lnd8dt/1TV3hkN2YxR1qb2Q9uDvsG7Cf7c6EQ34PgszHQEje/
lXOdw8RJkisl0lM+r6/2Whs+dpzQN9rSvh/WsVn9qtP4eXOnyrJ62A+KbZcPoKEGhKqfDg6PgSxQ
oLsTqeEAmhLCFdRzNHQqHpsjKhZvmK+Q5deL6LtfbV8qROBWy6s1dvzs5kctFvo7mWO/69UlBLG4
l7ieH1M7/duNVfGQ5Rm+taWjHJHpq++tlWssWoej5ur2W2qfKImV34x1nY6GkuWhq5TXRPF+s1xX
I1Nkf82s+TXOqUl5p3POGoxRqmwuoVEYjc0iL3FgQvzgpUbxY6JIVC6WCxWpo1jpcGMX3ewd9JTy
UgcR4LlpTiDyOSW/9LgMdU7wCe7EVAm0b92aeGfLo/IJ8b0MuxR7TNOBrER006nvZXxn/XBRfd+m
Wns21D5CiN75VKGSo9qAiFnYXQK8zOC9Kmtz4RgP8/xDJ+3DeGoG2z0v1Yj94QxBWQTgjMpZU6ir
oWnqjmjndexBYiP6DdVDvZUgYAf8lexDbde+gVvlhekRi007+d5VrnhZdSZtuvQHh8I95G4M1+Pt
oJhzejd7+e+lVrL7ecI7d13bf1ZkMO2gez+SMekDS6bDE8Vb7WR1VholVg0qn7XuIalV4x3m5y8C
kdt/TFwwqQX9zcaRMGknBaxvWswhpmH0VUzqCM5NJrJ7tOyxg6Wyt/ZDZw3aEeE84Nh2xX6IWx2m
y+xdY8Qqz9ioaND+8jPciDC3CcaQmqm+LJRWQ0+n1r03LYwUb1Xu3e8tCbvwZTIQY8+2vNu7DNQH
Jyezu0PvFtqLJ40BlicEoq21d2mGheHbUBbR/oRt9rkYzMysXbJzo8Wb22c7viwxlFYza5/2FnlM
SVi6MfEx28mZnQ316iHaW56ujS+ZUsIQcOTy2aeTj3GRXm3D5OUJ+4FFyZFbo3rcn5C4yhIWXaHC
RuAKVtX546hTfdheTdkO8wTwpyAauOxXAHVPUdzgAvX1kolbRpivFp/vucqmJsi85WXJgTsWS9Nf
+phYsFqkUVmlzHTNkP9jDza+0qydnp3Ufi6nP623Gq9gmsFiWDOxHLXx2s7t77TAaGI/B0SrBphT
emcYo+arrZHlp0hvCvdra0NPoo6IlmA/O6lUetQ+s06x+ch830KGEUtFPCYrCKRo2fN+wBylCbsi
bsLiP336klV+0nmYd9t69rwkMyyv2MP72zyVaWa8uM1ovBSrwqAPp+WyN3PFGy/aCj1kv0SbbOOF
CWxxquzz+rqnjDzj0nq2t6d3iThCd48xREfb1imj87wfirxntOun+eIkufM84I1+m3MFmbkOAa0x
E9TRpLGc9otBBNMnvOTY08RDHcD67UM+oDmE2Pyv1xPjP02lxCHKfohRRIY8o6XTiXfrx8/m3jeQ
hCA05rO9pSZ9c1o7CHafTT3mWWt1iiFuPOxds7FSzhtzNSAFPXnZ+5Y1jrSaG2NviUGR58ESDVfw
R/eDtJeHFnLI/WcXKkjSnCbPN5w6e3RcbvMB7yx70U2f2i6VYmNKnveDp6YntTHW296aY7e/ZcI9
NXqZFcHabyiw6Bx/P9tkzPKlpQOd9UV+/OozvOKvp6pMerLtn7QMbdlfZzxac68+7wd+Rzh4SKrV
X32xOb2JTJ3vcPRRn2US53dCsz++LijYp+C80fenrz6XqK5h/nzRXk4YVmAjFFizvdzpWf44zF51
Yw6siDSvIokIItpbhETaqr8/9Mr0WRvM4fJfffvTrL75JYY4OWhtV0HyqZ2n/eAKUEIHQQAKdfpa
VYGkSy1GTIcCjeqLyOP2JS5a4DUvz057X5XVYJU5FPO0btpg6WLCmLMqvuwXm4b7I2lwKTZM6D+t
ShRUyTAbJmMmXsTaPg8Ahff4vYqXpsDk1kyVOFCRg5L1MF2d0ZR8AJxMoU8dKKTClNJs8aIuIn/o
c/eyn9y7CDvRAO9776ItU3tbzPlqi1TyfU7GW29ObeTNYoQVtCTVvUjasG5DRZ3aQ9874qBZyQrx
KO6PpmI497JAopHLuNiit0IyzL71Rtygh5d3cSvvLZng2J5Sk0KX8Cse86OVYnhQWOx0GlYAXqt1
5zkjb9mtYbCJiyoTlBNKCqdblfphYA0S9Kw+ao9sHb3yV1jCAVGvCEljZvO92gc/BnW9CQddVaYI
xsSbJpzslDAhAHCrUNIhKUupX9UVr7lBUwyKC6iTXOVUzvo7+y4GG9gLh9ZQb9VYXhbFUe66sUUe
Kyf3UkkEcIbxlvdTzvbPZZ8M27OSqfuyVpYWLVS0wTsGwESj8at6GdBM+epsjHjSgNYjJ+oPXisL
f1iZI9kM36vySUt773Ez4VsQMdhLZ6J7TIw7s8/Vo0JMq99k7+u6vlIROmSD1h4be3CvsjIWssS2
h1+HZcIB3ja6K6Zl32BYzCSwDfLYOikZproe32T9h5dJI+xWDB/f5ylwTIPKbaNodxVr1cqa1SeD
/Bd/6qr1amE4m6SQRCqFuMFCR5O3FOdem0QkxliERCdOh95xkrvSFetBHfRvyUx+AIypMUxWJBrq
2j5Z0D+eOt18U/KsO1e4Nd5hkwivhDklLHtnuGubBpREn9BvrXGQdIu8g0hwHgWGjIMoglq0J6+a
vUttLB0B3RCibGmmvkGSVCDkeLa6jRGYjFpoTsSYQxD+hVXTzy1I82xSJQ/4tGQAHW4McGcDweN3
Y/cKdL1iGK4aR3wSoGvhJcGOfTSY7Q0btY36qyv0BV2dKa4TRIOLsgEe/8fYeSxJqmzp+okwQ4tp
6IjUlaLEBCuJ1pqn748VdQ7Zefe+1hMMF0AEOI778l8YzZOMqLVlWM0QhWbUsQ6Shgiz5PjTn6Oh
VV/17HtvK/dpCs8XcZRtGj+BXv4zu0Z1Yf1N5UuY1GiuqZepqLRPJgwPk2bPcq9dDwn4G6faGnkY
3XZ5FVyCkRFGpvH+TmGxhd5ZIrc3LK23zAhZOT2aFE70ikktA8yEGKpd1fUxtKcf7uIfP7rYixMK
bENCoVewA75irC3ZzjnoQxwhAsg0Wo5hV1EvkZLPEAHy7RBHv5qsvBBGNk98y/sExAryVvWBG/qn
TrGIGQnDs/qAKUdbWY8ERvRNDLps58fNs+c2cMzcBucz1SjOYU0/GCvmdh76Zlt2xATq/BFNU/W2
jyLttl02jolZowMJM803oR74e7MDqRdqOjMUxenoe61mHySJuwWUdYiK4JfCygNKDBGKQoQyfvbW
UL61yJrz0T51ORZujgunSQ9YA1FH6Kkew+O7oAHIMz8xI2m3rHtWpXlfj2m2wQ3gNY3VkMs71gKh
3k2Qix9GjwB7rXcTq8LBJ4RV+Hy2FQglX+3A4Zvx7QjyEi9psFkEYwGMq3B4zJbg9ZwGB9tb1Ger
/lfg+hkCZQbwRldPATGYOcBD/xjO2BTqEOY3nQaVqf09QBqMgP3uGw84X207RJ0dXD5bdYvQdLFX
iw6EcqdgwKKpCmKQ6MUEgc/CQuk+T9X0aQzt5pZQY7aduwlRtKx9gL38iUhzs7HQkz97kw4KVPet
s2O7F8XvvYuS+O7FWnA6Vdx9b1zvtozoZs1GoRtLq+o0o7CEfei3ASDqseq6b3gfGHCC7WCvlMl0
N+BVdOsQPC4WAnGQ6s+p496Af5gYZY8+d3D4hvfXhuhGAHwpjve60fmbpoBEkcUVgYo2MFl1K61T
5VbFxkrs9gh0vQAU51mAbvgYHCAzX5ycRSm9QHML6djn0upcojyFtkvi+FhOrXns68r7knovcJk6
tfV/zna9g/POt9RbIDLKz8jot7mVBRd9DPAGrNRmx0zdO/UAz44WOFBwJyxJKT6Ttw7CvWMVBD1U
c8eY8c4breExHdAockghJpPsWzN4yTPFvlk31VA416TNyP9s11DE6tm6t3zGjt5ggWN0M4Celecd
/MD3tqGH+ppG17dlyrzR1YBX0TeNm7mOWTZl9PErzfV9HiTTRZ2Rb0Io6kmLg9/W4hAFVecWD3Rp
jMzO+BAvm0U8x8xH7VY16/Zp6Nvpvo2XnpuUVwbtUx0x1K3q9FgGjhpuU4fHCCbsrLTMP7o+ZeRh
RW9JqqNzaBaPljHahzGPmH8vG9+9m70OHlqrxfume0qdJrmETA8uqe9EO6OAAAAbO7qxbPNJDwzY
G95Ii8LqEH+0C/G9eD8o9dOMOSOBPSZn3SJwpmUnwYDZy4o0VGFgiaa1eF2BwPzvRulYL+rRNi08
7DKMEEktvwSpMWZeS5gFvwYH2fNlIUCZ9b3uY2mK4RYcCYwwPTjWQQ8aawqGiRmnz7GERm4RlD7T
UIubxpwe1XAeoXb49m5ElWY7LUlkCqZtb/KwzNQFaOaEKbySDunJWQNd5JnFDYiM0zDBSAGudN+Z
3ZPS4v+Um3Gy0zGQnLeCmQsXAr8F/mzvDFMOp2B278dU0xgKdtmDx9LcJW6qtxm40SteG6ANi+/h
EKWvao4XjNf+cgufxi1RAmcJFdSzzkwnpUE5nqvdyWbiEwbAylN2vtRGAzxgUClbBbCnD1JgqnPz
IqfBsfElqoP8nMUlXfbYOTvMqoGHsKQACK6YtwWKaZFT2LwX9taky7sbNCi9NUABpQNYlTRcD8kR
/y4mwHpK5vAtRAoO8dHDFPjlznFGCO4L3giA9i7ReLro/6YK6lv1H+Y17U07ZMd6rPlMggpMHOyc
1QSSUAuPs67PTvi1yEvjMxLyKHKOn/QksE7poHyaCQIs9Fb1WJmL8UD8Te2MU+yNIav1Oy+evXMY
WfcxS2nbVEdWqVVzhP8MEOP2jWvq062Wxi+jyiw1rAJkFEMow4tJU+Wja5M0XA8o0NtVASLI6u5g
s+ANlqu0r8IR6fSnGxztGdiuizS2MjERMOmntQVXn6d9sytS23uEBeA8qNPLDILv0QCMYGNaeKji
5HPJwAD5yghoZcliqiTnVM8Y85UZAE1FOSadGzJ+MlLgL9YuDzpjW5VFf4IdUbx0Zt2cRtgiW0nq
idOAN64tvDKV5o7hMv+n7eydXga/JluZjkWczjcIfzz2M2Bv07WThwApl4eg0WpWhpHCdHon3Vu1
XR1LaOBGADtDSZCYy/h5C1PDHZAKdkIWGYtg48xjtmcW/WAQ56AX32UZJvWAxb7n9gumZe05WzAz
5YKrC0FYnE1cIxfcaG1M6hlgRLggSWUz6dGbohj+Pv5vluRL9Wx57epLGXBfvRY63SYrUrYC9Gx0
kNNaXQU7/zCpBgPD8CVuQAr4z2MTpIcAOq/dGnCLhvEZoXLUDfG8u+pqCEZIcEOZyYTBjR2UvBfB
DSno/BSS5PhjcpvgAi7LmvcMVvklsitvtFXBJTvJbjITQYKFxd8b6gK0r9vqKAiVynFaIIWMZQEO
9cCtgwavB3+TKNoSRyA3AIu1Z1Xlq6Pku0QNcIf9ZfYDKOblxjXLGWVvxSfaWqLOe4EqSuY4Z1N2
kpqR03JnkEUM/h7fLieRWlqoThvbydKd/MoErWkWYBE+W1z9jkGjHkVhxPG2kNyHMxjOn93y/EYz
ck45atSyBiybRO6/7MZMkVnSwvhOkllWHcNS0fGfWX5TDu4zwDvjJJeUn4HrcBhVA+IkfbXHBP6X
HJeOARzz5TFen7BkCl4q91l1sRbS6Jo3lnp3RGoFTyZAH1fsr7QGaLesUI9TOu5Vvf4ueGDZDMCo
uxp+HfFUJEeyarAxI6qclD7ebfay6H3FeYVq8K2Hubj3mpAnaiMhemiT5lmevZ24DwNxn8NcG3Tr
1hCht8fQneWt4pI6TP/aEM229aGBHdaBUDfBTh6XPA3ZKzWXZV3ZlVZghbrPunK38Yo+v+Dr6IE+
k91lAxGBtqEcK3zO6VuGZAaIAMwZm11z3r/blaMdHClAIrtGfrnuzmkPGsqOTnK9sWmIUTe7uE0+
z6N+kTt3vUtQSzeFlU47uddyV5K2YP7faoivLBgAeSZyhOxJ3rU5SFo2RopjSNOFQDQRfRy6T/Lg
r01Tbs3aGqSkJvK5qcCw7+RWyI/U+5r70waFviWCzijXqn60i20IcpfX+2vmDkayimkcMkYDtLpn
rcpbmLbhIZ8hOrf69Elfug75bGex7RznYAYJjB3fRoXOiRJug56QleTF/3Phd79BdrG9guyuh/q1
5vXpoSaTgzQx9J10AfJ975AbP9kAssZPKVze6829winevTXvQBUf76DBMl4RwZqcm4MR5tq8j93w
m9Jl6n69w3SCF91xoXSvnYvaP2aYWB7kt/R+9ZDas3pAo7Gft02GHeugK8A8ln5oea3lSNn71zyv
K2eEA8JkJy2hj9MDQximLktD0EeknUw41mvzWSrY1UwFU98OSLCdpAWPnTWcptxiWlLtc2fA+Mhd
wJX/el27SM9+CFbYyw3gCgsgZW17c3zn6guA0SjsepG3oXtbumVpSZJc8wqiP0uPZOmzs/edagCz
kj46gUIfKfVls76t75rodVfK58obTl5jbqUlXA/BVuCovLUNCwTSFzJhb44odJ/XN3xty5InyWBp
hWrfHxpAesfQiQ5SZkpjlxrr8R+boKTlqcne9RhJX3c/lEvyQ9612ZaVbf/terCVY4E/Nc8BXLlN
CjymSAG59TYI5+XDoXsQTQOdieqkH/ChYJ2ecYE88cHWMQZ1HvK5fXIYGzA/vNWJWMxqsWmhTuSA
Uoa6u7EWrOo8lk/54HYH05wZSjS6ulODgthNj8DMhgXeg/AOpnyxizTnod4FUfngZNW7By9XlXZw
fZ3WtGSuzWRtK1KlGNL21GM/KI1RNvXSXcuenkBfMmM4T3L35SQFeMYJzArNrveh1W/lLYHVTq7s
vssdXONLbiGiJPOWCdfgPaS6r7ZwKUJuWBcr6Zk4ONSQeME3jIn+GvXA3ZEx2cs9lo089ngZniCU
yxx5Sn/kk37xYiM7qPN4k5glAmVed5JORqPXbuHslqjn7sIiuH4BjPYXpPzsLCeUJy979PTtwoax
o+HXPHiP2Mu5V8yyn9jPPp5nh1xaxNoZqJrqnDlu/X16O2q7foJ4v97FMnPoSZPlM5O5mbXzLehC
QiqBF/AFXLLBSNxDflSqsLYG5cRAF2XUrP1Vx0wGW+B1q+PkOucJYA7ruUfokWgUR/Y2wzHsOrq6
zqIiLShYc9O1aycMl/q+NhLjIOeX3+Xb0Xhu9YfZyNuDahpP8lTXRyt7edf9jI0p2oxFgdI/FPK/
E7S141Dk2y/p68CO6WmJIw3TBzD+ey2zc9j5bT7cIchunoCmVRdh7QxRV11oC3/KMMuuz1eexNrH
rA+GD/TvFHqmOXn1zoIgjSyGY+BwUvASuPTgOxQC9yW3TJ6MNOtAJfZoAQ/2C3xD/tuZS4W1R1+f
5LVBL/39ehPWUtmTKv//UzFWG2Ev3cn7JCMF+TGSvI7F17TsXTPnCNsPBrQIM8hAV+nsk4rHolSR
y16HXLKLwyav2nWXde2/sPrrh1J+57tRxvXYMne3wAJuWRDEHoMPvYxfWRwhdC2vyVwgB7MNJvMb
WivEk8M+ORVNGKp7qX7d9ZcvaAQYpAvS6zhOWqqM6NbNmjfNGUsOGkqRGjCxZRAmf2fdXFGSkn43
lr3++nIeYeLcjQW6bj37DfD0g80q1bxFr7dgEeqHKz/ErC+6q6tnudkyqJO99d6veSwEoXkdQABZ
K8vV1+R6rOytj3EtWM/34dgof+0Q6qAPo8+UjhMJN7BFkpY3jzueMI1fyq8/fi61YhMpg/puGCmP
8Nry5u8BRPuzNNdIVx1A08szCLsOyQ1pKf+8K0dfuypAOc3JLdPdRypIAFNkncJ94IQIwUNK14J1
DigFslnrSXLwfw5anZ+vv35pyVeyx/rOXMcz18YsuZ6ed6yf/Pe9k71rLdn9mJaDrmd9V+vjBT4e
pWgsbLT2izYjNSv9yjp6kGP/KW+tIqXXcbbsrht5HmtS9uS4fz3ru+mM1JaKHy71T3kfzvrhSsHS
4WM0V3chjL7lFcfDmbWKar7OVeWFlw2hFMiZ0IiYvC9htnWz5s0ZnqDQ76hTtQa710rS3crJ16rv
SmTXNwMQQizBX1u0vCzrG//hpVpfoPVFk7z1MDniX/M+HPZPp7++rnO+kPuLGLTfuHNxaGNYu4yF
5cO1bq4z2TX9LlbxT9U/5F3nE8tpr1eQ83yoc73CkHi3mjL8UTsv3ErXIHNQ2Vu/0dKHrEnZWwdk
a+UPeR+SUs/vEQzof2o1kghJYUPk4+Vk7Z3hrTTh667kSnomlM20Oquyg+4Vz2v3DpgK2viaVuaF
Ri5p6fkZCwVElKzMcq+hIz+w2nkr3QPRfyRZG5SB/9LVrp2GrRJDkN6lKGdImIi/7eRJymbtbiUp
TcGRSf9aZ20Ga96HJrSeZgyalJCFC9NrUGdz1zl6Om9l/psAMCBclIwvQTtEh+sbLzdl3Vy71TUt
t+tfk1KwvrqSDAik/O2+Jf3hDJI3ZwnYCS3hNVo7++vA+louz2c9ssGrhMlbdrYIjBhLhOTdzHGt
JsfKRgYGa1L2PtSTTnTNe/fHpeTDIYNXKfvZuAMV+FhDpcA1QGoQKTc0kBzLh6vEEa99lq7Lz5Is
O8mdKZM+z06z6myazLFO8oTXJ3p9998FM98NFdaqsicPPyp6InrXStcgV+4gemLEETIpOlrZw+yV
LMeg5qJN9/KKXuOU0gLGWY+bL/Ii/41q1WqwxzqbpZOGxcE8z84JEsGwxCGtyaZuWK3crGnfChT0
z0JrUy66w85sYUBGh7xGPixdC46m7t8IZ9tiASBS0a6RuyrPpc6gMulV8VLG8EyET64vD3huEd1p
r/HMD7dfbuq7R3Sdul7vusxZZPf6mkcsTs6eOe3lLstl1438gDUpN/ZD3nVWJyUfyZxrTSle/5Ie
hvrWxlpvg40hVnFB7r91RTweDYQA9zqMWZJQzxAgLc74TFJq6aydGQ4yPUup5wHz1JME76Y6eI60
7Kgt51CTOrsrg7rdSK25y8aTMpfmTu0zQHrDUGyaiFddNl7mmlvbA+CpgSm6TRP3oEahle+RDMJw
mZn9nqgkqOHJOTd60DzAyWKtGdFYiOeZg3tRrN6m/viyINo/BZBSPsG/qXeoxo2ocpCUvAzBoyxh
eaIeUYGI7Sr9FHsOyoJmdzfFaCE4wBYOOmv7R8/y58e0an7Cdzz1pla+jbmJq1bqf8tLhuQ1PvAX
P1BBimfNS+/N1nePaD0ru37AgoPWoo4zDJugqevP9Qymlyl5+aqrqb1FUQd4VYRsl1ostgAmoeQ5
tyr0m1R1VyERjDJUCY4bI8bqflxKCCVhJjDgKBAm2rEp7PJ+npLqXvZkkxWFg+5ZniMsTBDeKuJg
V1bID/nT8NVk8ezYqouUX6ZWBnYkKHHslgDwxvWZucVFjOq1CuHT8DESVVEw3LVZASbIawfmw03h
XkBqsLzmEWxvUf2a+il6HJYNRJfo0VeTb8hqKmfJKjNMutFdRJWrQPjMsFitcYLHBjXsR5WV0MdU
0bTtNI4BMwgKYtsDWpXa3MscS1E8ZDfTMHT3WtJ5D/OyqTNgezZtC3Y1NdaCUM/SrVY6uKINrM6Y
E2Zz46ijC+P/npJovr+mQHOg/OvQ5tbjq8jyHlCZibZV2G7QPTX2jmaZu2lqcjTeANMXhmZebAeo
M7BWbafbetJusIJHBgMH8NILy9sKqt1ts2zWJO3zmBTEUAekjWy4aaV+yWczNbaaaWgX2RRT8J/M
oq+U7eTBcvfClGAzogYvvQ9g1LXH/msy5F8MltLBhUP3590y4TODTAStUFSoxPTzb5Y7P4d5on+d
mgS0AoI4L8GYAbtGB+th1lhLtqbEuqncvL/ofdye0jQu7nkEGpT/Vv3UjAqNK0vNO9XoX2pUg+7c
KHkY7KqB+qrUn+KehSMHsce9JKWApdBX5NfzfT1ueow7NtNSPdZSTPlisFzLcaxgk+Uo0G7pM3bv
Drbyb046mzdyqroxtXvHC0+Qw3DqzJBFO/DBqXbrL2iD5E8Yzsn1vLUxtw9N1+5zFVmbrY/Fch9k
zxgVzgTti4a5sm3eQLRoPsE97+8JHZ8lhdFu+wnTOshQ2YhY01JD8hyj/HhQ4r6oLnpcuAYC1Ib2
Q8Ri2VVg0N2in9bf1gNh5TJF7UQKHJQszshgJqDZuBW6qbRHxDa1rSTl9mSpunyqHDBhy/2xxxGg
S7UM9OKjPf65/p00yf2jXdRwzpb7h+A0iLxs8vCnp82Mg4lyiuzKpgpmGO5rWlrb2CIh+S5TiqWk
g9yxGx4AzoDAC9C5Jlb/Hf1QOiW9/lLXQXjq7SFA4z2svpXlQcrjIawPqY5qUzUrDgFrxcUtnHjg
uQmi4LZbNkOC7olr+Md3BX2fYifzFvh2vIfCEN+UY4aH4bKRPckzmWUXkAJQVIu1qMFv8F8qyiHX
2uvR3Yg54P/lkNQdwFeo2vHjadquQOT2abwvVaKB2w+/TmrLRaai1JvbtF14FCw7mlYLAxZFyrto
2eQITNxJcvJ9FAsjf4C8rsYE15fiUkW5fLNWkj0c9G748HWsI3Nw7BJVCcvKwxNjUpSL82YBxUdZ
Sko/HCpJuXCL6ujJQQj8eqhc7d0RmW7uuxKAxseC5VdNZQzZ8Wku7C8p9qQgl2Y3vWmnKr1xxwjA
iYbyZpexzqiyWrFPilB7VstwuHX1+kceaurzYBfqsx7W9x0d7D1r0zBdEB3k69cb6H85davf2EBL
3tyMU7GYU96lqBm8RZXyGT5y8CCFZhnc+UVsP0oZSOF9CqHuU77UHOu3ZNDMF82PilctOUsVvjnZ
s9o00C/vwzqdbvtAS+/GZYO4nz5szKRm127mDX02aLwlKXUgmrKQ47u/1WTAvdQldglzKX3LvBod
bc1ot5I0+mY4Gbim7krTQhF/Y1td/wnTK6SLrFHfRxAq35oeWwQVvt5x4Ve+AQUrd3bmm6cRy8zH
0h5fgNB0X63y++w27mdLcdtLVkZIJ9l697WZAVKojpU/IqKDlm7Y/wkcu/0KZEvfzTEu4nbjv2iA
z9CwbQfwnuzFYbufsYaFL/yfLGiRfws/5OmWAyo2m2/Lwav3+LWVKMw5xUumWPalSbsJze2+eNFh
TH/C+n0jhQowthcQGJ9h8qp3kmX7DesL7lAeJTmiJnHWvCnZSrKOXfNxZpVOUnLGblDvVLTedBjR
N8E0g0sorNC4qdGKgRZd+6iw2fkdQfe424HFQ9YTadl95Q/ORUr61vf2pjZYtDvcTmafngfBmOit
V6t+C8cnukjSiVQbmELU30jSxogIH0jdv5XkrEzfXb7595Ka+uyR/jp/NGLwPf4YnMJoUJ7SrFXv
Ih8acehjVzXk1SNAnz2yE/1T6bWvSdyqN4AVhiddb3lVYlTlq8S9lQqSjy7ioVTq7F6yZGOichTZ
EBjqTsdwtcA9NrODJ6keQ0d7zM2npikObudWGBbWe2TMyxt7coqbqIMst4gFlzeKyqbpKheZWXXa
xR4uWrodNQ+h5mAFPlkvKISlX1Wr8vboZpYnScLRAVKvF2+lOSJJafRgCZZqWj/5GzT9QNXkI+7K
agtQvEq/gqLOjtDxnYPO2sdX2zJuclexns0wc+7KxAJgsVRrJ/X3BFryzKdNu2NYp+FGxJ67bGYt
9bdE8Brwu//JW6vInqW0v6te147/dLzeAoDp7PihHufmflQq4NKFi/QdqC6TL9HvXPVfzXGw3xpn
RB8o14vbLDRslI2rFETcMH/uK/dJqo5GeltHhvelbnJ159axdZeWHgYsdY1aCrqwr9CRfiqIX+3j
YusCG7pVS14qd4y/dxoAMctwmwfP7IKLYjvJMUpD9RlVlXojp3fmL2rpNT871o2AEZkxOoyTcSJm
W6K6W1pPno3mOK+7g7Cllm+SrC5QxkWj6rakT721y3DX+3p8qREn/1twrSPF5ZoLjwTwMzL+O3UO
1Hgn5SG4x1s5W+y4ZNoVdMLKMc/XpBTrnpaMB17t6Foz0PQny0yso2oPcLfXU1iOeWMDL784oaXs
U63QsaUanJMF3veM101zqxmmc7CTbHqc8HHZ9a3avPI2qkB/XOcbY+cntHmUP4334g4JQ9KxsA5P
z3ZbmD/hJCIWadLP0/p4abPEgaQSzPu6qur7WG/rk2lUwyVyWwt3X7/ElqBz0McCrErHBzNTL5HF
8nv/axyMr0lkKr8VkJbXC2W5hlRcYf2a0uF7qCjOF81uMtSOtfk5tNEGZ4gSPEChdo/ZIiquKn56
06exdSQckD64UIHAODcW8TM6Mtufw690wN8gHyq/9AAfZNBJjLAZhCeBa/7OUEbWu/4lwJqjaT/1
HZhldIqbF69lTtj1lfYAbqMDnoPDErwrZ0dwzfdPum7gQTU6i6SBmmY3s9ZlN7LnODVLgEgg3HUJ
si7413zSnMF7yVPvizbFyp3Zex73APneOkzriyQ7A+W53Im7sx73CFNpjMvOXQnUrWhc7zWAkL6p
hlC966vSf43q+atuBfq9pOYFAe7o1oNU9TTnJtIs/1FSYR8c27RMP5mF7r/6M2uJhdU8l4bjvPrH
0c+crzGfymM7qu3RaYfgW6Ef66G2v5UgsrDMqerTEAzFF2zutr0VuZ+YR95i8lDc176CeH4AeaPr
Q21zzVsKooIVZ5x1FybLeETsaOIlQnjNiIzfYndoIaYWOkH3ulZojNrYVXZnHQYsBe+7ZUPDmHYN
3sg7SUoBC7bFfTPjtoVl9Q1gJ64cdBXoBgxHN8Tuintj2dhI8d64inGXO9X8iSjAl66Mpm9TtAA9
Wvgc6EAhuZfqX+J5mL6NdWRtxyU/WvL/d30XyaW1vu/6nAd42rYJXATf/nP+Nf/fzv+/68t19WqA
ue2ZezO34u3AhP2pHKb6SXdM/Wgvechl1E9SkDP5veZJFYQim6dyyftwLF9O5KwU7xjrfBNlYy1s
S69q1AMtI/ubp2If7eXmYa0mhWPseZu6hm8QlA9K1loQJuF8jVo9BHuHd33Xo2Ozy0ateJDNaPK8
iv5N32hNtdfDRL0NKoh4dFKSQKFdvW2XjSRtQ4F0f01n1a5nuobW439KJX9NyhGSh7bdTR4BaFuz
rmda0ymd3jy6DyW363uP/QeKZN7XBD4TjarMz54Pl1QfnU+T3XvfDQToiBZ6w4PluhiOJuitFKka
sfoKmxji8bkplYOhe/NnFBmGY8dZRfD0DVrWWa4RZsD5+qq17nDC9u79TmOhazk35hUPOnftFdyI
heuAYRz0ph0veh2i2b346oijztVcxwoLyLlMvqRANj1a3XsXkBVM9N45m6lZIq7T+k+ZkyhPCER3
O/3kYSOWzDOaLgbaMYiQO+aGIQi8mHisj0qV9Ucmf8jiG38qs/2GxMjwOYpxgk+6tn+Iml47qXGb
nf0xNe/DQMcTQynntzRM/wA6zP5wcIgd/EUxTdSxsP59wk/maIxdcF8VTfNULBtDZXgYFsglLhUM
faEiNUA2rLa811J48Ugmq/vBK7p7qS/VMHjaYxo5YYCGOE2yeLIDmcdLtk+eAsQ69vhSpo+IDmEQ
YWGMZnTqeMAHrb63gi45VlBr7pIMUoUxmvOt44Ishh1v3zjZEJ0LpIxvPDOyzoQ9ios3zcMlq8bx
rKhReZMZBcY+fh/dJo2PxNPguLdJOeH1WhMkibrEP8Rtq+LAoNYH1ytGiK6ILiMA1T+yPlHu09jp
nnzUntANBjtIjwMaqOr757nD6gdz5/ElspBH7sxN34UEpYJCfW1Yg96Go2q8ja6Llje6p5/xnuk3
VTSNdz4+VEhQ5+mumsIIJSz04/g2Qfjw0/lH0rh7Hz+yL6xeN+jaRAvXfo6ewZL+iWx1/qEkxg8C
v9DLrYBAeeDqh6zl4+wP5rFfzuDG+HeAAyuxeBiZUNkTIp1ATH4U4BL1zvzugTVgCpgNN2ijjo91
4uiLGv+M6Fp951lThxQybwAzo/KUNRpCMoj3jfcxai0MysdTbirRi694zr2jwaYVI/jQ7KHcWf5w
6tNh+mLazJ00LXhxC94UbcoLZAPU8UsEAHAflEN/kqP0ODnXxqBdckcbdsQSiwuMoJip6oIMtjwM
Ofx2c80yJwQRpYrsvcu0lxLJ/FiyVh8z0SfkAut5JK+qXHhoLOBtMxwD762yxcqxVbq3DgPLy+ir
GfIV3JIMvW3ilgNMjyWJop23n9oCn8slqZsTpCXTKs6S9NNa28BOjDeYPECSsx0mBctGz0P8nkpz
Km9GL6lwsGBPNmsd2ZM8nMap3ehAlIYcNNb/4bgZwagSgvr/Orck313awUfgzEho8y5vPUSuP0bl
fMnSL80Uhi/0uf6miB3rrPtwK/rceFY9xz8aQ6hs55zH7HhF/GhXxUlScpBpeM9tl3l3lqWckC6a
772ugVLY5u3nfnSqjTE4wfc2UF4gFHm/TE075C7dATrg20DL9YgKiPJ2WfyHYMYD6iDxjyqqYz47
TftlsbvfJlZX3hHnvlERcb+DKFDd5VoVHpAznTeJqVZ3a4GUMsD6W8/Ekqdona3avQGRwbl5OYMc
IhXXZG+PzsYZatYs/3uRD6dWxgS+kO6/pWBUEcxcLrKeQJLpoJ5Y/IovO3dQnNtuDDAgwjoUxxel
D6GQ6M6jiZLjY2ovva9WgDAwQ/eaB9MXS6XUPTmECu4cFeOSWEXq/5pc8nDqHu6iZSN5QDC1Pb5o
rIIspWuB1JO8qlazgzngCiDJ1jbyfYQszK6LJ8L7Vf0jgrjgFWr9VQsm6G99Ob05JZP2emr853zO
+x1Qsf5J72LUMJ0xe3ANRFViRNzuJqsfTgWoWhQcIzD72FadrdRDE2TpxQdHje7zVK0OGXPdRxWt
XSIGRK9Tq1YIrBfZK78u3BLzdj8nNgoo1mya3/AU/eI3qf2ztPyLSiAzQAkHXlNSJwylX4uytZHv
I8jAgkb3Z5y8Wz/Pi59GE39XTKLU9JYA6EENWVaPG5aJ1IKFpGc2Z8OrXw8NmuZMIKR0dMLyJsyg
AkppjoXnrd/PzUZK4zTM8LxEU05Kp9ZO72vF/JYsZ2LFI39I6+pZymLTJeaE0BJj8uihbFXlPsZJ
iP3AmqMH2ZONmgVfZ12tzmuW7OGGGu5ifHyuR62lqpM5x5iFqI3kOU2I3KTbwDtFHHS71luvow7Z
XWMW9sWfderOMa5UMJGex8QrWSLyWTzRUu3GczvtRoVHBWc90o7pjFSMFMhmdFEN2ipLnVpRpuqw
HqP5ys9yLlG2++9p3lWxnBgOmZx8PVuPTce2d6Zydz2vFPtpzCXe1ZxtRdlih2XuDNuDCLacXhlq
KIIwWN8dKAXXS8oPDDPVP3im+XbNM+QXrBefvIQm6Dudem7CdveP/2mt/fe82q8sQLfh+huWuyB7
737s8uOuv0lKrhftyuwhRtgVqvjRal31pliqSQXfrAnzyK6UyGaS2y+7ptsh3TD88FgRulO64cBo
Azu1sblrkqja1hhYBBFUs6DJv1tFM6GhB6axV8926M9Hx+t+A8uddinCimr0s9cTrCNNGz8KD30w
b+jOYdr+qjPfOzBmunGRMI0qPdpp9rRI2Xo/bQWL7LjbKDUdOUKzJnL4rkeMscHdyq2TN+aZJ0h4
r2bTe5ue1w5dj+ml9ivAxd2rFoycDJofitjJfa82t04M/7IC9URAZ58S3SpM/XtYDLcKq55TgSXi
hARDuSz4FQqLDgl83xM8YqapXnITKdpT3SbKoxoz5S3xM3qs/BuTsQj2ckvWMPbQpNLk7pqnYeKy
mYshO69HBUTydlmN5BK+qcqjFMBB+97OMK6qtofKOT831XOTmsPjwECodWq00HOm5MMMZATxspgf
ErwqJSYrOORge1B1/8PWeTS5ykRb9hcRgUkSmArkVe6WrwlRtwzeu4Rf3wvd1/29QU8UKpVHkJw8
Z++1HcgOvdoorKbCQ29o57ejoUgAWx/mPHxoJ3z8RXV2oslG9c9DRbfYx2OmdmYFa+z6WgmBYb+Q
skbD9P++NiwUEiBNzX1Dil7l2uFdsT6Ao/Bqp7nvJbimvIeLo6hh7pf1Icmt+uDOzry5fsgKYt2n
0CgwDHX/Xvrv9U6K18TurdP1JVdrTLhkaiEutKu219euD5YZmoyJYDZev+R/fQJinjV3/37x9WXb
rJjvzlV5vP7i62thPG2k11tBP7dMrNc/8vrJJNPLsy0BEK4v2bTVbx1HC6YoTh+qelthCL7vDSN5
YGb+q5ImPE6GdQOIPL8owqrurw/uAusfrJW9+++1fB5LQtwg82e6lmpYGkOLzOvhlNmZfU+z3/73
vUMit0sVkn4U951fli6btjAnY2ixa3f/72MSkppdW+XCR+fL5+PaNs9r8Zx27t3iUR2MS8OsqBnE
vedl2p2dnKP1AytJ/+dB2e37QNfyNIt83Rbi9yH9D2HGf1+nMihH+cLSe/1Bjl5JsiuSewLvhtu6
moN/Z9RSJxFa434DFbm7q9oiehA0yR7MtHqsw0idr192faAkMzfEAtWH64fXrzWgrAd2g3L8+l3X
13BU5FgSshv2cMr39Mi7z0vLu4fLvZwsa/iIwhZKyPq66RQjSVLpJkxdnP/XL4OAeWRyH99cv4LK
715PDOucLJx/1Zz0By3y5D1mUeeeBLFma8QuWQZqce6vnzB64J56zXDm+uH1EwBTxG2TUzCSvKFB
jo17RsmW5Y8J62822pf/vjamd0qYWefsc7NJd+6MYgKcZfxQ44YIiGfJtpYDGc13+ibcWZ4FORx+
ywOo5+RB9B3eUCujf6Doh7pWTqjQmmVyfaB2WUjLIs3TXBTVRh0Rh6cRFhKupL4Q8PD/PFs/hK/3
WvZk+ZGt4aG/W6NVQsKhT9dnxDUXzK9P/eoSGlYJ4/XZ9WG6CiXXBza1CCevL4KuHfaeycRbpQBf
qvkp/ie8WnXeOmV3+6abC22Wnl3sanz474EaGavD9ePi6noYRfEqVuPRsDpp2vVPIJsI55G8+o/s
BrAbNEiaAnB3T9cHs+nVQsBRu/I3/t9TM/e+ksyEgdGVYB+vnx7HBYfo9WkKdgbkf5Yy5gCcz9AO
yt6/I+bORJBkcEZSVzJCvB7Ff58G9nJeuzJ72CfEHeAww74gttpsaVjshp95EN8htIi8avaK+K/A
Nh4jch1P1TC+ORzWc0Ic2K43xEc8C2+rVlVtxo+pvDMrTrG9/r//He3rs+s7wAwr3oqIY6WRknbW
BzNos0gceoLaTtKq6qNkk5A1abvR9GE/Cfmc81/btsKhj6lD5x3mFDBaanIXIP2i2UHaYmJeTWnl
qrh21jfr+qwA2rBtwIJw3x2NUwfZImokgy6rhsSX5eryvw4MFmWOm/Q6EIqO4WtaEdLvp+HWxPaX
KGJta9mXamrVqYvl9O/BEok6heZ65Ir5ozDM5oTltzl5ZQN0/Pq0dL3R2F6fXqNXr8+uD5kTNqid
PGgYq3a+WuNYaqvBoEPR8f89sWrPKY9JAQhg9Yiu/+b14foP//fhUFiQZQxyM8PVw7SsGsXr4aiu
ntPr036h4VUWzhz8985cz9P/Prw+84yJeCsMvCzeFZxAHqxV9vffgz2IeD8I+5yt2vvreXB9SNYP
J0YcuyXpLteX6tAm3CFyqUausQbjNdFAaiPv71hVf3Kja0kftUo8YKtr7N9TZzCnYwbkC5M8x3Tl
QzSCGIPrw/XDNIFCbCTab0tJOZ0Jhuw3S+eMpKJoqTo7bhVYxHT1lZo3UUG0bkw+daC7DbsYUw/3
9H6+vVw9GfUK1qUeITe2InAOK/3M6HxrFiO+0eymqJp4A6OMQelSxxeJFuYmCgefeXu3mebitjC4
RZReYwcelNWz3vQ+S0bNCJ3OYt0MR3AD69Z20R9w35uHZSJBSLpk0jqvfduXO8EQBhX7MJLF0kW7
pCeIkiRwbSyYjyATDLjhsmikd8I0pD8bs7YNtZ5YmNHcwf4HT7c8WyI/lnVN/45IoqQT783UkFk4
5zvwS8nWxuhX9cMljlp9w80RZ3JcVUGHISMeLoBf0ZOkjHQ1ndFrlNJUwUvlA2VLdlOzZkT3Fipc
WhQMp/2lNifyjd0uqEFUdC69xlH9dg4Hxh09olL4/mX0LtGcpX5CwFZYpjpcUyJKE4N29agDvrXI
P58JzWzG3zTEka2jpPLVYrv7ENaNVveH3ow5CHDoEiE50iLGK95NAl3M9OK5a+uSIEjqse7b4da9
ri2GATvGkccy21vajBFYQ+8/TNqeimLxmT9+UDzHW3fGv19rMoNNhEzHXag9Bd4cFzwa8k3+8aj0
5kPmPigQSAcmnvoFMS3pGS4JDHrJG13j0sUzP0QAg93I1cnaGgTMKVxPsfbbh2TLtOpmPYPMVPY3
ebz82HzSLztulA2bbM0Jbytz+GoK6Egml6hvTCNhTfPEvDF2SMzRUxHQEL1UWUcCrsQnhoM7yGkn
WAJT+JLpuS/7FSkCa3mjzP415H4RQHndkMtMPmjBCMfld8nGS2BCLKOPKmeG6GXfDI22K6IufJgh
ri+N+7fOSdWL9OhzHrVd77IRnIwxWAvAUVrxGa3czvbibw0O66ZSZBMbannzGhoWNCAN7cchIhGu
kZUcLYNOnpfqDxAXXN+a8yCMx6fZcHcE4SIfiZFiaUJn2soOScu+ssYYdkujhmCO83qnuS+xVpYb
Oy3CbZuX9GfGcmdLrbosMT9w6ukMJoZxF6m0B005Hwf9k51/7HuzM26H9rHLiGptyeuin7+VXv1u
9CN4FgBJrkXocT++oMi1gB2lsU+KZ7GhGjT8Bf7qxiMwddPPqtikTnywhaZvRpBdMhUvgMQagUgS
zFdOfdToQZmSvuJCDNWN4WBYkc3n5tfIGz/DqGmBOlXf6fK2mBnwtTz+QpxbBJ35TITi84hekqkL
tNTp7IFMXWcbvRrcgF6bmgeHlhkiYBmav7RvQJjI93SybyvF0D73LsLkywpjurF0qn/W9HQ7kjrc
190lXAYCZMt5TzyvJF22jA/zX5Kz6Vc/ZeXwYQwEyuv9fC9SKv9hWXG9FY1AotEZ9AlW6BLI5IBm
GLBhxDnht9UAECz9HDlIm7YmFFiztGOtKLJiYTR+v+fY60Hu0PAnUuBs1bu2sMMHsg37LaOd1FeN
8yxVEVjlwEKggaHN8zcy7vPA8Bh4d22fbLqueEUvismxZw+tsoS8JNSbsiVIeM2JRRmttp2WvwDz
fwCd5m6611FCoGuSDN/9dHQT87vSsu8iMb+6xiIssIXMr7OHosO9L6dh3rkFw4LEQMvu5uiI4jl6
M+iCqgLY3zRXj3ra3DZro6qc10Hsj9U5RC9M/MExUtluFBu4d+1WaXK1O9d3Y5xukkrSLVmFuk2k
jpXBTaFAIySB98F6YdWUkZ8ax7ZI7hyEGJs6r26LrPotLOfYNPKzS9h4KXEfu3kRCD0/IFShHxT2
5LVMIb56dzr1pJlFoKqDBgX6drBSiDzTmAVSI43e1Pp5o9mlCkJL+3IhG8XhiBA9sbaCUCmzd+R+
Vu0TMW+MoQuxpwuwtxc6mXH5XCp9J0j13rmxRD+MZiWxOc206s3Tq/Q0+lHsrgyxP6MVQxvPX+al
zwP4M09xu3xVSr6a1fwwSt8sZLOTkbpZQHNmEvJcR/6kIeVNBcbarTo4g5XJRE10xywMkWnL/ZRo
gZuQdf8+J/WHF+VPsh4uSqJp1KeXuM8PHRqcTHFOpH23A8kGmma8xIADEbQBRmtzO8hqduBaG1gt
1ydUeTs/NF010cSdYcbBhwYaQHZFZH/Mvfogm7rYOLn23LmAbPrEfO+K7GsCp2c16h1/2Q+yXXSx
1n4Zk+MgiqcZG7mf69WfegBensBhGjMU1RyPR0GI2L5iDIDmz6J31C17BpDA1LpjNAwPZBqRIejS
H59656cTHWgK7rBkbBP1XgqQvwCUN5qYiLzUS7BN+cXsy4cMNM/GWCZ7Kzxvr6R3fC86AH3Qho6V
snt4+xli+Rl5REyOJmnsZ0Ixqlt8w0j4HLDpJldkHdLZoSvc21960V8yfXob+KPY+r0miDAgfeYv
XqudWfkeEZfVm2FwOPTRrUEyfWWb+z6dDqoKd92hm8pdx2FhkWDnz+xQbZjtJdT/Eyhgp75N6FId
evLU9I5gMeVdsgrW52BlzFPK3ZRw9U5u+JPnRChn6NNK1b7Kob+YXn8/uLlPnsND3UcfdsG+EQsZ
0Q1T/u7gqYdPWo0+oxlSHgTRnwvnBhMBsPElZUNrTFQ0autaOgLjYS/YZxw9dstVcUv0aEsdkOj0
qrhchlfZ01Recldt4PDc5anqNo0DEVAXCI6sInqqZP5T96rdFH0+BY03kBiJ6bCN9eOoe38ciyJy
jiFnl9F4tjqq7HoIP4ae624ZzJ0E5u10441F9w5yShaAuJNazjS0CUGJop0CufsKgxChU0QLzaJ3
2I4WB9nhMBJ5srCgG0UwmI6H4d91N2M6FUHx2BUwosZM03emBbOha5M/BMD3IWx7bnBUkg/et66G
4WIAImM3Zh/csH/SxAx20xs+RA9pfNYSdC/DR9t5u2gEKdolZBR7mRfktAhaBhw5wvig1DUuHoqw
RqR+E9ERGHS9oGOdHYpldI+ETL46CfAe7uDDWH8bPbXxPHF5VvB10uQitIqEuQmGYsrp0iR/DJaf
AHcSqibye5akuURJ9UvIaLwRxsBYyXoOO5egkvKvAbnOXVpcEgaJYGHiks9Z3gxRc5YUi1Ff3o4e
Q0PyRUBd3WAgeqHWfnEZWvh2tGZFmOprttkBZO6obl2PW42cg8wd1oRB7uaSAKm0g6PavGZmw9Ux
+bJd9Dt7LBTFeJ5thEsNJnN0G1HyO9LP7s92tRKybAXvTU3PdjVtDdNWFFaEZiQObAc53GuTqo+J
lt1bEQU5mbSlaZd7i85U0ywTBW087jFpW50sAhpCzzKO/sK3gp2aodmLjYYrgJNG+6Xp95lU2TGU
liIZuGdaeVvUYMxA3ItNjtr2sNhRG3QQMb0p9dPFvmkHD23q8GNrJ6KWLwnBrCVNaICPaO+yeouV
8T4dhdjpZfMOZOE0lAvE52pFNH80guBq5RmY9av4uRYOlRAaKJcmwabRI+rOKgEziQS9dPeIlmyi
IZ3JTyXmHjnjCrE/0wEE5DjNZLZLcyes+cnU5aVJuQJjjnAmCJVgKvljO+EY5D3E4WIbG3KfSPWx
qBPKmeccReqGXJBmWxgcJ6LEb3FiIBtZ2K9LvEr9vLbg7VcNMt+qbfOhh7yZ3VkzdpLAo41na4+i
ErsRwO26SFUbOKhYoWYE1PuVLkf6R8bCplln0IHvY2z9NaU270JzBJaMhRSiIdvTPAdvR0Voe5z9
lYZ3gMKE2MQY/wo1fp/EMJIy69eSfbmRina/DTWJdZMWog1e0NQfElc3oco5QUbK6UbzOEsc2/yk
4fJDhnJ9HjOm1iaD+5moosw0/gDsKwKkMhgoLSPQs8pev2Gb0CMOTJPBvpvthQ2X1lDq4BijSx2Q
1j6ouQ56Sv+WGg046v6sJZxtVSs2XV4/p3mJHUmeAGMGS0X9PPUeqb40KTYyj/cTieNQO5dbiYS9
Ft+z4X3VxZIGCNlqTtPhwSmnd6ebviCJHpZ59qVpfFQqsaElTyB6MV+EqrXhk0ylzxxEr8XjmDkP
Q+diy0iLm9EdGKA0OoNs7z21exLtC+sp7P8MQgfVDUOUBDESd3QnDFRc3uS2uAhDculGPXlOzDFa
3bmr2XWMVTkFcaLfEzjybI6kYnpDuYvi+U8c2iNaQOeBgQoBLmkIs3l5c70/rtQQiZgri6/old/3
KQU2BSb4uihIzSqYodgSc74Z24F5Q7zX6vKmzJ/B5nkMO8MD56Tf1rG1VanBTmw0+FIzKbeaKS3f
PXURwE6afmgXyAb3BjQnpbOdGv1Ny3NGLYO5DxXMPRUShpeDQWucwY/G/itukN7b1pH6oitzCozJ
2dhUley+pjs9O1JJ21CHc1KqEs83qlHya8hDyD3ND9Hmlo1l+K6bfs9O/BYzp5znofC1ETZg6pnz
0ZlfK5Hk29Dc54KBdIkPFQ9qtJXkwFRieMvKaO1Qs/MPU941T7Y+NwRmJa1Bp5W8Om2fYiKdZfas
FHdvm1TvXT1RcoyyZ0zYMR6OCYn2HA+G8ncdkpGRxfVtH8U7iyCRnTerc52Zf3MNw26cQn5feUNN
/4Ui6ZmBeLXT0KhsGq74rac57A09LqVp6m7LeedBAZ5n2u3ouZogzCLobBW2wAYnQs5UK+3w/uUh
vZAk+a7C/KI7GlDztCZZKLQZPSXdIQawsUG05GzayvyeLLBT+bMhnZLELePDMbSDsyj6Jx5qHqv+
ripQp/C6v+HNfFJRT7vGjG8XkMOQfbPMJw0WCsFy18ZEuN4r7qZcihgOy08kMUi/x1/yLW9Dj4jl
hDXKIOi8GJ0Xz1DnuQVGAmeOLHmrvRtb8VnyZoFEeUgyz9xra+RyXM+X3NahviflsEsS9mk6tX9d
Ty9co8hAENWvy6HcttG85/uYgg8R4Nv4SKzQc2aYWkAC1v4FI2m4mZoQ9dC3p14b13qlt/3kFAPV
JsJUe0FxRnQ11olznnlsU1miQouCl2sTkS293qZFXvOuS/OjMdBSFWgmaNj+qTh4m3KyHrQ8o2Uo
rLeRuaURTWNA+s/KU/GiS2yLp2iRByOnQBcRoXysTlQAkPbYw7om7NZmsBAaQxKmYXXvxdFD/cPC
GzL5mXBWqnh8yAU7Ndnip0knYlGE/ha3BDXMZkUe1PQEgDTfoeG6T53xwlgBo5+W34o86gM2gZdp
JbfO1qPxGZXupzN0L53OiZnZL2RfPJqyDERETiERwFDACZKdT13L1YKtC4X4obP0t6G3/2rOSF8Z
pVtnkV2X6jRjUu7/zpJYOCbGYzPcZg0ccBYAZHArvNl4D9fNq6tFlwVSIUjtS2bKhcZd91U3atc4
2ktOJPHGia3JnyoKb91GzRBytlDFDGXlYRUX+sYW+akK+7+lwEIRDwtQSuRP7fDo5OJsFbLzTW2g
piqR3+sAqlWqaYFY83kHz9hiBSeKPq2+4iI+AK44tUm80zP7O3Zb+lQtU0CSVIlSTPbmXN9mkkDR
tsmP9Uhk6qDXW1Thn5nRIRc1Sei2k22aMXhOe/RvYQk42N7yJ5yH+M5JSkTC06XUDPhO0og3mB7D
yfoT9lgowvB3KbUnkyghJav4Scs+YCaW9mL6WqSjxprM2xn2WGD1xpcz9EfTSx6rick6DsDvPlwP
dpx/zMb4mpX4qklbgH5V8T8n0+2cTTdVijwvjD4pIT4JVo03TjXu7Hr+GOrVl6dzI9cKD0XgUsEe
N1HbUZuvnUq1Z4oXB9ZMa1ZPTALgTboJ8Ydnk0iRdeWlyIlTquw/hTsJJuja+xJNF70BIe2VNyZL
uHDcfV9Vrl9MQO7KfptMyVuSt8L/bez6y7byv2Fdo7U0q4cCWmPvFCwusiVtye7B452XctqG5Mej
csKrbdRnfEaPpjYiTsf5i8viME9gCWOyQdNUp6k3lCNnI5rzRViBzkwVBleEF6ScfN3vF5WSlJhk
uyVyzjgoP6VoPvJluRvhfDFWkzdcIa8yg9amDYFXVmgw3WhvtqnvTAOCY420qHS5xbx0glq77Bvb
2trgDbj/GORR5r5rcnWNiz4eyHSAoo8MXLkDkHX+qdry/iiH5o1DP2VjUdFxFpc3Vv4yiCwgQPW+
jfu3eGQEvp6Cy0zEFMISfRdJThT8E7dLHu7piL+FTn9L5/YuBJTPLgEfWt4YW1KIzrkoHvvYfC+U
FGz0Yspa/FSuB+VJ9NwYy+TxKhWIdJoyNI/rA7uxR0K13+o+/WL3+4QLtD+CzSdTeQkDfC9vdn1p
6/Cd8gA9RkyJEtKov2gMclqDsJVhtrOtW5gHVEa09dLZomRoIvIhtUvl1Note81XVdDbXQZnR152
GVS2nNjTK29XLKBoFpFnh7K9KSuNAQE/YOtm2hf73s2MF0IkoXtQi4ZvsgBZSUhWpNzoNCYTm0bI
Ccz2Nb9ObWKLZ3s/d4Vx0nImWA1OBCYRDhs1N9axZxj7efaaI/a4ZNPOZDApwyr+aHMHNN7Juv31
w3+vgaFPuS67PAwcLByA+GuTe1VP2LhTVGQZrOlP6s0VCTBuAiyko2a/8eZj5WBJx+T0IekjGwL9
qWMN2oH/Z7cYFKqDCOn0AbFna/Oy5G23H6nQ24l72NjSgEz6R/KFP4c+X51d3H0WbToKY/T2Tvjr
kNnpz7nxiY6Me02H3C3VRUTOcf6uDQBVK4vSXk7GT1i6XDRU2EUY/rVSMfi0iNwAbIDwLCDOesn/
JFmW3OaUTGvJFmvn2EHDFzpfsWd+jR3y7ZlFOBzCIyRmAOl0rHrPfPUyoN/2rp61m2b9dck6gbEk
8qkJ8r3nvsDPA3tYkiyxlP44p5dFl3+K+q5OxbhJ8+mxjJg+5657bGtBS9O5y0zc5I773SobiH/U
3M92/pCuowNPK2gbqvYs9Gjyu9biivBIgcdVdiIfowyaqFHM8PuA4nrisraO5SgI1LHZvR2sKBbA
JlB26BIigeHUMFEzy4HQGLXb1K7v2nR8U8UatKjScR9axe+ULN1ND2kjor2t2+yUrcjjBjtbzAcs
a+vF+lsyOzde9Gt2FjPZljw0lw1nnbgly2P6WEwvoZVAF3LZo8WRFW2wWG9UD8tBVcp3vZS9s2NP
G2aq+zTRjdfMY7WGHcvulhaLKsiHMpKzGOi+yFHcssd+knrx2hVuvtVakSC0iN5gjGBhd809bibd
R+jBMriKDh1ih+gc0qQa/LXtuR1NzOom77G5TlsXjWBIO8v2BJnyXebZYha20135ueDkLyZaleHI
cAWEChZ3Ju5Tr9jDaeQuuWXu+pmUBo6m8cnIAQLqFsiXsaqRVdGwsuvvLG1gv5TTIZ/pMxu57R1N
ceyLftjMEYOpbqH55DjZ50CTj7tNpW1KRA9dXsXHKB3XAtp8t7G4bOhWRuBOVHuvFwWDFdP+W62j
p/CjocPiG5lG7dpfOnqWyGTbU4Q1cKAYeQglZ2VZ0ewcdHwn4+2Iv85Ho1JvvdKGkj4z9pBrYs3Q
0PFLlmFiXsYJAxkh27cxlArKu41qs+GhITM96Ig3WoH8Z/ryN5Hd+PlA30ZB1DAm2prUUvUxHRuI
H9wR4kaEfjMk+k0/6buCmnIzOzink4XEcqHfebWw9kIfmh2EyOPSpM5GZuU2NglsWSJuDlEkuvNE
vz1zEbinmXqRJSJTvX9masb7Xy5If+jIhkmXnvKKtjr7Vji1qSR6ZdzBYoAi0ZTJpXeYnzYtTfva
UhqmWHiQuVdsl97iZjx1byB6tqW91p8V1rhlPNoZK2meVC+lXKyDY1aomUU1n0S3zoRa5DTEb6Dh
c7KWujYnTxzvxlbEnBbaJDBgdzQCudDYZkn7pcjbwneMMvRBrpRoOXG91qlPZFsJAGq9JO9yxa/I
Zi5hK29tXwix5ik0F1ukr73k2IZGLw9pkiFg4rLH5vPSSv7jxuZX4ieiExNJljVGMtIdX23PRlic
FRdQn+ocVQ86LRTOqHIT8q5s46wD9921bPf43UY97wgaGZk6U2U5zHq20q0rP43Gg2DjTrxwQcTq
IMo9w2ILRszOG2+qmPAWvLKfuhT9n8IMt2M6v1oTrsvRGZ+7EK8nMqB2XxJEwxLd36lk4Yu0X0FK
EG2d6G9tySFw3OEUMUOlceiZgFGimba5rL/hN3OI5vR+1AeN8GkXB8zoErtRYkxoavS0Jh06k7CR
gYTNkjPZDsGtcSHh+q9vxNyz3KjSPAIqqRbKCptzTtTGt4rsT938HdXyDXqGcAtA4XZzv3RSh4wT
0ocOP4Fv8d3ClDs9x0HByBB6TYfJhL6HNo23EzNmSYpPGo/bLtbevVa428FoCVxLsuqGyZ+zzReX
dDzBTIexl68bVDrsczD3UrGyr90D9hE+TIws4LZ9TK1wPslQZ7bB1keUSHKcqFI7DRY8OuTHXsv1
Xevew7igMNTnl1EZh6XT6Qqr9rkfmYjIqffNqOx8NXkGhWK+8NdHN3HXv+eSEZn1a47Jvctun00w
d8VxVEiN2A4MigF07GnU7IcW3/hdRB6JVhFmTbhTMHXad1uN71ZErlce3mQD2koxfE8uDf06pQWP
uvKppylA3psH97eUND+s5zFke5hCb9hi0PnUVvda7Mxn5RBdUKTpgyZq6Pn2zCm31NWmQooSGCN7
Pmdl4nd1+aNb099+1KlY5HQwWHv2K3R7qvK/aDdIr4R+yryXnbHptH/4j1LOqjil/WLn+xgELmLD
INPSQ6ET6NyG1n3Teemp6ji3rSaIOMibufaQBzIENxrP3sb9NN3W7tZCPRu4SpC2MXzOc3XHHTal
CrY2osY+11YlOpB6N6erYbdn30FoGwL5pf5OMVmxVUgfTd0L/bih9RpXdsIzGid5VA13pcSZq33R
a58+tOjA9FUH7SRux44x26LKL8dZ2SyCrVHbIawbeVcMfdlH3tLdJeuDTfetQEl7ur4k84YoIzoP
dSb5b7s1giZUhwL5I5pck7WUYHVX86D4t+Mc1A3rcFgbT+mQpJwH+msHXiIwTNPxI+vgSmkHYvFe
oyQWuNzoaVddMW3bkI1MMeGDSDetqppjo7qn0amXvZlayXZs81uFZIzZMdM5q82bPRcPwcbukMER
VsxqmcRRwrHG4tIHU0F3eGu13XA71u6fvOSAlku+KWqjve29vibDe+dy03drmCw94w2oY3dtONPk
p83Yx+rvNBhQxB3G8ulgvFgSZWHdfdQNJBccXZRCxdZrnbuCiVhQL6LzKVq3IdbBkRErzJw1aGP6
Sds5COXYE194ytpB7QB/o1wMb70luokkexW2ZbvMrGN/0jL6McZ0MsgfoMhRPyy5wKMc996w2odm
yGjDyOgln5l/Cu5LEQTpVpt/FfnBaWgZt4ltjUFfFtFOy0lGaAz317HRaBb9i+rHcCPAIPvOrPtO
N7M+W8u3UO6htYjJTn8dyQm6FPlXo/DW6k5P7acRYlTO0Xmy6uc2Q0zRc3KZ3RM+jrPXovCJwngb
Ji0Uj8HcOJ74Wh0nFOLQSTrPtPzQdC4myuuc+ct2jOTRQ/Jzwqj4bKwx41GtMW2vOACO+O5yzJb4
iCqarzsVukBt0vzJk8ypTYeMIlggJ1nNd6PF9MAW4Xt8jwKFVcUPp2U7mEj3x/ZmHrJ8jyzjOI/h
HXEhWF/oRWSGQqrj8DOjeX4tSvunXdSNEMMdVSrY4vichXwFZ6eGIKjbZWLg7F6rM+YodzKNBeVs
V9A5sQ6N3R8NRQ56oR61eTFuBrRAJjrgXZUcipYSt/esHzOzhk0pu1et6hf6XBk3A46biTOzQfTU
uvG5Z5ZGz+3TFH1/MQiLTWN33ml97wXdUvmeiDlbkoccMoMfsdZX7R6s0hHNJLfyTDfx99cfuSRO
LFQWidPaT2QPn5nI/vZtvHD2m/up4X0RCeGF5K3v5NJ9RBZNyDRd7fQpEzSLjCezciNfgCijw8DE
1uYwj+24Q/jECntK+/SZ9/+P87etWy+I6BfQpqXp33n6RpvYVtnRj+rUn850fuq8f3Xn7pEpROib
qQYn3yE4y4Mo1YRsB4SxqneYo2qkBkuBJJvIA3czFEvDll9n6uyE1hlQ2l8jnFy/KdGJrdOsssee
z04tD4jdOY5KAn84zda8d7iCyqjaFyzcodTerCH5BW5W0nlu1L7SkbVhf4/bn9LpXsmZohtdVneN
2Bkhd07WdOjK3qEQI/Tj8q+ZuWjT1XZwEyR1uqjJZcB3Wq/xM9qMwC40vh3zh4Gmu40X70YhSQtK
AzQC0uuk0dH0evFJ2YuxSZP4pq40Uiut4iJxq2VlU+z72da3yOZsqovJH0q5NyYVQRurGyJYmj8m
PxjCGpd/Jk4tm9IIRyfpjjHGa6/pWeH3c53+xFWzQqf6o1Vq/N+kcgpJF4fylk3YmoE2Ty/GEntn
Ohu+6sged+3E2CqnfIrr9t4aCIIAU82fkQRTgdbVpVuO39u+kRlboeb/cHdezW0r6br+K6vW9cEM
cti1Zy6YKZEUqWj7BiVZMnIODeDXnwctL8v2zJ46+/ZU2Sh2QJMUgUb3972BdPkyGlWMq4zkgKbe
Bfg3on9DScZqIIkxYO4EcmpbtUq5FuVNO6nadZ71G5ErwapKWJSVza7INdatxISjPOLXG/K1G07H
KGMC8sMqX6tlexW4GLcHKrYLII40T2nWXqpAV+4/pUO9rvuGJUAbnBWNRb/Ii9eAhF4VY0bpBUq0
Ukb92W6rG1Ntd5mXjutWY72btolNPMiALJSiyOKLcxsYL6V5HRjMmvgEOqTDvnlgHArTgubee294
pDwT/DIr95EMynbABg5Oy7XBpjQMWEYMgX4DYeUmFOpNJDrQHtq+DNJsoxEesDP7POjeDOVhOVpW
GCmOYF3LWn9qhugehCXLUXSorLaHqJHbp3wy7nwjvjWZUzau022Tetp6pXbl8ySHLLrsChJkWFOu
45hoJI6dcVQv9GowVsAoKbkBi50SXEyTETWHyx0V4XbstY3TtqxKCDZ6eBYsSiU9mEP96sf9a9KQ
q4inhVbdplXXcdNA+fOLT3pov0aD9db1BXr9+spQ03KL+D35shFhhYpdux2+EJIlYV/mNcEz5cYo
pvvQch5jZ9ipurGvQpaqSqsfkN+B7mGC0el4IFqN2y0O3zRTWVdqyQMDaYjeMzdWxRNWFS91jmxg
8mIaJj5syZ6g7sV2iMSlbfE0+d6qHidzG7bag4cPa1V5n8NuRsRH4UERACkA2uECkQ0HK8P3tNAJ
cGfug4qKW+cXNwge9SCv+ruqJxbTBpBhC8c+QhzD0M4vbzOIDAtvGg95562iycJFiS5kTA4GOimk
Wd2N5da3hpU91w1eZYrqoLUPIE3t7z2T8LLhQSuw3DvRaizYrBVTLhloNBKA4ZoPCQad0E2QF7OM
+jlXu5UCSrXCNXSI9Btbc/AMRTcwJubelf5ufuSRF3ia8sRamGEONx2qj19Zl8poTlY9uEtyjWy7
Ma1bKJVxTju7WedgeoQL8nFor/WObHBAOqVWvqLkgNUjsdWFqFGQBJeqO/y0gnx5mmrsS509IXjm
xkgrea5N207rHjOVEBiqSDMjfatA7G48m0UJC0UBW2VOA6InFSE7oQYjwQFWv37zpXK1TVebh85x
0EMpcYZMmLMRtHAKAppdexSl2R61IuqOBCAm0npC2QEfEYtGKYd91pjlbWwqyS3b6vm1rCga+I/o
FPHYtH20IP0w0Ja1pTbb7810VIZ+ja1hdSOrgAOQh7DMzx+DxCKImcfdYW1NTXlLHKa6BS52V6qI
d8gqA3vXU+Wpu/cOc68UA9MNnzZcfQxEIB2WvtCVvewH2Hq4DBX29fOo8gC3ZBdCqCRtzSeTdY3d
tEsQdhYyLn/VpZG71BD1uZE90O4aQbvEBLStRNyYQ//9wN7u4pq5uPqt3mRtgJSOIKH1V3+tslGx
MA/kSfXTR3WKtdopAGEkB5X1aTFiPRVaZ/Yim1Kv/HOMp+d95QOcKkrRXsmi7RXJ7AE3raMh7u69
Okiv9YpYYh6IjidH617wQFim0G/aZe4MR6Ey+cpTx9prlgFgvb0sxqkXbyE2mKv3gQNfHPAqJGg2
v22dojqXaO9d5Vu5XvlE1sU8yncSEZaNk+8GBCToLroq27GdVpayGME8PQpPf8gqhc+hqjdGpTV3
chyNMwll1NVBDmTlgPqq3PM3srWNreUIphdWTVpc5MFKq3qT1NxaSGWF4bKzC7QuRNYsZTOI5uLC
G0a7Gg9mZvG5TxZNIagrklof4yTNOLAfyLcEKfRN2xrRDSH2cFOIIT2Tgp+RA2V5QaLOWRVB1N8m
SGquGlQV7sa6spc+7Jt71l71MhB2+tgSfeO+s8RTOKFn56SW8ykfrHyRKl3xxazLN0xloUvW+ZPb
x9nXocyhDcbGaz4BZE/d4ls7sKLIyKmQ4SiWvVoycUzq2R9Y0SzqA9EqILkZKjSmHQM/wJqY5U5P
76nYhuRC3khEXBvtVL2mtXNxQPi/RCL+7OZh/ayyJ2D11nifdXK3iyROx01UBlijeFp1wUweXc3U
YQqaDZdlXZCUUConhcVPX1UX2aAFmsMk4ZdrWZQNdURwKA5SheUOQ733K4NhbQMxW8liOw9QOLq7
7gcXRb0f74HXcwF8mjyaJaoiXE61o24UQ0OFeO4jx/fICW6HyurfP6psyBu/2+YNOS3ZRY4/KCo4
/z4k319U4NlgpO+mPsEukhToDW5B2a6rrBhL0DI8cpsp61YZ4jtEDKJlrVntlyxVTrpVioAc8WVy
/fBblVnPALy9J2HrLhbILbRZ4aREVbzqWskL49rRhbth89pz/2c6eXGj/yT8/pNVIOUSWmvYA/xA
UzJdcqe0Pw+2XiyDQEy3nhYVG8/OkNvJmv4KdL+7xbXZv8HWtFkZVaI+giiMEUwKz5Wa3OaTrp+M
MkNowbAFqQlygV0SVicuHBJFQZGcErZOWwOthWOSmOm2q1BJSXMSXFkixmNiGe3WyEEV5CbJ/87U
sqPWjfoWZZvgqHm6veVGcQ5JAhGgYMLlLrvKAZ1sS6j9O8OKwwurEZZ0mmN/DdIrdCXs15Z9+KJp
g/FWdo2sSSEq81fXoW9+62pAc75V8fje9q3F7Nsld6Cn4gPeZ1vho22K2jLhDFlHwHPbV6UI1wK7
0FVZq2T9fHHJ9AZn5dif1no0iYs8YC/rLA3kJDayqM39tB4mbmCU1rZkasO4OyaWjapPsNejang/
L4wJKru6X1+RBH+dcPNDqIpIP1j/c1t6yN7AU2I36O4KXFTAWArIwPASLgaqwitAO8Na1onC9S+s
7sHoo7hJToh+ss4RxkqMyDPJkgj97IRE2U6W5EDw07xdjHsecGbGkAfLtHyMm7mHPurAc9akcm19
3/3oR/5jpSNtdyOrSs/NkXSrd0WNhfqQpu1K1QXoCgIo7UaJTX477CDDNWxE+JjKlBDL0psbh8cC
QIC5kthksnwvN1WNAB9x3PeesohwPqGm+fAxhGworKC9sUmpozntIgMjmhvNH9WdDNznSsqH4ML8
HyoDy1Z3ikaIX54oO8qDbICHSjp4PnmaSuDjiWfvg3kDWoW1ceqJ/9wEWQWsBdXAL0QNG5I8VnHW
S4QqrAk+TtGRcDSc/C3XC+8SBRBvvIp4uqzPHO8OuQ/1zpuXu1UFLUYJO/rnxXVRogpljbhN+2Ne
rWV9F7IjEl35RBbHQZxowF41JnWZWVjOaqFQrhuHq2khX7YjzqX50CNlbinXsqqOE1pl+f2lrP1o
7z2Ia2mmfPutXhZ/q7N0V9tnVbIWLjFUfK/G61Afvx9UtblEHd91MsGLZ6FjfdJiyAdqmZRfSNq9
WmZpPytO/thqWrs3bcPculocrr3MQPUDDfhHs9BIn8HwyHWX+TTQ0GWq0+gJx0tMjZkwQWUo68YY
r11UtvwxNlagwpn/8uE0VlX2NpaIenaN/imwGhUEaeGyYxfKlXja6VqPrKhK6n6hCiPY+VnO1rqF
2uXq2XPpaZ/xJ1duEcwurnMdmcHImQAkDN2mysr0qVdJoo1Kqm0UKFxfbH/JANm6e+rroLzSqjrd
qBDE9kUXZI/uOO4JRubPmjAKWE++f52FfXzrm8E3+XaT7vILVkNx4xRZf/IDsgzDfML8OUBQktOK
wQbmdmBukZN8iZEkPcqDkQ/dsTI74LWWi8SBwi69AiB5NPTIHBayD1zO+SUwbThw5vX34o8hZPes
LJ+yLC12H0OnBrBgU+nbdVdBDRiGaY9ui3eSpTyBgOb0yN7LYlyDYgGeuhduc3JICLb7hggI6DA1
WhaVUj+NPXnVODerz85E3joa0ua5SLMnYB7iKxbNx4716FvT21Cy8gAH+2JaFC40gYXCRn4OR3sB
/JZsACHjBuZMt8/gibfwlGdxucKpUJjTtXIRYS29lcWPhiRVMnyQwVn2hLtvokelx0bcQJD64Nph
5W2aEoivGOxmHxrdlSzJg+xizf1ksZrZRaYIiJe1ziUaVGWfu/C6Mljq7NJ7RBR0yFeraG6WfWrF
V5dpSky0tiz68Fj9ypZeuXo/RdfSZa0H1s17Z36nk4azhFVbzgXCEIP8eI/384Wf1VxZvEcDpOB6
KFuxWbbgsG+DJMtv/XnLEak1WJ0fdW7TtauEEBjQHSThYK7o51p13UOlx/UBLssTe2LrXoVWhd6Y
fS4bB0nZGDy5w4V4kI0WqvYrcCDlTi3BCba9UW5zB7xr2hrBQ+QXzrrsEUfQ4wEeFfROzHN6qG5D
Zt9PKSgbrwiUtw35Nf8t71mSGnVr3WeMtQYgmxwGywhXZZxCIAIpcEc0cz0w1tmwDOtuqn0Cp47O
DhOSHXtzRN0Ns40XstUxyHSOreMfSM8jMBpF6als7PrkgFgjhV5HL5WTXdV5bD3WRunAqQiQA5my
6KlUCCDMHZxfzySX2hBUd8MX8CLvZ9rMWMtybPQzuSUi7k6V3osUhhICntEl9n10o7S2IEWSOlsx
2vp1zDMCOEzWkdGOiwPzW7sdM9U5mfx91k6SGJcixf4uUhXnfpgli9DjXVSV6W6bzp/GRTZ7MHTO
qB1JdaYELlHdmqtyEPzHcj6892trs8DbQvl+hmxpxxGHZGH6WBBCbifHvQaR2N3aRhfelTaaFRFC
b2tZlAc6mI7d3bKyn1lACA99dJB1dNBMwoFEQMTe9zoTZ9o+uLbztD6KUGTrJEvbRz2Kv8qfWjO+
RZYIX2OuVYLpI0YX8zkuUkXX5nxO6hBTqGOzeZyMOX0g/Dczfz8n91JtobvZ93MqG1xKkubXUKq8
a60dvWtSnuS3hE5CoorzYJPwbKhxw6Ypl02/v2QRbKyULtqkQ5V1mBSY8Phw1V00fHtUnvFRHwNE
GBaW6nLM54qPQ5tGGACDer2fINKuuwHH9SYajEOR68k6smLlCZL8jeAqfLWi/mw2wniCt5CTFm/+
paufdTdy6WqGw7n0ou9dfxvVnFQ81osqIYz4rNe58aD6dXkf9D8Vov5Z6239vUXzfmr5/ZzSK8W2
qX1AKFPV4yzeqAPPWBj/JERVcy1fJhqCANF8KL0YhUn3RkW367pO5v2afJmjQavgqfprrSyjDF9f
TQYha29UrnIruIYyYm5TUsVXZOWVK1kP8Z3gqazUssFFF3nuTdLPyxeyV2drnbWTHRpZK1/KQ+Va
5MqcLl6UKGd87y9bRi340nl1eD0yz58Dbo1dOhCY07IqP/u5lp/lK1ahjy3J1KuP+sEPtJ1rkLiX
p/7aF7Tp974t2r0LNA46ZIfd4CgPFkKfXEeZuXaqDO2StoP7LV9+9GlG0h2/95HNtmoh1tJjLBMB
MwzuFcTfr/O8VYlPzy91BcSXfCUPTcCzC3hSuPio63V3rI4f5cSekk2coWMmT4biiFLTb+MQriRJ
0zQ205VLjuynMVg4Oct8HFTwNSVcLeT6ei86I2SQnwM1zM9VOjpwxH1j5Y169nPDru0R8PuoLQ3D
WZFpNVbyRHlAWjk/N7t67ikrGgE+zGbJsYWnkeE08zSRbjxihlAtZBEqU7FtDJSWZFE3oYwqcDUP
shjZ0YoHpH5ferp+TjLzXlaLCO3W1sRDLh7z8anRSPWyhXD2slWx1BucNKcLRtnmXZNP70N7qdld
i7gr0VPiJDIe4xpdIfaj88fSUtQEC0sxTgJfpSfdx5nkXz+tOX9almHhhkzS8PTxaeWQCZ82axBo
rmDpb6USesbjYtMWAbjoWSz9XR191lP/KFZNCBPNA0IjW2XDNKTM7LKcqvnnVEvznSyNWXXNVAnF
J9XWXsxaF1pgFJ3RdhtWDfHs9dA4I1CmMFv6CBWcCpZCWCf5FumHGvks2fv9RMcIwU5X7uzrEZ0t
pYnO4M0CthbikuB/cUBA/rpTBvdJ1Xn70RtgHXneueqTh2auzj14NnVCOr3tEvdpaI14SSA+OsjW
1o7xxBiTx0ADPd2aWOwMQnGfakhjm7yOh408S9cF4cgujk+eknqPU3yQb+kqvXpA6ZUM4PxWfhyT
yK1zZSuLYzJ+nvCdRcOqKe+bwF/Lt/RacmPahPN116f6owlrLIncY5saZDxUFXIxRlZHnLKdo6gs
ci+xZvvgQs27cUxN5IZ+NA8KGIaPU6ZpGplEkdi3eLQaFqyTsL8Lwq6/w2iJ0GEKONQPKCJ5g4GM
GJ8/emid/yBiIz3K/rieNFujh2gpi/U84JzFnceS54g6s5Zoinhbz7C2bTfWN0MO354FAFD7WuFu
VRHJ7Aw7eA0vXdgXr3g4ZeAEg9lrwIRtO7UuRH8RP1h28+IZSv6a+DrwF7v6ZOhWtW5RJjwQjbSP
5aRVeCB5zpdYqVaya+WS59OF6t5OKd5woxrxJLFqcTuVXr+Q72dDUkx7u3r2S6CKSjWwGFMS67qB
VLkuItt9AjhwlF3bWP/cuyocRN3W+FBEdOR3KHxRLR32UX99h4Q91Pt3KDLWVPI71LCGHqK8egG+
22/8KjE3qZpMO8AB2UpH2ONBFvs6yVd6qOoPZtt8b528wPipqCZ6tSNplG1gO5MnMZT4UcUnfaWO
an0CDC/2lZY0O2ST0RFVonTloJv3aRz7JyDQ5je3uW5SZXprK6YJRMhjCOWcPXl+fWqIZxYdggvC
yJ9FVoVb9LIy5O9SUR6IzGEZNb/6rdgh8ozNsNku2QfQu6rECDsCG2i/zexTqhlrf1CiA2kjd5kS
d13L+srVwQJBdM4PhlWsi1ZgGRF0nGF4EcYv3uC+DyD2hmPiqqXN9nqOox5MEyzoXKriABRPUY/v
jX0dauu67lEkmBtkF9nq9XpxTQIBFf2YBBVKYJu0DqyjSXzzaM8HWQxTYV9PmEvKkqyXPbSM/BFJ
Hwdl6jyG+j6fKwo8jkIr24S43iylADtM14cSof+7KAAw2WjgLKQQujM1D7bnJnek08P3+jJ1lp2m
N19Q24Bt3r+iNs4zDPjLJShNfxcgHbR1wzS/SwRJjlZR+1dDqEsEoLtnFdWmFTKO2gnpVBzQujTa
DJXSPNaq9hDUiUBSB6OsMfeerBgPlVhzkkNXVgIPEGNEtX8MzuwxIGPnwQVauTgYemtfrPlg6uAW
reIyxpE9K4p1RyCY1/D/wFrWZlLv9YllxUf/rmmijdqyZZN18rQ+BIU/Rl22lUXZoEb1G7L11tVH
NwckldMU2Q3kTfuSVn5z4/bK8qMDyjIszeLx68cwjeFU23aC1CdPkg1dFw2rJA19KBcMJOu0Nh8w
u46yvSz2hW9v8qgEDaHijeMF1pPLlu5aeIAAZLEZx3CNUo26k0UnKR5a0l1nyFT+HQz1TdN21lM5
BhDYvFttiM0jqQsk+AP1GzAsdRvXJVsaWScPUZQ3BzhX0Jbpq06FsfGnuty3ff4ZLDDUc8/XV5rq
xrdizK2zqb90xBYgzmBXsUfGDMrr3FjURXKrmpG6UskOrWXde4NffjZGXbuWJaQUrbOXv8jusiay
NHXPovXnceK0UEFFtMq6dvoeImnbfA7gUL2PweYCuHY1fYb84i5rj8x0TOpfmyegCL3Xu4+S77+X
5Fw1oHLx0db/UvpxnpzkfvSU55FzEne6IFc9T4A/er6/39w2C+78m/O8IQD9GIh9IMbkCLMxOVqJ
f9tlY79DjiU5ftTLV+911UDCTIBsoPtHdV4z0y9kuZn6r2kAMB9/hqOfWcVRvpKHphrRVNHTDgOx
vxp8TY2Gn8qmE+0KNciuYoEP5fswHyP0jTKutXjW7pvHlwc5FouCfvHnH3//539/Hf4reCvORToG
Rf4HbMVzgZ5W848/be3PP8r36v3rP/50QDd6tme6uqGqkEgtzab96/NtlAf01v5PrrahHw+l91WN
dcv+MvgDfIV569Wv6qpVHyxw3Q8jBDRey80acTFvuNHtBKY40IvP/rxkDudldDYvqKGZ3XuE/q4S
udbO9b7nAQO8VnaRBzer3GVeg/etFkokPBYqmASkmyBOzFM9Wcb7IZu0k8nUekVumL81aknmCVR+
uVW0oFt89JMN5Nww0CwiJJPLiKCole+q3BVHK8+Go3xl/Hg190A5JWcZB+40ZGty9HVt30ZdcSkj
oLS+Of5U8nJ1b4XeuPnPf3lD/+Uvb5mup2q4yziGwQ8AL8T99S+PtOGAgYmVYNZVq6RiIQwP/RRu
S8Caewh1zq2YBFpqY519FV1y7lOzfvzo4SvmtB46HYGPwC+vRp0EbDQMabHERvAFkZHgMBpFeGep
GW7Dc6ssygMI4ZcRY7JDaKrh3cf5uUA7bplo2osqrv/z19XNf/m6pmq4jm676C4hkTG3/3ShZb6e
jV1gB7u2Y8ZCD34pxr4P112qeUdw1GhUkxWp50MyBc2NrO8B3eRWSg6FPeB4xWJzvCoAYy6MQDeA
+JBTJtjJBPhT+aNdpjYwEJDf5O+/3DONvIe+FuVYR0HY/lb85/atOD1nb81/z2f96PXrOf+8LzL+
/ccux+hrXTSkn3/v9cu4vPv3T7d6bp9/KazzNmrHS/dWj7dvTZe2f937c8//18Y/3uQo92P59o8/
vxYduTRGQ9wj//N70zxXePxmluX99LPP7/G9w/zX+MefqyJ5Lf74+x/3z8lbE0bZ8789/+25aZlb
DO1vLtBXzzPJ8Hqwlf/8Q7z9aLFNTccJwDA81+RSyVHQCv/xp+H8TTfhKHmaZemOYRrcNA1kj+9N
Bh8R3qiqWwYD/vnX3+L7PPj+I/77eVH79e50XMPkjsS311Ud3SA2pv56uYInnwrEiotLkH2LzYdB
rXFDaAiKOssBT9ACTa8iLJEKY2YjqJ+TevrpL/dvZmbN+OWG+ddPMM/cP90wod8mBsoUxQV9oEU6
oYWTB6tixgEfx72Fa5ZbkYb6kkH3h7ICY+31f3+d/4/X5y+X/f9nF7o2T8U/HqL/cpEfopfxlwtb
9n+/qHXrb1zXUFt0Lltb8zQu3feL2vsbk5+qwzthSfXbRW38TbN5GKhkmOfA/vwM/n5Ra97f5msP
NRiHTaxjqNb/5qI2bHWeZX963PPZNFyMPc/h3VSLWNyvF5VrJkmMGlHEpmlCeWuNGM+I/RsSkS2i
4wOUsLekaNsrBRmOK0zmjjpq5zciIOll9YgVDfEy8KzsLpoPvdvvWwCkK21wga0AR3yK55SFqVmn
YSjuRjTGLlZUnTJDsOusgWWnAQt7V4Oc0Fo3RDTSGy0iCp6VbC2E5b7AQTHuwF0d0E2vN0ItQY6P
aI0lWQuXPnkcrJ7ntpFNV5/8Hmkd/M9PRAKCpZvhazy06nJCVe3eAneP8UX3mXy9eh8j6jgTUoNt
b/hsHxNtNyK3vNIyrCRQvySFkecHPemePdtBgbZBzkG6hYbTlF4DMt/ZnqZf2SOLgNIgg1l6JlLR
IoKE1E14Jnp+u8+UWQ6itq2lbhf6RvH8/gIeTMAFg3UbTYO6VafB2SXmqK2UGjQiYYLi06QZuJIa
9vQlMFPwAnp2insNHEyvdUiyJcMKnlWz71gh7ZOst1dGkG2CSgkec69XV6GXacvK6eHiNKJbJSPI
yR6q2jkzYb5btbtL6946KeQbwbTX6kubqSBnii9Iv1SfzD5aouuSrkYw3dd54yX7oc2fE+G/4nbH
Yk7vJ/JtaNwMmj8ryMGpsknsGSOeZ0YRVzcpoIbAMqtLUgO3sdku43aJE86A6mMFgcP2YmUNptpC
wiLejmSYb4EGI/HsTqTO00DAzZ4VvDSws1piPOepnuxcnPAsv+jvRQmCJFW8WzZYN1hfdWulAzvu
IZ92EZlLOr8Y2DnH9VsRlRgZp+iamBkhXkVBEwPJgVlWrzFh3AKa10R+iIXdP9vBviqCL66wpoOK
GDvcQR3atYvEwRglT2qKGKwaauO6KGzjtlHV+FQL95TftCiKgOffIssU3gyWdddp3AWIVy9YrbVH
0kBIoprYBLSzQV5Zo20TJ+gRJ05gH0wEv3dx759dUZss/MnOIDoAqFM06abwcVfSB3cbpsDPzc71
VqVZurtmDO6HNhT7sFR3wiBkQvBO22l61m1MRdd2LIjyJ8Ru0AXLnC/BbRJgvwgoDs9V/hdarm6K
EdRNKET1udEzNACGtDvHiCef8TF+A2mF7lDuoJ5hYXQnAu+uGJ5Ja7V7otzFsVFwJxjMra8GSEDD
jjV097aNTODsmukjD6Ssyky97SA737pN+KV3y/BK4IN2cmzwpFrYxVwo2qkLzFfbaCICaoZYxQDs
T4PTNPuk7Kud6mTVmUz21uvFc8+C51Y3NfVcJG86is7oCnn3poGZVwTO/wqC0aV3EMeKm6C/z9mV
bZRRG9ZRY15rGPmR9Giba3kwHISn8rYE/4Ak2jqIhvamQ7DUQjrfn6zhrJi8gsmDtGkyFhtV2Oug
R+9aHnypfJ0VyrIZsBSoez+6RlgjW82b9iXYiO8L1Sis+6up4IupCxyBoo2dtt6hTMlRbvQiaEGn
QO6Y6yw/PReGNxxIzYV3ORyvBcFlBI7mYk3kHhYVgJc6drTdoJj5WbFwNypQVCrU0LwvKl1lce9F
6E9lUPsrJMfAYnvLUc0fOlDBGNwWGnpHVg5Wv8nuO1n0zd44ml6x6iwPlcXOfe0G0m8IgXnhBut3
DYGwSFwbpZ4e3bZJj/KVNhflqwZKUey2B8QTHSZb6IIotDV+1F4XRb/T+zQ/eCooRJjfabxB4Dt6
Lkbjteiyeml0drxVbMOH48+hGac7PMQAKxEfX2LJhJe9Vs5qMCm8Z6PWcJuf0n1vkrBoEZZ+CKoC
Vlv8WFiDd59EwLGBJtgvjdlvaqN7cAKj3kWVlxxKLfII/lUnU9XABEydBWygKpZ22RqID4kCfBba
bdDt+lPd9f0JpGC2n6bgUZZMp+h2roNGkrw4UGsed6ZVodXMnLhyonbYuH1R36UIxyyLnlMxg63v
PBFOkJ9n2QFSr5PGuM2YheduPhgj4EbYylcpEf2jDgOoBfBy6dUiQnAFxrSKbe1FHkRPkjdth3Ef
eTlK47jBghh0lHNWQxoRnQfrdvbLkHVWhH7lgEvjGhVb5IBB6l8J1RnvakRGBk8Et7KEdE3BH0Iv
oQZCKy2VjocUSMerzPUMpM64Q2utvjhWaeOPwZC6mNxNy6oT9m8C4UdExqfKdcm6iPLW40JdVZ0Y
14Mb27uxNL/J/ZrcqiVAdfZYD9+72ItCsSgMsSEJX+DLG8/6734OwwSrlaQyejby3eiclCb092NX
3I6YSn9/Q3MqrGXTK+Uiy9kZLt0UaZNCNVZwk8C3hIlzDgZAp7ZeJ8QY+HXNNCbHjOnSIiFe9Gyg
k1jbW89xvbM8FGnhn8PirPaKfyNr9PI49hNx5KAGJjJgPNOW5bMYrIFFCOjSQ2XbYXMWUwyBn2Tf
KdJafTeF5tcua50TJL4OBWmhvRi9G65yLskVinTKY2An/B5Qy7ay2HkBSnMNaSFZTPXx2hutdWC4
3sHJmGSx6UhXWIYj8zoXC67kKxgPAhwQKobLDvKIbSq3Jg9LKIE2+vWFdR+hXHKT9kry6Okegd+U
WOhcqsduYeFUcB9rWf8QWxtZm2YxidYITKiIb9sgsF6iIqsWjVMol4Ysx1XURMHGMpzkc4rkeBcP
5gumj9VSB/lyo+nldGB671by1Oqg2sH40vfqhIGBVx0UhF/rMsCIWoHD1gLrJkqjr8JEGe7VHpm3
wlHF51S3Pk2std6kfnoVcadEAZyYKB52To8QsEjFrSm85r51fRIgdaeu4e6S/U+vAnXqvxSiFBvi
jvYO5Ig4REwKqAYOKETV4ycNuj3qWhBx69IbPjUaM7ALhOoYVlr7AMQUJmqyNhHAuAKVmh0KUzg4
Es8v5SErkvxQaworhwCNDHDA0dpGmG9pIUy+fi+TK2KtOgz5NoFtcFMkWYwOVhq85SbcaYES5xpW
RvBp1vYkUTZeIM8Nt1NuH6zGUp7qfkj3iByZK1iywafYIoulO4N+Pblqit7VNzfjea16ClB0a7jT
m4JMtEfiJ8Yo884YWHtMY4Ja5YTAZzCkb05XMtsBXAB37/Vb2Apcox7wGlAoeP5wqKOyJ1+ZTotg
MOKdrDMyiwitEk5LRTW/GkE63Vh+1z1wVy/0LDGebN2PDoGbRUtZ7JAHW+cGeZBUH4wntHK+qnb/
b09yrCji+fDJiZHqsQPt3kGZ9KsJXL7qvPSbOprrMDJn6TInXpDY0eIFC4AqxSllRLeBwFoaLjQd
f6w89N8csCdKEAJpSXvnWLs8/f2kfWxBpW5bNOS2StVbj0U3XGlml72Ay86XUWPZJ+zaxZEoor2U
DXhoAm2u6qcyOFqtY1yFY8VXFUH1EHtaf4jNCK/xuVg0SX3y/y9X57HcOLBk0S9CBAqugC29NxJl
N4i28EDBm6+fA/ZMvJnZMAiKrZYosior895ze6xf85XXm9UNgPbpeRX1Sf+SQLhD5p2sq0lv4BuK
qQHmO986PtRsyLIZGIQoORKFTo5TIv775t9z/te1yIeD4xFmOj9PS5u3eLTxoYj8rWhGlTKYV7NX
MWpWQWbYV8uvHPS33EszSNklWTDYlJyrmm/EaDP4mjzkRBkUjzrtxm/PgIDbl8G7TqPtYAd4Csl5
Gr/dMN/1g6e9dZHJ4zX0cEa34zdUih05PPxOpWPsbAkNfkKauVGyLH8MO5q26Q+tyatNQ7tl5wpZ
vCfJQKANX+YkmK4SgwA4oUjCzGOgtWjsyx/VCKjDh2R+k1YzIX63b6Xmv2N/Hz/tdDSWDYqdIx/7
8TOhoRx1r8oMTq45FLtBpdEuAWfzOij4ck0Kd0wEBEWLrPiogZ5vND9YT31FkIysOR04YtyOUdGs
6hYyriPQfVm9G94IXu43IdHRkLe5jPs8uj3v6V3x4vm+e3hePW8q6CLwR6Lv/zxEk3rrVH14qATW
PNkJ+90x5qisOYKhVIX9DtDeWRd9HCMU5as6G/TSKEN54LB8M/y5aW8oRbYf6tTURC2wrMGTr9DV
gAnBnPiSh0N9LTNC+YoS6rHWhLsG1aG3gDBD5YG+D6l1W0DKKu2lw25Qa6I6ZE2ES7zyUhMHFvFf
/641oSkCjckz6CfAuIJkjn32bL6L5DxGRCH9p/UuEpGvE8hTRElU/jHN/b3WE8eB626Iz10iY+ia
uMsaLz0+H/rP4897qEsXfVCpi8d01NA1dTGtgkFFrGXmfnSs78gK5dWZ37mdDNZkcRT1V8+PtNHZ
T44ecJ/j815DIO0x9kvC1oYI3c3//cLzKc8bW5QCWJ4c1iN4VTC2UBp2Kpzeq7m7b809/ec9Z773
vISRU++MSvx7xvP5VQnYNo3MAaUCkJpai8Quny+Nws6OnKXgWlo+JALiHA5ZK5MreCqEH1FB0BMk
aR3P/o62fPqhFwB6CEBxznYXZx8dmEcnojTVRDjeIyu4PJ9l1nV6LMe5sLFhi9TENRJaTkRLZDyM
aX6/VjK5y7FKNhE2xrPgYLR0Jqp7meYwbJI2/wRgCRhTq/1TZYvmow93/fxwg+7+OJjopp+XTuuT
lhX5zl5aMv8sYYyzQCYrRcm6nbLOetTNNzzw7J2w3OSFxPDt80okIbZLFTyeV51L5kU1Pqk2wgO1
HxkbjkGcscCZLbVh8jfO85xQd/3aCPzpoxmlWvXw0S4xo52qZGqQOxRbEAF9wBGs8bGdjzeb88/N
yV+6FvG2Mqz0Z+WvJpVinmIOsbI5j54xpqBpB/OyDHJK+xK8qYZyZDU1Mc0Ov5TmOi/cdTwbH8L5
xpoNC6ZZk/jhg3t9XjJGrmGoFiZaet+zdjLtCMNMg+VkT/EN1bb9ojkxMBhtqvFSVs4LhrjuMlnG
4Xmlokos4OZJTtVJcu4NKzkrs/shO3va8kmcc/P+5/GwTac1Cit/jXXMJnYLzhHmykIfuz+txjgF
yf4PWtdqxhtPDwBicB9Ay1WhLtFRkWOQTcZHNRb6DVjn8FoKHWK3qUFRNFAJd0G5UmkafNbIOCHL
xv6hbeeogjCaNhWpGeeCuIyNcJkoOlhzznyU2Cnnm+e952NjJQ+9UtlBSOcPFk114G8kXjqLhJcm
bMadMerxKXOm+/P3ev6GNmeKnSzq1+dv/5/Hn/dmApgRZCGqaV0MuyECi8/0FXreUyDuIqM3cp8M
uWxY9lB2XsZGRZfMGY5WZw8vzxtizlIyJgiFC8qSvPYW27Y3BpkOQEg6a1VCWm9rPbw8b1KjAsOE
7WOT8XY/P280aEg4iweUOCJGaevZ0HpLa1gLDxrrAl02gkkWVstzr1IU3rVFo7KtCRFZTM9nSK8G
STbmc9L80J5tchVGQnhmx0AzewtA2GANeN5Fu77PzSE4PJ+pnk6DEjqbpLsg8SMjSdPkv5vnpZ7F
iLo46/zop9Dc/L+nPJ9ct6SkWT07gSX68IqNIToYnIGeVwPILmvxvNsCPsOQOLLz8TRaCD0h9oZa
0tQChSfD5mC73fQROuooIWa+ICcTL04haLxE04fvs4pNPYKq56URW3LVwptfWYn32Zht9pADvGOy
AazV87IIte7sRsFnlMjskcw3DaP2qW3jF1BzOyuT2lXTJ1JMSlffzwlrDw1/324I4NW4nZo7r463
6qgxAOdXtBu68Sfr33Rq+l+2x/84hLWzV9Wgz9jR+B2hWrmrKiCRpk9WJuhEbaO3CQnpCLr2eVRp
G4OQHLshc6GdnhklB+J19UuOvbvMB+9Tyk93gGyvVJuus9z54vWC6T8S6MWZtzwGDilWZmaQPuDC
T0pRsbsd+H/Gi/gwIsi1GoJFHCvx3HwOiluGeWMWYBjo5nt/nxj4uwGeET0HEmPUiGcEMLmwPVXd
3ZwjTJIit/X5IQFhOOd41yS1dQalTgqC7mzN2HjPrBkeK5XcGSa4tzInSthLw2U0aN5pGmGJZpMt
lq01fuqW/xdpPq5blX5n+opWNMSJwBU7El5qQOiZDVjO3CqHPoHRqZaoCph2pt+CXAs1ygtkj8RD
FKRbJHLb+JzkEyd9i2KV7iWHD1HF/onIty9l2NmnsLGggBSY8A3/hL4QvtnqTxnV2ecQ1eWR0/8I
E4fzdenr9aGx3B7djiW2CNtnnl02HDP6fnHyQTBys6gIT91WQYKhHhRc6F5IrpEXCtG/tTWxC7U4
RqeQIyzacf5R++EI603aY7RP6YHabd1cwuI3kgH/EnoN/Opa7zY0UNMbf2BEz02AObFMas72QDGd
fqXqqryCUopfYs8yAEwa770wvHVTVSuptO7imW56aGhFLlIDk0M30pUdqzXwDD5xzaXIIeh5AbUL
wiZRluVJFdarrYxpm0WcL3G9J2ujAfpc5upVq5t3z7aiW2Wb2sYrJcuT5S0DP4t3dHKTbUP0d55M
dGEH54RJji5gK9ytXg4/RBDbd5hyUFwVMGk+kgQDfJQpza8+6U6VW1q3WPN+9lH/Dk9epzkGliwh
f3Bd6YNPzyD5q1AantLIoBWFwbWNZYkhy4Q1VHgXHfo9nrlk4E3v3HoPgkjk/8GdH+31RF/5Dehl
Tbbj0sUUAlmKHVTqAXJAvrWn70VnNvteT1lhidFjfH8spm5YqrIgVqT8wjbxO0NBfijSeIfKYtj2
Q+suejpBTPP7jV9PqMvLR9XzdooARV761LxndQQWRZcx4rfmPSFDZQ4z3BgOgBKnlkQjUm3s2R4W
IWCgq1b8gW3l7qRVvNNFXPQkGyx6NirO4+RLdJ78yppGv3UBSHviSIeVU5TpZU6ugpCpQrHNzJgZ
C6qUSVzJoEmunX6IHNAmDcEsq2qMjiQuktTbh+mGIVdOx8zMqGDyfOcAZucYWa+M1PGPgcsgF6xA
XbMUdEl8bUgPoUlTAMhWUfHWW/1Pvw9HcNnTkTFDwETIr5ZRrO9qb2oIvMphYEfOV0Be1FKQ3bYU
eb8VbQ1rJoSubmayWNa9tqpMYPyFS91D0/dM92WX5ND38gD8hROFNxGT2pjbx4h0t94AgB7lRJJ4
AphGmpZ7mgrMfAKiCUJeMa9M7sz6tE1OFQZWLQADP1OYrfJAwjC8irj8WSPhWlUAMh4AnN/ohmNp
tqzpoUWVvqgIKzJ0kpkS6DsXdEA3KwPTr9rilA53mqdbcgbWll9HdzHhJDdzBmhWku9n2K3pN+XZ
tUv9Zme2TZjIqRgZi9mwfHvGmvQbGm0v4+KM5fpLmyC6gPj1gFsvUQnJGxIpiEFA91qPhhm8KWIj
xUszkH0DSK5FSF5VE9WUNW3E4PxNdb276jollbT0au8yhusqUI6Gw4cNrpNPPBmhJptaF7PyOggo
m0SynAKtPmQUxXzca8STk7lhPmauAcMew9bpXsgsYjOcOcNupqttUacuNi3rdaiTgRxba1yGiYfI
mACI0iEd1EeRSeM3uFvyLQ0DB89+/ahC+hYMCQHn+2KTogD8wgFPIAM9CerFH+GgUaSa5fiawb3y
epGgkh8wVZFZAKrsbvo9oCTKC+xiH16EBEdzAkyPXb93ItmdY4agGw40/rUtv/SoN6H6lObrYD1K
q7APdi4IH+sCASs93k0JpPSsW8jEQCmQ9mJnlsEb6cHa1pgcsepFSVZErvRDUnuwzdxp02qG/0VZ
BNi5/I2/ls/rGN2NiuShHhfauhirne6092LKKpKAs2mvjQTKlkSp2Z2e7UlXO/KqXoFLD1u3Db2V
q+Xphi3FP/uNtyFZfWZes2PgiDxYSomtqstp2eO2z51rL6crSSjji0opTaMImimGzm2rt9OqHJxk
JWz97mAe3beeU6wTfH3ZT1Jt6gWmPW0Tl9SbjY1EvsFjjnW+IfthO+85SDXXaQKjoA8yDfCUkEvM
zIQVi4RwRZZYy+PUg8HwT9+D/6s811kGVVDNWd5fnl/DWms7MNFDtI9i8RPeBlnfRf/WjSCQo/Ev
gQtw271UgqAzd3pnOSeDNL7IDub41nQf6pj+ADtYu5phOBz5qd90wzDeRsucNZYif1hMNqpae2eo
4gZjeR2SZFzi/D4R7J38jQc2N4TNx6T0nFWdhsPG0VjGU4BihpF/VoMVfDSt+bNK/Rcv/FNPNrxc
NbzWyjmUhunecg0FPJwfxKeJNN5HzYBiPvzpE1nsey02HmMHurDuyf4RTl9tA1J13k1YbXh2in4X
zZd+m2ALKp11ybbOGyG/pn6U3UaMsGtS2I1t0cvu0cXETo3lIaxJcg89E/xPIVamVi1UGNKqVvCa
CXvxGJ4f61CP3+HNEzmQxIjwsgpATAlPRyatuqCJNoiAQhaIxR2OrwC5GJissFOq1jI09eXzwR4g
HB9rD0Xl/Bzhx+JiK3Ovd3p0bFktNcu+53XVbsKGGXFSiBMNVvfCqag8ZUW+9vtBNyGJ2OcoGEa2
c9p0AbFEh+c9X3IvYhC/Hiwkun095LtChofMLIx9mrVLL41e3TFrD+ik3eWYzaS3Nr67jcrIBWXA
KyeYs0lts9PY7/GULcgK1Vmm9ylQqMSL4cG/MkYxdsSKu1vVme+M3qNj6ap0YwTQEym45bVwm78V
4vKZ/s+Ez1BHh5TmFZNWioIgCk5l0WlHPWibzSCmXyMQM+V+Ikq/GQkJwiYeO4aNYM5RKJOMSZYl
nFpu7Fprj7EZQwQdgJR5EAf9WHOu48kwjWndBzgWRy/1D8CzPahE/HnNmnjAyJfj2a0IqCXl40qV
QO/f1Prrs0v+vAfLmq7YMOUbmI5rx6lNeLBp+KrK6VK27N6VmtoV9MzmWpg/tSTzrskYAWtP5tG7
4b7RkRtPQXqN5lZCQeuKwYsZ7qphb+StceeRmmhJO97uJD50/M7FKx3ZD8vqus3oOSRnjmQ/dPpI
V0ZZ2zxzi2UVOv3BC3xjUVQeiXYDJQzlWrsZ7Ri3pSn/BLWGc7ePL6XcDsb0p6Dnyay1loQ6CMjz
eKY2/lhvm05817UNOX3AXZWgX0hb2FtBvLN1a6Wbts+EumL1R3lJ3lj5mqXJUY7FnZl8uu8/lcxX
+VB2VDx4C5twVrji8AjpmK0GdW8rLzvGIrjEtnmbNMJ3IxKvSSPzV9oQhUvd/wlPqd26mswwMfjg
ryAGrmRLMo/h/ELPnp1L8k+XXVgRrKM1vzAF1IB1ynMSyNdi7tv4KPWlGOg6BpO79Nkvjk1KjCiS
3tsYSSp/DaOvUb2Hft8vgWGoVW5O+mYYNB6yPjO9DXaRhNgx4Stqw/ijFs2ZMMMT0jiw9C75rCIp
zhhTX83ZIDwl2vsY1aC3Q+GubSfdm5WZHqH/v3QVK4vv0bMuCCkTgxSbgWE0S2pEZG+n7SJ7BpUE
mo1tSFW3ZHA2ncq/ilEHkdOZD+w62cVMnW3XymHPVJRk1zFnR5G7AJJuYMrhbQQtfIph7i9Tv/C2
PQfHVVYi7rdtzjOGFW+yXv4ZEJpfBfgJneSUzgadbiXldO21dmEZyaL1WYSsgjiS2ojexkTPbgw2
b2h4nH1dUJzAow8xUhV0LmXGmAFDB6GPgK0dLLib2mCDKnw5bHRn32f9h6e1r3o6wuIMGfaB1tOR
WbZyZw/je5913QuLyG8OcCfev+bR6amPpYiQ+djxTy81jnZhiRevfeEH6Bc017tF3Vmcqwp15uhr
0qc2M5Zx4BVUE2f0ZxsnC8lxxmuylK5mr5sxPerutvDt8W0y/GENH+GPnJksdcKxwWbwXNA1h6Pr
iBtM/18CF8Ji9uuvRJyaF3/eWul872Ap0bavMHqm7gYAOXegC3ISkvJVGgbiZY5YU2b9qn1L22Oo
SFY+QoZEzaHVuv4yj8i2ridOoi092kj1RyI0sQYK7lKXN/mWfM6DUXQepbL2UfDGi9BvbupWPw6N
AKyYJv0OhjqdIJPEBx0L7aEK0UxhUuyXng+6mAntnFZAfTs002UM8vTC2qwxPkNpEYfkA8R5Wa3I
/sIcBa6IwsbduF49PGyJv62t2l9t2ZyH8I9uDNrVKdy3qLsgxU7YFvN+QSYRoF1LxCfp2lu/7apV
ikrwDZzmVx1FDZX64NI8SBgAGdXnKBnG0Mas8Ezp1VnCM16YbvwhGruEpBGeDM5wkISbZRaCQg9V
3u01najBRATRhQ6ph9IF9F3jFwWRUc4xS+PwkUmSgZqcoDZiSApXyYuh9SOoFTA/gPjMxxjj9AsA
Fr17pXFuonFhpe1dd/3xBWb1uLaD4c0eErnsXfEHqFt/T2tbX1Bm6L/gqa9hK5oPpzRXRjczsA1k
cfnIUmiO8LuauWMSJunvbuq2Ok6aUy0pN0JS9zZdgi8oCYZyGWZEJghpXSGt6CfHR/wi9ebPAG1j
8mJ31U++2kYdbeyIxXs/Zj6t5wFD0aCpz8gi+zpk1lGU7lfZ1jRVOPVXJNbqZnjCa3FQg/TWXRS8
d3JcY1YxjzVY31IDVTf1Tb9ojIqcFVmvqp4TEksPKDJ7y3muOFD5cfRPNVEcCM4hfC98lMRd2bm6
VDl4CtKamdefSRw2HdkAZ8lJ+tIy0jCcTh1Qi2UpFS7J6P/u0tuMKGITshqARpYiaF56hj0gcRTd
mgpqM77D33E3xufJhFRphd6mtLdG5wwbIhLGhzZ2FaEJiMy0UK5SJcZdKKgo/dG/ssVOC2W2PZlh
4OGhuaGx+Z+bRpI/SI6rvqytmPBrZ8vCXaxtLQj2Iipx0fZ5d58beF9O3uHYF2mLlZ54KmBNDPEA
NsHmbV6Dsp8xxCSz0h0ul9Moh/cGLsag2vIboTbGXIBpuyIq31UbF7de0y4Fhxqbcd2eqMF1JSiK
3DxiAItpmWN9ehKT7GjWOHQl6WwSGeDTzjSmfSx995//hGTfBAYOYyq1RtJn3F3MlmlBzaSRktY7
DUucV+wJ+wBh7nTD3dXMcclnw1h4kpGsP7HA2168aXrztwcwSc7oES8eLVwPTPBpeu39Sri30YVd
PjSYU+MY9A1HTV6AckheSNBMXlhpnJlcGWxbHzMhkDVvE+axdwU2N+diWnBjMRihLgR7+ryBc/NA
DIrSwfZulja+QKyvgVwPLw6Shr2XgVyxGcNF5HHiA+r08oh4ieKGs+ayDlGj6n27gLED5rcmmztH
SlLCX4GpUx1r2gQWHXOKjv5MShRhBOWb3Wr9PccfsvU5UJG/zm8OofTqlskrQkx+3Rjdxo4uPzIF
RgkRDdAVqFb9ELvJt5/jBrUUKrD57xmaZr+OgcDTdk23nadbbxkQ7gxs+Q8tJgS8yptrOObGMRK6
gRTQ/i6KWfI104tFSGKP2xwDT+uR4fyMY0AUoSDJa1SATnCZU0bSrncL+ddMPGJwq5BeTWitlHKr
FYAK5uuKyKCmPHYjlOQ8AMkZ1BWUQZnFTGXjn8AD5VZovvaqT+LH5BfuqRCj9jrRJFijXjXXkenq
FGPBsLRzXzsFcvjufAMfSPcnnOJlpoZPQrXMY0rNueyH+jtCmrACyIz6mWOuZfHyI6+H6p+t+PSO
yMScd8MtzV0+kApTKHCncT/G26Bu6oXKgm9jitqlZvn2Ep75XdZN/tGU5q+6m1OiMVMGY35S0lQv
1TnW5w+rkXMihJBBi96s1uk3EXH8n2kDYzAkJ34wKUVC8kG2lmb6K1045q6zrD+R3YVHUEcnZRjJ
m5ZabLDuaqgLjUD5jvNI0HrryEBWAVmZUwcHdXQz7A86oStrJ1MwN1ryynMrac96y2pqleVP5tpM
PGvtl5qc4cIxbSGGux9wfqGh/8UMvN0ZGcnnRhIyvIXJN6nmOJlFddEUi8rMClzks/er10p6NiyR
Vd1ttdx52PMgOK76NR39t9TNSN41VXnJI728CC0tN8Wxo3W10KugIWJ6cD6BFDEAmAJxSUzmP/Da
kwUjRegeRj5eWQsYWNv23tMEdYlsLoOTNReGTs1Fy6pzzWHwEEQkTCVYhZa5wE9JohIdS6r8sJjj
IlgLynY8y2xceS0hUo5bdSsrZT8Rg/YVmfg7IleZl8jRPANJI1lAph04m7Z9B2WzqYepXdat8JYE
e6G9/RkppmaDsgh2Mo1Tyhp2IT+k2rTo+hezxJ6Thq//iBLFn9CodCRk03eHw+7fVUXU+VlXr6Wu
rGWRatF6ngL3RnicErlOPkYjGi+GM1mXqfSti5w1n0PLEUEnXWiV8sFf9C7K6syOXzlO0eHuyfyp
CDw5aL68Nxr47jTrPUi3mO4Sh+DnrpEkG4we+dKm9SGKLLnIelCnnMXGwPWJUR/RIePOTcaQFr0f
wel+2X6RFfhXz1S3DU2jXiRV0+6R37EuV6Jdo8jp13PCCsb4V4X7d80RIGDbUsd4YjFJiI5FTwmE
y2re3UAtqBfKT9tH/VqN/GRlzciX3hjpStjrGQOW+V0zUvNQF+XSyqIEyQqZ0jFVyRH6ImkdFePW
mVFdZ2LrBsm0DHGwL6Mm+k60pHw1WRFlWEFCt7tDJ6GzUlsBmGuUi/Pah+BLatnfnmmKpvgmjOI9
g8lrEzl/JSa097bR3JVOwEYCLHkZCzNcp1burovMuDc6xCPKtJZR0HCphfZjtNvsOxUGPWDkYhbc
tztL34/QpIQM8gT/eTmolfTillS8eGNWOihnnwOAXZNxUqAeWDWGZn1AvcMfR64Q2GuGVq08Oi50
70npZE0sE5DFa/601gFSw29tpBNmVtW+9wI4mFWnjiH7xCwA6evlysr9+GFGRr7yLBZglMSk0LpZ
ftSInHoMtjdsQlfjt1IGzV6Plt6EBHuVtUIdps59Scr0NrE4WZyUgNpWwT72G8TFULdRoFp3JVvx
sHr42wWu5LVtNd+wnY6R7w0XZxjhFbTWOhtjqoPWbF5JjVF6Ifa+zUTJNr/BmeqtGl9Bh4l7qIuV
EaXDAyHMuAyAy2xUQqKg79wMujtm1cTANCL5KqioV6YtCWKALXqIeC0YvjvmkWRj1jZ+T5lp/k3l
UX8PAqRMkGSQastLQWOYzK5sW+r9jdXGYsq4IB5zjpbO12RqZEetNrRXihPetcjfyKlGkzNVLgdE
MPOSbu566AhpdSnI4SeAj43pHqZx+hIURfNAyeCERfeKSiXZtar/HnNA26nDRMyKkpN06o3oiKR0
/eLGyOGk9PRrAIPWzy+eGVny0bhmgrXAJVaoq+TDk1p/MCy51rX0cxT1YS7Br7amo+tGm9fX9mP0
NOsBS4NIKN1DcAM0u7KISvb6alkMM/y6DsttmhQbhbT01XRHj0gXRvAG9VvPwsp77jWzquxYo6oi
A2T8KmODAAjB+YgG8PiGLA9ANLnYbQdxcn46bVtCruY3W+Zy1EzZTg5kUJIyZyRiZdmfzAcRb+hO
vaJIXTmVY16ySL7J/kigJAmjitReKsPi7Pgj+mjOrGACguNIRf5oasZ4mU+8RKWp6uGoTB3Bz3Bi
m+gvs/ZydGIi32dFs6+smMygeC/RXzfLQNc4Y3UGrTqwLZlr7qOgPtupfZoMotaNQj4SgzNcgVZ0
tDYSDSt8Q1LtYk9Nj7GN88ukYrSBXCGFZLZt0v/2154f6Y/nzUQLh2MK0ZYIuWtPMDB0yZjpkGob
ms0WK+HKJW0Z0uyzkn1CaPPKsL3X3Bv7s5H3BgynZMsidE7scFyXLfW9pBB6bbTfyNzrFwEjZOlI
Myaro+QT/j6RFXjxBpU+6DikK3aev2nhmgyVftT07B+GR7aBVQ5yE84/dpRYDhnUgnI/IThZEi5v
zD+T370HnNE2k06GAjO8XBpwSCnueh3kh9cMzesU/TL6nFdDls2mt1V9r11Dv0RafbbCq4HCgilS
U27CAZF1GWUPznI2tQcvYumL9OEGs/w9IRSKYALUkR7NVnaNKHDA37ZwQ3M/tPeZPmkoQMn0nR0U
u8bLjfMI0CJwyuhu69Hextd107Rs14giWHXp0CM+ni6IGzPCb6DfptNpcvr2wv72xd4hz2HUHUw8
pDenn8a3qrmqag6KyIJr3+TtIympAtA7c95xp/aRD6RpSw/DluUZq2j2j9gph2f+mithcebSLG3l
xGJ6yQ1ycQtTgwBE+2dOuoK2Ne2yvqgvYyResTQMD4HSYhkW6m+YF9HSROtSl1l1pbd7IC+F6TtZ
UwmB1Qh+62yn0paH0uyGMqG9OpLxPH7peFEkroVbhC9WRB+SbEv/xh39/WCP9kOYZoPuBruDm2X2
w4F6vhtDVBeOHpKzk0fsxqIcTggeY3Y0/oUfTC9pD91BqxiVTggY2WK0hz3UzpUshwWC0E1suNpD
CxLtNcRBgsTm8bxB2L/WciXuMEXbVYymZistaqKocM9+qYK3lM2TARV/lqAYBmJKmunNYC64ZB4D
ApB0oudDk0mwpTMwthLN9GmBcT7VM5gv79O91TAERxGevYHj61Z6z2pq59gBn48luU1vpYj+hE5I
mmhIczQ32Atcyc7etRG7uXtB+K/fwogucA1c1nK/MMIEb88f0MmnVYJZ5+X5G1pOeif6ZhGWCat1
luj84l27rloRbaumj5bJhHWCUjJ4GxSmPHcahi0wKGuhB/BydBH4KzdyqR8Hai275ShU1X2w01sX
Gk3eH/PQ1R8WNRm9eI6A1TiI5RQGcscRsDyOuoJ+hCww45PTqIHuR1R499gkKdMwcLEpyzihZ3eu
pWFcjeFEVs/4KHJ6L4UJWyJCG1tSaa5y3rvbyDfXoIOil7iDEVOH7cnUhop3ZdC84Yd7I6TWvMig
ad5Chdg69PTs/HxqS0jugvQX64hupXlzEI4tY0vCuJ+/UWIH1rJMC2Qi878N5t/Ud21t+/zGpeeX
a9pz3ub5VRrqBamnHPif/7brCwUKOwvXz+8ckymzY66fYxDgO6djOe2zVDGUnf/fSDTuoR5IF31e
ungQT5oTVhxNeXLJNnGWrvHr3w8lpCIUovz3u3rA32+pb+z//UgZp84BZufzCudl/2BAo6WxTkpy
jKRD1Y/nlxo+wj591ZfnVUhjJwxz5/b8DzI/frUGmV6fV2Zp/vbbUP/3emGNqBdaC43t+Q+tSp8l
8rF9eL4EmHcRSKi83z//qS/IR87pM+6eL0EXpfE6M51s+/wq2iGo74CRNs+v9rHUNn5rkSwyvyKl
P0VARyMy+eaX3mgU3QyrMJZoSN6RlzRX0BjBriozf8XK2OMWUGKWKyTboa+794Fx2TJ3R3uP/jOn
c6BVB7QCBEQkVYlcamrfgOQIQmjdPd1vMPzIv9+rgTLfiabp8LwcOGEv0NO4R99H7xnqAzMC/iK4
PoPspGt19ybYRRckVtIkni/N0qM+teP8oIZxPaI5fCl67Ucjh2NYx/Hh31ImPJQLsgh2w/xZbyhr
MJg88rhmgKW6R6Gy9Ko0dIy+qUta/rn11qeE0OcT764qyLUXfKGryaTvkRH9vbEsUhWH1CEtowrX
oqmOfcHJOKR5sAqnBLFBg7gwzAit0yvUtH1q6AeX1tYahE28TUpHvCH0rRkshduJTjudWu/DnHeF
MOSPhuSDqEu3M+hajem77dBqC4JK2z4veb61ZMud+1PxHXTJeI1TPs8unVNvQhr+780ALZSiZ9S2
4fyeLqqIvUVPT41GE6MUg7UW3fhHc3g5EetyrKkGJmqWKY+W7EhRYsNE87zUuzA7PKk3gubBMqVs
OExpT6O6wbfdJv2fXM8Z182SV1tkNElU/l/sncdy5Fi2Zb8IadBiCsC1O+lUTgYnMDIYBC70hQa+
/i1EldWrrC5hZT3pQU9omaGcdMcV55y91y5O8QgMFf02oP/OlCcP8PiNlsyH4ko8tB4pw6PTE3HS
QvopyYocJX9+kO9u0aAidBaYs6bpnWaArH5n4rOjIY2aEQAr3RfrRXa6X7vmdBAjuSU9D7Avhjm6
60+anoY8kzU3O/e5tAxzkw0mW+3YIPp26GrlHMFZp4GDcvaF2yPKlLQTOdRuXqFad/Ni/SSXRN/N
MZiPibR3KJHiIlpev9AhAna1Kc8QqrqDt2Z1duAQXoRNnTrnlDWNdUHgdMlmI/4hIIhPTpr79PVU
rrPI9ZNqrg/1ouvBbCLa67ks1bEkUHtdUNwcJ0JkI0TTOWPWdty3k4PqU5vg/FiozUq7Jvl1Tr/d
sjeCCabesZ9azycyvD5liiFummkzAY044sBef3tQUcNlID9vVLwegzcJzcWsH2cbZ11ljW9uEyPL
aKLzrC7PNa81o9V4qLnS8lIvLCjvrtXn+3aiL6qREq+k5aODRPaQoqJAPIZsTyTdKc3cxS97k0BL
1xh2RO7uia9TX2x0Kw+aJ4ipI0h8soenXDTikttyZHZKqKM3i6tSTXO42B4zBSRViWd94zTJbqAJ
qgMmkIhBiZndXFumBJdqp8zolFAqeX6za7XZzvBqt8a6Rpp5JFKmspddxrX0gmE09o0JRYhLh5K8
7q64MYnufb15XXiiOwy0e6dTkofC6vZ1X6Id64vqUljqCLRYGP7kTl+Ybx0BUkrR3I+omRgirq9M
lXuRzWxff78wIIGwgOTHDEGiZ4/hkBPiRpoTeqsI9WTpWKmfrBD50Y74KJh3u3dNo9W3qnBTzGFw
AHnM0mGQN9ma8x163U94JBvV814T7K2XrqDNYKVr45qQHmcZbyPplJDB1VU8k4b6+kudqS/gHDnX
W4SKEGLVLujzedk0HVx6t0TbIdYNHOGbvSHkxyYTXC1vivA6JE8Q/co8qW4gPn64I16IlvatOxaP
BfisF2Oafi5g4S4N4SoYgmflLmMYGbUJoaXucE/c1/g884QwMbCR4t5sw2FG3kX3w3o0FGgyLqkE
SCA6pb9F+BQ5VSgvEHQatG6s4XkZU/OKhmo3W237F3TJf0XI+b9hgvwJLvKvUDv/DxJyNAuGy78G
h1w+ZtAZv/6eifP7b/wFHWJaf8DgshxPhc3BVqv/jYfD76iaa5guaVxkmNsWfJC/8nAUTf/D1oDR
eLbpWLrmOXwHf2WHKJrxB9NmQ19pH4a2oqb+K3jIigb5X3QIhDCdokQzPBtYjwXH5B9IYZqj4OZJ
bBfiORx3+YrLfAom6RzcKoOTi8oax+XjMOa31GTSRTO8Y2zu032k/v4xFqLwUSv5o2Ife9luET0Y
hKXMRrfVh3lnO+6RmSDZ9ZInvnxhaIpuIiu+kzl90HTrbLbpic4sWTcPwu5//t0H8U9gOys36B9+
ONfWeA89vnguQLQ/c1G6KNfclG3cRynPSOaKIpvWfXFORPoQlcY2XriXhWnehmWcBmPzPsfLU6LI
Z06+o9mkLwrbzURuCRaJnWky8xR+F121CR2Oi54hWzH5T55+wsMYwDrjqNoS+RGSL4d4pr22fXXk
LkW8aes71beo7ODf/4Rwmv7PH9CxeFIsh3uDtfKO/o4mJBumfotHA4WsTsw04prMzsF2+stseMdS
mAS5VFdsrsl/wBjpKyjpz4+Na+MPNDTd8Wg+/AbQ/d0Lo0DVatrLHn3JWxU3O60jPxoB8kgZaQy3
JcfAyVCPIFSi+lC9l+pJpZlWKMkucS2Go9xqsaS5/R0JKyGd3X//vtj/9PtbiTyqyeLjbPrzGzPB
n425QK6GZdTo7fQmy3lXqMexSy4WsqLJMU4TcxF1KsC4YCNwuHG0xNg3X/qg7eYh3lQT1VT/lrPZ
C2IgORPRvvZvDGffrFg88FMtEQK4RI325Bz5KeI0vEhObTxLDnydGd+CtFerux96X2Iox90qE+VV
G1LmfelOb5Uw4V5Pf+A46M4JfcrGOS+rguSuqo1HQyOuoIqTra3aH7ooXpuiuE8td6dFzrbjPmcq
451n5/eq+PHv3zwoRP/k03U1U2PXYlNgW/jzu6e6hItzLmLkWeSd1RGNlbDucUIqTJh0rTp15ieF
84MyiBfdK3+mSfTuzeZbPA5AIAKjqp8LlVGsurUsUjhUJ1yYgHaZ/tnRf0WET5C0hZoq3jIpx7FK
bAoZkbm5jwCH5qQLpioDQtfadiub0Z5PKPw3+H02nZ0801UuiL3sGZoWTRzWHjmN8F/SLHkZtOJk
WiH3PfAvI4ZBhSzX1EPWki/PNm3FEv90rio/3N7dxtWnh+ai0fBeJQMY5YqmrLVt0/puIr+A5sZT
xqMadZQLZ5X631brs2eWD2qeQJ/8ocSoaFr9LovqKxMPn1af/WU1dmB5C1ovO2jx7GvYdLpIu2P4
C55mOHi9jbYw6FXr3lWrHW3lI2aVg00ZndraZzfm/H9FeYCTvsRXoyqoaS/j2N+L1t4njdjKN6cZ
EFlW2ypNLoNGCdC1l3ZhDAYPyXHtsLNS2AvVuRLzqVS8XUf8CBSG7Tb1RMjoFWwJSk6t9SeVpEbE
63jOiQsoThQ+9ynoQTdfgPIRzsv9/tcy1hcjbe6Eme7GBI1Uh2GT2MMLQ8oPQvY+PN8oy0vniAcl
0c+TXrz2hntK9VBdozFx1x4nzcb9p53RdZzySdkYUbYbynFTxCRDj+Mmz1uSgcg5GWN6Blno5WcY
Dkea/9wIJQLfeBObxvZX0VfXVLW2C3x0a1xuqR1/40rZR/mjWVtbpvXusz5UVxDhT3APdtFSPzlo
PBOiepyBZOwBrXGETixrcQop6Zcz2IeE/cfxmKNq3nNnm68NCN3a5Dqr7tDP7bIp+bJ7azfP2tYw
IFw6xXmRJAE4NPeltO5SBtqoSc9ACb6ARb0tU7RZdPd5XnddBzEWQZRD+9qb9p0ZYU7TyvdWr6/V
XJzhmN4xGMwqpjBviOo0nhGyRXXDVzzrlHp0/9KOLm3PinckHyjkjEaihwQoQZjqDCo5RVBgrn5t
hfkXjdrOfTYJCOmi8kliF0IdwWxgvuUtwz3e3q3ZG/uIVG+cXuQvF8QrqLduNveVLD4VB5OLZ7MQ
5VNm5BuS1D51U8InUfZ6Fj0TuvCZEo9RGqSCd+mnmtp3Uid3N4s+4sh9rm1ifCxlY83aQyMZKHhW
excnxba3m/3gsg9ndBURi+7QvD01rnEHo/JI4tTL8DH2PI9ErwWlRIICnaWHH6DM8g67Jy6/b2Sx
vwq9epLleCuVBTVerPDgcq66U8q6fYba/TieSND7nBDnKY35ADXzDIXq0jIoshr51Bbmrfll2/gR
60YHwII15M70uldXeA8Z8j1qsNxXC39YGA/npXwjI/MrqbjdlFEGgAOxsVMM+8jB6W65z7Ehvidp
ZCH+ATLCnb1qVte8JeZdaCd6Ru9Vkp/tymJQguTOOjRl9WSsKaNoAW/ZHD0XHjmjBNFWTo2cuXdD
xyTZvV6vEqvoIF0l1IOufrsZc8ykLT8jaEKMU7dikSVB0GutlLsnDOYYAqRLAG1Z4ko1Qs2BQTQ4
5k5Ne4leYMkY/mxUN39q2mafenPht7r5oKPdrPT021LtrVrbz1OrU5Zbn/SDDmOmH5QOdewCozvN
lCOyu6M+scO4rlcFgiS39GbY1q53RzKQVbTHIyzyx8VmnOusCbLkiEVDYDT1U26+tk56npbmMtW4
Dqo8VB37GJFfhhLsBghgb8XDQdfEK/Gp90NPhKaJcD0zAUlAzJ/L6NsUTHEd+dB4xMjAC0gvpCg9
UvQzWW9IkvmwRc51VQGhUD2DytsodnNSDIzts2aFoyvuGiPbLAuDqEHf0ujai5HQITnvRCIeVFRk
U/6DOMD9tLKR6TJ54xwYmNEQZ+wXgwhGK3/QB/Jc0HkDcWO0raELTi6ADfbALA5C30W5t4OMduhp
mTPyfcZ+dEWdeCSR8z9QZjXnnx3Q4OlsW3chdrn/cLEt6nRMS3APPh1SJL43MjrCaLgvjZmRMROq
iTKcQWZvx746GIG7psc8mOonQwETXV0dU89Q8vz/2vA/0FM1h3rqX9eGdyL+1Yg/YyXXv/FXVqr5
h+0S2eZ5umGqqutwu/8LVpLybwXqei5IGkPz3BW7+9fakPLP9XRVpSa0NNVBR/e30tD8g1oOqqTj
WK7p8lD8V5UhEuG19vvfS75jqGB9KQxdz8LkY1G+/vkayBwdykWDh7Awzk2U9eehcpyTI/eiaAw0
alnJZDtp9iX6vevJ6vsOgTnmTvcF+XbjAiGcs0M/JelEM4uDQ7YoHjD4NpBX2uiOGIg0VPDDhOpS
R2ioIVhtusEEOpJW5auIWaFOJsWnFulXi3EhEcWSMwu7GvoY0SXn3186TC7nrJujfZcuh14I7Yxw
0QMB7Xk+MZHYrAsazllNdg7B6AR1WwNntjfNNFTXL+5UrZuyKJ/n5R2nbUs33JyuVFZfnOHTZXEZ
T4aD3ZgnPbNRoipdddEGBTcqSp3AQIukOJX2AItGfajd4Rr3RnwaXGO+N7IIFsLIWDJSEnpmVr4X
v7nX3aRHB6MjnrYZp63C5JHtt6TJlHntFmBSMA+ZOMY6T4WPthBzQpWsszllulqKUp8h1p2RWFVe
s1yp8RBHrF8sY93LxuhoT/c2FtTLmjx06eo6uvz+34y8t3bpLpqeLwfUM3fAWIg3/dsXzzDFhaIu
AlFxIUn8BSCDlV2GvHpbU6MKv7Bz19nMqW0clXT8omchXJRUsL7VvPJCU4maD1oKgZqQaRQDsdnp
s/LLzsyR0KQWEy4hhSiw0+GqQL0JB88AnyWVXbG0/cmz7WBy+mFniPyHpZOrk1lOB/lvifELc21D
zwJHLU6c6lJWKLiVKq3ufv/XPJNlpqRJSiKQ+Yu08+FU2bh4OlN9tJPiwtiqPwM4BI+XucwKrW67
OHQkYp1w4LaddqVjMLKPx52ijy9Kk/YbdZbnGIxqKE2Tx3JK1Zul91PYsVzCKJHN0xAZF0+RSBgQ
zgwNzvESwxI0NqtCCOXdaT3idu6r+2URJLcypqYRjjZlUelEk7e667BuALWS3MLQqY4V2nxE/L6+
wGBfuGEh8sdRajY5UWuqd0rBBvszLlDf88gxjS1QJDRkoUS5xodIMzXQtFj1P5uKiD8cwSyXrgYf
vgQ0Y+G/MdMAzuQugagNuD5tgjWGEYJvTfnTkKpb3C3lFs//mQLizhLjJpnGlxG9S4rYeUsA3K3x
JojeA9/jGHO/IsbYI1kiw+4PzUXldkNKvE1085DeR+p73NaHUq5KL3yEQVEBDohg0HKtDNWCqNrW
qM96+TVUy3VgjfhWUmNprtc44gjVtBvRbZKRn5rfkTFguEC4e5B5FtqFR9WMBKpmB4JX0QFhifu3
ouqDpikemC4dewYmFWT5GAqtCbojlF1+bVONZ8vNvUAoKEmU+tUlW5fvycKXHX13bqEFA5TLwBjX
P+Od4NKR2oZdcsNeS82a0Siq5/nBZky0A3QpwhrlIzQSwR1haJ/VxMuuHpSj+0l50Yvcu+tHCvyq
1Q+AAd76xbk5kZw2jaP8LOOfMxFIgWVRkmqpcZ9nirmp43IJ7hltl0GatNUpUbzbe2m1KOucJN2p
xasA8nhseuB4ukakNsUYJsK6PxLjzI9q6OZeRd7j5cuDarACcI5S7kzTC+AeJ1DAV2K4zH2sDauM
if9aonI4SpWWgslURvb5rlRi7yABwpBjHj01epkH4BbrAJ5MGUSrhoOs3t7vzfxQRYm91awO4JHz
I+mImY88IJpp9DMm/iPIx2yfWPmRh+Qer+e7Bzj0JbMb1y8myTtbS+ya9nwmEtGfkxVOmEe/wO0x
CCruFTwY0eCENj21CcUh4/vZ9K1ZvhizeMw/Wzx8AONA7KAwDZZFbXdFCmOPgOixheI32WSKe0h7
Qr1mmJl36OumxNzpCAywiUm2DzuSOz2e0CtE1Y4Y4o8CS/SWVAAZ9la2dWw9+QVq+AM+RlATIcP9
atAor5HWzaxxCHf6xl1K4FAw6UPVWjwkOKw0NYXSC5nnRemy9MqtUQtagJ6TYSR4TzTjRN6o7Wd6
eyRWl9mqlRY8SdAFRDLHfPAY0sq8Fr6bRclFlACRvRZ4MFy/OMZEvdQC4JZj3Fvz+NkYbXffjBB9
eteJtlmsH1XtYUr4RisHQ/LQar4kMmhHIWNu+Rwh8QnxTEToIV4bh8kIG7CKi3AojSpQ0ry5Ke2e
jCc7yCcAskpbvFBF3rJY22Aze29WlT80IRXbNXHMh7h3bo0GRsYQGr+QvFZwTdiyL7CqCt9w6h+W
+YExJmcvQ3yBjTSrqr1ni84n+WAjB8KwBHALbPpsfFEWzMgmN0oE70WJzrZVdoFa6+kG0NSubLT2
IfPEVsth4ynOYm/cyaivg8D0J/oYUW9OZJnRvKUr9fYDJsutZBoZxrrD/EvtdmXu/QJJCD7E+Opi
awnaOCdDkjjf4lVpsNvJPLnm/LszAQ10J1EEI+BHywvEpHKTjT5MMfaZmkPZadsznbWSGFXXORna
RDUjxTdyrW+goi9uIr7g+DByHd0rDcC9DaUIzbegdgE7SFQJsIZ+i7rHt2nQ+i0o2Djrd/NULz7a
frNh5tT1MwUM+qquK14KKwqWUUOZijjc695QVdZ+t2TPs27Q03Gdka6a2MXzT/YjMBEyIex99jAA
L+A9OqpwXkYdxycNvzgAszlotPQRqQL3isTd5O2wnRJ3BSYAG1bxRs8Z9vmKZLoKvNDUkSMY0TVQ
hMPS5eT1S3cYwtgrv6xpxEY026+9hYdx/Vf1pvoEdNxIfZuSRZV32Ztmtu+YGRxfm1d2Esp0WBAg
OxJLgdJoTOdnsnR0OrHmyBEpODEMouOZPsDHKBMsaJYmXlZbK3yPJJCxyuOEfcFv4ciFZqNdoa8e
Wcno7N0OX5iXfKIQw4FzFLSMlEzsErPe9yXOM50syS4NbWe64m8Sibp2BKbnjqrJxo10yD2925Dm
ThpaoZzRtwbTZInNCLhwU1me8EsPO5zacHwvQ4TidlCqMCe7UQOuGk9Ktis8k1nISGB7a2aAgQyI
aJljwNxzl0d7ap7E8t6N5fKlmCyEMu59EcVVYLltepAe3SUEFpuIKIOnxW7VnZAxxpvKVcK6Unou
0/pTwpmAruNDQVuB74kUxUxm2YneA0KnyXC3C/CQDVDUYDH4zXV75emhyVPyDyyYbDhPq696UFIu
dRpxTQvh9Zr1EbX6dcQi7FXOUa3se36ssMBvDTtNDWaGHtFPO2UYbyvGS6rc8rE9EpLa+uMyPhnJ
IUMMsak8l9FqeTW9sdoUFmxvQu9eOme5eE61gWGf/ZDEBvtKFcdIusd2NVOmDGmCjpL3NJqtTMNl
FT6oxD/nqoW2o3y1u+K+Ep2+s/NNvoj22HJwD6kZHeeBTNVlKr+r6qeuSv1EoGkZGjpDHzxSdCvA
6jEfXS5Ev9sBe2zi2wiFRZK8J15q+W5i+2oawwdYtPuBoV1Y0s7cNjHVimIhxZ7GbZdl79p0qgZL
D0r0wVx47HvginPAUbByvQePLlNE+lmiVpvE0XcMJVaDlXADbuFYQFt5MKW6Oml49/QolLmb79MY
JJmKQ5zQ4weR5HKPp+8N1U7ky4WFMcKWdzL129Jxz+nuQ8ukcZ9VRtg2sbtNLZguHjeWtrTta8Ex
ivta29eeN94vc/dBqXUA/RvGZjycFA3IbuZuCW7FN5Ey3O+y5WyW5q3O4+9xHG9CB2rRT2XYEp9D
9DP+J7F20o0R4w1tNt1F4Dl0SP2cuQ5rIT6hfYTwfiDtZRKYUUcouYYIgNB5mvGtm7N3e8dWWZ7W
hALizbpvC3zSujusi4/+rosip/eszz4nyHDRUUIASVfSydqgnNQQJq7rGMo2ZA1Pe+YAr8OMt99X
uuUp7nXFt5pBPIFLfdG10TljUL6fc4NtIxpKP246PCzUIBlRAnMvXsZO3SyRCRpnWPbKNLyrJk69
WsEckwwOve1h2LhZ/gjIDFxNlm+94lzGkGL6HuNVlekPCpQ2XL/u8KTWR4uqI8ycI4KWM06iyO/I
uCsfMMDdtPFASS3hXdsOP1Nd+XG/VHQVF1wdvUeSABxLa0YvK2lFgk8w70aJArQTJLf25OdRXkah
jZoQ74dz46a4Tyf7lpKxYzkEnCrq1Vv6N72TytYq9a2TaPm2obe9aYH/+bLgBkI7sUTKbd+4w+F0
tGse2jH+Lhp6kJFbwdhlj69oSmoTEbYumyNEkS3UMKcylm2LkWcel23MU4nIGRMKKh7swoosj2Ur
SjTZVhuURtoGMpmB3Q0Z/jQqFK2kBSnm7ssrq3s2Jh7ihQwKs2x2yjztsJIMsBSg58gZhLpW3BdZ
k0AuaWirwhEEuDE3BcITF0CIhu2IOVxY9phCZtdJ0KzblAJyEQhSsNIzo01btsKxQFszv8+wlziX
qvJIqMNo44acJzMLJ8a6Tt/JdYZEkZAKHuHY+8Ke+u6VbReg+ZZ+E3PfjlG61L2H9uk4qO4l6Wn3
SVqHGOua48ybAIzj1AFkDvENBTBIA8XOnpQxUk6iQ7ijMzTsNFTRnT743ItIAR0fhypxfJOZyMoo
lkv8Qhqdd0i9+GkhKmHWeHJsjfMsVrsvLY2/GtTQO8MpbYSA+his0T7cvtlGue3WcwkPa+IDFXWb
BWCQkQRhIyWY9TmP1kLc0mQgetsJJKMaP4WEFWj5RONSvLhKTpSG9dlJuc1WjoI54FbWC4vrgHUH
DC/1HUMObLf1Gx2ZkvYt8HS1viOorMb/ZQSxYSVcpWgKk4Jahc56FHhJ9SaVDNyJo59yoIludU7U
+gcV0ju5JDSxK4OcqrR/lFb1NSG1OUUIhn2yCc9jGh1iW3E3dWS2O+/VTOt542XKxUvLAzq+t86m
KQRD4VhH0b0yAHYowYbtYsxC9jzSyxk5Y1DbYe3J/JruyaZNLJIRYH1s6qZExZypeyJ0yyP0kVM6
u3sIgu96nU5BonOrmPLe2ngJBSN14D1Kq2PlaRxpItl4hvzUZfYxx9AXREUKe3eei8rCFoV0wKpX
ZnbHVYlcx576zVUveceygn7r1x03wYG705xBaDKN9zlBMjtm1deYuz9qdPokmtQO5Qyx8CS3THd9
TmJIOajlNpPat6yb9xbYhF8QVuu3xjO+qk1mmZ9DiQJ/mNfNdijfkOslgLwatqNEpkqo2Dp5aauC
0DWxZ438MdFV8tRALordaj7JJolouuefS8K5F9PPYF9i1DOm3k87T5Zt2jnXDuvXiSKOKwdP0KFf
l6Qr5xsNrS3iaPAcc9L7ME4yFJiEVyRLlPqtVBCQm4qzG7RVsFdyJUTMSD4uxKk9RP8tuz75I3G5
pocEstbrIw254ThamI26lMuRGa0Fa/4+m7TiZG2d+ll+j4p4arsI5Jd02V2XfLe4au6PXR1t1MW4
IXLASDsv60TITais8mWv4gAfk1oHV2/9UjQrOVAjHkQui9PvL5VDFkgbER+QMUC28A7nrTg6Ynyx
O7sK074gs1vJ/G6SXSBW6o+q9ptknmRomXoc1Bb9wKah2R673oEGu+Uby1LvhrmP+DbuBy+LNg0u
q4lbA1Z9PUyFwe8ougIjwojp+aVmMDXjPdD8eofPWt87VOM01qarbbZmuMz9eIE9yYGGmV1TzB1I
KTb4Gr30mrjCMXLSq/F7Nu1LhOJ2uzCgB1aPXV2V33KtRGvDu8G+/yiZpKb0sbk/jj/4qdh4Iu7V
S+WSX6FyVuiJhuKHUbBjFY8DmSkOz2lQRuJNpRXiTGQLcwRij8xfp8r6VkGA4pEt973iGkHvzENY
GMa+ssiasQC5DXPChlplGFxlwW6j0kipa1JKYpqaeY5Vo3bUnZTaZjDcfVE4LNYh4TIvZ/tY9/ov
L2mMLSDQ9GJLlbxMVb1IfcEeIiYLlzjdRacCgA5AWc73TOrZHbxsp6wMHkdLDjSrlAMotIWZt90E
SDxH5I36iZgmj7ngwQSXy22PkY5s76RtsAJW9p2WE73uVg/Qsce+j7Z5T/tgtulQqekvN7ZFgJ+Y
wbem4LVMY242zdmp9CcBjCeYHVqEAjcXHfNgprcbQO5efHsYLnPGoymT5k2NqjtLhzOnkFLgx+yh
oFJqtkKp50FmlH5vWaQtzWXoZipZNw2zwKp5jKPMA3MSvYlC/dD00Qi2ht7v0joD1T+09I6Ss8gc
UiUT4Ht6Op3TeNxoQO1KD02A9ZRn5mMvKWRTkQDiG2Vy13F0JYrKcWs8xyNCTWXAOCtqBQBiW+2b
AlUqsDSUqvHy2fJOtk2O55K0knDRtZ8RAwtgci1pHoQINaMueT0u79TBoT4z6+ccYbLsQFYpPXAO
UfXODt8GjW4Rq0CHyaSCQIoOzavWWQusnGhQQYMk7PC6ULk0Aox0WrPiWCchyut0+NiyZFz8FjuJ
4rdzz4VtHl7c1npTUI43EB0AHLlwYzNJKDrWZYASM0edKnhjSkwIFpFLBShWLRvWruPGK5VwMuJp
X2ekRacuKLte+0AQerS1JNmMILzpPMptXtbvDSm1p4VPp6TU1Bf1nbBnhvz1bzQiGpbK+SyBmKAS
t5/qjlpQGEm9WdzmcfDyfm/S/QWh4G41AxOdWWvZoen1A/LZrbMwqlRHDnLsLsvdWjpWav/aymtN
BeK79GG4NYPKaaJfOqlOwh1hLiG463I+lNQn3MQJ1VQjBsq+64u8CLKe8llvOduNWoM3kL7IJGKx
WNEHPbcPmpKHAbGED03k3OpaHUikMLWhYRmVsxqM7EK6vlwYOi47VEb3oxYFPfPMLL9vSHOmuMZ4
V9jeXgjAWXqduLvpiQHWstXH+ltk3/G0CNxm7o8ilsW2wS1AZJNO0o5lL5gHhkCtQGQkUr50RrIr
Z9IWh8TaeQWXSxvViDNhjXXz7ivthAzU2CVTHJxZlDK6dZDO8JKreTy+NyfdxfMgAM057lWIxOG7
FN8e4Q00DQvq8xqgFQt827efS6SZrACWpwPMLjCNzgpdcty9ns5inPMYounn7WJwrHrPBoZplG32
dSXg+iRyaAfpKCeHORWl4ZgeJSlZgDbaQ8QukcToBWqlqrfepG76GJ+NoeSfWU3FQ3eX7aqpKSQH
hg8jN4JlOKmCBaDL/le/WG/E2Ng0D4/SqyLATdET/v6vGA+TXtmPXgn30DJScN8QwuYRCHiZm2zu
ER7baeKRqp8WJCKzF0GBUKKgomJE09zuexuQUJxxf16ixR8mHdBKfT878F90lb4Jb89xdDda2aNn
JEFkVsd307JvGAY/1Wq8KmV8Z7czIdFCxXyYgiottXeFa9WilI90X+dDnt/LlDt57bUoVYysD2r7
oGO8CXIFUpPQ5/WzByZmzBFhhxxR0bBiBTUU/M7MvL5Zj6XWTELMC0zjIXr7bVVjq73QE3ycLGyX
A64ERj622Bj4TEGAJBsRi3COTO7ChUGMu2WyZbYwim2n+FpOU2G91ny+26KcXsiECkbRXp30mckk
Mzx5mIFvI3MgWrFkoFVuYTvZQf3cESmBs2feOBkZF6KOwixmnDkjY8nNugW/AYoIxWq5cVIkHmzK
NnaioDGsG+E2tyhOd13VXaqXfFw9DRDldwNQMrWqLuiHITnlVBh180BrZdIUaAPNkF7LGfJUBTKB
zl0X7z24FAgGwb13jD6lZKzi5a724Hkz9WNiXCaBsXDSwFkmkA0a2DY4Eu/yEe7C5M0gCn4UfZof
wAgzD3B/DUPOZKOiKyDb8TRVfWgW/WO3zBDtBBzTXs8cQrJdQpp43tWe6xeEF8ExTdHGpOgkmory
A6utjxQML/cAOyjT3nApfzDVFv7o8D7ahkkIiw+LA1eAnj+icOePtcQjTN4KmkJuuVeksoktuexb
tUZ9IOn589enFF2/FzF2EToEjmK6StWNz2ZXHzuwt5sJAqbf9ZJQKVuQeD5aoGMXHhclrh5lO12n
EQaYzJQ5zAy3BhrvLBvDkcmGeTZsFq0MdS0BQ0Cjrid6bpOMBvKmGoeyOnA4KcNnUQElKqOwpY+9
g7lE4MmWqcNK7GmjABk/oqvepjzqIPBl1bNH7/Ri537hudeKGBzDjT9jM/3VwiU8F2r+GMn21Hjs
1fjb6jBHHSDNBFuH000bpVauUnErWnX8JLqR4ldKmpi/54YURFkw0ijCbOe8lAz5Sp2GNZP5S1KC
xM4bqDm98iokS7KfYPM6dT36VjHtvMT5aVcxUxLhESXKqKzzmAcwX4j9eurbc8UczJAYm9KL+B+O
zmu5bSQKol80VQiD9EoSTCIlUsGS9YKyZAs5DTBIX78H+6LaWu9aFAUCc/t2n3Z+Q/cCBvqLP54O
XeU/tG2Ai3VMnXAq6SpbAv/MniiMlfkZ+UV18ETwILlGzwT2T17Tg6kaSX8PbNX8AWqJ1XNZztXN
F+bzPC9nDZZ143kwSkqsj9D6i5QZHjb37PegSaoSZh/cnlUw5w5q8J8usEL87HeBOmNVA8SusXkx
ejM5JzmG2vU/jGfykA6I1sUtfw1D/BuORrGxnOijaCf4ewNhvPhDDzwWaajaGAmXcjtELDW8m9Wr
Uz2bEsGgIf7rfkDFAoRafoguoBnLd8/rkxSFnW3AIKikkM6fKUouTYyItoxfTT8CwHVhB0zDDSO/
xyFp+ZqE/akgVXHeHf/WaVkdJsXyXx0ZZwZyYe2In0yeArJ/T42OEYK4PQZE4KNCMAms+mSA6DCI
b8Qk7znBKZH6MVK82eptiX26kOlZa8U+I6APLK4If5PCPAwlMLFUtbd5vWqARPzKWnTObOlrzBIL
K1+6RdrBrDel8vhMM0Mqf/6puopFJSoqm/LqKtvGDg328a6Zsaxv3UPm258TRUe7BktZWCoz1AZ3
gmaqpoNXVQG3EAafBcaEtGhwKEgBYtPTF3p+mKJ4yF90BpxNUjmPHIiNb+KIHDGXn0FEdBEs5DQ3
WfEayZbsWroDIxdgXJz3XrBAcoPcehy6Dwlc6xAUU7GNGZByg8f9NK+O9gzces6ebW4HgkDGAuyd
i5hs10/nsDWfyxW7KBZuzAUSSAYwBnoU8aHSkASouQ/4Do4QJNhya2a03dQGm0Wvd4I9ECsP5yzu
FOT9aj1SS6zYCpK0es7zl1iNYJzbwoAI5H05Pg9KqzI/VKzbg2c+2rTRXeB0pLiNb0AFd7Lvn4Ac
rKBoKgcECgjU52SbY2vZ2kQE3eQndYyfmj4HRiNr3jFvdCYePD94F9VpKMkL2mD9j7U7vmXKrs9N
i2EhGtyNK10+t64dHFKDTo6AsP6GfyAGlfXICap6wB96iKOxDcusTDktYfWF0XxRvO8zgPEauBxu
S2LSbQWwBIxtbpkHY+lvS0G2agFJRebXPmk2dKHVNV81EuTkkPN2QCV7moiGn+zbREPlxhg9aHiS
8tUYk8+lYBDJLby6UdyfO4nxD6LIkSiVv9F2ihcj37vx+JMVyW8zfuj8ajc2wyfX68joM7+1qLBo
DfHRC5J5yw6ZEfmS+tRC9v0xBam38ea/bbWCnQSu2qzwtybQKiSU7Kqb4C/Qlw0X6Y85BNG2lKLC
8cDpWaC9+jWKYNyn3z22xUrSM1vobRWkYKIXrjOepNs+zh9B87lnNxZvyWTdZ9k+lfH8xEq9ObXP
s+FSYdFCcByde98a4ew375xmsg8MibP7YC/2h29GPWIc9P55AczFSnxQYH8k8ttKwujCEhGlhVlv
lv1x8CCRCLbyXEvFZeCsAXk9jBzvg96dTQnnWfIkmpT/kglwk35bv+mAyqqAxtCUt2oRzU5azc41
5n1i9Z/0wz4EmBOOjs3IjrnlMOrvxlRnr88EoCKgZb7WIX6AN670eyFsC5gjXMOgGN+kmTxajX5v
ZuOhJaC8y1nC9nxfiBSxsQEP8qHs6G5F3NUnutIGO32kjxQwbvfMWPmcdhWgPpcjsKqWNwxgsc0+
cX4YphpMcFeduhzBLPgQBjBOPUQ89d9IMSM0il3ecK1CgOE+zVEFnDkXof8okgEOW85GO8b8awkr
5Fk8bbpgenDMsDH56RArW/9clc7d9XFIYZW+5sL5iU2qY/IkPc1pdS2n6NAmycu6saHS4SFeDfuG
AL2r4uEvOLfeZ0ydC4r5rNUn20XLfXS7Vzqiqn0bcF6LZ/PvvCor63WfaNMDG2R+jZDpn4Um2u6O
wS+89b322aynFXeZiKAjCI5iOJNITkLMDxiKq/es7E7Fkusw72D8JxSaPcgAVqaOjrqO3hyrcDeU
gmOkl18djmlMnCgmaKc7NeFudYL5b8qP50suaPCESL/xzsb20iPhb5MRV+s0WcE2p0IKDn+7i0bx
4y0G52qrx/imBSaibwngh8z7eHbr4At95mIP/geA+O9+YEkI6bDqyaBWLL+6/iptHllVTWJ52Jmp
uBWx9+Fbj5nXXyI1+Vu14NKzBG7fXqwehHhvGzzGRzlCQm7MT27GxdHzyztkzrfK2kJxBPG3qDfS
Vc9rZ6i/YOnrfjhKYlNNC/O4IDqUAyaQoeE+DnqE5+EkzqkwjpZdYzvCsMOZt7xjcA2uddkE1ywR
/jVodlY8UL4p2zdo7t9F08+7lqT4Npq2eF78doqObfHsKhM+R5QzswK7NfzZvia9D9/HxkHdmUcx
WB9oA9aus4tDnvMANUy6iH2RvaclqJHWPWetomcKtDFTtrwt9B6fSjkXj43rYHJvhitx0Nehm2+N
x941sXy00fVLnGEBcMA2VlNPRlkUR5yC6Cmy3vFmMqT6rBrg8cGlg2Xlq81AJR18VHGx4f36uj4B
G3rPsCRsTJDCB7yEfy0hXpRrfHlFAclcNr/pI7MO2ZREnDvqQ5zyKg1D/muNVRCNpdqWAuTAZLJk
aqdZPXUkfTekT1xxpMkz5vm4tiRVZNUkzeDUKxeGP9KwmMbHkXMgdzF0AsHc4aZm/yUm4xtGcf8y
ZXQl4qyqNiJLQX4Xz16QPUHTJKoq0LwprYSeAfbctN7xkkAri5QMXf9SFum8t7F1Jz2Zp7pPm/cY
UCzi4PQnhfkFwYlILt8vMiZ8NUvOL6QFbUyKqGT844E1Bc2jkaSws4V39a3gw+/SS9u5v1xgrIGr
Rw6zc32yC+VdohmkALmB8o7pALzb/A58n6fJcrNSp96a2rFDSEnvk8p5WqcW8S+3+2pGXwEpdZKN
LQBdkbclCd7G/c6uveAXaf+vNvYrTCPPkSujbWxqepIa+5MgwWveJd+LUJ+MVQQI+uYPQaV3eBS7
nqTIARjcU3QhjsSJ1Huy/ZQh12BBl8VWfc6cvGaAa9O9LYtPGcjLELEeqhE+4hIaxowkHlQXhNgW
O0YPdCUw4EyvVtGufQd1AawoyYn1zKx+1DMFu6/RelWV3V7P1mWksol1TA3rie1OrKKfIUkgSjec
/mM0cFd9tRJ/U6O5YuP5OZELrzprTknxYteHdun+UQr0ZS9grqMOXpMM8CT4w35cjCsTwFHBC0Vb
dn+ztK9Z1iQpTGC7zS6GUQG0fvDiY9wb3wYCuhq8V5c010hrCR/xnINDexvyiebqhs3HrO7LaCO4
IqBEyZ271q2S/St05mtA/epmbcjBa8n8Vilry6MIVU0/Iy6cB3s8NKDluTtbb15j/YB1/nG4o3ZK
vLkFtg5jfGgBR89uPyD8LIfClzcjc14ziR2YHo6MDxs3Lo8LD1L1DnTCcGy9v3M/MLslE4/9FAxP
5dyyuX+yTQOBGCmEocPOgwdgPZduoZq+xwZjpfUj/fK0rQOK7NbnQ/VIOcE1G2nzjIi9iH9ZLW++
xdI9PvgcbyeOopB4//Zt9k+3Lh2nRRv6kqpR2PsSp95uiTysBBAZArR+roRNG8cYfxDtDDJMpXOz
8ZPINiHgPveHyKRSNemfaxnsHLO5Dx08WEOm1jmC85AgkwUzRxdDhc1QfrqzfwFYy1ajiC7TVL7a
OVV7lmFve+N/kJF9KQCAbHywAha6lkuyn5aBcD0vekEcDvAho/XNCBzYyZ3h7iLAy0OjntzRI1Np
h0W81mIDI88EQPWiec7q4X1GGTxgpxltcW3Nxn6pJVVNUXvXO5qlD+OQXyPShYNl/XaximbS5UTH
FqsAsJ21802ArHLEzfHXbpvkN9SDlX43TjgpJOdlfkUbwrnWroy7P1Isz+nocQ7yg6OTo+t2Wl5l
oKYQxg5GyAEkPegL9ui/h2qmoQdbm0QqCezg2DTepVrKk6Dox07qe9I2P7EWV0PSKU/eTGbLqvyN
IVofXRLJ8gmHal+lUFJi+RlwMY/oul5K0olW5E4z0DXqCKHmZDSCGotE/ZBk3PfBRSXcnOrECgcO
dbImPC11GATZNzG5clvb6Z1R8i8nTRspvT3GlLixA3yQuwzr1rSYn1kD563uQ3PCtZ9Su8DAu/OE
uJlNzV+6xLuatQEMxbeEFJFtmE+1QYuMAZT3N4uYZyOtHkFlnEayvQiv70LrJ5/KxtBm9NzoDn/a
OL1EXLLNyFln3SCDfCeONj8UbGR2NdN4Exg3BICDRWMSa3Fr65ZM8tUCkdCZ/vf0780oNQ+1HWcb
ghGXqW1OWTU/aBb+K1gIlCJTXTDivasjVgaFF1HxxI3aRXwpacWoiv7Q+erdMaZTZvLra3A0brWZ
X8zOxRcwvUOt/1rGmYadIeJvcdqr5yrnEnXqjLGEbhbcvrgqNVKeBj6/EZP15DvpvecjKjPobtn0
tCLPSlR/fFfs5exPHVunObA/B0wnwxIv+6p0OcLR72n2SCpNwwFfLPDaK4D9o93MnHk52mH2dNrp
eVJvzBzEcZZbH+H3tgMIvdFwriD2M0Y6gEYKWuryZKeL4daW0x4w2wPCJJt/tjsWzvQUDri2/J0Y
Xd6e2KGxzalwY4gXM9YHq1jxEPrmVHW/XdLqggX2T1c42E5omBgMKh9q+wsHCYVCRdgk8hl52dkm
0OSakaO4nTgURi7EvrqOWFqPRMcczH2AE+zgIRh3aN/dYEOP5bejk3Bhb7/NZ4KMq0F8vE81HT1L
+4W75RXw6B+z6sNh5TBlXap2ToLtQcGzbW377AUIEmOLgyKPPr2S9dsafhvb4SkPaJha79UYme9F
jutrxbwb8bT3pPNmlAi6JXHXtCp2DOGnXn8ZJCjWW7IYosfekueF9vVNWM3Nu9sm322RY/cGaRvb
IHTsgidf2cyfJis/LOckb/FPsJ2rHktX/aZaGbg5AxvI/A2rK9rGl3ceD5e2LdwwY6SkXnJTBP3R
NYofqtVDs17eqm4+TdoMaXdOUJoBHRYRrU9V+juT/4PR9NNQsnM1SN3O9oNaloe0/CqC9DFz+5+2
8r8QfY+OohDQW/DpYwxoIlKLozLfOn1nmYu2A9onttbLirezIsPem+h+bW88iMK9yHkXE4lWgBrW
R1fkBWjD80sXCRq3UC+TIP0x8p2Dzx0rOAjw2pv/2ZH9SyaJF4IOPRKngC+TEttdzrgScj5eBPr8
9I+npkdH2FcgLV9q8GGRIP8wtTpGca/1xADCHmF0+vMY6+PEkm7PDY5fGLF5xsf4DwepdIqf9USa
R6M55jUFfDDQ4w0Qp/qJzCQuKf3pdyEQQShFQGv9ytgPHu+crd3PSJjvkSv4Xq9RujCTiBcA6m8U
rgKhwIakDB+XVC0vFuY39tQqgXK28SmovGScHszIeBlWw6XG8pvvFfS6MKHqGycM9Kjc0z9+gG0U
h8U5V/w0s01/YZfyGrulHr6rWh9c5MmbJ9SPIT04Sda0I5zhMalJdsLx8sav6jR3f6IJXl7VHmKa
h1hajZopmy+rsw4ukbMFkMs5lq1XKFYBNphowfV5jGe/qvUE17lCbQ1T3GRPThKWzU/fiD9iDN5n
GwB77vrJkSoBzibGvBwsv3qkweKecafpVy9lFZkmdUcsQoeuxMumJ2Ye4L/VwgnU19HbMiAN0JhR
QCHsCZqF6ewPD6kN+AgfgY9E6D+Z40wHMTtoU99LKN9pkNFgP/p/WSV/UL0Jfsl6ZyPLFp6Dpt8N
YWdPxyxdJAcFnFsLK+mrAtO/KeIkR5mvKRwDD0SVRm4TYiDgrtGCaD3xYIWPvOx1apEZs2cqYoej
IGrS/1+A0JFzoBmiqX7sYUdwGoK/Hx+q9X/yBJht161uBkPyoYyqC5/oZpP7ZhpGhjec//+idPPq
cjwQE3K173Q/UeXEh8w0bnKUb/zd7OP6/f/fTVvURyjWbQHdksT76wdhyek4jeJA2QKGwWShgW+Y
DzjGKTA3ois84wT3tPgUY/5ulb2xhyiE4lYkjKGLmI9thuebv44EWcJ+zgMHTozrx57x45hD85oQ
qj6u7qEkEyZz4DisQBZeQteUYWRPTEk2FKmyEw955r4vnnGDcyi2QUwfx9z7zzWHSRoEakCLncev
vyvCKV2+ymKfO/2wr/MEArXrdCwoDBn6ih+PM9jNJnF70sLLOT9yF28NWA0yq3b50FFnXZObx8c2
sPnBsV2Da6QtliMQtYvTJIuHLq6cXcDuZNNywgI4JU+jM2Ekazv4bfV95A+sKQ6ttcveL+qTl4LE
YF8DSXIwU1ouyMc0ObtYd2G1PFjui5likpmWlvILfgRDsvRTLYm22o1evGR+qlI2iIao/G3X6hTH
7jycnKEkdOfqA6CeU8+C7JAk+HiocT/EoLy2HJXKFtRxZORPva8CwkXNWaPpajvbB0HHGsUldiQq
4+L49MJAA8Rj5f1wevRYPkiaSIrUg4Th01ELnpeFZtGZv/Kuegdg/4bCm+7hwXoH1bdPM8WMwDWN
R3OxD4On/zFsk6Kxqhdc8v86gazcdeg++VijpXKVj8oddhxB6Zzvy9OcsBVPI5Z2EEv8LeR6wx+e
p6bvrqqU8M6Qq5zCuMxqhMnVsvGxJhyBbuSpF1om4h3bmOqVbNixajH31Bkmz8lM171xcogN72+T
ltNKdGNSquVWM8yHqE3XHkWbaCcgkzFoOS927rj1IEfw81LeN2FD4N1jgzVe/J7If5MteCF9595G
PpZizfoYv2g3NJ8GgPAidSjK6NzuaoK/x+jDMJUgaguFr3loEaa0DXIhsBD4hXEY8Z8cpd3eiD/+
xOwWeNm6I1LoOTjvCSrg3KJIWjvJDjsgOyJB4yXoFPB1aK3cb/ZgAept1ry3ASZb7EQOfk1AHFTp
Ynv78dn77cxs1GeHabmvZ29rujiL2Py44xNeDT7DHg5+t757cX7CUo+/RtrHYllP/vnygQPu2V7k
scBWvMsEqbC0p7zGzoEGZCsnfyQdH6Rdu7ed5q2mw0U7PJt5l7cJzWJdiqW8JkC4tCvrLxvXDSb+
d3+EnkQD3SWiumd1GCZhNkqMTdQq+Lq3CKq66ZkpjZuBx+06W98+lk4YHadq75UQEQ1ionsKTaAU
DR+osDi1eQ7RyqivSrAEsRUtOPyuNsg9f5Q8UDyA8X0lTbDRtUATOHvZVlRoT8OvxIb2lAucK0tz
T2Lyl/b8LAZ6aVtuY0p4fHO7M3eO5X4gDqXYc+ObnXsf2TKwaip5gKamemDxQTA1owsyCkwz9GcG
g3RW2V6bUXUwjPzZ65eHuexZzYv1X8yshH0eS2UNQ437H5KPJDFWm8VFstLO1qfrMPGM7nOHciK2
A3szce+5DCjlMcd7amHMC4oSHMKkOpB0/S/LQApQdvsZf3JNl0jnBj3A9PDNvoRn4P0xa36BQtXu
BgobEyKq0RxV1waz4iN4EhZBQYNFltCVTrO3AiLyoqPtiO60rSvBq2g6HlKYQ6L0lpQQ9KRBBz2p
UCLLcY9cImOXDQkKGp/zzVp5u2kW+J2Z8I8tRK2nzGz5THipD2UkPig3OQhmfmNmvSECYHSz5OQS
pOJajDHKTZIeJqxL9CbLBzxwjE8xwUpAmH1W1tTDDrcAHwnDG92YpZDEhRd+tJIXISfCrJ1VnNdd
6+yU43H08CkIUNpM2NH41rY88805fexoioP1ZAIHIeHlNIcmw71KRNjdZjUXFE3sOQe5ChXJUOae
W9/fvjlkWfO7lAaCWeYfA2smE8Dv3w4K7HOBO0Km7t5ax75JxbexKmpa1hgfWTZZc2+lzxsZhOQm
fZXUVPXOczzimPL55CwjvZdFeZlm77VICyTo5FyuAuXYxOy1WHwxMx3nqCBJZRDeqCHTWhy+dhT/
2Ps8rcRHPwRPEvdtlmGTGuLmMMmalfpwnptrUhIHjqi5C91v34OBP2lah1OCykWybyZO7VVqQqTP
qYmj/pxD8akRfrmj1foed4SnWh3c2wk/CIES9nqdehorkExWbRB/x7oNHHgnpEHWhA6DHfV4ZbI4
O2+Q9NRE/dUYjV9MPM0qf/yL/PyFSa/1LHZGBUsqMz+D+vZuZEtfah1hr3ePsxrinbB0wYoLH2gK
y4OhrwAZ6axWfZzE9hx3+56Cnouh76bb64fCcf9NY7PGHj5ogGu5Dc6/dU9kBHBEZdlhUvnnQcDb
ZhbY24RziR7hpA5K8Tjl81POc4l1gp8d1lts6Dulesj65GOscTLOKLSTSP+2nH13Q4unKYjn4jpa
ZIKR7XYmo3bQou61meKA2chma83eYTRZyNI2a+Fnp5gpGMTJ9a+jnZDCkehRLBLV2bXoDiFmcjZB
P2/9BAylmFMaTmuB1t4OR09QipPnZEwEfg12zdGZox+DqkqNix/H50SNwY+th9BNTPdLYybdzLSr
vXZA0/lhDtPo/e9Fflet3bHWlg/aUldlPmeYxm4qW+TdY1mhrZl9qm2+FszSgUnjSm0GiOzpxGck
Q3NvhPg7tQWmb2NIKZoMfjpEuZ3XCn0aWRyoCYuXoe50SH5GQ+2HHd2SMtUNKoVt79VcYEWbuPBt
Xn2ZJ9atzh/R3p0wakV362eaXppgyO+B9uLQq3nVc55hU+Z+0lHjQFzE5Ehd6uJqS4xfYi67h1FL
/5QRFDr1tsJE0eLfKT2vO1pC01POsuWAF3fZ+2NG7ZAFRdsfRc+w0FAA7H7OXvJbYjtgduhfHYSM
a2+2zSYjP/QrsqHTCvJh23YBjd211PhZS4INbXmNBWt1jmg4XNj/Nh7ppLIm6oT3t7P0Z8w+ZrZ8
eaLsc3VB1C9Bzelr6EYrNNFLduDiWJMpovN/4APbQGOHTe9br+CusSV7nysneJvAEN81nhdvgftN
l1rjZgVU9hbEtCCUXv00oTVTJNY6J0+TiIVbNhsJblp7sPfV2Mc7GqqxC+KjZJbCnw1A3ZCqv///
hY8UlAib0J0BX5XcS35XqjpzC79SfGqfpvpMC1t5B1fdN3eL8fmW5feOJlWKNG7GWjFFfOvmzjkp
kpkK6wAvaB0s3q1puuCWBgglsvdf4tT1X5IYe2TtG/3JoIaGAjl5jfPgStooO3ZO6m0iER3oijJe
3K4fb4ueQjCHbRiX9E2n6AvbmKxSiPOPhxmrt6nxhmNRRaQAbH4e2/0GVdtDu2oSIzlnXrFz3cGH
HLb+Kwm0CUMBwzuF4+c0G/tbXW4HqIY7Muz5b5Ctj13lNFvEsOo54tYw2v7FzVJsOrw3B8rqgWi7
xu/Ibxs+jy0O+Ny+EFCfzw6p17RByEnq78yKfw2xxIRo4inOxu92rd7xWnCSnNNh/IB75l4Cu4jJ
gw/bBJ0jnqyRZ9xihBIH+qX8iFZSRw5etmjs9mwRm9VSsLRdCqqh9NX1PL2zlF4zyKV84BjLeVyB
YI5Zk1c6DVdrqeADTK3Et62W49jrkJsRnb8GB+NKZ4ckJtACzgR5Ky2SR/AX8SMy9xEbFviNtvyl
4BmfrFI+wxC5VhVWle9Fz8cCJ8ajoe2zH7msbWgUIIPjlnuB8nNVup0o7S5zlk90tnjxaxUhCrhV
srfyiuILyV8+kbgmPKN2XUNclz6aLX3TFeAL72Nd5Dz2DeoA+ERjH5heaJjZI93BVUiKR20q/mo9
m5qMy+qfcPW/eIInmxGQJHeIv0+aetjHDSNNFBmvBYfjn4wwVTst9teAp1F5JfWObWn9ShxgEGMz
nclvuHNmAQb5CqiPOfF9ON3ysIh8iqAboi+7ztQe8C//X1cjJRnd8FdVPeEtwVBilMPVXf60wbVA
7957nJfw0Jr8dtuEGYyBPDMOdWccU04mo1tbhxLGIvzgblMPTIv/l/MuuFrPSaFWkzmLXD/NeqRd
ypeg1mwMTv/cK2a2ueyPn8tuqvfJTMansdJoXybqCh7MObq1t57PA5bI0tix4yEp67xGZeUxS1nD
tilRFdymVrsUxXtH+ec7FzY+QHPh5lQqQjmLxLBNGtXHN09tLnxAfojXxU/pnfBavRMep7bUSlUo
gFEels4OfUqgQ+n87ZdRch/HAumZy1/p4gK3FvUVQzXb5SrFAEaXEzVOxdFuxKPkPvV7tmqcBJHd
ESaAK75UGkNTDFd51K+B2alnIkF7nKoariCSm55oP6sClwKsGl6xJb2PWVlhMMI6mMCc7/L6N10k
xE1RubJcqlvXTv3Jdb5nnO+hlWMglKndPgVJFHqVaf2zRPSCxoVhCK3mWusmY/FHvKVvOQplg3zh
8UOdatZsRwbLsMbQEjlU9pBqOqnM/x05Qc9OrLkZtZvd+GOWaAnrLSKvhctFnEAv2suBNKBbxGGC
fLAxDYOSYY88GIr+GFb1BAhO178akwAdMc/QSPjkN8m4tzh4kDMJHqnKy45NmjlHnF4PIHDMs1i/
FP67kzrwBF2WT300VQ9w6N+WlFFMdxGrSWs6tWX2kY0TYU6/ZS/OKGtzgmXtNTocKhPBs2Ft+e78
ZmdMQt04YAGVMYz2ANEs697A8xuPVpDmx8FFJHfrJr7PdfKj2JIQEfLxxUA1yOvg2yENoXaQIVmL
6zEJcXiTQcV/nhI3t70VTG8tDyR9l+OSZqc41YxAwYgCjwk6vceAR8Iy99KzmWFYY624RIqaGoqt
/G55ng55LJ5GxxLYfStImXn53DvZP6fgZw/aqaFOhc2gW/+uWGHeYtsX265232u7mE+sJ5jJ4Non
ZXJQWpOtri94c4az6u1l05oevRmBifDeGc+w27ivBOndBpKzYaa1jmxQJuJDgeYsVdaKLrN8qsN0
GvmgNgF7tqgia1Rb9rbi1LiJZg3dLjAiTvZA85wMF3xlEpYNJhrQlFwObYTpBWoT+2MeQTxuuk8e
myVdM1q9+VZDgIOGBtfH+FVm9C72s9GFplgB6AY7XlUbfBJp1kgDZODMEtl3P0Zb4dw6SP9/fYxJ
PevHFzgExxgb8S7pDPMaVM8EtKhRWpYbz7ILNgeJ7RIs0Ar4zECQOlaFgSSBHjHWOZCR5tmMBXUu
dkTF8qQ+qF1RWy8YOQpl85U9+btR6sOQQvPxIGOxGvvGVxo8WE1+QpFati4wSDMiSj0m5UxenHUQ
pQ14eUiqmjqYd/UggBs43Nc6YObYmcu+KM5T3nzNjsMGMk9JE0F0k0aqzrSc3mj3/FdOTrezJcUq
DVTakhL4yOkJPI/+Kaiqb2bfAuAE7/JUPqZT6oNWFegHA4YklkVYAFw7Oto8cDMvTUOPqGlo5/xh
7KeQHDzGpGVBEsrLC1PVQz/zKRghAfgaZVRltX0mdhXbmGjdSH1FS6+2tkWjve39ncqFY0iyI91m
3P3orY89oLKymLkJ1OcuM6w74yabnFPp/iidXGWOlJmiHmJjCplzqR+PqF9bkxEkkjZ5ULl3+A/1
TgUUerZZ/wotTW4mpnqh/s//SETwGDYzDhjy9hhgop6zTswdEL8+01lrPaG83oYyvbWy7O+tHN7i
ulxOkqEMwybuXuFiVm9EaPVskoqHatHpESrABafAnhNuu9Wj0fDKJrysmMMItVybkZAFFVfiZjOd
khKIrdx6BtBiPSMMfC2SuHXcWYfaZTFpWhXQCLVcCCozlKClnWzDpZPAx9US9/5jhQv6tbTsARN7
usUAj9AbkUp26vhA7xtxniZ+oaP6bGdVvy9q+3HgoKmH2IfMgdXeX9pdYZSf6TiaR5p9Rws5rUCl
Yaj+ZOyG4SnELxGN99Zv797KeOLUdEz7/KEfec53+I32MmCNsJjxgczIObVqi8Sy3JAgpsy4504t
2azXtY6pJ7W+yph/GBP9Yur5l91jkpZO7yMzlHeeFOYO8EcGKd+BGG5GhPabt9kev9x4gHE8gcyp
OqZ4bKGy9IeDw8xpjsWrMDLAUiYRPyGdrW9iuKS1ZFs6RKPSoawpscGYhEH4MIhl2FcmqrlayeLc
OqEhxM7FqJ5yoYoT8DKAMSt3tnAh8zbYV3QBfGSkcAllc8kQ3lRxrA0aV8gAPzYInn4TQ9vN1b/C
ldwJnbE5tKWEewdmO8v+UQ7ahjjzmm3Z8RFhouKL1O8wG8ewU8abrk2P+kEx761C3ZqlfoPvMu9n
K7tDdyc62WC3n1qkitjPQyRv+AHRykZCGdvb4HJCmHYXlMQ/s7h6BU8zoWNOHIQvbOCxrk1Idond
E11d35YU1r75ox2LDHpiTc8JH8KotNNQ84LT6CdusGRGBBhT1ZBh6r4HE1skJuD8mFOubEfJggva
rA4gt4g71H21j78Ltfj3tJCU2i7508xTZSNQTHaI7o+BXcesLZ+0l1r7lLIGg0bFDbdVD9sNdK0U
p2fckVASq1PYxA8rl+ogW1xXsPBYE+c24CoFSYhuvM3awbdb+kmjRWd/CSNwwfQH17Hy99FGoY41
0ACHWhdPdR13KGKk9tSgrDqI8a6unu0ku4wzEO++Ng/0i17NALuKTTXRf+ydx5LjWJqlX2Ws1oMy
3AtciLapXlBLF6TL2MAiPDygtcbTzwdmWmZUVHfWzL43MIKku9NJ8Ir/P+c7i6oyTq6edFtPYlsv
io+pwzHeDGJFTf87xLB7JNDDArd0tW5SbTP08HhL3Ohm5Xo4Kim2O5RZWb6yZkpEc5FNwyY5LI4J
gVBLI3uoG0SItjHgh68h4vie3PRatIlSDEBmO3CAOzI7V8yVjq1wgN+bdU6/qiAB0QHLnofWX49U
9Jc2ejVNIhhD4r1rKjBorvDWig+nZBkX2UwO5P0elVYm/MH40gXobie9uJ+3UCyIlpYG80FZ/iXD
tAQ/LbzUGarkYfiKQE3D+wI4rA0RJlgOGzIdPHAWCP3ahummM9PDybWmKwwyuBGO/WKyu0aBzdq/
qbgm6EbMK+7MAJVHMtu+V3i8abqvxrLyGHDT1QB3TzrDj6vK+8c2Mse958e7LHNYxXtUvZGlLzN8
aU2DW2eycHm6pr70PSyFlR586QQaLpiHGxYylM1GKsEUEymLxYm5CdLh3lTkXOR+uYxNGa7cIHxr
UkTuEUXuVqLvBoLGqsqc0H3iSNN93i403fTASVlXcYY7rh3vDAyP81pBBgW8jXNLBjbmtfTal+hO
QeQkiyWiTdTgOr2EOPW/JS3XfBRja5MImuiIbSfkeFTFpofJxB6GtW8tnOLNV6lYhH2GedJ7bLJi
T5GSyMFGP+VjjCQHXq9Gg22t53qKRBw1Hz0ButNKbfyxwNbMwoYpAIspBAGnd4O512QCnrfflOk5
y54LkgA3i7xW191NIl7jfUd6ZVMgUylahKTyaN8Ukb6G4baHOpPtjJQxP2iZL4Wdb+2BclkWRSR/
4SjDz4nwtwg6DF/skaIUM6hGqpmYLSZTxF/02AnUUTb7mNIvkcBZ2pni4srsHQMmTvwZDhqW3YOO
fHtBVBNguZgnWRMOP3qjVA400mdRo63qMoPUNtBEragZtwbL1zE5yOq90AleLKXcVDiMiil5EuDr
ashgnY0rlmUSAZ9Z3N77ttJmxeOyu3QJBU5wCTi4Uj6tvKyQQpngIUtFPTJmt8gOaFGX07TQysBi
ER09RlGkVkU1K5JQCdJYx7+LrfhEJqhasVKetkLRtaC9uyZU7UlRhV4KPfFopSRvZWG+ACTGXTyB
DUqoFPSzraQEVuYVNns96zvq7n4bwoVi4MJuW2QOcBIDNbF0MB3bo0SZOlQ6iUCKMVQF53JAcsk0
sTJ1ECND5OtHDAZVqZf7gBS6lZ6Vz2lhstdCYGkHxjNINK5O8o21cWkhy1wS04u0CzI/XxJ0sbBk
SmuaV+atc2hj4weA1EOeF8AxRpTolsmFMFvsu7ivloNVTWhzoDj538wK3EEwuR/sTLyNXmYvxBYy
raqaLZmWhfQykKMiiJ5zvIbLFPTRkU0dB9t/6xlnN6r9SKTDtsLPWED76b2BiXJZH4dMR5Myt0ME
RlraQe771HfqfDuITm0KNWi7qkuO+YRDPyEdjTq2RXmpxgnCw/Sy7uf5dMFKbDvbgeMQhnQSnOEA
Gdsy5Es6+uWm9QWpHcQpGASYm84jk124zYb4rJpypzTUFboHulFWbEkn+3vpxHs3oa6R0dpfOl3/
NFEdpzbTHlwE19Qa+H7as6TSoDA+iJYk1STZqglEnZpIHXTgz9uD6e4ndOl66WN3G/CdexM1qCp2
0zXtOehWHtvzMehYW2QfQ0bFKmNUjEqiiDX3I4MqWSm2SWIs7/nv24UWaJBqXNKmA4t0QLLC89Hf
BWX0o6UlzCfFNe2ypUIt9s01dBbZBsDUyvGAxWUBIoHuo8Sets3DFUvZ8gAm6VPZyr3WyaYFpjl4
ns++KyGy1mppMOUaQk0w5Dx57kIGwX5y7VeQau4BxRz4tS5+KI2i2TTdqahzcAXZiE6tk5cung4x
ViU4u5gxzXQT7TBIEvGFi9ky+/AQyC/p1CeUOfJk3bno1LJ+eJRkI7MTt8lgKax0aeaEALOVNdd+
OKYovAswFqFnHm8HFnPqWGojK0ADu3rfwVu6PVCMD1bt90c7+EKEYu6tDWqNB8wdRHHfbkqrq3b+
RPZCKHmdSv/SKnJ6hyAQx9uB6IDfb+E/+f1WFVHgXvhkLmx1Z24E4oygUSMauz4SN1AfzWKsj7dT
PalHd3k7vz3iRUojVAJTMsQrccjTRB6agSo5jlZu3u5knJIHaRjjzq0oUkvlHG4HUCa0j60olbRq
6SbPku6Nq8uPMcWmj/UKNVh/vh0GMojRpc7nBjkBPuFkRpYOKBMJsJNCP7VVzGx2OxQmt4gFzvK4
OpDVQB1yPmhYbVd1De3tz19bpdMbmGYQ7PMv+/N+2b7kVZI80jGojObCEDDSaCGzrJZssU1tDE63
+EJ2CC9FAW8sxjAzYJa574Z4Sg8qjoOzLP2j7WoaPkPlfNGH4dTYPpsNiaoDDIb/iU0Dc2cXML5q
Ub0Cl2nf8x/6O0qaYKaSMjh17T3GtRgkZVjsE1Of7mWGywvgsnpvqvwIz9X4tGJaTnU6viOPCHBu
T+19LJDr+0BgMSaYwTFz9HofRkF49GX9+63bff583+0WgqyHOlfYhFF2vsA72eSK/4Qs8nIFwUs7
dBZqbepOxvPt1IBTS4dEymeyTn9/9HbaNg1ZMcnjZJMvnpud+TBEprlWXsb/wspzU3RqPJDEMS5l
bfJupqG+EbyxDxGDfDv4eL2M7K01xvheGA5bahXghbWHpefo7mvltj+iLIm/N0pfHylB8J6DOXlk
NIIooyFgydGXFUJUe7jw/rlptac8VPVWJZTGfdcxjuw9lq4eQyQprZINrrhA/xEPWlWLh99ugTqs
rLJaVdKrV244mhcvHMbj0Izfb2fThKOWZYuFa8R5EcrM7yrP055EmfO1iUzn4ASlvlWlgnSD4+hc
MXf5XtU83A4GRm9A3lZNCCKWnAiROe269Clxmq+ZUYc8nTMWBv7a7MiRAbm29dypeHLHATiaoVV3
ZZyW10mpcxXL+F1zBGsIV7z0caYtQ6wN783MLWJ9+qrYRR+oHDirEdL2uxvlzzHqmkvYTPIMHSpB
C9vbk/el7/wdC3bJTknzNg65CePkd9/ok0D/NQaHrTJhccYobb6dINvAFjSrGof4W6jxcTcougm9
pL080dtwVOVvpNbEiNnGkBYW+85k3PoDpYg0tcptTXbiOcDn6RTKrZc6nuWQeT0G5bzp88y9M2BY
I7mIzS2z7xTyuy/8P5gPxlVt2uXufxj+WRM2479h+Esdrv1/z/C/9F+z7/+E8L/9wG8If0OHxm/p
rqu7hLxZwv4j3k06f3eUZeP4MpQkKUv/Od7t77qSGDz4pvGwQ23nD4a/Jv/umFLgtiLXwVVkvP1/
QfyFbv0S8CbmF0c9wbZd23Lml/LPEH/V+IZLCtGV/Fg0ZRLVPsXWO9v91lRKAMeYMmJSUd/p8bTt
oKkRZ+KeXde7Oq1xwsia75EOmYsyf/XcomKfZqaMDKgdOyLT3MBkt+ZUD0GL/IXMxmonTLR+qpUn
GpUNvz96h83BSiPdOQP9pdhtkLyV8AsSr6nvpNdDX4sJUOs+4EOQpGu132OLFlnmsK6qPVeeGA82
ttYzBVOfFQLhgovZ4B3DVSC9A133k5JON1cK82UD49eH8iJMGkmZpB0dDPZKsapuzb7Y9HXwNGAy
puCQyA0xQM80LK5N0VxFZRyLsn/KW6vfKaf+1OUzdUK8rIa3zkT90QO2RKVLr5iOyCJq/Brs0zSh
+QXDbfveMZ9L0mZ1CYJgFxiQJCdX+1bb3ZWNN2m87NmWydjQTFOPToc1HRXfIhlz/84I7WaF8oR0
br8ElFeHyWMxsLIKqDpTMahxfTWPMS6MYjQ+HYxaeMHJMqh06hGTFjCTSLr7YRlRTAivXTgwpBu0
+8BfiZS1YyUNnTAevBQ0fremlrNBpFNIHWch3GJrMi0usiEfF/CDYJi/FxDCaAKYAu9dfQzy+Itp
AviJMl1b0xA0aQcRfz7hXByCNgIvXjaMUD6qkRG7QZx+7SuVogXO9yXMOTsFVtg6EV1NJZ/jPqay
Vlr7fCCOq8Ep4AbsaPoKWIQ/xmw7qgoFHhOn/42SnM50HYXkGuV7nLiIWxBte6k1nhNayZam29vB
opJC537bV4ho2lYEqxHnuY9gKBxekgDhN1awUUTXxCk3ykI8N5nPqtKiZdQWRHel6M0I1gGqATXX
wvNWQ7CgVYvVTRlipWmKCsekeys066Db50uE5biI8i2K2FfWIvhByr2jM5WU3mPVQqLBRZ/gEKIb
HSb4xZ1WS5YoR44KBy/JV+6mDg28la6xCzu/3uLJfPOifDoLrB9W/IlNhBi09s0jq2ar0wjbtiWT
Q5TY1AXq+Idt+M6OZcsGYl+H9YkaGvXvCbeUqcQP0cK3nbrkO8W2t8CZ3ky8Eb4FeKartReQ1fCL
R9J7deee7U8NfH3VGQnptCZOAf3ZmVKLXbT/JEfwBFOHbrz3djWxpgsdlNbSiZFRzR3OBGcy8DCi
k4IEH0i6pdHM1E/yalmizSCbydp3yL5V8tUlQCHo7lp9hrJCo47NeGvBuVlO9CfAbxibxIe2nGo1
UT7IJSwol8tSGiSDBNjvzGE6qCH/UlHRXCkEmava1Y5aqqEj6YZ7MWNmECR+lhDVpzSUR3vKn6Td
1CurK9L9UKbXsvvMI+NHO7vJbf7EomrNtyGoX7oOChTwrm9plV2FHbDdrZofxqRAM2i4CBi7sGO+
qSCS2HKdYF/Vat8mfnllA0tDN38etOhL5he7xgeQnMHWFYhyq6q+es17YWAFy/r0nEpM2MZAEU8G
1jnD3KPIo6bvsJ5axjmzDgtELHBC8pSsa+oLxAZE0RrpxsqscZlp+dst/mEywbF3aisMD8r6iAbX
HGg2sanNe+2US0i8dChoxaGzdghP92K8BHQAj8QcZNvQdV5DE04PoHmBWE4tIW4/9G5/yghCXGI/
eqUTjsEqtmC0Y+Rditw56QnWWDEshuq1R1N9X5hfYSq1J9xeFJ4cKkZRFROhESLrruwwRaVnoyYA
9oA37yUKqy8aTPGFGaebmMFxYc6ZwnlTnh1Cpqoqh/7UXgxLvKKFj0CEYrZ1JWT2mZ8lSpbHRn9y
P5KIwZA9HCI9R3/Ogru0wOFYg+fbA2ZuoEWPBhs47YBqats5Ajtp562tafhGA/ujLusDBda5BJZt
axZ3oTYFqzqGzjxIi2KQIbCzlURlTJSbUWguHTSkZDOX+0JqLOEgUTMQkhGSiI3n94/4YdXZCsYP
k72rZw4YJbrpiuhkoj8BHUra7Z4Um61Eqa8H5aVuLW/Tpy+lVX8fdXt4sDEgnStkLcug7v11aXjZ
UZk29glXvo5I6Tdaz8Wb1M20MwW/FpDneKomDK/CVR0aOKrYBcNhYSgwppO/01VW3/cevbRgLtO6
TnPE7PTq9XLYBS2+q8pq9IUM72wPY7ah5gxJCzERT4yXFghM9lhVvY8o+G0ilKs5KDrESfIuJN2h
rWyxbVRvrdpUXQLPeaeWCCpfdWiKsVoXVrcfSRnki14BSqOdS7n8NZUl+kQS6TaJQAJj2TvCA46Z
WccbI61e2xyxzOARDjqpeFgK+6DSTFuHfbqsteyzDdAC4JqFfqTsxz5GNocmcmMOj0Ur+JPwYbZF
cJ+wdcTSlL3Z9aAxbjYZQhRcjVPWIcNrqx0e/T1cpHAprfxpSqbL1N0JxK2UfW1A+YY6alCkl2qT
2BVcJUhhiHwjsdHxc+NVKQ6VcAN4YqcpvPdz4xrV4DXL4i7U0SNBhEm95EppcB0wyTHP6m9jOH6G
RQICPLkPHcCSIFe5PvV1oCPQ7CX+az/+ZsfdE+J97LslbG+0CFBN6++s1ijlVzQMpIewP+2rR89H
cRe31iu2JQjI1fCQqv4jTLR3qrD1igpXS7KAwZxBrWURMxu5mZviUGEGG5BQDSHjKjL5A2mcAX/J
Du9allALoaZT2VKfJKnxM2SVlXv5W6ye+0HbpKULrMSR5Z4A92qdVJSEA65yHRn+OuWLCuJUqx3j
LXW9B682HTgj0Tmv0W/6dvmNhPl8MO1NPnWXMmtAxpAH1QUosSeACCVp84qVxqKvtIegHC9FQWkJ
jiLtgbT9KK3RwjkJhYtaBdi0Mfo25Pm3vtvbRvG9Z1W3cHVg8g4rryShpqscjcym/IMVrlchep0Q
9whd/qhSmHy+mayN5mvfoYfHYsY+HHM26VXRk/LiR+jtK9Bqu3hMv/IqQJFV2XOUHTyhnpKSoTKK
LbAZmrMfW3b/um6gy3K+uaN1n9YG2JX8nRAIvMLZNdSsYwpO4KWsstdO4J5LTetDpqh/69zJqblj
kuz66FNziMIps2pvhRSqKYg1xNq30QI6d8CQgxIJpgKk0fAhQXEhspD6y/Q0VC1mELNdjSS+xjo7
7EzTD3qMeqUudQB8bXjpHVTAcaa/dxILfCAxp4ygEK02l8fBwEyVYWg0ps/eGM79eNW0dWvXyd1Y
sQ4LyAJYIxtCulz2b13rP+esZi3ZXWSN0VvDslynIQiKzk7phDYuaVWLzHLjA04l/jx1SzbmSF66
Lv4aVCiuq4lEAohh06a3kXw0mM+bHrZbCGCls5MfWuAmR3KjbD5sZjyvRN3RlRt89HOTsJ7nAJqC
jruUJmzUeajfOA1obBdM7FZvJ1ZD2r2qeI+wdbNuw+8gUlCSqBlrtii7iWyLpVlnESiQMLy3QjY8
WW5Uq9aU1dK1wbQYI4Ad3aT05mhz8lYZI4CeFBXyHlcSeXobv/Z+RCQZ5Yal7T1bfwnJboQigUWZ
BpsZNK9ZGTJ0Igmx7KjcmHPcl4BIv0x1CqutoN862LKgH6MdvZlTbrRc7HRa6hOMnHcofhCcJwo2
Wfs9mt6p32Rj8qVKxcULsqNDlwqVIxbKFoKaINgDvDn6SEOrN3oL+7jtZ4xRF0LzCc5CYkEmTjXE
qGa5my5EiM5fG88D2qq7QrbY68KJ1Y9NMGZqzWzJthL0DrKjNES8q2cVx9QZ4uhXobfKETqRb1JI
gojor9OUXGPGOo+68UPoTnRxMlgmhCODB/PMT5gUyNK5kh/0uPyA+U4PyuSKDuJArPQOUjivDLCJ
pm210jD3Uoe96Xl1d2iSUIAQUOmrpRxAHHXabDsLTc/Quq95e2BHUy5rtyaKIjDoIxku5nuBn0FP
C2B/uncxtOHdC4G8MrYmK4w7xSlkcSBc0BsojMGmtIu0yE+uKNJt+tD1bojKwf4gkQSfcUGL1G9H
iGIxt/C9453USgYGNVj7ysFdBaQll1cYMt9kgjuHxJ5g5+MrdxnIbB3bEJr5rMUjazjypfS6deu5
AGPyrciy4cmeFfVwm+2Oz8NzpobePGxUAkDAGwIQsdK5Izyd2LWOp8ILGXP1jwg8lAEOrI6Yy8wR
M3WQrcZImJRPoQAU/RwxYjDgazj3AyZuz8pg6atoq9kBytK42jn9UF26tveXij6g0XxhppHHdl5I
eL4xnIzkaICmxhuWoaDHnWjwq6pCfwAVmK2jIO936FUeDQ8DkaOH5IkM+SsvFlyq1AwSElCrORof
WPLowdPpemc3DiAjuBwXtofRU0Y4BVV2dq1hvKCha8uMTqyw3PuraaKECYboJWgwfMXVMhwkKgGr
m+BoJRQTIXipwugXE1hAJ8O6z8WznpTJdGajPGmg0sPaW4C8wfmbXwTkOi5D8GMUDTduy5rHRf+Q
chGsb5oFvGQdPlM9886eFt5XUUlFkT3uOMXPfVcEgC4rY+GkP8iMwkpkXfAPARhpJaH2mBI62+HS
pdstbG2XYX6hbNsdBzqJfM3oAgXDItJbnGGT8zQx4xG1I6F5IolamYl/VHWdMrbba7aybGsEW20D
s1AGzeKh0+3jNCjj6Inpay+7z4EWEEMdZjHwjd+R2dlbWZmIxTC5TqxONIv9np93T0re2Ywwq9Qp
v9bhcDUmFEBaMOK6YVJpZHlfxwF0x4LaMeIeOUFUpd8z96sxExpMLAmwlbUo/S9tXB6ZWe/7bpnu
C7qr51TRSZ8Gf5MbxKv69zDOmHiF0Ww1Ed91efKFfL5Hm0brqmF4EIqp2kYPk7iklOv98FYBAReu
+fE/dcr/lzqlsEh5/e/rlOecfLJvYdkS3fp5+3377//42+2HfqtVmtQqDVuhh2N8FJYuqDr2n3Xz
j79RxZTCNvgonFuF0CXv/fe4UU3ofzdtnWIlVU6iSm9RpHXeNsE//oYQ5e+O5VhEzpiWRcVeuX/7
z//zMfyH/5k//JYjWv9y/r+yNn3IQ8ZcXtovobZCGjblTtNSKPYoDtrz4x9fL2Hmz8/+374Z+jWY
yh4JP+UrratOMo+meyIhPtO0D7YEg7HCYFVz1+RwJDsWm4vYqh4d4D8ktJSs9Uq6/EFfrXqdLiQa
nLuf3tHfX/LPL1HOwfd/JqLSQjBsx3RtxRtCtVeoOTH1p5dI+bQ1c0mOojW2zYFSgIvRm3AC3Qim
a1SBXXk1CzvG1JoYS2BZ1sFO8g8kzfVpiJHWuB5kTTz3N1tddPQt7A+lHY7rCb8IcRLWdJj66cu/
edXkyP7Lq3bZaOpqrlL/y6sOvACJGYpN2tQBgqWkdNGXO/mXmt6jMZr5t9QCh09yCWJ6YhklmfWR
YalHXaQg1BpbPJYprFQ08OjhEBx5enDFn9/fibFKjmJUVxsMBvlkaz3rYcTXQm1smf+QVkEEWRCY
yH47si3Hqlr89b/2639mQPcUgvq1ya4FhcYvn4fO2zkAw8OKZnX6XscaNuKQvoPGCWvProKDanuk
1Q1JSrra/vXfFnPl/OeLgT9Ofq/iqlAsVbgm/vliKBC8UNyYsS5sBJQJ08anwGlamnkIKJ5vNMDl
65Auzz71gR+gLPF07RJFBASW1Hn/+tXMub+/vhrboJngUEOkzG/++mp8W46KvuKCwsmwqXtmksAk
Q4GN4SZpam2BKq45oZ0kl51MH+bBGc5U1dYpCc2nCObTq7LcbyGT+ySN76E3mjhraf9rY0dow6gj
lNRCXNkUTZZ//drFf/Ha+c4rgmJdE4ah88trl0GMs5q2/EILg3SLutOzInhAFvAPv4dfHANoH2UL
BUHSKcdSne062zf3gCuyf/M+qn95LXArLF6G7RjUXd25o/PzV3xq4V/WiW2j12twaqICOPVoOnBr
mKtWL2LeDzM+aS51qgbTeGVKvi3swvqFHnoWU601rKc5Ifh24Iu1A/ak7frIETBgDm3Xh8fbSVMl
VCqtMFtjz28RW6FPXejF8xDV8g0lwXLWt69k6VQnbAFts8ghemrsd+8nOtJLcEUJlX9PO/DygIJp
jbo6ZXzNR4JobWpfd20VqVOD0jTo/IrCaV4gHgpoN1ZRR8ocLh86NAk0U/QywEe8aU0yS3T868+W
rtUcRv7z9wT0nsDxBG1Qp9+lrF9ipDNFvo1Syl/GGYoUolr3DcL9MLHsVdxQgo6VtatoeDPDpeQ2
Bd86OTRHo86Q9jXzTV8obpZj3hylZTXH261fH/FH9MhuAoLs9nBtJmcdadwO/3J/qn3t90MpABXz
HeE89QZ3zTuFNHp+Dm1cHqH2//PTb48o9jIoxdqll9fG4c9feLv/9qv+fNrttDfAlTc2OKPWsu8m
tDqDldYn+hZ8jDWMt9hKpwOOpyvuEuucO+2728ywAlmMj4QYXTN5Fv7e0JQ8acB8gXsl2HAjQqL7
cdwONgtC2Bt714LtSgqSnCFHsNKoGSDGyOiiwLNDdGY8ZqFUOy1Epxp0jbgSWCSu5ZPooVUlSEUt
aFGy3vrseBAAIofsy/Qj9tkce/iwcl+cvGB4qcdg3KS1Yz8TPvPaWFP8PQrGB+TiSHQG/93pfPco
IuokTq6cvVHbcsdSwlh6OhQnQTD4Nhx7umIDPqCUaI297yPvRVsNJjHQmNSDLv9O4jWczmyH7yN5
8deahGVb20F9nSBMCDcyDlR3F/gIq5PeT9WG9BLEEkm28eB/PEvseyBfKY7APxhpCj6lHe4kI23r
5xJKMz5VV2IHYSQehX/qagsPE4qmzdQk7TbxbLlP7A8XP1BaxESQRJr14uUgKqm4VBtfj5aJhnu9
1Mxyb/YakAB/Ojs239AG1P4qSAxg87U9bfJCkAUb44wxe6e+OLX/XJhQtEWChJmkdO1Latgv4djl
V9+kvdZ1Xb8qiADaeviQAdZAyOd/qO8aR3R3fTuSX0jG49fIEncTbaBn5dkY7bN02miGI95lTTjV
/ARzrlhYjdkcAePZj8A/EIt8yyJHvdjtGB+qVgfY47TqJfPcYZNqUbW5nWJdt5eJCilxzY/KAc96
7vTF3e3Ua0LK/+F0rQNDLTtfNjsqakcBxOAuxN5+ZZJnOM7tZglcKOPV8qjvjD8/ypyHtmF+8u0Q
JPGR5sEiJIzi5Epfu4zYOHcGBahlOe/mlZF7Fyr0V5tE0fPtLs8tMTRnIMdup7efCtPpO8OEcbzd
pZE5cCRGJPrtGXwgyaZuNVqr2VDRRo3lOqoBKoFu0R76IYb9LflO52GpPcTS9x+pPSQkR3vfb8+4
3R/WhLyMY7m+nd3uv/0Oi51iheCdQEp++nY/yX9o1dFWJpUpqGXZ4WMk0+gxMTqar1Jvd8TkIUSd
78sLokvkIOmczKfMatGjmbXIj81oXAW6XRGC7U3dVqenufztPG0zaw8lIVyMpR5vMIhTDUA1dQFK
YG+ynJyWpKviy+2+vC0J+KQXt7ud3h4AWULUgazuJQgRkMy8H/Uoxa4NqQpRxzSuFMGrK+iHklnx
ersnA0RDCoJN8PZ8X2zWLg5YGl+3R2/3jemPPBXZ5XYy2P6nhUnaK6r4rPtEXAwVMT9uwsbWpEBL
pdy60EpzDxpCQwZfwzpaWJXxA0Tv9PmdF80K8dHVVQPRdYyOLe2Pje6milrlnCdk6PEnBTyaM+Yn
KCtYzsS2PVklBB789l9h+XhrmgP2Y+NQctdJrPgaSFrO5di5j5UKSyaT1KGq6NtfJd5rT1nBF61D
FGlMTbqvstp9yrPh8befLAAYjKYR3QPmDc+9F6BGcjyK2JUvqRpTeTZCIOc7lGdyjaKUmOPO2UtV
ufcVmoz7Yj7kPn3jtkhgdueMw2gvtUOazGy90tHQA3rTE0RbRK7JvOE3ksJ+QN2q3/mYZ7HYTeGV
AXdv0TOnuECJYefHXj8nZuxKHITPVjoOUMmbn85U0IOsY1sO7ZFJwpwoy1mNu0qSuHyvRv0T2M/0
INJJv0MLMG5Tyiv2xkkn48QQy5Qjfblzav3OBmZ7cudD6Jhi1yTpezX/TR91vZFM0bXVWpKui2M6
pPVjPB/KKTPuASojSrarR5C31IjSh2wI9kmVjWcjjQgS0VsymdNC3MkBCjgWe3oDhqff3Q7DfGtk
XtrmgqodIRR98Hg7AAcPHptG2yWRKM7DfHa7vzG8H6E+vot+IJtIMvwCpB8WRqc41o5iYVPT+Igc
J30mNo/c0bi/v51NCC4XOdTH0+20bSIc7ThjDu2o+CoZaq1bQF7IhyrPfaJbT4XfbUe/Dd5rjwRL
2PL9ye91EPd9eBWG5hxvB+OPW5Yyi+1kBM+3+/WwYKL840E3GChtjuGuH8vkSLhpcqziDNeBrKiT
sgzFzBeJPdgH76DrTXfHVqq7u93y6I6eMIoAEuKuP++/PWiIgBgFVVxTuJhsUZExNte+t+tryZJn
qUgkRnfyUobOD8OuiHn1dcM/R5kKj0GSrBVrw2s22GTwqgjnIFL1axth13XK4qvWtTHeN4vKOtuZ
LlhmQ32EmXhi8VF8hWq+KVLnXcZ5zZYH2UNlWsGVTg27jo5GN7lvMiKkZAhPUZeHp6mww1PcT3cE
bLB9Zg2wsJsev9N8qHPiyns/jZ8RvZcPtGgAosmAHin+62WH+mYNPBGRrF04dEa5RXFvOgyZvdKK
HTYd8ilmAaQKQCDDD+WmncYTy2+yKQqam5EN4vz2/wkqsLU+pgCcYg82QWe8xyDz8Q8nLyxv4qNn
9ilMD+4XLGUWss6nh9iooDgb+hw/Wk/HyR/VAuFq+OAWwUsdEbznUix2YNNZyaHIxEmMeNeRAoBl
LGr7bDTSPvvo09eVTEExFCUrerhWkOnUsa4IZAkz8dr6DZVD1y7gghyFHONnI+3xSuhy69PI/eGU
ArEUCwNYHS8VEWXLSGjF4fZFLTtWPoIvljutA8PPeIeN6sS2582Z6ubRzefQ8NTyz32HnLHF05uj
+9kGhSOXt/dFFUlwdbxiB5Egvb9dGU0svmsUclepgt4Z49Fm1kYrjDyxBJho+pehTbyH2yFLn7Dk
vsRuMT2VMX+Ry319O9MaSWDpmG1okmy0PJiOFQyzB2sAlJG7+Y8iBcvkU7rYBYnp7vxCjcdovoVQ
ilsNFEB/Xh8BeLjkbmrv0QrVi3E+zay8vbP6GrMWMVHo2NGHp4wdhzoAkdG3pbnNosp7uB3oAkEA
MhO+EjOf1pKDDY6gtB+xUCCsUFmLVbUpHyr3Cw59cQr/OERDRfd31L316FGdBt0TgLGriOcJ7LlL
F+ENvn2xwHJBlyA6EQlQugJlC8HHLi2QKx7ZnFoAtskZu61vQrWJRnMjegK7y1SLT2lEGTbBCrRq
beYG/JUpS3M334SD9ag5cGpzFgdbAsQAYBVc8zjYoc/RrLlrw9H9v1yd13LjyrJtvwgR8OaV3lOi
KPuCkLpbcAVvqoCvvwPcJ+4+cR4Wo0mZJYlAVWXmnGNuqqa9FiXKFbMg6pbh0Fugdc2/WKD9cgNj
k6Ed2JsBDFT4XD5JkjR9aKF9A1rIvoqawWU35dMRPZ4zk14lHBWkGGVffhHNma37QAv3mMXsN+Za
68frkAjEptKiaQdBMP6M9SfZ3SL4JP+w7z6lJF98QX1w6ZJX3b2QUbKmEa1dSA0U0EK9/hBPvjgB
rXc3zPS+h7r1OW5OzdZGCoicIRMHMK3uDtHXcC7Modwwna6fLQYyq9SMzVe9O8marr6PEOyu5ijS
RCrz0vay3ZVKgYjQ8v40ZqW+Qb7VPlMbBQiPAvEubPDDIpJvERnw98ROjlnbo1LmZDjgtp73iWRV
jKn7T7ZYe3Gsf+dDg9ZxiMM3UNU9cKPZz+m+ZagZMFVH9p85INHQNTzWEz424ZXjX8+wfxOhq/ek
gdzQ8lc7p1ZH58wUz42OMJ5xnbYzvFo8Px66xqREppW/7bUE/HUv+mqljZa3HkIsYm1DtydAYnEJ
x6S90F2Q+ymYbv787PHSfx9yv2RWw3gyq7kRVBErNlEeiJcRRwU+ayIwe580Xb9pOnv4VBYogaxO
fhoye7jdzPZUyRq4gyMx/yNfVFgy932XyMtjG0rdVl4o6d9MA0Vh4BKb9liFklZP16WZtNuWswSn
B57W89Mor22Kv0hdktrfQG+jwau6D5JivV9XxTcXo/UX4cygXxPWFY25WiZthjGMg15siYvl8a/H
a7bnyJfHv1SiYZp2gaq41jCtwTPmF58s2l1u1NmhjlRzsjULexHzoCeGK8hFmLW/ZSUIxi7k13UA
PibSmqnHA4Cb4fH29RctFy+WFXXvdSp2/mA2eBQ1ghoNbldCxaDvlpwoR9wfI5mDeZ7+Ywu51+w2
76rum3VIh+LETEWeXL8hEcacknfb8u70oaCZNnhl00a/CcewXus+UluOsXIXspnfe4NckLSP/1Se
8wkSU96Jvi12dl7g35zK6tU2s9fHJ9gVvRzHnKqXAULd3nHHZAsILDvWLthTDfIrrV2EADk6pNcE
+T1++PGLcSPDXjoE/3ldNP1/Xs8qsmn++/n//3WUav/79fn7RKxX227IAS4VLBTSL3DZOUP4Wmt0
ZmO6sigIIABUVuvsxjbkkDZ/FL+EBrbTtEBX83RiALDtUhJFHx9VoSHJYPdpLM8f7ZC0rlFegFx2
TcaPQk53TrJ4ITkmLy09nWgnBJwbLPPtP8/wLN+x7D2ePD69NIeXsjB70C58cauIJSVJrMJ/zxc3
CaicLI2CpaYqJMuxcysrkHRJdBaUn8+ckJybAla5nRTs1f9+AhkOl4hf8fz49C5xisOYsDQ8nubz
t6gY2TIkhMhhazGVL54aWCrWdCDKnPp9fvp4IIjvqNFKuRhD2oNi8YbNQF939fggs7wYiqzmL7GG
rAaqiUtCQ/cJEpX31JToW4iLyfYG5+n/vBa4nBAdrnAQSYhQER313e7xiRLAtZE25wpaw3lkCx9W
du9YW1bZ78cHHg+Axp8GzU9OrRtZZ3TCJ3THxc2wyd/DhM9hRsnZ19IQezM/ZFqCLbCAMWg6LIE2
9AHZJNHXFML766JY34XhpH/SOtVyXfukUgSvZBFNpye59hkhrQPaHb5GbJChrKBhzBengXdtiPXs
o25Mc6d0L0emweslKqT/vh4KiPn0Yaf/8/md7nyqHG0zhWT36qMGQrlOiGWn5zytkIs4dmasFACD
19GY/N2E1mL5+GjKr3Oo7VkkO3+tOZjDWov9D4MfdNWzMP6UmLqMtP5GLw4tI6+tgydV+EyOIIrn
+RP6XvsKqZhesHDDqbXqZqM1IZGi9kj/MXa+fYLBLqK12rdOOjvHEsktIhD4aoftAZzEuwttli/W
42MMexLpiJZ/hzmHuRDDa1cFCOoIob/bHgE3qj2PZuvvsyKbXiRq/Y2O7GOtYNi/FKSDsIJzrVns
/PMoB5JzVtT7Lp4RAtB6TsSQAeK0XFzwRfn7KN+kY7+QnlZxmhDP/ui7f6AmgiNgf+zfXJKNnmPp
L30rja9KU+0zaa7NJVBqK9/ifMg+m7KJDqSsGyt62eLTmNUVukyHKxb0YC1K5Cu0FYL1ECYc4CEz
H4ag1be+kZtPjY63GR5C84Hp/N0CHEOaoblQpq3/upH+bYOYFX7W3ge4ISsKjhr3Zhd9sAxuwNQV
d4SA0ZPT5pgleVlHTL2N80on1duapd91dHCMmOvY0vDfBr3zE1fmC3+wmigE9lksq980xQThtghR
oZ4VfwDDPrPbd0RPdNAuEtW8gNKiX0IywB4xWfNSBeluKjigRQhw4a5L520kmXpN+o2FDzlEc0K/
IaWBMoTl8INVeFoaBPtA0YmoR/pRaFvWViyBEljpUKQBMJiE1L+KkaHKRcXyMQ07x9aSY9DBWnOz
97AOrPd07uFD83Seoi5Gez/FCapF/y2PtWAV4uCnGLcshQm2SCNy2mmizoOOZV8j0TIDxn8ao7Kz
QEOuZdN0ilMUNxwV2pPQvGbhYIG+mOkoNx4HWWTVY7zjAHQidSw2FrQ3CDUklcG6ZLGDWMjQUMo7
Oz/u9TNeMLRbM3KAS3Z8wsXX70Ilz7DS924NTAaE/kq5QX+YWrHPQGGYMXF2mtzwp+2/YuKYyKgQ
6qK7ALkkTDzKUPvSGRD2gYx6myBLd3Dnik/uF4zOMnmqwXGRLu1AK4IuHhaus5nQUM6BI4hnjdbe
6Z5wrtLq7UtCinTTuccir2BPT+YJpwqrQ6+1x3J0w22jxRwozfZIDWftI3QUduKgRIbIKk6ys95k
0gdb1ocUwfwWG471nETpERwvf5hpSgAIE3m9BqxO861gZDVPfRqVentWyJWIq/L8eAid9tRItH/Q
5aubg1ttEyhqGadtnptO6WCAZ2U0G/g+T/BudCnGMaevXvM5hSevnXPmpu3VGUgTn3QS4R9P5w/W
shzOU7pvQnp/SWa1194g7YWj7Q+HP1ZpzOqrKvUivOoDRy08mdmGp/NpmLjepS4DQIy9vDqlw9e2
+qn1iv5Y5eSy6n2bbggBca4TTR1QBBppUUqtm4fNsyEUtwfCpIvxDa9Me8xj2W5L9E8LrSAVljwB
e52F5Ea27EBM0dj3rLbbe/rw6lhZcbQZW9ZoztcYyTFNZLoLXWx66wkFPoqGZAPXp+TMetJSIUqY
BzA/tOD0+h6neY1BkJ+56Z0b6nRjYcjwRFCUddfqObaCO2ihWgQw47+QVRPGfRqe9FB3jqXExoAj
fPhJ/W5ly8Lb66O7S+KGSCXG248WtqNXRJQ3XUmdk69lIMCPTPEZSRg1k9Px1w5CrNEQUV0tvrG0
ek911d+9qHQOnQ57MHcCbmZ/KDZFUR9BzOKWDQA9V+Mt75vwAOr91MxmX4WP17OleGOn4GfWmiDa
GdHFN6Px4g+3OIcDzE+LryWKK7UfPffNcTR5Lt1KneGncXuyKq+njDa0hutyzRQ3OYbjc2Y7XKJD
NZSXqm/uU0lwYSl17xQ5tb8taxCjpMz8i6Xnnec+H10ik/l6hXbTcpJ7NcF0JZbANZxxiwS53moF
qwcTZXObtcyl6EsbJ6oHsRSTXDI6NjwEXbRN57FeN6mtxuD5EpTG39xW+l5B6rqQFYyAO7KfEjKE
RyM0sYAL/4gMeNEihboGUkwgNng7u0l/bydOJrNPNGIuQkCoZaBCddwTUvXvKi7a7SAsbZ9ppsff
SdF7AcxVERGvUxlbeCKK1vqg1z4edRgcK7uw61WByGCdNHnC3dq/ITemjehx91PDsSB4xVNFFwom
bR9c89SpNl4Z+sihALB6zhwsgh/1iO17XJl5TaOxebKNWXactPKdLG4bQbNHtORkrQ2wiLvE99R5
mv6UPfznHObmnsw076I8+S+DkbSWxP4sWg39JVki/EHG7jWRQbw1ceIBRwzHSzS1zQoiNnYv32i2
ThWER0XOPJFsoUOCl5jwX9lfITZcRrw6tfgYvSMaqi5m1C27voJ0W8BpIrwXBWzbvwoc2hsBCqQV
ofkC4BUwzpAwX5zyNQjUKIOFZAGJ2OoxI+oRXNp6EiXBoQlHPA+eEhE5ltyV0qhXHCjDdWMgj0vb
omdlFYdBonwI9R64NHIxXyFKwQhQU2S01kYCIFrkSZEdYjbY1RDW93YQKzxs3k6bMCGGDWJ80oNW
XRnLvdckT8MQ7tRokWzdgFGxmuiSZIJeX4i3Om+A8maTdRNd8U/T4LkR3xovfcO724KGRTIWnxwr
jIWC/Tc2uE/KMivWpIKHRK2dYz8gbxWmxjLKpxEEVaytotQzFvYDOBDPHhXUoxgM+SVcNyMCt6ru
xDvXu3pqvh5bLjL+dB1Z6YHdo9wXgWFuyeRq2T3GbpZA1+dWUwV9vi/3J/TV9FwwFhaRvw97yGBh
69W3STcvzwM2gPuAUAjFPK1hsDDl1raCGE99q61d9QAAazAAMrK4NbDM/sDbj3svvdV5Ea6DyP3T
TmZ9iXT7oHBy6ExqVvAdqT2yzj5mSAEXdND0IwSUt7pXLlkobMdVX9lbHFUgb9IgeCkJPUXeg36V
4Fla6wYYHIuiegv73diaMW9fayjO0GH7lc9JrUZg0brxwlfdjkAhh963r9U9CQj+pzZPMJxWYNev
aUWNjs5bT/I5Q+KtGYruZE4WKU+6p20pijCvNJz+wkY0GwqMJfpqB53K4L9qwDILFBeEVDD2DpdO
O35oKrnSWOYi5jyyAzetXdIJ8MrcYR9SZrydzFJErj/VyGAyhM21Nab4TyaMbxRgv2yI1l1vNUQK
aHzQE5Bh3RruJQn4ERibgOET9BXlLFwHCYZQFhqelpPdmED6SsY0wvkxrps+4Hw9WfD4stzCD8H5
Wu8slLEc+Hq+el17k4E8GudHbZPykjRO9ey6ziuTpa0XZDtyARKkPAQSg/nmjA5jKMaSMnnmNVZx
dCLVqkSk3bYkqx5V0zYLuqbxoe77fdtV7muB6QazFbItkMArl/1szuXT3YXj5O3aZCx+SRrZrfOk
HFY+6Ij7pAmEdlXFblJUrzWAA2wHw+1xrfUYkjZRPvqkSJra2hh88xabmXnrOtC9E4pqt2xfQxG2
T7FtrFu/pkmT/VCltPuRW+sSZ4lcjU2SfBIHRY5E9lRKaJUx4SHoxrv0DYDOVjWwvYI0xiBVJrc5
umLDVAYuKNSWlC19Fakg+MgnVN1db3WXEbv8luE+2bGRbmxIimDZZcmJs/bW11b8ErabWnnxZWwB
QHXaWZFqfyTWVnupuwTIHyATCFvV0gjR5nC84LryfBpfzAq5IPx1XGXJLsI4eumQle90QQ+gYV6I
fuLW25F6bvXo5nrYPjULXmpfmeU6Sovwm55EXkfOlywvnFBAynpO+xrbYXSum9nbpvrm7IXmT6e2
LkHqm5g8nEFUxXGSUGpRD4I389976a71Tg/IzXNzpPE28oYMy2s9in4f5o3/7s1phoPeMpbU45s5
7EMnYLQG0xVDVrTnb208DzBhF8Cbyr+yiPACWRkLJdbKiIXwSgVhHCENA+cV3DJEl9VldwNHtens
Rq4wfdGms1Twjgbhu0ICcCZGAe2llWEMtVEF+EI1XCgpDVrFN67bk2mH1hqmDNNszUjXXhW4K6ex
IzZYX9xHWLj65HB+tydaeAZhLkl4Myi59nTRK97wvvyxTKM8ucJB1amrE4sLINA0XNLh+ernyBNV
Qjmnc6bU5MJnNkgVIIgYXfjB18Do4zrYFnb/j4mxtnR8LHnkNWab2XKCBo7ghiIGCcixbxtY2YbJ
6HXy843ywmlZWAD0RJiuB1+wd3UpbRGCAWPByp2JNFxLd3grJDN8uFfuzcnldtJ6uoW9137XrnzP
g7rGGAj2CjuLGbd3+O//RA1h3w4i/wD7M4TsXaILiNC5dW36OdiM44OxXGuNYT3jXkyXjs1xIYrU
gQx3AKPJ8Jw2ZnacWK5WWkrdVA5QxIbiUxcMMV3Wj6AI8xeRUgkOQadhUSNKB0QzDoRV26Xpk8XB
Pq9TcqVcGNMafzFOt8ugQLTQKAJwovhWGzA/dfhbnGs1Aq34uZYkpj51sh0PLQacgs7jJh6qekGK
DyaM8U7HJjsL0wXNVWZv7sjAESsJIcWzilepmBCxgroLFYaxb/AqYFKfhteqi/CSlNo5jG6xVvWr
jDp8NUXZqhzSaRvh8Ok8dSsm08ZDEWvsUzQKuolzCsZyDdQuLwnrAwWmttJVMSwJMLB2oeOoBXTo
+KI7f6wCFz9h9EHTTU9BIn6dLHpNKzJsDAT/GL6TcuP7dPKQJbs/7G+xVeJpJ0x+03A4XmsVbu0J
ulrW85mZzRvmWTAmI81tVzI2xCaN5EcQWFt2Tm9nFTpzMoiX6RSVXwK1wHJQdUwVQx1gDELf9nPx
XNTepcVACd7Jt1clURIOIdAM4UNSZ5qB0WAh4f3OgRXc+pZjfOD2oHE1LDSHRAc9eWs1L7qO5sRO
6GtnXxrxtlcCJ8NonzWZ2qe464G1ixJbEozfsrT3OqlYJnvMbnLlpUTOS4FRb5knAeMpIU3mYQvq
jInVOOVgyEpaAzKAwhbWVXd2pJkvKEnTg1XJjYy8lJQ52NRcKkYbvbeG8V4GLqLXctoJ2b1pA8Oh
rDPeB30oV+wa4wsAKQ7eOVGTDChZKG159ky6vtTm7goWwV9UtiXY5ZjMX2i1bu8me2JzSN6qw1vf
Bf5GS+Fgc0z8AECwzDjLS1eRu6HXGEfm6UyQvRdcpVtmWM2SCLGvTqykTzagDMgHbVUgge2MwPDg
MAwpY9FhqIM5RJR9N6S/YxA67TvRapQFqkz8hPDMA6+RuzGrgQO4QAwCJ4SWRuqMCrM1Vro3BB1k
U0zuHerctHFF+xnSy6bZWn0ZTcPSRiGghhpewwgsw4DwbrVRcsELC08DYFnkUsCDA0aVICniBIc6
IEnLPAHS6ooTntqCECb0tkybKVxsQfa81s5GdO2vUbccvlynXfQmI+7BjPaFh4QWfHd2sHFTQixc
sJ3Ak2oNOmaTQjHHOGqgWb4YCudlJPmZhDZ1MIjFXnD0OFJSkkCrYC2OXnXrqvjmB/WbtMgE68Nf
xM530WEaQmlM1C9T/ckwdydPBOzgrbznbCeJP1yx75mH2b865VZ+gjTO/kIrr+w58Geddm2L7Nj0
5fAiay+HRlj18PpQyQYkigQiOklPQcPSnavj+8RlJ/Hd0+td524Ykq+F1IOVO5rPQ/Ndh/bngM1z
1cr+QAUbDcSLzmLJAmJ5OaC+ZGkayW0O//pR/qdWyW8U/BAhSxh76L+QypucC928NZ6Dy03Ad8Tx
7/HdQHkpP/qImQqTwkZK1kjYj1/rFXwEM172MYFdAPuifVsOy2QAjilB/e0hD1Lt4O3X9RwiWqK1
LxVl78k6jFbO8QTDwt4fdN5pr/ypbWaCAUh0EdvZTbqCqBSH1OOuCrfObLG1mzttxVeAFGjog2TT
W222Hfpu5JzzSRlVL3TXoKXPmQioCvJ7F/A4WFXS8cyAMN305LSdfANEhgMb0fbKBgLKOQJLj++G
y97QD5reAEGp2DGH3ywK46UdESEoMYn7/Ke52iXHSntoWUmu0xxYRWOCsKo9VRh9jaE/QuAz15BD
zEW21UgbWdgl1ixGAqS0PPvsVpe8773DVKFaIzMIsPYMv4jjPF0VDbwvos1RiHVwJpoWtgvOiXrl
uASrBPmTGFuxdApipqwLRAaD6L+F4U9AUvRt2H+2rQZGPwviE1chZPYhfqd01Vnw1GrWNhA2P+1I
5JqJM/K1xGF56OvpZNKZDxs6QGWkOYcARNPRoPxbuoA8Da/V8Q9ywKIswc2HntWgVwDft1qUjcQC
moQHL3MXnqu/0Mb8GG2KKFV598LlD4LYgLF0Dy8MT73O7c9ZUtHrCGryJAVqBiOy34q+twBLkE/i
9u0NLtTFmqtPR4YoNYdr63SwO+DoLN2wPBiEuE3WOzb9gk4azVJcfwbUjABlP1K6bEboOCQLEYg6
DaR2tGPxHjZnOH8J/IEgPsDHTLD3G8W+TV0M4ZOGDxHOSOOk1Snm6DJI4zoYeFVdh9oQGMkGE0fY
klAwWggounFP64WN0Od8R2dHnFAGcPLt3UvRJxu/8J5zYctricBdYXFeqhJagZ55y9jRvgcySgvu
TYKLQAHWNAScdIKROyVPxmRblBLuyZ/iHYKTUIpr1MuSWh7+QNUfKdy8pWOywrMcXFLEqUuztOgG
Ep8S29dpGoKjO4R33XD2VZnxu812UEtHzy4d3i/TXFgOMeC0B0FPq2NObtEQ04LszfF3KshvTIqB
97f5Mfx+HXvo48MAcADbpBXFr3VNIFtqiGEuA351ObK6J1hsa0LoC2zMbYPbPumukGmjBUL8bewa
ewel9tZtaUb6ioGiKq+srgivBS2AMKmuZfHikQHI2mboey/Y+5UXLsnN1sBsdh+kmZJOhsjIL+Sc
icI1EOjpsasDlg/fWdi1C0lf4e+2cnIw+qZxVnlJNZiMT7hgiIlm9r9ErQaCUtvYdb4Jk8TeRb21
87yIcnVU9juICI3izzykaRdSZleAJzIytRSp1SqIux0K5iciR0hezZUCPULs8JC3mEIHVyx7fa5S
goxzzYTRALnyIlf0CocZi1r4PdnB/G8TWG+dbqxg2e3M1CPUuD13deIcbO54BrfdET4unJjgSaMh
dZg0naqrDPfskUQbJP5HUTMc4oZm3uPnV8r48i0S8S5HChIToAR0yB/2PYK+xDR+EjyvBNXu4Uoe
g/SMfKpYOnEL9TXRdjnCzlWc0XWcxPiq1SeT7eQEqoRhXzyKEYM5UgEbq8uKfss1IvR9KXUkSkmQ
n2lCxAvZzoksnVzkkfOLVfuZMB5z1Wfftj1yf0xqH7UGnqr2RdeHW+Mg6e1iSr/KVmuNI+Ji6n+N
2HyOLRPBXKX/NmlBKnztHOZfiUHaOorcFdvD3zISJ1qcBOsGpyELDrTdkX1NORz45idmd+RE5Z84
3kEczsOVdHs2YahJUjq/8UC0nNU12LMi3PgNgtgJHu6Iu0wa3hFav1goZBCrNkzuKKkPoK5TOHOI
hvofrCW/vLtb1cNjpts0riSrbJ3B15KCuAFzvvqIEYZPYJycMIHq4sGpR9f7WTkNbmNfXLZlLg2w
o96P3df1OgTLhfAy3QX4Xwg8fOOe/8hEiWAilNeiI6Ui3Isu6Ih+xAoCueCL4SLTRzPYBjCWF2hn
nENiDWtbaSNn1pDT1+O1x0NvaHD4sfmNfvxp1cMqZCc7VD4irOk5RXyFf9UDqNq3DutO7hy0PrAP
oImbRQYfYu0FCSM/GaPBwLne95g7fIX5BUuzaXDFpDGZZaEAkgRKZgzsHhcf8becrMNDE8P4SCI8
4DIwyTRkuL6gfz3Pg+S+6RqXTHfnn6FyWnIxQwl22zGlUTgsm+DYdZBWqNvZYYjZaOmUdznfzgsK
doeeIIWkUtYhhU7AFG7glJTW64YhNS38CjE7dLZz71npbrTw21ka6T2TjpPDxqzwbM4PyB+J6JPF
7KMpiQbtOUmoJJ+DnYj8kflPmoj2gnM4gUOkJbiDqEFTvXseKrzf7nDTDfIflTN6a9Nq65cA8tgT
Z73HQGxr5zgdtF6f09Hs97jRX5rStygn0uCcUei4gjZBNvYvj4eoRopIMN9n0zIAnvp6ePHRbaLz
w6BijEQECNQYG79PtGvuxSdT9oIpwNigztKJnEkhF0kZvk9+Uh2YWQQINP0Yw6J5LxnU817aP35T
RdCYKHvMRr8+Hnx73sodkCj0e94DP0aH7ypy1X37Q1dpjjdKPmGhA0cTwtgdBbmyvZcfh7Nya//S
WGBJhAowfsB0vY559JKh1ibcKa+e/DJECJjdyP5lhmgz0JFwnVbVc6iYeOZYsugY0inIAtegIqf3
a5Nc4UxjsxtG57sw0EYP3gWHLvePPo2bOiivHiI3is7svTGn/gIXSt/0NCoBmTdbQ5rTi5t2hGy7
ETmrdvvhTT4sZPE3Zn64y+3yZUyS5JKFw3TW9dWgM0EezP4qA7q0fFe0z3MsBFJdIvyGA38cUFnR
tA9oWB0DVBs0+oRaNmF2CRsbKvSQkZ0XFbTD7PaU5MWb0kwb2jhn4cj3oq1N0+wa/cFEJ49i9Bdd
QLxu0WvcMZavL2xfvCbqt1KSdnrVXSbSny6K2IJS7QdZVPciK18rVHLniExRbGO3UhhEc2fpNnKS
nTnY1aGxUthEotU+M3d8R6ZVQVhq7EMRJvaBI2O+D0fBoTw3DhljnXzBEY5+SdXTHHyfggqtWqb5
K3JYfkcdxxXsbvNC1DZR4G4xPWmfwkj9VSjM6ebQ3Fu1WkYEVJjP52s6a20e+U9CY7rD3BVNz6zq
ypAwAlxunQNsO+2ga8wnICiTQ+HJ8WAWe3LSBHO6C/Fy9iUGpuV3frtxGy6PMum5W1HPPY9z3gdW
+vZPWPfbUHnOh2NxhJYRIEOZsbFSRxobSBTWsmrT8judJ4WJS2x5NK0tkZcbVNwAWgy9h+bKlWp4
kbvNutHmlO5pxzxhIM72KZ6Hof0TpdqfSRAqLiMCaPKS1CAvfdfxRP31HULBfyJ6w19epV4l0sUo
DlYxzOQvQBvBwgdy+uIXNaul0JILnZN4n3omIjgt2lidPZ2B5lnrIK3wMYWQwlguuTH7+hXALcjd
kJ5kEv3DplndIJCgwcqtferrOllCNn7dtvFOVmX9YXKw6sIxuwVlVTE4FDPtA1UpAvcDG0ZME7GU
b63U/8jOyH/tHn5/FvytvKpdsJsjZJUG7bfS0daqcIuTkdTuUeoOEoxy8Bnps7Qq4g3+2sgre1oN
GdqWLvgQzMDei7QkdjpO0RFNF05LdKEUIReTCJqdw1iZ/4PP3B4cydml+bhO88F+8+LoSyta5x/v
5nKyQnKdWnNOVKlfumwQ24bD8tEBaJJqHOZj7NQr3ciLg+5ZxAiWw/88/PcpNRFw7WFC1pXoP/h8
oo0KsUk49FMWuVDGPRKQ99NBuxlYLe+ANX7KHkfC45lBOOVSgmyivx/eIQeZd/pt08a0yOt8PA3h
aB0407vMt/hoIeQyw8lzjsmXQEMNXr7T3K2LwkRnX7v+94Fr1qCi5YCqMXl6vK6s6X8+o4y6+gJZ
2E8IxyVNjry7n6Cat92YfIFacjHDPC/2THE+NYBfcDYCay3MqDyZuVWcivlfVYOF1hJOSDpNCVpj
oIFRKd1icU+t4GglZIOMjkKxOj/tIDBhbov5MAPC4Ihcin2HgOXHR5v5o8lsPRkGHDe2k3olVRz0
yBSgAOwcCMnePK2N+j+q64ODPwZfHCHjIz7AJUoNxOzKsXfavprmQnZjBc2LjYKFqCBKz1D/BbBC
1Oz0R3B/L0hzXw+1bE6MyuYKkcm+WE1kvC4yB79ZqST1e3gwKI6NFhkGIpJqM6j0SlL4i2YPyVm1
QBuz8c33G0TOUYkU0S9PWtwDZ9RS9IVW9mNpRMMVpX5Aho5TFcQq7WdljwfWd7nsUi9e63MDIiTH
JhJzo0skr4amz4ULqzYQiCVymuPslzD0+sM36bHRyiyLZwQI2Upm1iIINFyZysOAEr1CoGIYFWtP
3XQGPNOASDNSRrrsqROEd5+4Kc7fdH/DIjg5wZGpKa5bq743kGT3PvirhSjqv6VJXaSPfrNLO846
AOrKTLtZ5Cd2bKEOU+5lxRgPO0LyF+KeIn/NuOphx9zc1Wl2l1SlVXcyPH2ZZgO3IMnHemCv6L5S
/zTtWUorX+ksKw2Glsath89gIOxGMs7D8Tyu20zjwrLLM43t7JlR9RVpxsY36v2onP3glZ9mhB/T
qqGRM6DKlsLGfRsFK0Zt5dIqCZowTVNtkW1CbSsseqBYgyrDQANUNbccb4DsK9R3/PpIhWcqvzi5
ebzimn9zZId0rbJv8zo+wVdxQ+2ciGTcVQZJqCQ4EWarB1ez1m+NYq/VCWpZhAjK9iiQ1ujJXQbP
AGwxQrAfN4hGVVesx8E/BxIZm8+G3hmWsbYb1yEmHQc1jUtZhcdUkvTeTxTx3M6g9aqMMDkDohsh
azjPhFg1PuLrmIGB1tl/JnOElBOOJGMgSXN1RLqwBeefJ114vZ+dJPS8Unjtws3DF8VYMYRGttBs
dHxzfsdI1OgiL4yApjbNiD7eme58MWXizQw5KrgUX6MOWYK8K03vn8i7WVuDfuic8VKU5YWq33Qy
KumUNMCJs1mSXTFVf4/Uq4mR/LWT8Ar6kt5D2tOyaWZ/XMF2r8PurE70t71119iSI3eI1J73pOHW
WzeE7DG4XWQVg3DYhdvYGEAI9jRFk9iU6zCxlt58dMGLxISpx4HIfFkvofXaIeAmGDn6aO5Rs1Ah
MzrRCrFGhSQXfb0zrA7zf2OPS2XQ5bFPA6Je4iPbez4RsTlOHIGkGW/pwO8H2E8r1Ubt2pi3CiAM
eBxUe3RccGoUrTkyXqiTXH5rMdDK8+ezCkKMLca8ldsCs3ObbC04Tma4MOvMcjfUepNGofj/ODqv
5VaRKIp+EVVNauBVQijaknN4oa4TOUMTvn4W8zCu66maO7aA5oS91y5r/T0R5sMY4WCtcZRspmw+
6jWStyHPSB3B8jE6D+QvrOJigpm7vPkryV6b+u4ik/nJtBgFmZn2QoLiJzun5Dggq/6/diaJstjN
5FNC8P+taiaXU6reMpVQvy0hFzMlYLcaT0rFuFwwUmyQlj8QykaSVSeRkK9fOuQjvlknZMsCMzq7
kffSEY9NtE1Lx2FgMCjToLf5XdPU4cDJHkpHw6Dp/BgYEqeSjUldqWVP1cD+ZhlTf2QjUggDQ7qJ
PkTLwC83JLAUBc2ErreBJCpo60YxvaoRkU4m1b6djffZRQ5iCQatVKc9PFCCh+1s/B70RJ0w0v5V
bMatvBnOc7K8ERb3xcLVd02PhJoQgwGPOZCpVqHMMb40rQnkGnWjZ+AQSfjegIZfE3Xyn9Kwu7Pb
w/Ai5d7nrcOeq71pI2ub0oEDZ5OiOBax3FovdCIDKamge4v5ocewIyrGPkwM+x2rC5G1xj1Wu0PE
J44VsdtFWv4r1NzvUwJBcGC/M2N+bj1wM3wUKT3SRAutXA+IIGt8vHDEqpukD/Ej7YTpGT4q+H5D
g8QSLiY3NGp0AYybnmd0q0Mh2rdC2OmWWopikalbnR7RvCIRyfUdwd3PKPN9hcNsm7ps9SadE31q
ra0TJnfahOqvSpTtz0gjuI+2BXBEQuEQuwi0xlPe72Lufl/EC+sMHGck8+INrjeJBqYSMOkIIhQZ
IVtCpjTVnIuDXYCZkhAcI1i9i6fyXdkTxxB2bB/s7zpBmyQWtstqfrQQiAJPaLfDAPubDo1l1vSI
9uc85AjxOicMpt755inj7SgahrYdwvjxKZ+o5hceAU5nzgjdMD5JgTqzcyfxqeWHb3uWvERzngqv
43HkWpq12rL6t3cy4SOGd9jn1PfFQEDpuMC9TY1+ZyUgkcFEMpjitUcd2GwMV3sL+xE5R0lBTDjS
44JSesNmY9zrXUV6QgonwYjrv4Qf+cRinxFE8TQY4dYqnEPEkjio9PkkvKHm4V1wmmRjcnTi8mgp
ii0UFWKbJM0hyRGLhrxJcZf6UbPYx9Reun2jlQ+O68BMnBR6H38p9d+WMM7eKH07ZPHbxZ0Gidq+
4IRGXzPZxXkB/sBuoj66cYvHUJqMFI66pITjdbkcypjLsvhNHN/Jid+T8KGZx7kJNMf4HNHzYRvN
O06zaK9PyABl8VhS7B5AIvgcllxXGfY+Wj/UHpthFJe6GMeDO7rA8JaxC/Jv3uKPUZTRf6F78UuH
PirynkwBqbLLx/fE7fKT05KYpcxLD6jWlMzTDbt8aTP1mM0z2aZO9zJkG9yz5G+Xjc3LpQRfaQ4E
NGctEdMGVGNSJjq1wui7h7goKXCH0g0WGyeJtjYBMh59NYrCL5YFwHOz1uIcNkpHX+7mqFLKBnF2
meyx0CZb/o9vzDo7evCwgEoTMdugiaIiqJCLbYphYWxIV9tZT7PDI1TZ+ieJ4YEhrZr3x/2EvNPP
0XLiBdyHJQTH/KrrDXB+uMlb3VU/EclD3LPhVrizL+Z2Fezdijod9y48jB1t102EqAGJTa9gC+9D
TR3GZQpPDCMZ/xlYuHITq0PJGPzJdPbzSJVooa8C2btLK3JkpcXu0WpdNgDTShlsgzbJ88Ogl091
Yv4ze5tyxjLSQwYTgjFwi2ouMFpXHSy8buiqd0sfVpturaQdubeBwR5r4INiGf8aga3GHGt6tRq3
qfmaWvirMIAE7IjHY9Y73razG1635siUGBYn2tjvkWkI9RDYPggWN/RmJg81M++IjyYIFYat1G6O
5LuQY9b9g7r+JGQyBPyy0PymBwrwH0NpzYGXdTAAtN7TmzGvSf4VVXeX4nfcWI4io6q0sbEXxePs
EtuzLBUThHpmso/Leje67ywcP6ru3zQA6sXg+VzXALWrmjUzr8lhqa1NG0nig0g3cUa5+DlwXyLN
NMNFax9bH06HlbIFSryPMhDoVpQ/lhlet6I09YMrUfrNisfO1jDr07WhvHtKkrQ6ogvYNeBQYClX
hDdgsVqV9kjDynHfNstrMaV/YjpSyr/TYqMCIEK47jJ4qwuXnDBYfheV+Zn0FDYg7a41RpZmcNYQ
JvAasynUTilTTOxHR+KF6cIkT01qvLCftzaxHf0zJxTgYJjZ6HSUw/icj0YX2LSBJz1Zu4QIEY33
SQrfmv7nPTuS8a/usTBPm0ddGe8LvxrxWylVAr++hqyfcOb6CZ9duzWYowUS26qYLaZ0ORkvBvaG
XeXu6lHcWQo4ZE6GXw330Q2ZLVmr40+nmeqTNSNebKu+fyCbrjtYNtUdE1EEDGoh5bFBEJq9zSPG
XPAVvFlSofmqcbgBBKW7JQ7DHMpbEWeCET3UAJMfRLuVjZSnrgrJQYA3wfWfJfp9qqoy4Y2XLhlV
ci43ZB7v47zQGYsqHGO1flOC/7W+an2x9p1yC1gjI56NEo/M4eqzXZseDzGurZl71rTY9BIhzYk+
9BVHAAT/8WZMrEVmh/DdFu+gby3iamv6rzEiFKhM29vNhR1MKaH3WpRdF0+SJ8DaDm4qmBw93GvZ
MG2reo2dniJzS2RnAo93IQpe+0lMb5WvZYhXGUxvbU7gvROnaPQ681JmDzpexEOlmbc50c5lngeO
af9Q0FIWM37eiXg691rGUpUsE8bVET6QRf/TZr0KwqrMfElQQjOO3ETa4rurRCrRrU/S4N/aiTyy
MSMUl7iyQ09nGuij922I5n7pNcQbQ5MGS2bC7hVRHrjzckWrBX5CG4o725sQE+UGId0G6vuR4DEf
DAOZG8tf5kbOzrPMoyPf604wziJSZS+dAlywtBSpFFxsY3APNoHWVr3ggNScszkygfdCme9u/Ms1
yg/nYwrgRRcJtIVhIW5soWIMTfPT9kbr6kEachnZsz+jqNZF+mRJc9wxXCAGDT5Jv9T7UjQsP1Ao
Awtps+e86wi+NaioiL6Cys5Z0aTl/VK3G8AblxSJ5VdUo2tb+m47jEN0muCMuE7OVmzo6j3Bk0eV
QYQgGkoHbBLhhYedHjd+KL2tQ6W/NaY1EdOWzyh4yMvOYXGXNWnnrXawSmYkOS4uwuWALpQdWgnm
vChcCjcYc/6WOpFfrBCvrhpp7FKCAWtigEn+cHdjV1tbOfJ+8jKDwNn/RUVsvAVnkJO59kuoPfID
tORCsPsbIY/2/W+kA3vQGi8k2qJ5ULN6i5W484j1PJj9WccIERSW4jUg2fXoXlIxLpYcL3X5mRSq
vxuLgegwL/G2wB0oT8vJPHKV+rpHDqd5S0AOWLJz1hGTg+2/jHsaYqR8UZTPT5nmPXZa+rcgi1ca
bbSFu29bD1qwuN6MsJLUJ93FfZRVjDmLwjxZYH42jekQx8RWeGPBAKsanKfLAQ0xi/ec0qhVDKdj
2q3uzbZZVHjOBfTb3WjryOo0CvxpDHRmnYZpiG3pAaGKk0Wj6cAgNiQkzc+jv04F0gI4glPnX13f
FPtEz17JSi0OMbdu0jr9Li/zJ4O+n8Vyfee6E2NUWIU7hvgt8rcsYoShngk2IE4ZFdI2FWzTK40Y
5gxWQMHMBXjffLNWDn0zU2ZIjTwWkxgMt1gjWQf6ibY1UA7O0UmHsswMGREySTmcqj1WBoZ2vCrR
uLNwMjILpLW5sVeLZ2tpZ1IxmHus3y2eNt0VCXnKq/PTmct2V5vL6KdolElN1YLcPqOp/E5dAhIc
4zZ4ffzIJiQ98jqjIZ5nOqUs6o8w8eIHoxZICqzqtc3Z2Qt9Mh/HTvMz4N1Xq0OCJKdi2tPihQ/6
hIlaM6mC+vFLrwm1mLrBCkq53JtNPz54to2rJy7JEerp4BPvocVQ+NQXKFyEDK39HMPnT6ckhVPC
aeN6CSue3ruGhuifE70fnpl449qHcqQvAhh5o+5dcw3hSxeBYqN1AZtgylezY2H2QFaXdY4vWaz5
3RQsc4dfv6GoaaOuv///i4DeQGQKgkR7uSsJU78VI+SisaHXQlUIIiDK8iNQ9j4ynzN7ecD9SezR
UOhcEk2+jN8kaBZ3S6M6fsB2F3vwtBi4o4tLUSRipm7A9dzHKeimNha/3qjPt3I56mV4cawMmVTS
cDUnL3pdLPqRFuTO5f9vKxKbNqpAekd7WuxdmQJU7JHmCBAZmwbHEXeZJe8FoSz3lkeANaBjO/Qg
Eyo440Pn3YvRWinPJNOPhCHZs3iy+yU+InmmzqVTs7wxetUo92lIOU/tDHXd0GnXPK+015GUFaag
xbUcGuYxSW4dKwEpDlj1nBp4UhOwCviaECDQiRqPoRcShmoqBHrAVJUd3xvs5vdZAWlTpsq8n9x7
p0rcu/+/6UVmQmVLAXNFIiHAwiruhhblWjm5J66vNbMVm73SvQ7p7FzhND5S+xG6noY5Wlh1iibK
QYYr5VqkdQ/OUFzlODOE1NPuoTNyJCCU/Oy7+iCVnucvXK8JCFfS3LlYgZh7Smvn4BZzyaMVBC/c
Serca5E7hMolOC3+/xOyvzUaLi8xW+V5cXJN6BUYVfYoedebq42vyfqlnpl5Il8AimOjblROlj79
/6VkRF4szceIG+vkuU30+P+XkZW8Fnrk5vGRlwBcgrlt5hvm3aCuhvSApp+XP0bnhjfw1DqlzyJI
Lo/megPEC4APp+ek4yXf3XIdknzqhgE5Ny0IKmfbmX357E2WeiyI3yLHZttg1B+7rr3pVmE9L3p5
EBVgbAzmzOc6r3jqFX0NL372Ie1Rt8xdKLtfoyqgoTqHLIkAFBaMlqPa3EaYYe/MRp8vRYtfuVao
OMeWybRlGqchTJQ/8TAW5TQEqYeRcgBwwHIhYtYcwjJK9c8smdi0T/Y5wkvA47mrcQEeSqt/06i3
EWaa1z4DqQdyptFm2DjVseefFC1+2CpWIrPCVJ6sHO/8qyRK9ajm3MdksoM7M/qZjeIvJnqm+mEH
h97OvjZSjQfRZvt0UvrLlO2NDoxg4SUfZeLoW1J95L4tIjhunNvR0AFKKr76MKvvinp5dSbQphmG
MwZzHqaoNjyuXaKxCmkIabyZMcK1QaE/LhSTzzlx9YMdHTE9JGehTiMv1UNeVmh/pTrJUFBPoKV1
nPrBLKoXFGEEjjmN47uxx1BcTb6CnsvfUKenOSH7oI96cMOF8tc3/wZHqpHabxae2ndnfDA9Qnlz
cQtpjW5hYvzaPKZsQJtTglY1sGr504KTr2dFQVP0FG2e3p9Ce4YVxUDVoTA+GWt+Lrb4bldmv1pd
Y6OoGP0MSQy5aGDHq3Xw+VDM88f/v1DhtkGYl69OKVzmbYSL4emBe48O7v8v6frft6xhGPnOZ5XV
FdYzEAj9Oe7Mn063Op/YS4ysroeulq5n3Sw6HQYEuRqio6S9sEg0RNvv45aoiFq687YiSnaXR8b3
GLr07AI3ShNyHkDIPTEUAz1nIJ80QsqBUTHdAhPRbxVCVmXiBG6dzjoPy/zcEBEeeFWBGu4MfGiE
+jvPD2Vd/LrpuATZpL+nsJkxnA9+Msifypw+2wrXQV9+uSOB1aNxRaZIIYzbEku8YKjUG+Rk0fSE
IVG3c+CE419px8yoWjto5uOi1zP7luIeFfnfNDLUIMND4XIlWwlyIuO5lY1boVbZKxacyWxKnmS5
prVh7kkqApumpRH4P8miCp0JvYdpHJlMvmKAT3G6IDIh54Na0a969ePCxgA777LP04OlYyRvVZ3G
YnnVbEVfdLTcygOqL5ryUzjS3sbMZvu69Pti2ZCF4AR9F2E4IFbtJFa6XUWL1K9ytc7O2ROMWbNP
dZ1esRDqrmrteaePnb6hIrf8rHZmRJDAH2J72xWmgqQ/PZMYnvMKNr4FCpSL59DRxlrn7aq+/Iwa
IAlTb0NRSLqCZouYHaXjRcUvi+KrSWGYrUt6q9rmU5Q+6dL4hpJ7AoN00EvLjxso3q3wLpUXcvri
XPKF94BM7pFeoTVpQdFFsjlNuEWJfmMQohM4JdU9a4ZbZMz6xhD5c8EIZugIDy3gRG1lVPxxp9zq
uroZC68PMSCLtZjSTt5r3o7rqMFmIBtg/0oJLmAp4Y3tOZ2tXxv73arh+MaZ+CQjQrRSd7aOcd7S
/jQ2Mzgnvoa2E28BD+As7LIRkua0QFhE8Idsx2MONz7SIHNRQgRaPGXbRoVM3NrfdPDyXbrqpP7/
Eo6jtYVhkm9l4yE+3LtreLGW9wR9h9UTJid5sjB+7EKju5WFy8cEgFbSue6ngnSchhECGtj7QnXc
7QzdN+nYdoflw5m8kpzAEQ8am2m9/q7tdDphNmEJIMSFpg0hkD0GkTuF9/jqpk0/D2fIkE6AJxSt
3uCgoyNOse92zWR/p47950R0klvYC2fmuum1lcIICmOKWZZ1XNTprdTzS8eIICgjc7hj2PBaIYHa
g+yOd0sbLS+ZZdl40hl5UvN+CKfRD3HKyppjV9lYaULFhjjvX5SL3DGJiPhG9H+nDAv1WETsETLb
Jh4O3RKRqSVb5qFalzJG4+/xuKkMMrLPpsWqgEk8Gox1oRRVPppc62inlEi58STZeG9ms0XDWVkH
5PjuFhURN9UagVOR9KegilbssDLg37sV/pZpUl1iW0fG1W6tWAe1G4KymVDwIrGLHhaP7R+u5pNT
dd8mSK9NWQ5q7cN5z5vlflgdXVrZ25u27tzdYCCFN3T27HZiRL5X0uoS2DcfkTcdetN6SkIGXcKV
9ATOq2egqie4k0lRg1A68R4FQMrMowjNB109QxGdAtCuh7EyviqpfzkgxcYaQhemBn9o6QishsFu
m4bvKSlu21lglcoHgpcn/aopSbSXEz3AI/5nEvqImKvBCi1plsX0WmAIP0+FOjFUR1vHBiF3h/dI
kQUw6rJ/t5364GVud8hGxw3yysSZSW3AArw4aBmxSi5CRkUhf6ob4feqf0PI1D9X+P0fwtz2GTJr
Rw1pGOMv3uOyKpID779hkwsHl6gg4LuM7cDFDw3u3RFn1x7nPUXZU8J+HmEwcv3RyS1gnzFleOI8
ekO9bAcgxSio0QroL8MQ/UsR5z9M9hT6dabtZYJFkig451gtb4guE98u2bWI0CB3eMrvHUOIJ6St
/hDNpp8m/cmxG43VGvo5pzL+sD1swYaR9FfUys9ZUk9W+jVmcvTp1l8ZCWbHnq3LVmn5Ix4MiujY
PYwdNAMLxxStoGaSwleLbZQX/2IMfFDIkJzoRJXEFQ2P3sQ/YZ0MkAdQg6gpYbnbog2aZf4C6JDd
yzggMouGe8ZBEQpkqK2ehPat6hvDHfMQpdNPUcS0LK3oA9GBJTABlDlOFm6x0Jd02yzzI6k9tQke
lMW79xb5Kxfvc246Ov3B3FSmMbKeX0h7wWqVvi5ofPp5vI00SUVtA6qvceu5tngzoJ7siYjGD66O
zGAxD3d6Rt3QsQSvuh+jSD9xEBoXm7+xT+mvLNd8bETfMAmmkaw6ex9WDAvxYKLfLwp03ijAbUok
PbzyJjx2XfYxacBkkIijkbDdj7idX/OkvrMr/VYbeXgoKk7YepE7uvQ7gfV7Exv9t7UmfC/NzZyq
YWdaBY1haoeHcppZXswbg2zSnQvRhrV/8mQIllN55hobTGymZkVbtl9FYKx8zq6UJxfrL0dS6nF9
7mWsezvNcTD3UsfOE3cDfLOgUwma/wSNMiTZ1axkMFHWPzIcc9Bkuy+rxC2Pr2oj4jDZg+zFCUMa
tnTlDifVyBnIkMxswr3lGhS+pr+Ybkx/S9yVxa0uiLveuMq1WXlGmKvoo1erhYysKEi1AZ6Fe8ll
0gd5iOWKm+0rR6lFqNd3CETHr7TyulTILxbUnliqdobFqGCSIdG/pQmwmTORRZzVXONYXg1sbTs8
2M9yMidGum3p6/mOq4nXqLHr3WA62c5hYOcottvpkGbngsFCveg3sDDDwal5p6Nja7DpGu/4yw2y
0QEse/U3ecwPabqSqHA9NqH+ZKB9VT9qqX9saMkqs7D91c6/iklL2Ih2Q1QHqgf7KYlM86JVy/1s
KX4aFmMAt4Fq3g/Oj9kU5T5s5Y+dWA/x9KDsdSSb1UArBjLCmuZRJvE/wjYb5O5PIinxoZTqG1zG
/JnVbFYLtJ9lctFkJo/2wiGEzsDuNe/YKAP4VY20gCCCDK/z4uH3I8i1yeGh2KO5ixNS0CMyUWK4
VNusCdutQ5qAYWqXFp1eatAjpbHBtGcz4pOME5auVWzRbTJm8Jp1R5lR5emwRjch/nFrDrqUqFFk
WkHY9jBnsiXfKU5hDIvMFcpSTpSMHpFwdXfGC8O6ETwqsis/r6sfF3bMzUhwtAIVXBEzeJ7xG7DS
jO8woWaPERRbNoaFs/SHpXc+rMjL702E7fiK52uYKZM45+Vf6pEfC+PwY/rndiBixUr/iYH/uBAp
8b5hAc77/B1qOrmW6Y/eZwc3XGnasy6DKKn33njS6WmCOB/ujY5EBOowD+0d5h729yRmnGw3O3Uh
XcRic3JU6UHK9l1fRqCTWn1X9xlOfugTnVM9UdbBvIGCKp1V3j85v2oGUDSHEdiOr2ZCltBV5DuR
areb2/FqTrpAXoqJUyyMvp1F2zb91PvG6Ga+nrHRL/UUSI+ai8MQ0dHPsOo3Zujivqw13lYR3/Vk
cdmgb4mxJS/CzszdFDUUbOvQJzbfoeweW5mfIcJchg79qJxzhJVNtAX6f0ugCH24UM8yp3gh5ucP
KAnRjWaqI8GiPF/zJYvqt7VSqCX6k5mOnDKMqzUc27lYiiD3Kl4M0gLJbzn3KQ5LmCtatdMXTkod
SpkCXFRM+tZm8RcXSj/FIesVgRJkSU1tAw+IomUofurBWI8qS7F7xCTQxxNBysSaoDLGuDh1/ZUR
BJHZSXVQRtdcSEG7Z7vxNwCdRHuAEgJG9yur7QwA2RA4AxsoDm2g4uufsPzWe+bTT6KYhs1cj78T
1CjfHXHiag0vccOF9Tm9dpZm8Lm6lyKL8XI1o+lnBXygkPs3ipw4qKpbE+Geg6R3Nww5K4e0/JeO
40fT8ujUBjJnL6RawAFf7yi5g7yJH/pFyZeWh8+ajH0N/yvqk389elnWwkCvGPdxZu0aZor7TmXd
YXZDFos1W+DaOmNsqHlmRhTQAFaPtVa6uyj5SIRO3jrT0kBR/5bjTN5h0tzgyCDJzyq/1EwQWd6L
uHh5WBBdBxVNS4bqOhjeWiTIE2Kg8RDHLH+JjUWSg1CrSEu/nBiO2TZj4UZ695h9qgMRqi3L64ZY
A2IE0qI4KpZdeTfyy9gPKJDzfciEIYTcZTvhY40diieZ4OLFOECntzY1l5PlHFK+EOMg+xdbbmjg
H5KEJX1RBk6BGAUbnNhkhp5Q11FtF0tlQTUoac9E+YeZmw9gFjhlS3q30RbcsjctyZ6WtP3FQ0De
rvFtRuNphUp0HYb5bEzvpn7qAMlO6S1rQ3rGOrtmM31s2ZMNhPD9OZq9E2QA5NFntRwnc8z23Efz
xuySoJZqIUgWwycIlmeZtY/QEcmcZGuHbHhf0Sx6lvHmkJnEKH5C09mTZYiai6zZGZeGjJJmb0qc
8L0nLzM0JJND/mI5DWCHbPkek/jqSpgVses8Ey6PfkXoq0Pni9fLl6lqgjiJm65xlip3DRyv85Nc
0ntZOSYc5Xqf5vUZbq/50Vl/jPBRDtXS3NoaU0KKEZMpsoUhKMyuTi2SN6/VinPGfkjhTN040Vye
Wht6ajO0JwK/ItBasPmRMw9BYyWvMxfKLfp/vVk1wZwSsqoL74ZPeWBuKM+ZhR8B94/aK1E/zgX/
aYrsm0QGm12Pt1yQxpuc7Zi///qSZX8Uze42li44C/MyViSMDiGgEJsF1TZ06id4y/YlzpqTYUCC
TdhG2jEy/KQWTE4YP+R9c/Cikr6QV1Me8vBwB6Esy62U0sQixz2EzlGo8K3JucgTkNdEnJJlwXvr
ZM/TrNMmYrDedjMfymLxcilxz+VaUfleqH+yxH0gnj1+liFkuarQbkPc3tcjGXjlQuCPqjmsF+Hi
au1iZ8Ns3rmFOqVKSFDw0oQbRyP4oiuNHzgB3L62U77mpPBsRWH+9lllM4fJsNWt8+VwoLTiPDAb
+q5BFYCj7aq6lLNAL4S9gHAQbtZ8nvb1lB9dl33dwNAJBykLJ0zxn/OMPbeZYNXmbX3fwyHyQX2f
ylZY+wT7VD5G/Q6ywG5AM+rrq1NcM9uzmz8Y6Oa3uqKC6KyFIIsIN98UJQUbQ01/kgmQRvCDek49
J/ApjFr3lnuo6JLOE+hZyveRlWbWIqBuaAQ01/Y2AppVNoYfZI6z6C/Q6qHtIaPRrPbYPSZEdjxQ
0tXrNyTYXypFMzC6EmMAOcBJlZjPopDILMhDlZ20nmyGrr4Z4bQJV2f1YKJlbgeRHpXCzll1lTgi
w/k1O2BpZObwnKEt20t3tPZul7zYVLcAiKzuEA5uftGncE0oIW8XisxvHjvTqTGm3yzlbgydIrmT
cS8w0Cy7cADxohthGxRtZQU2eGYWIODAPatOH8Ey8lTpJE/o4EAtsUUVMhwFAwZYN4pmp9BXRXrb
UVugSbWWufxsTOtvDKV5LiRRpJBHXth0DIdRqwmhpgFllaBOU4q2EIlk6Qk2kPaYbOAD2Fn66S7O
v8z8Lcd/eHBeyiSdPhitMLXjcsP+Jl6mFDDjoxzDRH4GZsxpBN+YyAn9fkjLDURbHrKChWlBzse+
1widNQbx0qvqmyzPDsJs+VYMmmSyxtnXtiFQIY4YaqiLkZvVNXIo36Zl0C49GzTewdRrUrrJS9r8
oOxRzBcqsUumQu6MHGg7/6YCT40+I0uPwrKIFij1B9HU+V2X4Ads2zl5dNFyNx0Kuig5eh4nlQMj
j5gbeDTAt960fpVt2hwMaJyeokxnCPqXNQxoJ5k2h8WqCTCHsdkPXcF0CA6H8OLmGlbQN1w6mmsI
PWS36qfZDbMF7cv00BnIDXIbAS3s2MlvkDycXXefTdxYpS7je9jSw3Gsywh9JDgS7mLFLCoIvwxz
eY0TqOy2jS0497yQ2WPbkpRZJ/ts6AIHymzPNJAJL7QlI0oW4PcRZcLVcxA50/di9CfvlsX7EmEu
yxlCkldegjfa8FaqyVHppof19fig0vk7nhrrBOtBO7HH/a5Kt2bNV8SBZ7Z3EuLO2YMjhWlAv0e8
bT7Ecf0IbVHzS0WGAANCjXWUag6DZ3w21FjnGeQej87nSHTP3lTu8ICIRz8tS/mDe/CAq9hl/6Ae
dW8cuAu+TOl+O6m1BNiMI0Se5rF1MmIPwrWq6uRZa1mTm3bMEHg29Rs4qZmB1i2LMF8K3RL+AG+m
szFLrnc3Sp94fm7LTD/b+eRPk8QM3joB5gJkp6UIGV+f+RuZwkCDZ97Gfv+kD8N8givG4l8lw86o
ZrWDF0MJ6MZDsDjzhwvc9KzZxa4WuM+Zvl2cPo3vM2TZ9VDNZ2EB0xxT4zQPGF5DlMjbfpxcJtQm
69M2em8FQnEFzffeCZ3uAG9oQUFcv6c5u7yun+A6pCiFB9R2E6JZf3EvFG1qqxL5kiZJgVOGGn9l
mveaa53a8jvOm4KsDL7oTmacvAUjK3CjNKFtINxiYo9Eq9xZNOGajsctrlCRtMq59t1MF13AtuQk
LZ7iwRyOkbwuKfVUZtcesaoz0XOO/lGAyA9Abrp7MBTRzl2PZsM4CiaHH3zTC/Jkw6Kyzs4HbFt5
qj1k8tXiHb1+3g8qvI0hXARg2UjIcvSvHYs0KGfIg6TNqRJFL0iQw2DEzeB0hnsuhIUyLWWIQDlU
XrTllJGVjsCJLnyKnjvCdu8EUP0LORLbAWTIVUpaxgRcXu1U4n3pmFLORuYnsXWXtRiDC6rP+64u
3phMEMSR1ah/6z962VMP6Qnli0kctynYglhEPjhNUDmhdbHj2EZCuW5mnZZ83dbFyuLKTW1SH6dd
9eIV0VppsuZwPftojlc7tSzYJ0FsNc1eEPppxQzaHEMHXWW6MJiY2WYTsSoWjczSpTuXRBXGT8Wz
NZi4SsucS5Kn/VHjE2hWPmu0Ql8zKyWSar6SGRYFgEt3jGNBDEDb3ZKMe4SGC7xj5uNhM0TasioO
Hugq8IPhWc8bMseNpASIkEKL0+RRhnpQmMgaGat+6dIkLd5q9+2ATxt/Jx4a5ixzqB/l5FACFvWj
VtHpeqIkVCIZo4tBgkfT8+6u8D36zIPagYG7Fi/7vrYomwrsQB2kgRiNPDVCs1Nm+ItR5KAN7RJM
SMNqfgR/pHvaKCohNHNV7bxjabwg6lrlDwwUy6g6RKHDT5GPq4+ZqLOLViPzB4MoEeaUr0kikv2Y
Vev0h97BxbW3jSrvVTSAjcSqC5iOExiaox4F0JWTkx7LbdWEzoGgu8CGjAsOksZQ0kUaWXwpc/E+
z3a3RXn+N07efUqYxkkm4TO8H36tyL2movpIPWNN8sGikKFo303ue04oFGLarR6Db6qycT8AmE57
ZIv6f5Sd2XLjSrqdX8Xha6OdmIEI2xecCVJjqSRV3SBUVSrM85TA0/tLaPfW7u3jjnM6diMAkEVR
EInM/P+1vgX9FKVrtHdSAUPBqyHPYxIEMwwxozJp56Q2v01ruCxkUQRf4/ilMyOD1X82nGxnvlkG
vuUkP0IMGdpjJPMvXVroLAwjdyfxAmXwQR4Yt1QjSB5mLAw4dZw9UsUhsET429CJNxrsK5618BCl
XG6AuQe3j79Hc/Jc00KM/b65ywZWWVXYGmddj93DZE0O5tCBfFWK2OjnISKKvk1otlBLi0lRoq2+
CQcQGnPNF9r2+rcIiQQ1IrLjCMi7aaHFu6CpfLy7D0opuHO185x5ydHRhCCWpMLlT79kU7lPGeKQ
Tdn277JEBIVgeGcsTDinKftSKChxpjZdAxcCZgSz31pvjgpCCWylOXd2HFBS1K/o+8Hg1swJkUZc
28h1bzWWbXyMULjHAS46yC76nR4Z2ZkmQ43vxmHyQOHzDqoAUUN5rm2NkcZDjzufwlvnBkJv6pOR
hLSKuNtkP2vBLZMFxj4r+HsOknYFprSHTH9MaJxQuWfsl848XnuNyXJZ9NzhuUBYj9AqwpBDvRZP
41kUMGmzMsH4myX4McJkCPJWDEHrpO6RucCZZ4Uk9MmJ1KUlPAo/vcBjmXcLM19aVj1u9nFEAU3R
ODbrd60CbAedeg5A5EMuVxvq89ke+TqdbWm9RZoIQjG9ehMXxZ5p9kSMYn1aB2ZVIWpPkidpzxR1
Q+bFQHJw8ihGzhR5FDfhDHng8b363RigBbKKYHRd8DqUthQPkaDYMhvRs9fLfdNZemA7WXG0cMow
7mX5QQrkhC5KN/KgzXM0Gt4JqeCOlYxCRVAuFBEmq6FTkaTzUiJ6xW6v92TEmTL00YvPwxh87A6R
iXyrTCkO8qU71GBXsCU+FD6V/NaExpXGaGVF5sugnQl9h+br72jC9QHQwXYHyX+hmBh6gd0Iff8/
ohm/PQZtWKFddusNi4b+fcrOo1bIV0Sp1Lc756lC53tLs6ffDAjoX/smpD5MmNRpPRybhQVVdauZ
Pe4FrTRPWmnctuO8nCIvd0AoJBow839uUltrQdI45R7O2V8fWJ9iUGHczZg1lglsPB3qi6MP492s
wPpw9viLY207rQ/6LOE/wm//53+Qg/2zqqFbRnH/EYv95+H/eaoK/vtf6t98nlRJ2p9HN8nPlqXO
7/7fPuv4Xt2+Fe/d35/0L6/MT//j3e3e+rd/OcBKk/Tzw/Dezo/v3ZD3/8zvVs/8zz74R/z401y/
/+//Dru4RJDx+B4lVfmvyeQk6/6bOPO3gU7PW5m8/T//6P1NhZZr1j88w3VcIXzEyHBgLV7vI89c
091/CDip5Pd6JqHFKIv/DDQ33H8YvkchTAhhWJZuEfHdUegkz1y3/oEKhhKj5Xi+vz70z1///iPP
9t/Fmasf/5fYW9s1yUx3dNMWLsYCx7XEvwYJR9ZUlG4sXmnlmlu+kvZDa1qPhVFcOwMcaZ/xGSsb
BWHUwvYt1qNfwCAj/FjgdinNpN1F0+zwtvBj/8q6Ak8w9IXZDb8Yo2N8teFEx4uT3XtzqB1gpWYH
qz3D735OvNAIPNi0aQEmfYqm5Saly7xpbaMGDRtUcaJ/o8wxUw0NsdSS1Ioio8APncxvjg+eL7Tv
yrEoYRNl3e4vf8Q/rtJ/+0vIOwqtf40D5ro4lsCR55nCB4Fhqj/AXwOWK0PjDlCwCCvre2lg+IOG
mzmWfba14StUW6yVJlZKu2G0J98A60ydHm1vvBvMKaGcwulQNzB/40sivNXcVVH7GtXdTepmyW3p
jV/RLTiUefWflUdkJlyYoGcq7HrTL8tJ8GSlL41hiq0HzWyXIuNkhKtQkHYP+HSt+7jgEjQZX3RZ
LPENxAiifSqDRTozoQ2fxHFjprD4HVeiGZBw4MsaNJSr3S16+oSwQNzEciIGBUnMEodiC/DgAA0Z
hB2e/UWExzhd8stEp1QVyDs4U/NAL3mMD0s9fKeJ9eK2tC8qmfwIJwe0NqqrTTtvS2XujcfsDTrI
M2BJ7Fr3A9rWbRHVN7PTP+eTbu3LmI7cHBLZXaZ77pH4cSRtJ1ei5ycPIqkfjcV/GD1qFpny+oyD
i58CVTAP52e6iAf8c8MWj3ugE6Tnlsw5UXTtjLTGvqIE2j18bz3xYyRGMNWNabq1ZQ5lAR/3uUS7
Rwkp6JMGFi/S/T1oc4pEHr5nA38O/GoXqSg4cYwaxu98SJaTN8OxDj3i+OyQ5PKB61KDWzlmM6hG
xOdlO7TcjXN5BweyOKAGQ12DBt2owhuvXl70TqBfGSfjNBgdSQct/S6REENmONuEluOmTfMAe7+/
Z8VDd3dafhDyA1otCSIfmAo0GbEjBxNXjGOfhuEAiCzbtBAXC5kfzBhIFt+GeAsckHkAVMTOLI4R
NgUnvEG7NgE5vTXcoTt6DQWTCLEQ64KaKqRzHQSpS5RRpw32+B/t5D0KFV6WdzWiaxWghb+VYETM
PGlxWKSLtZREqI0xg+7NDnZikiouq5bkbIxCnW4QQtNiLxT0Snzb/A4NEIgUMAV0Kkx0qssgu+XQ
MGmEfqZS7yIq9ZUVEhQQtSdupNiOmUvq+nOhYdcXDnZP3ObMjeF87hcX4pQlKULmknHXSWmyGrQr
6dIwISDHNqR7nmk7fYnirQHxEAkgKTLMtb7qhGRiUwQRnyJnGMP4JyPlFchwNRlM8NFv7QdR/NYl
Vcqu7g4p08uT79rldVgGhA5d8h1zXHwgIohqHJSGXUNLauM2/btfR4Q3FKl7x03q6Biw3qOSxEKc
Kwb6CpppXdodKlZ8TCvLeyrPb0qf9cbsj/hUluW3aXbrNlUXYBG4TPk8KOE8aZYJmJtG187DpJ/h
ubRBtzImW2b2/slganhwBuIvOw1i38CU5RwZxXyTZhT6oTNces9iLodydT9WGl4Q7zL4KBoV38PX
C+AUQ/9kGIVGmfE+ir2ZVb9Scmo4SXLEmkNtElTcuM+zqAMisbERJV65q8OetbmN8nFRUDsmydAr
WPTlcHsyERvEejoPVWK/dl5pPektI4uFDANeCJZt1bMbgSvxz6FE9t55lCGQnsJ/bjruSEA/r8Dn
EQfM2XJnFNHXOhZ3oZjng4VUqCuRAhAFu5kLM9kwH3+kpGQCKiA8DIsPaD3UsD6LhX7pmN9ZkOpx
CjumRyFKI5DBm6Nr1dIamczkUMRyD60Ia/fYfJfMAu05/j1M3DFzg7ZvxCJa0xzW1uI46/Wd7BwT
ZPmBOYFkpV/wJnyg65SKtvpS6ftBVx1Vq30tYuyBKA9JfaE/waLxiNWReKsYa4A1fW+qFhGDzqSz
ldhga33fWKRCYGTod+R3A+yVgO7V7Lf9mRbTXePO6Tlubtok5iY/efqh7oU8Ro33EotGo/WrPxAi
f0y19s3tpb7zOb2FGI4PKXutrSYOllx4x8btLgkhHPjBw3bf4zrUxn5r1kh1SWCnhkiVdkY/a35H
Tyh2LIrBKodQuPICl/dSO7fkm08soEaNmgMR7EWJVt37jR9RHErCjzYDWMiaTi3Vus0U0gZrEAYf
R0tnHPNhKWbucGvbmnELa3VnMm29TbpcP3phfhN2Nne+pgvKZumClGSEJm1aCHosfgx5l8RLu7dc
ChG1BFkuRQrg1mu1y1CaezyHgT1DB3JERjWoT9HMmigMZYi5fSwwbia0NtJanqShgGwzbu4Qa+OO
ir3cezXLFSuvNhNYjBOSvzfbcspjJYV76hgZK+5bU+Vizo5J1TAg66emcPb2Uj4tzdOEpWTjudNv
YwH2nNashoG+T1hSoSTEVDULWwQ6QnvMBCJPT0NTAYI3nbOZ0C/hFjkOhaR3FX33Z0npUYEIOiGd
g8qvMjRbTXaSA2kdRoACfToWFA1o6c0/DOg7zAfYhK6l32La2C9a0dHjLYkTbFLjFqeJd0XBjMiE
spC4RfOHQrrvD3B6i03j6TCOfaM62ghjt90Ittto6/fCbL037ElfS+Djr3E0Eic/nN3Rnn5HVHHz
FhdBjOp2g1E5o5um/Yqlb+Oip/4c2TdA0jZFh3XIbbiu2NGKW6NqS/hrrMEazcfSLi1MgfDtt4Yv
GM4yeoj4t89eis+Zb0sZ9C5Ghm1kZ1UwE3DSMTE+GEgYEDkL91trKU+lZj5hb7bhLgbdGFUBxW9S
cvvsBQqdt19PVTIyCIq8zLCtGObjm8Y2Dz7RDrx3Qy7B8ouEy/giUanu276hVqd+4roZu74KGi1F
TzuyqsIDBP9DPUrLv2IOesKubJ3XA5EVT6Ryvk8mknCX6hWFzCUwIZhSm4yoA+joIarJfCHnpMEn
yO+3vvq6R63ytaSPv7fM4wK30aOUAQqVla1vvsaafYwHN9znLpZeTA/4wyKDd6g2H28EcQ0FSflc
evZLZshq1wmk8YmWV6cEJPyJqJcbWjsZQEruOnSOWrs8DSWNkMl4JkasP2Bv5IKrDQ63r+CT8VYJ
RndcYldHCwl4rM0RdzabTsVi5k5+8A19OTflM6FAIOvUJvRnNvAo9nSNfxhlWQfugii+waGQE04T
J/s0H9CBQdyp+wE2QKtvypw2GWeqvaX04lpp36wXBc9aiX5GLfhpbph7oFCvn3+azyu4njMyuA5t
WwEydG2AdCRXqD9RRPGOeRyeQgTCs0oVqDiOutt2gIoIEhghNMCByJiBDiTitF7OvqiBKxa2hr/O
68R+vdoGloHNNBTubj3MMdkcO7O6zH3GhGP97ZPMfvXyEfPrFP9xQXTDlHu/RbPUNfGhzb33wpF0
r0f8gbp0A2/o5JbeJujsYsKJvP4FihocN2Rs7jeWOPt8lMwuCyLdbz82lPLJsFSHhtVfWSR+9f32
wRD0e3V3rIOVSxeZ38PeAbtqYppwQVKu1ZRGlVTSailOVcLsZj0y0jYozJgmR7Vuc6Hz7gqkXHh8
6VjZfI1Ad7hDJI7M7641fMagtXQfeVhIQZPbVLBuwramo4D8cMNnWBy1Ykblvmgx93GzrnZFPc/Q
SKaWUqXdUldnT6pHOx1dSxHOcD9k1l8Sp6M4ytyPosYQONSvgQoPrDGaPifb4p/fzY8vDvcFcrDC
LRPcm1oNGXpvfXWHsuGiVZf1h5c/x2rBiFzPr8Y0f7W03L3NbfC30CoVvTOKdx2D8w5pp3k7R9Sg
NkC5oQGGIHgoURkh3N9CPbhuzGE2b5WHudE9LJCFQK9BbdStgfDOlUFRmE0WL3/s1Qnybr38OB0S
2buT5kyxWD0h1uS4d6JqIgaZQx8lKdq3LLAKc7qNnW66zfPsOzAi+7RUDmuo9QE/NawbO79+Pmt9
Khp/4MOwfY+GxnTs81Fi2CQEx7xlUt6hE7Ukc1c94Y7TZ79yK6vv7WipHskyflhPN1ZeHO3eEh/P
QrbxDNikebBiTCNtKV7WZ7UxrfhqcpCa+Hr+agLDrw+NVpVXwKL1dfJFTesrrP9yuJ6b1QPrHjOm
X6YBW3n9B+tz1/N/+/frOTH7v6Re6gfXJn7Fg9yFAKjfMifc1T48ACZBJwcAA71q6w30Pa0AsWkE
7O8a3o2/aDSXU2rc0SmlzthzR+BdMF4lm0IJxTKTwvtUPBOePW3z1hRXCHnRycy8u5CJcN4PadB2
R6mlOd2L6C2hC9QAr7l2MKsLY36cO9tC3hg2QS+1bZWC5E+qeG+wSl2yga5WogWkP9wUoa0QOSgk
eyTkdYjJXaQRPqUE61eVhY9mHobHME2LK+lesJP+3DSL9pw6jTjS64c9a/un0pB7PSwePaxtWzRm
VB9qK8J16nloCE3wOgnKiKT/ZaMFPBLzcDdmE7e7pj8UxT0oOlYR8F9M9KlbtOU3hkiu84S3387N
nuY0jWPXsI4s8t57lLyFZX8f8hk9S4uBgq6eN6KHG+MrEtAMhCvrrwbIC9qW5DDHVI56SYMvrEic
W1j3x2n0JbJAc9OdNKAR7XQbOA55hCfEtW852vl9KejPIbye4G5t7RYRNt6QzRzRLGwr+qd8dE4m
AXQogIdrqzZc+jhwwRd3jr/sXJ8ec+yGp5pME/iNC62Gtn6SWl7v7Yz1sKU+nsukFddUtQ0jDeBy
GAHeVnLVfkFR0lk+MmB3OiWVf7bS5LUw8Nb0jaBRPy63bmyZ16xDeCVZn0451PeyTR5iV5OnhdS1
LW8YoXAad9d1U/dVciXaaT0wTQL4lsgiW1k+mhO9LS+FmasvNOcbAlP3S2VHQbtIMMmQDw0IE1k8
tNdOc5or0eb0/C26QrjZeJfJxWDkkLr1hIEO/XCJXLgCn0Tchn/++MoMWX0Rxc9S136KOKr3bV3u
RZLV4HHCM4VnwCcl7401QWASAM9KQFIoctBeShu6r/rRKUaPa6N+HYiSlDew3zN/ux+l9kX9P+vm
6OQu8nYa/O5kDxNZ8eCPESj4T+OEjEsdtOq6LmX7bsmbOUEjW3SgZLSlc68LwQewa7CgtrK/cXMz
KDWWaS7z+6vTN9mVRkK0/3iVATigzizUjXOd6ky213KmJ67Lnxx/IrpCHyxzER0EX/TNBN58X9aW
sVkMKhu62sCb2Q2VrAJb3ZUyre72eaihFE1KZu/EMaR1e/D1pUSKjAA0xKc/Ihil4peQaELbtNDn
X7RXj0gZ20ONgrwB+nExad1cI0woAa2ZbZM8LCFl0qWEiOdlFPAYryi6mFm08ZXjwnT2pbrOYpp/
eBjNlmFoccFUL1Frshocxt8IzMMudC6QG6KgIenDTsevaN1+qY8jgs4njAAIFAXT+yqmdWum4mkx
Kb4MlbPzaeeQqcAP8DSxX8hvGOnjXqXaiC7OjouRPGeO/eDksNp0Wq6pZejHTN150HRvCefD5NYn
X/yGL1tNAS02tZdYLSi0Jvti0P5nvrPXi/hXN6lWl7b8CJ+NHphva5x8WWVMEap6l6ZjxiUkBgGl
td5M8gQE9JsWmndkQiGps/piq5Xj1xofM2kyk39lLeVfhz4LP/Yib4lIjm/C7fqAXbG6Bv77Rnb5
Tx0dyfVzI6JyunrouD7Owc0EVUCW4uczKG9cjDjJzgiclHzPe7HaAuL0RJtr+m7Jvt+baUuFFttx
YfYvRVXpGyZJtNrbcD82JnUQdFybNE6OyzygYrPS5yLLWFoKaKeh3VKBmpG5ueYP6BEUfvPmFqTu
qzHGzckA8bXoLuGqNb25rAgfNaAo4ETJmvXNvqMa0ZBHo5lHiys3DoAd2xGVdG1xB7Cd5B5tRHpl
1gncJsRkgbMAUfOQX0pCvSnGOgk6P7r0u1ldCMTf09UVgA8hdlDnxECZjtoXx4fSUjjTNcVJf7W9
Ygiysth7BFOBxXR2ECcfJyJFNiYC2T23BXQXDJAtKQe5+b1LhvrQYpGrRlhnw4SKJiN5l3TEZcWN
ZsPBsEZyX0fBK8Gh6fqcitsU5yezjr5Y7ktqaPVlHdkLr4O7x9uhOWvuHFEO204QcoaleV9a2I2V
DgkqauBEwGVb/BTkd0w9ZcPyt561sG9g9l2hM1H/swXxhBbUXHQRcr/end08FTtLJr8KC4tvXfbX
MBfdtegy86A5DPiwxs9ikHeW1Wu0RFmp4QijsI3YZALQDRAxOVtF7yBrJu1z9E+Qa4ErCNVhr2qU
hRitLaL6duOCGjgvqBj0kkw93tu1xW2xNS33PWI4J0H6CyoM/ljUYveNQEXsk/TjUC6XCz19ciRO
RU/efGzKK8ge/DVaxO56DMe7hz/CZ8FOy0vh6ZsmoTzuz/BE1sFLZy4XzHTKk1l8zwm2oSQEQzYk
qmtf6slbOWRHq2XgJXFp2Rvq71EO+RfEk8bGV9oMq63wf+gjqlQ7upKQDtXcRqQaWSSOdCN1mSY9
y7E7WB01KichgUAJh0EU8W0vBxOgXod5R0v5k1BkGjB2SAc5pW3hDHTOPU31TZeAhtXVpMqY52Ag
fnXTj3yTnXJ4G/NRO9RhQZ4mVT3IRcT1rL8/MXrxrq7wC7Ze8h0AGbMYMrLkwDyldmGXQ1agnW6e
Csnwg1Tsts6G37HZgyF3qmrbeMt8HaFdEVCHfw4hxFMiKE3obnyckBDB2XWPFrbrk5M4N5rPF7uG
sLgF7/9FjgzLswFkrIfxxedBC2ZqmrTEyPwNF7JpPdO6sDq5zzAHKFX/pJhtO5D7fAwaxesfCG/W
QcF7C5OXkeqp5WePSW8sp7Ah+cLrn+pYO+BfQ7s129fMkv4pyqleWeGvEbX7FnAlzf5635EIs0ty
PB/m8muIWSMRLgehXQ04QypeY6gPp66FGAuKmcBqUMkA/29yrCAwAbldFmDIRxkVx7hofqqh0Xa+
G3wzqJaAEVn6m8wiCJePBiVrUKPngjh7oyYRuQnHSx4bSOMnRhnyOTRuOT2QHK6Rj7PRBFuQQGvx
s294NsUesRdFfAIid5R8dq6wiSWglEZUhL9Di4Fj2gXBESbR3tCkE1Q9RQWbilSQewD85XQ3D7I9
agRh9Dqcw5pe6g4tNlo+Y+Ooy9jW+Is188fYxG8+1IBNCMpoS9LQI3oLg1j5Nr3pVUwLn66fZZO+
imi2kZIRPeHOlD/jOHBG91tDaYZvNsk6WbVdFK4/JFRb48IZKNWQk4YLVNqWQS8y3ic6DGR9eIwK
bnUxPFRgHSWdXUQGrmV2IYufaT7MTv17/dTOkyC6dIigUPHDr/3cgsgYaiIuFu4qCKnKK1RQeghq
sx66ZYRAgfkM8mnOjToDcWrEXxPNDK81M6oD8Wb8bYAkwvus/UvusuZ0/ct6i6dxqsPGZXLxcdtX
Y+LH/H8d9z5214dkXJwyUU/n9d/B/2SN8DE2qqFi8FX/BB+dSSmT28I6mnYLUi68esCddU1ewpSv
QTG7p5QIQbJXe+kfQ9/H1vDnavyzlvW3c+vh34o1/6Vz65M/l/2fL/+3c+s7+Hzlde+/fu4/+9M+
X3793dbD/+jcv38H67/4/14chELg24xyoU/XHmkLoZvmVrfXWvE8tNQUsbFVKI3oaWbprYlFJZii
Ci6AqqwUuvFNTioDiK7MPP6ya/ORXNn5hozq8guym3vEcsu3qABA0lNjOfWLEX7FmLNXkY1VLb9J
Lxop8GNHjxsb77DBK5lheJOZYwkEKbvJupppqktyUooP/JtDEgW8Cd28QJiJ4FcN59iZJ/okBYKW
RQlurZobJBbHwzyIbaz+EYWzbWKi9U4rHXWPoVk7OYTON014zynq7Md5HsMbU0D5X88X8wSI082W
k2n5X3y/YMnRNm7AjAstUdt/ixA7n1LRsebWHksZv0ya1z4C/dhQanCfM6tmnGuJwmtCB1iiBsnc
Tpri6olMfw47ayMIrcqzrnkdzMjfd1jFEiMWFFV67VWTiPiqqHg2DEnkeaPVcAE5P/PLkoSnp9d+
qeZncKJbS533ppF7sePBtOAbtelRbnzTKu+rTLPy0W/y6XZCIIX+WrawGqJHyAnQAFwM+IMlu62n
Zf43b8RhgGfvRSY+vohuSPaa6HeNb1tPDMV40Ma2vWYiZ2auw2oMd+tvJkpCCeIF0sh6uIBjxLT7
APT5zltCceywa/V2Ot92s/vFHgA3IxJlAEmYypuZD8Qu97a1jppqzDHc+aBk42HSvmZO9xhB+XlE
zdzeG433MzNtBMkp2c6tyoUEYkPNemoCembml6kPgTTZsIjqalmoMJOrVI/vQ88Fq8kBBec6g+NB
gnvQepBGgj5b0bdIpEr4F/3Flhoa0ILeb4qtj8FvBFqTG0B3AaDAAnDv6VmdXNtIXlPA+T2RR999
phhH3uJ36blMx8a0eDWt/C12nfpegS2/KC1ug9P9gG2KQjT6AGJq6faSj2GfwmUwznWY47lLaood
1WlOE1Z3Zllt2zIxr9A2EWhYlf+aTq6xdeNiulSdJV5c92G91gat0HO+ENDmpr33OjYMfiNtrtsx
t8WXkd9qhurMb5dBQRAOcx9K/fsmTr6Jhrp7FeYg0dLxmznTFZaWRhzwOOVnNTJte9d5p0F+TJlZ
BlOtua8FOpvJetX61A6ERRluPTt7eDsrG5JdAs5tj4cTiqn/jZDz4lWPC0LiTcIb18PF6fKdtKU8
mkl78lyqeZ6PE7lpvSfPKZI7206AWKnzk1cPBz4wGYYNkhkJIQ5v4Bv8kE2V3Lex73yxWwBS/JVf
l7IwzrKnA650E2fwEiicSxtgGrWrPf6umMpA6bw0GL3BJFZfzbyS2CidX6moxxdWVEMxCbUkosdG
ee1FuPxG5Pbp1/Uwm55m0Y3PhsW6GgMeAZgRQynTKZSouP6uLe7Rk9Pq0Z6vd/rS8z/m0lZ27gZz
hEVrfhGlAv9PsX67EOfy0o/vluvCRSds6uoPRX2npebv9YfVtVw2iWrug87wqaJo1gs1CO7Oo2Vc
17SyLH224rB7BrNVXLDDnAebyWcq+OISoNoeS/pVhMbXNIBKCZnTac3rrA6j6s0zpk2bjMWTl8j8
rrW830Ox6C+JldhHqNpivx5WcQ05wTLfEpLKDz4CxZcMmUMrUQP2RLlcy7Ax75C3//RU0jJKGnSH
bk8m4UgVD1vBS+TR2EjKKYJCpjsvYtzDry5elioPVWYISW4YsLEVxd4FiOt8sDMDHbS6+KlBMGio
9eUtTAQW/CMh2bgWXNfSduaCv2PJ+aaFunYiJYjl3Wx2AZAY/DGN8VzF0gxMl6ISdjYzGGPikTQ/
iXa11YoCQQW0IbqyaBPa7AR9uQyKpaQZsuaPYE5T4W/lIUUMx0wwd6mBfeyvj6/PX/f+o8NZvdrf
nlJo1F0/Xvxv/2599l8eLiKunKPji29UQ1zQKFn3sNdR6FWb8c+9MC5ioaB4DUqNCTuPldnUxsV4
rymZRahSVaKo4SezXr3xR1q7rPKrAJ90BUqbt7nuref8BjMxvAQcTaqd2VLPCVBX4GjT6dLgUOB9
qBSxlmLCicRTYFAAE7Gn8gbXDcWfP/YSmb225gLCUT3okKwS9Krr40oW8pVOxQ7YQBN4pFvvIiap
4Ls4zOlRBrFpIL/98zDpsiKY7h2MpwfDcx/q0jUCkYBmJ2vAuvPiwj0YUzwHXpTQYhtZzhPkOiMf
bjgn/eGI9/iK1hGUUtTV+1T9DGtRCVRd9GP9iZ8/9vNwfXusxkua5Of1/bdWzfty+0a5cthtm4SC
bNFgqU4hdtkjmK7PzXquG3N5IADvHqWOIhQXZJt6MG06STdwfSOT4aGJH5LT5y88zHCd8YwcjbWp
pjauKAugVAPpgVG7iL2pOpyYmpZjmzFOqI6jo/qd6x6oLvBRlIO4+VNLn9dG2BjfJKOPJERpHNYN
7lQ6iymSJZa5AhYwPgJAbKSKyckTxcnuKxMwE37qQhbBbNuQ9NTe50YjDipg7H0uE9/dr5+0OOUU
cUbxstWB6e0iVvubolGy8JZv6qik1Oum/3MPV4t2BhsUMnJA4VA/Ih4GuGPzAJMLyla4W1/aWb+b
nz9l0GlxmlH2tn6I1w2WVJgWn8celP9am/NzrT7J62fatwFRVfUY7ySM7D8+1NoU/gyX8b62C1Tp
y8znnJr/Hxt497Dui5TFmWoL1uUQ2EvYf+y5mkWX0Inha7rijFo/NIlYFw7Ly0T75ZBNLPa0WZEG
ENioa7scCg2ZzYB81Uusr7OC4da99Rx1fxSA68m/PcdTP1rW1HZ1husd3u8xWDfzgAz98xC/J6lm
kpV4ldIb1zuawpVhDX/srec8AmKF5THqZp1OgLW6zXSyOfvpbzPPG7q2hesEdJ0dxCN0dKbOIAfZ
aYAWWUBbcHAYfQBK5rQoURfeYGaOc/tSJuG4wWtaB8w7/MPsF/ezI5fr56bxU0j52kIr0B/0S0HQ
4tnvQCMQnnWRhhFdzKV7qIiBRSnY1VdR6MhaKhLNi9fR6MfLuqlrYjlpNVavcqq8Q1lozoWQUPcC
jtn92FsPUbaJvafeHcQV6i4a1hr1jCR33UukNuve+qCZ5DcNmLIjnGTEdNDbqZTpWLUjGFaqtPpQ
me/ENDTHchHmA3Pq+6SPfk3QPY6JANU0+el00uiaqoSjSBmxs6udiPCUJMQHpGNkIyrzcdFXv+Ro
6lc6K945GQc4E2Ok3eP+8/imbK2OOaysU0i5LUmaWvQj0oWzm2BjXFiKtQ+LDevZ1ieakshfT2mH
CpewQsi7jUfsGKwK2HcXZ2raEzxggFKJbL9YRfGrFHpypRA3IlEzcJNQirpLLM3bRK70Duvhupnt
Ae50pqF2Q6vS9ml7CstxvFs3JF0tQEFuUFEzhC6Wsvzngkgiggxj6p4gkud0J32DigSzm3Lr6G6z
84fq6zDHE6CR8o7ogOzk6DDnN8SeS0rYst7HDQ5bjZShj01jFdiUte4nImwKqOo8gHT0T3UMd+6f
z6IcM+GhL6CVc1+7aqriuu51gNCOLSX1UjWRrE5+QZI8HW2WeIgO2XhW6V5MyTzGbakbz0tGGqqu
03NtBQZJr8cMZpUNRDusZNePk7Ae7YtBPouqWeaqeknNF4g4LbUtxI4DiIlpkzR0FAv3LiJRHSNr
stXb7hu0iXZPnSUALeNdViuhFSsEREIdlJRWLmTcnucRzRR1wCQf+ZqFGgERvKX4iuchvia9/qvr
dVIpCLLIVediFBTrYr1HS6Arg0kVfa+y5pvdDub1Y5MnNDnodqDYBhaUFJq762eJD0nVfdSoe4W5
8SCZmgsPiw7LL/mxGcqDrbtp4AzU1kyk9xvWbsRCLN6BIijh3UaFwW8YcKZaE/QOxwvqJB0+NqJP
Ih1ioCgp82MitLX+Gzo6rq8KvaF7zDxN7UFmuorRIgdITSys1kLqS1XqI6hUE5z7nHGs047JqD3M
kCq1SE0qtKb767RjPUwNkFF+Zv8sV0nJOuX42HXbsj0uWYaChLHbH6wQzpWaltCJRU0U39fq/Dp+
RxnD+Tp+r3vrJraMrZ21eHXLAgUrnopvrc0tFlbu0/oylnotqff37mDLAy65RN+v/7JQQVAW3xSK
tSDkWRcyT1iH9nEBhz8uxRmsK/h69CwUHGMCLKRNKzpH86rXEN3RWNLeztpLrrcyKBy9wN1fAedC
SRO53ftMqE+QqsfWvbKfaN8kyxEZNAOqUAP3x26HA+Jkg4pcTIlnYB2+q0kvUHiroRcHnReFNvFV
TBnXgdxXM8h1bz03lcMJtdh0hC5R8JFXj67zRpoz3/8ve2ey3DjTJdl3qXWjDAjMi9pwpiiKmqXU
BqYhhXkeIoCn7xP8fquuMqte9L43NInKTClFEBHh1/04rKAFqy+bSgxnHIgidwSeIjJFTz1MkY2Z
9eQzrgvxdV8pMPmvhzFB+FgAClC442Gb0g/X9UPo1R1u8qeAGYMDkwdL/0auX8yJ3G2iBEZeaxZ0
ENnJcdDWnkk/pJW2/1x3PexgvGPqHa77HVPvg2pt1bl+dH3u+qlVdJvGaORBRF7SHappeOyTbtgR
/IMh5whNL9cf2r4F01TlO8Yc2N4hld00+vnCZim/fnR9jiT9SLdWA8Fdf+H60A8s3cTux38+NTQ5
CVsBiPWBKd/WISKIpc/f4EiC5B4Te/zvG3Pqn0Se5reFJR5BIqh1MibNvdWYwFDqBRVA1Pc1pzua
76Y7b7HfZaisk5gCbk64eXojeBwZuq+dkZIKxK6QHX7l08IiQjq3jPm5CYBV2Xb0xxKIxhl3Hsmo
7NgHilFZTOCtaJLifH2wwhKGNvhs9Dy1BZ9lA+vsEP44ciTaNFdqj+H1IzPk21m+LZgTAruULd6t
oMcHQnImY/AgD4vtvPu+zXvWTiewmGVyxln9Nod+cehJcd5mpqZ8tPZbgFtjXEJAZ/I2ylpKPvMu
uMkxlq7gvyty6K1kXj4fDEzb7GNd/y5WNPcFIEDWgSUrTLG/lScPU4r6jJ86uRd0VaxxrgC7YbGE
MRNtzcB4Lzm8HwIwn3tIhjDWxiG9TFQiPNZO/gL6ov2DIYwGOsD6oBPAg445tTHYUYPbzsj/9SDs
8sMB4RkzdlupFE51Yi5o7eNMKJM5F8bqtzEauYFVjLXCSjx3pdu9dzPVW7UXdmvlkPUEXoB8Ocpo
3qdKTk+qDz/nJBtvr5/lcoz2Q8msLYCh7OWL/y76MIVt6Ds3dlv472suRvkgQtq6TGo33Czl1tdY
5kHI+6D3sQcX81sRR8Zr1ejGGCPyb6+fEkbYiyz0H7nQsmei1hvHlsar0y8b+ho6RiWO2LdiqACr
zOphCBkETUNzaAM/hlVIMBO6CBiFyiKEmhhfRuJ+xGY5PBUtoeYs96cX1wU5zMbHPxejF0I5f2S7
2Vz+iXaVJoP62mvUmX/ngW5rg6NcCkiHyiWqHFy8CrN1yIooo1+3zG/nargbkvSx0HvtvMDwHTqm
2qnKVBe/YFArm3T+yEzBfH1eXvOcEZYrVftahMUtyMXygYhY+xoPHXEkMT6rID1OnTueqwZERZ1w
r6qNQQDyTsW9GIfsdp5NCiyeO8tBsfYIlbuWsujmgxlcNO6ynYtnlkT7hVBpwe7IM2lPRPlrvEqc
QDcGp5ArZpePIES86rVVM5jeaQxf+Vld0Vn3NBUc3bYzztcHGm85qynmZtEwredS5BfpQlQI2iDC
yDqSzggKvOfchR+nOHnEhR1tFgUXgMyNc+eQ5Q4Qj2DiTTMQrVC9x5XPfLMph03UTCFnlql7YJjI
IUicU2ZrMK4e82nhfwND8o40jTzSp2GJ1ZjY8E475Z8DjjTn+bku6ufY69qnpbXynQr68uQabcl0
FEd62dQ7MsDFVyhu0mwpvzmCY7Om/emuh3dzqyJz2gxikM9pntB9jYnNdxClQxW/xJb7PIXmfHf9
jCUU55LTY33VXxzKKt30I+5teyifENwbfGxDdCssahFt6A6YydbONFtgrFyyK/YdOL/68Z/LayG9
tI07Q23MNnBPclgGdvcPNLyDjySFcVbzfY5USDw2jP95CJf4r5c74U2bfRKQAPBJ+eIxarrkqSuK
7Fj4xr7SRZ+QM5Ivq4/fpFc9RvZgvjiz9xSkWfcUeL1xAiYJRUTFBDGw0nczdHzbHGe6UyIXWELI
itILsnLkU16pKh8epjnAdi/VnZ8z1DeiOHiXfkqDWFcZ+NLZ1Xq86vZIeY8JSt6k7ePJB9U7JIN6
ET0jEZdgBzvlF7Cj6mWatoE/ls9mdmnKCVhGbmS3lSS4NlZzehHeXK2Jge/TIjBgP/GQLRxwEOTG
2b13Z0u++Lm3gTUjH70+VS80OB4Yj4wP16+VuXXbU9hyMioI5EWTUioaJRcBr3LbUiKyvn4au8u/
vlAaiYN4YZ6vz6MEk/cYCZxNs12erw+dHxvayKXfLTAlyTyRVmIzH2UMrcOK6jTVveDnGJ5gog1P
A8jKdQI2cD9Jv3+qBwVBK5ner58h44ntrLBwJg4VoOvQG6ObLPK8iuBEmx8Dpu+jY/NcP5O6ydXZ
n2tZbxw9/HYcudzCa+E1DA+ks+XJsOkOW18/rMtBnq4fmb43nSwpfu0KF08S+UWD8tNgilsy/9jX
zj+fMcdoTtfnE5cevtwz53WWjZgg5qCfz3SDLmfV2a9FlgwHzlPzOa7VzwB57Djj3LgHGFqBHW+5
1ehPF2qt75OpFjdOlL5dnyosj+pRsk8Hem2MW6RXPr3+NUVL5T9/TXiA7+nfjXcFjcIcD2jIiu1h
eBJmGN9BFKMFhM+uTzk6D+ljljxdn7N4Cx65guL19avX53CLspeKpvtlToanRbBDSKoBhUH/IxMy
1n0uaEDTXwRx8RonbGFSJ8EjxhG9dIOz6YQ+JIli2fS+QT9NbDvHcMx0xqU3T3aLZHX9I3UngqeB
CfpCQ8/D9akmpKCsLaMaxkgbPIkCz2ofe8jTwSrwsvDM5KHFY1BhlzQyHIDgrjaOVcgj8cGJATwO
70kBeZ3SmWofqvUUHLR7RYJpl6T0YseKYFolfP/IQF+8mEYEuIYWadukRKi2PJo2MhnQ2ce4P67L
aSt0h3PsV6c6cuIb5dvJXQRTvSOipDjATPQihi4BD3ITGpFQqRLgqD3/+DAaee/kaN836S+l1lTx
sI69F5aF1plBArP66jXz7QdXze+DVQWrasICPxCpGYu/GZt0ilWWx5BWWgid2SMpQMBpJ/aCBumW
/GaR7muYOdl6NDAYyg7r4szvsk6WZ08Ud1OEcxW8TLWyDQxTvtlh93I86xQ/Qn34xqIITd1qKeu7
CXL/VQJsWxc4AekE71eN8+OWYtfQv0Fb4Jg+5dQl9Qs5ioqLc6n8b3dJlgPNjwATAvXtqDg84Erp
N3NR7wPpThfapVixB4KiKZPYCA8hVrHTLGkGiCyv3gyN+gnYdGqXZbRrHCKhBnublS9pXmZIuwtS
B3S3zuEZnNe5644niz4r9vF1twnoy+7L5m7CNYhvlBodU1KT0QQ/Fp3gq8KxaVOdlodckGful3Kr
NLIv86p1YI5vdoU4UrbtGkPWzvWSo9FH6TqfsmgVL/LMbO17phmxCg3dTEnBX1A85bMb7tPOvTRp
goi9HFDxIkx1zou0G1zkrdgatfymruZpMiaxaeKCsVKob9sVg/M5YG5TYy1PXWIjLcbe6M2d3Izs
nn1qFvwuJHXszlwOU1d9AQtrjjib6o1HKHvkl70fc+NbnpKYqnVOGPvSVUdKaKiDtY300Ge2uwos
7bkgejHMv3UbH/XkzZJle8HN9gmZitmvZX0vfpve2hE7oIG6XGwa9p0zuJc6Iq6HKk9lxggotTN8
OjNEvVO6E7Qhlx3P/W86UbNrx3VCcaMLcTEkOLyA4tGjb4mu4HmkIlPTBxAqxMWlT35NDKciK/Oc
FmAd5dh+qtRHZnM9QOqYUPKo9u/gddxVHnAiP3YeVcBJWSXJpayGV+lTMkXm0TlBCyLY37RYjicQ
AU32gKMFv+Vl4r+6r4vmq4mDPYQ40mBcDdcwCITY9VzZIed98LWFva/6/EwqZ1x1fcbGowmeJaPu
FYyg+DC6/UPjmc9ZPab0cSbbIKM4SyJhZ+adtAHKZNWRV5GaK2F+RS3Hx8y06k1Wy8dMtmevo4/G
nYOJxg+fdgiCwlXN+8R3SGrTUOLx+gvq1CWO0A0TzbsCYFcJOuBoK7YEoxPSQqYSpKEJwbJv97Wb
E8D3t4lrl1vwa7ztKv4HCqSvkWAgD/I3Ur/9jhLT02hWB1sll8q0DcDRHBNGIICqiJ/yQL1ki6dT
2Gy/xcXsmdWOrkcmZ0AEUpkk7wRvb0PYfE+m+CBdag0sRRiqNbAwc4O8a8Tv1DT2Q+yIBXI3xUGD
y8DEGl4Df07XHulHmLeUrY5scP3OAHHXzDczMcFNG/9JK0lCFaoe9QwU2pMUx+AwBBilkKfWefIO
vRbS4HOQbwOXS5/Nx6qarb9N4X/EdfBtYGxDe8leOkn0sCei4YMu7JbhNwXvCLGge4eFEx+6lESO
Oc2nevLIOtNcKxdaAJaOLk0QeeHGrh8LO5yfFNi2Hv+iuLOMylpP7FzRCoeXNtRwzJ7diVnfFxMg
W8howcLqGaUnh1cKGVUyRZx0mRoTKr7hZS4NhXuTDZSv8tUPO7Rk5U9qZrEyFv42nTgdy+u26LCA
AeTY2H342CbDn5Kg+y0sgM+6dy9isH8XQwCEoMW2CbpvitdsaaJ04JhrPMg33lymWP6XN9/j5+L4
lZSQ7IVRFncZse0wNdJ9O9J+saTmMVvs+9Jyt+No51tRw+wchpBWpuXsc4Z1J3NtRGmkSYdrrMOb
yejK92VRuwqurD3XO7qF9q3b45pz6LUI6g3IncdG+S8BSPTV7B1Li/1lB/VNv5pHiaWLyTAIaeWd
RZ1/xqmZgLrJvvw4gEnkvgUl6M9QOB+UBjybEUnfuXAuzlLrU1C8x26B3RPotVM5wZoNNr4Use0t
961iUzVP9W0bLRcXHXtpaVFweoF5ui8uNFUVgrWt8SiDa0ffWOWelZDxL9UmLAdrVRj+MRIc2wuu
8sk0DW1Tg45d8u6OOxwhGaqvSIuHLrstTYurnI5iL0KhoAduh2vTykbe8+IE+SyBEsIFHZaMDheE
PBRzfIuZf6pyiVcJHjAYULdW3Jpn562zGQVgDPwNyQSQzcKo2qfoBLwWxTJRABF7r0LeSr/bF4XF
YjIzWXNIl/ce/uhhoF5DFfTaSN+sD8kY/SnrzFrHnU/3RnJIVfps+4L0DBZxSstorKJA3fEBlPqW
fydM2P7kUiJ23GszG/dV6NsbP2ln1H3Il+m8hLevrcWGE2suh5a62JgCVutizgEZbsgkfcstvddV
5MhC8QoD6R060C6c41OaxJx98qBcxxDqyArH3/lEFhJbBouY/YjOJqlJiLTPJTkhOTxhusTzV7Qu
ZuzlKw7dZ3oOUnzXR4Bv03PcPaUiSKHTp7d5zVoU0lzOTsRYNJc9x9o+tqiOufzJ3C+nnS6+RfYf
ncmhhp4IRw+enypNJBYaHrBh1quUX87aMJ0TQDYmMtL+ZdBYr2bq9PbKabhz180vkizVifCY0hpv
P/yCJf6xwvnOXejaoFb20uVGt0Hb7e6VjTfBcJHfe+wHYccOCRzAzsZLw2bE2SHNgiIZJ2/Vu7xd
4mH6ngEqr8wCwZwDJwX0eImpc2f8ucZVcaCib9+MwYkjOFxTzhBduMHsgoybtHpBynq1l8L7MYry
UFiOt+tNbmWWN/8dUourgpINzSkBXdl9TcqBT1YymgbpxTA0yE8ZfncqEoi9VLq8OCMsa4Z5RX4A
vG2XcR1UdvUaOekHhaf8KlHUIhTLdYHptSMftgmW5nvG9UUw8WJiTVsFRXLvLOql9OxXp/HWRVW6
q34If22RfCw5P3Mc9BC5IB8zmWjpLfJ1BSadZyqqXmeXG1qflOeK3AMR6fROTlRyZCNMUFdc6BsY
KQJNAJGa/g/L/X3fRj9pHFprUN7a5DEY66RGFIg9PQzHHbMKKhFQh/MpEk52PRmadR7AiNUAB/pn
rN20ZA+tbe2NcAYcneYPbQ6rTmBebi2YvOQmIUUC4F13uf1qe9lX5/Wvy4z8yCw41S1PJfUjD0PH
vVZNjg5hsCK6lPyUI/BzWlqhfQ/5NqbSnTozjNZYAjeybv92bXVyM/mNk4nujzqDzxZSs5iyra2N
dmYpH/bBkEqcQMMBfyGl7pHB7s2AatFiFd6XZcrk0ai23Zx8pg65j4XJ6chbDGV9OdNoxputqS4S
XXDvWvUbZqJNZLa7kt7zoXMORMAYWRV4DPLqMraTf9t69k3bjPG6Kizig9Se5nmPIUwJrhon+cN4
YzcamI5FZt7Oaa4urTtv1Bz9kfMKoi7jaolbyMp+O+UhGkJmtbPpA9Qu/TwjbklaltzFUg/Gs8Fm
a+tOkgRRy2apr3kfVDHrDhjhjTt56lQNtNVn4iVwLf4juNU4GcWnjrfOjZNzEO0VUUzD67eRU10M
J38sATa92zHq4WTvcYVFFN+WNHjDxmZoSiC2Zou9EgdCSoDfGrq4polJ6kjHvL0Qz+Bs8aJEUt2k
/t+2IwThZzXeV2o9sOlZzoZ5TbACAJEyRA2ys4F7eeU51dYygoc2lUAGxuo3GKkcWuRn5MvnYonf
TAsuzDTY30aoBjg41XKPc4BiXscg0ejh0xnbcthyRVT8kBSnj0n1nEZHa/Kx6UEZpfAkflt8D2Ko
KeE5DB/QAwGTEtfIO2IFQXuJPXSVTp1V8gtXN3uiOBgvZFjUO0vvfBRcBncxyzuKg/4wPqeNaeno
tpYIz6n3ym+UopLBOlI0i8kKePPLkiWkFtLoblTmeaL+i0zZPlrc1wz9JyEUsFIMuuomZRQZZvTw
1isrTedz08+XKpyprhz7NRu8doNJ9thy9VBcJF88pa3pkARLc15RsPEyNll+5FQPa99xXQY+3ik0
7Y8Ey0ajFfWc7dPk1dkp7fqPKQrWVObCSrBPpDX7CXOgaT/aYJqoNEm5kZfebjQRSd0iwzsONKfG
RrEy6hGrZ0o8ntHTqIhpldQL143eSJJNqwpvz7CBW5frr9I8ihiakNQQ9TJsE7NZg74ncO4GbKmK
m9YJ6nW2NgftTEzzbxoJgjWrU7oPk57OeTk51EJh85/Sqt2p2km2ffGcsUThMHCrddYnD6JMAYnH
sKvC/pFqSF58TA8Mzfxwk2fsyWWID2IOjnbG3oqb09HgTF5G6teh8+qZHdTOl8GXqRwgotOc7ev8
Ehs1Tb2u+TPIAuKnz6276+d3a0q2qsOvcH06Vd9IIQuqbk5TXSE/474y1pkrCtBfznykx2oteo8F
e17SVd7csLrTaVtVXziUQFVyTgQXOe8qpZwDB+bvMdrAJhr2uRgE9Z+8Dmwe01XVzGS7AnfPdgwy
rRnu6c7841u5JhAUT3LxzrPUomoXgO+ymaowmYpTfJsFgz5Y5WaEJ4zl0CjaeBsqFsPQqFik6uhu
SSN7F3CDO2JtJtowGXDiGeiMurdkkhMJLdMn/15U4hw4H4mpik0CAinv+5Ahv7d1ZhfZyvS4ws4j
sJZ7uptwM1hExFzaIGsKb8nVkvv1OU7g7fgicjs8zmCyGn6iKXKaJ3DwVLAaDEr6tup2Vhd8NYma
Ce1yz6LXyJU2PUMSPiQ3OZZrKTe+8qgJ7ALj0uToiRSNrpM0Ewcx9k+zO3cPMILWU4xXVJXx/QR6
eGPa9tmvQNgpehBJUZ5j8P4YetkARnreLopxYGtVVTCN2+KQiWFL1cCf0WcGFi82mJX2bbK8ZwhY
8g2T97mvAKHnVMDhwxtPMqMJgP7C1RSKryvT7l+MxP+G/vtPHuP/Jzj+x78JC6Th/53g+PS3+ht/
Fv8V33j9G//CN1rWv9tQ1IETCaAntmu7/xXf6Nqm6aNW+aEdOq79n/hGy/t3Ci48wYgLqqIJ7Pf/
4BvFv+PLFH7oEvINrTAU//b/gG+0/gdMoecy9w6E65tm4PGN/iumsLdauhcm44GdRHNHDfuLasnJ
dTrKJD2dE5okOw9JyMNpokNuIVa0bC7YpLrWLe0y7OeLM4u4sh3nxCQI7DBTyd1/+Y3+DzhFG5Yl
P8c/NMrjz3/8m+vbPr+fwEaaDTFvOaH++vfnY1rFPUjL/4W/r80lvOpEGedU9PdDlMKhb7M/izEb
LLbZV1hA0w8FfsEYQ1QowmYT1LF8Gn0soxa4SExg9rM1dt6Bt9sPI8t41xbihfjkSzq00DoCznQj
jRF9rW2Uwa/XFfdTAZssDGd2J8kcrZSbvWdwn4os75+dgpN8h/FTO/BkCrVJlBkoypyUL8dRY7ZP
MKctToAV0f0iwxjwEk40IXiiu9R9OO/rhUXcUrSGyqrfc/rj/JnqHXx5sC0vvkkd3ZbG5JBAojkd
qG99qqP7WNrDyQzqY+4W/DTcVRzTpRj3PNnycZE0f/axkx6zZGwYbbMX88bmx5wHQfFwhxEoLqvt
UHsAtIOFqsnqgQNKdYCL9lN4ioBsOhfb1GXnaeScpqqU3N7olWdLOduR4RWQgWYGQ9J9RKF8IIkY
7wcv3dtOhuuxDjtKqSlSsczfrviM8TTdYpoGqJ8Dp29muFmEkFbMHPJdBJaLRtRyf2XAXB+8ZGER
Q7JmOzugOSMbRsDZ130U+oyHw/fcd/E8s2O2Kw6vpUsw0OOHLEcCj8Z0kgtKSynrDNYzzB9/TPRF
8o3/Zotdn/k4vME6Tu88k4C623B+DChRKB3UsZJLwDGQCrK6/QHlTbeQ2NEUD/yXTT6NZZjcneZ3
TpcPAgeHnM4mQm+TRVZaQrfguk++8JbiBVnGaiPREmRxb2Fsh+nVHWhd/pMO46/lTn9jB0fzEr0b
C8NGLIx3RmeQzR2qC3OMHhpb6wF/nr/SIbyVFU1tTeaskdU/anLlQ8tsI5jpTXSt4FbhlmJRCu8F
5wpAOPtBpLi7VfsSFueprYODida/EnUbrBhNgdcRe8PT2cDKLzHO1fZK9gzqly7p7oZ63PujziML
GqmYVa0cx3lN8OibafyMS5v+TZF9wYjeRNX84qDR7pQaD1OCyuKH3Rvmz21XT8apoW07I5qlsGG6
XXWsmBg7ogvX4AR1AQ7H0roY9n2AYWrxqbhsre4oUozsjByYHfDlJvysaPHYdIZ84n6wS+cMzkeO
M8cd31qpUTs5KXd/ITUSo+znVvKeC3vtzAWzxtk4xSWIfIPYgS//1mTURYz9oLF668YbHs/6IrBM
eSIEuu5zmh+Kuf3y8R6XM4T4ZqRIjkF1txV2+5tgAWdNnbf4m1ep5YuVOTc7K0UlLUaF5YpqhCo7
zxYSQBIVf8uB8+hYeGfb/2ImeYgt60OF5lc5zAQQ5iLf1Egpq2kwoG3ONWJXPt2I4stL5x3NC8O6
plGwTKo7Ot0e3ZfUrnCSRsOvxxEuQ2cSlnpzUdWHfPp2sR+MiQ+CwwPOFZqPaQeevoaMD3jsRHs4
Mx1T3Uq3fxkADazGPvvTcoiklyZ9Kzgqz6Y+BU68xyLVHck110jzJSYfZMyxMYPdNCCFg0Xakn+9
daV2H9B0sUoPRsTtgYYOuesI1DFB+ju5abSbciukzKcmjcxsmo6BVUtwVKffmSyJ5IaFKD+TBv1J
igfqEoqtNDPMK1B/u4kJEGkq8Fr9DGMkASKVV38cWBByGn9NUTVo/f2tR8XGCkLgRPPksA9HgCqF
N5Ybv0SisvNL1A+3iKfHGMvQMjAsp5btIEOqzhVLU+8TIAoiYINGtG5CO9sL1loKQI8gk4Bx5mg4
idE+Kon1qYe0X+YkhqVuP3PAEVROfjO2+UPoL+6qriE8SqC+IysBqmdFZ0xSVxeKz9SNzgRH6lgO
XFARZJJtWZrvTnwMAwiUfW/g+jQ+BPPre7gSq6IJmUpGnP/ESLm1B01hWwTW31GibtKM7eQ+3HwH
MjkZJYpuOShQF1Z8C9dsdjMT8ja+T/tMcAuuPl3HZdNr4m12egriS2bIqcQswL1pyQ+zrDmoEajh
gAgAYv4MHJ924bBHfuXfXYW4C9Z8wGmjjP+WFceuiiN+nGBrj4X24m9HrunzYg0b6ZkUV5Ne71p5
GmCdMkpw0vVC1cDGEMe8Cx9pzWW5fCqCugAGTwmeofo9DL9kgyzO22eEaRXE4TqZKkxgcr5nK3Gr
ppSMURKNO9TXcxTb9n4KXevGFy+hMSYnYg40jOaUPo0T3UQenctMnKuBuu3Wi7P1ElPNkVdiA4Il
oyaq0mjTcJmj3eiyDia6cMLqh/UYRsaGZCf416ontR2HxARCGr9oDUlIyEiuFY9TVxwcJSyW+2Zw
IsQsUAVZrJ4mxDAAONk+izrQpszGVlHf95cmROUd6+gnslkvbT8gQRlGL3alDqZkWG8gsWeTs+t8
3OQxcyGCUM3eXWiezPrF3SRhIS5eSSnlUn6E7XTv+8lblEm5rdzqbcQbiAGc5qGBCYYZ0AlqQ6/f
geUwV6PNWJG2ACJWDvFSv0adF6hXfsrNzuWNYxYuEfYMnkUWaJooFkxc9a9L3b7mmXPvyNk+5ILi
nL5Vj9iUiwOtlpBwpbDI7tNOn/t0SHpTWtxhLv/q2sFZc21S0gjaRDcD7aqi+mvMFqGBXpw4mmY7
W7tRwPMB04juJKi+kdLfTU0tB24Em3NYEj4uLdwsYjgUfFDQQ+jIOVAEfQAXl221Kbdv+ofrQ0Y4
cTsiqrepwtbHdJKwYrOJvfZHkyMmusfb4NYN5dfg+PvZncA26B9oROZ0kKJBT1zfk+TkzVXZzexG
BudI8ITZTUc8kRH2oL66CMN1ZaaXTv3OVXhw/Rso1CBmsKbK/FXQ7zqjTtdhAAclPFFX9As9TN1o
KK01Log95SeNaRdPTXsJ4ZBm23gLlY+eulnQ1ROwnSDSUprtfAgYpa9Ey1sKEuoTvjzfHU32rNFT
ZiY5twHSHK3FZhIDGXXE0YxIIhoXLHaR3uP8ojx5W9dgk5yBhkJl3sT4FDhwi01bBvD+kvOy8Jc9
33U3uZ/cA5lud00omZjVBLyEKC9FIhmRBURfSvVpqDJEzS3u3c6mDb5kAF/KA5XyDFPG/h2ZLgmC
X9+Py5ts/FtTqYxJmStg4QzKDjrpN57tP+vmXnVxvfbNTn3SjT2AyKQ6Rov3HabRrVJQFQcmYgzp
aOaicBSBngOH7H87xlKkFWQ1HeCIAjlfvHjblN6PHcibpTbOdYCSjL9SraU+VM+cruX1mM15e9EH
b5sTeKqP4oE+lLeczk19TA/0gb3k5B6jDCCfcJj39LG+1gf8oj+1+sAvOPkPWgLItBgAmB6aohYI
Gi0VQK6J42F4rNAQArSEK1Gs0fKCh86APD+uZy09oPlxGZ5bLUm4WpxwUSkKLVegbH9ixgO25HzM
V0FDSxtSixyTljtwC4ITRgCJtBQSalHE1PJIjU4SacEk0tIJdbfxdtFySqKFFexeTIq02AKeeZ1q
+YXZbrBJeVVqzznbafZkjHG1rvrgD6TufadFHA81hzKHBmEYgcfUUk+hRZ9Kyz8TvjzUoFrLQrUW
iAKUokZLRjna0aBFpIKcuBaVbC0vRehMuYUT39Y+jUSLUAo1Ck44kzktUGXqm5s+HaJYvjeKUI4d
Te+qpVz2+rSPzpVowYsyy1ILYJw3/EOAJoYbhoooRDL4V7+xHuCjnnXc98lZ3NQh8wCzocEab1a4
ma6im5bfXOexihkIjA1tblWfPRhFxDZRi3ZD8TxrEU9qOc/Swh77Ggc/OmJfpmW/UguAtHB+W1oS
ZIqrBcIApbDRkmGJdpiiIdpaTJy0rJhpgdFMQkzeDUDepff2QX50kpTe5opwT9ONJ1KQLJ91+pcB
0kEGbMah/gUbjKdUTSJvdhNgbs6ha0dLnwa3xcmFmG/AMXHJPEFoQCnNUEx9z0hPQZNQ3GbWW9To
jZtZH1hWTxaHBCIeXcN+zc+OGVosPs0ZfQt51le3jpZrO/Z7Fvptr4XcUEu6WWbuhsa8KCxzZ83r
Spp202gZeEYPTrUwzEuOud5/rZKAu5mD+xG7XxbdmVpSph27fEm0zGxqwblHeZ61BF3KdaUl6dEH
Aee29Z+wxVTaaeGaSrlV+4+UjagNmTZ7gpzdq3OiRe/Q6S8mGMbaZYiicKziNv4ItFBuz5SWTekb
y7S3aWBOgPEmFlw9N1pkV1pun7TwHmkJngUwv/G0LF9qgT6OkOolmr2lxfuG/a9Il+fK+MxbduNl
3f5ScFCvVWI8eC7mUuZE20SPBDo9HCBkDwJGDwwKPToI9BCh0+MEjyLQBvqty5zB0QMHpUcPkhnE
oIcRlh5L2Ad8EzMOMwx6UUQXd9R2VIPpYUaoxxp4yyo95gBM8kg918XXA5BEj0II1a35hQY3HVOS
GOcLRHwGJzMTlJpJSmhlM7JLRDsEQ5ZBj1tMPXjx9AiGm9y8jV+4q6qHTg9pYp9xTdM/OUxvOqY4
vR7n9Mx16PdFjMXnHk9I/sGf1Fe0L7nywpHlVsw5hRDMiHjL/Bn10AjIRb329CCpM8XRa+gUaHv3
pkxd/zbgll+75rZmuqz1/wONPhs4Z7uaOZXHvErpwVXCBAvLIplyN8IpKYS9quSGy63HYWR8UJuz
rfQgrNMjsVAPxyY9JsvmipYAG9bAEExgffs9ye6ZV8lgNg+Ue7f06aZ2SP8N4/BNEcOJS+KvwWzO
1kM6aVM85FGNFpl864j1Y9fpoZ6px3szc75RD/wqPfrL9LAlZBpoMhVEmHnN2OsYo/uatyW/yGAB
n+WC+UkEQ8WO6SIstYc4YtzIzWkvmT+SD7B2aZdt2J8t26BLBabctkY4/mR/Eay9EWlAZgbAKCXx
18maWicAvSuPLQ8nfP8HMeTeDZwfv/CHrUMr0rFhXpozN8X9qTvM07taj1QHZquLHrLOTFvRvQh2
MX8lc0FO209GaOpTtpoMhA6/zD9wg/xSjOYifyC+M9ElV/kSVMYFMyV/bCgvmvgBe+i718Pgkqmw
ocfDoNQOfUpTscHkuGaCjI1jXhd6qGxdx8vMmTtfI4Ozln948vEtMY2u9Vi6oICTb54SF4vHL2px
Ee0NOlD1OBu78t9BD7iVR7KddhMY695PrYfgIX3ejH3qG4aMTFGYlPfXkXkWnUL0sonquv/N3pks
162k3fVVKv45bgBIAAk4/Htw+pb9YaMJgqIk9H2ifXqvZJUrfAcO2wPPXAOWFFekqEOcbPa39t6M
sxhnE3zLjL3Uw3aLqfuix+8xc3ilB/KLHs2TRjOsuNA7O4e5vWR+H+pBfsL4CdzN7VYzU35bj/s7
Pfg3IQA8jQLYMAHco1qNCKTsxBoZsGAHMhiCWcMEJFEs+0EDBgGkQa2RgwhiLdUQwqxxhEGDCQGE
goJUWDSy4CfU45Z2Q4UBPEPZ/CRg4pfjk1huc6KMTMAHDwIiNHjdACJCyIhUIxJx+8zuNLyo8hhr
hKLK/Jd4sH8yUHFXWGmDPeDEsw93gVzKcFSjGK1vPVVWwdyBt9jkBwx9CJREjy7WRDZEGx+mI4Tt
SHSmvoY9lMY+2N3ZpzUKUgLlbLqgBsL6BkU0MtLCjjzMbh1c6BkCCaRtYp32ttDAzN6EDdLwSREn
ZJdQdTdKyQ+jmcjdhFWha6Y5ONArEPgvTnyIkWcYAYG35KH8GEuFGV6jL70Cgsk46oO9WLhumY8U
36gMzIwYL0nkvWL3Y5ZokdpPZdBp6h2KvOFSWNT/lBMcbQmJ42kkJ2nKN0tZh8Xqj0TEnx0qySjy
as9EyFFFMgL2TBrxWWB9bJifnsA2CCCpUaBRQ0H47P8Y7rlP0kc1mcvarwqPSQ8gEXLyrm16Y5to
yKiH853gz+KZOMhRg0i5RpJaDScFNlt7bVNMPXW7GX7J1SCT0VAJqyLCE6R13+SUy8EdKdin2CY4
h7Ox+w1FpdOnioDTlm9gCnJqsT1xb9JoWub5SwhbRaER/crQVkZDws2I5Thj3Bra8WfkOBxDwe41
qGXDSnca3So1xLV4x0BDXcoLbh6UV6pxr4g0dI1/xXBg/Mx3ixNfDTUy5wrz9wRizIQci3jf/fJg
ycgpQlOarjUFGSzjFEQDX26BoLYZHJoJj9ZqMG2iqmxfAsYKDa0lGl+jAIerdfLpi/GtsVB+lAtr
HoUOBxJjPhmAo7BwM0ycqeE4ASVHkeW93XSfbOTWBcf7hwNP58LVcYsjY02jdqOG7gKN3/kaxCs0
kvfb1nieDae3aGCvg9wbG8TEIm05uqKFRZ5LIEsXn9uodu9jrFuB8UNadfUQSQntwxKQt7c25vBv
a2hQIJUumxmSsNBIoVM9MSoINqaGDcnNdHnP21pMdo4c7c/lknOPt/PokMjq3aOfhdoaVMUsymie
dj4byEYB4Rhq1NEo/a8K9rGAgQw1DEl7zE+ZbcXyMkBKmstbYIzwnyXVTOHCw9OLBbU09ECQcMJs
2ugDVURtiA490W4BDwuVCQXmb2YyCCGU+mQdtu0rUDMibkjDT44pp4WaeVTFHz8N7mbpkl2rEdBJ
w6AVVCjBtHvnGxP9BkajnuunS7GLpXHSwL5vNV5aOqQaLliVJ9d4QoidUijPSiOpxIbf94w0kNsR
xRwKB6bkTRWBB0Pb2DthQHwkCb0JoK4O7SsafY1Us+81DBsVYLEDfCzxPD0XcpDZAnY2hKGdNEwr
NVab0JEzZXJjJeJKN8tXMdtcK8n+QKUb8EDrwnZRXbFZPQ0jyFCgAV4PknfyOSyNsL0DjO9czXeW
Pa05W/JOjbalXwIDL/OL7TSPi51FBya0rJCQw51GiMkjZXOFKo4KseesxV4Absx0d20rmlIWGo+k
hHdVtrd3puJnr2FlTE33mdyLOn5E7IYSJSB9rTgcJvinz/hukysZ1K9WbtwFPQLNELCAazx6gJPO
NTCNarudNEI9a5h6gqqm4bfet8lLq3FrbwS8biGwSRCqiUAGyp6gs4O8dvipKXphG3/dL9AWSRzv
Uw11x9DdQ42QMsN7N3DfZEGzO/eg4JWGwjGmUh01inuSMsVd2EPItIb5MPRxQpnL8jVrvJzYxk9b
A+echBgLhkSpDX9Ybf3CHdYUWEFAF05yACdqd30zIg2G+0QD7dOZ0uIv4jNj1HzEEw2+s73VxxEW
3tFQvAMd30DJx9Dy1kDpVwo/3zeXKHVpa4CrjxYA+wLSvrYJOMtd4rmZgRB7GSzPhM1+ERG3jaZY
HbHf3lRP4VbYHqze63ezEvd+OgfchfPnGNq/0tj/Av/f4wOI8QPk2hjAkSYBzIyOOPt3wudHlqru
Lqu7t4zZg8U4iYNivvWR8VZEoj1m2oIwmWJZBd0vxlhwqQs+r1Zl2TrrUPYL0iHztN3EmtNIKrvn
xBBuJEFBSD3kChSCWLMqIomCUJxVYHESnbVVQtbg1rRW/mKB0JUcIzIGN7+wbHFQlk+OFQouwtQL
dU4/3E/4MSptzBATb2NDTl+NNm3Q7jBDjDtfHpTaiSaPrdkL8kWThFw8cratyNoF1S9Tm0EoFFhN
iPs6w/uVJAwi1ACDGErZavyKHlCdLIxiVb8iSCUFkMVy0mvzCdF1d6M3vjSUog/anqK0UYVG11TD
+K8dHpZBm1mwzZxTgtpE/BQTUrRBoX4i1Y+kZ+tXVc7Vihb6Te2mKOTZyPhPPFIQ/wq2y+NAuMFu
eG0IwSCez+i5PCxEXV+SxqNhOzMbbp5TdC7YV9ZBN5prK43FuZPCPiemMZB2WACnefJE5e+KK4yw
g/sCJfo+ioDIgqK9ehNepMG+egliQxcs00uVmsFDZgY71t75JSBy5yGM8ws9gys8KuNtaQx5X6XO
jzRul7eIVXO98HqsUHzoLyy66mMiRnfEovjZFFgfiX6Kz2UZWU+Wr77mzWhIizkfHbKVLM0rOXfD
ztXl8eGIoxBdpP1Z9j+DubmPB2d4rKZufjDD/CuMPfkuysHZxp5ZH2qk7zUNhc1lMg9OWMgP4Lt5
j0hX7UfRxLdUFqfcJiPM934aPoKMrMvi6loFdaSFaRKXW1QH02i9vZk8ZaXs/tguPKCS1VtoZeDz
InSO3lA/Bzn5KFZTUqI8JsE14OewdbI6fqEwhMzexh0RNOjMYpKSrrppsV9VVtLk6LwhnTr3Y1Vj
PDZktmmYqw0yGHdp3wNBVw7Zoxh46SGoc8Slsdv4g1G+iVYxY8gAvys7/2WPUXOzDWxgZLGyquKm
u5mTgsRKx71fp8Umc8fgyaLP7EkUNBL4Af+aljIZUxpb6VAoVjB62vmuWz0XbIz7tnfKdd/mX2VE
lIBTGPdBh1bONI2gR3mP8WLYzHFCnSxmjyjizpyFV6mW5BhZjcfTau1JzBNHCySXg/DEvdf/0Wf8
PxPr48gx/7FTSCxsraXKy0P37Pp/LAM/dKlib4cpCB+rrwjfsz59Tj9IQnRRuwUTmjhgZ/b5oa6G
RpeYeW9iiXljGtkfNP0Ah5EenHLv3qqW2gaPFhriAdeN7z9bI/cHq5HH3kzIVTZHEPGI1hce9CRO
kocOnbiwDfO4KBafTCXe1nAsMkGkr0+z/XMfcJCtLfqMOPYcM2ytW7rqP0FyeWc7FemR9Jab8Uer
PMIlywBmT/gvWcS1KY5otevA8Mh/c9fupKK7IK5uPLUVuTku+jYP+SrKO3XOejVsst7ENumM2ziL
rzY3p0u2xPOmD5dTqkT9Og8oIRQyz3FLP3nNPd3v3BJMu/vVdNG5q9k/RgJAdk1jIB2V8iidJb30
88UBEt+kahz2Lotq7m8T4IJrRk0LVmL/1vrd04jB/mo4wyVJ43FNttzNhr/YAdZ7LPPOu5uFO+pC
3D3NcLcgxKZsLfNNcptdj0ES7FWWa4grIFwUi8+KHID0g3t21RZ3XeobX7P/wzGRk+aeuoJsbm6i
LwsydTI4N0mepbLO4xT23BE5EmRjGTyPww49pd0RjBeCM5Kv3cr5eUHSbmuP6JU2GvdA4i91O5n7
1g5/iNHq6IDhG25zr/xn1k4+Ms0wmgDIOhrE2WsoE0zNEzeOjy4e+6PT2OUe5vnBHnGnEROI14/k
G1F4Fylzpi9UmAUxVp6uVxbGzuXEpMLilaAwpODfuB0RRbki1OgoHrqNq4Q4FeSyujk29oxGk4Pd
GXTFEfGJgGMwl+Gkw/VpBbSK9XKmx870zGC7eFW31UN6i7Curc3rtqXtEQWgoofJpoHcU9G1tJOD
WTP9N7rpvrQ4yXq9+ZQWCR4tDj5JGWeHMh0Z8eV6yDhAUHDCYsT75GYFkuDUf+QT+dpU8DywJNtb
hr73Qode9AiObtf7h8YiWGvFyZEEBLZ+Uft4SELwO5161usPsVR+tmqI0FhZTvfEDJEfYcSCRXUH
DKHOUeHqZOxGzI+N/l3qE9X3/cFi+ouVyODdZ9jjzcQn7BGZy13UIn+3CuWy7gyuPRQ6UACUEBQa
27x7VXMkLA4+3fwtrCJBxWC0mIU4AYnrIiqgPkVJC15stPpY6LunZFnck0xRKZTgae4bwlVchkcM
/Of41c68eJfDQbJQ6b/3+y8fdQyw6Q97n/k2b5OBDA0Rnh23kifm5J9BU9W72v2pPMHRvxyPzhIc
OrstMLGk4A8GLfGjURDNW4zxNhmlRTOjJCVs4R/MHkOoNSETpmmR9l0D7PZDftdYdnUMmblGfR1f
M7m0+9psrr2q+31ujMmjLcaCZ4TiDpbqbu7HbdubryZNPCdL1cHWbTZGxzWoQVYEjqdkYqbJYaTM
tJX2eOj9wrwV7rXh8IK6V2I+Y+zLKje/8K0SUm45x8RN60tiMMANZkx2nmX9USFLIWq18xgE4Vtd
2M9U8Br3AkHzlXAsSNebaxkEqXt0cRYAw1GOhcUk69Ug+KhKl6vpDrkeaD1Jy1zILrTQygt9nI1u
S8kyXkoS7clpe5W+ww42j7fE5RoRVqhFMughS2DKyJ3V3krmN23m0FRVznuzXT6qweViZzXU1ZSd
YoaXY7tI7Xpru427tZ1jlGhfpjUk+95xMxIaXLLKUv8p4SU7o/Axwvvp0qc8iCa5UyFRlb49bQi3
kGwv7XCVtfknqKEAR/8iDP/QBRlDTG4BfH93c5EqGPqUUz4Z4PlShqdAcgtz8Zwj9Y8vvRDURmSZ
cyRC/cFpqaBQ6Oo5sbq6IGoVZCG7rgnCtczxnrAXaHVEnb1LeMy2l062saneLAcRXQwjYb4lWDcw
7KwI42pxVpPpkVc0MKjZMnZp1DnblAQcsJvoMLhyOXqFIKs8BNixhDEgC5T+oXS8ae0lVnjyBHe0
ngM3SUPtPrSC/RwGLH5PTljx6Ffu75rGh3UnU6SguIsfmshxN6VNDXMa4edYegwSwcA9qFFWsUv6
xNk6JFrH9e9ZFO5+aBU7GkeQkpHHo1HNl4hMvruBZwvXmHEIYhOZ00se08l4sIgf20V2at3nPpU5
KV4yKzqZPYJ12uEg6dPslsCQnRRCn8aqfM5EaABdBHZoGzh3LXYWMlsc1KeOuEDB7pS13lOCzojH
Lj76vOI7m/4IAubcYl2gS8zsqPXQi4cZyMlt1ExAspwItzUu+Nu0UcGHMaglBU8TD5XU48bvPl7i
zbYpjRhyAilrego+h/o2uP5CEkx4GCNatjzXRdrxvfBkcRdHxbprgGpQZUNu8Y6x5t+H8cavX+1+
fPHzKr92yS2sH+Gai63lm3fhQ0nUROXe2ZPXbQIXwctv27s5jzXqmKJfRhwCSR+LCc+pCo5I8rXL
FZ61mLifdLZdsvB8GjdUWq6dPP0xRay3qrCo4IwYVtfxvYoj7q6Wm2wGsHuAn4V+3iFmk3S8o7Ra
xdjDT3bmFGyMRPjrSTL71vAjNVJ4e2eDzDMbX6hHxnl39x2RWuKJT8KQgLEkdM5e9Uhq1k+H8DCy
fqJ9YPqwdvFk7hhCk6osXVpAZ+JuuNkVqUlnK4kAhNWIreHlbxUv/cYMf9GgMR0CgSDCBL66Vqpn
gavU/cAtmEzgLiYnLJm3VGvvAt+27+qeQ0IX2LsyoHbao0AzKUPjkDX+3q5TjvWmebSz3KFlG0u1
V9TUBDOWDCT1lFVaMYc3DmG81EfRoieajPHWAT95DoxwNF2Mbdq0Nom9kORBts+6swIH21JEDFCt
7iyHr5kChpA/IeUNhRsBSJa3bqDvlYZkfd/3gi1lT3QU4s6WKU0xGD2fqoKrIc1At1Tg7Dfc6nFo
Rlg1Qi925Cd++rpDNuVlODY4vEm8umbTFL8+EQVaAMxQtzib2iZNSjaxnBadZvFXNnTFdgl7ftLI
PB0YmDPXDBOn6D6U08/BvhFVjanEN112faPbcs/g9mnHXzGu0p+EJaDo06d8aRvnZWSEwDJh1mcZ
ty/kAGxtnzT5durCTV41pPIwtxnVTNApqa3rkt5WimwL78qxnVHStFKJ278KKmUWUg09t2UzdtIf
klTEdTDCT0VotE3yp55mueUQuza8hMk+R5NTWJe3Igj/UESoYI7YCBNmeag83BEo+j6ajMn3Q+K8
JYLZkm25h5SWqYOf+e+dcqzniWYk9L15n9oDqkDoTOu55VqXBtVj0GP9Z8SwNwnBu59nVbNUpO8u
Bbg7s9WaE9u/E5TiJaD/vXC7p96JWahlrg2f1jpzcnQPopX2rhFtcMAQm52wvY79YyI66zh0xic+
324jvTYhT6rel1NFaU/H1S7i3UL83qFNmZURTfjaDEt9Tf34riwYV5Hx6dKdrKvoqCipU/RoNg2z
c88RMWNZtBAO1i0kj9nUmWbiOe8Kc+cosKrUemx9fLMEofyajIsZ0zJmeKwsSn8TLMELpfUpUxjL
Psq8ACnTHxZImOnw/UtPxOSpkidTcD3E45Qb657TzOE7lfc7pLck44Y3TdPQ8W4zmbCM96HkNgHc
MOfRV+hTPuXoUoWURRDCUj4YcY7vtH4biGzgxk2e50fYifnkmv2/PkCdDBRGqpH13m9JRuZn0Ppj
egizOt9Ke4hXsU5Z/P5Q6R7PcAyYOXgh5fRZsaq3ZSvDnS/ie1T7lwCz175pMInmBjNYner8/eH7
01EB9OhrnP6V1KhjGL+Dn7//iKF/W1FidagT0kip/2OCEjxBnTHHQmsygjcrhM2sqHKlcAywqJ6K
H5TaAAGDKNSzrmgZPmUaMn8Mi1tQzNjqVb6mpH5h+2sYLRN9biRfAv0zJ6me2caaehmcSc6r33Ol
8NVZlITjkl67smMawu34fRYJXVlJr0hgfhCOwP6dE7AWVnUD3kHeXVe2+UU45cpA6DqYwr+KnsEe
ZsmQQ93yk9mJdZh9mArkCrWTI/ul3+XVNhQtA6yueSFvxGPeOFEZEDl3gzEO5z5rxp3oq3lTVRLO
RkzATazneOfMXUCe4r7sP0IxcuIn0VCqAb1HCiL3RoOTT+hemZJiaB12XvGnFhOz4o5YDUjXfTRa
7AUDxdxF3/4emEDQmbVauDPsS2t4jE131fNEnSpnwjtKnzRkT7C37DDnWkPnfC3xl8siOoQ+zaqi
o8XLDYxTWz8MAReV0HZToktMTnALS4Vl2xY3g9nZMWfziJtz79yWy+vIgXrqg01aUFAjUjjALgAH
Z2qwDdczGYn+R1N71S0lLAYigR3AcrOLBLa7hZUAn8JZi8wwGdxd6vBJTbACHkVJgTp38Rxsjax+
LxMOfGY5Tkc/qfdzUlNCWhN8kxZ0SahbmSBeZnhJKMAdyWg2SYut5C3M7fd5ePBLizlpnfaPTpCG
u7CAceLm/2kVVveU5egffX2q6FsiSHt8ossp3HqFPvWRjJ8bxkecp/NqslkcbeD8Y1EUf7RgwvBO
b4Jzvyl5N3DjzPp1lJZq04/LQ0/h0zqVLDxZOTSXsjKgIpx+bWqOJpUlpRwBpuRkoBWC7+euMcwN
tZq150I+LyYLnEOSitUVu6iFop+z8c6w2U/dWiC5GOYh4v0HNvxOdTuvv0NIsTfOr6o3aE/sg0uc
UjYwE/JbnmuF8hlYyX2TsstIB79qSQ3YkCIgqy6NNqlf808ojLVbdcsumrjcZTFGfoZh6yRBeZwz
YovJZiQlqIo4sUgMLqEegUjc3gPS9gDMDpPIz6om5L/qjX0++8u+bueHYnRj+DF49u9/cOkhCJdO
Y65c3iorP3tyWm7v6QCPakrlPUxR8bHAUnTZ/IZXocraGYWTCHA0KVDU9DR4JbQvOMjKHowrkne8
D8T0i7lmvnLDX6bZzRtO4s3Gxx5d1fYptyZ3h57P17Hv+5HSbbxWj6DEP71mye5FRldFboIrx8aD
XfsfQIULDoHiswrq7FQ0hEwgLWRVaR+qIQdZ8/q3Ai6BS6qOjpcV6xWZd5XDpLn2skeTE90K6LC8
yngJ1sb4YxjwD+HzJl2AyaoRVDS7TIcYlWMDO5zzR/QN1gehEsWlJreItiTjuQB/MIYUDmZqGD4F
8kGYCLhZ3jXnapZUw/TmhrPmx8JIhgqHiZGT5ZK1mVI5MqLRBdZ9QbwRQ6bmErtYLmbDyDnaqfTE
/O3iTTxY/TIfZhlO0LB5vUOe1iEz6jFpjGuABMX9ktzPMQ8mVMNxU1Ztfoy5riUBhJhKDJI47GE3
Mgkcgk/s1rwheiCUZOTy3OYQY4sgbgXrUhbCHw3Bb6fnHT2Y09ni5IIWNTp3PmczzBr5nylZkj1T
BrGJDPgPt+DimbhoIlXa3+urUFymNER0TrWhsSXxU7FjKWOfC71pR5tteUcH6fdn2WTw8Q3URPTi
ZM8trlIUeKAn8lR3RBpREbnck5//w1hwM1U253FOLPhKBUKx6gsDoaGfN6gKG9D9YNcr3gDQ1hZS
7ITAFMLheu+YoJpT5nbWWg5VtOmWuF9jxzp6TdFvcVkI8hKKtyaiuowMsR+WQx4MgIyxNkhmMQzn
sqeaomvg9a2Sa6ypqB/LuJuSsAAzHmmLQhZOEbHyT+7Q8tLwyq8nW9U7GvCeySR/Ksfkt8ewbAe7
OExIQLCiB5JCi23VI2rInqkv1Ter0QZNnlK2oGKxjyGTt9VMiuVOqh7qVzxWAO8bIknDPZHYZ1Co
ahP2XApGWk6t+T02MowFTHm3bgXrHCaQNBH/OdVVqI6N8bmrA4KJTq1hiOM4Us+r5uiJ8sVZ9Wsr
Yn+n2CZ/QuOqSVg7SzJQm/ZS9eGxtew3IUpu4VC4SEm/q9yId9OMt4rMEaKqTDM+kpnMPDwL9p0i
AIiiu9+g1eGegdqX35q89RRXmT6K4ZiM9LFedHULfaO0wgFv+mjlcSyek1lchWk/8HcJL5soOWuh
Dcf5PaFwbAWpVp0Di5hRI2uPfWQwpFXRk91gR/BRidayyuJNo0nMJIqsY5zMoI9pf3aXoUYUSX85
UYXj1qKaTS8XcawU1zrxaBb6Tp0z3g1rizNeQiD2XH6J1nvo0UfPQZZu+7mvaDV0n+l/ZF7aFnvE
/OnakbBuF86bA5x8qEwSSWp7xv9g3Wuzl+eRFz3hITRDxtb+nN2iuLe4nrHVkKdgrCPbv1Qj92hK
m0mjoIVtWySbxmE0nc9mtuHLPkQgODsjiAeeK+1iN9wXGiSTjR0G5noBnTI9d3mIKUXcw39fGsEe
x/dIN2xMZ0fg3uUmz6QSZrsdY2TGU2c0vI51cgjbUjw4psl5x/6M8omYqhBGbQqCaxUOyOdhsrMx
XWx4Zisk6PbeksGzb8/UjVNQz1uIJOSMZ4sQ51uLleOEiIsmULA5RseJl7TnIa7hUFgwxRnmfFoZ
HktmlqLYSC7iPECMVqSnmxDN2ToGjvwDoEh+KLwZ9BtfoxLDPh7+WL5VXVRPY7UfJ89QJR9hTTaA
VdGeXswbVmYkPk+mexAPAskcCqqiltoJzmR5SFN7mGMBs/TGMzfDHbGbLJAJfTlRmkUX7Ft4Qjlt
MflGV6zZl9PaYC0SOPLI8V0Jv1svwF/SrTkDmCMVP6bHWyiA5lpq5LsJoJW7beNvzc7CJFFZMe8E
3lkuKTlEYaFQLGywhB74P6x2HK619zizA1DszcLnTJbi9C6idT4uH8pw5Cq0cnKPR3szJpWzFXeu
K4tL0F64V6THEsSppCRlT0DsbcZuSbeRSE5U1L7SFULJsyfFNvDb+kWZ1zo71FZckdhI89EQimzX
dBmheiMhty56G6fb6lyBMGyXlC5Vr4pCCAKbnA+DkexE4F5jEFRuOKtKJcu1Khcbu2iZ7iZj2Buj
98MkpmetiuajBUk5l/hVQvg2ThFHd7S8ddT8kN2ktot0f5Oa6q2qgpgUrJ7OgQES5oSyusAYochj
o4b2zIpN01TNxktrbwNIh1FeDvdVZCAa2e2LBxIxECd7bc9ZPo0EUg1wjHhMgzZLCXy0acz2yPrG
PVLXKjgRTYp1Sczv2PpIzjXc+yWTOidi0Qxjelb6tAGUxEwv4l3ZL/Al7KprtPP6JCJXbhbkGIb3
HKpjR8B/i3ZfCfCfRPQsv+0+CfBSW245bBbT12N719m5jlC8xs42WshPIp+q28cMmSFKnwuGQvtO
FEeiJIyjKaLlNJbVAeEmQivJgffDkJwi9W70eBw9VWqkgtdJxSVWk7BfJ84+4xpLW0LmbGVJ2mMU
v+NKJ79vCeAllcRYwQGHLb7ICTgd8vP3r4QDpM3OsxYTz1VDN7mRzHcea/+mjFAq66QYriDLayKY
7wjwiZ+cOHhI1amxElJcuwumJ3ZHT53BrbwbzkgiDcjqckVLpNwSpIe8zOj3LX9nOaaExQOLDCJa
pULZHbnyHkgGzugroE77T8foej/Nw21mD920NqNdrw++qoQ0hMHunEudPHiD+9MtkAYrBsuIIPFj
51oPqNbheTHC+NFVrXn0DPFRR2K/0IS982KJrlCPZ5q7CKsBjVzHxWCdcomYq3zjGIsovJhZ/tqI
+nEcsTAuFFSN6CIbYLifpUsKU81owYuYwEjV5dcZghreAN0Juw9iVZwo/GfxpgxNgkqtCzEUyQPu
3VdOsALmwX9P0FTADaF7U9pC0knQGm6Key90lnsYfISyMIqwe/fFmpv+E8WHXHVU+N5m+o3QOR2q
eXDL7Jn8Fep5TEk8HAeBO0O1r2xjPH7HRZovbjSzvHmktY9aA4WF3BtZzD/YSoioIp22phB4F09O
sG7IlDOJILui6MJIYyOSVsyxJlP1dmDouiZVHYo1o8RwKcwnZrTnEfHkRMvAVUvQBrvCB+mwctO0
bO52w4U+VrbxPNl2giLOEg7Hv+NTCHKTLwNcFJGq3r787izQTUMqc++Y5IGdT/EBCuXNdHFyYD64
SN5IyuUT8sL96MSE19h3XwvdHZWr2T4NBboIV0YKuRYxHXMGdJln29QrFM9eLe467zGa2z/V6D/j
NVG864cypgNnMgjxSmlKcma2jvXS1u9D37ksz5/fI8B/dnEmYbWsxxG7w7QsDDZzBNLv//L9IbSx
TaVqeqNbuzpNur2pZSfL0d/5ZZrlxYZ2EKz7o0JBojAdt1LHIpvKT7cpbiNo6alPOXCDfkbr70/6
/krfHxL9NUsDC/zsM91P1Edbxpe6KsLTZM+PE1IXJHuKmGm07aFe7ANBsE/NOAVoGvwMV2TvYznw
RIDlu3kWnjlitS8pd8CxUVDY1Z7hCoo9MElN89Tn7Aq0+dzF6evcSlhkc4s5lGd08A6lFpq+P4yy
50t//zKjd3DIq3PBI8nwfYiW8/cHCpFYkeEEqpzw1tlr32MPsKmzVH+eWxw0rESsMRBMZ1PUON5S
dawoRudtlxI+Dy7YAFU5ks5oGnGbkS5MZfXOWvSttrY13dqRS4ei3RJQUxNpRdTQMB9oRYt3zTLQ
v0hmQdVIexeZ8T4LlmQLh3apM1zuRlri6ax0cBCuQZ6idwgBkoGB5SkmfgpJW9nUnUPUWrLrcs4f
w+gfMvbUFdU9hPBQK4QkRx2DxFiI6PTbcthx6Og6gVSu5hZfpI/7hxkYGZ4lXWDAesRkTjbC6dzb
bCIWxkAOo9y5Yo6AK6wiWEvbOtnaDYOojBhy5m41RoVRngMaB5qnJNAVScy7u8E4plOer2veheT2
9sN+6qNbmzO7SfG/cZ+7LdKHocteiiT/yGqkvYTowSCh1HGIsYeM6Znv7YXFBwda/l4pXK1zzJEy
17fGIOfPWVxmA1hXqZMhrdBkfL3423rgRiCWetu7hE9M7nIvG/HuWDhRCCu9uGy1OyrHzANFTa8x
cZ2rPFbltkFirmP8ZcyJHt1cQts675PffraypQpJcmRacvNhWcIbGXH7rBD1gRtZyzlnwPyeAn6B
OrwzAh+YttFaOTI5SeQCJgC05+jKtoWZhENBZlAVr+kQIW/59S2Iky9MHL8cV+GsZcdv8RFYbkzR
IfEFHUjCtu1QMSLYiZ3tV0d3Kl/ckVSqyo+oyvITEgmjbseEH0SmzhU4KhWfzM+quoooukY9xCMB
/IK+3U9M9hkqGUt3sRgF7zTWs2+j6BR6C7L04PFikDLH9XNJcXl63U0FpM0atk5yCnAtCOO1oOV5
Pef82SESv4zYCA4OcXgIu+pi9m17nMKOogayh5eRXMeYPqbceywjPzyaRfPgSTyFWO1zemGANaCu
13UEc554G7pE7iZ75NUdmUp/R7L8/zSgl7n+/Z//8VX1pWrnp99RUpX/c7aPK7zvF+pr+i/R72rz
qT7/8btUiZrvPgs+j+HLP14+x+RveUDfn/PPPCDh/GWS2uMgATMAJXaHPJ7xd6f+8z+E+EvDdj7r
B64JWwrn32lAtv2Xyf9s37NMm0wgIn/+0VW9inU40V/SdgKHDCGBxdZzrP+rNKC/p+xIYeH4ZNHi
9kL8ueNK+feUHb1xOcSAilU8yNr/2dI8hIvDGhfno8s9XDqrpYo/RNDMWL6mni9IMkJhThWXpIql
rzVlm8p1KCbourZKZv/p/8lj95ZkSf37V/L5X/UD/e84q//299+SbvWv513/HP/2m+33z/QRLYJn
oOtz9T8ylvSf/D/9j/96Mv43T5Rl8Sr/r/Oljl37+ftvj9P3J/zrcXL/8jwioBh0Ot8JUta/Hyfn
LxvXgg9D+d+ZO7PdxpFsi/7K/QE2GMH5VRRFSbbk2Wn7hXB64DzP/Pq7WNWNznRWV6KB+3CBSqOy
gDJJKRjDOXuv7diGZgiGLQW+dcww0qSj/jHENAsc1b+GkvMP+CAGuYS6sPnuVe2/GUqM1h94TZbk
ygxIWJvOOtoZ0D+PpMF0CGPIi8VN1Su9eEVavPnhU/gLJpT8MlZ/ucJ6Bz8QoZA7RBQfSLGiNOpR
m9hyRDzNXv/Smm7sPtMdvUsWN7/P9qgI99p99gDdf/v3N7G+D/+mUv36lHzIP96DPpQ2QjKestpa
m/oUu+V2/s1zipXA9eUauqSfxZvPd605K8Hrh+eMjITNDoVMt9lyvt2NR+2qOog98Yt+eDI8Shmu
ukOT4bHe/+bx/uJL/OnSX+BgMRrECRf6AuMiQvrz3ub3f//5CYbbrw+nC2QCDBNTaIzfHx/OmEoC
N1S+p/mYHMSWcJxr6uf+vEOfs6l8cIxe8ufK9eeE/BcDR/zFwNHlD9dcn/qHD1TDBMlKzDWB0G+m
begpbrd50zfP1Am3wW+uti4Pvz6hyUkCRYdlatp6Nz9cbUjsfKIPNbvbejO7LzgZNyf+yQ7SlV6y
/T64NP7car944y71qTa6WME3r0e08u5nf2F7ptdvHv/+Y//LT900JGUvjbdT/TLN60piBQlJW+6S
goWKrG1ZZHQA/5yr/+MH/ddP/u+rfBm4OnFnBS1QPKKEGGnsYdQLUfFN64e/fxq5ziW/vCFsxW1p
qZSCnPVxf/iIGydSY1vnQogEvUfbf9JdsUEkvV82igdvY3Pdb8cDHMrj3c3vRtNff5T/urZQYQX+
eO0wS4wRhN/sSvOsqxdmeOHkr3//fOLvn0+oX14SO+wLlbYFp3FX9dd5TtuHXrAdvPqeneP+N1db
7/g/f5rsOH5+orYjnhlHI5AxP958UIqgcAoteV/9ZnL5y69t3WhoNhseEIhfJs+kbWBk9Xx0vfc0
HKLtofTJPfAdD9XlBsbWJt4qvI+Ji6N0M25+82L+1dym6bq0SLxyLGF+GTQoSfpRg/jtRtqjaF8X
5Tejf13Ff/4cHaFpYBpNGg+GAbXw588xmJMRNQu+RIC82+HQvatECAyu8qQ8KkepXyq+vcEt7hZ+
+ZuvUP7ybGwhVa4qbV4IesJfvsIa4KOSTyZyzQ3HrO3LmmxC8egtPy87+qUb6U6bzfUAk3DXy435
NG4Xz/3dwvXbu/g681kIZDKNuxi2owdP5pMIE9ATu/bxiXC3jdjc3mpH86l6Dd7MJ+3o+IYbeX8/
mOUvg/nLJ/Flro8tBYF2wz3APTjYEBgKLz+PnrVxmCAO4eYNA6HtDorXX8qd3Lz/5vK/vLnr5TWW
Nt1gi64aXy6/FDZ6OXBFLDSB3xy6S3p0fhd5L87mKvYcVxyNY3Ib3Sa34hOf8i77zSD/9R37cgNf
Rjmg8iQIsTO4dMgPwyHwo+vAF7v+MQLPU+1I33LbbXvJKLB7GoEbfCe/XQJ/3cF8uYkvL/pUTSFM
Cj4Fknv86mA90YktvJfZM917LBLbxhs4cBsesorfXvyX+dmRhg6On22t6ZjC/PIWylWRY0ttcptJ
GT0zat8dDiyuVRfZb946S/264FmqNOlzCYNZRbOdr9dKwqiclalrqChpNowU1Oz3iqAP5/QEvs40
9+5EO5cvSa1ZD2Y7WIk3c+SL0TsLjb5pSgn5mJk2UgOzHoze47yYPydJupi+Rd2gRTxE5byylude
TI+KMiGFzZc0pC4XQlrxwl6iCnDInBXuhM/V4h5sZVdKy3zGE7hGHixiqvZo71J042o94PVhUrvQ
wyaDDaeBJNBAkp6IhAweRlxWO2nB8DJjHDQbZVxAwmjhOL4EfcSgpal7zKsgudPJhKLSPDViRcDg
9dzokTAQGtsZDg8MNLgiWgMimwu+IL6lbmR+n6swt7a54kh5gpesfVqLAyKpsMNMfFc58SCBQMIJ
ZKVty1t7gFCI8TcJkddiI8Br3zj03odgRhsrZFQqO6qelMhGlMWoE2ssBnurb/PkMGsWpkRT1egX
UJ+5hPmX3ZHbXL40mlJdk+zqHIpBxPvIpjnWF1p9VMtyuOX/LTb1VIk9xVic3+gXEJKZLWlKEtfl
0JMGYZZ4FF3NcehTD0438dvEBOayLSxQcHabvjuAZijmjHX6LTCb4MPqOS7TggSq1RJHTGHQMPga
J9hrXGPJAUiJ0sruhnLt/4/6Q4p2x4+I7jjonaCaqY50fEBTfRuC3iCmOLA9ihj5fTOAz900RvmZ
WwOhzWWchZdFktXYb1Avu5QX6LN38thECfZVWb6gRueVg96y6cz+JhQWKAwLWVQ5ddUmMwo6E5Z5
QtKMfogCoquOKFlJO+h2eoVCEUweZL9+fG6XAFOASbpSlD+bujH7jsCeCfdfc+OmwzwHVTcn/XOD
J6HZ6oM+Xa3hfHlG7kCiAStf+E0EbqjlYdRQVm1oIfRYn/O5Im2wjYoLaHlO5OaccBHoDfN4Wwdz
fe2EjvmImon4dq1pHrKkRWdUO4rcJlaH2dexQ68UdvMwBAZhUBONuK7BD99CQNwEuLh28xr23s5p
vFPwOB/KAplUDFD8UPawT9Slyo/5OAO7oVe4Cl40RlzJCxu3+Hc7IH9FOWZelZBcG9hBTTCRAdcO
rwWRtnV50HSAaGlP1Z58dgzBuaL40BK0Ux00LTVSpHZdngtyUp0Ow1hCZFkmwj3mzQWaeUe6epsa
zI516vdDLI5Bb9dY5Ck2I+8KKWUvGlb9lr6sqojoIegHvpdWKYa7iUyCGzgc1UUHmGzXwzzaZl0+
n0FtDL5Tte2NsfCdbG3EAFdtr4dAdgc1B+9MuseGXhd+p7ZS/Z4OqOVORWFQExUqsKG0eSDCELN/
HnYfNq8eVaEwqFDpYby9HNq488Ow0f1gwqM21cFwqJLJ/hYRB/jUppW8BZO3Dm0lOpf1iARImv1C
b9hsdyagfGj5BsNXr/Bp039KCGyYlOm8hBnOjCxMz5yncPbMVqy/F6GeCRC+bOMGtU3fmNB0IO7N
Mmwj0RlAhPV5J83a2lVBE+H6jkztIV5Mc6eZXbazkN5dx3rINkQxz7kTDoeGrKpvsOLOiP6gmMF7
+Vh5eqs8bcAPZi8IskaaAB+q81qCPrP0iwwzZedoGw2htaCKXxW39XAxo/NcSaNTZEPKmabLbt7n
A9rzxm1IYBgPczhvuwAg7HiPOWSbaQcreRP4eVHYlYpv6GKvTg9Rfjbtgxp8xtXzUF7N2msPykwL
5RU+Tzrjsw1ai2549Lkgca7jBIeMjHeVfUkrCAS1AW4Qs5w5E7l8OSAfWAaVbSjAkfrEICuU1m3N
z6zfGQGqa1E9wu+HtDpdY2penDucIIl+JGI2o4uHXXP28RdMJrasDUZ7XT0t/RYphIIFmGVFNrul
HrcdHtbRaHzBSLMmIrdTSD1ITvvJS9f0rnZWuhun28naj8J7A+D4BdOfYIiTq1rUySFkEthCxEaG
vZprigfAUGD7kISptn6DXxHGThxd2FP9PCT6PRUKDJVlvA+H6Vzlys1UGN7SI3tLnKehe11AHGTm
RaYfVoxpBcHHLsuL3to3o99kNxba/SD8GO2PSH9VbNtdWJLsMHXjWuz16qOeLKBLeOj1fsP8Rca9
RjsvHXcEz9KuVRm2HQqw0vlkQnWDfMYsTGaOdkuUp9tWJ70/5vMntaJrHMBX2USsQ7U3BGcd7a1A
5k3TBasPImBXjxn9JVtVMt0yWKjpK4cxav6DG0NYVvW7Ok39hfTN6NB2CLLgTF3hATKkv9j7NX6N
s7XtfLcrMLrWTa5+67KXVNsPkJ9YQDZF8TrBQiCpbrbPEbZouMcoSVvfWslPMdrTHMkJU/uFYXcp
C4Z9sVSImsVrg/3T1s6K9ZYiCFWjJzWEKBp+71b3/XtuKvssuzU0dii087Q1ngPAENO+rxW3C01o
TH+bKIfKVd2XsMMLEmyl/qamB9kO/lwB5Cp3wXAW4bOp3irsJWz7Y1hX0HABdUbKfNvcjbxHqofg
d1/3p0kDjzmem7I9RX35zMYPZRkJIxK7jzxnVf0NLDB8Xltu2Ja59XhtyXY7Yj3Oze4QDBeleVNN
pHhUZI45XV4dCSCCXSmSk5m2KD1vZAQW0QZZVt3azb09PtntnRo/hNTfAhbMDG0OsjxYj26GdzcY
+3OcXGblU7g8js0+Tj6q/C1vwBFF8UbO106NpwlXZAH4C9lTtNJ62qthvsoScwcV6KrJxjuE2hiX
ylM7NQ/p0EMWik4OIUReayBcGZtT1uorJ0e/E3CArakh5Ti7rZb2Ia2csxOIB32inVcv9gMUgOui
Gp8MrMyYpdAC9LulsuF6q/TuNuxiTYI4EoTHGDrduLOe1NKMrsuWGD188zcWIlAryo+TaX/rasMd
Bf6GBSA6FvAkQuwXwvBaxfbYUoRnp+k+qe2rsFO+4Y7Zih7RttYtH5kmHsPeLi8Vx2ygAheIh1K7
85cmMWwYw50dPtIyqMZjO0Nj6BcAfibdBXhJgarc5M7alMyNTGNa76OyZEZDMc1fY7qYtFYrKcFs
WdDFzBlQid1KTEaOWe4ToVUHh41r/ICaEpJ70wSQC3rwsqogKIAo3SS/gDmJHYakl+9BZaNe0gB2
YeeNs8m+HvATYNMxKxwzzUxGlZIO+euqg582qYqzkEnXSCAQ6iUgSE/UThKR14FG26O01i9XTTNr
3+qZoOZAK7Dn44/L7+fYDDMs+101wuRaBsO1RK3cLhqr8T7NuiZ+NIcApzzRMOZIH9i26s50R5PD
x3ZBKQHNVOrdfSx7w69E17JBLowk/fPg+H/d3vM/yrXv1f7cV/l/2WaRax34P7dZ7uBuNq//c/lR
Fh8/9vv++N/+bLYoQv2HtCmIO9baVxHO2qL7s3mnCI1UDmpZtOkcnQ6aTqn8n+2WNT7kny0W8x+c
ZlRaIlD7HFPlFPjftFjWFs4PFSYKOw7Xo7XD/VBioAn4c4WpDoyokcJmEnVyzgs4LzSa2RQKU4xv
hIIliI0xXmtI6pRD2mPR7r5b0Fe3QysQ2Vq3jQ0F5DfH4C/l9T/uSvIx8C/0R9bKx893ZQi8FE0+
HqypzQ8au1QZR5BxlI6lL8ZDoarjJrYnRMPBzNQIDNudQ8hVaTA/WRDZflcCWauj/65nGrzC/NF4
Pchh0fnzpfogbGUIlqw69ADXyaporkMV0HloFHfmFO70HCPHgllH4uffLEg0d4q8RCtAGTJMplM5
6LdgI1J3NurVg9/C3tSLT8QlV0PI/iyW4nc3/HPNar1hk5lTlYawDEED7UvJApthpNkL9OtVnZub
xonwuNoLuhoxaxaeao5oWwjOr/h5M1fmJdq9bmJz3mNBaNC7wx46kn58ikl7dGNAhQjM07e4wDgz
WMr1D2/J9Z+f4//A8b4uETwQtfJzd+rPm4U4SoWTgS/4lH/+trtSKbGdwVlOmagTpKBpCjqXsLSj
JiAbhXEYbKfp6e8v+qUi/s+rmlKYmipocqpfxphYRl5PQ+zt3sIQCEekrllcyxzVPr0A8FN191qp
2Agcg2QTIr2vEAVhsv1dg4yK7i+ja/2SHEnXASw+GJCfn3+ZNak0S7GvMwsWUbyMh8LBMkAE3cFQ
IseXrXFdFKZy+cePARe52kIJLJI+IrhQHfw2qs78Yg9Hq8Aw4Ux+pELxtxz7gKsKRBqOVxssgWWa
sHgEENVWaQnepIDglnoRAys3z+M8led8hQU4xYElcvQUzcAWMjZsDRXlNoV537az/ego2mMrxGOJ
69mHT7ycG+U6d8iKzEsoy05uezY5lDKD7KXa0fsgRUNa9XogxCqUD6Pj2ouZ+kgLXwLknXuMvOdR
b/ojGqc10MN+sSm3+MJZnRJsZzjE7gTXsgb1bUiHEgRWeMjUKcLNr7B0qxeOXNRLDAklJhtoSaNk
t4pe3p+tpPAMTZcuGZSBC1wWDoGtwqkyh2ll5ERHRXbvqfXWOtl4a+Yot4Q0r7n0Z9LUV2gTbpWY
yiZq8OEwsc2OBVzecLwlt0LDEROSqNVF6VbR5FMHRnaviTG6Qo8O8BHTP4IgVT31JLflYRpcZUHP
j07gOJl0fK7sutYsECzfda9fY7LS/JkdM/khdnMtVuJnUN6OctJ3ytLFW8xuAWa5qN0NYbrc9Gnj
VejaEHAO5lE2Sr6F2xBt8roSl5UAl5WNwO3RALl654Do58U+/uYl4na/Dl76VbxDFosH4WTO1x6I
Hpi6rneZL0jN4AxHcuWY9hcyyClGSGclbnbXdRpOPiRhYAoJ5RP5TlgNbFKjQvVtEBUQac5F0gy3
gRJXuyCqad7Y1R1Oz9MahGRAd0F0n7y3mb74xCITy+K45fAatJxBZVJjBMkR4SfwILO4P04RqGSL
+l12wbR+DJZ23KnlcJdUy6cVbRHmUhaa1mB0+Zj2NVDqns+cBSfwCIB+IqCZ8Jj2PFBfJvgINzuN
zaFqn4rC6WGATeeiCPAYAiTsegqpVepSZrkoFBKs9CIFcuvYH6fEdELPLmKELwZWSS3PXUr7yCrb
N6kSAuUUC/vmCjwr4lussXBb+ww7pPKWm+pdr710cf0SN2S0YZIblPiqn8a9QhCKJshtqvgNxPn5
Zr06ivoJxsk9NwI3BhugXaQPRlvhDsyRgC2qeZcr8sTru2ymcV42+aR8UG10c8t5J4OYwCWDk5oG
e0KWBLpHcXlpzCMU1lB3zXHBu6He2SrEVRv7omKe2nElqymgN/G2Q5dBFAkqdS9Bq0Xq8FDXmGXI
e459PD4k9hB8tMyV1yglymCiznMDAl5nJpe2hZ83tp0DmkdZqGD0SnVv9M1RNKemUWBMzuJpSVVK
7svBSJyWIwLL1hSzRV6kPyqJ40VL1u7sSv9ukHDayAj3bERGUr4ym4ITdWg0ftZy7hQVQmzkaQ1R
ppEczYM0Wk9pk3vaSy+DxdzllPNTKoLC06ziM6BZy9CME5eJxWKrjlK0L8lvsKEHISmW6R1i+pTz
Y/ieAKDoCnkgrprcoQkKWVzjrwXXo4HOn4mQHF6jkSlgTi1rO+sYyXSVIUgxakMkyKPWkbG7Cu9n
EXM0Ak9S1ZyPbIXEGsn3XM5MD3Poc6D5wBh6p0WU0UuVOTspgfWqj4ZGbm7nVPOZ9D6/aYFWYZmr
Auy1bOGOStQ8tz0MfzPkAijKgEVf0mji4jKnmBuXxwyKy9wzpKyGDpalxZumkFwZ3hyBpgP8VWom
2GHV42Sw5zIEX9uAxVBbwO5PPaZQxs1oWNB8UKBB1AfakPUDgNpWT8uj02g8a70AktAhaQXQqra1
GaBy1JUdSqL3dhjQ7dbRtaGA5M5znZm6nf2KguFTm2CHq3XzEXpHfWmH0zaPASD2fUOhYKY0h2KX
gZGFF2rY2JeZc4q08lMjIxxOwj4K2qukdBAqZ7niy3R+LM0Ae7xg5siJxWE52nUy+RYRQEHtUalA
7UyvQmXTM4pyR2WQ6mWv3gmrfg7iebqLgqJyK+0SVq+kRG3vY+hUXiPil2V+X3fYe7NlBzMVzoq4
WEH2KdxclkZC2wBi302muWzMZL6irBtfqAlBK+RSP6fdKGHt94M3LRz4NY6Ql22ojJeZFX8muh76
i2Edcsu0/FQZ4UxFMfUL7j+1g8fMGHjzbMfrrOlgpSOzXGxsgxnSmzWQhO3gOA4LJMapBdqkKLST
2agezAWAn1M9bJpSDFtdDCrgWfOU9BRajNGG79Nqbt/QGxBL/00NlQXwqEaikIjOeqLdiJFzrqor
2NfrFSfbFxex6O5Gi/+i5B3740L2WCBCa5cGcKZ0NXhOFmhdRhG/mDhZXRlSUTLJhjND9sVz+t2h
0A+9e2UETU9ZaKi+osanMIbOy9KNj02pdouqRVh6Mzer0bOChEBCjwOfVFkoVW6eDw7wJGi5s8Xz
jTCwglLe9QkVoBbzO1M0FLlOO2UFHxiy31u9REYeWMyOKY2xMJfWJalUBDstzrXWlZdOToDBwAK9
saR8t/twx44XH1KK/9ppI1J4wNVXdcXM7HSbJpxoWCwcpivegWZ+Wpn5MianNrM/TZYB7HtHoyDv
QY8+NcZSNq3zotTwitaU98EZnS3aBk1NgH0GRMExs+9SLX2Abr429pe6mIGhoNyoq6s8rB/6Wlwb
4UIYgfFqkrFHnLoGBBVMEVnDmPYdOTyaovs+N8ZTBTRjKJuHXOjjMdSHimLJi+pqWU2otZndkvml
7XRv6mNQ1fI6NOtiE7Cdm4e02qI9XzcSK04WpnyQtKEXm8QwsIxvtHZlpDkPmQ69GS2/4+f126RK
eNjGqG2dqUTgLNagumafN9V3Lag/ksZ08Yd4Wo4CXIE2QjbxJdhucq0qY2c39XMB/zSGwePqYsSW
VpBczCoL+YGWh44gfhP2OjLz9pscpMr4q7MtisXTUBnl1sDyzG6ETJmBUp7RbcVUkwA7Qy61qb7s
YciFfpvj0VNUQM9pOkHbyKGFQzIOKQyDbStg6y1P9AFgp8aATKpJ3gWhASerCRHla0/UxmLfnOd0
g4tPovhsCJdzKq/up8I1mqx3uyHESpnP9+UwZyR9UZWsu/LBgbcDb6W8FSE2+Ci0UOr3hTesJlEl
wu0xzcTfoT3v9bvcyW4Vemte1VxB0Ps+x0xdaQWKDpaGrxegic1R3MZY6CcI6MzUW3QkFpZpuaUD
S8w2m4sd2LQbNcsrqI72hSln/TRb4J5Jcxt2ec5egeYLkGoxE3Cg509pYWcXWJ3W4YiyLRUkyqPE
coU1PFNwM/1Guw6raTyHKaX4lBkaM2XQTQ4ZWfIJWmztygRX2TBmz3FI2nln9cehJXE4EF5eTjf1
2N/rnNZ3Gv1aUw0Ba02U1Sayp6uh3AcV1FvwNe0lK/1N3A6fcQLCNbeXetcE+BFb5qJRx5qHMALG
j9lvmKhOyrijZly5g5nY/kxQm6vk8mloRvR5OVkBw9QdDTGTCRyFx1CdT9YI/AfLl7oRKO+LZUKQ
HJ+SLvwktUnZdiAYUNUrm77AN0h1ZNuO1jWJDiw/V6JmeIVR+lkLZdwOdk8ROj9Abn7Xe/YIeHnY
5YXjqznSlNXDD2cwyn3cEICuLkeqO4FrCFq3dH04Xiz5exeuXVgmFamp9ExIKaq7d8xge3tgqOO5
1Xc2N5kTzrCKgWxaq53+1LFs40zIT2EFu8YI63MIKEo6Qm5KkoAOmqgfC+IspGTjoJMWvIpAux6n
pYWrXWke6zyKEL1SkxSXU+2Q9BXYw9ZY3op8OjWTSY+DoqapSoQdA0l22sLuPM9sFHk4OLERn6Ku
oZ5RDjxtX/vMAOxg1Kzdpy3G7LmxdoUCeHwtR86tVt1y50Qm10wjSvVOU3m40y1y71oAhISrLRfG
HBJZTmuOhtraOSjxuMS0O+6XsTvfL3a2txZLv40XpT41BUHbbXpUWkF1CrUwhBXlQofbi/uk5ASS
9Hs2PPHBYiMGZydOXdNQSk9TSlgebGkIefSSoNV9GRixFxXiDtaOErXHoTYA2IwNh2i1OhDhNh+V
Onb2NvUQ8mrKjOZiQ8m40av6aBpjdTDaj67ShqM698OREfiW4RmEMRdue7VQj+36AzbON7ucaZOq
zX0+Bte9A93RAlK45bGZhCklHtPWLDbsq5xtZ4rx2Kw/6qx1tk7acIIQ6CCavj4K1QjcqY7ZWtBL
6jCbHFW09sfBodEiexl5f/yVNJDkoMf9RVnE8TaE7+JKWiInvQFNQsZ27Utr8buM9rsyld4Qc97I
1OU1YLCBN62mPbobwVoAj6x1BiCs/C0Hkc82F4FKG6L3UIQx7eOx4HWrP3W7jreWo187Q+d3stSv
mUSWncxGeNOKpygk0JWJPYPizUH5FHwTLb1+b0rIzmtFP14YUNC2icjvlTbCDTwWrLrgGjU1dtMh
PLd9xGdhtPb5jx/h7NxHRrGtcCUqXTf5k1Lm5z9+LDK+G7IIyRCLCyy9BzPRrROgi41mbnMt1y5o
ps/7IauA5tOch46KtCy+tXSmrDRr3ml5AxaOpyM25zRQlBuO7qnIT9FkPw8jYixFuybS61Yj9I45
/QTwsnNJE36H189vgWgd1zH7+8XcDqCvdosVnYNpTreT3VdbZToECVabJYy8JonOwHCvTA464E7A
kS6pa2Qttyq0fQwwF73HBFrYqLDfek1YXAoKFNmQbjWGSze1L3B4LkC+oYWch12VZvNuMZ09K5Yb
WHDFaYaQ5l40cqNDVzPVwWvzehea1kFnG6I64lsYs3cJhhW1tTLU1/pHwSRmsq22InHNNnGnDOIm
reX1NOV0muwrvWEFM7X6ezVHRKoDEOq6NxXkltsDW6aPuhCmYp9D9BSkFFn7juDYjS0J/bFR8uSo
inbLzHbekAaraB6eSC1aM48uc60ny82+mor63qnh80SURZrxe7b2ZSlmgqcoL2uhPli1Com+O5uT
jSu/7Hk7+nJHGNATvSPGCVPrNi4Jg+pm88GRT7ZVHPp4JMWJeAGkKY1jhq5YON6GLLyzwo5mrOpD
D0+aL2+603TnCWrtk5qIR2GTd1bDuSKgcKyAGzqkx9H+OdjgojaWoNWSU3yAnQUr01HvKNICEFLF
jiN5zwGR0ZPg7yd2vnputOheN1Em9Dmt5TgR74Faf4805QMT3JNwCsJpO51un0Mxp7LY1rU3es3b
28xgJgQ0pDWmeFkdpcTGIsPYGLV6KWwMluGURGyYoS4vgiZyKU7DQAcytYmNDJqXynwqFcfYap11
O83kkwz9SGAaOF27AuHokGFM1fiE6KsbhNfxOw4AUZDYyeC2Dayb0p52ql7twbYEF+Pc8BrGyyZO
2dqLVpk8iaUvoAYErKe8icko0/QUXKWk67tEMr8MmnL0+9x+leRdoutDA5CkjduOgnABuGkoyw8j
WclEVVFayOE/btlVwUrlaLaxx94+5Z0BeZVCTVk33ykC2RuKojPoFf1lWJOh7SBp2A/GxzxfXiYk
J4doAIoYdiPbev2GEFJc013Yre1Aks9KyBGBor8sRco8sJT6Q1k/iDpTj9YoGy9oeINo0Lm6jjKj
bsI3p7T0h7bHK5vqLsQVxM2Rom/DzroLR3nu2h49F+fivnhOMuAIQioPXcrEqjRtilJpDe8KPQv9
GNsWU93WS3EL6dnYZu269WfVRqfgwUnz6mKAvIYwaZ9GnPQJANu2leJ4eaOXzFBVvZac3HWGhvXO
tpeUAHujNjMqdrO+bSwlua6GBFIsg0dTGBVUZT2tk+NlfkFEROwbScNmeSQ9ZtHAgztF0e7b3vho
1LY4IBy6iIhc8p0Q+kxCjMbeoXvsylEn+TqYwz19+mPUaJA8Gt4AvcBBWxbNTRsQIaB1/VUdN45X
hul728KufijlxiGvCIZCGXhj2U9bqzYrID71bZBUPo+v+SaflB8lEF+ikik9j6D9VZqae7Somg2e
0/RAPWm6XlZxjSDS1tPZnnYrsZtJbS3MGW9WGGreoMhwBQnRaObooOkTq2q8vDkpRhfRZlCEh3IL
3AEVFc5Q4acqhHVtAM4w9ldJR3BptuRw1qpLOB8cBqAIyCaJT3GLnaLrygt7vO7ZrZ4VjgvTqNSX
OXGQvUX8Awmy3VgzbrNg9Gy4dRsEmOWuDoJpLxaiq+jF7pOO+LeFXO790KBG0dIwOTlJ+ZE6wtNW
WpMcmTrgEAHmq9Nbp+OsQMSjjy223FozLzDgnnHBqa/3/bfCIsM2DBwWMDPYhtNgbI0uI8oyGO5D
Yeee08qnPBsMsE7dKa/bt6rjWcNgpQlxIKc0Qz29SIF9r6IpvcN+XdSTQXpisFcqcTu3anbXBfl3
qJipN81wQSp1To+k0tzNij0dccl+i5D+AAzSsn0jQ59guUM6pRezTjdiyQWCGdN+kVnzKEdos3ah
o+aBRO7FOi5ls1XnnTVM3zqyhT3VToaj5Py06VX7OlKB2HZB9hzCAfdRZJOQyOK8U9qK26/10lVK
2ye6RTuOsrwJpUGWAi+2N2dj7ip9+qpo2sBnnFp7TZHDASRJtBFAR0lB78+GThwEOdE3UaBQNWwu
7XEx9sZ4dKJsOMPI2UH4NFYeOcvNvOvZO0stcy5MI+QMbUfOiaJIezEXzrlJl+ehgp+RbLMY7dtI
DuAVYRSoWolXI6NiKg9S0lDTWOVBm66KgUSLXD2pj7bZNftMhYvY9PKx1hubTVI8w0+OtvPE1QtD
hifnc6jPU2zzV6uGZ596Rr+OFgV2Nr++2A1KjapVT0BgiH1e6fU1VWcFzJk30UG1Q6oCrTnYu0GF
4UU55FFhj+1DxmOzUUi5N3VezLprBh+T004NJ+dYTU2HIo2qIVCvdheZM4F1KxknW0PUKbAnkYRF
bS8fYdsHflHNHeJIjqAJBw5/qjigka9LiLxUgfnDu2PtJQbOiUHsT7Zu3kSE1dA+qG6aZGi2C8rQ
upiuBCpFHYnDzors+lAnGoEUVvSe6jJ8WaCZbNqJqGAVb4IaQASzWk4ipIgdqSn25BtcfAR1a2+t
Pvxf6s5kyXEky7JfhBQACsWw5TzTjLTRNxCfAvOomL++DmjRnRlRJZlSIr3pDYM09zA3IwHVp+/d
e659TDqNZlQraqLHjSergtJl+d5Gb+H1uUxqRM3+5Ip42gxdR6cSkO02Sz7HEKBVPrJ0iM5hMwbG
0rKzgJda9kRE8a719iaEZTr0rclQoq6YkhewpnL9KGvYFQhpLsjn2MDn4U/UXPK4mdZJ708bw+Wc
0gU1bEFAHvtdZm0Huy43Q8jQVkXMDTDsc7CD5hWHLcj0AC+izA9dr/EQiYvuDdnOQTLIjdq8WtrT
mBbWkv5ZeNNxzm7IWF/SpSOkQhNq2bhlvfMs7QypmfPW9y4vxKlFZijGsL8qdQPadqvi/JtrRwIt
JbV9wbachU+DaJEqId8mf5Q5qWvviY4dVmZn2Lsh6D+/2JahLrYkHTYLT1snBHzsyM8EWGp0DOxz
y1gBJhnuLbLUZYkoyK1096bK9HfA6rDXKRqgNYtmY6toWHlaaO/asGpWia5zkGjR95Z/xP3U3Cjn
iXTUlL60S48xINTd1h0IqnIdwqEG4HRDcSx1Z7g0qZdsWexIciBWyO4I+A1lYL0ECv8TSmcUYQBV
+zl0DeYIGS+5jjhw4gNIh5Mnw2nviPFnbzMyIbtMx6avrUaW+f1gl3SagN8dIe978w6lXcJupK2o
vO+ZiPR798ovTRQuMTmZoFLDPLRtXUrgTD1ZZaQ+Zxu0y7SBLm1eAvosW1pAgbNrNa+5J1lwlJq/
HVxHXS01nJwBGkInK29tRxPMRrpU3IyvHI4gjX/XKxp+gTX2J72riF+BIWWTW9B29i/fRN9eyrZa
FQR/72GKMVYFw6Qz7aCL0oiTMtdaYcarxHZSMEjJKU09tOqwnlO04ZxcMuRu3W9lZuo1kDXNrBhR
ZzURv016YFZov1xris4FmCO9T7gNbBIlCUtlEzoZegE9Lq2r59azfg11RpiO0VdrONl0boYe2PzE
xlDHevxCmgODpBt1j7ZQAiOjGVRsBuJeEzPbqAFxblpTU+hBs+syslvFkesDjBMR7X0OO2fwEXyR
Qaytcz0/NK1brmmQaXualSyebeccKmR7gCGReRH9jJlJsYP7nF5R65vHeJdPDr+pCaylHpEXZgnd
Db5rRT61nzTEKjXrQNeLY1x00aZgOpWMLWR0tzklo0whlbrpU1WTIjjGwzFNfXdrUYBsR5I/omxq
tmaQvwuOd4uyyRNG5vraAhDDmpc4S1Hp3xTZba81vUPKqOqPKMkYWrsChj1tuGlo2PDykulXV/tU
XOonZP5u0/oWFdWkbS2AQfvQTcpNaxvmVhtyph1Wr60ca+6Tmh1+ZkUjM4qm7AnWk0nOWGueie9l
l+fKOsmm/xETl0T8KtGCiWgXKqXkrht2kRJoLvC8vdaW1wQC6koVkmDnkKFPRULSqWd6ycFJ20dg
68nLsW9Vob+5ZZBcE//QZns/lNoWGvgtnUyg6B0F2OiDI6r76jr28DiUgY7YTwNsrLrlbhOZyKci
0cTFVP0yK2kHGKrONy7guNuAUP42Ii0kfLy+lrUg0L5j8i9DLTj0CNs5FSTGrZoftGQA25JF7B3z
S4Zk5pVLZi29iRB1PxintQpZXkOqnXM41ZdIZf1d7aZW0YNzE+NuzLMgLyJA7PG11gRPPo5ECzD/
56e1xfCSJFH+pPfj3iKQ98VCz7f3DbPESZ0GonsX0u4u3ZweGExl925Iz4YHxE/9+NNsltS4dUGR
FBG20/mRuQs87+5rROoqznGq0t+tPkMFMjdHqyJDkwuenjidGha5GFPrGe0EJwcrZmUrdqLQojsg
YlZafTo+xv3/rxV95xmPooo/mr9L+v7CUfj/SfdnIgj7N7q//vev338hfJjz//Cl+DOtfxjI9BBJ
zJ+s7cxSrC/Bn2H8Q3fRTejcxgL9z8zx+FPvZ3v/0G0TRdKfoj8p/yEEan28mJAb+I/834j+zL+K
/hxdtxkouag1pMRUatuzpuNfzM4x22MpSPxYyaFPyABOxckR6PcxAmQLGfvVvg/K1wgE8DfFSDHp
XPe1Yvy785LolvYJA4j5Rs5BXJ5UFzenOqrNZvF4/XiIdDva9fRv3ivP+J2HIwOKSJkHzaoIF4FE
8B/0bo+f+J8CvcdvhBsf0xxKFPa0h8TqX36jvHaJmJfcB3qU7oTTEEHZRExUi5K2hiBWFrcZvYQ8
BZdoZeMOZgD5B8VKmyz/+M+HsnO/wWbUjpVbWFsqZ0KrOWW6ZBa39PrlkRNNSPdPdbe5y2n2QfBU
T6irDGoUWPvWSLwCGENZR5eaDJpdOrVw7kamFWAijwyk8q3dlQgNovCcOxbFPHuVQT8J/GEvLmU5
MoiL3W+eo/kzv1ju+qI4iBFWWkakJQHVRr7Ptbogq4IIiQY3EomQxnmEqMehpVVowCrtvYzM80TN
90t4A6D14T/oM6Fw/kX1M7/froO8EHMySlQuSC7df72CtHJIMaaQCVxp9DoIG83W+tA3RBl3bOsq
cvs95MXhFg3usWIbf09pzO+rzEyIhBTeS2vR8W2KOb3LbNJT4deiXQ4DrbQga9+JkKSVZQXRvaTf
sG8mDDrwv8O7q5kssP1r6SYOjkITocJQQ00N5JpO5BqDl3hy6NYt+pqkaYOYYsbfBK0lhmIGU5fj
zoRK+uolJsfc0kCd5BI23UHXuxthTKytTtQmoh2dY5BNoUuPcnZUrr2Z7likw9pG10POT+rsdU9F
O4Ra1VMft0tbT0keA4B2z3uFJ6D4FU8q2QeeZR5cLRb7QaY/mQFO+9TygjOCxAxRULczBRo3Es29
6+OhmybvykVMDYpCtP1WGChJCnLTlthaftAf9u4Vgu5lq4/ELicl143uEMurYzlZZKn1IVRGRFEs
Xnum3lRHpccEvWrXKrInYki7agtoL1nr87uQCcwzgWck6wZT4LL06DaCVKv/0JS6h1mvA5Lwq/KT
eHUyPmv52uKI2/feYF3S2P2lmlDbWxqhZB4Y1MwOPxgh+muTfImlFubjQTQZ3wKfZYeMtKtPJQdH
N7urtizfTcsrLmR+4MFsMTDotH4rXIz2J1ZEcNow6hbkNpfU1r3aAjbBl9qU9pNjrm034cZrU3yU
ZHCqQ4oSLm19j1IYY9UIl/pGqshHMbjZt3iiWAnKTh0DkidfatiN1fz13CbVlCzDfjMEDnP1sKYF
HZHgvqztsT24oPjf0Fw4FMqylosq8Ili5pDxYct3in/SCJXd7jRRQY8PySPuSV4FWHzJKhvf5tft
bBCSK0t19Ctf/zaR2rukORHc6uKoNxNNvq6a3kFbPxsp/7Zd2imeqDJaxTm8SfxcwjyQXG3Vmz7p
nsyqs14nKtlF7WfxS4QNbm0x1ZUJBoUIh+Kl8mSK+s/vvwscmJ5OslIW0wCFaNhtp8QK1pSA5uvj
pcn0PkiGFdNH8cqg98+/QBncXqU+vkwO4KWALJxtOd+5nNj2dTqt3XHMv1nSxhc0ZdHS7ixu2bQO
k2OSh+kBxvwdRGy1t02YumwWV1fCrKcg45NyAnhxqZUWqzIS8bWxtG3BEXhdRD7Llq6aDcdMtFFO
cmSA4SAogjea9wniitztz4YY73VbIvEC2a0O3mhmT5Fm6ivVWeTgDXr885Hppk0iONsb7s4mdJzd
41YbvKBijE1G8GMFGUJSMa1xeHJplFao46/tfM9NhJchGxHkCmd0XR5/IyxTgnzdpK1/a6ijOAwo
LHb8OpesGfzL41kbkXZtR41Ja9D4D0ySB2LhL5sa9CUL8JItIXOBaPq76nyoCgtgCXqtQM9P9OCH
Jw/q8Smv3HOuP+Gfzn9mpYTEYMKD5SuGB5i75Th4D9IA19R4nCSxsYwtkPCmrn5y45oprNHRbvJT
rENq9Pfo8m5EMQbnUEng/2gNV3agGbuggaEblZFPay2H/G4emdyJvel05daySRcDTgEcsqH5GTjE
Zo5TvFT84RuT4BD/5aoLMrkLw6q7/0tx9T/Ixf+ml543H4Aw0HdQ41uG/t88CwM5V07izZ0cjtCg
9LiwG3MEj2ETcfdY2oARFrsKg3S4Cq1s1ZJxzB9GKAhRDyAzXKi+FK8tYPphwdKOWiPurWsihbHt
M9YeE2M2Ax3Xx6P9uJ1Djy5N7aTHcpi6N9kSxE2yW7/VrV+91RlnXWXtbqIY309cHGc3GrTVv/+t
rf9WtElX6ty9umVjRXDE31TyIVnYTpHKdmXXG7OcZlm1/05SfL2lxZBgU421d9lgvss8j8NMbcfv
bbwHExi+peGrRiTy0RIBEwO9K8ejSvC50dHkRHwaUO1d2rYyL49n3fySFFRtVQU5fNeA4LaiVNi5
C/Cagen757Bsmvdguhj47N4SStkr2Wrf9NG03wLeci8QZwJMcZoW4b01008qph/Y0s1jaTvABUje
fE0cGZzRC/z7d0nCxvhbaQJ/TkiyxiUHXdwP1t+K29ZvWkcLsVQ4jxUqTGxxMvva2+oPWWY8dS/p
ZFdnBx9Y94q2eGRArZPvErDxEzzu1+yHHzpTsD5okz8QlIAIrtbm1HXnKcnzpzIt74xKib3T+0bg
OaGyG8bKPza4dWgPLKZIWgwFEuti4Ihl3+Ne8L362UBtchaldRi50naFxdSsajR5LK38tW5UE5Hg
RvqArBswje9fP0pSEe6R0f+a6Abd06rUln1HXErNsHEzDdQsvkyxwead/TFhI+8ns/sRRt1T5aEe
8RvrNMqkvJmN9s0t2e+cOLkYcZ+/kEsE0jmBZdBBlEZfTvgSn9uryVRhRe4B7FsBYLruxw81lYQ+
cWztvIz3yW/w5ff8fVu04T2Lp9MAnGMTex4oVtjIu6/aoYl1l6VaK/ZNhPNuGqeKatHz1mVVNLeM
bsymjlG6Wim+/SiLbok7oqJ1iU7Q05YE8K4lRo7320fOtECbs1AoSn+N1Hfnr9LCGfNlmUXZMtaT
6ZvsEGB7uEyZqRTWRq8reJxtFz4HXYTtwCBBVRXEVxUyaK74jpzDHFVjBkN2dTX/p3CC8h2io7Yb
cve5HEvX2rtu8VypCgnEvBHGWf6ejEW26ks+w5hiZ9U1pnmpkU7vchvKps3wPfb0aIe9Lr6P7vAz
5F5+Uvb0SxDvsc9ahSqbHRcvMXyP1ddVBCL747E3dSk3GUnBF4Ks76M/gGqbLxsi73gwhc9Eba6o
mCVHS93sR7lAfvMemiRgZfNZIlCAWbW4IF4Nf0WHWZlSc+gdRQWD2NFoOv5hHIXf0pogmLxnOF0F
BfSiPPauJb6Ra2yX3TE3DCTuHZuETX9uzcgEJ4EIvxcyHdAux7WLZbWPCNA6E4Um7/UEUCOqO3vh
VKV1kfNDXRnlenjs/fAXgNKYFOHzjfJ4sHPf2Xz9aVF1xT6PbZNrAM95PCoc2+QYojdrwx3mlnct
dodFXjT5Rw7SdaF1urtkRlDtqokqh6MZh6is0Wdx79UgUXYdmGjAbUa8YTzhn+XUVBM/2VGh374e
zDFbtkxg2qid93JRLadyCC+maelLImGXtlVYfwRSXJqYQnCq9IVw6qSnb7h1GBY5NuLYx0U8cEw8
NXvC5iJS6lrzRhK785qEkgGeMBikhc1eV07zpJqBzErrt240+feqIs0d5UFpON0maH6k0lXfgjAK
CSZq0IIOVR5ytETf7GiEl8R2p34QvbrSeitCCZKRcOD44kILl2o7KLj8+8BjyzWNTchdInzUfSWf
68X1MSsVjeJCGaKZrgFFH3LzXDE9Ppk+UOjgud/qbByQa5GZmhfGuOF09MZco9vJsXxJc9ETQQfc
VhPtvsBg6pUchj2jdla5dMWK9hrWlKpxdtW8qdZj9BqP9a8uw3GzsFDRrkr8yUxqWnXNQkDtPTYy
2r9i5WiDuHGUYUpH+DJOaQ+JfWUyPUiT6jPtnOfJyW9t1u1CpxjfOlAxHVGFPzSt/UkJ6AYL8Cah
7fY/NEY2q8JRP9DWMZbMvw2ZMvdJxchdD6P6mks6wVnTYGDIMfNFC0tpaJPzvhyfC6Pu1mPZPEO0
LD+/bjEZE4ku55NBnqbfc/KpFrH6gHTevUzKITVZYeh9vEQGbmxi5s1IyZmsLXu9vT/W0YzYJxDT
MHl6nwJ/XiqN7o0w7wEfke8+q4heC3M3calarsAB1deh5y7HmM+AbD58tboTnGjOh1vNDviQNLQG
Q1R9jjI8a6Wm3ydPRLu4tF7iDqEGK5r1Fvg5p1tnm5as4P28cLTdSzEW3y0zc36Ng76wDCuFCu5N
R5AfNL+5ZK5K0FIVrnxCsoTahTS/DRa4dFv5tvuBLu1sQ26pgaLjg3KjvRiAYRjSqa5dIfgp2DVQ
GenHMXQoPLxJXQHiZhwZaUky5pu4l1PzVMkWapmu7/IurLeTLbsVyVbLYLLrT88rIBd6o41SXKxr
y/S2kcUdZFKhvGZVR7bqNKNha3njbW1Pjfm7VfReRgu9gD/8TBqCnrXGEu9FaMfLlOWC8ADNWaLi
tW9fb2fvQGhpYBnfsqa8Gtb0wkHlroa8fEfpni8TRkVHApu0c2u0FI5NplVbd+LgVmSi2JdK+uuM
BcD1f7rkjC9p0Asu6HRiXAIk3GW3rK1O+6bT2HYD85lzLgcWJ7bffIDLTx4C7EMVRC8e2JeGkScD
0RFyeFIT3UM+G0xyocWrQUT50avt7E2Qrzu1Uv8cJmQTUYWR65gZwdPjeC8Cqqui/ZCEO4QrAmzU
2gsbQIxmz8jI871dEDe4lZ1vykAi6A7EcgcT990/n/XkEawBUP3muDycTStAa2Ck3TEMoz/6Ksxf
NJvbM5DGQrdi7cVsRHs2Qo1Vfr5ITBdDWiJm45kRGR/JqxMoeS9U8oTdqlwHUvmHPI38ixzBcDtd
WB1l29AvehTlWozi3NBs64pZYz5a4qYtNRkjuRqznHyK7Cc7v3tkQI91QqclkGP4WD7OXcX/PXwZ
GRAiFbbh5ms3DN4KC/ET58fCDZP3x7OJmNGhLpAxdHOGXzQhvkRpcUwG/p2vHW1eNKsSfs9zmc7p
RZUxcVVaubcZY+WRM+Pas/OofnVl+IvEGGRO80pRIoVqmrhE+e4PTCN6JFLW7CryJNbV0qrXqkLt
k7iddYknbt44q6ol7pNy5UVvInKaF/IiSb5pPG83zl0V3dd+u5bWoJJzT5Yrxg8Ljbas7PfCDKyF
HxLQo0fjsZ3kHCdprLLcdY+h3x6YimFyCiV4CW5UMq2QZsgT4AQB/id2yYOfH4rouZadPJKbaZyk
EwqUQHNBofK8X4eVl5xsZ0oYZ5VoEoYBxRhuBYdfJnO0nGVKLy6wr+xD5mu3jIPiOSFCfBWVXvu9
CIJl3yT+LcM4il/HjRadGWlvLsj8le131pMdGxh+Eoq9TMTOpauSfjWUY31galLfDNuHxLSG6JS+
FspGJVk1OyvBRNhIN9iHlcheGq0JdmWX/SDmBs2TFYeHfqqA8CM2V7FxGmddVVNb9dHWSdRJpZ2/
ler66CAQ10fvx5aboZDZ85TG+EzmohHjAOkr+Ol2jdV9uni4zpBn/JVKHdofKYd7dgoGyxImUp1Z
2iHpkquitDyjqh/2XT8eoegX58dD6V5Eh0mh6ZtV0DEGCyRZFgZNBSDY1e5R4+FzRqtoaUfeZQIS
gjbjkyCgizN2ua+9COHgo6eBy5ygkHIcL7G0f9QY93aNcEEvTR4ERl3RuaPJfAYdNq1SHwYXbDN3
o4/jz4lx0Ak2RrFOY1pJX1Vf5iT0KXqkVw0SIh4k0oe5/1OVPhHG/Zmi99X2qQOrspBvVfnK8LR7
dfMyvbWe3LfhuKnrJLgEdqCeSewgeyA4VcSCbau5A0tzCt4M4jt+Ec26E4Fbnb9u9TIx2puf2vlL
jY7LaY0XSznGSx+VT3qjHdyi1p4iAHJkeCnzaM360AKB3ipw6x5PiB6dCkND7llL5xrpMH2orDhd
pSR8qiqkS+s6NpnxXoOlAXn0Y89zbYnebuqOj1coqYdTEpDxWpYtUwoXbBheMiIF+e5EJRkfjyZy
UPKDy/m3KrB2BpFjL0Svk7zxaNgWHsl7km/y1cT1qjcL1tY9UfPZAqDbTSHSQQBAnKkdAsl7XF2h
2jGHPo2m8i+4lqY7vDp/kQ9Tv2fOP917BFoHumnmIvR5SRi5wJHThBuD/lm+idNsF2gn2/4MSqVt
+lALjzGVHeG489P08XSwGev2YVbsWnvYa5Un3mEl5OggAAwNZAQ8PmaL2gotRL02CtOeu54hES5p
SAKfluUzGZCwSkgk1PwojbOFVzrfG8eZJ7fZvi9GVGVOgtr7q2yqW5mvOT4GB9PGzSh8xUlg7hR3
ynqzZdPFS9HI994YcGb36cbrRbKImsJZ6hUnlEe8kEFC7E7FQ7dIQEG5oe/d3MIFoqQlxcU3wEhm
QzaswjodCbGh2zRxhRJqIIcb2o7gGTDwrJig+k3KrMVM1WyTKqwuhYqj9ejl7Sv8hRLBnIh+tSGE
VNVDyAvz9lRVVvZUVd0310vSY4NZESlwKO8USGhQ0YN+vQ9lyvfGq43viHKIiD3rvRj8V1316b7s
vbuuCdwJCAOqSMlzysK5xftJOF1qFpdGJr+tLh6fvooAUVnDU5J5Z0/Z30kGGb+ZZOMuDUWXAvoF
Eu6yde8YDQjEyY1PRHbeuk1wKbFFJos0y8TMksJsILlgi6TifBVqPwIvvOIRLF+YCWVHPxiuI7LK
ep2SnIbQwubD9CKOd4xw7hSa5SpKnOzF7hg5VUDcaTLXAX5Q4ufoHsf44ACU1W5V8ae8rDyiqmw8
m3hnqQFk5Dos/GgEEcwA2RhYGmtCyw5TBG4HZA5xckFnYrbn+mooaRzRW3+MmrrxHfVrEgsCccOM
2sqnHRNY07pEsbFyJ7+/CNorTmW1IJDYbXAtDRZHtmKdPQ6hj78yv4Rsg0A4j/y1P0/tbDf1j4IK
dR8GORIRrdtHJK9t+lorvrssiG4zfdfG7IV21veArrhbpgQqzs8o0vM3B7HjPhv59SdHgWtqpTib
Q2yd27oT5yhHsmPk5fcKA/dR+lIeH89Ir0yJ3dIrGGBj/fx4g5tU8zdx17hr2RsEh+eefno8FI67
8yM0el4VHow+TYEAYprkJLjNbXLoH8OoGqPFbrRKTDe5Ll5taCZ/HiiQRxarBnNYnYxngTgQMb2j
LYQQ0bpDKvtqjlxky1SRXWM0Tzoj3SeCPgZykD1GM7E7LUj0Gi5eNBW3TKnXwaniz0fxMk7O8FGp
aBVJEb4lTEZOGVhRLJK69sEZbG2TZROajo+P2q13eZ5SVvt5dJpMvEaYKxw07XV4xm7950NiyKOf
FsE1SrpvWiz932y5C6X86elrmuYPQbTsMX/0QE9+kkST02AV9RvDVDq5cr7JPFSDZAgXRzpcXEKP
p8Qf3YZdLEYMEKEf/3CcZtdSbIK7HGAJeEmyAlGYHgcV4xgg7oo0I3v8cwoTBPADAkgPLoAwSsPn
GFwAWqH0Oe6LEL+MJ8imD6GNOHTwjt78MH6VgUlFEg/BSho+7SfTjFH4ELm+buLWRfKKcYvNLz74
Soqv5QNWHZMcMmE552Br0YRzDt7yd3+Sw1OLKql01XQOZTI+YSb69XUkCQzxhieVq8XNqMhMVHZ2
z0yrGWnBdT0nFJMNooC14eQE6j1WDsf87hFX92EnEEMeX0782l6Mftf7G4G95yiYUERD3P62jOwY
Gk7/mfZ2tkI1POytOZi60iQwgim4CKvF1DNy0ndpRu6zwEAF3UcVYnR2P6lXwS9Du0WuuzEQW/1L
Awcgob7OKiNZhr3jnKMJhVmo9Hj1eGmMxSlGV4nWW6PmxoEzrWxtVCuTXCcmQfWxl1xY875alPb9
q6sIGFYD2B2nuwJUGB59dR25YIae+Q9mdMx/nVtvHBq159pYOHOhiq4A4VoGEBuAQoI33HkZS2Na
abFGnvjcZWRMmmJobu6yR8xGInPBEJRxz2PYSkR8Qrj4PHkWYSgWdkrmbZZI+DNz/0G5tINqDru9
eg7qLlxD6uu+njWJK5eCcfcpS3bU/dYr9nJxcwnJNId8eGvqXL80vv1z8GkC0wME/zo36B4P9kQG
um0Q7KRFntjmZgETcm4PEFbanUA1fXjmqN2CdarX2bkzOVyOXVi+l1n1isWz/R3zeUS93ewee27Z
GOb6sWuO1als6uSOtPeTCooSdajbW1gZy6A0jRfiif/ybBiAXuh1svKVLs6GnsPJSzIRHDvepcfX
NO8QDfOhMm/7JzHENDhJ6UT5k17N7qLVbvvcCq3df7Ux5egcJ/xel8gEGT7GVb7OffiL6cj0ZRJ+
uXMCdL2Pw0c0n0ByTf8JktjAfMu+VOUtHoS6N4+hHjsby2m1tQVZBJomc+A6t2qET3YxYzKoodxe
28gxAyVMsbavAktRPOfac48OchmEdrkVU+8/I0aJz1/dmdJMTtF86DMorVFV1er6eNCd0d+lo03l
Ws+9PS9/ekyUrKy/2ERYXbMeNl4cmc9Y7fXro7czvxrbZDp9XbqudceBekzwBd7CsNz1tMnXj8V8
GDjyMjJ9fnzJwSF+kAmMrUdf20stMsPq9OA05ziTGeGOg43OUzFXG0Y/2mdSg2Aits0QosGdW62J
50+rwIKpjNJf3r2R4QR5LUf088UFH+v/mT4/ao+xxvk2iNo4mQpurmgbfYMgbSETdaDitX9bycug
QlZSPomrmwoosRPJoo/JhTLJtooHzCVZG/82tKC72DaIq3wIyO0kKeuTLKvP0s3FkY7Lhwpy/wQf
BcocsYPfG8s4dUk+vAapqPYpEoxNASIgtLPtFNUlUcJe8k7RtzLNhEDVLNZ3DlF8+tb3hk1t1rtH
o1ZP8M7gX7ianCfXXd/ke9ee5NoXsTpJJKabr/cfoOa4mlx6xwt38tI/d8+vFTH3tHE7pn5ywj+Y
gDF0YWKCwFw/PgIwWEBeRkNhwdFdd2Fpp6/NKtYsLtySL021ewVOqe5YAuot9zwWerKM0Uox74wT
GZ6KSJMABHr5Jm3Sl2VrhAQUiuRuTC59pMi7oPT7iFz0wlk7NLdC7yinG5Sca1FIRW1U+M/k2A5P
wMS+R81AHuq8HtCmDq80dAgMH5ZihEIT0HPppEb3NaZ7OZowkH1txLc4zy6Ui5EmK6b7FEjG8Y9T
5Nelb5I3vHtcuFTuKQzu5pBbGSxmyuznbEzFBg/6sIlCfY9mYPzQ0cbi7srHdTiwszLjI5qmVdGe
3lu4KTxveNJIlt3kRZueOe9BaYhteZoA/yYS60E8q5ukb3R7JxqnZeomNr9DQ4mtjcOWKFLqmLH5
rcnc/qXhGU+t4UWFdN9sdDB9mFhoCDLUFFY4o8CKavsYfVd9/FsPSmdft7gSJlC8gJ5dAY+sGE+Y
8MoVgtBpw5LzifLAWSZ2g295ltY8VDXZUG/y0vVOcWl+93uTNSznkqyNqj8mmus/Y/XaWFN20nLM
2vMTIhWN9yAo7j54ifPjwSm7P58Nn0Z1IPU5OiCFVM+jm9xCW+XJBjUD10Xhm3v7QRu35T4zut3j
6suq+DeMFez487Xold6f7TAkM8PG1IRBcX94XPrEuQJI0noAIj00BKnafOX0ZJP6XfnTKvIP7MKI
u5r+7iN+QvBRMPXLSSoJqtPXhz6GofklNvLFHMYa4LNCxdYsAm1wNhmss/Xjc4IJ3W5oRhAfmBv+
2erzePvPZ1YMAyRJBA7k8u1xen88RBnqP0QqV0gS9jpxQ7gpCik3Wob0LnruzMbvXmUx2eu0qq1b
PDV/5JSCL5mEXsCQey0bffha07xmO3pE4lptpB2quR2b9tWZZpJxJSL9DF7LXhJhPMF80Nx3WTJy
geYW7EHJs3Q8Rg4Ekb1GmYq2AXmzK1nrb0UeOrSQkYyRWBxf+4g4YLqw9BFjxeF07npNXcYKaBDK
V5njNxYzQgXDz8AESpVK64/YdFs2PcDaTubWAETgfswqiY7Z89I0JCqJQpvNRvUhFlklVsbYZdsA
iRWNXUhqULzFJvaRYLdol1d6xSSyDBH0RGmjzs6oHCqHNjuElsBjHwXtqm7N7aM6eVyvYYLBqqlm
pbzjRxg3I8KWvWe7QEtZ6b29LJRzz10Ng/t8UWrzNeqmk7UFlmFsBtNID3ZSibXq/eBedtWrnO9A
+tvVtRiMQ69jJpjG/uzPYprMUPmT6eNnj33T342yBjjCgocUHQpAqRn1unIV6dj9ZBzlkNBWrDz1
28tJYFaFB0Im64Zbjl0bfFc+HiNsP382C4q++U2sW3oMBgz+j2eTUc3PmmgHquvDyghq17qIJFrI
DGGRQk1rfWMf9Hq9ij1TPzR1fwqAVBybogPm3CLFRJr5SWby76bj3jDtXzYYKxKS3ENnCrb4x6Tz
qy2mMKTkfjZgWqhNTOaVeE5NilsPfgoEn9xhptnhXv4vus5ruXFlyaJfhAh480qC3si31HpBqB28
r0IB+PpZQJ8758ZEzAuCICl1i4SpzNx77QvQZR27yWLCgPJOE92XYeO32SEYF4yZkXW30urEQeGO
bGbR3fq27hdQbkKhuDSEC0yim1W1WPlNu/VUZR3WAS59ppGGMBd4lSxSvmUSac9EgGtq0ra5dD7W
lqeEPX+F29JvlhXD2ovWc3O6aZnOkFUFd5LYWaWuUrG1oyDcsgtbiv6tU/XW3o+YaQcZRqnJGAtA
yzFmyCKfPoZxSlhDDh1AEf/S6RDH7Jxm4XL5NxInOscMUTGpMMep1S/lQ5s1/tkJhrR8NZcpDK/Y
DOePSlCkrV3AkcvEvp7RU3EInCvFlGK9yYCFGi/rblPRDJYDmZNrpZvzZ+sZKCLl/PJFdM2pb6+O
X9aXFiPerMT8RrYEbKVxhu4zWfF30zIR21k4i7l9WvsuGc2LB5t+D2EH931BbmmXDPFNb2lE/j2t
26H3z7aeNhCfTVOdagD76SqqY7TSn/+KQtb1UdHNH1n0p1m6He5c5M/dbI8nUSXDJgL3S6UiBL6y
RruJBSqUxGTAxwFsNcUh5dk26b0Jzk59iJ2jMJjsjyQ2PtopLAC7UxUg4z6+mo1ZUCX3xW19pC+7
fx8FnR4mRTLs8z4eGeQkoW9n+he0KawQ3ujtSLsoDnbeDWFGMxnOmvG99AxyQZdisSSloPKm9vy3
fpzgH3pLfPEcjM13hd0Ot7YNV9jPyC3u6GqtcrV6aG6qhdyWafGfJKdIh8VSdtOIXLUF9T5Pxgsy
DuAHIyoVi5Do9RhB7LH14XftEoCKD2u3FIMlGRNL+631xnOCIGAT29b0WfXjMXIT+V64s70dhuiY
pPl0Nlrw+gFwujjPMJ0mlvlSywdoFNl1PTQcvfrzzzp98JMnmuE/KJwbynjGg7h+uqcmAI7Dz+3y
ci6f+mq2X1BmbNYDlYA0iykdI+Xc+jZFRfUhLd04RM3oElzRltdmQkE8kVn2PErWfgbKnt262/gu
fiA96G5U5jKcqkiebHscD7nRSOZDi0m083o6HsTYrmd5cFmLTRfYyLUrqurZafBxJnPlnlmIjLdK
o2CTOVCgVHNhPMjgGXs2/KdcE48ps1UE41AyzQxL099dutYI8rM36eCs7gUZFKYGrW5ZZo3ppOFq
5YhSy7GVpBM2umbCtSroNnmwAULLsZyXMRlPDeCVs1bmN1GQBsxw3diqmsNGef5HM7Ag6qpxglIh
0XVNeXdwoVg9VmkfH7SGT+efNjff9HqHY/wGsZBaazcxx9nkExEzIurAsxiARmM+sk2JKzj0kqTH
4yVqLjpcTvxE4DXzW39b6y1ZHcnQfhL2klIQTs3fR+tzf19VrDPrxu5DPJvRkxSMD+LcME5+mmrE
sbfRk+v7YC93wBDasZbvygEEotVZfa/kRKuPXPYHhnTxvsIM/ICjwQtdT2uItlkmuCZ5EmK5F5dN
BZqJkyrUYgna3wTR1cfDa8o47FWbi+tEpPS6KCjMX9IJCtgIi1ZGZcDnEKe4d8cRL4Rxt69cvOWm
QCUM6NcrjbB2Qb7lEAOWy/vfbm/XYO4XtUX3S3TF0SXR5gIp/E8+po/pKIMHxAnVuR+oyeIySMBA
pn5zi3Mixvm/ur057QCR+aOTHgqHcXRlo+3VCveYGoWxD1D/7GpUOK92OliHeKEgAqQUz41kUTNp
A/mDkiZIq34YlkuE84I70Wvr1PCHblpzEHtSjvBYTwQLAKPbpiZfqI0SW+fA4UI9oASJoPyhBGGc
PDJfQduiN5DK3OapYXQVgqPC0FAfJ3ikOy4zzLPLmgCfgH54WrX0lNuXYIbejj473rpVRfizQai9
1c/gxJZ8Hzf9keSwQlS/0Tw8vj0y+JvDFIuWfrTT0uzYBwltjRYLVx+YZ/6epGrnTd1RSnDzJ7iy
47s24l6j0ZxMSA5Lfzum4uQ0+P11s6HFM7pH32oH0PybBvTbNu9rbYOJ5KdZlJifEydsBBQms+ky
kFndjGhqcTJqm2Yxc8RYDPd11w58/jcrk/xtvfxjFMQ1UPk633xnld9M+0Sj+iyWI2mcaMTGVC5g
vxQulHRrEN+7i2R6dTS7vxj0gPaM6mkCz8ODK9Pv3DPDrqnUxcLrymc/pTuVOl/+3HzZCY2o2NMO
SV78iob5PlepvhsRGnPhumA1gkqZxQfb4RPpdO80WRo5l66QNz3+jfV9nwwjVSqaXTh879S4wP7L
Wu0w/I4baQ+LeYE+SIrPBFcGiljQC3bQjPvSRm1oW/pvfPDfhgip2uS7gB/N30yZyke6/3Aqlo0m
GB9Zo1YczTk4zWDnrqOeP1ijPu8gDP1gXpje/cl56KZ9P1C4zeUwh55ZImGTw5WmtDpLW2PxGKt+
b1tJQ+rKlyHGe1uzxnCm/jeZO1hoLfFHVQBdgU6CCLPp5OlGMO6GXD2PJFnkU0DFrMxsKzJWarPD
9SAdnM8R97WX5+5Ozxgnaf37GMfox2rzy+q4qcQ6cJyAwBOnr9uw197laICF68FA2Q2loKE/JkKf
jjox41zA+9fJRXap1xhHIn/viNEgcUTfkhlS0ipQw71JvqsKcdoYGcVzPZKGiQKFiRyUhUL3v3Wt
0ratkPDZShharub/iks8pyPRB0VPDkcf25d93mivychXWsRBaOjDz0Dto6nEsuFVh8CjWxYVhrGb
VP4aoGg4nDxa6qdO9C8IGLynjEpMZaFsKnM/Omg0uV4126lh8iez1NnWQuz5WX1PowyQncb6tcsf
hZi/cYRMxxRx09YEBEIYmB89yEDjnRL+Orzx+ZAPBrkXtWbtuKMRQqqDO6Hwp0ZOraMYta+IPioX
6mzc6dXchx00aYa04M474eMM9RI0ERnAdgUAAcQL1x0lwxQ4Dceipw6V5VLvmvs5kYADcg8aFZDQ
qdS/aAT+VDa4U3qJ9A27V+BtxFi2aI6N/EmNIgvnKAEo2epxWM9tcOir5BkPvh7WeWeFjUZivdP2
pzoeP02v8fdtV/wplQbUTI3noYRjq0pVc6/x4KWb+R/IrtzwPHkYAxMugOBvMhrWGwwiyl3VAIoB
XKyHHt1nTvkUQhXHQuF4RlgYaGFjv9xC3/HwyBOJYyUs3bTR3EHLetelbhMi1gIhGwikiBLzmMZF
DmrCuxURdzplM1V0OHtCICygVkuruXnDz3i0zQujcf5UxzC2CI7Nk1ldUVue6X5E98WZKvwuv8cA
kQso2Z7v+ueqrM5ah9I4K6jVLOhPpWvO9zphliEDKbcDwp5VGAv5tLn1do/8LGD40bmRdTBQDRjI
Bo99rd/RBxrbxOYUcy2T/veCjkffYW40glwYV140y3IfPSKupAuD7ZV7QRTiQAT3EuVgrlJ9C60X
CKR7NAYP4VAUfRpCGqBCInM/mMgulC1/TxosQy8BnOibXAay6b3IZLZr0gwhj8TtnWIE1phDGgAe
IvW9ZrhO62UMZWK098m7puUPPeq1kyV7oH0uFLp0gg+Jxf+RSZG9S+sB03ltXkf+p/wj9c+8Nh79
HgGGaHH8+TJIjw00OVY47YjHemzOUXyUWfQsTSiE+DyBbCcftezGO7bbw+wZ9WPRVO+EoWwru0ne
RGb9rtvoV0w5E46+f/ch6505k8KaaJyHOtGJep4CcfS18bvuFH7osh7YCHEO6oR4SdGIU6nyfWFr
3BybyTnqvdzY5iwPpgNw2skA8DX9dCL2Lb15y8ZO+7dZTz+FMw3fC1qhUo+hhfX6c64XV3Ri5Uni
7b/UHTNcp8/qrY8SeWP2lvu86GmspTJxevgOY2p+JF785SdpeePm5ICFEe8FTP5bykI6dIJXL2pO
boMAszJ09dS+NWJWO6cNvk91/7PqoiczpZjGvrjlkhEDokZTEM++sxvp+mSqRSTTd7ClKk9dhbvQ
U2R3qQ1QoWNfVqGRJSQstARCzSbnEUXJkPjRY2+K+jD7zJvJvNMeO1pOO4s1MSF58clXRXTMvRlq
FfbSuBfT3RN8SjQKm0NMGtrFJnMH1LwTxkWgDnHrzNdZAyklUDKe/Xz4637I89YBgOZCNyXE45Yy
hcdYV16KEXKSZh9AiQHt6Fnk94WqtwJqbeXivfEq7zaLRzx21mE0qX10rqih6Nq3Gjc76jwWs2ZF
LGKfIkqFZ4KsP6pv+qmQRXvuBE6vQSeAMJK0wlRxJY+yPQ7egNlPUomwwtvmHqaU1va4FDH6We4I
d01VZ9bOWBFSxJxu7J+sSaI3K8CpGfQd9l1jcrOykBHoaJAfBzu3d5ij8H64tXP3CdzZGoaf7AbP
AG09ZeTl6r334NI+3MxaGu1zgZQqmg1qavMRFzOLIZ8iXhAebFSFvTNawEslNy/UnKqhDw4En0n5
W1dY+t7LgmxfqeFDyqK7Aq8YjtKKLjPJA+dcOwyp7uUbhfosdsbpUCnrZo0kPyaA2UIFZMewln51
hq1QzDGkuAzfmdQ1+Mgmsd6a74R5DO4lt549RUhATZ9/Iy0WtY6Z/wxswK7alNsbRgtBiIeqpjUH
qo5hUWxK5y2pfVLpkGYdVPlcd8TrJAodyYzjDV25Awli5MAwABkzZWZwY+r3wdEBrXWGFtpqKC5V
DEOXsQ7Qalf4F5Yt29yq7HOF13ErWYCFkubNNvMDPihWmKja3i1mLGGhjT2mzO6PR6kXwe92s12h
DOdbib2jQvg02ACvMiB7Qaafm8ZPQ4olOri9D2O7LLZD1u9HWTCewdB58kymopZVX5LmRaOaPcNC
PjUTsnF/OtbwZR0OwgtNd/NamExIcjfpoLeXIbXT8Mo85JeCZ4+0KjKe/UWdjSYpnE0rpqs5cwUy
py9vCIpjStMsUa5+VMO73/bNVc8rJ0y9KgXo5+Huo6WwK4hqC530gRt4foxb8VtFxQPaI0IhYe7a
yVzvIkd9FyYk5CBCMsNsO8aLZHaHnobXhvI1vmgwD7ZmKSsshlTKjTuKndQMh4lRRwMvADeVaayW
jOLY6tUT1TvGp7jwz8yzjm5f5Ldg5MoztJRMI3zPqMp9vsvkYRZTs/ecjEPVRfhSuZcmMSeODlKY
8E+Ue0bbnwkpN3K5v5FJqh8Ar6vssU9b72YVGY4xlYtrHBF57iNuwCylqulbUwCrQ89YHZDBcIbP
koVbU9FcRI617Xp3xKdYriAWeOEw3jwOz006mMUx5ivfNTlBYYy4p9Ar8LEaJgmImsBWHTjXUubp
Bh4WPuM0hyLT1tnNdpw3UZfigW6+JEkxbj391CfjuO258SEB6ZrzujGA6swzSMO8KBkeClRLkaRU
8wxkN7ZmEUAajfW+HOSLk5O0YpTDO8OeYhuZ3D99x2/OcNE5p9aHVqE352y5ZP27uz4qUdgtUQK8
/b/26/VZKu9m50fq999d2hv5WaS+/kqTXXvNEX62pC88Jcte2VYfnIvZfX0NyD4ZY3ptn/22id9y
SbPA7ePgsL7acKgxBh7GXWFNw3NBfothm3Lv9ozWmhagMdwUTkF/289xvZdimMLMT+4GUpebWNPz
8pkgv1ycZyy+IMbvlfWKQUB/HxNCFMu6tr9JdwGV968uHuJ7bSBcHhIShpxUPNkY329DRlpXh8Mh
SdPiwSoZmOhD2u0wyzkACCmOG4II/S49+XTYd1E5ZyFaGLxRNFc/OjIFq7qEgzyqg0MOC2cpbHNd
1g/BNBiPWaHHRyNJPhspfnZFf3O8DEFE2shFpPGtZblwbX1dPmtUcw7Kib6VLRkn1X3WouRp3chJ
N8ke+Y1EZ9oxqKRz5wD1G/QqQzdi8JdbxghuN/XvrRyGu2qyiDGFgwXBTgkOEYH2bmrujyB6jO3Y
fGNuZrzSqtDc+puMJyrOTB9eqrmh2JfBhoZYfaAE1p+iBD4cvoFkU+kjcE0ap6cZanY4KsZG9lhC
3TFpX8+Ikzkty/u7aEx1Bht6T+ixHFQT2zdDFsG+twNKP61cHEuViex1uk10IU6GNUN6I+jGuK0v
9JHUL5ZaXIu87d+Nl47mbX2bRoDUHvWl2qzP/fuW9dH6HCAeUCuTNHb/vrq+oE8auXsmog9Bn/P8
f37Bumt0Btdr2zj8/XXLf+y/flSUtrUbYfn+1z/+739+fWOlkblpGXO3X38DS6fxaE4glGKdHMfO
j91z0qQ8jO3GPa/78DSEzQWYlyKLJ+2ELNQ5gsO8Pre+cX1h1NNk14gg2zK7rhOb9i1TAXo5XoTk
Xce0wXDC/2PkqrysUks8EAmttvlSjfgUAyLCxBR3/P/ckMuNf4UKTU3UOHCn/j4sbRvS3whqjjTa
tjhk2gS4irBnlnWMUP+zGRpV3UoVREfH7m++nO1QBR5Y04Rkk5Drf7cbhWOjB6xnSEOO45/qCHtB
J427Kc5NhbAeBVlLAnSPYBoJA7cPTK6O/N34RkFAbfezsFJCENI6e4JMbyL76NsHZbrWXh8H45Yn
lX/oZJVdyWTNT23t6Wflu0jpTdmAkk6DS4zA7Whj/QaObfl7qTJ7W9E6OImlM9kILoEj0k9g7tqT
WxkW7jm5NekonKdO+yNKf3jols08DGvyCQDDZddl8v+Qcig/MOAmMiav37myd2GCJIBTik1EtXlf
d5NRe3Z9cs4yWvBE3Uz9fbSrnviF/zxSyU8lVHWyafwORZvcU5jBdHN6Pbm7nfwoClYACUHCoLww
WoFWPMBIiF6XFlhm0s8ZAQ9oDRkNCcjDHQgR75HT9l7MDcKexsDaNWJD6v3ohRiwMzVBQJOXjRNQ
dE8mjOt/n+t7+48iQPOcmSJAIZN9+nZJ8HLwoDl5QIIUeaFaAk7b8cjawWaH7yKdkJyzmTWPoQWK
m4Nbd6z8yshBAmzUD+umXcZ1jrRp74qXNGr677aJ9NGJ0Xdpoi1fWf+e1+fRNkPWG7l6kBwuvttz
sXP1PHorCAy/YDa0NhEwZDXVwU/NA7FCmIkasnJfZ2Ivp7R84ww+xB7SuXbq8VbjTEl8FHtp0Fcb
fwqit9ws6NrRPdsYZYslLvLKPRQvRqnNa+PV8VV5Ngk49PAMK8hefHT0M1kbRytjsViogdSayGtI
6J0y0KSuKfAMa3azSbT0e4FpZQ+1X1zWjVYxwKUyfgsaYsm9bK6fAAyLo6ukdawC4T7q6QwjeEFB
tJT/UxX/FFZy1BCJf8huqvYa0p2zjAr/Ke1czKejGf/0UCKPDHW/ofmJQQ5qySkBM/OCuC75+zv8
cn7Ts7R4G+n2MwtR+bEdPPNVeM3H+o9Ygf9Lt1v/kiU6EhflzZem90nnWB/mlpnsy6A8Fc0ot71X
WlsjTQ3iVIbqqdcKsMC9KDdgrx5sGza45zr9c5vI/tmIdICTSfqwPkWrsLnoUv1a9zTZgxHPiCkB
3UEjj8n22aWn+Jpj/dwZmVdgKJ4H7t+FYCFSxFvuZjXFj+d8NuZ3ECQpyqXKefBr/TlKYuMl6sav
WWNiX+Wx8+gGlnYdYgiKemrXX6WUsPQp5jtdEphW44MZTdJjE9vIvwJFcElblN8bKBjL1H8+aGYQ
fKTGuJn77DuTvAHaBsQ6ZQbps9m77TGnSD6mmqiPneGxVoT/siEXPf1Z9/olnbxfcsq1K4PRgzA0
PSwSwzmmjrhIx5MvlPUAKCj59u3gP9OSaV9SvZZnYMxys+42rdm+RG6xB57Aer+w7iX42Rc7IsaR
tHprT+8erlikUwmTOYI0xvhhzyQ1dEihjgDZvxidWkDIrV/AdKdQa3SwSXy0966ZGa8JDB7ERr0t
37IlbSiEXvshx+FXkcZ0JePhDUsMY+TSUacCb9FUk7WsIWJ8hKOzLWiqh3w7L6qd64WTl2GDhE4t
l931Oa+u60fI+m8tZ+AZtUj9uD7lll585GvnNr+8498fGAFPuWMJg3r5HevzaPE5oGPublIwHdus
r8RNsvcIFLutP8+Q1GVhN+S7Aajjed3opaOfp2Xz7+76qEEUyVr+/3s5aCLMhea4X9/crW9ef836
E+uT68Yuva95ENWlRGGqF2lyTUEQQVY3xiwcssjZAYY2HtdNMBU9ycyMrlw3B27pwkscRPE4G4xt
6U/ZBFeM09n2uPFWyNRIhZcE3o3WQwLnY1ND3vzeda63dXQNrCHa+K2dZ/6e8PlgG2uufLOClkXa
SPhW67QeRW6Jxiw29fzMgH8ZOBe3dTPGxj+P1l0D1uoF1hTN8D69oJv/Z9MNfC2EW7E/Fm5y8Rqj
PYFH+BR1Rv7KWNavpYV2kYHxuuNFE8/YuDFk6sir+mjHeTzOfW0948OylnRzxAq++bxufNnxAbA6
3gGzx3PrkfhkZVx7RaRQS/t99+gBwbsVEw7nqW5I6m4KjGmxfJPtwuoUHvbA5Xnj7JAd/AWHudp3
SLVPuZL2m1c7cE3m4FtmV0cXPufW7XL9IYrrCF2mhVCpM8z3uJ+uNEJc4NH8035paaCoLO+gA/o4
YtQIngMbwfr6luUXyVQFH53PxLzjIs3wk07wlA/dTQNctfgm+o+pqO6sRuLfXjw9aJ1KP2IPsVDi
WNkNEqB28XTb2A0WuJHOt97Xt3b8aqGC+DNg8ByiCxrv0uN2y+1j2rc6tyWZCfK3sG/eK0E0TszJ
uit9zD1Z6uW4u7320UVe9TiClbnU9E0meNwBtl5eKE3aEQIJxPqO9b2xVEeQbR5hQZ9tnlhX3Pfu
DUFuh2NteQgSqtlNIyMgegeQjQJwF5WlE9uDNLvOiljSd+LJpHaHKlwf8vmL63BYHzt4pcKK3M8t
jdDQpT4Ks2no7qQx/uooMn+ABX6mmDd/OWVz8iEI4eHBod8kKSHWZDvmrU5/vVJfMunnZDMMuIcH
t/g2CPLg9VG71l71z2ZedtfnKNsOyqClE2dZMCCK8f77fX9/zHTeYpxYRzWVA3W+TxuO7AmkOQJR
7rqJ3TS+cvmOrwR4OsfacpguMOqr85kA7xRuprDSq6bTuXxaXyDv0gjtkjiZdbdymreKK/0Bvw7N
rM6F4TJ23nSvcN1PsU9YjBM1yaHZ1eZgPbjem+Ja/pgTdfLYpC2Rm+14yBxtvP37fFkvDAw+JH2C
ONpN2Rk3Rv9k6kn55L+gUZnJiNEZmZmddZtb9I+WVxs/0NVQkHTi04Mcu9N85ZwRXrVPvgIns77D
KxrOs9R/KydlH7JkfKwmckgVztq3wTUQSffiRzZoqCxUrR7jpLYuNB29pTNI9tQeLUTwbhY1ItMa
+/lg+AfdAjNeAYg/Gj6aO4VU8xt3KCZGpbGYoVoZBrjKn+wO22yrufsAXv4rbolyH7WJvqsXL+Fo
N/lZ45vFssarVopr1Ow/qe1fKtHUH9UwOQdVIDhEr1N9YPrH7ZUE8i7cznwwGuCodTumTwl1zJ6W
HtODRid/VXG4UX6zpu7zbi8YDR4oTRImjIYMR7SnLxKNzzbJxu5b6WKzxIDoUHSK6VpOzt0yK+2P
Lxym21n7K05KwMKt6K955yOir9N8l8pMPXosUvbUOCiEtVKjIVyKWzra3O40BlZMqIkYdbh3cuSd
SW8Yjj3f231O65z2hi9etXGguQnM6yuZp1tKjGa8QRuO3CeNwTN1r6pJZ3RpfYnzklZJonc9Fg1w
V1lDukpaF5cokqRCTIP+aebGre8H49VQqctnythsfV5m4wXjY7UVka5uiAgOfu9ajxAxxCvyQH8T
tQXRM64Sr94MTB5vh9jZVA40CYcx5EYVkL7USnIQ7fndp2O3gSo13B0zKgAVbrWg0N/NvnFudTz0
KBii+YCphFQ58q0iM/Y+sRrPdFP1/jEwmTSSPq0fDSvXbj2BVhGKni0I8PqHrjUXMnXmb/kg7MMs
BCtXu5TfWD9c1zeMGQobibD5gWCV9MZgK+G/p1c/cgZbaORKaMiT4sbpdXtjLsSpgAJ+RHfA6seU
36OaZjUBSvXF40+w4vlJEE7xlGeee2918v7+9yncPxwHbv2wvmF9PouhySOioS7kZ9aN14+EdaKY
2YqReQ25mzkyKy3Pr0j6HtRUJE9y2cDecB4q4/PfZ7LajZ8qPSIcyW8J7uVNrpcmlx46M9R5olP+
omZRtBKD5w7XFTXb9Ut3SNivDKK9xwJEbLXwaQUu7JPld024/lAWlApZQFOd1h9iaPqtlHP/qDq3
ebN6e5O6tR+iwZlwHtRYLMelWgEUI7edFdnbOGuwQixVDXLF347HYrTDyLrntjp+TvKxHV3nC9k9
h3BOuxbjzPRMJOif9XmVOB0afj15gn+cXltkTmG//EDbQYdXhvWB9Ss9RJnRHbVgaL9xEJ0dv3O+
NM/FV9fDyM8TFjWUgs4biKQSJ1Ya30QS2G9DAPHIHOr25sBefaOz8MfoSuPviw3M94UiTPDU+OFJ
29wzdE8PYtlFx/XqGml/Y1mX7mGJABUMEtJfenGMa+gnri7xj0/ks04BRuzuU3kQ8hoDMrtWJxTu
RvGzgPGx+M+9rNyNUHaSMvtRKuuTeAtGXIKWsYmFdLnshsKYftiR6DedNevwC7NdBhkMHXB/m8uk
utDxjSnOLjKm8MdOQk+P6DrcEt5W2uI29cI8mszDgLzZc0js2zHiGD3OnjOchoHuvt0GmKi0y+jM
yXndG6w2DnUrU2GEfv0eG2x0bgRbK5iy3UIdPA9z5T8vGB4zZ01hpjIsbANicWOAlymr79xpqafR
lN+j4LWpkoBTM6uvfjl+lBOY0gaFvohsJkr5+AIBbOfJ6QdLYcecmDCZ0R3bJ/F4EaEBBXTkwLEg
4xB45tTtp+/C5R9o9mxTzbt2XCLfjTwmyEXL9slEl3xhW3wCWsY8gmnM8KPqTGQbMVyxG3pmpr1B
rrikqjC/TIkl1lW2dXKi+ObIuGAYVD57KbrE3k4OVpFWSxDJq1eNz1BOt7ZIyI0ab7ZWXpAdXNOp
f9USbQvi+8fs6n9wdeLjh7UczfoPjBk3r8+bW4D8q3D56H0j74/LNNtByHPpTB02S1qfNB0WzRTZ
RyUbpHnAzXelzlcuauRafpYxzlZ0JvhzwW+Ux7ZmzKkyRku603ib3rfqLTrMcEJ8ip00Kra1hoIS
ED0QkWA34e5g8EfGqVfGoaBC6GSOLKTH9m0GE9QMbLTbMksuvhMRGKPRigHXStyEFiRE1+T0vlkJ
wh4C6d/hNUESMnOzjgUJxjrBaK4TYgl0Gb82pOmVTkjcWrrtpci2PpiBMJ/U7y5Q041i+WcZwRkS
znBQS0Ixt79tmtj6LnXUawah8y2fs9eKRO0AbavGLcPTgS+Moq7Qo/jDgfbeO1M88xZ7NA0y/hj4
ncUBzcN86Mh6ICxrijHeeJkFEi23CFtU3ibjhNxGyexsTF9nzGfNGQESIOiTL0kG7Jmow3Fj6uQR
Ou1PVUmSbq1UbeupQt1SvgkigFG8cVYI09uRtnOfXGKyusr0t9agrhRN/lavk4nfPJ6CAhgF/VOg
DM9JRXhYGTsZA1pqc0PN9dlU2bMV4DzQo+k0VkQeNTFzJLBcIfcaOSTME3T9qidquKJ4hZGB+A81
zHkMxKtPZg8UW3M+0AB/yYF1HWJLcsdaEH5e4P5hsVVtKnf4XS5/Mkp12Ox5F7JySEZGhW4SfPRt
9sd2tKOeZN9wneasN5m0Nam2Z9rpIrtr/V1RvHhGxBhNr159vU2OCYm8o2kXu4bgya1qyr3fZu9W
m/+gr4PUeMhoj+3yNL4z/6Na/Qld8NIjA6uM3NzZ+phsilldBxUWE4BeC0Q07pgKo+VCog/Kb9zr
xKb3XILjNHXSm+ikc8dKEu0gRPpbnxWKkUG96WrWNnQZpx04Y30feGZ3HqLxUlL9b+fcI/FiItm4
6SOSlMWdyU04aslLYMSYT1vrFmgxU2ahf+fGzhXMfJwm5UP5Qo7RuCgFy4ZRYybjTTZHd3IUNvaw
rWrzjH4Bn0Ok4+zTQ5HaPwSlyrYoxVtKMnQ85sRG+UWy7WmycaG/zLJpNmZsmFtzin9qefO0/JFT
kX650Q1ALFUQsWqzIlQwNatjLadPw7SnAz7EayOzhov2EuZSVRgETWDDtpOaMMCuBOOhduvIc3Vp
86co//qq3DAXEcRwuxzgWRRtEsnV6qz76r1T869IzqxpG9CXWPJcFfzxDfIXawNqBgBH4P42J6nH
0Z3PxhcXVpSApp2ctHisDkNrXMyigCkvYA6kGPxvnn1XTjltjhYJJ6SdBq+iVlcXQzjaw+pF3Asb
kGDNlN30C+KOORZai2ZQ7kKFG7gGU/Qty4UTIKijhdoWg9SugLkV9+WX7yEmHoUNb6oqsI38D2tn
1hu3km3pv9KodxaCZDDIALruQ86p1CxZsv1CyLbEeZ756+9HqtBVPnWrTjfQOICORzmTSUbE3nut
b4XZW4mA6jmy21vHs179Ynpo3PJmTskpGysy0Mfc5RKjLUXRz0Mlk1NpFoz/+/BFDqws9PbjjRG5
j0pUv0ZDXw8hzPw0fVXaOvVtIwhMwdGBljr08SaUOcGeePgxA/ub0v5mAxUEOAg8LJsaZBASoYut
+u1cqXdjrsKtETE+wim8TQb/UrXpuMNw9s1AJGG1yTlMyHudumuFDXrs+Vbl4O0wrpxpGl4TKXU3
My5ume/Ktruf6ApuQbls6a4QF05gexkYmNjg6IYYt9PgenSLmzAZH5Rs+0eeuZ55nDgXYfYL0mV8
5AYKUJeQmD09xQg1ENeKiOJc8UthHuykIrSIUFs61xrPuj8e5hzOWxmlh6YCXGwCJWi0j2WxESjY
6l+oMOiHanSXU1Meo6G7HTLnxe2os1EE85BCfbUX2UPrv3HcvnjqiBiSD+YRgtY2rKcr3yLbvka0
PI89ZHL0nl00kpnaTlsrj5+7TiI3KqhVpFH9GKwG36kKn8O6v/gx9BednEdBuQVsJ0juq2UsVA7v
bmbc1Eb1Zs6PQSXvHIwQTjScsoi0Cye4r+u32WpuQI69O2V2J/rwLUXFm/Y6PDQJoPDgHRG8xq1R
8XxL/8WgRYaY+cxLG5D21tCoi0ttsvYChwiOSPOjYicmADqGjRyZOPLY4XNAI9JjdCEj1AV6h5JD
BwidbT/NNrONfj0d6ugwZ8RZocswaf8gQXLGHKM4nY5IjDNumW4/1wn7TSesDTE/jOmwbQkSYfD0
v4OtAM2ixLRJdUyQOHgSYdTf+oSjvTbKj1KmO7cnqVZ4ot5qcSyqCuEFfaV9mdEBoad2Bmm8KzmT
nRpicPyUVV56xo9m7lGz6fyafBm00rR90rjf5fSCLxDfOMj32bQlGIkQSpHXO513+tWX2UvY1M1H
MlQbYqa675/G0s6d7hnVhHiK0+1ErC+Zu+GJa2EceG3ZefYQ2xgZVDN7cZBJMoZ3CosvjlfKzB6a
UeB5zI8WtwpxaxV4dxRphvTcL8Hyo9wyxNXqZckM+3tkWkelpP0x5+3JQgD1xhlrEzbE2m6Ej752
IoonHtW3wUIvRAd24tNM363Ft2RXWDnzjHvPGLwfeWTX8PxomXuMIxxjuJlKS5DSDrfCSvL79csQ
9FvLfPwk/wbE59y1yp+uymk2dvXoNicTxcpL4AFsgjn+VvRkCTGiaYJ0F06O+2P8iIM4++kbmjEy
WL7vpfS/TqZn72JbYSVbaFp9kD1+ApKsCCZvlsBiT7K+4F3BS1vdBJ/2YdgN+bU28pd4HqbvsePc
fEKv636qrx0z749ypFks1TzegJcsDk1deNw2RnZvgNe+yRbWZybGPQqX6avHGr1JcSSAIR1ivctB
/B1V7YJ6b+gem2anfpWSIk/3L17lcpgBCfWPL3X/MNugY1TqFpdcwY3rp2/krtD/HQaMdOUo+Cin
hODb1SLhIeU0jPzSGRazw5UGUbZgfUjOGVrfOURdM33LOXx6qTm/BS3w1p7J5K7s5uChZYyNiaYz
bgC9vemlmB3j0n7F9sTmAaAMW2h0l5V1ck0hZR2aUv9cjbUy+zXiXTQa6j3Ao9M1I2H1PHazYgkn
xaIYGucZQVJzcMm+YVdEWB+7kdx4C+bfsVBeOeRCT14eQUXimHtvOyBpAPI3B851cHWawr2p2/FZ
5Vb2pXbmrwQoTvdjNeMSaUj6tKfmBScElEyPxuwQEY7k1+XFdgaDDBfzrg0UUMsFgpAKfePk9AZa
D/xqmzL5QJV27uL8MeHNXK9/iBQee4MvalcszBmZedZVKfqDcMvbeqEJcZwQCONVc5ymGAkq92nl
uO59E8bioZOA3be9jeyQ1A77dazQEfVSM40ANDCjjDmM0B9Ook4m3CJ4Bu2CiK1EINgj/OF7k2Ps
/bTNgR7aeH2Im2d5HX00OkfaDlD1hnq4AVv80ohCEFLX1A+hh/F65cz6g/Udi213b+qyhg4LdkLd
gOIU1+A3mT7FHf+sQ5UZTfIRTrODgaEmzt1vwx9zYx5dBpuO/7hyxZowsp8w9nGY58GnscQkgH6c
bTW7IO4jHL+8QoqZnEUlXG69j2Kmv1PzkmVhzL8C8TjF8iXv2uEH4/wXo5df8ebVj+AW1BZqQcq4
VcIHJQl0hHTkiVNblcODRfsqbvpunxQZUqv1HkgCibzSQHKTp2N75zP8X81o2n8nuD59/vRT9u/0
L9ABULtXCyitq1jdgjw8p60ybgK1qBOzzoPcWm5N4cWP6xfGwOG5M913Aj/J1TKGp6lRFmDlsqUt
FhW3BZI5TiftFbFj5bc51AqtZVphRDWArq5w0yzRxo0MnDfEcv4GaIi5U+2HVUweEgqnREQhkn03
GNdu5TrXnUsYGULuik/lNBCt8fx5IYIhkzidcucpSzlNMPOMjkZG3lOLb3TNFECJ/81N2/FeShry
n/CsGnk1vELyQpPJBbgYD1xTbKjBVQnPiMHG9DSbS5wX1fEl9uB7uL39StZHdmoJpBXDOD05NeQL
v2L0Yak3UgyZw9ngpKp6pt1WzBBEe1hqxIY+TC0R4YbsvuZKjY/IIcINR5fpxQYHT1oqcE6VTwcM
BdkzkCD7CuveLfQp73ksowECr5ecFSqovR8FmsaqgHe0UDFW8m1fYInpOliubYSpp1O9cQqnwrz+
3B0mDIl+kctNk9jtvmpHeNsN3c2Na+XyWqw/HJU70EWvqt36sPqI7536u1kZ/dHS7jYPxuCUB118
MYwTgBd9XxIds8VrQyJ9+nNOKo8iM1bjMei4B2YgmXCi1VtJ0OJWO7V123jodQaIm/tqGNSL0TmP
fQGrNeQO69qoffRYNnHL3upeL+Y6dADrpYSc1+G9ZwsWZpQyJC7qp2GRtnnozI1Qeldd0ZiniVPp
tsNkfltVEOflEugQZFnyiMc2RpEKw3JKE7njjYutW2XhTTtH6mSZ5PIOw1wCUR0gJYmiPWT2SeBE
Kra9NyWkgDeENC9efDLk9vZYhQ9GMykwER4t947swiKDHCEgOtIOY5YG18wS0v06m8fCbsIfA/3I
ref1WKzS6cxQPXjpBaHIdUqotm+8glyTuFExWdNVghoLheW5NDkMhlmPwjpM2PTZXgIaL7CAJf31
9eFXzL6Oi3//FnUFEv+vOCm+xJ559OBjXjmjGg8lc40TIEMm+FPXPcNdNMktjstDwOQzwfcPXjqI
ECDVxNDveWgacofsYt8FI/5uryHDy/Cdl95iM4H+gB1g3WS9QD7bZ4/76LQSvf/xBZyNcxSxegtj
lO25TWIoZUt0AB8ArZNYg2zzn0n6lvnHwAHTZSTsWrb0lv/MP2Yqae68ZLJcY+v4uryaDFouE16L
1b4usH1eGHj/YotAkz9OBp6MasaKYNKoC60GtFBM2qSgE5NpwpYQsJhQ49HXwNqBKzD49ZuX1Ech
n7slsGL9Yjv0p2pLGWdi/SJSZZPmupmmb//4E6Lwx01v1iS9EW3D9ttfJ722rl2Xh6TxZfl99Il6
V1b5OKEvuNXS389ZIm4Nook3bTpD23feV76Tn1jyVPvlvAfUV30z3eylNidsqLad35E1XHHa4Nc9
3813M7jiq8porux4kSA/ZlGa0vQQ1S3LxcHrzf6gxGgxxsG65fp0n0oL/vryJZGjgRewO0RJS9Sm
SnaBE13KogfBz6N9QJFTXg3JIh1l+rWtmix400a/L9AK/PLG+ReE3/qLo8m5tZwuuqhY5LcmRp+d
gJTyLbGCM8g9/1c2dK/OGA4vQQT1IZndAUtWevBTx7ovGX112BGuMO9Et4EIsPiM1W3nRWDfp30m
g+Id8/r3DihhK5U+AadF67wwzEICjrqAg1jf5BytJ5W94/9wpFNgSSEVz3XRoNsLPqYnR6RZtvVC
usNFjK/orVrRZ28+C/XeC4CNawVxFJYVb8LP3jrPj6B+POVRlgKdEslF4jz6/LL+mtIhRntMmbfM
lB8/pep2HaNCMvmXiaSxVBq9ZANi20Cq6KbXfnZxacLz6JEY04cpJ4cuaH+N9nPr0OFEI/trGKke
tOO9dKNQu7KxUvrVTUgxGZtHAgm6hxmmx5bqn759jgm1Azzd9xP1dD+CQdGz8zq6GSprf/qR6JgI
grTLHgwZwMyZPXXSZlRcomK8JJ1hMC1IndMoRf88W+5LnKjux+hSPVdGph6mqBJXY0dmekumy3KA
rXcY+7mdE8e8jnx6yHPY3iYz5KOxsM2TM/YRFif2KogRzqNNYOpWzYWE41wZdDgCohw6l/5Zk3ZA
WOlEgazYUZ73d/iGrFPZvA9wcy9YccNLuXwxIGdwZZYfCmnzw/X3YcmHF1sPH/95TVF/XFIQ9hFi
ogS1jhbCVCTc/XNsGM+rBolFdGyTwwjakAlWnpD24RAKuulWhp7xMqNzysZUciNa+dFctvzSbaqD
gUY/q5kexA0Xrs7q7dhXDnA/zMBFQYcmKOfxe5xgmBobYe1Rw1hAC9iN/AF2IbsWiUeyqI80+dqj
47MCo2SbrqXb8v4bsBP2Ui7O4fj3n8ZOxvHCxa+Hm40m8I21fElMUe3DLuG0ZhoAFoE3PRa6qp4d
4ViXER0F+RjW/FxXPodg8qrWn/l9L56NzN1bSVo9aFguz31T1DTZa/MC3kU8h5Nv78KZglmPqPDW
k/pg1UTpzPZ8s/60eU1l1f5JlNsaG/NbyJBSuJBtFHSm0K4Sf/hImoZMWOY4zY7WK4rrSMRcuhyC
cNPYN22tObUASTnYoQGLMg7dMyg9d0sAmPMSuGXFZB/FYqS87H72fJ++VMpiQaslODmle0s2JrKb
1vpi1XX6ECREY6KqZNLWQga3kHhCPGuesHbmBzNhyc3xW11xjjSuurqZd3026s+owP/fGZb/Lp3y
twjLfxt0ubyanwVuD0B2bfNfaw5m8F7s3tq3336yzzl+TQ/dez09vjc0bP/rf/M3//4n/29/83+9
r9/leSrf//aXn0SUtMt3C2Dsk0G5/tb519/+oojo+/cRluf6nRyDX3/8C58Rlob6qxA8tdpzpWs5
tjT5Xp8ZloYp/ipd1J6kMCmlJQ7P/xNi6RBa6UmHrEklXBabJSSwKbo2/NtfHPOv/FFTu8IyOVyg
wPx/ybM0f08jdKRy2RoV6Y/8G6bryD9E/ujM9yyGsYSZe0b+FEze/RiiU0CH3p2C0nYuhcaEvJJq
TasieVmVEeHZ+p0AOucwm87VQE8Bv02XgrbpGxZ3dMIBk/BjVP9JQpEmCbT8xwO3vFjXtZUlTbK9
pLY8+fsa6KXMV1CsVtt4TO6yDI0YG9WVaDzn0otMH9EzTLshXmBBKWZaf2IqV6GS0On9J2S5ffBp
Vuwoob+v76szSB53iSbeGSb1QaDuwUWHx4L/O7jNnZga0/BNoonGUGI+50xNulR39KuTyEfn4ioM
3QYsi2Ao9LGDmhA3+Rlk5B2yUcE0MCoPvhF9NBYS2MhqsYus9ZyFA5fXJ04YXeztEGfvyjKSM8mL
3ckOqe4qBVC3iM8IcoMLfQJSx8z6Najyfmu2orjR2tKPTm3o0ywSdD+t9R193XS0Q/uhN5R9Dvgm
WeVSeFDaJLh+dDURRTQN6toZOealc0VIM4zC1HeRTXceFaVTOhfO7s5FAaq1aszbfjShMsGRfR5C
PGglXp/xZCTSfWlItBMjyLVWO/u4m90rfEi0DfzwT8K7LPtfP3RPCgJXTcc2bdMhBPafN756DF0D
EyH+pL4hkbvXcJGqwgceHTSX9YtVTg2AK3HlV6oEpd7dwY/yAZxBC/VALJ5Q7qL4TOqvIgycS8tb
yZhFnAcx30XjZF3P6FpD1/WvHSxq/7QW/A+Ja8vz/cd71pMc5S3XNC2Eh3/YJCovDNmCSFuIoNmf
izSfb7HQRbc4WjdtTAeEG/I4xUzzpv6haZhQhksWtWvgmMpK8gyxa6LiUxvKrZSc97QlYi//kxDY
//FVctAXtnKFo8A6/36Re6upJ6sg7o9G3L1R5TBVKuT+arC2NhQbpgpvc7QEK3YAY8funJs1zGJ4
WrdLR4DGa0tiM6Imd7hNF8svcpY/227/danyMO7Sq+bBxxnImeD31+iK2KtSFPBbbwrNg9d0b06X
+Z9AwBalwhbw0JKiboO5ScJDYlQpvt/rNG6pl5dLOcHqCEBnbhEsYBGsHiy73XCurvf/+TN3/uWW
9ZSjpOVpPnE4imK5J/4pUtdF1m1rc8y3nnQ/qqEk5AWqo9ndmumwQ8G4y6f+ay/j9KU1Sx7DJvmA
f+SxiogtoI3+EME339I2sFiW1TuOpg/H7meWW9yrsPXb7k5a2FKWDwH9MutQr7tt2OiY2T3lbONW
knq5iG6jPJfYMoNnkeZH4dvNEfMy8NrS8ndzWnrL+KUhigU4SdJNh1wOX0hLkw86GZz7rL5ETmGf
zI6Zv/fhBG732ITUMo6MnUtohfkmxVmGwfI/X78/lM+s88v142nX2kSrIs0/PPJFQQIB+Bnk11Ne
HVPPVBcvkg3zLfYiMbC0zV32pdM028uUBC96nmUCsaGQQXYSDka62Rz0XtLQN6bbP3lx/7Jjekpy
/JaWhRtACPePO6aGR0M8C4OWUrQnO7fEpmOn3rDYXns5kANvHH8qjC8Q+J/CEktTQ0qWYvg7+qE8
w7c5SjjAtOeJQQ5snMQ9avW7Pkbi+Z9fqvV7nt96Hbl42uShMbXNS/79PhwbY4rt0WcK2FC9NVyz
HHN0TXGWY2Q2Rhq4IAOklWIKbXvxA8wkKLYJvIlcNiHknQaKyHBjJ5BXYjQRWW5f5TVTjGROX4NO
p3+yw5vLK/pth+eTdwkmZKu3pKSb+fsrZgxIbwfj07bI+/DIHpyeZYh0pjHvgLi1h144/bUlrIM3
UUjO0vWuLJUg3Eqa/s82nmVl/v21eKYkK4YZumWbHPF/fy3KRSvlB4Td6w4pUZXV0d1sJdMZpdrL
+rOWKeTFGOOTwvRx21L4bQ1HvDgL/2J9+jIn/Rgm4ByxnyK+lGm0B3/PJHUipVj7RncJSHsOImJT
O2W6h6EyTjJHuPyf7wOWnN+rx+VO0FKwg1qWZmXSf2xIOYFuEILRb+jKIji0dZhfe6lzNUlxtnBF
QXgxNGRABbG6tY6zL5wLVW+6U12GdYcVxm7nr2kQtHtEd1DlBocYGdGVh95fOEzjVlWyuEqn+kLa
UHUFw/LSCLO8R/lyLh0c2KW2Ln3Rq3OJHe2wnrvQSGB6KpPpYCRBe26Wk4cdRV8cL4FrGsufQRZf
xyiQvw1pvxymkBeRAVH7ESvZBFVwDH5Yk41mLXDPUvePep69O9nO5iEt4jdQVz97xCBIQ2hhT2F3
LascU1Fh22caStEtERrebnG9btNh6LcOArSDQerH2sGBFEjhxkOwQtEKnX+L+yIE5ZklaEiip4ph
JnoWB+MdVGVXhKioB+cyGR3gJnfbJ8SIGwlY5NS/AYflHHCklzuaeBAoBnvY1UXytB5QB1Dtt7Hf
YNtCDoAU7DWcGnnSkfkKshdU94jdI4Am9HmBojk71h7U0kSbaJ0X0pxYuuUhXaSUrrGygGgNefIW
TX15IOvsTvbZxoU4e3KMkGNg5j4QhgOnQ1c/eQ/heZ5HuAhjUG79JPySoVLMzKEAapdkx/Uj9qC1
ctIF9E+vE8pozjicj4p++Y2t1QUJ0HkAgrvHbMzEzsl/SEncbmH44tjiiSQctOHfVS6sutl5bnyr
u/ij2Ctn2KslHCKL/Ot1vSG6ut0lfvX82dkuNYhSWGqoFDQc9GJGmOXlehPEUK4hdBLy5xSI5ky+
fRiim2iHnhDiZSONq+lJtGaPDid7iaxo3ldRhYNgdICEdUSi+a791M0j4EeSy0nTOPBmiclKNxlz
hb3uW7J+W+yGY63VKeFKojM5uMD1bv1gKOFO0uKqw4kGuOOZ24IRKO3HpiR+uzpr/Id0uWPnYNYe
0A472nTeyIfRgESCrLU1yib4OnxULq5vwZNxHJbipRfxJkTBs+uMAvwH8hBZSUIn1Uy4B/lZHAWm
8rjOpGU6RLvQt7m21c/P+eJgoCNHhNc45s/1FBn32Z61DYBT08W7gNTRzXCoMroFk0FDFCjjD7NR
7ma9yX2/Lp6UYJZWkUUx41pZP/mJxCoiWI9MSW5AYxdgdCzzFKUBDzRF5cVxeaDUkrrjFXZ2WktI
9J0nK8iwDnjTq1X14oxO6q4mPOGc+fpXj1JiowpkC3UYwz8OqdEmO+8PnfrayuwLkB99tBvv0Ywn
9w4kCebH63iu8+N69Zll7eYyA3fv1DAv7Np/8qoCZ1J/i7AbGqTrIr+AqsrjCLPWq13EsoNzCmbX
voqXfPDO5oHPa2Nn5dmzXZovZhxFn/tdOefPesDj4U92iqgTR1OagxezAzJKkG/PcCxwOhcX/H/l
3RjsyQl/BZ/6Qe1wHZtpfghAcueGR4g9S6LnO2rnlAGn0CZUV59Xh8yhQ6mDCbUkCx/SzBcLRP1d
enZCnLRJGN2uj+kBegtgD6IzURW7jDgSTaTp4MwX/bOK6L+NUXyOLBBugY8SqS126+HXs6nYO1GR
DR/iLCun4sn2vH2VZ9iVGu82QCOKfD1Dfdeh87J87uWwrpLjYuqv0+zHevnXlWz2YcTjWXt0S1/w
pPn3XaYIhCMsY5P6quA1+PifLQVToY8KUg7Xg1mcduShcRMp7YPphrvy+TCbxZzdMtNDqIWowgnE
IQ+PAyNhGCRsI/VSz0K8XVfniude0wLYx038fU0aiNla26U2aoLslthLxD060ke/AHhe1RspNJPS
xjV2y47rOhZVkzWdHepbeERs3hSRuI3d1oNyCiELH4XyoxpJXUigT4WkIpG9f3Bwc26pbu40myDs
dTs9zEZuIAllH4hiPZ1qR6ltFVkno6feXx8kQmAWk3i271BAu2hc8IsYV0TlNSg30U1jA1dmHe3r
pJ6wI/LXKD7kRvcMyhqzJ8Ev6A5Fc5hQ/x+SjhhsL0o/ptjcy2RIjtRS6/677pioRiwYo9joJp3t
JLlOV5FHx4NcHsyx4AZDBKwN7w75uH8YPKfYVV70pOt5/vvH0I2POkZCD5yepjC3+ZaKah8tKBuv
rbOnbPoZEzyBbjB+iZz5mWhND3yP7PZ5qy3YUKa8BCVxxsogVT12TwYyWRZXj8oq6YlSGsJmLzym
tqWE1pr2yJmK6ykB3RlHJAYP+ga0j9xWjm89uF+lhZVyPdWb/SBwiADrLZuoOBgE8brErW5NHzch
5UBzxI1G/rULAGsdmTeRfAvCFMhepTBuxWh4ojGX53XwqW39MxKENiseGyuqDyqc/b1tT+5uXWsD
GQVbRgOgzL0CksIUnGqY14d2EphY0p4z8vpR9fa4y9BnH5Iq9/ngqh1Td3UV9Lk8ZUSIbsbBJCK4
HLK9xFFzTpdHyM2sE1RZQHmuRqxr8k4VGhhs4z4wlZnjTFJyDGJO3Abxq4O5EEVptMXuG9zEIgQj
5RGMVhxTbb0ZMJCeFMA9O8u2E1qMJBf9Pl+q2bVCX+8IhweYHvGC9xs5zOjmHOPbv/Lwr8YFanf0
zQAeM5cEYrubzozCvW0e1T+hueUoqN2ZsMyoP8fl9DUl/BWmyHw3RQnqpuV+W5sABcoqEw/lJgEm
cbHKsTiKgcQb3H3UYgHUQmNy9xH9rr07CwwNbn+SfnKCZw02rxtbNOpoR72JrkIJgDOd0mIvWZ0B
t5wHwgDgV7Ber/tkCX7i0vv+E5nJ5ypvrOslGzL04uFcEhTytOCWU2hrmxwkyDmpg+9i6BCkJ8lr
l7KWpA2n60TleMwsepFhOz+QqBAe2tTBGZYChEX1hxwK9tbszFg6SDy1vMBgTazPA3qhQ5JH3qaz
8gSt5HYIntzJsc9cfXKNlHpZt2zDRBwCLIXm7mGmu8CGWuW7ofLJR8bCeDCn3N2sZ4318U28YN7L
aMKNPeLWDM3HzxLfboadI6DLlpDxbpkziT1eQShuWHVs+FQ7I19Oz4qnHPu9OBiugZHfxiZcGEN9
l2bBRUGAsulkFTMbW5gRLlYUDkvRclhBo+scvICoON9G0vK5boNd/yg09iPDXGiVLSoTPaEpWBdi
wdj3qFGu1g2rJQWFfV7W1LU8dEL9YYe9cVOkgBnjuAdMtLRYNYRH0JrZVumSjBQI7G23dXOqyvUw
pkzvVRu0hwk5uThOStFg59djkSMYYpIV+z2tCH+4X8+AdtOgBCUCZLtuThCK9qQJmMe5cc92WehD
S8CWrEHeRfd+Sij8+hL7NLmmvNpo9gZyPaKPpCgulu+mW41xc1e2DXbm4bA++03s64OOzWI7mvLM
Ubl9HqYHi37oLf6LzQifcl1I1tbMervDTnF2yOrICZZ0koZwwVTAWeQYlZEgdZvDvvWXLaPtAkR1
jXsjSLLmyhBunSDpLX4JPSOcTqJ7ODXsSx0Jij2cDW76iTyazCq2xH/Z+66pb/pyfjG8tAL5itjC
7q8C39glMcnDKDFNRnvOdAPTLIEfmJeA6/lnKrK9YUxkO1NABiYyg0avCgO4DgTqLMfdoQbrSZjs
sfFFt+CAaVTTfG5XyYap4NXRh+YhgKYIn6+PzkMTzleVbeP7t09rfIdZhT9LYENii0MyP/S0jDbu
mOZf4SDc0YV9xnt8kfAzv4w+/sBJPsvR/26QlngoaE2Z26wADh/0vXysdd+frKZDuoghZkeLzhcL
pzOr70A18CQFfGRMyhCeDTreS6919+0QMM7+blWcWCG0BneO91xVOZ7Z0j9aalr9/R9OEgY7yKVq
i1DiJGw41E5BaRaSdAuTC1WMqEFGZM5mVuWZ6geqxwxOMGfsMQGUBc7Q14c6MgtsQtOGXAnYuPtY
jMXWNr91raLRXyQdFrbOvBg5ueRxae+jCsprbOe4AIk6Tagct+tfSU2xGxM1P6VttJ3NOTqTUost
lfk+fLVmJz3razGbcjvYkiS9YKOtgKNj3+1s0b87VEYTzQUetKe8kf2G2fi4Ec4Pp+JYWfkT7oAZ
NKsFAC1RlcA5ALp+tKvXkKjBq77ElJH58MZL1z5y2kvRJtVXXmMwPYEcH71jM0Yih/TD4i8bkUK8
dCKX0wNKg0smqnwKf0xHFXJ2MaH1hEgb7kURfEfh+SHHvrlE3UjTtXAOPBN6N5FUsanNZX+2HXZA
PzpZOe6OrCvig3TVRXF/bacGCWyNmrkl5iKUwXVGeMv1lCp6o5TpJbzTbQEfdjtUtdzPs0XWY4zi
NXmkcYFLqyCNaWr6TUXrd28osCQUU1tNfDiscZ8RjfnmeVN31B0nK9kbV3Opv4UxxO40iqZtXTun
wa6569Cal4ltb0AZ7EN76C4qh4RvwY7oKNRzjww2Ely+JQLk1pjjsh91s7F19E314sVdRjuUVj6H
Fnr+JB9kLnYCOjtFaJ9K/FhslNT8ratBFnhYT+bwtcqmo7DS6TRX6SFIhx9RRNpBb3PIBA3hgp6i
bdCNJ7sB1M1v53ns414TFxXCxs2asLq36wi7QPFBtZvgP1ZQW/I7lbbOvhXRe4iQoRhSjd++JMFU
4LQZMybDFeSc7ZJuaTl8HOb03QBIyEF33JDBNGxtFQfA6vizR17wrofGmJvhTdrT3/XK4xjE+Zl2
LMV88DrwXiZ8ZOeCnAiKsxxXP4WGfJwXL1033dQRzLvhg1E12miErmAnMw4OG9LN5M72k0t4E/jx
NQoAcU1v+UnpHJDCGbJht+2y+YP0BhZtwLHAdslc0XhU8yQ9dx4fTJV057hq94kb/moroU4OTSIL
OOSGh0UjU0UOVwv9Y3Dkl6oR5Ij03msJJkAE8d5JvzkObiVCH9661H/BB0bXyvPPUOVIK03cM2el
L6plGW7n8ZlcnHvNpoR984ED5k1UBD8mLYejN+irCt90K8ppV5lDRbagg/HOFYfZC0FX+kgaiw59
A9rkl9GMkwMH/N6lbBqT9M4Pyw+27juMBCjcMwdEHwEyG8uN3mXHZwUgLYMqsyG/6yGcEQgXQhuH
dMRCont/pxLhvNZW89Lqgmhk3mORSjDkWQT9sk3J/g1oykcDGZsOh/vcqt4sp8Bs2ALiYdt4yvIS
0GY9GHvJGZXFnFNZKL0XIhBPfunuEiOCYsGdE/ve0avC69pPPqSOk80cm091HB5Yg89tpfob5LC/
OkWkD9AtffT6/CNILL2Z7ATsA0LmbWtBZ+BuxmFFdPM2EsYT07arOJ3rSyB9kibLRm2RN9yiQT8T
FqlO6cKzxDPn4OUyh6PRYI/O3F0rG2CmyVe7suq9U5Qc14F765hjQlZMr9hfp4vs0l05S3Uq83yb
j+aCiaKz+FEvS5k3oAyBkAPRvitu+bRpyVK8ckQxIa34DslnSLTGtVQsQQz4sBizgXiiBpN+64md
DQDSb/wvTOSRHFURDaMUKVGbAp/qpwtiWptD6WJHmMuvqpPdieP7h2U9WVYVs0Aqaw/6tXDr78Vg
XelIldjvqrNoAC/m1MrbfCqmQyvHY54M/cEm5pVkoOAuIZgGYQdUHrIoIqReDFujfZnPW11D/CbZ
gvMG3q4aPxkHySvSiDG5TDa5LghygS5xKJmGPZPxZlfiIJuL6t7rWPFbopm2LuTzrTWy4ZMJsJXN
fzN3Hstxq2uWfZWKnuM2vJnUIAEkkEhHI4kUJwhKJOG9x9P3Anij6lZ016AjetCTEzqyaYAfn9l7
baYAhlJ+qWN/LxGS1sxqIKyW9iA5JJiEspMUg+Dnc3bgjJ6ec0MkqcCEYlszNeyU8UQPXl3GCiHQ
QBfFR1NzvPWE5WYNmRaipnmjNnAMWuspssLNozj+ScVpAtc/BuPE5qbon5hj32pQXSCVM654Wm5M
8QTIjKqdJC0mauOURbgijD5Be489W6gfS0VYMZeUX8ZIssRSvy9p/aPtky9M+ZqTxqDvZAGGAXqM
7NDIInmOIu5rPddqt1U/mWwmj5WhkbSLAFlnVpb4ap0GQxYw62MXpwgNgiXU1CYn2lTJTyIcOtvs
v1AXvG3qWHDNbW+LOis7de1cgq05fTd/PxadJZjLn1YSpucwvotWCFZe4PlEgqAL0utt7XEao6Ai
6hMkgw150yulYSbUFvbNnOEh1nSsY7OMZWdZzmhLDwsqgMMsTTTb2vTIszJyUlX71Wk6bgd9pJAq
UF2aGMkFzmhZZV++RP2lNkXQNgavWjOZok80yNF6zszlc1pfBbExT0B6n5cwWNEBuNqkCdyjlO59
kTSOHOObZzgwIRQ4Zjlw3vpsLCASihqqN2OM66bkc1CqqQfoSmxWtV+sPPKNHMwB2q8X1QyRgpY9
QJ90sddIzdxQJZyvJPbA0KHtz6FsSwIhpdME1wQmcHZorfU4K/rjqN4xfrTl+CeL+89IVh+XEhNv
U5kvA0GH8M/H90rfnDW9XSWDzp4QyTSBIFUSyXBHIsSmtQmjyNLZHIrioTAP2b0Cw3CzwCPYIigI
V+9CPLbUzLb8VEmQHSFW04MJ+NRMGipi37DmafeYpz/745ijKsSEAhD+sGhxfEwh3bmk/lKHNTos
y7j9GEYIcwyKQc7UMxhI49GADU5Fnv/MJuEpqxOsP436hU6+P4RZdM5K8rgqY8Vqnd7RXufubDYv
6gRFpEh7Hdt69UmszkzJLoruNCHiwLpsDBPFi5BrXgqOmnHIpJ9yNHTO1Irv6YDdWzCaqwnUWUZY
nXPYpRXjkSJr3mvzFEpkw4S9wdkdiY4YZW6vvEeEg0PF75PDCpSVyXC4HLLe7ADa576kTH/XRn4m
PJxyBlWbEjEE6CKNw4rz2oi6X2PHmC9+TgFBA2tccAjVDv0/OWVNiFcrlghfrBNOrWok7wBz0YEm
XbJViygxtglLRskaFtkYDHpxn/O0cHJuhGJJf8dxcqobGHVxHD3q1gM7GSAFcx1UGHzHmhx5Q16B
YeDbPyhNx2xUDGd2AnqLyQNQejO2xo+11rSgAoZ06Lb/ZVEKOdVsHvdfZLVsPffpRemabkQgVJ4M
kngf9t/ZVhrdRq52diHjJWwobB667T9tBmjNqtTWT0dLeVCsVX2YUtZtjdS58zzNJ6zBxg/sNVBC
quOUAGSpU5DsGOd5Dm2tNgJxjjjLuFqGckTdCZk0HQIOZ9z142oe9c31vYRh6HfMC+11Dt1pzQtv
JNY2jdSTvNTw50sLqSfNQKdHJBXmoFfiEFNkWuvAlOnqh8XEMFdP93DQACKUCvN7bDfwASDdS9kr
9ix3j7WzRkjSEgkdRzAJ3b3cUJ67qoANvSeLyC85kpZ5bU9Fitow3QInM0FMMIU2msuZY848lrIV
+dHS4EKpYKC749aMZqvVuyI/9a12Kt4TBewTJS7R9MoK7qBRJkAym/mKdUzGh5jrPeqUaY7Z+vbG
kX1ffyDiXfXX4rOHAf+TB9OuPdvaf/KsKGXCvIF8hILJLPTSm6T195jyrhnN0aW900ZpB1Y+eG1z
XMbmJjseZ+2oLBHJPdHkjpLOk7r7iFpkzLVp9Ld1jqjg4+W09iAo0B2vyFzH5OLLiamd9Clm8DyG
n6us8MRAheliy+spBjkeiUssL7GAP90QwiLodF6+WoixmxCN9CC3aG/FGHfJsjy1Ofz0yEKFl/f9
T4q3ZGwEV5lkGdlNei/htf0y5xcaAjZghE+zyEqvZVV9tDlNP+a8V8EcpkcF2/33WKmmt8+i6FeW
6O1VXWTFERM5iFb5J1EN1q1u4sbTrfQTIP9MWlJIP2UMRrDOL2bIvHqfmpgdTNk5jkRG5Wxo4hDy
dBkP130Ov+iRxOAVhes+j9inPmWCGsUI09lTVfw7iORApgvireoU2kstOUWxygJwmzBKRcclLIfS
vcsKGnWgJmojFTjTo5lXMcGO2C7bKKZ3mHCsSxPskrKGniYPr+lgtT8AKt7oI4kR4CFOMZpQTx+t
zK+WQnFyK+o8AQa2vSo1j4Twy2K0foY5bkbsuUmcittouY6NyVUgjPlx1Il6iVHxQXyn/4+m5UJJ
HgeAJ5x8u5hZzM0Pmdy/Jpn0I4SkdxjWZfUT1fxi9H1c2zk774u6WmGtQI7gqcG9faRC4jm5jUDN
kdtTWShv0Ol9oGpSTi2VOUodVuJpD1gvyXiih5YBSIkpdT4MOBg7CANT/IxfuTiAKh3giHQ8jkTG
GPu7pm4+NCZbwWmB00o+eOr21gp0v+64CdH71Zo58OmRErD9OyTzrPyGjFYwAdnsKEwz7LRsMLUn
pGnvQsWK0atnxNjf1dD09yuhnqJfoWRqQcumtE+GJ4pIy+83JaXF5xEIZFbVE5lJ2Qz1V9FIpWEW
i259pRRYOtw+JgeuPZRt5SSVntsp/HO/JbwP9UTJV0CUZZgTZSmSW4Ijlj0vIXbb05v9OuIClBPk
y8XYXI5hZnz2EmFDhgioSSsYnuqlysxvu8QHHkObHEe1ksmJNrZXSNhtts5HU+xfurKq2SZgRe9j
QGnsmkmTkDFx181DjwrxLLbqTYUcjAPLOvUWqSnMwrbo06RsD2OmQ17Kv+S4TYEWMOweZNHwkk75
anvT9PR5WPyk543E+Lzqto4vyFV/G+ti3CTi/GLpNVll+b7IYXroBm361t8wh2oOFRHodPvMsMMo
0TyrqrWDsagJCELJ18clg1mIvp52yQcHWR8bgYdoSt//oCU6UUpgMcWU09fK0iMu+H32x0a3PtRb
yvCao0QLQV+W8gzqmNvKeItZ1Z4ruYpBohqXtkFpliGp6mFmcJyXgbbpKw2CxqgcHASIEdEdU3ru
k5NgmsWZ1p7LwzLvEKPJ9Y2L+7DWcJeKAQZjobn4L5/liWGp2bQfna5Hh0YX7qbSfuwXzTCTLdtG
zU9m9y/RWPyyJoLYvu+ElngqUiQbt20jYnDiOlAH4xYnLRK65lbGz11ukdSYhy9qiy+TOA+SbyMg
fgqCW39mCGA3ivqimNisNWFpjhJou2OvEFdo4rlmrPrPmbhFuJKd1DMJPgUPW12FkaipbC8rE091
r/2R2WufLT3yxbDoCAeG+ZLhOSp1em6ab83Txpzcy8K4Er4F2qMO/2D55erbdodlhvhBHnDKKzVw
EV1+l6h9b4aUDEEZxsP3l8TQVPKUaZRsiVVIuW0rVfA+Uj+WV71sP5Qu8RMzJ/mM1bdqSc96MjQn
ZdHWYzHjV2lz03A6VY4ekr76MCWSd1jvLtDYDi1Cn4tJcEVLoqhvQAw5LJHwmUoExaym/IjOZDEV
5pOYOoW6ALBAqIUdtRg4MdtqhyUZjOv+ViLVrI4RFUxE3gRsBMt05aaR7WxJdb9hGOxrbf+ac689
SprpLs0WHzggPY4T4WQqLPPHRb3OWSdgNzLfq1J/3K8C9FvaOc2KV7nSfkzU841KBFqYFX+iccpc
YgYqDdwe2ct/i1YlmzEtV6ezWGLPqCdFRfzR8w3xaRKSHBsqUpshdocQAcZEfgXUJHHz6H5W1XjI
hAVPqZn97EeC1xXkIo3ZuxIU17NsBfsZ1CdJiDRyXRwNjLqTxTSmcjJ/rlP2VeuxYjcorii6WTvH
SDNcllQEc28V3P5Aw2vcumyHTnnR3PeipOqEloA9XPVDZcJNiRBXF3iAAaLCZbB6tmIm54a4Ca9a
0AOitXxFxA//FrmVdp3nXijtx/z+uKiH5kvCv/kwLaxKLPJCK2CZhSoBnJq5awT4FN0waOeszTDG
lMxmi653deyicHRIRdbClPIe25NrDhDUcoiPc7cQC406WjNUy621+Pegl/vnm/awyutxdvbvqjBN
xY+H6KTWYM7g0Dzux9W6SVlipXTKHpglq4+B4Qdb/VIrThGrk8OoNZik5PRlf458C+hRRglvEK6F
QMjW3ysCBQo6gRN0KwwMzYQGnk7qvbTk39bCTE20Bn8qhPIwtongh611YbYfBcDyIbeUleiFY/yR
DOKhTQb5wiFzCwF83Abd+jQxR46p+kOQJ9QLqowuMgOpRZjLILhiBFITx0H9e69PIbSwhmo5cSd1
YMdMZaaG4/ILkDvrq025u6v2NFF4Ipe4w2Q8JMAyl/lO3hY1MuP6oePCGsl0tOidU8YRDqFdoHI+
9/3ksC3t66n9mImWmyaTuYfQXqJ6SI6JoT+MOKS8b9UQBUUlteWZiHRG67I02/1I1IlSwn2qxOhm
RXF3zAVhtOnuEfRuBw7PmMgzauteTS/y0ilox2T8AG3jcCLXFM9s/8s+r87ItFkBbjriHsbMYSDY
4tBni4Dzc3sBCvOmyVJ/ThECyHRq3amWSzuClrD/+vYIrP52dcQADO6fvX+vOqXJscWZ5aL+mBxB
yeObPAGCOqeRvNkmKn8syG+hY4vdfZWfD5Q5aaLf1dkI+gjVs7K21RFSwX3/GyPEUF4pc2ENIdOZ
hCVP1RBDu+I88fVuiY+FQCeOfgIDcUHfFAMDlmqVepMnAUMw1qJckcybiHaeF4/sU+LSE/mGzvyn
EuUWKELhQR0I7omA7SPPjU/kSMXe/kXrGyzbmFnNKNtBN8fApghusiV5oxhb7SkDMuum0yhQZKKB
5ELYy9V9o8t3k3GYVu+aWU2Oha2UyW6DwlKjgGywmFAJ98g/rFcCgZ8HPBe30kCG1nRzfs7w1wG4
ZKgvcpumHAdOrjWdjSSwPdZadetDRXUaPsbdurE2lJ6xyIgjbwxSgFbtlqdcibRloEULK0giKJkt
gz9n//ZwQPKLBdwjpvu5s6uT1fV5YbrxUPJChy14JSSui8wVOLKGBgZvLyMjm10QYdzLItyyMQ6S
UTqJCfy6vdYoBa1BKINqsV7Z5VTrxy6+n1B6upWaXDqOTKpPE8MQIL/wuH+q0malhMl6N1CXZgJ8
OOh71F6qaLdZgcRCUpdAU2uMSaHkI6UAayUlgVzXJECox6Rv3uJkvkrquFGwuAO4vYmKQgLjIgQr
wOOAr1OXfV311pCVQJgSv8uiVySo7p/KmTRniKstLHIpvABwTc9WpgrfLU6xCSNSQZFQ9k73vQuO
htJrtGxgfmNdmONYdzN9JLCsso2+ZmBrdZYDkeZbPrTgZSenw4Z1HF73JyakHyHVvf00j9J2oD+3
uqBoTSCdMyEiwLL02Sqf9+505gHGhDFEJzQRvIrb9H0SeAPfQloJ/mTWn/eTa3+OLLWO5b1iS01N
yz+8Gid4XrRWMYiIvHxnbqycBhhWPCOYsSsJ3Fzoj4iEiF7aj4NdnMvx5YmN6KqSNrvNqP01o9od
hQEaYAIXsA97f1AXFgvVBIsjl1RUGt10KOPpdV07AH5wL2maPdJdq5OClQ1PDovwuED7lEYUIQBb
FjcBB3QQE8h+NKkvmqVInmDSGbc6YlyudcWbxviWKs3jfiWLdeXLFa+KMdZTssLN21utSKjIhmsR
v7bn78W2wAx+kIfr7ofaj0WVZStzaxdXvXzeAikOYkYoUcothopQcOW2sA4tlHtPIKYFs3B9Gsf4
yWjGWxFjjA07dpFwy98kKVaIo2VFixRbfopCEqWhehxkJUYdR1QgMtgbvI7w+2zNRUFwyed53I+X
1Mh6ezGhAyw9q584xQ+PuOkatdUbWYWlL3Sici3y1Kk3gYuWVx/GpupVCS0+aINsuiWQ6AAOxXHn
bFgwaEdG1dtkJt8qZmPr2vc7Vc+m2R5UJn2GAZYDqjRxLyraxGbrNqtNzNY2JDb2nXyYk/mXFSG9
zwcKzbSfM5QjlCNLOX3kVYNgUmPO10oM4yLsrnk2F1/M5bXz/qNysR7YQ3JIWpS/YVd+ajnkQIXd
Hsuw5SDKf6rt3XRm/TPeOAw6YrtDRcdD6Wg4Q9+977eYvhXd23NlRayeTMo7cXDQyyrWwruFD2ig
dBYfqIkRDjdV7ZcpTosRfKcD+oPYAjNbCACRbIOzIGBw/NqC9iIP/hN9Lrvfmb9VLapLgXTZIdPT
iSuaM0FSbGGM2mtimce6kv5Ggoiye2C7sz/xV+YJh9nE6JcsDESFSaBZFcrrHBrtWSFD9SBKI9HX
tfaI3PZHNimscGdoqQUymBM5HYzQW4IIsvQvSxhCdhrs2BXB0SxXLLA09c+WO/YIE9xiFS85GeQ5
lYxgNzOl1BdpUUFsSn9TPWVghA6ais/InLwwoRRkOBN1IdVuU2ghviI/pcz0rxI1UhdNQHn0nKd5
FTJz3uTfmyLz+9DQxNEvuplI0lB6VXNWNozzdEc2WHl1BII6E8Nx+kVmY/HMXqoQJVIQ1p4dI5c/
Mp9wk8XNh4lhqzO2GceERaj2BgvY5Gn7YMic22M3soaIs2zyx9jJGr0i8RkJaNQXiPFJV3FG9W8x
hwTdAD7eW5Z+kEABI4QDxGZ6zG11uxzoz77bxar9Z6FRW8mH1gjqQ5W+IQEBbhFnta+VH8ShGNRt
ZMd1VcQopQCHvnY9sJv1t6AAiEhxnfNGSXJUhvi5h0+FDd7Z6zJB7o4KIXlgvNjQQF1gmyQVT3nc
i/ag9OqxUfM3a8KxQSDqs0qYa9821XUYAJRkBW9rSOPDhAqUSXrt9YXeuoM0XZR5MYO1WV67qoqv
lCSZjVKvauJnNcBPY54KKYNorbTo2Kb02CEhPxeLblfr1DvQPz1Z4dlE3IPmt2BhSKF/XGLsT7nx
uEhaiDx/HL1Vnp5kDuRbV/AmpOS0f3lCGs10lAhnmD52HmE9dM1IU+WwoZNmr7oASYBSW1tBGtRD
BysPOyCHEAcrp+ul7txBH05DDCoQr6euXct6bU4NSrSDmQrWQVJQFWhGfJcEzQq+5b675h85FcLD
cRatE7FPSVCxlBBU5IuJ8sHkUXZbHqF0rKxY2FkhB1yAYCLVO1hzNqBhMnokRTIUJz5GL4XAGYSo
awId3pSABzJoDLO8yBZE4G0O0ivzsxj24p2Ps2YzJzdHGRnHgaU9vo7RfEssJT/FM49YLj+HXEDz
OkDaMs0ZeO4KeqcDWyl0PfGlenkK67RyWcBPeA42f9RWRLVl2wUavbit9wKOqK1bjrX3maHGFcx+
duwk3V2sCVV2CXNw/zMWU4tTGyEQ3q+aefDFFQllUxhv3wOyLvwwQ2iRCJWgo/fzQ2+OAfJMwTFb
dBXrBDNI18k4h4Kc2GEdfRAmh1CwOO0SwtKMpnM+riC/5/AxE5fZq0V99nMpfM1lHAIpAiFLDv9I
Yo2LbgFKZGhfqZko573bnFf53hJi8UBi75G8HjwWKQLqyIru/S/4Z83DfhUpnYWyUqyo23v0myCv
0iA3ajvfhpXlL8y1b0gljOcxY3Iyj8WJEUq3QYiV01x/QnidyjFBA58Vp4oxI1xQQplUFXkmurRj
Cy+WYYdF6hj4y3IZghk5cyXMgB3UirjY7XptCzbCRHxMXcgENZI/hs3o3I7VazEqxJCLDSEeYD2B
/KcEdMjQSLDUsbi197MoIc9QNCL1qFh1Y4+yanpgU3PK1hA9IVhKJlR7pTrgBPbzNPrZqc2tIA71
tn/Q8TCEeEXG31ZmpFzwSXOZhshON9NpExN6VlOi2EKYPFeNfteZkpoq6xRNQCK0zSFBvrUeG6Pn
3dqb4ByyeppZdPveProWJf3QZCWZirCsK12Y7b2eA+eCPEVBe/o9TyKCFAkp7nr4CcyR8/UcgRND
D1R/Oz77ZiXad4s8CmMy2ZScJYHYsUvIa05VEUm4oKaYOKTltG1KlBp1hIaL+xRqKM/2I3Z/u1kP
X4X9oLsoggiNSCN3Yc7IOdVmP7LG4srY71dD1gJf0kQKcTGhSKgqAJ5Keiu7+ueas5cPB1/l5QYo
hV4gKlPS00O5fRjFd1n50AsSWIhS+Dvla4YuizVFKP1BzdZ8f+WFkabHdoK5zCi5JIkAfirLPkdg
GucOw7tcIJffy7tskFBESDFBZDiZMS9Z0VWLqmCZgHbqeHXttYsv2AtNdh9gtcaVoJruSas2FNs2
E0SIBysTMxxj7LHqFZ880dLeexO8inYFgfEcb4KrrGUhtY2iQ3SRdo6wzQfJTLK7YGOC+L0fLv12
vTL6Hfj5CCH01mpU2Wu8xODnsldsHD8K2NYc6twsHXzT427HlxNDO2XkhkdGqAR1+u3G6NAJHsS2
tByWlQTB5CRRWgrqDl2AMD6Fl/0DQFCQ3PYftaOIZjej3xlR3etJbpIpkj9bg5EFAyRlI5zUsx4t
OmhJ3iwdQXWu0R7ZhkHPNlVjEaDYPWcZidDufj00o+LsFSiSR0eSh4VGn5jEiDiDywreW8br5Ql4
Ytg7c49YxvoMb6y6SWUgGTKj47TJjvvOZH/EhqI43mY8+SxTUs1u5/6DW3Lk5iumUxaPl8pEShTz
qdLDoaLvKWlgOEV+bSTOPh6wck6RToOFoGGDltF6Y2sm9H2335YxINO9DET6cLGSLvTmVbwoPWjN
fUTXofzR1rdqthwDD+DvagK8mYqLzfos9UlW7GwWvmkvQVFIE1YnjAHseZDyk6nNn9CYUEdyHRGn
otjhvBqP9SZtl3hGEs8NIKjiMRJO63KeVcWrN37Zuq6zE1pqe0Hy7uzlPSkLsa8Y7OoSY/X3WcHY
atId+9sDW3/rsH/yYyizOt2y7kWLJ6mQJhDCENI040I2rzqQp7HJvFfaNiQjKMrmUlFP4aR87jWW
QL6vN8xha0Pm6zDD9wS6x+XDPkaMrSnZovaWOzf3IWJC993RNP3wiyVi57NqeENQUrO5odHJ8NO7
Gvs5BNszeteK40QeevEYx9o56lt0V7CfDBlp5sj7AY+3+zr0Kvq7sw4zkhzlhrhmg4BkWxmJGGvF
dWH+DlRYXrsAnCpsATYviZA+7AOKcRD6hzka7/Xck6ncgyOUZkEi6EMdzsZKIb57/xZrKHFfN4eu
sbQzisbEAf30DVYsmIv5U5qMTriwd0jIy67kOEHaxNwqy9WbSRW1U3aswpMKtxkMHlhhU//mCFPc
/VeM4stqeZqLeXcsKwxoSZcKgTng3o5bO5pEk3Hwo5L2EZptpmbVTOjOtg+RrcjvwozlkASxfrP0
l0lknBNAQU9qNEGt2vYvXdH+sgTO5aGb/kABxkfXc9pHCMkRVEOAHiMhd9RJB8697fjbTmIgSal1
FOb8R9yVH6wktUMvLr6hiad+4oupZuItyIE+oj94wSCe2WspWJcy/lNHrdca3DU8d8Xnqi3E54je
r2CgJdaEqw5WRNHVicCPdWBlojIFWU9xVokIFdiqIGq3GBdPCjY5SvT2Mpfp++4cqDu+gY0v0six
5uw/BaOzR7beiOdWlKNbzCidZSpH8NZUjE301GP3RsyGhXipzVtsGTR2G0N0xCwXpBqw4bZb3rpp
/ZGE+bXXrTc4zyzOzWSEOJ6/ziBV0VKNGgXk8DZFVX+Kxng6anF3Z8AarHwQB52UIVdY6fzkWWEg
KAgQEkQ99/oa5NzuLwO1GNuizgJRjlrzUm2vWyN6sdJNZybtlK1JSu+05A7Um+mc9JKBaDh9jDfG
b/GHWPfqkBHJl6jsNhS1A3uph+fkR9EuwwmMJjdGhixCJavjmE/Fa6zW5DnNyVdotbNb5SJCKb4i
1TyT1ic6uhWVXzhfNJ95sXnBNORMUf3cltPkEeNm67JhPCtiAek8kq77c7XpauOci+YDW6noyhgB
SoPR9tz9AAhVXfa7VQw6KdGe9ouunAhr4Ft4KdjZXlojlgPNkmpHrzvJAcUCxhUyAIe4gkEoPJCU
wsWeM18guoPM2+WGsJd3XIiBsuipI1HJuWokrS50MfVRu6ortD7CMF4Qbv5FANLdRzT6dWQuAShr
YosHIaEfpPuMBRdlGqYcqe4OtTgwxJ02KM92rnU5f3eeLmjst/JbalD5KuX6vm5eub091XRWfHPF
xg+sRkMFgl9ATcnRRvWrlaLyU82lt3ypn1PcEx7enoR03NA6hClprpGSS4iFt/D0Lv8lzfJF0hqW
To38V4zV1O/lfuZvqY+doA8P7KXlx3Yk0W6USledCFcSzGDnZ6S1ei5bRiErJywKa/SMKjm6B2lU
xjMAxKDqkF5FS1lyqGJ1F0RCRqSFbA2YsvAfmHPtdw4WMrY2KRspsBVrrET3dJX+Sv2EkjFD3NDC
qxcijfNIZ2wVs+XeK5GyRXJsDH4l0uDIovU30xaEvOr0DNlRUVFr7wVoG3ckzxttMKgjwj9kHvy5
9jFTyCNQ2eGC5DomSwH5j8sUSMrA803qje5Mg/Q4Lt0ENLIoGLs1IDYVEnNmjBK+sSIqlzB7u5j0
s7M29b0tzXrvErTQXtIlfEpO6lZ3tUZB7G+C+K2JswrPwoQ8WTYfjeEdBVLl4VtR3FSQzrrJrjLr
IXls27AdxFTm9c8aTPAx5eHqkDrf0aRyNBHOw7SHSA6D982SEfFY8SO3zPm0DnAWVKQEhjkl7pJq
uK7gMLrq2PNKzan1SbZAwZiokYvKd0tXYVKf1+p4F8Y6dCbNeN9XgYqSfhqIPYOMMNp9ISBM3IaD
1NXklWG26rnxRLzdjiKUiAR0+ZSDeeXaJUjM6oTBlch/iQi5dfDoVdyH0R/V6Cp/VdoRrxhDuzKR
GEJq49eU87LYJhwENhfHpVQkfMBHGSJWYK2IdGpthYOgcPQ3TXEvVdnwlLp82l30EjbxveHUm/Cu
Mz17Stnlb4+zVqm9adsOKgmL02IhzxQvCWEpQEB2UzInJXoHtqwSDxK/zootC3Mqgx7lNgtr1Kt9
+moRAuGlOo7ssv+7/7FCXl5CaRKDivK2yOCbwkKkx4hk6ag343hFfyj+ARpBMm7P/rkpuVLw2c+x
TjuvtsMvwkngIuXlMyTYGK99ycGRm2TdijmmQIxL+xuaZepzPSSHubcMR6wVxLIDtuxs6Z5zRVNv
+kBmytTDKEcJeq7Q8F/DmPHzNEsz3avjhez0AfLRflhNrZ27zrwQvZJdWyIv7HhgP0fOjubF4oxf
c3s6Y3IbHqXCM8shINDLOGvVpJxZG54XpYqfG0G4hAoznJYcIFcdhv5h0XjrLQnxJ3Jswg5uSUvg
nNODPHcVfe4YpCHTbJWFWxKxwZ/v5xwKa0z/zTSyG0BeAfHt+3lUrt3ozdtfybN7YJ8/wBhg7TUh
/XEJ7yGGbpHsnTKqctcqWdSyGiUTHoInKg3sgO4OgjDFx528ASxFPyFYZWq19CoEijR19BnFZplD
3sctbzQY0XIRgTwbrexEIBbibQtPhjWmjY/lgki2lxppUGmE4hNf27fiY5zTQFLFOpCE/kc7mtg5
eGjhSVaC3GRdtby2ZDLcTbF92ivlkLm9PYbkNEVCVHtZOBlHkhFgX6+olrL4C4DbiEwc3G+FY+JI
ZDwM2DdVToBgYWtixcn26n/8J63v/0To+t+ZM6g5ZQwdcPW4Ind2yr/QmgBaTHPLA94mSY+FSKFS
jzetci3KqcLnQvViGSbTbZlZ5dTriDsWMfGMaZXOlb+/lv/XhMX/Fp4IAfE/2In/7n1Wt/fis9sR
iv/50//1f///ICxaBml2Bhit/x6z+PwJtCQb/u3UbbTF7n86yTtJMP178m+PQ/nxXv0rf/E//rpv
CCNJQP/QdFkSFZmpv6kq8Li+GYzsaP+haoaiMAHQDFOSYQDBBN44i7L2D5gDokHzw6/oksKr674R
jPySAZvKFGXcAqRd6Or/DYJRVf8rUUrgrjZ4Edb2j/8rJkxbJ9VIxlS5gnI4N0F3E+7wjg+1U6cH
8yoH2//Sodx0F/XWeOxsw18CTDjs9+/hI+3+MXTL6/Ky+KE7HwuXdbnHTtRunS5IL9l7fiJJREG5
QirKSfWGc+pGznzUbekY2pkjO7qrB+OJOGdftQd+PDuyVzvZEzMRt/HmM7W13fgEU7mqLbjjmWnc
SfBR7jsMkPz2tLj9UfTUANWvRyKJKxwrH2LIcxQQgOlkt85L5sNwlRz87kcEh8fiFt0I6uCx5pA2
6ghXQDO0sxzHV8NvbnJg3NmI3pZr7Ogn1VmD/JacaCePhd95+VF1BX8I4Hw9hg/CLX/OAutWXYl4
C3q/dYEF8D5jmxrpSrqCHZ5Q2sDOKK7wNbDx0Amkh+wnIAsVM8WfIuhPxLm6mBNdlnmHz5PbOeHx
R3KwbMnTncRl4ffFA5PfUfv6/jI4On3+BqfxFGf1cSicuqMrPoSXOUi8ystcwe54ZwRwOvER3MoJ
NrvXnlFqeq2v/27PnQNWyGbzFGQXw2Ut52UnyZseKAz5U9NT8RgfV896HJgLncCxPE6OYWdeQc12
yDwgRXbpYQW3GQQf0iBmYm8elS8pyB6yD/kvThS/4nWgpz8MP+zInhwo0PboakF3oeS7Vyf1SLCX
m3m1Lx4LJ/aHi/EY3pcLXjaH/HhHsemlHf2ePomX4mP9RZ2JhCAi1UWmsbfbm4gTiJTWm3XtTtkz
Obwu1uov8djb2onMWv6S5CE+w+f3U087oUB1JReq+1W9ak7uhcoJ3SrejuTZeDBOLf8aHlZPsTPi
5x7AWTiYdbzEEV9Uvw7k8/QinIgTcWRerOn2fxN+vDiirz7BGDwNPhpjHoTmTX2SHrgSvdBNjvAo
uE9Efu5jOOc/pYfkD/fPxsZ7NE7L/6LuvJYjx5I0/UQogxa3kCHJYJBBdQNjUkBrjaefD1k9091l
PT1ja3uxa9lVnZUZjEAA57j7cf8FIE1bP6iB4Cf32WN6hgt7QND+XB3Na3o22AFUrfv4UB7UY3f8
h4j1L1KNYmzKdX/XFPv7Vv+LculUDXKlo6ZypneGaCm7EB87Fz2IHYBwu+YaWvfnpw8S32BX5vt6
v7qqJ3oMvVzhSdkrNpSij/gyObkDW9ft/cmTGSFl9jOSKj61joN1mmchBLKDq7Vnh/kApXdGb6ef
iWd4rCIndhHRdBXf8DMPbJKrsMp7egyHImC6yq/eBivvUqHtqgftKO0ET3fpdgW4g3zTT8yNg4bA
6/f6q7iNu/6YBdltA+DtkmC5r3d41cIGdsbjVXAMR3hWXVTsvX4XvsU+bJSjus+c0K1u5lt0lvfS
XZScTNbSWb9nQe6jvfy0XrWr4XX+eDDOhbGL9rDfT/lxvQv9zse4KlCqi8mrMVFwUls6czpzwKF4
87Yf/NExbYk//6FWcD7ecvuzJCpQdttombvgiQ+M0uyvn5Sfn1z2JK8NHYjDDrLZLu/kwVg5TKd0
NwYpgdW8o/LxoWH5455BMANRb+DF2JiCntxZrEfhGL2w4tza+YBvtIfl7ej2dnFfxPCTGvBQzsKx
PKHr7w4eHA5vOFJIOKgJeNnd6ve+6ZlXFVeKwGI5yIEcIMzlwp9wcy/3SkezaePcL4ftc/Pz8iu6
Bz0LwzPiI1Ov8umC76x9s0NLIwCa6s1uZtcOgmx30C1d/Au91p0c1ZGOmcfJwYa26E82Uj/+EqA0
y6JidGcP9g9eys7oEvXt2S33mmtx3LetfcqrkLq9NrvUMZ6Mt8htWX7Ja8u7a66yx27NE1jGKV8N
PKQbXvHfsRUbya5dzZuAmb9F7vA/qZWq4rZf/tU+2pQ3/6FWm4wkwy7dFM+Np59XUhlg9UCwexcV
yJJ9YfKFV58ZlsM34FaiQ3GKeRIluWrmVliu4D5iRewPnsZvE+7GM+5cPkr+9he0UYeWvY3eVjBy
Jw23DvLDshuOA9sQ8UF/27KgJt3ZfQeiGGBd4DFWtVM/8ujyssZa2jv2tmy2JMlfuJHHFZJcR34a
eTe/3TPFJFC1PhoshCvEoWzxfTjQXOYNu53OGhOd4m72G34XEzSZhfBr8Nr5CCLPY/TlbH/ECvrY
1nO301wmZDxekGhXlTdqvGpnsSRkPibdww3ly25v3njSHiPPXe/++UVSCoWR1Z15scv0211Zleme
nzqbzuQA+Hse+HYyywfzJ74yKEpPI4krPtGLb87e8KuP9In3577KduuEnu4h+uav3E8Y617CL92h
qjjwftxu1pRwyW9YGngNl7T88FgcfOud5ReEvOgxxKL+1h0b1g4u1K7OnaMx5Oj7gueMHASxc/ZL
Hiemh67lx+xZVyXwmUHPswW8z3+L3ugCG7IxLePJbH+33TOGbTzMyMepd5d7W2LUWMiTDUSF3cim
2wMG9belXHlAMNjsFR8CDt8rCls7SXbuhm64377OVioxZjoC8Pf5IT4oDLhBvEKwt6VX7babB2X+
1TzjW83tgP3lmzx76okgDOpTvKfbvS1UF6DR/fakDXfZlcQAXIC9yG+D3GudR2yN+Q4LC650frBD
thEVsMEa85nF73uh2eDZ/Jy7st3knovP+EckD4hUNHibrCxYLmcnH/tA3+k7YAQ70HyetROOxKCj
cJl23W5hHW+fpVLlbXsE4okX/16YEqli4kJxxA1ahu77nHBJ4vEMdt62JMoTsWkHzzwAk2aLLLGY
4BF6bdBzi6k7HCbETuetr+trvK88fXHjgHC1A4yEnh6p3mB9qwGtfDpXgUhWbn6BFti3vsyelQM0
wnYCu3hbqQgrBvJh9IVd6+9CZzpa+24XB9t26HkJKE9bIQKP3kIZElPqEqIdLIf2/adKGLZOW6zK
g4FbKrOkt6862IlbckdBovARBqsKdRln8bijAVvqwbxND+odMY1njbzKuXC3+11zMaqT7Sh/Xd7N
ztyJJ4JcskON5NPStLFB3u6Hk/AaentsSEJ9MPFcpjvADsQSgFL8TL0f2AkhsQh1YmckUbAvKKPF
wDxrn3RJ9uLDEpikmNZZ3PpDCBgOst2JDV71PLEdMVzjm0DKJQaDmmQTbp9s2YYPSoZCgvrVoWzb
hW7pwpzhe0Z8NlZGnuVi0sj75tzk3ufGujRzf8c2kC6/NzdtnGDLPNtuRatmC0NI5wXsVIfJl13z
1Qu7PXUAl8gjwBUd5up26DIY8iS/j7mNlDtb1uNSxlNMbYFZni3Z2TX+YmzIrW4O9Lcc9B08oid/
X3sWJTmgn6eQEru+p1lIoRK7sLgoutfjqp/L++Jh+Z53W6GAuJ+XUK60OyIHWz0MJF5m3TGBG4+c
Sjz4KkF2jg55SZCWdvznofSLQ3aIDghsLScAwvH9fGzO3bn7jqmWFx9vHBtZgWCGInzLfY5UO67F
B4XrqDYiD3zF2KUP7zDTOXMqskHKUiVVAWKmO1z3eBXViAuIx07swmmpirayS+B8wtRl++X3tvgl
OBFnBssBUEndUns8IH85D3fzSXdS33R7D/hR0FOozbsaRBZvL3sKp5Jwj7Y5rL2dEiBrSckOlGhf
H7W78AlluJ7fiI/GrdFvS+vpJwoxL4YfYtPM4iihBTpTjT2XyG1B1NfTn6DpI2ByxH/ixv1loaiu
fD9wCimP8mUCGQkG7ga1lApOeVe/zCf1kgTcHl6bPkZcjv6WfFt37VG/ICDi5ZCKAc3ZkRdhmPsg
eILX7oqAFEmZudWhGChqXhQIHkI0fkGlCFKdb89FOlDFncEN7c9+l1FJaQF/YOO4bV+oTT+ArVYY
j3jZKTnB54FC5gMN9eFH8PzpGqjNDmpWsrfeNY2mmtO9yo8MmTXWCb+pnngxNd/2eIXt0EcZRoee
lWxyD6v9dg6zfj83JBx3nZ9+qPNReKc8ZQEK3QnKrWva0RMTJHmftPs1QNnIKd30TWI9fCL3aIef
kzv5s/eBiRpBAQYyCke2wTXis+xBiLd1Vhc6DKxdhMdtlPsoQ0fKbvV31RixxxFYXZ0CjQLOXBwv
RdcKZF/CLhTfOKG3+5+OsAoTFj22CWfWJ/kTHNAecYa7VfPnn8VvvZCP26rbECAOx6+GT0AR0AbT
wzX+vgobBqa5Ex5g5vmNv10GGGE37ezoK7/md3AHVL8iuW1lHUUQYQ2jQqfecRA9Gx6rnbAe+alX
uDr7YeDMJ/EagIcBOYcHx9p1PsCUkWi5eGfbNDWfXlN2b0V34m/F9ra418Pq3H7SYKtnt9u1HUEQ
e+ZyYGiRomtHfAHYyVuOBzQb7ZaUvV0UAcVOCUCwj+2UgER1zkGAJjr/D8ye7JORXSx3sUEbEt8H
WzimDkmNw2hJsHNTciqc/u17cNM5hgalhwCWP7grF4IULkF+KwctiuiEfAgM4QkeuQ+lJ5iDlstf
PSHYXkn6deZ7jS+AaO+BdfTU7LlfJKXJ655h0lF7tI5J7k29MTB3aD/YJNJg67/0QbyFYW+7yxwB
CMqUBacNTvLTUTGiIssHpd5EbqFwsfkBLphCyo/34iG5S/dbjW0a3FDZ5gSiujNfhsGQV39z1CbD
bMdFgari3x9j1b94Mvz9GPsXQXFTmBNmHrV0pkil0sTMsKSxRF73vqhTPIyeFnJIiRQBmdzggzWS
7EgviM4RMQ3NaMonJGKoz7Yyl3HwLr9s9da8l7a8EMQEOPpT9JKoTO31PryF5/Dcnqz7di97434K
JDoc4EnJFvSYKKqng0bPqHvOnxYv2vX7kHoPAh8RmznP1qjZwbY+Q+o94k3IP7pLEPKSc3/U91tE
HHzzcdyObVzh+II0l30B4OMVQXeD3X3fndPH7ntLA9LTlt8QuXMxGt9JdkUK6B6M42x/gl0k0s+/
Q5Vla/xCiY/j9sh264kO2m7FC5u/HtlGW1RDIcyNkdagztzyCsOxo0A0lFzQjT+YTRJXYlTrCNoQ
nbl5NJZo0m0pBTG7EwB2bhZaNhx7Fx9oMeeMbita/S0pYW/sIzDAh0u8GtzJw+xv1Q0s0q1qtuXn
1d1qg619J3sMNwlk240glwZCoPuVi1IhV4iYOUVhQ5jiiXSkEZXsXO3XQ6k8dDrb3QZcR7XFTyLX
QcpkIAh9OEA1jYirP/LVCQOhjUncs/DACIx4MHvKAeb3HjBZMO5IzMFCvERxKUg5ZyV+Sq1kBjP1
T+tvdSQuu1SIW43NaYHvgMaOo/X3+DyexZf0oah3iUipByaQ7b0FEdkWIscpKMJqB+GThCXYutua
nPh9y1HruBwj/4YuhDPskaIgTDPufJh1Jz6AqrbT3Xa05XDNnp14jhTmNhvwfisRB+qfrcTD8kX0
VdzGD7knckFbYThz44Y9qZVYAlqJSyciUJbRyaGoq5XTdihhxEFI3SIXcewUfuZ30WVyEQT3tpYD
9HgiVU49++93KzYp/81h+S9i+kVWa1kem8Y5/JbuGSFWNm2Ird67McJ5ZJQnn0cfdiNFKnRWbyst
Jb+8CPcTXeb+Tdsnj9qlOtJVe1g/8xN//pPdIZK3I8d75sGkJInvQ/rHW/UQXqJD+Tge66MUKIf1
p6K/CZLWwWqOLufiJ3udwrA/cYCmjOFovB8piTnE+e1uuc+pNfRLezRu64H+ntvtSZoeVGeWSHIq
Th1HzPMbyZHQ74p3GQFv9bySpot8kd/6Q3EiC1HQInhCD3egydnQmtB3GOc9mJE7fSLNAWbZV4/N
0UJtmfhOFKd9TudNuccH9AhDhqJ6O+CD9Pg/GOv872Y2T1XB//55RPOn7dV/DXD+35jYKHRk/vth
jY17+cc/eWhtr/9zGmPJfzCQwYQAu1ETKSedJPLnNMY0/4DRKco6YxkcIEysrf5rGmP+oQAGUEQZ
7zs8QTbjiP+cxuh/6Jho8ev3KEbk/f7TCuxvLVnuGIMxyL3/okUr//bv+GtryZQ1hjr/1FqKwjJU
516Td1nULDAtRZzYHEw6il1sJu1hLGaRzjGqHsg+aQoVGv5d+mInSiH1N1CW2bMZi0YF96XSfvpk
lp/DpcgkZL6UAY/UYdJ+IROI4zoS/OOUY09oJpobi7n1hlhZ/D7JrX5d4kg8V0OGTgdcpPRiSXkU
71RVskRHUgZwOcogRD9ZK2+UEkkwohM4DzhVyDxKsKjypZdsIy46rJbLRDXQNkH2BVUIOVzwKgGW
Zzcrjs2umWeTjljZLIWnVsBQwINXmdykCOkAoTWsGsTUgvJXpy89rYLCQlQUYAuqU3HYzJ2rWDnw
7nIk0a56eY6lOX8f9Wgj6anWCdmMZFcsK2iYYV6HGPFKvfo1Zbl13zBqDcASTb2N6yy8ajyEO7cx
cFsEWi4zo0f6o/ouEiE7rRWujpC5kyzIE6HaAejZTLWFDptoPTrrqWzcRZViXVH0pq0EptuWmkml
nlYgWUGpNsr7VYNzBh40GQNFFyy3MMfmpUe96tDkKRlhwxhd82pt3sthHq4FpqNPIv5lGCuYGu0P
TW9+6XGtf6lqTq1QSybVnLUh1sS0u5qLCFkFijqQxV5DiMGS1eZ+FnLVhd4uYqKaYKtdZpayRwZF
wD04qgCdDXqrfSKdrlaoKVLat7oCksTAYB2hp2gXozXudask7bEZHih0O6EEZGVKzSkT+/KATSpy
dloh8CUFbeJIEjYmTAXY9Bmj9WSck1OqjPnsikIOLMKaMXEpZlX7ybB/7NykmUQssTMZIH2n6v1L
Lwpatls1CVG+CClf1QFuotyLkqGO7liMEIJbrRY/ehgF6Ilo4KhQk1sQUYkL6WyVYp4wadPmg7G2
NbgbnKEq14ygp/gqcuhvK7flKbF0gdkWXH285au5AzQgRT9CuxpgKhfZkntfaFKpx8OgwBtaBUfI
5IJneIpSQ76OWV0LdtvGOVA9ZVvJw9SIZ2GW84dcS4xrInemgDh4NHLy1iT1oBoiVEU5HOp91Dfq
rozFZN8sAkcWQKDfhcK3cxojGj/ByUyoRFgFCbJKNG8ql7iHytaPryE6kQuWApIivmKoFtH1LSut
xlu56j+mHNcXuMaw+bxQE+BQIc7U3jeYQoBIC6UIhTmEZDLUt4b5ExsZGjKQWuF99UJ+MfN12EMF
qidcNTDPs8Uaxr+saBVGM5LwoGqjshMm5FFsaY5UT5676FwDZ6R6Rp2l2OS66P+XE8JRo8bBXWon
GGpKJL33Zoqq9VSsCSUeeApEBhtR8eJSXk5jhrMcUKehP5uiUWMBF0uI5KIubHmM3GMN3FodudEY
lnulUuRLDwTvHAI5A+9e4qWKuUCYXS2jR4PLmEGTm0XRz76kFNopxZwVWQyUhP1mLZcLXD9ku0xI
m+/WDIXIlhssX3X0ZoNo1bmYCRSSJfbCXhLG1rLT0kyO3awYd6K5JPeLKo+cHyykG+0kXK5VJ9/k
6IwMWfgKdr+71Sb7cyx0+MowFqVgDOfp+3fq+r8Nyvj/CG6BOs+/y96Xj/YjGj6Wf4RU/P6RPxO4
oKl/yNBwgTCj3wAMQmXK+WcGF3T5D51tZViQIgxMsDeoxd8AFYJk/YEQhaiYhiFrpPLNFu1vOVyQ
jT900TTAU2iALrQNC/KXpP3vkrhqGP+MqdBVTcEsjvciCYtgN6TNEOkfBkXtlFgj7LbIM2VyslT3
Auw5zcOiM2eziZItYF8AzpghyITyizgera694CZ+l7b4a2ixeqyEZVdM4qUUzTsArqe8Hc6xKB7R
R0YkMM9fFq1+mbET2gQj3wcp2qdxsher6b3vKTenWa8DS1IOk1A9j3GFSFQvU3HKI50K/jqekNfF
xWGCP2yqv5RkeASgVAAExPcsrL+jRn5OzfB+EtTvZT1ETfcmxNOLruZAjJXXvN5SRH2BF/qeTPW3
DC0Jzxr1EcVBf15Tfy67e0T51M1nsqcOKGElFDIDvgoNw7a6HyrpXR+lDWKNWV7ZMZwVLEiUqu5Z
gvluQtl04FI4vYmtTNFYM3eKTliTz4gGABFEPtvvkrQBYRIOjtARNtI6d3qsBJ1M24QO0JKOwksI
7t2IFo5cykh3J+NYC/dJzFC0BXv7ZgnGOV2y18FgMqUWqb8ok5vAWKdAii6qyKmlHUe7jHTsAZpg
g9LYslZ/KcL3FGoXFLU9wdDf0LSjo4AnJ8yw0hNw+Uj1+hVc3MfUh/s2ph0Tiy8RevlyjeycNAp0
/yvhSwjJN/J8UdOC22dFr8jvAShOz70W/8y1/IFdzFvaLk42JscFM/vIsM46YmCKJjxqZek2zWyD
rnvOhJCazXork+6tESAFZ4UDGBZORXwQ1JguXzw+yu2IYGqlQ44y3iB6iW5YVSSX5auP5sQZprZw
5XV8oRxilj7PJ9FEgiqdjBmVcbzZ1ta8j8cK7fC0fEWqH67e+qZbUotSLsr7Zq0RK7vWhrftkygU
p9cERx4Rv9Cw/rHNrPShCu6naqEzN4enRTNJ+yj2QQETHkpQMks47nKWZYLxEbugiJ0GjCxCCcPD
DB1OFifanSgrVBP1ldq8VZZ4EZFJld5Da3lZo/jYVtOnlHWpjSgpGoA8YYmhNWIDqBiz5VIrghqO
6Ff3MSMtbRtR+7mkhgizSznEDFFg3NtmXzJAVZUrm2gnzfENAOmzgXQRUMm7qcseNKrFEF21NQsh
Kda3JOEdLAx7KtNClxpHF0liTq4X2hdkbKTqsWXFpdSfhW7fzqySVU9eQ0M7U+mXpvg1Swpt7gHd
reTUpsrqptF47c0HS63ZIHXOAsQxZJSUay6O92kxfzVQPJ2E/qmC/0+rPS+Vuqvi5VanKzaoFZUl
YNpNWvUKfvcnXYWzPHW9XVq0HXPlaVWSFwl96BAsFaRGSI/zIxS1Zy0f3iX9ux7Wh741aEC0xi+4
MiBUZ/1qaTT05oR+i9Rf5yHqHYoJGyGxV0EPn9sJkfwszr5SSdhV0vitlPzBouq3adVPs6m9VGt9
hTH1xuHktsIskU3hyKkCgoz0mggtSr1PpO9PRTW+4cIO9qiNbtuFSPPkjDyU6QcFZ3y9v7JqoYbX
IDxkffyE+U+g4itnt7HRu2WYbeU2Squqni2U11Q1WJ3q6cYzRGgUmSoBnEp/lOPQqyYGgcuKsio8
CF9RwxcxyHoEq/Qo/TXKSNh3uTLaVq6JoORVD09ywtCCGk1VJrtMUy/wG3jeP1Cbrhw3bmVM4WWp
X1S9j3pFvV2t2vfKVg67D3wdHzrg1hnx0G6i+JYLjH7D8LgmAu4yfIIlYPIrony4WD2CkHTZwX3O
Sef12nhRDeVp0axzPVcuuQe7VvnGAfCzxbq7k8wLgjz3WODYCmgGpOOb+3HCqhYtrLjg9Def1bm+
wqS59V1XOm1Y3NIGnWcM6LWq9prJhMDFmqnDb+qcD6lqP2ZJ58AptWcE7hMkX5EWb7kza3Sr32pj
uLP6AliTpXbYDah0vhELcVIZfCpcITeT6w9pYalACyMoS/2jnKs7/WEu+h8oNJ/Yn9D4klQkwMFt
lyJAeRnwXbm+RL32YETsROgW9J+xAplgxMVKc4wNAr3UKrHL+chXFOO1ynAw1ygeIfry2nGzwdSZ
MkUmUlQyBzqsrhyx+YXQ2qfRtaftiVH/cQCq+RkLKg9AY054m6IxxAYkWyFFqcNLmtfvRUuqFhKN
3Ftcknm+RbN+Qqv6S84RKU1fImmW7GaZ3tOhvXBSaDvlIa91+kD4jaRV+WIit4q2h1g6o6ie5cJT
BvkjF6Ij1eYtWuqXEVpKVeXOkGcfIfaI+FyqCBcMXh4mDAOEoXUTMXklUILeLh454PyMJgo/FaJW
sXnuhB79fcQYViS3oW7c6nZ9SOvybIhQTSHsM7HpDvOCloA+MfcqsCo0QvRicmjDko6AbowiWzy1
OLGUTCY6WmgWlIukxR1kytONfXpBdz5z0aFwa7OxXCtSb730QhC+tFB/ITgkAmEY44ZY/hTCLBiM
dbP6aXqHRsI9R1+03yIEB42qOmi90aADWgBYGPqbzqm4N36h2dIh3GWnKQVKpdemzyH+agoRoWTF
tWIEgrHpOFYTimjSQPVT1be5rHcIhjEmoT0CZT5lbtpNr4UBkzJHDMXmUYJL/zTxGaBfgACHZXwJ
gnGvJmkNOXeqHaU9LwpCyU2zXJskZXBfCsC3REZ8OHA5+vo+9MSbaC7spsIJJRE7fFbH6hOekKeL
6Vsj9hc5ZYmIKNcgRJA46VS+ozI0O3U918yZ61xFs7ts8JuTseNqqkuaaTtFMkh0EM1k9ozQts/d
Vt60n0r1hoTMwxBT3kwhI6VcoqFdQr7vIEclnforr4YDYu57ZWaPmRpAn1krr3L4iMLIG2y9vVHF
KCup0JuLQJ7MCEGjb5oqx77DuUrGmJJQt8roUIGqi7/CRvnqJLQPkXdgvtPc+kbwhz68ixQ0ceLk
U9CMa67nz7K8Ufzm82yE+witz2T8RH4Jb5XibeySWzV9UJHKdjmyo1EiR3QXxHwls6o062bG0XMp
QKAWpidRaXacuV7NVLlZqM6KRvMoJz9zU3xk1gkDpqsxdK9Gx1yU4umszTHqq3nq5wkEYKnaN9F0
imRaVyE6s/AzGHOYUC/lNPIMqySnl+appy009tN9ZDno1XynefzWZgzYY+AFnFOtrAswHGeykeCR
kWiHoUBVJCuVEl0vLZDoXqHESL8A9zvUmC5yfaery67P2jvBKmm/yGdcHhgKz3TZERPMm+LFhGRs
46Ek2/pcPE5YClkG0V4s3vuhi+22wXaAai/NlxjJ9HHCLUHyrTz+hYXkuVgKZjUMe3vlCXYGiEBo
B1ozPkwZ2OVRNOD45aepNbA7m+l8ADVd+3u07S842Z7nMXxIlf4u7BA/zBgbaxVz1xS91FXpZ0fN
PqV2xpmhbN7lsQO9ZObIL0jIt4qgq4yhxmL7UQ3153A0LyhMPUERoo4T2WrTepNKSrmqnK9hGr3r
MyYACqd1U0lvi1D+4uDxKVfoZ42CT+0A2QpvibPFnjaR2sb2Sr1OqXaIEdaKpO4hbsAU4xF7iUYw
sVN+n6jArfA+ZBo1KS/RqHltHH3ByHiaNdVXxfdGDO/03yynMHOtrH0panEfdwCiULp+wxHqGupj
YBUoYYzCYzT2CKfKXzgjXyt8EtFWk91mWF60sX2aYlP2cgNTkhxnTTWBIFrAjMSUAiWkqF0QTvIR
3wudJZxmOpFWfVEpbML82YoQPRMBb4n965xxcIBvVWMzo91RI99z8GeLz4pX8ETwL0KSUEBjsYTr
4ZSFNjsFflyaRZnZrpa/hMNA38bCsHPz48YEwG77ENwIMBtDEF38Znm3Kb7IWTvvQrQIOVBpD/Ko
StRtEc05VctsrQdcKKEB3tKK84wGtUyIB8RoKXelOU297i5UVe6HpfqiVH9buI3bqoo92myBUTSS
6qdNowYBToPGiIrXh7BqtW1YBTqeoaSzVZu7qGyDsjX4V26QRulGJnp+mdb5beGkZjdDBZsyrwws
VQZbi1TRxRjvOZHU11LFMGzoRNlWY+FmLMIvLPwA3SSoB9ZUKvEKWKavnyfi694oyhtqf7mbldhx
TX3LoL6pc38e88MQq8KxTQdmcYOh2VU8gP6SzNUT5dotAPlNxnBSVEhQcYpJN2Yudimj6TvDPPIm
+Bb0Wxv8BNpb0sopGhea7KB3mztRtZAVRPD4rdEcsTCjEOVpdQbG7px9AQIZkNX1spcQYw0P7SQL
tmZBYt/86WN5xhA8diwosnYqhfEBDQiUAuapP8RTI/nrkD/WFKN50z7Qw0B+cv5Cm6B0ah18rVS8
QsFmVLpSc2cSMpDw0Pyx1y9pK931tcaepyNKFLjvsKmyBy15Sy3E/igcqVWAsiPi6cXDLi23HVTB
hld7zrvjcoVm3dmYKYPBy0cAB7kY1JxKHU1HqklC5anrPgap+gotxPbWNp69vFMcrWTLoJOI5g2p
xkoSgLV9xS5PIkBmqgi8NC8fhHKVPAnhWJav9pDPHKnxPPhVY73HoZUMF2PohmoTOHcEBCJvDLM3
uRVdmhIXzKlnjv8L4myPWYz8fx9Ofo+1FKKoeUbGGZEJZBUZRX9GswvN8E56zJYEYpoRaFnzplnJ
e5YitKeROgR93w7oIbRNDzoCZZ10QrxS0SlXmFjYSzP+rEuJo2AOgUROAlUvepuuPnTkQf6STWcV
8i+JaQFieiMM5FZ28OXUHKQQrmmRlG5fFL9K3E/d3CyvEohsgwWBaLQcCYdZ76C0SrJfJco+Lc5N
VIEqYWxEU4P8U4bD6IyolOKntFnoPWJUghia/FET/tFtukTkBnFTGDc9KIFPo1x/pW2DMrIqP80k
paqUnsUmjPw4U5/WHPBOOl/7aLMWnnWTdrj4g7KATos8wpkJvXa3SSRgYDOHh7VpbVFsgJ3pI/q5
2SBvhkKgi2r9rlUR+8hzRT/V1QhxnLvR6NK5VDnpTIh6ePtxECmQazGYLYQ8B+XOaNfOoXW1ep2a
PNSwp50YH0U2VoE2Z676VH2gUhVT30txfMNvCFH6dYWoCK96o6KX9JLRTIC1j7CtiOp5vdhLKjOs
ODEw2Di+06motL1aroAyepoqLTsq7PWVYyFJYbwT4Ena6Rad8Wl7m6Lpc1GN19ZC/iiUtN5NpDzG
qCozHOQrgAs3xosYiVdcBB6tqgaqhyTMgFX7bK4ApSSEgBFr3kcCSoZJ2avIAK5faWd96mhiRGnK
gGvTx8VU7mrKCEd2ZuTTbwS5luGr3KpfMLgucX6GlcjoyJRBeZYWYCF8MdHypvgQPxRMVYnNlMDY
6ryFM756S7uWHNXWIK9UcOLGQMJBgtfGnYf2G99rieJveuz2WE+t3Qhj6glMi9F5OBno06t47B5M
LR1Yw9Z0nDi3DtrMyZjSRSvwjtEZSzUN+my6QMmSqVA2u9HwNbRu/Ug1RmdahlczE2d/zJpfBXM0
O1tm0J5jeu172jCipF4R1FqdHssGp84EBKd66S0jSIgY+tjR1MS7GT5Pa4LvV2iOdNHiMTW8wxv0
rhJBz4jUxxu9jZMx/b1iHW8WOrihJULdSV/wan8kqVEzDUXs4gvs5JHBmWh+DnOskAp68uhpDC/G
IICCqCLMv1i2xiJ+9UKGWUi2Ven6zOfG0xtK1idhMN+KZADTbo3nZKpwfdMZUq13DaqUPQbAB7Fb
PrTpU7TKGz6v75loPsxtf1AU7FiC1mxejaoODK3RPFWBjoNOd8uchBmVpWSfmHaBZM/kW9a3vqVv
BkVW/lghwIGhCw6P8q9+mnuETz6FTHrr1xr6VjGfNQ0qr7Kd2ZEbwRwb4ScNbUHZXwyaf4qofwGf
08fhKxQ7lGKgfKNcxMEoJZjRQiYFCu0dEQs8icapucEeVMDdcZ+JHaTf/G4VKsPOlOzDzBoUfaL3
QT6OovCUM4tlSig/lEjFdalwlGXlM+pvUmiNHtrdjqh1TF4RU2OelFHYIV5jS0gwee0IfgyJV59z
Co6mSYbLWWujU5NhSGn4VCyhk3fJZR1/ahUwX9505zVX3qR0ry8SB3bMUsIFqTO2jQ9VcnSWWqDK
WEk60SCUyG42KhLBHE6n6GmKVP0spgmYNyMDa1Im02nzas5G1m4Iq15Z54O0DEAJVRxk6JVXWAPT
/unQCM1B6Eoc7uRiQipmEmYEzqC2DTCFZ+nYKdmlF623dVShntArsjO41r5QFS+q0BgkpzoQTOKs
0Zq6qxZkKUL1c52qB9McugMK5JitCBfE/RkdyZgDpE9GqBV2wf1tUvT/ZRqHizSUyGigJdlaxVX5
D5bOqzlOpVvDv4gqYgO3k/MopxtKkm0yNKGB5td/D/ucG5W9vS1LGqZ7rTfqFo5eKYB0g/HMjV98
pwMOyRlDILjOTjOCi3QcbQq6kZXtG2d0fWlbY9ebcbvtBXdFon9LnvWanKu71xWvJC8Lpk6Cgabp
NyUeuY28X6tyzmFSNRu3r5EHmkslVhsdj5xDOOb7fmuDaR9HYfmnTl9jXupdFvREn/smrypXOR0v
vwDSRI24KRImy7jXt5nyTafY9PUSx50wFFCvYso2OlS0R60M/ZvQlbK2x4aSHPHPnshdCzkkVq2n
/SMJV29ORN4kZ/JzryLENMLdjSbJKl1O/rmdkIoQ9jxLsp8R1EHUEPri5n/0FCP6MXl/KKj3m8l7
T1qzOoiWvNCueI8cxyE02brlMbURyaecou5cZuF+qhTxHuRZOsBJq0wZrEi8EHPiP8+TQPpUm5cx
YASzxtvkRDgDa/vske66im142ull8idBCdN8d7F7AtrWh5pgKKNM3myDrCfoRm/IGKIz+H/bYmiP
E01uWhyeAm1kRz+kKcrIUGQNzGwtecR3d/SeShXIP30ozxTEbAKZu+/lEG4DI/ljq8w+xIbmXsbL
vvasErVuA6hBtHxLaVT43ikME14Pcrmc5BKx5mx+pZGzThjCdnZC69Wc3GRkq8ucFdNed2T6OvIU
UvpC6XV3pJgX82I3xFvPc151PYFpmP3JiD4D8m3WEUXy+1kYH0lbmCdaEdALYphjfwA7egCGo4u4
C22awQ7oTs4jaTK9bJ/xxnebkaCHDeHuAy460rTc21j3uygp3c04UWHfDYG3r90WrZ+KtrwHiBZ0
sGya3zoRL4kkNBmdSUF1Giuoo65lSVfmsBSEG/ZdiCS6KXUMextXLAVG0Fv1WomDmdFOkkq7PVXT
XFGUXt3KmooDTUXlCv4apWAs831tt595huFAUUVU+GOwiejooNsQd+GQwZQ38reS0IVMT2E52pwZ
RXKelf/lpo1cd4V1DxX9LZmNFMaHinGd7knnHRJnaMWVaLuLh8TBJGkUbowzu0tz/KBWENGHdiBS
mhGYoJrQ6VFXR9GLr6znxAUp9VR4Tihh2OiOwWwI5VtPhLI1g70shZHFPEryJKonM0FW0aAjaVse
ZaGZqQ1CdHKuTxsPXRKfdFC3j/zLTj0PANAUeQ7utC3nnFY398XjO6QZMf0XBMewXU8IEToSpngv
q3vb15+uRJhNGVEyhSBsyn+yQvSdffge2TkFTWJd6G0Lp7Yjvh8HSNb89aKcEbrHDDMPyR5m8zin
8tVKe45Oj6qLslrq/sgeXsnWJ2yQWKmJXj3RRp9z112FJKkuVIgjZFt+ZANle4S4bLJ+uqeOd4j4
4mD1bmYB1aE5SHy7ji8V6lwNTFBOCdadKfoehv5ThrdZks4IDgKKRcEIRFfF+4m0PXOsuOL517j4
ITxbdTQl5om4IESTWEhiK5irVSPVQWU0cU1y+mPT8UC9AdqOUH7o8juU6Yd2nXBDZ1G1Jo7toHLv
LWweYIODTR3+9F7e7gbjofNQt8t2PA1dgrJK4nsqcYCKTF1l17+ao9qb9vhSdOh2QP8NrxPbpjFf
jdr867bGIwqfz5lgo3VJoffczV+BdPEklJyfJpysGES5Cr16qwVcpoWAYNtrma4NalMPzWCi4/Jh
L2m2KFSimOlgcogIX+KNVrFyvm1yK8F8uy/XL7bSHnsy1dlIgctqtvDgS+PPmFz2q4iSS5Iy104O
bCBG821qOHrJnWbWGN4SM9kLARFd5M8AAFdzbh9dN5g2blPfw8H9AVx9VEt/3tx08zqbcGc4h36O
xwP5fF+hDjCJ+I9N3KsTZ9PJtiWtML73Gy4xNJ1/cCYg0zHx8LsOcDhedslCQa85CFNPR1pYTUuP
mbUPQuNyKhobEiU5QujiMJyrx1QYgKjwrBIqt+nlcxgPL8Xgv4Uz210jvmPN4TCEHQzS/NmVPPRw
zCQwAS+wtVDvs0+Ir4M5dvaGwGgShufRN33y/igtclGRVJLEJremDnCumYkMu/7xp2Uby7M/I4Jb
4f3JHP2e+Ypz3wzerD6++cBQWc4GDq+gveaPPzAeamA76VH/p8034rPAievkbnTzL6mkK5sGdUY6
8qvb/tsI+5c8C/tdbhnXUuhnK0+/WIp2cZze3ZinRQ6/UeN+GIZzYKzoB+tb2FyTvdW8mBOkJsIe
ZMUkhxuiO4kicInqzzaRGs0VQBzMWPg9srnVfnHXFkWenS0+rcY/Do3N8WExCbVeYuK1yPA0BICF
cZZug8D/CATtLFF2VC3FJn0+NITcZHeEVnRWugWlGGa8TgA4odG/nJHDL946jnnRKReC5FUfiRJH
MHWi4eh3ip4HUz5yrMfhty39b2HF945ypaWS4X0o0gdnGq8tCdl7tzb/+QnpRxw22Sg35lAeJiNI
NqZY+k0t49k3kNCqeTrncfqZeuxbkXtzdHMi8p/srrAoCEdU17j3t+gx9sEYXLwu2gzD/FUO409G
rbA2bIQ+81HqFuF+AAae1B59fuP4bUBKTdlv0QU39khjOJdpvDRHeNAqNY6rmGQbFg8UwyVGwhKo
n8XXpqqWRHnKa+VK/fp5mK+tBiWDQ9tcF8JyqKX7w7LfdZzz7MTGNTfbi21Hn0PpvuvAw2FS6Ls9
OwBArTq0nAR7lfb3pnPYWZfgcnQSPNqDhMLMMmtPtCt3k3CWWXc8jNI+Tm34CHl4mQpKdyIXIahQ
V4ofbjHPCsnuQA1xGpwBXH5aVZ4Slb/mDRqM3OiBY9onctleBK24Qd+9hHX1XIT9dBAquPqBPDkt
F2MfoPQz+ZZoUd+QyvNjD845cOadmeNRtqwtVc9YRQMLXHJ6aTyAbLuLX1QHJu/r8sVQ4IOZyfnk
qQeniY9Ap89VWTSbNi65/uD+Wgcpy8jUu64ozRUOo0f6YXQGsbxV9TdS1e9gyJ2TAJbNvYVNOBXc
SVn0GTGiiRpyd8pJ00zErHalFe2IC+RAS8s16coUQCcmGF/KxaFb8deboCsHlUeb4qEJgmab1sO0
Hzxw654X0J0muj3c4KpHH7G+tbibfOwdgu+mYCy1nDChCOMLEoKxOu5ozDWHzyX7OioS2Jz8YsIr
eg7pI+lyhIGOoADiNG0TsQuM8EvSvhCaBNYWVApvg4n1IIvvaFZ/6+qvmvXOt/9SvQwMbtU8NJF4
tHUzPRjg+6vdFI4RmFH+F/XMK0uQ2tNPs6qL8FiFGhwmmW7GELwYjvncy7ldO1GQrgXzjEUAyRDy
dlUKYrSmXkXaRb8x7fDIN1rsvG466Z5op8HOok1n+y9mlbw0tj4ELIKgIDHgowWBa/4gAFnPQjQb
2XL7VyL+F9HG2nhGvUNNzfjVuN9erLJ1aSm5HT1khr0ewMDp7+TvIF+Ixzd2zfMwU+fMNFmtHCrR
zZGAD4SAz11qPka+aHdONxbU3s4DobnzK/E5rDH+x6xLzOhR9opyCexUms+W49+Dvv1IzOq9GDJ8
eZmLfHear1NpuzvlGTNF6s5ZDw02ByR7a48608jeOxHcm4MGeyGQuD7xcQQWNqjWbA5eXNwJryda
HxLO7sojMZ1c0CaKnJJ7280VTpmye+GOpmuVv6WLYunoy8atTGmZmLr3OhdgdbhtZ++LhZGXTwyZ
uaOQaa1Sx93KXpPPzlxLiJVfbRFc3c0xIT0uDd5TsEdYZTltSgCztiT2Iumtdk2+mQ2kBT8kelqb
hvAeabc8hDCJ6dDiPgsP4whexi5Tr42S09uRw0mCh9ezQnmTzfWBWHwSFnUSrhNgbksM61IYMe2k
+FSh6MaAWNugdx/iuXuNe95pWWkR7jp3rP4Ea3RRitcRwMriTyIfjQeISWQEz522jY9OpvEWyjb0
wxdnDPyDv6sNMEkoKwwcwSZoeIxy0u+pqsX5LTuyQcMPloK9PdAzwN+KxvouCh9lc+mQLlPTQ6Az
8nHAAajDSeER7PfI6LFrRNMfc7RveSXvUc01kYfeazdEr2abftoUiaoS3Z27qNL7Ah3n8CybfDpa
qv8I7ezQccd8K3F29Zwfk/ZqhAbpFtQN2zMN4oR0s2+t3eLXJZ5ta6Qjqp9pqbmt/oSVgamqassd
AvPbHBsXbnng4VR/2EF/VcmcbRD6ApXChObGHyuMfhpX/aN54mGs1JvPe2XjZYW56S1E35SHkGmT
b+mM56XuhokQPBpy44QLvUjadRj7+Hw776NDvtD23P5lxf4cek9zw22c+hXOt5BuxHp8cEP0aQxR
+OL74cWry4d+co9O2mJ3nBl/0lT/JHmBKzSaHkdEJ92S30313acxBeS+g+v5CLJkHj5UPkSwYzDP
a9+gRCWtf+tOHYJFSJc6BoWBfnQqneBeygUV0P/oHF0UM82qr5Jz56OqSLQTbsNphrFMiGUZfQxi
WQJvBa7dt54HjiIenVrCyMQ5prHUZzlnT07Q24dpYG+M3HmQszRIHgcHG03SJSKmrJLtb4Xk61C5
ksZFuG7baZ7rlH/XjqN+E5PHuuuVveuNyqLaVCCqN2DzXcs8m6TLEWAXW8TxoRf0bWs9ed4vk1Z0
iL9iMbRAgvEu5f7clzV4Zdhbx5xgcNrYDY4PGl9msRTxQbGC5zzGnB9PeTjsEmlgV66Tb9+/WnXm
rwsBLhsuKpPe80917t5aPWMdbnpqyacRHZLEJRvq50gw2qWxS/3X6O6qCQWlyCTqTwtZUkFV8qpY
zuBiQnWQJWtZcw/Gzpm5aTpk5AkbbvM6+jd+MsxhNV3VLu+ewB+eg2j46JCfru2UevkM78KGo2yE
l5OXdmrejKIgy2rWd2HV/5omgiqC6+wXIgMkva2cU6isdeH7yPGLngkp/x7msDq2Vklc8QDR5Fv1
ZhckhrXzqu5fzfhJg+tjSM1bYmXDtQ0ow+E3Vud2qySF1polSWBt4r7GHRZDNJCb3GNvC4V6Iw9t
TcazPrVgVlwxKKhqNLBpwmhk5xwdqcdhmi+f1fhuixfQYMqazQgLe8D2O1nz2Uoa6mWinPsMPlhV
iEzqJSwyW/ot2xhakQNt7WY4XFNK4Gg6YkvVGLY5HIH8NHZXKk+KwjyQkY6uoA5OnLrhThVZvu7d
5FiIroQ9Zt5bogLF5K2VDNRWmaSVJUN4oWUs3XviVFW13tnEp/aNjN8Z1ik/Us4ztYDFcyWCXWTQ
0h67A0TE/JGpILsVzAVdiJ+vDWP7ZiZT++5xh+oufFOdC3KT4t4rzWsWR8lbF5nNDdU9NnpSGe8e
K9ZTrFw++PPXkNIe7pFuehAYUj48SSFfUQI3NXG4JT8Zf45y9RnfAagwBaZHxmEYXlLON0SS6Uvv
3h1TXoMe0USeR19xpFy8RhRlVHPYXqMIIpm2R29HTx9AC6fDqm40iW90kwgIuRM4JiCrSopXr66M
WyqS59E181dFz99TkzXbZsqmredXetcUqngt1271Lf02ewEymV+HhrKVPHwxOPsfeExuefhmKqd5
sZ3ZfJ1iyMVp0k88Z3zb9p200qPZ0/vSaopsPSukdCLpqfrB3xSAQJFOLienPs8NcQBeWczUf2l5
HudYnp3SNTZmzNOTmC5f9CzzgRegMzbN8v/4wpfn/36l0BrtS+0/2AZFVWjTfMJefcUpLok6WD5Q
1WTJ1X+/jBdDTczttW47H4XhMc2RrYFb9uf//sN/H6QraPLS9bh2cGqh+hS2Oosx//8PRRWXGGlo
1w4jQ53z5U/xGYlj1KPumTMKRmty2ms+y8YPuH1k2qTrvmvs3X9/ivTauqeea94ZB558dx5Oo2RH
iwt+vF2emXdrKSlBW+61iXGLl//zv/8SO+LBbOJ5D5F8okyEGoeB7u4D4bMAN1Rr0q9ymW2KfqSd
zveqI2NXWKA3OdGn9zFw9L1L/eJSzNXB5VvmCjWzHYw3FYFs+qKa1NXREUeBkfuceJGLYCR7qOcq
c04kmurD1pbiOaUK90oAen815NxfY7FQcIiB0Qlb9WMRPNe91V1DAn+nVdIZ3fW/Dy30GmRx9oNo
8WIH00AAbwtdsXzAWNJdR9QMBykmnh5d3YbR3riaEORuhthpuim5RrVHB5NpmFs7gyHMQmuksDMj
3os22zXANCkOHPSrqYXXlNSyboY+iiaeNm9A3McHYCAWRivJtrbREGhEbuza6G007XFVDFenJJJW
IJbeTi5HiL10xpg2o35b+eoqlw9JlDjcLUa+Ke3iJzPGaa+oJkdcsLIL81MsLW21l99hyh4CdyCo
IR7VS6xo+slmihiAAFfBaCRoIgry8oQ17bImdXdl48VPvtnHT2lW7kr03Lf/fges61xJe85Nyq6z
QTyoVoiHxs/EgzSjjb50fdbdZeSTaKDhRmiAZcaLG3h5s8me4Dj2cKYembiFvWvbwX1m5TMvvhV9
FzYSliFsyQ1wSwa/EFYF72WxyYox/sU8qDLf/AmFReva7NcXL74mkHEcryhqCKtMkcb4ATUn4w9I
rntgn8m2FmH6Cvc/V6/1pp2UpAdnUg9lKapzHBLHkqnlperfUkbpp5TkvQcQ5oDLGNYir8c7KAOb
0CJUDQbkdV1Q1Y+xDDr0+H31wyD9isLU81rjuZyQ8BDLPSE2I7Z29OClZrP6sENiY8eS1lpzeg9j
hN5IgtHLMNefEh//uo+9QkJW/UzOZzqMoNlxGP7fh6LRh8HV8SGgpGyHqe1F5+WbsPmN78cfyvXN
DS/rhh2q24HVfbgSqldUg00IfIO6Ic2sX1M7ajsl73MH6xMFTxEqkrWJrp/5vCCXymG898rbENMq
VCcTPR6oDk6Dc411ibOAO4ieKvhmKxNXYo+hWWxW6axl9D9IbopNk1MknERVuqnlSOB8WFiPhhBP
pNhXyFXQjTjNLUdIwF8PDvWA/MR3fZ7APuIBxj+PneE4Br8AeP2iwlWPOeUCTsySZYiErOyIvask
U/nQm+VH1FTF3jCji9ew/SbGnsE+XmMC+yeHhlRLJePbHOq9a+Xj49zHr5i4CGkK+g/Xm9x94rnP
FhUSkOLfYI/xOTSQFJbDAaJtWMmy9Y9jxUaQL19H0emcBEhSI3IGqJlK9e3cmwIKfEJ1yqE+LT3o
WbNQ6D0RaiQxb8bQWFdFS2wChMEu0bX9aKnJeqTiHG2y992EYCpdWbebqIpJduAO3yxlbdqszWsr
yS6rqDayCSgIwl5t9WQTal1GTB2tV5Oe/TNIu99Q00tge36VhreOTJ/sRN/mQWxDKtJ6BsLYp2i5
jtSV0rT2cSrY9loJ+jG4nzBA0z4xIjI5+zza6jLGcUGuoaKY6FgGzRXbEZJNJztkVCavsPzxFmCQ
BN4waSgzlu9tNKN97iQjhtdqp/wi34bV0GDcQE0WBy1ldeST32Q6Fw+a+WkdajfYDW0iHzL6Fail
4blaxFzTX6pDxNoPGp5GJB2jRpjgWxD4bjx8FtZc7imd3zpzne8awWGqckaKSTl7KfVO9/G/Mkme
Kn5CyC1o9DnG3jUvMH+KpGuPMEmZaB9Tv8Q7msVPbt08eNLZ+4L3Tvaps5i0FNX90TXyUEOOxsZi
GVuBuQaEfI9I1Qy9deqBsnPXOWgzuidUheCrttadEVfrUm6Dmcs3qfNwPSobfLCGOo+GGAEQeQHR
1s9tignQT0EKpTNtyQQsqpMv2arDLERCnL2Cc2EOEPJH2E+WV/+oiVPKK+2zFu5hbORTbqpvnzDv
yp//OX5GuV3DBmQG7R4GZdeWBpG3DFXIePwWQ052ToP4Hy/tBXYv38wwlxmyAZeY/UMcNeUOlwFo
O7gO+gkiK4OveJpA3cjX1LAILSuFbZIG8Z/wA9sQUzkygYFdHAXCoTSR1kOlb8qFNa+S9CNv5Fc/
GzY+5XaPL4qYeHFudUb9a2FtvFZ/5GO7N7OPvtSENkbq1fAWITIqcS+F2LOd12Bw92Vf3fOm+cGR
RbMsGveut9gGYvImvZxBPxd/kZygRNl70TzQ6BDDS8mBXJmhvEV+ua/rvljVpXEZfJFuG6v/6RFs
AMUG5HgMW2oPkATK4U8WWSR7Ap5IVKv7aTvFmF2quN/4xXgrBSTx0E5PaWyeoj6qV27T/nr19NAV
1UvUpHqPmGvA76Dq99IjevTb4Tjeur76GehZQt+1KMut/j2fqr0REftftwXawIDYUQV0Kdl7rMh2
t4WnPqQs6GCyKuiKKUF0Nl2CeMDQoRy+5NR4SQVSF1PsMUYhz6PtBBIx2XVWWG1N6ITBCODsSqQR
bbVJfby8XU49SzPY7Iv1g+Nh3eqI7CuRVFWOEz1G7XODHhe6Jn4Y9d+ub9KHun+h/2prKu/F1Ijl
h+DWZcO0CsT0RsM6HbRcwtx2KDIp2dawQzxLNeWBQUcM2BQTImU4hO3GumDw+bIrxbNU/TqiPSfp
7KzTXBJiMuP2yJRzjgKFC6vfaBpH2zL7Z9aduGKI1xu0gse86cp96OUfmZskW3euvgIDocJg0o5b
oL6OaZU+BB67eDuQ3TMzEWfjzOTumD+c1CcucaKNMgRu/xUi9v5lzObXLJP2Jh0IVLPChqBQe3zV
7ldOJwOQUf3qFfqsYvtDOi5ZKFH11pRiS0nHb/xMK8KwbzSi/LIdQBiaYuerwFmjwI6AeO0C+TQ9
qaggdurZtgpxgc1d1BYspVB7HCIl6gC6Sl45Jjfl3PRnbb+GbdYjhjSqdeOMNA3w7G3jHPRxMGF/
24TISR/xBqtsiokYsfPUvAQ+mG1YmF88SAtH/0AgxUuf1w8lQFlWhKzMc0u1Jgd/Ro5IgXWuiVvi
GcfuMCrgXcIosqsR1+c8md+Aax5dIRcx08AiYzPPsXwisBu+QgsPZ6iQtsEdrLLkMfFhcdktUUpi
8Ovic0MG/lVaZKUxiLY005NBQT19BQFRK/RO2L70Wqcelym+aPMp6q3vSVuSpxhte5KxwkeloAF0
tL+0P2W7aJhmMObhcTTwvYEEp2fDlR9WOjyYtiYCqA+OrYhppguwJ+XatlhEnGcLs9K+5our+/ek
iL58Rz/PnjMBghE2GDg7t4sFsh0wGVtWl4jsNeTjPXP4C3qZd7sG0rTlxNwTn9q4DjdNOX1QKpkT
fuALCr2tV6v0qp1Q1GIYCbtwbMWgXK3YzIQoLCImuWmEfTXZyTaibzfQBdN69udjaOov05xfgPgc
3CzU6OCnhF2p2y2V0uhDnkzL+1h4RN7ue5sgoIDsxGF47Ev8Uk2rj0YsDg6KIqwsyHgl0qg5oei2
Sqv8nsjpWPXBqSWprpfQeVlxcUbXwfQG6VEMH2aRYBSmIpGTiCI8guTovgF4DQJi+1q2uwoBThyU
GtjzWg/1s+tD8AWt0ocuT74CM97YWB5WzwRdZKcYOGpzyCnizsYJMHOW4hw5UYNLbuJ7aMGVXLxC
dJJXWWT/TIa9Tb1QH6Ya3Ulv5eQITRdV1dmtlTTL4o6tdToiQ7db5pWCr39rCRJvKHrpdoYxvcdB
zlugpnen4XVI3KA9NOFnmNKaIguOdnTdpG93qJFNF8GgY3ygyGYCzFoeete58jzhZwzajpBOe+f1
FAu1OFZwVKJXt3OY3pxS6qGad4ndHIyWUt/AuTbMeqvBCF+E1nLHhnFB/x2vZxuBVaChwmZ33aYp
TlU3Jry69urdBALgyWkfxinZRCQd6/S3HMs7ZawdVM7ckbgREGIyPJod2pSK+b8vn5DK3OnedtYd
ItEuabc+kQErl/iQg5faV7sY7lE1v+JTCbcziBieDNyCEQ5PWnys1WgSmkVJ2LbJXEjBflZgHN20
s1jqYeYDQueq6E5QCL7OAdUo68dWDkZzmgyGoyg/yKjCWW47RHmZYbMOQGpYk4KlTnu4zgGTaFsz
tOSzPvo9KWCUmXtHaUQnqt1zlHhwZxPJDaIlt0g89q22sJ4G437uu4OeiNY0xuqxFwHhgynD+zQK
9Hl9DOrBh/9+ZXo5ms24W6dc7aehmWnnwnS2nSfvn6bAdgdKYZ9LtlC/e7QIcLjIqW3vo4esxfGS
Q6b2oRGT+dn0b0HUIg+1c6qfrdB/7wTPbcqXce3M1H8fV5HuvPeQqlelZX2kzQMwgWv1XQGl74LR
zfaEPoj3Hh0nbGnj3GrRtFsrqkm6Gz5tPcG+Vmq+IO9cNnB+Ow4DeedmYu6rxuAn5rpk9kvzX8hM
f/cC33+1gxfExmOSJ29m4pnnNJk+RFTiREnUu2ck8jzQbb4eOGfW2AXJmulHbxs1uJRVUdpHJwmM
N3/o/tAbiv5mEXUXKfVdC/hvuQev+U+SW5wiHzx+pnyHVjeT0cP45yQMRU6NLxs4dBPy1kFJQeVP
6lBB4xSp3s2MFjBMP6YLdycj2Jd8BsJqPVASxFexnRHmSfEpMkuoo17hcMn5TNOUP4M2cut1KD49
j9ZnlrYMSXm4Jm/n5CLJ2sR2b2yYM04x+kJa82oH4xIHhaVKc1MtOw7dUefGLIL14FjE1Qw0lAPB
/tS6+lChDM6x8TFGwadlDvUZa8AjRYLjZmH9UcbJo+7FtCs6iO9hCSXq77wvKVBINEMjlOLcaITI
+Ykt4yKAcdHVwsuKgqsrL4et6puLJxfz0Jwhsx2tvy4RAfd+Nrc9WCJnUffa52fuB7GpvezuUBgP
2u7uhVT5emxiip2SeVPIeADiDtmk+CGMxAQtrbnnhD7R1VCEYItJ9paZ9m2a5gCrk1aknMyn3g//
KgsF56whClIZ89DMBm5bZZh3ar3g7zXrOuroLRjfc12ON9Ogj8AaHrLRZmXxwVZIyU6Ls/R47Koi
ZdW05WeVedwx1WweqDenKIhFRURiPvCYHgvb0eesYWT0kM31OvhTa9jYiQjPAtLBnYM3Q5cULGYz
9wVne2y9e/CBiFeoZ/R8GkcF1YRq3CZwVDjsgQLiwn+Za7ffZV2AbtTyP6o8x7wQ0rBjlPa29MS8
6DfJNphAD3TqIxf1iFzOrGaT+2l/MKeL9JNPLTFM4UfMgAj2cyYvBL8RXOumzsaW+SdVhzl1GN2z
25fJ1i+C/hSmcjOL7g+1t/Sx/xhWQ0WIeVEqv7CpPiQTDIT2GbQ7t6XWFlSRxAzgBdHbmxjTXsXi
y2KAFfKAAIdhOqSj2O8652IX9oPnJweZ8uQHNRb1yajeWb87RLx4dOf8JImKKVqbvOhsvI9zSRBg
WT0ryx62eESw1tfg8/REYorCKdUmD7IChIMtCNdN5G6cqr1i0//R5vyUCPdUWaI/pHNzKVOmn6Ag
ALbGp7CLuvlMGgk9nha5fXQLrb2OHs24XT4Xn9CJnD+zjHZuSShQ5KPu8UjKUSlBlRLNf1KEKKFD
/RfkiVCCbJBMPIW9CYsndL4LTeI8t3ZaUa+Fyw+jDuHoU/Y+9VAotTK+QQayDIuMm9GFxQyFOmLT
T0Ozq1JSMKoUF0wZZzuErRdRI0RsJn2ZFtYzGsJ/qeGcnWo4ajxXxMI7uicwoynIX43nPwZRoyXv
fCHqc0X6zUqPPJIEPgwFldqTaZCRtNRMj33z5BXWBIWKBFh3JOJnJN+Gvs8tUYmzU8gUSOY1XQjN
joKuE85ROh5qePjRPEdEd6kAWZCRQmEMTXeIRPDPGby1ITUYAqA/MGxOTKS+eBUiLmeKCTpG0z4n
Nl2jPpM9PDmTVoISXdbWqR4IPPCwyRcKFV1AN0SnSeGvj/gIGdZcbgNkU4g5u7faBP0VlXr1GBrx
P8CkJeZiw+IdnQXePz47Sae5RQ+mIFMkAFfBpWWvwCP2U18s8RspFBWH57hsJ5Nnk7EXH0Q1Dgdm
JMYpT9w85cKIR4gFG/AHNy5+7BwlTAHbqERCejfRA2fP2i3MxrqHxdpWFm/ybORbsIKSvOfUUEd+
sm8tSjek8sG3ahz4NNtmlcGT+xSMBJeM1XdYuH8Y+V6TQr6oskywRznzymlRro4VKci1cUyXEra+
Y5VI+miLUAqDAAehVxj9JamtFrUVVYG5iPbhjLZkbL6tLMA65g8C1bSHpHT5bRXpT60xkkekcqEc
IMXOjGgFW82IVy7c67tawQUWqRVtxER93N2lbN0mDLjhaMK0cmAwKUkq2ySIyG9FMv/5H3Vnsts4
s3XZJ+IFuyAZU9vqJVvu5GZCOO00+ybYBcmn/xf1XdT9UYUCqgY1qImQomWnbJGME+fsvbbFDpAJ
8PwVR2x411Pte9xDmVCgQrkzSW9GWYot0RqY1jYGnQYhqztMba5SQD0duiMko7GbgngwKS+8K3xR
7r3UVEepqFtbgxYo7msiSGlKeawVCIUwoHuo+0J0BLexiTNRhuY2DlzIY5JLrrJi2lZQ5uj13qaz
D0mX2OTbkjtrjSiZ5qR520bGc18gEapsPNeVwaxfxN3Wx9nrDYFB2SXsOxF1uK6wH7lV5tMe+quF
8U0UJ7ROdISbpbE0eix/oRfv5OBpiukUojIjKkRnNoIwzp0eATKenGxDZsgydyx9QsFpw9FC6ah/
XAfdf2p9tjG5pHZZblDafUntu2uUlrt0LtHfQbBYJa1StzksscScir9xaT5PPuU6HphLlMYAlcVo
3DhFQrXb4GltYR+dsmwGB9bjFXOJyjmWzoyBSDECU3i9Zr8r11i6vqSNjctvkRcXg/GQi3rfudxo
m4DFe0pHB7P1DKuzQglomFwakzd+VmNyaV2MPyisW0fwAQx05+DR3RZ5JFZSOs92r6B5p5e6R0MU
+glmBs8dN1EasOkf/aeQuXfPhqe0WCHTdv5jSZQ1jj/ubKeFBIwQCSF6/pQScxj4NZpkIG83KsTP
7JvzrW3HqLFSUNfSr+9824Xyn1V/c98lFWD4w13SvkfCzJV/C6ABOK/JHyT+stC/9iwebaRboEUC
gYrBDGRIB+N2SIJVqRnFIxB4YjF8a2xsJVVg/c1G2e08dBia+pENe7Pum+jkZ8z5qceOKU3jVZZy
YSjojKMlEsbcFa0ar38d03IZRLnRNonsv9qCNTqTTwhSfaR5XFetPCiGdXK5/XcGe8dU/TDQWw1U
PncWja6kHeFK0wtxQwbjKXIFgErsfiNYI8AxeIPcHYyQtMSskZ/m0d7WuXofY8NhYNEhoJUtWxz/
j+c28PZ3ehSURtkvQSkkHHCmInczNxHS0rXbedbtIuDSanHBUYbYjtgPmBxvDR1abCK8Edu2Ku/m
yFmPDqewKDu99Ix52yYhUSLCc8J0akgqBMgj3STiWJ/9iARRaXDDTRn2UI0thXSChKoWYtrYOsZX
Ani7xzHacW3IgK5lBHzpprLkXzpPmuY1Nfd26nxIyq08Rzo8M8+ERKzJS7BdBOAGO27m0+0uGs+W
SaUvA7iEJpbiELEqS2D+4xP5neZzshpgl2EtACPoLr29CJcm65np+elBe2iQ3ELekLZablO33mdL
pKbnsJENwr1QLDStTEeyipduQWdfRC1BZKmR1hssm7u4oFu9LF/uaFW3KRb/zdDjl006qffcIraF
5aDaWy7WcSjBzePJ9PuhWA1z8UArdIsR7NUa6aMZcXvfRN58DIb0rrLNJxCPChlsewbn+OG/xc3Q
rhCq7eExfHMpLiIF2H1DzUVOyxr9u37n5lu0GUbq8L2jJX9ICuwAiO1+bV/ux7G9V8BI11AMgFEK
hlQ+sjQHjDhdl5VvNaCfRPVaQ+rY96Md3+qEyfWIhmNurSfRfgd5CMTYZRnKLVqmiW2E6yh9kL5p
IOWu2xv0LHzezKQfi4yaKbDGY1UuClsgMkiX7SfPzQiZUUBPwlqzp5Py1jcH4o7uvNp/73O8x3GI
hIUyIRr2VRSwNLIzd2Jq9MAqt7rJvkZ27DhRIMEvLbu8N1DgYwq79cLpJ1XmBymZ6CwC+zegm3hT
9H58W+rypbcVLebl3HVrG/ZUXBJlpUNF2WBwf7fbcwsncWcnHU12y97mbvRRcBM+RGF79kWvuDJi
yY48JshizpmSzdHf0CtIUbJFsDei13LAuTKk9S8KE+fddn0sAjEwTBtFVIkb1WnNTd4yk7bU+JJk
CA9po+BjK6JboDDzqXbpM6Yl14EX3teRzSmm+/5YlkAeaTlTVo9n1bjmQYkZv/uhIwrz0bF0+uBj
4jRxKJ6mrmd5MTjlBrfp9/WYEgtMitvktcc4oGuJR/ndIYJlGJ0vRYyNwvMWwqLDTcT9HoxQwwj+
SeZ29FAEHrxx1iGoLv6+K+nT6XhKt5QJ/DarcnDUh5/YXNEimdfwxNhqCX5Nq4CYxN8FUs44TCdQ
oGycZEMMsYe7yiH/wI3qLVoaPhvF8CfMkaridXCMn6ZEUtO56bCWjgOrxTVJtYkJX4c2lJ19k4lK
ljvblJHZfV0/CrPMT04+/s2HaV7TZGN8MGz1yEdCR3CfyHMc2Xprq/FomWO985Oz4Y0/NC2GZ27A
+aoPLUKiJ06CaZk2lcEo7zvnTbeOf9Bu/cOOP7pz7XZnVDpd4QP1z6NnoU5pY+rK0u5PZcWEv2B4
suqqubjnVqdvTIVUg9j7A16TFm8MaYeBfGFyan41ff3MVc3HkTzHFR4/UHIKkyK+BGekWdWYhr03
rAgjbMzJJrnTdUv68egne89mplT79o8H/Cz2gh0E1mDv+GhxRDfrU1Ar9zZyNAk/1TGLY+eo9HRT
+lW5d+qCVOlgDWmFuXGiqJ6DBVzTQ95OYLpbzdqduu9Qo1BOx/jLRsA2sAl1fOcRNB2N9yZ4GaoX
AeooBAx107X4QqdoXiVRT0jy8IHq/dv2Zr59Ee+4zuKPXfbeo/OWRdThNqe2q99lYtZsvoJvqy3W
/Hf0y0o6DlNTa/gXD106bQqPXoDUEcOAnsWXNfJQivus7YDJZ9xZQ47cFX38iv5067b6bx85+5ZV
HR93FbKrxFc7aQKfJnptQQxvWTM2VvqsLBzBhiWeEtUfKRfeflE7XRKE3zWiwt5VKJnd8FTa5FXD
QO499xxn8rWoFV44d34ZbHOrLH+beh4MLJrYpYx/xs6HHQXfJyHmxeSjAAiE6SSMP7tSbf6fwEf/
z+ji/x8hSu2F2Pm/B4zTsvnKk6//Tii9fsc/hFJh/cu1mBT6JGMLy/It6KD/AEpd818yCDyQEIF/
/RIc8X/zSS2LL2HOlr7t2KYA3v0fPKn1L8/jmAmzlGZLYDr+/w2e1HHsBT/6H8h4YMEnQO8qpIvJ
zwwc+3+CjSOAZyrvUgrmCx0EUR8K6KKtP4cI3AsyS2ATQ9c+CFgdN9cv8K4XrnJVca+qEHri5f/n
C6TcL3DK0D42rofgDA1N33n1Zz0kG3Zfxs3QhsZ+xqj5qkLClpLC+PCoMtYNEd/bjtnDR0Pyjmvp
D4wyFJYK6fD1cBZNO8cb5mcLVT9WuG7HO842rtbJa2san2lUht/GBPWuEPFbMiIqYEzCkAVbHwVg
Fr5Webke9OR+lC2cMfpQdyWsBPgVffZk9uAts6b6aNCxWdlUfpbJMuEuY0xTyNRWVefHNJWYk7k1
PJjWnLyHzHL0PnWkWgvDaQFbhc+Z1aU/1GwvrlQ49vjV97PucEpQLt616PP3dIaTTdvH2O2SGWaW
Nvd+TxfHkVZ2ckpU30XqfKcWRMvKibpnSJzNttFdRG1YhM/WMLADCDL7u46j+ySs6jejSYo1gnoq
qTBtzwNbslsn2oRYPP4EzXczKf23FOzQgsSJX/2hStdJUFoHv5/jkyvJ8B7sOLwwLHi7vhah58qy
Q/0lAur3pDX1OUstb2tETrcdnDF5bKb+3soFnCtrIl13kdMPGku5i1h0VehSbPo0nC4zmI1bN4mw
+wXFBW8GPnDgDOB9QvvRzHBxz27hPozg9NZGnchTORruJsF4cLSHLNuFKLX2XjPM++vT6xemfOko
mrY8sUgTv6e5Z6uS3WqJ+ONRp1Z/V6WGeG5NQOajbuJL5bQUV2PQvAu9iMZLgG1CvzUJMvKKudQT
w1KP6PEmPA21YW1nrLX7xHCJeVCusbZp/py7GlAXlp3ilc8WZlrq2p956z9qpH+/ofHGJc40xRuQ
6lie/91P/q+eEKIMKXuyeZy8J5jc84r/u3Li/B6PE3FZmMIP1SjSPdOVdGeUAUAW/Gpr2hTywTcm
qGZyaJ7dFjWPXaX5W6exn4lgUl9I6Z7SKfX+aqAIqZGRWDc4x9xO0G30RKjaQg/f/hgxZQiyj95B
gN31SfFqNzBiZVNNj9ag4Gu3hbqH3GlsnMJYtR6nczV2/ToRU/eopMP2qZ3tS64XDp7InD+ymXet
cLoFarb1KwEO1su6cx5G8hOUOQ17M0hesciQfjE60TkROFxhH2BWmWNnH/g9kSZO7993As7MhA/+
3hyzV5FOSBlbob67ItnnkODZa/jEalQlkWzxcsZdSQpK8QqT2ZGhow+GgNZKWOXyqxn0U4I62GdW
XWw9Zj33PcmcbK1F9USHCxlgVrkXr8aBgp7N+QKFc4/qnKZp2b1j6QkZ1VNeQdMRT0IljJaE/JOn
MGR0RGdFaSd/tEGqbKwqNA8lDZND1obVRqrKOYcuBkWn0eoN/8pvFznA3HElz0gao5u5DHYp/ocv
gtwZaBbKfLGymatENMO9N2cYYwNVoTNG7ei2pTx7TC4AKyj/m/x31AJSf2nfUXepUNMJnYV75Epx
70LLUgz0ybWcfe9bLG5ib/EhTCKnWR3G1Waw6/iVhIBPU2nzmA2oYFTjU72Q6vDYtmlwMjIIyRXu
rs+5wQIVI4N/jNLBP0Fs/F++YJXC/+c7UjOb//kOu64+aE+U+yrlnQ918yexDCLI/Kgnby0LMP12
2QfNZKawSfQm2EQdpEmrpe/97MNotH+DBng6GZZbvzj1vLsez6q23oRV4K6vP22cxpOMvspUlrh3
Wve5rKPgzhawPi0zcp87LNlHN3I+rl+0l1dAE2UPm8j76wtU4DOG7jhRjLr7BcAi3zsHyHALhBaP
fFw9TQuvdTk+Nj3pYS7a6OtTZ2yOHfCkZxGO/W4U8oJlr2SDyyUvYltzoTjEYoVN9B5nLIE1ucps
qZPstUZI3LoB09h2pPdz/Y6aFtydF5YEiC4/QDtyK0ZzeE6b0T67Y/12PdzrGvld51qr69Mi7e2b
PNfFqfeV+1Zdrv9bR99htUBT6JnQS6JV4X72qn+jVDeepBHLg6si8qaW40VenzPHK2ET0B4P6e8w
N5UonGdiU82yOAsHMa3rGuZTg1b31g7NGl0lG2RAaetMRtkH8E6T29UPnkZS9KJYnN2iFLuYzsg6
HUFwdgHI8dFpPxS4zvd4GrtLX3k44jOBvK7pL4YU7v0k28dqEgdhkmCSGaN19gmkWCcaBl5uGhUo
jzG6RLExktawkBnoDm4S7g28ONBH12ratSrs8mmCdoJ7rIKGliYXzwWk1zNqeenMs2OY6d964Ibl
V0P2WgYVZhFjyk86guhcTTXJg7aJK9+myyuGsPhqCxdZmxh+k6LeQXSNv2DDYVZW5Ic1kTB3aKAM
/B2eeEkj0E5ZOIhLTw/iJq2F/y58ZDzDYEZfyhHvndfW33Gg7hkktOuqDMQhQSWh6GN9DpiQWURY
5iOnjk+ipAE3e7L9DCbvrrVM4zvWfKKOHuunYDb23bIEQJ+TB/BgI/YMpvwFDbaDQnGwJc5Cn7SU
KAbc0X2YHE3Sri6LJ0Y3BDankf/iuPDwyqGz3lBZs3Lw8X62OeugWyPITeZ9ZVYVs6HBRzltoCsh
ZaJRUY13ngXVtrG9Y6vPngjN2dI1Cv7i6t0bqmv/MlM+NIP0f+x+Ptl93P6MObFUNj93ysbHssq7
b1ofz7Ms5J/QM1576Xd/PGN4n4YCukOafE3WNHwNwvouwKB/pen8C6Z7/CwlV6aCfPRZpnTug1rP
h3rCw0sXiNDVUXVHunXTQ9iA06DbPP5R0twJr2neuBGlKPio2LzeIg3GKR9sEZNoman42VYmUWSy
q94yd6hu7Jm3kSTmvZNDT4LRzKAebQoqi4ZRxbKy1q2NRqwXn2lN1Tu5fQnaG9V75NfpE6RbdxV5
XXevvDTedo61sHTHXcbEcT/lGbvqsQyPcQ50vqileADyi2gy9YynaeZsZ+2KnqJ0hk1FOKiTtv3f
sXlEv5/89FkP8K9uG1iBosa6jGg11gKxsJsNbww+NWd+auydfBrezKDYh5yKT41Btd24and9VZP1
GfIsB7rY8k29CSLJ7CnLrk85PyBOKHTq16d1iGKEknnAHAd7mXgPyoVda9TDs/Y0EVy0YzelNzR0
eJsPX0z2OSrF9OTY6f31MJoRDAN1Yq5c6pJ3acUoZHJ0nWafY3yirlKNGu7SCdNCZke7iLv8D5vk
d4uy/GICqAPfKrrDf15KsQMhv44AfNbVGs5k/NMZdIGGNjG4SXlk9hos9EpAV2ygnN5cXxIosjMn
8A+9DrnTReZ89FUKqXbS3V1e+OGnQ4DA9aXRGBORbA3xE+08DH+9M28G+pYvOsfug0kRV5K8pIkk
oXpgXEJdKS8Wra2V9EEmew7rI/6n8tOMT6zfOYCPadoaATXL9bDMJlZ4OV0ABmR71PPR6p/jM4Vz
z/9jhco/9KVr/PNjUN18OSMsYLTQ9slo4TTNaFc+/QiYsRP69sNcFfaDAUKJBcVh5GV4T5Fn04hS
U3NXcsO68NOoHRm8wHPR9SVOAHkXlttvSPapLyMbr1u7hAssneinNf3ilFArMB11x7UEefaSDAF1
rw9qaSzz9kWVafToyQxlnTXtMZs3N3JO1BnZE0VbIxmX8CysbGSHg3fsCQE6ShoUu6YyNzrL+vuG
1uF9G7j9fToS1Nwa6ng9LmuydZHAnGtQvmtXq/nO4SzBQMJDlYwsUkZ5Tl1m7UmjZ/58ADtDRaVb
Ygt9DgYjfXYKAN+eCs/XZ5ZwG+aFLvLayI7XEfbv9Uia1NZEE0KvM5ZvPQii20w5xiFkHXwb6UKZ
7Zxcqlg/kzgwbefaQNbfG8GHraQNK9wa78OmGB8ro/pTNGPwkU4BnU1R0ZSPLawnI1UuPstl4ph+
ILTvtniz4Vp2c/rh26DWEywPJFQik8cIQCeVl6W65z7Qc0UhJt66qjeejNEfEKeF3k+gLnPe1d89
Hxg4zMw8N11f7QKjtzdVGOZsR3u8L6SDXN+Pn/ZkA+W5z/ygGT7gWFwPD73bbiEC5WunTIMP0IJb
sprKV9VKFNO4H9f02VG5LTs0y0wYF9uMTY1QTxc78+e1cK18nSIy3sCcRFzLir0fEHfc2GIy81tT
YBJP3WFCIYaiCszMJwKrhyJJ5LOEyX5oYPTfZpaE6RKF9MTcIJLbcGRCLV1Fj9DNSWQMmmGF6Nl7
4O2TgynAuo+m9+BjOj2i9T4lLtuQGjDMYVSWPOTorNf06apnsDv4fMKiWXSKVDie/FPD1n2XBjEO
TulhOpIA/D0ZNw+5iueNBm1iuwZy0rLvP4TLmAuiiheFC/IgZeH1cNDnZu7ee521xdUM7zzqnyJZ
Br9k+jwRi9XsdO1kKx1q7z6xohUxWooTnmcob4dd58GDk6nN/s5lr+5EyOINZewqKe1nK/nilhqf
mNB5N9EciY8BI8VtAraOlytMW0L7G8+jHO9TqddOVwcPg9M9BxlDCfK/AtgK3Hvt0fokmE2fbSr9
2p51ikvA/5WJ3zwqA0OuMQf7yG/BGHGKkfMR7QCyWN8jW46bxuiP3JuHXTzF+SHt9GsMQgsbklWf
5nI4+kjMYntK926oY571MHDzbNjPtbC49Vf5unLd6R1txCpQ1ibDk/3lwvW+/qNjMQ/Kwnmo2XTS
+0lWQocoeGymfjiI9H05slH3S/8PqlyxcSnq9z7YjENk5c3GMj1cfyWcSaXT3WSa+SkiierBNDOw
WZ43YHJAPF8Ge5M54cFM6q+0dOQpzWR+LisgHteG1BQxBGv4j07MOFcmVdgqcU2W/ciud8RIkR1j
BOsmNMgCzfT0BsALUE06uMfrU52ON2WVTK+tH4U0Y6vP6+GeMcc2YH/M4KC7uLkLQYORxFMY9YR4
e5POAMcR4Sq0DACPI/inGidYMi1gg7jDcYwHfOmU6cfr0/88qOtXi/EPPf9kY/jNj1cN0y5sPPMx
mzz/yKb/ZHm9+Rgsh8juUPswtegCByK9Vw55B53NPq1u/VMsP+uqcY/XJ45uSeqdQnjlsvQezRWa
AoIIln9HE6jIAWbSTT3Z8aNdNvEjaNZ8MeuyyDZeet/6fXbvDMLf1AJ+aGG0jyR/tc9MB5wjQUnw
Q9kPfGKmwTTdavJgJ/SdLoLns0ASyf0yJJxaibO9HKp0gzUmJwcgK6r5KItguk077AyDNyK6vB5j
zb5ztAmipcm6k8nJf6g7mHp95x/o0vgoCJT/iEc+59Jt+pXRsq9A/GdH2FDCt9AV7b09xu2W+Dxx
5we9c2FyD4sx9EmOJl0Pfn0MKTLE2OGm+cUIlqlHfiqomp7ohK4tx2ifCqTKiMIx812fysSoWX8h
zAwS9hyuR/2ebHxNy0Ob5b4f5KfUU3Ii6uXTbMjY2Zt6tjdW2HZYIiL7wWb6Zcsgfq1mXDdEDawm
leEwZsC6l6aCMakt565zUTfnCziytb2fXgOckTa2yJhQELeqHhYD94NhegWaDP1VNwbzlfYwRpO9
Zkfi34VRpY9tOGJzITUF0VB4UyGT26E9tE7opF8NA7JaEExHPTk4MbKKiy9Od4DF62w9NuSdDyI6
Dr2BNS0sttdn/3lw1Viuopy3FdZ9eRhpnx7GxikPgU2UTm6xXNp40hBZtvpeSqDmji0fkjF+Ydvj
nRCOy01j+O0drN34VdczwTwxTBIQIOa6cphRCKum2loeri5sE0UjU2vgrUOXdE/eDBsRBGi4Kcq+
e8I/9JkU3bSp6mk+JIbfqRtPBXql05RhCI2uOzOjUBhNy31Jwybe0gBYubbiXra8zXp5d4KUnH9W
JTMGiM4MGYWnr7wP3LBvo5tUTwqp4L1g7HtzPU5sJepziyUgH41Ha84b6Polea2cgn8s55jUPnu9
2PjNhevuUV64+yocSLftGMS0qYUaMYzv3b4rHgh17F7yKtW3MkckhCSVxVF78doLvOzB5C9TuEV7
skaVrd0w9u9QnKHQH9BgmzmzqDrhplZEvb0vPdvm9sPDLIi3j0XBWBOzzJoUPXutGjm/gRfWDD/R
SjsD89WA62499+18yhLcNQEbzdvr0+tDGg7sFPwq21rLi81OzXuNiPotCKt9kSNmRGEJ9Ryhy63A
ELJrzaJ7HRxcz1Bnuu3oi/bV6PHZBamxw0xV3xqxyyISCWw6houMVlMfrOcI4b1qY4wu0J5UapRb
6L4fzBzC++vDXCPqVY39p6WAxgZpl68jko614Q/sTPmrHdRohLeW2V3aYba/u5GmpxriX8fnEitU
9hzbjQNlJPhglukvMt3i0hfZgSaKerw+UwOB3/UQvcza804plEQnACVR4bG/qdy/jO1CruFObFoo
C/dADdpdRwvUU1Bh5jC2kKJHkhTqxsEaaA4wUNUwQf222m+jWOGditd6uThF0FcFjyBOs7j1N4hS
qTM6w/waKkn6EhLRN/s7kWb2pmYHq1we/kbhrBCHyV8llLU3M3dR202zhYXlZkS1fu6lW539CZO/
hd1qLC4N9nBO79Y9JP0mVoHBx22xxUAVeEzYvnsgW+69Bphjy71w3RT5b+NpNNXl/C2Vp5+bUH7L
cfHUJ/NwsReep4lF43h9Orj2JWXasXIrrpadMxTirczI9vBcffJ8E14rn+SpQzJ8SpLoh3gtftEB
oCIZJ9O/vyDDIl+ky6vrITtWzIGlFGuzNMjhrhogX4Vf4H+ejce69ORmQkFxY/amF6wSD+Q01rhL
nXfNK3qM8ezBwY26qHmFcBNttED34dUlG/rGybbuAq69PqTEWz00GWiy6xfCpFBr5E8k1ncqp0RC
oGOUk4Oup/dutQ6suyrqk2M8Z8nRA926Af2KbiJs07c50b+i9sIj3pmbqCmqo6lEdRTe8O+H67G6
PFtTfVem2E1vlp13UGV5evNReJmziVo9waBPFDnR+e9c90sMRGoBFbFKFLWduzX8OH2IDECrLbk1
FwcHG/tT6n5/GnB0M5kyMBgjxWiJ7DkS7pDgaFjUS0X2mraWscn8wju6IgUxGzFqMrXx23QNCo3y
r1vQmUApiwKxZv+YBEiMYSjLA6RLnHpml2zKpUuwHMqxcyo6WrdTZRWr3vFLQt3xpuNi6piEmRHV
RYKELvARbs1TP+xsGTmv16dj8BINib1nkpc8A8B717aZfDFeIwgdGvDJHur0rBl0Byla3nl8bsYq
3DR9Px6vDy69TBIMxuwtnwU2Tk1jTdup3BcyCp4GEaijNZnveJSG8tbyRyCXXCIrdPwvUR21n1X4
ZbeDeTfOnt7mXS6e7fRTxVb/FGQYw3GgPLAV3jpOLb8EfYisD8ILMjYfxkUzbWSHZLdhHQFRNs73
1wcvtoLj3PgwVaGOzmhZD2pi7uXHPcwFp0DFOoC0KexAH4Zczy9hopAN4iXdaG5mOAJZYGJ1j50s
P1imKbZL8ndUM9MXaf9sBOxgHLO62E2oz4NSC2FRUtCEH6J1AiARKeFLc1degpHWueNk/g2D3PLi
QX3feTbbatfu0hXYaMzOOkwZGJj9fCjHkWxUR6N8QdDdQCME3hypV7PvtzDni8frM077p8YbW/QM
DsH0ds6d09fEwkBRUHdWBuvPhn+4HYh/Qj8pyxPtnfqQBil2O9zvHraJLKgbMDSMRtu+fvOGt1oM
6pRbaXMqHIHdfLLLU7u+/vt6tAFf6Okk3ZdocE5FG+EXSXoSXRiOsjXHjBFk/KYZgLgktcetIzxr
C0WsW80wQt5riUaiFdhynM7NGFyGtImzKlnN/IXWNSbcIegQBocjHlNpdrdmiOkPL0x0UkZ57CVg
kSrqwAO6yaFYFNtTVu7a0m0ezQS7ezO5f9wml5B6g+gFeQysNY2btUkeIs9KHkLBQ+M4m9gxvANu
sTu0IPSnBX4KCCB3XgODMxr83ls7Vg2CH1cbhmxY+lnhVW9ybPVNa5JXNslk3JdtjEodQdbyOLMC
gVYlvzEYyG1Aj7KO87F/zp3auvGzyvzmwrspHJn/GmrixkyGi5/QqnNaBpwxn/tekI/6MviGdacq
3W+g6tZ+1D3QlvUewiynSDT9DRS5dxG3ZEMuloa8YdBJY7p6qWMTi+v8pw7gDMTFCJx6ZlxDJtSl
M8N1AFrgyUNGQ+mNxD0+5IrSULUJnvU8yqOdVc/loW2C8kC3+k/BLHJLn1DgARRJu+/s4Nx5ipCc
//EAx5L96tE17fnYRN1/f0DZPnOrm46qM+2NK3SwHxeJ2+zCkTYpbYLGT7bN2IhnWgb2HkAX1UZt
uM8p1rqtOYBpBEHz1TpW81cI+tuJwCU5BsGadBPitRbjUEGdfEnQXy39M3Nf284p6+3wkSzy/iYa
7WFXeDK5lzHiD/BbjApjpH81d3VlmcSd0jLfTXn3wh3A+bRpBdxiLlHHgcb5kwqyT9Kz7M9AcC2m
mZWcgtGfH6fG/KXAo9um21evKn8yf5g+0cRlN0Xcdh8R8wDi7Mf6nX4hSMfUyd+4twFbBRh/CRHH
3XoxpKkczdq2joovd0jDH8uLN31btZ9GLrI7C2bZve2Y5ISZJD3MbEJedMKvL0Wa/FGL/1xGa3ue
GjJjQ0K4pO0tLIvqk64xJNLqS8R+sDLRhzOxxv7oxsXzDJxhq+ZsupWYoZ+HdGYqV6Nsndtpl0sB
uAHlVhJ3wZtEc38QFapOc07MjWn6S1gg7cFMjhH9y2wSK3QDZBYWyQRkqO0Pwk+mY+NXoFENSPtO
xTCjLSk8sUyTECCGC4Jz684e8xCkt+UtDNeVVYCzm8rRfcLJZu0q02/WdWr3UFnY18VtfbDoreEe
ccXR9DJxVHbKRlP406uXYD1bOIXTnI5buIjminES2MK5+RPgczybFHFnZ/Y+r4ep9p2Vx+e8dbss
+uDXWEHSMZG2JBiHfBMo2PLDklZOtyM49EPTDSSBxtg3l5/K3AWDYNngRlheRgeE4aMy/QepQoz7
7q8JcafN6wC8Fu0VnDjJXYkCcCMDuZ0XiUyLfGZmPgtD2lliF2ihyCz/pVXA7cI2i49iNJcN8ddo
df2Dm+H2YBvSHXTjaIBvLgkzNUbPgEIPprwnO8SsJmTaqENNYgnaUCOt5V0CPWoTuWW6NYwOdHlO
n7KRTKazOtknUxzsXSLgbrX4L/bOrLdxZcvS/+U+Nw8YnPlwH0qzZEm2PKSHF8JDJmcyglOQ/PX9
yaer8tyDqgLqoR8aaCQgyLKctiSSEXvvtb4l44UFqO4haT91Ejk7OuUBUDyneIV/lSCvI4Geyg33
hyDJirF2ub+2eFICRrdXTdy1W15/WcATF/MMXqKrEOCOXXSpEvssp5L0XkLMCG86V81E39OxMQa2
gMbbCn6zbPbEgd9ijyQzYgZngYlrGTWyu407zNvKSd9qWQ5LAJ7bKLWs+76XRARGtcFUwOmx0Dvz
arbn5jZKM4ZzNS7t1pv2AROd+++bTNvkPABW3jc+kN9psOW56zj4C9A7N0L1RBQKDrdstr8ok5l9
Vmqno7TYwtj5yh1lPBsJHDQa6+l95yMHNfYI12OyjXq9baPAOeqPNJvLg+bqZaQ0DtrgQtEHAkHX
mJLLESRpIiBf2Mlz5CMZ7OPIuY9mA0IHB+0u4wO9nxH+L6Xo1YIN7RE3zK/vh4Pr8y3zk0EUTnq9
mpNx2Lp0jNZsrlIGjNVPu8NvRucMDIx40sJd5/gWFk4YfbmgcWI1p0w3EdGSp34t86FOJCnie2RV
2ckvygmwo49hlKTdH7PlZhSI/Kne3J6AW9YL/GnvlcvfNgYh4RZxGpKyAL+wZI1d22nlnEgrcE7f
97g6tesR5ydlQRkgtkeIHs9md05yJOHwPLMreYZqnBSZsTd+lUheFm6avQcZrf0cYgeBR/5Kkzu0
aiWcDNxvcBEjUmBjiZ49hAwW99FeFhX4XQ6QFX0wVLJWdkhqcoJsR6zw/om17PHBRsMdCc3ZQdhk
JJuldZfQO37O0eM7xjWGWM63HikPQPZeSVmJD+U06D1lD3jOgGA/azjGw+xvGRJaO/YltHRwNz24
dx2gajkgM2ljemSttIcDG31M6VYK9Tpv3mcXcbOTtZAi4hs9MUFzq/kO3zBlpvKDh8HB62GVIWVh
mDyxTVXLpkrrHy0IY5gLqTy3OJHhlXZ57y9z7SePUWDgWLPn5Bj0ZcvyiES7pcb80UiBSQdi1ksz
EpvgArndOy7qOEoKlkBMNIbVecekROtKLFZVABZZGHdV4lHNVvm1oWsADILXT8ekeWH8815VA3pj
6Z1TJHXwcPr6KnZFUHvSkX9GmzYd4BlcdfDgToWv76kkgj1S6uGSXm8K5GkATOV2Io4Yk7qXhJgb
m1Nlj88p9oGt2hEDXh1GXzyaRk6gq6EIAY7FtBkQlcMEi06GbQ13xBr42wimnmB2RbCaDi4OPbCL
9EANcXwQ5ApBILYJuNCgVS9UYNQR2sO4o/k8Zl0c54ga18dRgYabPZHTe7cEAXpXqg8kz9F+Qlfc
3rSDrC6DYYq1ye9dfX9pDol9p2g9d2xG3XbqVlc5AheXDsAAKMlwY1sPk6PMDbYziWjb2Gjc5hcC
3KYAzqQV5ztE+yickdebRVFcYmnXC9KZG6qVPr8MmRq3zTV3UUovh+tt6i1EEpo+Omc25eP/tQxY
tA6J0ESyHBgdzeRMBdq7cswuni28pVAdPxSTCECXvL2MNWwBPXCB1xZwBAkzdVVR218A3TMKDkEt
zLPcEZCoQekDAk8aV/KH4CynQ0fkANMM3LDyFnKiukjXUWumCN7q+8vv58J2Q6i1z3y8ybLU6mLY
oYfua4ZlqrNVIhJwRQRO4E7LW3IPGr2ZGSHFlI/nSgbRGTTvEp1icfFUzwxx8G6ZLo2nFMV5Jkuk
LCUYpKj5HGXm7QvHvOaVwer1a3FJAm6C2nNu9HB1bY5HQFO8JZjC0cU76t1s+ayHK5Mogr6/62IH
Ah2GpLni05NiYnXB890G/XSTaJT8NFMmYHS5wWyOm9ArqmM3NmedNtER0edOOfnPoSLbKhobg45u
jVk2JVfVNYnnjc6BXYjNmDgI2uu4viRlmd4msK2zwKwuoWvshyT6acA72np1diPzvDv2khhAZ4gW
VCAwSDGcXqoRl0JAgm8W/RRDPNx5QYiMM+LNtzONsXm6XoSmcNkiuoWRxeSgNfpgPxtRgpbuY2gs
l20CZEW2uqgdrtD2LkdPMb6YkAeWlV9tkeNFF5/ssSUYkWrrYOhHlYgz1p6PQJiP+GGJXJkmfdBd
Za1bN/r0cgdZnjrg++9OxHp7lzwLmDhbLRlleepfvh9TVmSseXzbDAQc+0370ZvKOnyfq7PrWmu2
bs7q+0vreuqWaktH0mNbHHrbis9nCNO7AYsWV4gh3E3XK0E5cBIM1JX3rh7LTex6m1hJJqsPmGgO
Rh3Wb0XkfBG26L1jsXjqwl5/WuUEISYrf7qxv+vSOvplC2sVzb2FKY7cSt+uEYw6L0EkMZ671qWR
ZsvDAg6NqXDiVXlJnxCxSCmaoxVG6VeVZg8hSOsPLobvQ+V6b0JDae4nt35lPRvw/TbOcz5D7xii
QP6AQkaKZFAEj5lR+kttd/ohHWmaZxxD2ASwhSITDu9q6QEcnrR1Ow7EkqAV0OdhvOpdygQsJlm3
20BdDawlmgAwkvLGIHJ5T0mmDmHbTsz63HZPCNh4E5mYN+DazUfHd8S2s1xxwoASbDw3984uYuQN
knXjNmbXwMEfVBdPo690qlDfd0GBBTDO/YfGxffp67p6CgnrxFLdChTESK0tEK8vRsYKhv5QvIZM
4RaSeMb3QaMMzNEkR3F1MRs1fgH/OZhmUP0avHzjdTGGsrSg8S5Lps1psLsGhCBKItqr45OFkzct
hGWCGQ8qc+1WhDsGdXGw29H5Gmp5R55D+pnnxjPxlP27Z7FJbTrTf/Vw2PMnJEhTDLrDvpP7P+il
F/Syze6J18U+zaTaJ0+1WPlysO4bOqqrLgnaiz3b5K1PY3Hngt0ADpYaZysb3U2HDAX+Hn0jo7l2
oR2j3RlcTG6qxqr3iaoshkIlcqm+cPYE3RQ3I793R4hseUxVZGx12danGVsMtYzbnFVS9Sh/+/E2
qyg2EhCrd7m003Vv2PF9wYtdad2ohzYZwmVnCesRcwux4KOR/ihVTy40/vBnMFfjlaWZvPZX9ZSP
8vNNqvnDLKLyo+6yR2Uj0YIVeGqdevqpmcfKRNJe9iPSbn0PDqAi4+T7fScegX0CelGEUhwP7Oox
M49cKelv9iWTxKD7acc2oM4UvbrlP6aeSj8051Xm5MPbZDAaVJMOX4DOIgAVfvfsxISn5n4YPfUS
oqGQxki4HB33Fofxg0VSGoCzLLxYV+c5Dlfzri09d12FdnfbE+O06Z2pPpt4DrYtwKGTqbBc11mU
HhXxmDt36qFSsfjsGdVnB8hu7oGWd7knlsS9UaiQdjWWsmOjMkjqzINOjTHb7Ljs9BaSUrzRgVnf
oXhW61J6+sJM31pB1XDvQ01KXzvnxSMKu5mplDk+kXSGNay3jB8OVedCBfbwYsE0o98xxG8Th3Uc
iPk9i4vnlIvAp2fMt3Xrh1+OsvZYm81f5lyto7aGakC2MlvWGjOlCLCsXg/7EA9gGV3FcILV3se/
uAhZGbUdpb8oK256T7dfTRdewqqyPmonesWclr43xghuMhH6tbFAr+ugjen2oJkYml7/KEOUjZ2W
2ZNrjg6THsnmFK3HiotPe582abhKQAZfWHbGtaORIvgBxNqhAOWTYIMasi656VPshN/33K6jt9v5
NkkG//7Y9z2vDaCU/X52e/32X77z++m1MQ3e8vcz//ZrwDoZm9kRlz//x98/9/287y+j0iD/xsey
Cvg5uVHVBPcThOCfN/5/3CuzsvKWTYdgUrIow4I+Fz3tJzklNzaz5dvCFO0xBr3+/RX6YkyPaVdW
NwSTHa046W9nJLlnArO6OPRvix7IMPUjpK1s8m9JzkHOLHFBXzs58fb7wSA99qlLLVyZxaFLoq+E
XSyOs8wozmqU64Sm9qJqzJJltZbwjHObZRlvs93InWfH/pW24F+cIv4cURgT7ueiOaFAA1n2ZPqV
d9QSo8j3l4gIvXNfu4/fPd2wyNojR3Z0Bt34LJMgeModPz63o/5qBh/siJjbm852vH2ndLqyGtU8
BxLriIkOG7QXSLa4N1/U4K+EYzWrWZvertWcVx6u9zVIPhPRu7IPLB1rK3GnXyUBxYzQWxuFnLQw
A2RKz2srAr7UJdBMJNdvRp8vI3LsNmGuHpAxBgnkxmNJOqu7EiUx7AS6Ju31+XUzMK3xn1BRkT7D
7nEnKIYoHLuboc2+YkQLTo88N+kwkrgC54mhm2wZqJBd8Ei+UeQmaimqMkVwVZwN2wnPzvWyb01x
tasbLjbsNcGhxapbDn4KKcQayEoayNcQMneXtZfDaqtZNhuFVcRZj9j4F80A/tIaG2JxClMeFEll
i2RsEehX59RIDIJGPiATn3MdP8QFxFM1kc800AMzcWqvmLLSuRIXl/7Bfep/4P4f17LlQfp94j5W
aIkatPKzRwQOk/Zn9FfdEv9twolWv9BxooOmQQi2o3dgaXCgH04YnGQ176A6kbeZ4T4siP2ICdII
k7Q9TnB8vKh1tzBDyhwgYKWZncCZ1ngQNVxLVNGLaiyUYumN11VfVrucLk0/JSXpLKq8EcEzMVjy
4KKCvXEsAFiEeYqFIqaeWhzydB5N8y5zc8bFtPB7t0vRnzAtLq4kUlbQqrcd8vMI/8pyVS9tpd/k
mGPgBWssdLTK8yc/9fTPYibqIGn1Wz633SaGE7FMcO0sMyOUy4R+L9zcAZaYfiBZx2xFSKwV4Dft
Bh0ae+adphNvIRU6C6/de3H/Vs2aDnprPxZ4olPnzSeVeGn7s7dVVX9Ae0pISbWXfV8/O/YwrEqz
djZCTfdIaMRDYMk1yVrI1fr8tWuaYG2w+2hMksICRZJE6ccl52OolzG29Y8+9zd2GW5Ldy7vOUHa
g+FcHRqPwG/s57HKCZyYcLlnzQcJOVAGpzo+ywRFj20yREYB1HxYkG0iT7UvBU7YVdRB80mtfqdT
NIwR6Nqhm7EgK/JkhEWgDZCdchFVpomv3T5IL9yHmdu914SKAvHovTvgpc4xqNg09BHYa5otEMdN
42BKx3iyG9NAKB2pjSbF402S9s6mh87KzOCkb4n0yIZ9isfmKU7j8/f3UoHfoCKm+gQEorrrOxqM
qnmsM9N4rQtqLOUP7sVucuMG1K5aWZPq3quygShs/jCdig2XW3wiYJvfCpuYmT4vmbDABZsB1yQO
wzSZp87T5H3GqPipw1yARTb/78Duw6JZ84uj/yYRIvoM0P63BFKwwcMgjoedNZgFt0vkj2Dwps/r
5qTt4bhETELvgIjfzh67k3DOn0bouR9wnT7CNnBh5LLNdyGdLAIS7zalFiU8qqg8fN8DTVeSDJv6
tOiv3/l987fn/O3n/vIj3//F72+LJo/hx3qnzlcxxXMcr2im1If0eqOdnkDu319/37P7uD5837Mg
4GEPzgOQp2GZ1OWCrfx0sOz4xpuqjm1NMR2Ax45gJACIGzJsrvFmzaHrVWMuu6HzVo0JC2G4bwob
BkUkHGIcJDlOBU2p6cEpZvbU3gwmO55Sboe2UAeZdZ+5yy8e4SnDXGSROrh9Awfn+25liPrwfe/v
3+ld9z95/l8e/fOuNRkP0hLgTf1hPMw0MA5x4O+VyUuSPVAMcszl4ftenyb8Pf/JY7+fwrZ3Tfmn
duRZToe2SabDPKmWsEHEE+bAWsHGaIKY7dZtc7CvN39+bYZmc4jNrDmQg8izCGZgHxTrDyZ96qCR
pYMt/n5vvh+ohEV5BZhkiqO9gPVKP9BuD0HmklhHyCqndL53dAYtXve4VvjPv3/ZPIXNIZkxwftR
556+Dw/ZptXh+17Nnu0AsrXnunzDJ7CqhtzetOhkQ4fzxHfBql7fpe8bcX2rugvEgY4FqV4S1xDv
xxrE31geYqeeDzNhCiiv/ALrApjyKBTdIWh9thwqWji5ES56evNrv80J0oC54hfsILuWaZs1MHfz
kEftKjumClLFTd1aek2uA3iRzIT65W8Df7zmh8A8TA1V4dTh5vteN1YUjfG0Q5/RH5JY9wfXcIgB
+777/WAXTyTX1xeC5RcOKu8vrJuYSvvhg7SuFHIlLI9M9fk2rMsSiIKPJj+Qu9EJ53c7819nUzwp
t0GBVev0OBl5sTYJCX4dbDLPUc6RnE4fv0HdeS+uwoHR28UmMCCR5P6lsWl8AZiUkWszEOz10nOD
imtEiLZYE2ObOtn0YotiP185zHIyzGNN33wZGpINr+vaq16V0SmnplhOph1/9ggMuojYMzF6SzqP
i9zw4lMPBe7IxgmtfTFCZch93EoAvJj7VmT2tKvALZtXFZBSkhuWOoXYBW5hlWMBwG8QazW+wiVc
BaBlFlNA1BfWwS05dkSnpukaQV+79g39IyckNR6daFdMzalDiL8kZ0l9Nu7ZDBn7hWXYs9+xMKUg
5lmb5UDG9vWI/T5smfMHq/+PCqjYXU2Pk/z5z3981n3VNdP9zxhZwF+N//Z/Bwr4N9Kj3+mFsOT9
7Wf+RAX4zh+Bb1vCgbtOHh/0mH9HBXjmH46LZT40mXNTdJl4+P8PKsAO/kDKwD/X9xxB3vBvVIAV
/oH0jaQIHkRv6YTW/4QU4ATmv4ACjOsfxoP8bzz++X6fAnL95z/E/8oFJ0tOvuS6xKD8EysRhbFQ
ZDNsrWYUiCQqcCLpLe7WpESuqKyS2ngCm2mZF4JQmL+hUoT19JW1I8OOsJP98FQL0bOwtzEteSYO
fUiXN8KLsRJT67QbBK0zcqbQqAsHRxpRdN2PrBddc3QjqNeLwUXVutQOLpB9n1WFdyocl4QlsC41
3VfRy4SuaiSNPftBep1uinWBSZmpyFBk8slpsETOQUATBn/z1dQjPRaIdto8Ncnc0zbO3aB4nIGF
VevRKCt6x7oOpkOqYZoCKvJDdTe3CcpKE5hVuopCTGU3DX7aAjEFW1KCGpjV3RUKjesyMBSN08Aq
XAgwNmZjpoTRvJpUkIp11mZV/iaYDj8b+LvZuNcCgyGpAD2BaVBcw/shKXVyW/utKlYiCOb2haEP
W2eGtHb/cyYO1rn0tg2YSNPWAyQ31EWyzxOkQvcZQ4gaUgGkr9XsGmRimRUZkgCOdWIhE1Gjt87m
IA2PYch+G5QYOgQG29Dlb7K2Kvq9oF9o7WnAKus5cZgE7YoxyPSGOOqQFypyGmUroNwCGDw/HFTL
KR8wMGSNr+zllQQqASaPs/oR1qbZouAmJo/5DN6mYqNwJUQkhDmjvzFoXbAXJyNo3ONQGQJiIVmL
w5PogiZ9GigMcoihCOKpPi0XIFCAvPdHb/mefPHYQeD8Qp5qH6/7an1D6pyEO6nb2V/FSGEHqBVG
721nx/aiU8YUMjnRXLHLreLt0vuk8Su/xYBYZT8z15QoegSedIozYKcZssY6P7H5dbwHL5jQdzvM
1H/C7TQQFboIZze1oITjVbBqIZJrK/9IikSKAkrmNUt6pJrxlCQVwdvjnCYJKlh3SC4h+F5Cie0Q
vh0E21j2i5nNFX1AsmNJsnamyX9iSIpoukWMhDSfhMr5fOXqZp8xhGdoc741Po8dZxkAHFXqVd6n
wNNiQlZiZBEMC39kDOcxUzTGVe0y57Sq3Mr3h22Ifd9BB21dZyRoElX1GMNscoFn62outh22Frnu
FBi7lVcHsONTC6okcY0ZEOOikC1oJwMJzmtfqK4/5Z1HtE9LmQT4Kc/wJtJbtK0J2ZzZW+sRUTfR
OKFF1tdC9YOrt347iivMdQqYxrSm86u1HCamnCZdspPJXHccSaqz96XfpSXRbh7jKxNj53gh2s+E
KDfZAxviLjKbI9rw60C/nLvs5Gk3jMHMmjTYZtfJR6zk3vDuCd/c53DICTQswRUVrgcSz0Hj3i6C
vENXUnUFpWiA8jzCIFER7cR+jSyFJJLXq0tY82oLYYdADUIBFWFASSvfIIQxOSdtySL2JwizAAUx
mMJlOnYdOnRcQfnziPsqOaioKbITQ3cYUO6gW+8EPMyH5pZI7QFVMAbSEmB94HmnSZMyBExc0OH8
RQjr8ar6pbsHkMp2ZErZYi9J4pLNK34QkyIR+672GXsTGd/e5KMTp7swEJP9aOrGgIyJuQU8UdJG
UXM1lnnirkBbVl0Q/8twl5ZJGB3M0SQppFPQRbDgsJM5W7KTCP3sOa02oQyL8mCizE/2g+sV6FHr
oS3LNSdXzmAmjSLs+4Dq5JFsMq7QfLKIO30CsKAqOa4FOy8romd0QGlNZ6z0stvKJ2UGXA70bMHj
y5kqjfCBmIuZSrRn3mZOGmL6HUqLGNS5MD/LACPEyvADLui9DOp2U1Dgy0Uzl6XYKgvLIXpJHyNC
XWR+vOrw3fjLigkrFLVKThWU3qgQXHjtDEFXUFyj3GzPeiTFhlG3xJeUb8suIQETqkza3QSOSWTe
NMRGumFuMH5Fbm4OS1a24Dluje7Zi5yGwCBV+88VW33vV40NnirWVDBfWVlZ4ww31D1cLZ+kpQqS
5biSyLXzFxFnfUravWPE3VsaT05DvckJu54CJMLU3B70LgzVPeeljpDc/SClJbMRbjKPYC/YpKAw
ndB+pls3iYObN1yLUaEzkxmHIX3BADmjnrJNX+5JG5pdikM7/RBm19EUjrIwS9Z2XPeKWWaSJnsT
+0j7RqtT9LeICwmi7VkdSX4wqig51WNhjNtUlVK/xgVqVYCnBDvu5sqGr4dZe+xOiQIhTLPciTll
CfJMyXGxU3HIXAZqfKae1R9dRApQZGkOFt1+bMmFH9AcQGgmMkW5U77q0rTySK10qzF6BNpC30To
pM3u7Ur0xdac6qb/sGmrXgMBsTeKRaTGmMIBS34MuW9unDF7p43nGZ8DhzasgCDtVfAV+QwbQ65J
FhFw+Kr7msyAqZUH+AZBfyybUph75F4DeZK5kvCDciTjYmH3LlT9vPI41JgoW3K6Ba8AvhItlVkt
M7+s7wxzCsUPRGBp8xB6HlYZMY7EtVg227jzyDUxBUweVEep0upeqnEQ/kbEY8bEfaBvibPFCSZG
K11XcqYwoyMhyvF1eg5Gs+ofi8STQMRDU2c7RAPS3dJdAMHfRVS8P4DRyiaHYWvDheEctC/EngzP
Y+1cDSVmwzGlK+CMZ7cz4DipOCb/cxjtsFz6M3JK3pOrUFwwDeXl1iZTAZvhPRoCG8byOugEYcVE
oSpggsHsevvJBk64GvBkF2vly7i+wwNqT5sUsr5Jq5hpz670piG7paQL9etU2c0vi4DT8Sb1MsN/
b1xnSr6aNkwIdMiTlGjlLmUrRh5ZANJtSTCyFo+8LGHe161t6Q+3UALbT9WRCTzmrkHajz0C5VtF
U+4h1sLWrc9I5mhB+a496Hitgb7ZDFEybYwDmgiGNvmiK7LJ+BjqIGs/MttK5JmtmD2NN0ILZ/6M
aIjrdWfpErWQS6McpnhQYF3ug0ARfGS4GjqtGRt3JZmNs3MTed5I3Y/8GL39IWGcOcYvWcl/+RSi
zMH12E5TqYbPFI9RVW/CIun15v9K5fX/EH7tWgb91/Q1Xgg5K/9CX7v+wJ8VleP94dsU7r5rOY5w
TA/E2n/A17j2X9lnlmuGvuf+rqgc+w83cEMROJbnCtvz+SHmcF3yz3844g9obIKCi1WFeEZH/E8q
qtClPPwLes23XWFZ0NIcywElGVo2v+lfKiuM/FXcg2W2HMgYOytN4SJE3jXXpAzQ5k8COVdCoU4L
Aci+gyUFQUROPnwocSoRqLkxFclHNf2IBT0f7x55JBHwcLaOmTcOiFxovqYuMZWWV2EYucrAFYDd
hTlhPrF0aC6u0+otAGsM97T82AmylFwYycIw9a95kJED2L+N27XLJnYflCRLeFVTHRh/M6OYJ0w/
AR1/rsDj1mgn436QDuOgKdFcQ5qSPzqr15xP7mayivSmm0J/5RhzuBrZejMRcIDSOjr8UkzUgJ4F
KAihTJMh0fnmpkjBrYdl496GU/UMC6+nK56iqcZqtfKCq0ZNlkC8i7muVwlT71Vp2BU7Xl/sjTSF
EWkl7YOdWeQF5X1HAoAdbCjgPuY0TzaoxSfaQTSV6thFETkQTt+qNlwHMLp5sxKxrn0/37oh0O0k
7MM7O+qHlYVKD/V6hioYAfxGe5G9tgdcsYxtALQTobxoAS3fisHSC2kTllBXxMLOpGZjZpvMSz2w
i5YzbwSBz58ImTPCbDx5J8DUEMVXFavUwE7kRzSlqcrHlR9Xb/TLuf7PzV4ijUfKh0Zu7kaLXPPY
+piI1NqUbquAqmGArfhk8Q06IO8IudopCDArneaYApPrb0DSBdbeDsg0SKDJtmYjV7HpICxXZrc1
Cgb8gubZgv0Szi2YVq9NLd1XUlEkRDflPMZRE54C7UyounNmUnz2JnYOb/IWom70lqs6lByXAulg
R4BuXBb1mzqfxdHvRQA1J9S7nOz4QwjB7RXjJI0yazC34Obr19GCh4V9ElXPok6ydCuqbro38pAH
mzF66aemIojBSBKGzB7qMnjBeN452d4wlBWXOk8hO8H6XhWe0pKTaCgFW+faOaAMCDc+7JwDmNL4
XDPou5avYXAyqfF3E/XWTSwT816XKjmZRWfuUdJJkg6rjGCAMv412wMZRmkXNeccj9ejGZnVo1VC
g84yXb+qKIiPEL/0jUH5Tm01oQWrgjg+m/U83jJdY75roLLdoa+t9+0snFVh2pDPnaKUt3lluXvW
2QlQQqePgIPsg+dN0QPZ04QeZYImsaHTh8H2jK2YmwlkjZvUBDBHVX0KS+Xd5ohe8P+QGX+sTEoL
0Ga2/mnnpn9i2Scb1SjUnaSy3k7SZs5HZFn/Ar6muJDIWYCYoQt7Tf8LIKfE474WAJvnSA3MZYGq
/6I7TdWlZ+Mu6Nxgm3ku1wkSRrZ+XPQ/ZZnY19S45EIunDWT4iD7YmeMrXXo/YEyX7eZcZJhH38K
o8yegkF3m4BJDw0dq0QYTxwDyiqfd7kCoy4R8eSu27+hHY0voZdoyFxAJomrwFAQZuV4jwvKZeZu
NXO6GlEA3Oms9u7yoqjICfHsi1+0xqatMv+S0ZL/aUKx9BFjdvzGaJg0q3NIoC1H8kvhIRRcgGIQ
6kDTv/0yHK/7RFXGkCzJxVseo3Nc0DZGDOLlAdHtWemVKAl6XVNzVNJFZaEhkaQm2Ryxkw7vEpFO
xKsJGkQ0fcA4vNXykJSIktneyDertIp1UDgKI8hILHOT1mRoyZbuPAbB+7hohi8gQu6dF0Hi1QMV
8VJxouTLpK5Lc18kNOXqueaahAkkoHUD8GCdhq2xLIws2TYkj56oJhVDhGE8h5w5CGFctVewZE4D
E0cigzoMZwwRU/+2jBN/FzoD2q4gKMsnEDGoU8WMcWUeKULTyBmP1SyrvY+EP9jnca04NWRHonOH
zYe2WrEXk1D7qoxx2l6bk2wna8N74FfR+88qT5IcVOvkx9j44r13I3tTD4whQ+mk1QL8VoMRvTA3
3uCXB/CKV3y+0iNthqo+JI5wT9j62zVTKnOb5wFIUT93GJobPXp7w3SjRVLRdl83bRVvsCVwPe8c
LnmpPTAgjoKwq5YdUJGTqodoo7xJHDvmoPczVrclCLv0tgbd9DSyctGfUm7y0jrOcDMPFHOymCf4
NvP0bOmgvskSb9oq0xB3CQsHwp+gGj+IKx8eIpKXRhLNiFKsW0V0m+4Q+ywKw4H2yFX/jXOoeeU7
xVcrZ04stJp3KqYqDiFzc8inBv26YBB3SleQkP06IrE0bcEUhF2ITnlyvHRfiPhaC6aj8Zyh4tnR
0UmOBBFFOzoZ6YMgiW8dhbbz2Rmx/9x7VlOsIYzT5cuD7ISe33+hp5LfiCoqXoVqgpeSyW+zwMN4
JYTbapMgZblXADl+UoLMW84Jd1fhBEWhwsycQrdrq0NgdR0TDUUMRV/Uu9QO5m1KFtx6zjrqcjcD
8o1SO1hKiRVliakRlmhZ+IvKad1705vsH9IlzS1tPd4Kx4UGawZRdL5ujfRS0gpqlkMzlHSR4hhA
moWbE8HHJDYmqJ1zQaw0nkAh4ltzdMEpIxz5SlhMYSkMNVlMg7YAhZZ4B7o8GO66JvCPqD4TMpYa
U5x0kOYcAib7p8xxALHXyYTsyiCDG7eMUCakUTPeODQ8N7L1wrs8JAlhmahJesu2ESSJuMT+Hicr
sI9OR9eOGMq47PY5Sppw2wskvitOFDBwuU9KHld4VW1zDs9m0dtT+DGDvcdJByrztld1cqi7CDeb
LArh7ERmYTRXnXRwbVlhrzbd1LGKu3hIugX9pD699aoxTZGL9xCEOPLfOH9ZTNs4h7ze5nl5M/Ne
teuyJxlhIaZ6OhturZ91lsSs/IlJwwTwiAuBnJRitP9NYm+qQOMWEERu1WfLhyKFHCQQ6MbtGDVL
EY2dvY6KInNWM5Ff1WI2CGKY5UcV/eIcASpjccgjAXXj93kgBz0rCMby3SsfQ332o7NhareKQPYI
nGPmXIMeyUBEPTTyf5N3Zkty61iW/ZX+AZaBJDj1W/sY7jEpJoWkF5oUCnGeZ359Ld4sqwoxg+7d
/tpplpbXwvISDgI4BA72WZsbvpfWe7LgBZXsFZOpZCC7yvvjYL1X/qOq4XThIWyW/obCE+pvbxHg
3gXlQ5U/ZY555Zjlm0/OtNNxlam7gyK5tKhAKGZXnXga2nIfN/haKsUX1tSBO81XvSkox22urZqs
SZg/F7nxYpXxfkjLtQtgvBrfCnsfpahPu5ACXCX9kYnqWymLjdHUz5CLyz1Xhc5BSWT/ndQSW1ty
gOpKwOsVQaRfm9DR0N3pgXtTa+hRQI6RztyaCnleNWSXL9XuXYNWi200id6oLor3Og52MXHbdrX+
J5Nn2Ha+da/58CcBaEXHuhrEDYXGEI58Dpkk+wDfof3ATTsN9X4TaKi0jDxGlhnGvwLZJDsoa+h9
SbiuELJ5qwRjTdttYnAC1m896b5Qqwr30MLBtKtzfMX6V1tvvtQJsLNxiJ3HhpM1apMaBaRVDvjN
AW9xkFbexpnlPdTCw1CkG7F1JEe/NrLY2cYtVKohx1qmsvKvSLa4lcxxrrUUI1pbQeNf4cdUrLNa
aR+9yq2/tFPVRkSZ0HTOZuNJZavIoczmoJq3WapTvyeHXzUno+nKCVsHCIh4ZFckTjK/eHG5BSLN
8YDVucPFPKkVSekDxIUe0ROVlUBWvrFTxdPYUTdRhgojHO9ahzvwydHBFKhng3EYVkUWGBsKEUgp
BfIXudh3EVOIVefEgJIsMz5LZDwbxRQryeEM9ZRFpNeb1xHgG6oCMEMBV0KrYkqquX3aoJjo9LWi
IxYzex3uYxfFm9Kh9rRJ8m+NShFPZurZs2V7ZOHqfro7avDhSaxfIx9iCvD68srC8gQkDTY2JOc1
vNHhUkKQ+ImUUd+MRS83DWBQlCzY1kdKnB+KJMLPSbgUShe18c3xKYHve/L4a2CF1R+qQ6wHAybU
tWK3+q2puQZyM32syQxa/nSf7jz2AOx+iRRfdG/s5M9KJvk1Fl7kzdrYM9eKWSYYtOXxS4TW6c4p
cfZATwB7el+ZAvGwqaBlFQr7SM7o7bbmyv5erxW8+JrJdhUbZvOlAyLHjErMK5ObBt6aZrjbpsU9
HsczhMllEzjTPWz4mGv0FAlsdEgyx/4Fo9O9zUuzhtvHLYed5PErZesDSd9Gu4EFyDVdx334htkf
st9UK/5tqlzIc9VWc+87hf3aZtX4pBiVtkv7BIN4XY7yJXM057lSY3GdEDww/zNDii9z1vfOo1ik
unNivftWjlo9bJ2Ue1O2NGk4XHVUD34verfeGs0UoXQ7MK7RXij6tjAqEW81sLQ4oYu0DA4uBlWv
HH4rbIncDtCQHAFE97WGlYlhKT/AUea/U1dQVAhclh0mNIyDndfs6C0sFZ64FUz0jbA6jsUotY+I
7POrlJTDkYSbu+cWFZfHtikqsghOBoioxYX9trdHVrlHkgA9k1SL/eg0cgfPKFqXBXwAXYz21hxi
dOSe7+LnPng3dqWDPLGECvRPV7bD0OhXldL/LFLFWZeZV6x02wleqLUZ966KHSGQ0PFdkE6jRGzU
kuu4KsVNaYjJJtL38uuSPfutLuFI2xwUt0bQ8w0ZupqbDc2O7rUk0r+HlOhsOE77f+CAp5yEOuZH
aacAFEX4hSKM8ci/hcwMC/G7DsHGm1qb5Q10ICyafD6ym0oDPZIFGUaQhoqpaif7pyCq5BF/LnvF
HXyBLMgo4Kmnqf5SjEb/Y4wolWf3Ma5a9r7XXsW9pVPFQDBwmt51CZAdO+7H6L6Gtb4JkdPdB5Vd
kkStAJ1zDoqrlwDJ+HMbcZTcIAKFkjIgbP2TO1V+n9tV9eImPZ7lIMA9KqfgQO58WYmDWRQQ4QqQ
1xvOpL676gfMlcd6CHQ+Xh5W3ymO7vkI23PLXYb0tl5bUuicWoPNVqtp/GdZwoQBQRAg6TJQ14m1
SLkhSwy02ELTBAgrfuA6IA+8oejuJU/s+z7UvLU0RrbmWXaoQ3z/XKA8oHumR2lcs+VRrqx7U5ic
lyA/cSEqWBBCIVXKLe5Xhez+kxo3dX6t6wBkbdXu7/WOi/isscab6bgF6dnvaKDpu9f/31OdxiTs
WM51/p+0/lm+1cHbX+nOf/6lf+U71Umz8a8Ep/LPP/+XSIRP0X9QcWtojqlrhmnjIfXfOU3Fdv7D
4T/U2qgWN47Ckf8vSU3rr5Tmf4lEyKvOXCQ6kqkw/PRm32pfs0ldQByFIqfCExbDzYdef/mXN8X/
IhfyJUPPjcaEH/shbfo/bUzp1A9ClB6Wg23xod2rROLwTS8eCpt7suEpGx7tZu/F3063o36qeJmS
xH83RCVumgdoMff6UKytlsrxzrrqtGxDDrWxDhEFmp3+qGO5eLrB6SX9jxXH/3RsprChskw0PZZy
e2z2QnY9fSPOPHlpWKYefnhlYYYENxBKs3fZUqctvP93j/fXbPXo9+nfbnz+261psD604FPBQQGH
1+5Vaz+5aEcOl3fuv2413vr/7b1nn4z4wouxyOx/fHiHdtcSOQ8fuhKAs1xzJFqf/t1Lj57e2Iff
LTySt4S4Zt81jv/TiVr5CpahOfP06Qd+MqLW7L23hUeaXguqfe+mlnlgT6QF3Cnr1sDJFCvuUvAB
ac1cPFOACQO36kzPjY6nu6ZN8+az1okqH/uGmjnV0pjX1vjffO1alFc+pp/tvmwObv6lBJbYkpAY
tTsNOn2IT8iVHu5t5aGqr3XzeymfTJU0Zbg//XMW5qA1zZwPb5qDfafpJr+mAgmpqwWnjK+B2AVU
mjTu5rI2plH+0Aa7GGr1mrxgBSUOAuqazBw4mke/NAF74OdxqKumlWdW1dLcmQWiVmB13cVdsYff
gkiUa0B83+0zD19aUNrfXSEfSz17Uxfcbk/Wen1zb0ilua4mB5vTL2vp58/Cja0AsUe2VOy57Ji2
x8YPd5TW9vTDpzn2ydwzZ/EA3pjfjEaFtoTU4INwtXGfesJ6VrEf0a90qkbdu9MtLXTDnAWHwC5g
HLsmNxYlcs01R+la7jIlDrPN6QYWJq45CxFRWqsonoHrodJy940luI6p8hx3C8xgO8pwtyLN+zPv
bamx+ZqFnFfpRV5CgKGoK1BCqMh1Le4ctsOkWi0ORcFg70/3bCE8mbMl6SmFqeqpUu7H3vrV9YO8
aaCjrTW9dzmA6lxHcFD8Cs5DP9O7pQanMfywPtsBG70KK7O9jhiGAoTIsrwKiDm8jSutIjV2iKnx
kORcQ0d90QvMltgE/fdW6f/+E2LMZgk3Xm2ttS23YFnmqwdgo7H/pJKRJG1/uoXppX0242fRwEkR
mDlJXO0Thbq3ru3bXV+Ob1yzZWeGa2mmz0KCblcZLHNzuFLaMjsgrHOPA3dDT6d//9LYzMJBPJgl
mrUSvy2/By0WKq4GsGZk0w+TWQ0qdOg2YLeX0aypLiTXnybF1emml4LF7DNZ+1QQ2UY2XJFZLPp7
Tg+deqUm0o6/gkTrvG8jI6V9Od3Ywluc9sAf52Dg1ag4NPLPngAfvvGk3dwhn6OA7rLnz8KFGtSZ
F1UUSlq6gNdGgibdJpRxZ2f2FEu/fxYhKmZWUAnDvArzAFSIZhhHLQRGcvrXL8xiYxYSIJ1bTuoq
5lUmEm/nYAh3jeCLC5Tecn6dbmIhxBmzIGBYo1/IoooPojK09ajWUCS9LH71qd1cczr95UOU8M+M
hrrU2mxZjpWkLAaT5wMvLc2KVa/XINbrrB7BYZvk2uXKBT856iuoGV0DyBF1eghI0oCksTbsoclu
WrvGHx3PH99O7jq1lz4FoSYQAXPvE0KSFaYwY/RT7XAYu+yrJmfjoDpdmekDPHBp51S0mlzq46Y6
Kl1x5sUsDbT29zIYlR40UulVSGCj0OSuQ3I+fwe5PxjqCsIJBa8XtjQLLKqkSkiDZ3eY5JPbLOlx
d8DTYiuBo124JmYBhKrSWBvsqseYDJeFEQUHBtpJfObpC69KziLGWMdjmWdlf8DKHC0jruz4hVL6
nPsQmE6viaUmZp+njFQkcj4ypGTyfhhJ660zkuLbzIP1dbqFhbAhZ2EJxJ5DsUTAXb49la66pI1K
p83PRPCl3z8LSoEO+9ALxuaQBEWe/FQkXiXUIFOiCIiqZ+f9cFkvZrGDsx9OVVAWDtKKwJKOgWnp
7F29An/r7ekmlrqi/70wbGlyu0u52CFDBXHNUOS/gPPEj0lmuY+nm1gai9naK/yWfQ+fhIOZI7WE
UgRg4WhnCFjODLa61InZmsPQQVGyohkPrpVQt3MF+Cvw3m2uwknUZsCKBKLhzIjqX6PpjuVPCr/N
6fbaz/Xx1QuVurqy0HsEP3rDT/LkFum4Wj7maR3lk1ejMu5Ov4mF36nPxlO3otC3a9M92OhNoX5l
lWE6a27LdapagRB78sxXf2GLoU0/4MPO04kUNGtZzKWBGtvY/BbWWNkU01myBX7LodEp1yg5NHgq
p3u20KCchSRrCGofhbw8KIhCMhy3qQ6Y8B2+VzxqOTgT/LDz2CvOfC8WmtNnMUpO9qtaHWiHxHHj
dus0QdRflUbkdccUqYN4cV3oP5dtEvRZtLJSv4/8zFYOfuO6fcgNKVkLAbwtND1WYxDY7o/Tb3Fh
pfyT2vgwbIkdohauLEJva8gHqEPdoxf1ymWTAg/dvyaFrzQN8EgdgydN1QFg8N/E/pJAWQQC4VsU
lLw4nozUYXO6N0uzfRq8D70p2wpsVVPGBx49fT+aqNS4zBP4ubFKO3Fm6i01M5vrelXCWjet5hC1
vqWtKluwz7I6U/Zbj9KnYXu6N1Nt4WcnHn0WKVVuSYkoVIskAiVh6Pu7MFQ3XurcFz7OPYWDfR1W
LtKbegrba0i3wGowV50YtyX8iOShkdqZbNfSRm+uopUN7i5DKyD/VtnvqWaisQJ4Vso2F81DnPRX
fZb8aUTwkKd2wI2V6az6uj/0Ub9WcVeVHhVVg4I3eP3z9PtZmLv6LAb3WsgyQe1/1WriBQ8UnBuG
/lzecinC67P4winDqJHlxyiAAjIEq6ygal/Z1JWI+mEFnLFw2k09amp45wDAGJ5FgGR2F4JACR+g
3Y7YNmImbHwTAgJEc7T8wCrKTVEJd7hVMw6DZ9L16vRV++RgrM1CU586lpGwqK40BYjfoJKMDC0B
whTTTb+9y6zxihKKHZZTvzw1w+AM5YuGwOjMalgYBm0WrFK8Xi2EqslhFGX3W1C6Qi2RgQPpmUW9
sAq0WRAhe4uyHw3JwY/88arwnPHa97vgSqVQcEPtmHNmuS31Yx48msKKYi0ND0hg65/UyoZw6eJK
PfMBWXr89PcPsQkf60ZNtVg95K7mgI+ychWShCuS8sx7WohK2ixaYNTNhfCoJ4cO6SOIAbRm465B
jSoKynWUTL09veyW2pltrgwkj5oOJPMwKTlHFC7U8mzzoPeDjRGp5nDhtJqtv9YsY5MUZ3koQ3+8
cV0shhGguU26Ot2NhfGYDOM/joeXacEApKU82EOa7lXKaXFuwxWvvvD5s2UR5OhEyiIuD40YOhcX
8UY1H/t4iJUzAXmpA7N10elFXVKqWR6cMkWb6ZdRWu3SesTf4vQbWhjofz5LH2YsJ9QsNFnah0qH
ZUQaAZyCD4fbiPTqwpc0Nf2hCT2oSwpcVffQwTF8LgwZv2Gt4e1Od2DpDU1///D0wocLFwA1h1LU
Gl9DJ89/E/fE4+mnL11fqrMFZziAKKrIaQ5VQWLFKDBZS9gVUivhucOvVCXCxh0yeQjVCYYlLgVo
6w6K9YXvTvu7d7ni9yJEJ0WmxGje7TQU0RcUgkF10Tqf7qv/fntREXpFWgXHNMCB5sowUhndZFD0
1twVJt9Pv8SlIZp9w4VWeINvtFBoAmi52EUm9U8LIuKZGbDw7fhn6D7MADTZdol+sD20TWissqhp
dijD4nvAvihp0JKf7sUUMz75AotZLInKvuICiaXoYnQs67Vb4Mjy2xay5MrRNmwXapuhFltolVW2
y7Mu1u/SKmzZEl32A2bBJvYoce6axDpkJvIdZKBRkET7lsrASUIXSGRXK/TqSn4ft6Y9vqC0UcRT
jYI2O5z+BQsDKWbRiNKoLq4MxTnYIreqQ9q1Ag/pwqvPHbk/b0DML7x0l/od2ZvZ0W7ZUW0SCuW9
ewd6RHemB9Mv/WwQZ9//CgefoIO0f1Bdv9zC8PI3GAgp61ZvylUGUBNfkOLcZcbnvVHFLPAhu8Yv
OweZLqjWxYJCRdEYaZvTYzGN+mc9mRr9MOvrts0wcgQbIBMRHpyglDB4dAtiMRCBGn8ZEjryDSui
c8KKhS+FmEVC+MR1PvYhFfdx2Ntv5HfTdMNNahh9Gbqsk2eOxUsvbRbxEHU2aoFTxjEvSwseUK4U
V2Xc9eqZ97bUjVkwShM7r3S98I8q6JQdv9/eyzgPNxJ3vf3poVnqwmxXQ6rTjjQZekcViF99iNnW
lPucE6o408DnfRDOLBT5o5JK2FvOYUTmRj6krrSH3sixsEOOLV4v6YVwZuGGognExEOL45UdB0eq
pvpHwzezi3bKlI3+PX19PO9G0h7FwY1CPORKabxrXSeeT//2pRc0W+ZGlwI2SXKKXTRf17Zj1HdX
OS54iPDcsPx1upHPvztQg/7uguZWOafGIDiOTjRhoddajNNMbWe/CsU5k1xZ6shs0TkcrgU2OsDy
jLQtkRaivGT3hwGx0xrh99Md+Xy+co/wd0dgX9RVDDuLIiiU9F81WHfxa5oahXLuoL3UjdmiowUZ
NaqWHLMM12WMPLPylwG7/bce2/qZXmjT8vr3iIit3d/dALUbZhzJqyNXbwrkeRfPo/gbsicqM28A
QsXFraJnRd5toM8l3MxEReVp92FoePm9pUcuLGxX9uNTaaD83JnlkMo/5Uhd428Hp4asXOHdNprv
tYqfsn9sIoLHV0cWYanu1UBR/TN7/k8jO97Ds8lbuJPtdjaWt7Ht+/EfJl4vVCSyulne2/BVYoNi
fioItLU7Blp4G1dOoZz5Pn46FWh7Pqd7s6kydraPwmntH9jODT/F5LxzeqJ9Og14+tTqh2/WiAtY
njvZ+Nj0cX6M48gCA2Cp2SHmZtw/s036dFnSyGzJcHXiSri34hFXaPlAMSde1/4AIlht/N1QDeaZ
pbk0TLNVk1JAzg3rCJVd14MhfZOjbcW4TfeN8T2wqS6605LWnhzQQiHNHxI+sn5mhnw+1enjbD2p
NYn4gSG6hbikxt+UttHjh7xN9BhfkSLRux8t1ic1pBG/sCgOcls7wYIcJrhdmUf+z441wZMB7Odr
inlTa1foQeRSfZbECojE0A46sOIx1aSUwCe1GeJ0mQ2UXQZeoI76qxMj+Ss2p6fF54csYYMC+Gte
YOUCv7PMG48aPONn2VT9ylabZ8gV140sj02hPGAejmK6ALbpKk+nm12YjfPLBUVXh7YwR4piZOfL
du0OfpjeU+Lb2Ycc3uG565mlNTXbDpB0L01zLLhTHcoK3KePmFF5pjjfiM/Mh4UpP982kzNrrSKN
o9fc8JRfRRMbD0pTVdDkpIKbmjAgOW1Pv7SFzsyDrAgxigedqz/6NUh0sGiu8cfwdcygTj9/YVDm
OjFO82UX1376NIjGfbHHMPpjlmX35BOfvdVlbcwCbEJR6eCDeHzMqT5qUAjL4jHDp+5BjSx5ZkiW
+jH9/UOoi30VKY4ZAFd2ilHdtE2ZpZQi+pJ6+QQJ1ZmlszTy0zB9aIb6FN+SfqY/IgEfD2Siqlel
DJ0r1c4xYuqa8LLvgjkLqrK0jLHSm/wplArm7ZXm+tgauGZ8ZtevL72vWTT1fYFOXJPJq6ZFhXvt
uWoGQ62jMPMf9rhUvU1LJUUebZIB/NO11ytYDWljmarBJk9aKZHDBRKTK6tlI6Cva6W3/e/4DfgR
hWulVijfRyhr8H+aNvKa56CZ0kQ7lzte6zeLPu4NfIgpd5K32uD4NZVm0/UjpaVtplBB1oN+1t9d
fI21O6uze+Mu1zCqHNeh7NyoWA8l7GmQ4PgxeT5Qbko88smR0wCLwGOnYlxTMV3KN05P4mmj/G+7
HWHP7yo1YMLYHunyVxHkIrrrLM0ffWxqKJMPsV7xoLytgqSv7HCT5KmEUnVRu+YsVlMrb9oNla2P
Qu3q711R4ANG8fxNSFnRvU0p4NZNkuzMKlqKNrPQibWW0ALVdR79oOsfK6cXmMrmpudtT3dmYfnM
ZWxhV5Y+ZpTOI/XP1JkrtlC/aJWEbjRkGrahlZP+Pt3SQk/m0knIE5mKEDP63oGBqDcdmNr+DyRN
MV7YwOxAVVSwbopwdB8xnUX0WghuKZG+OsOP0x1Y+khPlJ+PoYa7aScdx854cYKM4pG9S8G5jVrb
SgJ9F1IBSREqmJ+IenTsjyxHf5BDzHLZ903QuGINtE/rlKvTv2YhXMwVdnUOusItFeURh0vtW2qo
XnbQ9a7P782xz+5PN6ItDdr09w/RtclUN/fjQv+aSnid4ss4UMMrt87IJ12nyrcrtZpqwQHzBqvB
QwlD09wrm/ra0tKaurvGzvu1VhRhm23gPgxWfMwx7QzzG27xgjR/wgFQ+CVE+UYqwx6tozUcsTpP
wAE5pjVCJjNrMOYr1dLM7lXISqs2bgvUBAJg1XQKh//TXXU+jyZzpVwQeUJDHRd/S01+wzoGE9CX
66BS/PhROhhKqAcpEmxZN15VD/YTIVaOJWWabJ8eTv+EpQkmZ2/bVxLDiIws/1ljmvk2OtCZU1/B
qLaybOWHUPz0j0OMy1bgbgbgK5FnwE2As7o5/QMWRlvOvnFmrVtlVCmY+GCkZmbfDCgu0ZXVOI22
v6gFY9YCtDacdGrNesSpeKT4lM9Hi9Cubc6Ey6VwNvuIOrYH/7NwzJfSxWRTrCelETh5KyZJvLH6
rs6OquZE59QCC58gY/YpaOwKH1m1MR9L37auMx/PrlVZ6vZ9yvn6NopNBe/PIZdnluPC+Bizj8EA
TSfsW8t4JPseqjtbNbCITkIXu6+LhmcuUVQVD9OK2DceffASOTaswmjXSL+q58ueP50kP4QTqjqB
Zw6d8VhSDP9bz2xq91Wva9ozi3hh+OfqRL0U+HUNbvk9JWbkcm1qmFZjb9kbfW6v8gbe/g4eaJX8
Ot2fxRU7+ySUaRn2SCy97z0HDRsaweiE6QupCWl9HTUOvMcW0207fADj0QFCxD9ROru8rmvrpjFy
S80fT/+Shakx11JFBXXlnSuwBVUdnPauzQiHz6+DKvTyTHZpYa7PVU5GB9q3V7P8DYOAwHzV2hIC
jdIMCiY5dhTD/YXdH+T6MbYiIYIzC3rhM6fPXrBIxkyT3Lq8OWJ0stthxKrxPRq8YOO71Aufk7Uu
TJx/NuUfJialIw53cmJ4izrZRtsoZ5jem0yjwBXkAF+vazfTSShsTo/WUnPTKH5orjO80anl5Exi
4NKzD31OrSqQD+lZ92bZRdYNFrNAIy9rbRZ0KxJzFTXu9VtvDKJ4DtoxQkylaCRt/JWW9W3uruzO
SZxzF4VLU2UWhRHeJzAZyvJ3ZcGg9dd+gvN0vG67PnDDbU5FLwTnakyi6Kfmqoo8l2RdancWjqfi
JtUAf/2WwnVoKd9LsV1/rHOyOf1VEqUT7aX16H25En3f6+6ZsLPU7iwuu/Uw+uNYtm/mGDpOtSvT
jHo4O5Atdsgt6FMBDxDdSvS7F/xtf3pYF1r9N0GUGQSgZkvvd14NTq9sRvCG1p1UAqDYFJTZlJjt
eeFVsgss0EkXCXCEPRdCaSnqFxGMGPWhhusPrV1OXr5RUI3tpldEZF0k+Kehqd8fFskgdXZ4IjLf
lMrLwq10Anx0y6AnN5aWxlCceY0LWUxtFmH60h1BtwTx79GsNHhI2LRZk9uQ0xeEak/otlrfFC7e
wre6ZknUWH00yEF5OT2KC6FgriiOIft2dSLK98hRTOfJsTpg6/CdbUO84K6Ou2cOVi48Vw+68J34
Z6P/4aVaFdQPy+6D32HvgVqTVi/8XUAhhXJmC7EQsOf6LNtPFImp8fhmBRDhdoaja9iMGX6t7aLa
xuz5stc2CzFRlcS9mhTqG9rRIFOBnUkjO4Apt81vUQKwaB8AVa7yM80tvbZZZOHr7oHwT6P3Mcj7
/tYxfBXGXmrFEj/r0z1aenGzIOIAt8e3xovfTc8W5WvUKaNP/TuU6VsT11N3e7qZhagxF4RFYYXP
XB7GvxO047ZY9a7tDvpaiNgKu82Q2vEPmUGRDDZwhnp9d1mrs40f9FBIs5XV/g5bcE9g41O+6s51
qw5KqGC7zre8wJerqj1lB9FGVb+dbndh3P5R+X6Y7mWnllyGmPE7m7Sue0Cum1XXqZNTVXK6gaUd
4Fw+1vaDNsqqwEPMSUs/niD4QXk/qtx4RBsn9QDT3XoosywYOWHmW6+UDIj6hrO7IYyN9BW8l84s
vaXOTjPrQ2e9QUsxDq6i39NOMPmCe24yiSJDoKtfTvd2qYXp7x9aUNRSGTTUeL+t3Bqavd8JDUu9
WI9L7xxjYinlMNebkW0IraxLcIm1/EgogNG9iKqS2xp8UPStT6ZSxdvA0Z2wvwM4xCcPNaMVHqXV
mI2yLQs8YobdUOAzVt4U1rTb2Po9hxof81GR6191f0gkfqZyiAD5k52E/bTKAYSp2xK4KoQtiLZd
D5evG9QY1FZWN6G5ofbDL/aZQ8Q8k1D69G2yk5yteI08dYE0IjzCfk2DteLpxKsAEumZvfPC8+0p
1fFhtJKGkzZQCO/IISV2N/hIG8q1VVPesTk9HT4NWaqYUNkfGyAnw02bMLmbL1ARDwkG305kvXSq
fm4PsNSF2R4Av5jQc3yuzfPILvFU1DjDb2Uu3MukmTh2/d2FvqBMvmrC6KgIW9x1qUOJQ2vEZ4Lt
px93XtBsRcYDuGrQ98kxtcdHrS3AmMJgWxFw8bjXz4zCPxuif0uE08r08j6McxipQmDE2R0cOxit
L01qhHG38yJ/SG/dTEDjX4fRUCRPHpKGysSZUknaycGbQhvYsX7nXbkAB7Vb6jiBroYlNhxvuGf4
kL2RClvKjty62TyqShaYP5UiF8ozcgazxEjd7Adxn3qUw762XtDL+zx0gdNjf+jI5MbC//FBE4ql
vqgmpadnNJtLs2J2oCE2YLRaBS3ex03U7gS3mPoVVfLDuVLNhWIDNp9/v1IAbHnUhqxEpyvIvgMY
tBJF29iFFmrPWg+Z+F0Zu9bWNwW2Nu2fVlFFi4UTt8oTsr9WfSyH2q6JVnhbF9qZI/jSepvtQoa8
TB0P74OjrVYwUJvKX2dR6Vx1Q96cmbFLr3YWkzCRcCheGjB3CKFq+x5YzRquy+l4sfDwOd1HMZom
jP0iOvKJ7w4mSdW1CWvxzMdp4e3M8T6WLGMBLRkqDeVEqb0zNC3A4KnP3EJe+ZlVYyF0UT/md4FJ
zy7dNA3nUOKSspNc52M8pSRn9ixL/ZjFvFEFnphopjxQDqvFj0Nddco30+IU+4V9Us3u6aJezFU2
znSR7Sl5fLQiXa7Thttln4zHmYm01Ivp7x+CEt/dzhhy3L5H0XjPLH47uLI7RTXums5ov17WhVnk
U3uj0uPUi4+ak4+3bTI6P+B+JOduGJf6MIszeh2niVH40bEnN1JAIWvbP0ps5D/cNiafcVkfZqGm
1bRQYjsQ4RPrJ/UKNxA1BtPXdc+XPX8WNKD/lJJL3/yIOAysUIyLz7MWtOcwakvvaBYwcCaitNns
0mPv8j/7Uu/TalN2YIFuaLmX24t6MVdFaFBW1TAf8qMY/VpZN2GbFMc6tmCSn25goR/mfCOgkDhW
gdkeq8qs2qOfpiaGmvGgWXCiBa8uKS9bd3NcDoBZbtXNzD1QJxz+qvPQeRykGM7cESz1Y7YkKurz
a0UG+jEBgv4cSwvvcwygoy+qoY/qZXN2ckL5uLhL38V+Ltfsg9DG+KfZUK+LCV1qjBc+fzZnHViv
DnBP/G8B6V7lgSSjJQcSQBcOwWzSyqwrWzlILK5rqSZrzgCRv4c/bJ+7Vl/40s2v1RUtpE7Cz9pj
jD9Kdt07udbs/C4Mzl1XLjUw23rrOowwJ3HRaSlFeG0V0v9hmWr8enoxLD199glq/bAIpSlN9oLg
5TmTeGDFzaCs281lDcxWm5InSStGhfczFGOFpVWXvwrUaJeVSGOz8/cEdRNTNXqcno54O6i/IPq2
XzkRdr81xbDeT3dhYaHN+TMB/AI7hd17TIs8ew7YaH9VBQx1VdbnWEpLwzD7/oQmlm5hh+W0Huei
QOyKE8Fac5z24XQXlp4/W8ZhLzss0MfxWGrqGLMFGOrj4AvvXNZs6RXNlrHHBVivjpV1SEkPyxvL
c3Q/3SiGW7dXaRbg5XnZep5fjLIrDrn4C/ujxATtHhgDJF5shtxzHVl4UfN7UUdQJFHXTX/ssf2+
s7hwvVd8y0ku+/lytph97i0weEn7IzTnPljLiFT+ylE8/3DROP/btWiV1YYoA3msI1V7CDzhF5T6
JLCILnv+bDUHIKHd0XH0owNkGd9B3EjFyk48/VyV7BR3PjnhzsUZAilhq3RV8tD1bVrelVFsKNkO
G8M+xffUwL3zQZTULXX7qIiK4Vy/lpqdpsOHPSz17KrMnQQyFsjNrZm2HQZPlbaWVUXWK9TL51jE
ye70S1xYLHPxhTHCai9CkNJqTW5gZWC9+u7ij/4llXhxXNbGbMGzmykwqg2NoxW4iYp5ER7Ja60K
6/4ldH0y2qebWVous3WP83WDU5Q/HislJpGc6Kiw9opipJcxJykbmg2MluYidkts8eouUlZeX1A2
HcT4Um4u6sFcW+hSkh0K7FKPkV6y/6cyP6EZTQ2yq8samC15HaFTTsZdHDMQWvlK1In6UqJlP8eN
mZ7zyYqZ39Y7dYAhWiS0L06FHB8nh06mY7dzuOrRy5WZaabirjmP+3l21fZh4N8PthKe5aUtTOb5
tb2ddH2dmajCKj1X3n2MqQOumH15p0Pst85Ms6VGpr9/WJ4mpvUIxlTzGBtedo92CUqJSPV8V0NH
eTs9TkttzEJAUveKYddVdm/rg2U+6Qk5LnsNyN/PDgM2GvGFmc5/o6A4cVdLa6Q2wc4TDwtUE2/t
wAXhebojC2tyzjVRLcvVMMfQv4x9XGT3/tCH+THXqOo5E78+vwlBWDJb9eWQ2IE+xs4RzF1TinWM
8YrymkkzR6RX4geUbvG5yTDQ6e2gv7EVBwAQ1ZpRHOUbzlzynAhsacxm0QEoWdz2wpDHysx9b23/
J2fnthynzm3hJ6KKkyS4hT7Z7djtJHaSdaPKEQQSAoQQ8PR7dK7ys93uqr5cqVqNQdKUNOeY4yt9
7u2jhgOv54uorm9bwuv6e60ZmBwyZJCzczNmE+3oR1jlNK83Ddi6zl4AcQTkuozu3RI50Ayc0j2q
0p3+/f7vX/hK6/I6ok6YDgH2gqA64zHCGS38SkbTfjGzvNYye2HWrYvrtpU9LKXiBKgqMsh7Pdnq
62gk0Grvv8Sl3z+/3D8hoKxt0tGux8nGTNUnnQypzeYmSG68Zq3L5Vzh4qM0Z/doNZdm02hgz7Zo
KS7o5rYXWB3x3WRhptD57FR4+gyMBLFdAtVu2JVlf2mUVzt+OzlqwIRMT3Cq1Z/D+C/0OARJJfcL
9H5ficQXDkprfy0HRXznwgBAK9vQAB3k85CDfzED11U0xO5cE22lp/mP2z7aaoGHpR+VS53CY6uH
Yx8MuoHUu5vAfbrNvM9fF8mNcwUf6ia59yaBK7aywR8zRJAhA6U00Csf7Xw6fmOLDlZHgMYQ68E3
FBxQX2IkUmTMujk1OFP2/t5f6vlKZuvCGvl/NfDWGxeIxJPTCG9hP+NaEW/vp7MQV+bwhdFfl8AL
j5cCXvTlaRk1SA1VzP1lyDuYmbqvsEYrehC9YeRvwDlol6K+MX/919Lqn7WPakiL82UJ/o8qyxpc
tLl8BFqvuGameem7nf/9n99Pam9E7UtXx2bRxbA3bCHjfzh5oqT1/jS+NAFWa38EQ0iAsWG/wrKl
3bgm/FxXFfu18Cq6KwvdXFudF2LA3yLXPy8SUeTSQLpZ7mFWYTQUH/O0D9KFwYDcZ+Hn215mtftz
18xkaVNxdDwoermRRdx3jwnO/yh4ziPRyVaW8JK5Ugq7NDirEACD4R7qHg3on17Y0a9aqMmlGnV1
ZXFe+GZrrxOlZkU9HfN7zXzY3tRQ934vh1lUuZVxdW1kLswAfxUCiqZPYc3u6iOLWJxZiE8rQAQn
v78XaMfSBz7Ceur98bnwwdbOJYGEH/Fkg+pYNVicMUxcj14o+q+3/fr5Bf+ZYrFC7tcH5evIbcpr
AP7Q3pxHtAJ/9f0HXPpSq40+6aCWlgONPwo1tyTvJk1hqkrg+xKmqMeCzNg0dnPbs86f8J+XObtX
qQq97SelJ/aJS3BiDhp07+EzJ3EP1LsHyb29dlO79GarKBDWKQ/QUEw+di4qXwpHxYGAZ3UnSlFu
SmXT2+7+fvi/b1WnqLeitkR+OeDA51ddRZA0Zx6HfvMrNM/xcKMqxF9FAmBbAMdcnH/fO3i0ZHUo
yAyPRKbQShCfQWLvj9JZxfLG9umvIoDr+gBWrDP7hZJ4uldLy7fVgFbubHLx8Dv1avD+YHH3bdBL
tNWTGa4k096MDHAeOf89/8yOcQxgxT7Y+pFiro+fkxlNUN+071GQXeGrfy1D/jfV8P/eD89ZxQZp
oL4DELB6CQW0DkE2jD5Jn5RH0vmJRMTyn7CnaMShSj1JN31ZgjwEf4aaRBuBzK7cclPQYNv1UwhU
Iu8lwM6IAMWepj0x+9B1NaV7YgLjgWceuMbflaRFPxtIyMG8jf0xQCEyTW0JW8jQlL271z26UEFh
QvXqAGFx5d8JD3/cRtPRH+6BZEX9xAEKNX+KFRnPfKDWs59UqkfQ84CkGQUEWTMT1RaHqRBWimUp
9NZCpC3tpg0qYX+/PzfO3+iNb5espiCxFGhTGHndw1XFvRqlf3cTVMRZLQfzgy/sZyhncyrnjt84
Kc5Ho38mhV+j8U6nvXlstPJgnAmtD2C6ud+1VID+V0/hlXzEm9ECs2IVaCf09hZqNMtBwft5yUSg
efRUTiO8ufYKvME4BsgdLcPXSuBvbht43irulmSe0B1eyWMbuOCzxPx4Heam/vP+OF369VWkbftu
1BBC1keCzLHZpIzbMW96G11pqr70tVaxFa6yCkbGtfjNDaoOdwP6jdqdhXep+TlZqJY+Q/fExi+3
vcwqwC5iopQ6Lo+mqdXPFmw/wME70/54/+ffzq9gKFaTGhYNYla+00fYJxgc3qCLDCLYW8cdbltq
CSK2Z+j98Tbg6lZgbEqv+Q4aYRw8tTyabnEtwh+xirpFA0Jo5fXdse7AGtwaI1hxRPdKf+1CfGnp
rsIrTQZAfvqkg6ozCnHXHnGe/CwiO8cmKz1mBrpL0R0ZnWrW1Ho4SJ/a5convjAd13rGocIlOW4i
767v5iL94FlQGZ88uCtfq1NderlVmKhnMdfoVk8PEUlcHs38OFVFPQIWDti4G0A2rimrP/dLKm4b
r7W+ETztnqLGyg4xlKY/QjcKuu0DkCgO78/KS59sFR+w16N/aCTFPXYY4jYNeoFReuscuG23PWAV
IoDKUE1YDt2x4+OUPJFkYdMTGl8Ajr/tAasYweIEkIGA9EdLCPzI0RDF+GPCvSr8/v4D3hYTwkZs
FRg8FSxpSKL6HhWjbsmSabTwJYEa9A6QseWjV6bTAWb+hmRNGNXgrHeFzILe8qcUZgNdHnWdvjGe
J6v1awrkFbnh4aFATw1UXzHv9EYjzb17/2UvzIe1xA8NkRgggE2OyhoQuJF2bkCF58ZdMze69IDz
0vpnpw1i5zum5uGYhgsKJ3qkbheFcH6+bb6x1RI1CY7FaIibDnKAWU3O6h6p7MqU5ZUFeWFLWqvu
fCU8WMWPw5HG8JZDJxPt9mFLYqAa+2nHInhb3TYSq5U51nYBcQwGQuBBBJHJu6q2tMkTNObZ022P
WK3NocIRcUZMOUp4EAA/TcaNNv4taSvY463XpVcDJVO17tjBCgVGKGnlfoJZlFw5GlyaR6tFOXlR
aZGPGI+Bkw3JRsyjPBmD8dpCO+9XbxxB1wZVsoLn0CCK8HdXD+p5WWBW9RxC56LzwGK5fa+VTL0H
7HaTekKFTsWPE24W7uv7I3OerW89fbXM4w5UuSIV0wFMLBlWOx4HyWsSygiFCtZbzIoW17JBZIKn
cLN5/6HnmfXGQ9cmTIQDbITlw+/BWW/6b0BWwQQIfZ5V6h+8GWfS37c9ZxUCKhLype2j4AjIVPRR
V4v/4jM5fKyAAXh9/xEXZsdabigkzM3UovpjimJ8+yNZ0DP+IAvwlDbvP+DStzqHh3/CmCbcSthc
TMcIfFj0fsBp8FBWURDk6BuqrmzO4XkyvzUiqxiAjJyeKzMsRz4HtQbAHR1zLsi6MaqWb6Yp/fCl
hJPI8EEkgEZ/GVv45KBVNcFtudsrdLzRY2oavy/y0gzB9ILIG8hz8+zg0DODHJyMv3gOW390GOGb
1zY71MTCgeR1oZ0mm4aNwm8yVQeW3MnCFWOyff/7XToN01XsQZN022ohh2OYyOVPUbaBnrYkqGZ7
Dwxb77IgjhoCjiyP+7sihG3JTp2NxFUeW7RlXeuGvTRRVlEKsiwAEkTUHVUHM1pU1Gu0w6tB3WY6
66drqWUywVG/9Mf5GKgBYRCEdPvTn2SqYQ0V9tfaYC5Nx/XdgrF6odO4HEnfjy2Q32782nACcGuN
UHJTDhLvsopKsm8EULZteRyNGQUOi3yBJcKoYeT4/qy4MBpr2SXYQ4qBOdYdOZKR/ECrjiz/9UZY
c2VFXfhOaxOjKfDbUgy+ObYw90DysaylmD8sPqXFdpRBON7SugV/y9UpZG6ED0sHzO604L3KYPUS
gnQ7dP2v2z7UKvzEzGtB+6gDjLeev04LUSVA99M1ss+lcVjFncIvUpkofzjyJSmGO6VH1x7Rae3T
KwN9aRzOD/4nfJaM+6aLkSfoWJB+pkgK62xYPPvs+khc2QPO3+KN4Ln2qkFLHkfr91j+aKQKxaZ2
3RA/1V3Ukn1lK93k8L5Q1+7Vl15odRzRNUssMgbzEQSrs4sS4JVtNjipPiLzXNsrO/SlcVktcxN0
bbyYRj+4pCiDPfZkvEwaB/XLbdNqtcApGsc4KUYfLbYdrrV9iu59FaLyf2XYLwzJWofpREeVYsX4
NMFfIvgmZSXkZsI/JL8TIWL1yYI6Mnx5/2UunODWqkxZS7gniDDcewywYdSww/Kl9tL+QbEzBSRA
28zHRZXyaS6TGOG5pLv3H3xhLqzlmgns+folcdNxKVlwQiaCLPBXsONejDDnuTIVLj3k/In/WUE9
uGxxQgsfpSfPf/VhQaJglxOYeyjd6hvj8Vq3yQcDc0bnx8dF960AqjvqU5hZ1eLG7MDaMcuREu0U
S0GOYxvA+VUCa1vlnlLBNXeICwfptSqTOQLmfSkwvv6ot5GpbJSDWZZuQ45CUMHD4XnpdXglLF8a
lFUUcBTLxgg/QMNAHf2GKrjQGbUt+8jtlLgrI38hCKy9ZlXQioGDuvsQuKj/RLu6J1m8MHvNROrS
S6yCAIi/Q61Szzy0KpEyM7axedt6xXfGymH7/hI5H/XfiM1rfaZyoCTDP3B4gDGlax/aOVFDnVMb
0eRDMutyemRk4lWZz1En/a/LmPi62L//7L+6hrcevrp/JDNYcsvZXQXHzFfDW/a7lXGZWdmAeBQG
2v8hZIByt3b0oZp6OE+5vq6+TBMPaDZJEd35FSM4wPmJ2rehWsSGDpG65rVwIW6tpZ+lSvzUNtAs
MZ72+jn2Fw7myECNS4KsiFqY3IGxF8A0Ju/Rtiq7DVo9RGzzKKpMc22WXZgFawVo0eIsplq4oi1j
FTdZiSTWY0JS3D+n3os/vT8Ulx5y/vd/gliCFn5UJ2BZ2yVoSI4zhgbQKsrQLB66Kav8ZkyubZ2X
snhrxmRMyTQNS5w8jCEQ4GbDXDBWbAM42xyLDZ+AiwmzoChcvCfC4LLzmEaiwTVJtkMIRwg6LzLJ
ejQZjf4OQgUuruHQL32F6H+/QjU4GPyYcnygBUCKVY7CqJ/e0dizmmaeVR2/kpK59KBVeCJLCl84
xKgHFsZjkWGS6R9oIRHfa0A3b9yY1jJS1iTWNHPXPzBqkp8GLG+xK6NAfetZz2/zIUzX2LuaWW3h
27c86Bg6oiyasBHWSXNVEHchxq61oUvLWi+qyPK7aqXCSbFqe7OrU5Y02/dn/qUHrGIQVTCXgm+R
e7Aw1Use/YIXcZiVKaljtnn/ERdGey0QBXqGI39F3YNoz7gnJ2Pzi3BOpoyPzW29IyAvrM4hDLd0
GUZJ+SeyFbdPvRCN+NEH0XjNg+HSa5z//Z8YQaE4gw0B/D0z4Xeol8GybhkPcKib7oZlMvRKGeHS
Y84D9c9joN4OKwl3BbSD9UOCmyH6j9I+KwNgsmAJAJsiV1wZmEsb0NpjqYQdM1wuo/oDxyHEl69t
EIy2O3iwDU031CYQrW67yJUpUi/DCEeRvKgT/ptOw+y/wjPFd4+8bcbhD4/RkrWT/Yju7EybOohF
niQJM4+RKoqrUo1L32YVN8BwSw2cV9h9QWZLyxyOrlEAonMFZ78RGempi2/qHMV0Wt1wFjh0d2E9
0YekQgN6bg2sEh7HmRbXxvnSwludblQqpUfizjt5xsaHvu1VCWhGrdT2plW3lp4mxg6Qz80c6pmu
qE6jasvy1ANxNKSZK/Ch3JW71IVBWctPC2MUtMZ9/0AbDoleMA3kBHSYgHnxVLorq+LC11prT11Y
tBIiBjyEFYXANOyLZFMa0V+tqF447azFp24mRcNT1T9Pc5fE/pcxaiGcK5aq5WobNEU3HngRNvp7
46qk26PbGl7lGw2/gGrMTGyWot36dcG7DCZsNIRtnz9b0T7g08yizFrcjGBF5Amg2794ce1T+Dg1
MzRbDzN1YZLg8ORFhXgIpPB1u+nnKnV3ltUerOQ8WyS2yYugXXAo4T1dbIYkfAi+VtO2CQ2BlVQj
j/IERm9TjTITih7bEKAppsF/CIoxzkIUCMh9NHWk+kCHluIP9UTdu/9ECqrgfci7jm2hGy49FMM4
VFZl7mQhmod6IDPsQF0B02SdqfNR6b6i/eTlJhGIiTjzi1h8LiTAMHbfxqGM7T6RWvt2P0NY0B/i
0PjefTql3vwNfgTN/JAKY046cbid5uwMiv5lp36GwyqMR1PyqxzHbnqkERQofe7rAfLFLDLgWZXZ
BLcS+WKbgCeYYHHTmAdNBSkPelRheRhZH6AOIThNginn3I/ofQ80aQMr+hEnV5mha4DQBf45PW9/
gmtTUpOjd9XOKKJRQ9K2ySFI6tQ3T1Eo53Ib66myGwpGWGEyjKWnYJsCfclPaiBXNpmYR1OSO99U
Xio+wdxJ8muCaFgHI+q/cUVYCztTkRJ0PujgQVKnoh9nKxhIVWOV4CofcFmMXoZWZMXmbCnHNkL2
Ik68Lc7Hzfwf+rQSXCf6Eqn6EjS/uLNbVAwXcPxgXSXgszphDrH/ogjWBK8hEGjxlyGRSZJx+LVE
mFSY+6BBtjgZCAi40GAAhEktxul717dtBMivG4LwFW0By3RvW1Kp77NP0eS9mSNStnwP3wYyiQxd
95DWb4YgBmQ3a1vGZrWZwFXpoDrplkJ4WWX8Efx59JGpr4PAadtkKSdRX297Tzo6byMOOjw/KLUY
EWVTYOBGukksR3NrPk9wrQWNIFqApEN3XdS4P1jF1fSpj63yJcSJs+ncITS96AGZqfhUPkrjNwDX
1bhExP5mVn+vl15YBNVzP0dj/Kvy4NBXZjMqYFR9cJKHZ+tRJDtImFUdDE/i3MPYI4PjalpbtPWl
AWDneepK/A8bXZJq/l5E6bLoO6ekmOacVz5UDviioXafq2KgncrB7wLJZ5NMSjN5ZwyaHfjdREv0
428ggQStautsgym244sW5Rk6XvDmXk1hUX2k3eSnDypAqoc9yg5er1EeuR5V1DwkHpbdeXYq+qI7
Tmu3UzUcaB946Xf2BW5OPZZjESyE5EVoQGZGf37nhypTFBEdBTe8TRHsghJUHrCsLOsB4+wngRLn
tkrqZXlVCe7/U05LyQK37VEhsW434Hpe/Ibn3+D8TdI70z4s/sJ0mLcqjtDDES6N/5sDwNl8CtuS
sFOXphMCVVtTWCcc6s7G8Zj1XTqFX2jsB/UJVp1NTTAFPbQY5mDzlYm/LY3FzrMJhwAdqHwoAR7I
ip76cVlmHVjqhm8DD556KDMB85gStMKRKS236CSXwuGPQY4/+nrLZpus1W247tqo8e14aiZqbB4C
LWUzWaXm12RHd6Xi//YemKwJoynK2EjhLsGJy9ZNG9v1I2JVPXSHW14iDc4b/D8nz1TBD61Aj+cJ
6VGGoen9l7AovIe5mK8Joy5kwYLzq/37iLIIfXj+05OnInqSiIAb6iv70skm3vGEqF+pz8Mr3+vS
wWR1nQVioAE3Jq2P6NiL+52CaaIHfducBD9EiqlxW5Z13RURTi6qHKl99CwVzeeA9mY6eJLFgcsY
iRf58/3ROV/I3tgJgtWBdFwgoURTCnuOh9oOn9sIUITtnFQjdj3svRX8ZBeVxsmub6ms+21bQLPR
33iYXB1WOwsqBOBbxXMaw/pePC6RF84qE3Q8T+9qoDB/ff81357k6bpfYorm3p+bZX4eUlaFd5GE
vccCR886MNcUFRfmxbqDIUWpLQiNIyeoC3yT6UH621iH5rUHPO22teSvbqMudloxM5LTyFOR/Iri
mEJ6jQS8V2+nGtqpaz0Gl17m/O//rKg5sDyZWCyfsZV78U7UUSih6EQr6Z0CrvZKGfHCuvVX67ae
wAVqOxaiiCA5cqWM/YICJX6hZRfvFhxV8RnDqb5iPXQpRbYGpMIZ2iLPX/pPacK8+ySE3xACk48O
3IV846muxhxJSKU3vSFtnQ86aOFNqdUTSJ7tV2sQfq/EkEsvvrpxjlD/+4XuotPcdMF/AmCkHUQL
agsDQ3ma9RjekxZb821zf7XELbZqibPD/KWQwZRkIWw8a2znBf3z/u9fmiurVSzTbgLniDfP50b9
zx4SzlCoFo2juQ1Dv7ulP8RP1n0NHHj1qJLUnqjCrWUDHUDwY/bsWG5FD5enK8WH80L6/+EQRnz/
O++xoY8E1hPjiYYxGund3Ix35TyTlylpUVCpWHlTwzve5zw1/llhTNGpYFM4ffEnL7YQ1kq4ep+T
AzfBjfGAVawY+RT1sFFYTpqVrNw0YKqhrSLEzeTKt3o7pibpaiOsaiZNk47RqesX5jYVPt6wt2FN
rlEP3p5YyRp7ilwD8SJwhE4xtEivQB22ZWZ4bF/Q6hpeMbl9e/9L1qp1psJW2qCeTzKl4g/Op4Ca
lWyEAA3yj4cS9pVfIHFJH23UhVeC+IU4lKxF6nB6HjsY0VcnIQidvkesnociixoP4IUMEkIImrYp
8fl8F7kRCdoMBNTKvszMr8wRUAkRy7zkHiefcHTrX95fxRdGc+3GCz4HXMRHHZy8HtfuABKJKE9D
hezz+79/YWWtxetU8KjFkW8+cViDPRdjV6d5MVtwt1U3ek/w6kcG6f1HXXqV1dJCHsUTbq7UqUNi
FQbJMdL/SIfM5Jq668LEXKvWTcN7sdQmPpGKsBRVFYGsQeNXttnGJY3l/rb3OD/+nxABC7JJmoX4
J1tZ8xktVPQb2mRvS7Ala1teymEznjYI2xr6kfGcuUgHuCukkXUf4IzJrmKb/p4l3wiqySpQ+ENt
lhl2eaeFo6Up3UIcV4YwRjqfcX+jM1tB8yejWAZy00Yd6oEHePFOotqNc+EN3xmFchIZkyhAMf3K
FPl7+3jrbwr/99siJPrQHorq0SLTXtYPbTMjDz5VpB4344ieM7btAehkLhMC/rt3hUFlaT7iuOoA
UUIHZjs+dU7LNtyKscaxP4ttbUubow5XU5ULXQt9bUJfmm+rHTyu/GQkk+6+mEhHRUb7ov0SeZT8
nL2ivXIkufSM1S6eVrQ1CTXFh7aF9UqRtUHUR9+JNyzLS6KnILxyCruwONcKfLcwFZNwEY8Tged9
3pK5CPfEFmiRf3/VXAg0a5/dIIl6FVrLP/oaddA7tF/6hGXIanpGbmwzDdD3NSkqOFeU2peet4o2
ofW47pCE/DCGdQcQSNg74lgORFzpZF6Qfu7/C8v6jKh8/wUvjFS8mrqmQsoSSA71Y07rGhJItE+Z
+UetsY5OhtS0uTJSf2tcb6yR9RU0gC6xI7WBJW5dxLL+ObMFGenjSEybPgWwtoi8bTQkEKXfhwxG
KndRW1BvAGadMj1uWAFSdZGpqdHkScOtquof4MsJ6eBBon18qf5UIHKOw2apRd2YDFAeb/no9NC3
8AT1dd+zPcQfy/RMZdJYfWqLtJjmfWq9Qtq8r/HfX2qYrXf0KyGGkW77/ge+MKLrO7GLPQIT/6ZF
ipGfrcORFAfdBc4tMwrL7Tbu2rQO8qpM9NJeCfUXjiF/ZcT/hHoD566hjCxS+cghNL7cx93gGCCD
E2aW2sLkCxaj6ACa6SN8P8zwJKcqTK8Zyf0tqrwx0uvrMaQhDYhDZv6ArlkrvprhXI34tviwOe0/
eaGq411HULtiz11c0TQUmRG67fYMNHeG/Fg4NvH0wQHPyst7ZOXh25gjoTAZsZlIySkbM8Wg4ba5
9Pye6QdsM6SvT8ybXaWutVxfom6v09qjjVN9/m5FlqCJwLlXAbBUyTfJEs3im4rhy5JkqK92+LtQ
A1dyedQz7FX4Hfwh+qbYGd0sTXNo3WjE8jGCTigQDwVrU99sDA5mojz0BmZoP3ByC+Ng08QEKPtH
ZCBj6O8yNEIXU/NqULUh45XJGMaXkBPrzALApNoDvMO2WYHqR1jXANznFVDCMnSfIiTqW7zW7Ldd
zTYhmLgibLNqWUDT3cdBg76NPZzeR+1nLXHxtGeCjL23idOWkbbK4BVG5mqL20LkgrtziWR0uYDi
Nu43o2+DMci0ropS51zoXm6hXhHuKNNIQRctuoRMh6oskDHITZwCv5SDbGfnfje7YbI/4iRYOtSd
uObCz5hNCO+zAXp/C+ConBPDcjARgzi4kwNJfbSCe2cWvBW1Nc8BXMxZcF/2QTlGmVNkIC7HICRD
mQ0N4EP7URHDv8WMhkWcuzRw4bcJHUSo5RFiR74tkI6d5g1SyCBFtqpOYJZBFy17rG2Uo5Q4RA3m
hsoMTCdnGMGk/jyhiuBNVVIdCrfIIgfbt0r/TKVx/rKLpp7VO8Vc1W+1h3aSNjeKRkxtI8z0Gfd4
KwiHriUty8rsCHrrpqeuDCD6/6DAiPC7D8OEStB8T4nUMYRPGnfkIyQGjf5vnJC3fkJhGMLwTKFk
hcx9HBb2JP0qae4jb2IJyCAahaHgLkTzuvc80RGufBs8oAmCbA7YKOdn6ZahDe7g3DEnP2efI7bk
YvSG4jUG+RHnek+O6H/X6OGHqSLXopi/hKqEy/dGoyum/ZR2XlLcRYSh9edgKohQeDYt5UxQMxwq
953PyANWWaQpcCP4umA8xHk9BUn5wSvCuSyQoadsPqHwUaPlu1C4VwW5A4aPPaAEYeXRphDCv0JI
o4TMifQHcYhLv0J9IIn5TOJsmBqboPG/6diLpJBRPWgz2JbuYNsddNsBjC+t8gg60WnjhjQo6hzg
BYPf0QFuLXwzzhwSL5QlajfkOq1b6mWpjFBRWKC5qxVAqc6G4x2KC/WCKkMZNlWGlI+fbGsd2/BH
bCSXB4+1ovivQj00/cy76nx9jmsYUz6h2QRMBS+NGAsyWukEaNvE6PpjrFI1PvEAI/sxIe3EviMo
OLgYFGhp4T9H9NbyfrcMI+5DEFFD6o5Kq42xodZZNJQJeZ66WfjzHnukiEHsnOa+qfZGGRA8sRcZ
uiR3lW9TFh9TXnrVd6vmuZkOU6pr1d2BOpv6mxH4FhmjGEs8NHKWPdrTioWYwvxUgnRQbydlJ8Yd
wDO4y2wUk4uXlYBALm2mLLxMYcTTmjZBLTr0hPgwDWHrp9so+FsFUgFrfbrp7JJ0R4uTrux3Eiak
1bNDD5kfbWQ0egnabdAQHfTZOMAo7jWFyQaQEFRh2Q87glYfoGLlWfONXh7QWSzw62e8bCbQdgaL
HhDHknY3hzhVNLljXLgdwgWK3Hl1Fph4GV3qZgbcESGLbY2rgA/JhFvS5cMgta8fTR02mKVJyl3/
uY5lzGHzADJXcYrVBIPWVgB32W/8Ko5FktEZhe3HtirAac4UCndhBU9pP55fPMNHnN54Yey8b6ci
qj8N/QCYHmxdCESctTfb5iWGyHPe0WhydltZRM8wHz0riiFnEzqaPwezkTCwbGDcNGTVgEXc7kIL
e5hfrHR1UeIPiJhFcGzPhJcuV7Sdoj/F4NtuzAvZhSwbBuAQbQanaIIieAtmudm0YRlDew30Kkoc
9wU+U5IvQYJK4zCjYeobJQWsBLImcrbr8iqa5HJC113LaD6jkAG6U8iqoL+veQwlTqaKEGjaPOhM
5B/Q4e4hOV+GcfdEYNQhoSWRYdH8aif01O9TOFxCNt3R1lZ9xn10pH7ECuX9kjXlTAfw2h08Db6g
+i/Zo0NZsr2r0G83ot7OAuJ/NeBri+ewUh4jOMY2cbMpGub1z6lAeRr2FNpiks2CtJiuy9zVP2UL
ldQL+htqzZH3hifsLwrLWPhJ6KQLm+8VGqrKbof4imZ1KtuoOUB0HQYbX0jFXrqek3lHfFiy7Pqh
1A0YrBy0DLBBRd+LdAsc+1AesNEF8WPNNBPJ3ot8nvy3ABWpUK4GxMP7PoRIhPt76nRSNWeKFit5
BqmY75cYemyguxRUleCnWRKDLpxixJE9Q8CCGydHo5tdgNgBh/egkhFmDEcylLT+UMN3OvoyzgSA
5y2y7xgqCEDiDhVKQBldARkgQ+n4SL0+mo+txRn6CwbV6t/aFzP25WRW3YeobZ1ALRO31tfWK0c+
bzUy+e5u0TRt5QatZvWwP5uBBH7mMw87G+7aBfkqaFu4hxFCtPi5qnScfsIxN2plFkHWWAIdG9MI
GVBEdeRIs2nsRtdlbWTr8uhpTZqDr7GYPoHQIeaXYTC1gVUGVNt1vwGHHnSQjNChrKpcgF5Kwg0J
kx7uUcrBN38bJGf0D+Z3xWSReWO4MMjx0Qd4t1jlRVsGR2PzUhRThRZhhybxc12XDHHxgj007B/B
gUbgyTC4aOK7581CXLCLOQ3pvkOPLrlftNYe2yB7Ip8XaH9l1qCBxmRhaUccRDjKDK8NKtu1wYHg
/yg6s+U6cS0MPxFVIDHeAnvyHMdO4txQmZp5FgLp6fvzzanqOt2JvTdIa/0jJkKK56wZAnlSQe/U
U8oVwV6fa98sVXQeN4zwyb0TfLrmB9VtPKx929k6gjqIvOFvLYpNfeNmUXV38j7/9PvRen3z2ymb
rmjSRvb93J2HVqitvth26nk3hRy9KDnX1pXRq20XyUex10HX/leOsAF3xt9oYXVIIlEQtF2Cti7v
+60VHx6PNc+7v6zLdq+8eSHT8Oi4nU/RzH3/96it43+ZdPyp8G66JAhu3qzJ9MnDns7r00CLZHKP
rrX237o5cOZ/Jgq25qoaWnrDc6+cxn9PgnWbL/uRUBMlutaUDxtfy3AOOafXj3kK5vJF2w0LShqV
DcJ2ELHQN7RTyGpcHqkbiNd73rb/9nVxgpfCQ+s0n60ftM3vYfXMAyZWs1/DffHK06imUjyuaNLN
yQtoFr+viU+c5swUsh9VbjazbuceWZA3fSl4i3ggNr7j6SnxEYnbqyqC1QypJHDXQ6UUGaeD7SmQ
l7zCtvgILVlR/fWj98pm/rFs6PD0Ka480xUpzQvD2GWy6gvvr9BH74UnjDSElKfzYDCkZu5udBmS
IOagLjjRNypHeje9NUG+c4ho/De1HEPhpWlaqq3usV1aPWWidQgkOvW+hip8JOawM+VlSA6/fOyq
KmDYmLjDtE3JQWzsfPG8tTrEdfEW7czP/habcM7Rd4w0BTXT4ZhvrYGs/0VfLRrSfIOCjvZsX4wT
Tqd+LRpQ5c073L3iNeN4Zrss/WBopsx3SYflOuV/5T+Yc7/Z7vYk9u3DYZ3IfbO+WijfYvAV62tD
PJLaXxuPe7nKgriPk/XqVIXnfqsOO28EHDJsdKdtbnfp3Yq1TbzxVMejIMwDqVjv2PNuaF75u7sg
3WOGR+3o1Fe6Yb1SXX3u3aZAhWZG174odjO6hWLVUWTzmsw+kRRnUPBeL8zv0nPvNqeZBeK1rnfX
+Erg1IheHeiSx7VuzJHrVdaYu2zpDhuzmq4Cvzj1/Nbd98qKRf70jlEpmfrzOHoUL4XC3dMNlnM3
p6JXixelia3n431shl64d2QeDH19Vn44SEmWFPsPbMpUadWle2MCWWbbpv0kPMUhochTpiITB6RI
T1qhQMn9uJeEcjbx7sY46ndL+FQarAMtxPnu9oNGGZMMqzTnvvEdZ0htsQhV3jbwjyGN+mnvibBp
ZCPXXBlTlzbbJ67fnKC/Y5guXcHQJtKWViYcjUxr3Vo+0CRpQAlQZ23Lh2ksiCandddiP5UpeGWL
J8mwu+7XgjrN8GcpMUI+xQIsPkC/5XZxkrL94u78wRq5BdUbx5tgNnSXLdJfSFAnZSsfx8hX3XPN
exuyZHWic6LbuFJcGJ4IcHSD7aNJtC7OzkIf47cDWZx/VzVDsn8Jo849TvFcMvmnle97EVhSaadp
ZvwLcS1cAm6c4ucUepZuyqOoJhLASCBAgI/OjKpk+zVZtkmHeYG8rmuv47r1Huoyj2mjBpNvHPF7
Vl1Y/nGYoMNf9Cu3jpsxlhBiP1sSJmss4oeuXpC9VcGVwOEueWdr5klJmyLY56d5DWb/jUmmTy78
9hxB2ejzCHNWl9URUJzSlM5+Fzqlt+cbzqgmV1OijPy3kpnLcF+3VaXO0o6zeAm2aizjJ4BIvub7
SYtpXV5pIPJGkc5hh9gnK1c9i/4R++iKUNr14rnO3G0avDqfEmojx0dLPa7z37S5xpwCZ1/c3A+t
WOd0QZZn3cuuCz1+6TmJNt7yKSTqJieIaZFhhgnIj9YMbMbv2Dc3H2MNa5N9lsuqt+9zELV8+Nu6
BrvMNqax6DtTULtxr4S284Nz4Yh5uBvFVG8PMXQ1xa+D1dXDKmJ6IdKNRyJyrwN92R7v09SjVLGO
lDip96ie5r9jkBzL4+QfnykTCTVDZqYF41DFv25LDjJlMF1TjOGbTobeI3jMYv7wiKJwRbQXc3OF
phgIb0SLOncnMcdIozLgqjE2+eRSgHQXcYRpdSpblxGWrvfqIE2oD4exQpcV0Qt9nTwb2yZDbWKn
3+VkovUsBjvrJ6CHneoyucZM3yxCjEdZ6C7eejwse9WYOuPuKPvguXHlPsxvO7bRwMvMSsZv+8w9
X1JVwPQ9hsNp87wgcu8IxB6c7ezRkuYHaRtrQjudVI/Gghx1SaWrJDWBjrs1O8J+M2yf9P3I+qL2
uJLJybGg2G2+CbhHJuqFFBl53RYyN5uM3wm8BknpGJi/iaeKpH2ndMCZyOlsu8KX4plDqSyax0RU
hz+mZcPec0+dmi+KtK6OHo3bqMzkidyK/oi+jm5Di2iNc9/5SydazEG2Caihk256ad9GxI4hIIDY
eUvTYHP9o8uOZdTJExC+U1Dp3c/+fr8jGdw/nMWz34LBB7p0Sq5OBMVMkdulXp1RvhrEARuowBon
uB4GL3E/ZoFI5iNwTfi5dzr1sGetCiVOz9IoO8wP81g00yuNq4G6aRWFyzcROQS6vqxMjOrDa4Tu
WDuLYbVTHkccQacBn1HfXWqhLND05kzIee0Gi2NRlYSwgvkyBaSFZaOnWGN3dhr3yAk1t4O8I5CY
+Em9RtgmsroON3EdNlH4t4Owo/mu3BchWNkW1aj2okwRzd1dtxJdP7+ExtHR17qJUaAtlOkyPOst
KuaPYBsP36TUB3uRnwUcmutT3PaH3vJY8iqeHXcOzG85zFyl2ag8VbK2NtPm54dPGN2RrwtnHjhe
4x4FkyeFdfocYacA75qEY8y/OOKpE5ldaLejk0rQLcw8ndBFHV3t5CH4Tq2lRvx3xf4eGp5Gz428
XHpObFkwlgKO7RYkpT8UJ633bhxYBnhpFID8UPDeCnRapXsyob+HtyKKFLqgyS7EJabCNtHQX8kH
kVWQ7kdTTR9uNUWcRLxtS/B7R3bTmc8kaeDCI4VbF/0D9Y2NU/7cvGQcmlvZt3Nnf+1NQdnZt2QM
IUCvbj2VUmcJ9wEnXRj1s1RnjLsyqS40+8ZkUqHjKkn10M0uUrZx5xlB+tp5l7kM9PqtLon8XrOx
67pozBMTDf6diffdUEcfiuCXI9pCMxtJPd33Uz3oHzHvib0ctA2NfYpZrhOW/86jfrAtu2pZczaW
7fiaSJJ3P8BhdU82mufHC/m1e6e3k0Pbn/8Y0vc9jmcRR5jx0mLAtJKxFMzNnKHli9UPefShQja+
j/P4WtNK1/1bi96sHzFC2vYNA7moSRwcm3VN41A39q0Cf06wbJVHP32DVhq3Pp32mZnEIHe1jKhO
8Jk3PSxlv9xUIvx2uNMON/V6MszJSXB2vFhZdS4D/nTvMlYWuxQRtUfpe937PFEeSLSv44pGXohk
bbzjtOpmG/03xLOxVaflSJL1twkmDuSzy7EevQvmXNlm1irZ3s9u0MT1mWvOq/8bu0OWXwpGySNb
AtmR8pKMSf+l7Erhq2yoI0/8Moe76DSZ67IpUjwJdcFi3rarJHKeTZk/TM8wtHxHppp8/Sg1npCf
NFsCX7EfiFg+DJp/v7rMtLsGl9LfjilKQeYazANRMtX7CtBtkuZzg9Uc9NrnSwCt5f7R5vT5uCVP
s1vU3Z1fewosahwQdU8ngVasf99WzWKQ07MYFhZNPEsBAJ8X92/ET3rOIxUSXtmfrAqm8rEct9oJ
YDrYt5KzDbyBLz3W7bRd9pJRJTrtoIJcgZ6t5jJj6qs2CeLkxW58p1SxTeeGTW/5HpQYFx8Kup22
7iRD6nHkpy45EdFXnoih+L2jmR5s1rpYHfs0LkJw+rPxY6L6U+Zf44fpLqRTZh1x11W+daxVGyB8
2CUXvGYJz2Q1bHSDcV/XHR0riYyVm45+aZOMKMBP3iZsPY0vZd/G+GYVl+WPkRI/VP59NRjzmDRD
yH7htEcbPMOuFgM1vzIxpLxOfDTEBgY0+X5wZUbI/APjLYF/WuPFqj1N9JgMd75pgPLTDXuK+evN
1UpFra3QNdqrtcBZ6rwUxezuGTV+XXFkMC1BH57BKvdFXWvLhqEzM/Xb3F/iUHoxsn9Ih2NJh3lf
Bn2RRyJIXZftavwiCxF92+a2xHr27EvA5z0O+aLmwfc+9FKT0xPAd0wkqVzrz85FoAAzKVW2v1oZ
+K/VjG/yuCi0qe10SxobLv2NWMZVOS91lHi6fa157Bb/vtRHscU3Hn9xALAGYZBows48E+kmk0wb
UoypCZfFlg8BUV9746dLl0SJ7flsSbxReT87ix2z8SBDyOFcK8NOZEYLUYoTEdOJas8I2b0p/NFw
RjrAd6odrcUaU/U6sXfFboWjLi78ahtfhBFB1D3oecXdc3Lrva9EupODBAALVEIi7ENZxDaqHs26
+5WXI4vHS/BUiN1VxY9liM1ak3UZT7gdSBYqZJNvoZ4DRRW6ZaA4uRUQ738dPoXCT6ui9Lq/bM88
xunA+IHdcNHr6OxZqJ2GP6MtMV09e4Uzii0ncCwiiNk9SM+612Tn9+Wl1Eu4PkZLvPnFvXGOxVlP
ov5ENu5MoFxxiaxkjEphvovPgWKPu5KdP/LHMgQJLjHNZEVMcBA+lgO7Et5j2/idyOckgmXO48YY
Fdxo4uu2LqNxrJjxG8B28i7D4S1aP7SFJwaTaXxOvBnl7mngm6VcaKLGzwJMRy56QJzAW7GoQLzK
BIezQfxblc4NHKmhGkX4fTnHjzQ26YIE8lklKxnddX8sbTYNw9T/gX/Zwu/KX1ELnJtwHsNnBavE
eRepfV9VuprQU+t5Dtdwn/PWAgscQOeAGp+lBUMw3CbTrdHCHdTOAf8GhwTGQqIz+DrTUMm1/R6A
Wo7ThTvCsrLW/pyERx6MXtK+TlVH8REgGdXa/6zToffIPWMPpnr/0w403bWNs9o3dxzUKi9V3DTr
g6P9kZ3VbqRKp7shKD6+akmzzXiytbfXX5N13LZfFLktXcGKjNmkPPnaGUKs/6paC/OHIAbuix/u
1le7uFsr3P/eo0KmuhSv/Q4ZZA1PTi3c9ufiFtMyvggnVHp/FKVh+HlRCfNr+xyWWq4A6AeOsyiP
K6jS8Qa2UtBaP7LDaT9bq4ZRjYN3aF370OHwWIqXpdijdfvX0By56XNc+qA2JzZRFMBo7oeQLqKy
mR6N9NugfB2FCHCeJHFVN+8ch972wMYAcpZtx+CME6fnHvjVV3cBePLfR6JHuzGT/rSN6rRPYqCf
45iFHywnruHDjdNel0dxNzfLonpLsKdwnfk9dv1RDPcL1E8i04qa0TJ8GD7NN1Uuw9WRT+BtLA05
/CXOpPs6rGL7Yx36pX4v4QqgGMo5tEl3JYGidau7Xa2T8F+pNo4mgkjiZZSrc+qDYh5IRnQCIPRJ
z3a+8+aQX/Fxi8J6/Grn+ah7QPJVyit2ANX7LAplWL/Iba6bMfVifk55rUTbcUsugwGfxcUDuORW
XjDtX2fHzuIj3PTW/cbPXm91CtReL+/7LrlbT2PS+Jh+sijx2wOdiGKOFfozHJwx+1VLRb3xT55C
c9T/hpa6dgdvcLLtsHkdJEo8c6HBQx7tjGEv3AZ7i5xgtSqvV7T+xRcw5MVjOnUCwyNokXo362iu
cYRhY38r3D1enRsajjCBA0koIPgUdjE271Ny2lVfKidfu2ZoS5jaafIhxKKxJWzumQTgz2112hZ7
3A6nr2hNXWM9dBE/2IJL7LxvZPMmL17p8fa4J6amsu4+kr2mztKD49tCijSYN2d/4mj5NEsrN/N5
SSXuh6qyYIaX2ipYqSyhfLGNM/Ii2k4QEdcSKfSvxnG0mSkvichv5oeR6KojI5mpsuOlGsn/aM/0
EReOnwts/kW1s5KifghfaOxkRX21yeSo6Aq5L8LifRpbu38BNfUn/VJt0d6ps6801cnXg7dtYien
Gi2CUmF0Q6s+3pU2ZNDLqn7eBBA+It3t3FA96G+vWgPQRI+R1raZrzLEbjW8esAwVDt4YId7/Gdx
ueXMW+UAHsinignaT1qWdiLQ42ukxeo05045bm9OVU+aIvjYPlROn7uuoHcE67p2o38abc5ap5qy
SwnrEtWVIxAqcbNAxUDcH78KqDx+dkZ5JrSdBydpuVERIN1WRRFLVq/MXGE69/QPu0805xgVZWFd
11ZeA/TZ5fIecdUtMk+o8+FiKfZglDfobfwJPJmOtHO2wpSyWNchiO2QgShG4ADVAI38i+jE0Klu
mh2JkMESjUM5XgXFVlN7V+3z6M9nVvlhsn9KT1Hoh1LKevWL3SQTVBqvi14UbHc4dGB2Kjymdv8a
RCC46EB46+3z3niq/eYaqOTubuLdgM/FTOzHMhsrr3X206yHedx/Vrup5PAhFowOZb4EZmwPAFf2
NI6Yz3/a7fe6HIGN+1QKq8gaDXqvdsntBsHvixMTODKviyxxH5ancAnC0flZTgUU5fu07iV19khU
wy2a0w7woje32qX1psjVPnG55IsuB/cbenT4sHzXMC3Jsyk/I9LK1MN12x1/cJyEaxRfY+Esg3iQ
wIzQDqf1c4PZANd1UTtRm2GMXhbxt4ugj9p3Hw8h+ooWlLS8HwKVkFqNsAarXm1kHJOvWGg8q6ga
tCvM2+xtyTrfabGDJ6VLUCdFao1GtQR1FHF5PboQ+UK+LlEX+9F1pZ38UzDkuFuC0bgnBu1bI03T
llnU0QpQZBUdAYfCkl4znV6goSBMbmsYt0Jk2DdL/QZFqEyUy3IV43kYUPG0gD/tnjywYZmuy0BM
cJJxJTaDHE4ux665U1xPEL2+8UKesX3uuYklTZ/x92CIRUJfYuUl3hOzzVz3uWd1v3512bCm+ltz
uE1yXxVyhuCrJWzEIzS+6wT5yDDFEsg0SaCzI7Z4KhE1rSQeAi/EujrOGgZfvwo9llGcBs2AMCgl
scMRFJZ1lt6kG1oRxtYLimFHbqlDpKb+E/mMdfLURl413w7muGoCLSB26sr9RNupPa2kic7zeoJr
s/2UHUC/8Ze2WFBYpKWqnKO/n+EiuuW6l0kr3CcSuIJCfy1YmxkHspXoVkd/kVJM8fbEk6HpbGoF
QPd03e0I5XatwJREnE2Jg6mexxbw+VkrYFzsPVu3LoAb/hh6b329uOiMbccXNd6hB/GjLh+KEHYO
NL+XOn5y1nEqnzgNes+RWaPqXlY48iHShp9oIojOfSikJ7nAMZYSVhGB2EOAiC9oh9v4AdQp0s+W
Jj9pfkJmfAobKnogZy9bWGrc8qP+bB2KMw0S1X7tkOXEIz/dhJslD23oeUnKMS/Me4N2ae4o1cMI
LdB/MNzfNU0cr7/E4Dfy99YRBP93Jnimu4WHX7TdPRkbi+OnNZ6F0j93reNzKlUudsUh9YCX6q8u
kzPLMBlhZfctComsf4CHc9Ybb2W5/qxqHbTflmPeQkr9GA9Vwyvi1PJxB/2YLqMoXOb5oN5nYoUm
rov1NA1jMz1VdvGcFlesTJofvkeKF6ij7MbmYZwTHOZZN4dbcfVbNZkHWj9pEdJz57CR1x6BGx8t
z6fvnKJtd48kbdp68p0LLRV8vnvDz3NkAzJD9K4O8IM8Oapptn+6Psr5X9MfPJiX1hew06hNir47
o5LCwZ5hDu+bd/wALbNkN41T+DwH3szW3JhJuFt+1EvT33s0TQ53dtBV/MObks7/ihMMsvdSgoda
cWptL+Ura3S9x6fPPguNHG5lXn/vjrCVr0fdWe8KB+zHz0ngO8cKhbBG0y9NOyyzepUgcOZj2yjJ
HjPf4v5Jpyo6yhfiWXFgZzN+9D2HDXIIbZpR5gefCLZ2yxNEhCPjS+8wo12sN4j6h61BlP4AL4NO
Zgle81al6M42/76FFUu2U9lg8b6Lo2JJziMrsXmAblXJF2YJv/dgWj3UD+wAU+ydyI/w3eY2wX9U
/x0O+FaMks9O1b/KKWx9GeHnhiNz2BqlxooSmeArdvOGGInAcYMp4zCfhrumk62Lhb3U1eqlPkG7
60No5oSJhNDDktWUVbDTmU96RRHlU81rlfvtqjbC6lDsmRujDoEKa68P+9Z1m9wuK2PPoW5oDFdD
OEsTkmrZRJOqbZboI0x+RJ2cy9eDCh2h7nrC4rW+tBy+BIl55aqekL6Y+uTA1TCpfg479FaXplMP
bSSszFzjKb6OqV+URpqhrfH/lBXcd5QHcRy2v/fO7tML04vDc7V31dh+oayzCA+Mggyx92vVjjs1
E8ee4HPfJr8b/pHPv+ufnWCoztnGorg/+zIB+OYWXEQP1C1mCq7paoJjhsbvA7SDYVmpdyVrpCMO
Z7bq09Ye7nFeSfYgxwBEBaV0SthUSWQd6BfgR0qY3Oo/RzD//ZLX2GcQmXSbO7X3OiFVGROFau88
3P1kJkdtE4RMikXjuC+JM0Ny9rMrQgZMsN/9PWmtn7yvGO+LKuOLXsGJYHOx6qf0b27mi/5UNyHe
miVIXMrrUm5JCpEBFKo4KsdMmwiR3G2siKtoYJaBdrZUedSn7vxVTqCfB8SPnxdJvFDEk08e88pN
kAslj3PVHOqgDAgVx4BHn5oisoEsxlnvPCiqp9nfjdy754qbbGUD0UH0ex8HLvOU8ppFv4CMzu5f
gjBXPibaHn0G6jHcp16cOE/25DxDwOPvjJlO23f+C73eGxkyBqeOBS05s0wBLkguthqhntOrMMi7
2HGO6qTN5g2MnRgXnCe/AiSrshW8cHhMHLdi+Gx7IPvovM2bOb57IYBPlFaKAKQiG5JuBP4mxASf
LuKPcfsJyhlXB6uCXzdX1w8gHQW5DOo2tjT5TifHjTd7Ywo6xiqf2rYzwXWUgVBvQkA2nRwHp2DM
4ItJ5ZVLrza4ZxBReNQgOYdvH4+EMo23oidI5l2x1a43o3jrFZ0NBDZc1edVT8/isiEoPJeR26ky
J3JhRS6LR5AXafzcwba0KKK+OZlo9obv1EYE1ddqrsbunAin5OUxAFzMZ8G2I0w2MSKAa7IDSmVV
9WmVDGh3Wr5GFaEn3L1uN7TzbU62xf9eTlUYnwaqWbobs6pb39D9l12Uxu3YuuWVgxIbP6zC2keP
Sz06EC1CN6KEZ2mH6rcnP8Um2TxEcj01QyC282DE5hImA7U5VVnXti1PZ2wLuPEUtA/2IaVJOGCD
mUDBzCOqo3I7S4KMumeh+VjvYdzW+XsQr7Q0xth7zDVAPes8lTV1Qk+iX0PxfayLQf76nLbsS9PG
kbr3CxTUjx2ZSPJ3N0W7e9Wh1u6bdqax+tyKA//7vmGF/U3a48gvBV9chOdhj0MTpUUzxxA9brg2
B6nnlMeH/wnPBMFZhkOSvJA8UrU/naLh2EhDJvhSwhR0PQpWnfS7TLHzVvoOBDFI3oIqjJqESubW
9BlYi7EN8oJxqt92SyrLlx1/V/NmItlMzsnKqIlc+jy6Zf937GprP5JDttvXoqch5VrP7F1DPktM
R2R0bQAHGr+D3d3Pa8KRJrNDM443Uctq/lPb5TPJJwxr0QcIBNsWSdVu+zYIz3I8nOUFaUcSD1no
H7sH84GCmooR4zjieOp0cyCEGBmuVtDIZWmJAOuczXtWcyBOrB/ie4DoYXwPp5p1EF2WGEkDU44I
4JAmGfcAchoeoCfOvZh/tFFh8EiNHXkc/0jvGeyfsIpC+Elj4LePoXfcc80IGeYDOuHj17QVez7W
aru4alJfGyTy4sfimEM9b3v44u7kzd8RLHH0AxFthfPvc7XZz1YuxstDyKKkz9ha9R7mu2igpIKC
8JVLM/mjx3QRrQFCqYQCFeLtWTv+zqONkzYtOqSuLEMhC7MPkWhNceOQH4fgdMQyFHeTksH6lSiB
0lwdcG1Lv68tQZQhE+PwOfkkcT6inaBMP0dEIcqR3m9PHirb+EiGl0WS0NNlmJeVLVMUhqhukETO
/feSQ/bbtMXy91L1QfWoQSL35Vpq5dqntdsAaXOGPWcVOSVKTfW21KZeyrzhnS5gQSRxli+LewC9
nl3NMh3cN9sCSJKroIz6V39gaNtSGB7sAbmyNR4JwpBQey4Z0nS7/xlXSNJM4B15QQlbMxgPlyiO
u4VIg095Vx80bO+E2IDJfIquSjeE+S7JvbiQFFT0f2NTOe67atYq/IGZq+tR3NOE7CewtK2HXrjD
v3sDj9/GDybmbjU5ED7ytLOsAG9fVq903OJbDMG9H68rKtxtfECf6C3TeXIR3RGHWBPZO53UcIzy
m3ZrGJlTIc3e/ov2mi00reoaRoW5BhxFZW3nFVw6AyroEiWj6EPvqkrFJnPnibgLpy9+ZwHfMg+t
R/fo4fJxn/ktE+vxdwTafdFjvZp7olf72l73zuHiTXEjJMiRy3YYZz8r1Dyu3TPq2FD85/jELfHo
U/2MPBZPf9RUjy3zsIQdFH2hm+ciRGW/0LjWJcNLsjRw1ZlAfVM9YVYgMkL56BamU9y6SErTA/yp
m1LonKi5BJMNwieX18WFvEdK5nwTCZDdfeCsyv0VE7m41h9laANsyiLkPXNezeYjUIvKbjoeww1l
9PpOShDSwm9aQApgCuigo+CQXTR+GQw642u+xW2xUUBS9M0GZr/LiYAi46jC3lAyzfV6j0lItf+S
nSjB4zx79aROPQlghb1OaML9CQ6LbY4shTnYVa58l2LcPAlwdfN/tdJO39iMlaNTVy1VeBfbGRFW
7jsm6f9OUIdr3i/H4c4pzpol+lFH9WC/Rr4flCILVLvr+Vc9Fh20XBA3Tm8xsxDT9LSDM3RPhFjJ
Oke9oz4Deqah/75WsQw+TB0V00PnTMnxj1VCrTco+LEc8wjVf/XQz0gn/9Qxt1uU6iAs9xcPSo9X
IURmvBRpuZXl4BBz0JU9f1UsKvevYXKWLvN0cQwLz7sb8Ht8Ola4xejPTDo4FSKf5eFf3HltEdmW
FPja/muBgoIZJy7Q3//oPIfor9QGAnXSg22bdX8natvv29yNE8wCbVi04ZiHmBba+UEBWzXqz4D2
xytTszUl8XCHqUf5n6AdyI3ypJkCWT04xCfpb6tRqzKkr+E4QCc5QKXWfxyQWJ3kk1rqv7KeBlLC
8SP4ByJQAKovyKM2d7jbdOOFJgvWIeaolX277uuFMXLuPrpJV12AhBrtzfQwC4usE/UJqsefcmTJ
nZ+aRZJ+fdkrys9jMqaaEtwaer4zzvvhHe173FRd9UqMWyTpBFFsYAzsza53P/Ur8Pv5S0PEJ24W
9C5w71mMpkBjBJBzr0oWonjhSPMnmhT+SxhgsB/sbJV++QCJRULoyUXBLB994hfX7Z6TVwtako8w
AhaX7mG//E/dmS3HjWVZ9lfS4h1RwAUuhrbKfADgM+dR0gtMpEjM84yv7wVFVGaQUomVbf1SsjRl
0CgS7nDc6Zy916ZwRSDnVjiZ8qQ6tYyf7CYCMTBJbba/pA0FDtUbDO7oZ4U+pNho5DJiGjEiTn+t
O0VCdIqrmb0yfZGy0qWfEzZl2n7Ql+uQb0xtrk6d3ZKp4hotoZanqUCylfpxRzlLegtWTlNQ2ezz
/jGB0qViveellUiuhpz+iDvpZqfu22iUC8s5AoPyEhdkaWEHXzLtTtOmuL5OE6QumkfDgTM0JyM6
YR6M7n7EKkMYZ5j6AH0UoUO0SMbck/U0XdThujOAq9WkOT0QpdM+56NsuvOyCUuqvNEgpnvmiRK9
mwhp892P+WrwKHsUVasjKJ7iI+K1juzeWWF8XPJa1JG+A9On+WUy2CXUeCQICkvOVEEjefRVtE0x
2p6G6mlJww/CX+0VKRHQL1hkKybVqJqNhSIOJ+7yAIFbn6Ammz3xNobFLMf9kKQUzltcRTGaIR4B
u9sNi4zlprYmTsEGfRtZc8yucI+d910bxuz5TMNBUd6VNoOZYhbt3N2M9tbodkmGfyXxsmFu1yS3
2aS6OvqtFgTNKg4ZWt6rWVlJcqfAywuPAvdVol6SoNgDJ+3DPA9T04O6mIjok8MwW4rtEmMeQECm
0oygpV7QlK0WjypbRBUGgGIpnBP0PLn6dufMRn7DxsmOxn2cK+vxr+8nYZs+gonCDDYY0hbkaMpC
XPILldEkTXeziQbzSU3bvMo9RaHQ/qCWEX1lph7MV2zkGsqT+4WKa3+Lwhwy7hCVeftSCfR+GRMN
TLk71WgU7D6J0tGhor0QW5HqqUm2TKarZq1cVtf9NO4XS5oKOEVtYs/pstySD0gjX0m6gz02obVR
M0NnHbDD0A7HLd20kp2faKZgvIsDmMB3gVFnxp0aoBukx8L9zA8xPVkt8kKzrOjLj6WpTp4UY8sI
iPIJ0R3MzNxK2g1O5Ji+bRHMGavLLAIqztT8m/wSA1ddncmGWIJ6bVnFJcqzssD9lGD/mHGZOFJ7
Sluks1tTceb4MaX+hNpbLzN0ObcsW3q07+q+KB/DnIbza65Lacy3RENNDl0FI4rpjEdhElL4VUvE
3OwRFZnNNG+aDNzHpml0kftWMQgrcNuI5mp2gwiJ8s+3SavHNDlwoLFV1vsKFXDudjk1tsTVCk1O
466xzUyhC0ZLPfzWocybjtyofike43zWy2WXdg7FnRvuaLCom8SBEowRsjKKZTrHU+v0xzBEWyPY
jNaLWV4rFFvEsTdUS/3a4QBV9TMKwIV+5oyNAlwrFpLSLSAg5hSjhJSwC8h7EvfpTDticIVslOaL
k6E2pTGYOyra3bXkGlUuGsPWonlRMj1BJO3LVj3gHdIKIpMVh7jkyV6wDmDCLrtd3M9i4WA120J8
Dao0txdSsbCBAMRi2+PZQw/DCYFKE+r2to9xEGEBXcOFJ6AOAB5Hd2Ye54OeCM6gIF1inkqz5yyj
YI9AFRCGk3pxpkzK54ZuWnZRLVqVcbgKNQVxiFbGeX2ry7JtSrfEF1pQr0qWpuYLG8ZB5Nq2WjnD
EXesrsmtQ6N+cfZjoURopk28mcWJtkAZSE8uuEy2VQIX7YCnssPfqHQTwR1+hAGo6dECd8n8uSFD
pPwU545wYI/MjESLFj8O/fIS+IhtneHaJDXDHdEZIg5LaypVNLkNvZ8QNOJm7KhEzSRq0ASWU9d6
iKB7FvW4rZvS2mFiBdN6wOtuBzsHxE/YQYzHZ7lL1GRWHMREZtSR30yWbNudSfZyEjg/7Rpu85R2
DG8Km3nonDJKhWzfzQZ1wD5ps0Itvagvuql7Lru+Kaa7qLEIidqwCCmzgfBRFHgs+pF7Ki+6KMMX
4FflgC/ngqQexCyY4+wg8EZKDrOGgJ0WxeDJCIV85WndmC/TRY/eTYyvBtWRvDyvhhwJxabuqlhR
ZhdxGFv9rblqZwI0YEErzuDsqEbvz+MQDqFyxY5cb/oWUx+FfP0hrZTMGc91K7Pq6YSxUxJEYbQc
9xyfdjDHxtPoUPGOPR68Rb+edCXgNY1zlRbZkfwC6JbbnMK0Eu+Gpul14eWNrJfcLZn68oopzq5Q
iLIScny/Qgs518Z9uKi2PRaewk4MTv4mwoa4ElS7Pkzs6oaQ20mnn44+lh7h6uClbI85VxeRFUpM
kIoKr3czjjgPXpOR/hGq5z0uRrWRqNLTUU3izxZKdqvzKOAUxheHzWRoYVJC2JC6C/gcSg7hpGTF
SUuqKBx8TY60FxPFNlJl0+mqUIotolS7qUwvoc4ZFdaGti4txALbZBG0nJaXnu7xLkXHyp7ARdCu
zA1Cag6Q8x1F6+gYoFseo6NgrgiulFmzljWJO6GR+NI4td2+9HWRccC5/Q52+I/n6f+EL+XVH0SD
9h//ydfPLPaEFkTduy//cR4/N2Vbvnb/uf7YP//Z2x/6x12Z87/3/+TNT/CL/7yw/7X7+uaLTdHR
Nb7uX5r55qXts+77b+clrv/yf/rNv718/y13c/Xy99+eS8bH+tvCuCx++/Nbh29//02s0Mv/+Ovv
//ObF19zfu72a/G3868co8sffujla9v9/TdN/C41W7Mdg4+OyvEKqh5f/vyOQRlS5Y9lCp5lOCQF
6pXo778Z+u8o/ag02GJtq/L/v/0NUc+f37LJLRC2kOgRLZ3om/96cW8+n399Xn8r+vyqjFEQ/f23
77Gj/wJTWLw7iG/S1ExDskG33tPSOspRwhyR0aMSPiF8ik5JKg+W+UTp64iKR9sQKwJZWKUzkA5n
yfzChosYEWhekxmpWNhQVw8IQ8eUBRHxTNJV2zuWhMshzvegmM/y5sWq1U3vVI+AY5/Z4TX7dMHv
Uex1HNOuJZPEV8kHAmfynIdfsbM+R0Th+k16O7c2HjO6HF67NGcdByiXHgEzv+aPk6ZskMitVfXS
y3tE6oKitKVYFsilPVuryp1U6xWXuRtTStrTODuV1Hcnc96mMobN31iz1+TDFyoQe8LEwvx8CrtX
s2ZvBW14VxNAMbcXztif2HxupSk2OX1MH9XKtRkI34rVP8g6/9bw+fnAeDOS/mcjbPdSro9o+79i
jMHP/sUY6799fTcm+fd/DC/d/t02TNo0jmpYttTkP4eX0H5nZ2LzSDsaY8Uy+c6fw0uI39dRh/+B
8YN0VfxreNm/86VuOgwKTbM025L/zvB6y2Ky+E2WRgdBxQ6gOQjcVirNX+gzRq7kBBJSMjfrYU9l
e0tR9fovt+LPEf3XEfyWpfPHJQzHQfpqOIahvkezSCoLumhyqvIlah4fokmruE0lzGuUjprwRoMd
p/fra67kpb9MGuvbYurRVKY1DR3s+2zKPouwa7csmwkrVzypB0T7rlLGm2Ji7yOufn21n7xDYdka
x1SLnbtYP8c3N3GBAuPEDiN3LP0gWrfhj62Vn8Py+OB9/fxK1HykpTq6+T7qB6Hugmk6wMpRny/d
qY3TbUiZD53MBxf6yQ3UbWnaBi1rk4LXOybYgsiopMXv4JUsbgvdesIV4QknPaQNRq96+CC35y38
iGfEkDx9DlIyVVcN/T1Wb2lQxPUqzbNRXGsGadPwBoYCDkCuesiltk78AbLrLUFrvaCp6hqVMalx
rLTVdyStmaZ9VyBgXzu3+8B6RBvhk1vwwV388W2Z6jr0VfId4Li8ZztVpcaLAKjn4pMg1cdlX4rm
gdAJZ+iusu7eCV9+/ST+8LER9mSvyzWrrtRZtN8+iSo7kSDOWxON5oCz6Lqpw1MCm9xCeqQpH2Vc
/jB5GOb6/lQOvSpPyfvnvhVdW4/0zFnGUs9gI9y1wQeks++pIm9G8noNS2Pe1C2bnuD6Gv4yQdmR
KONUOpLidOjTcz+rNeBXQ6w8Zkt1k7P0FaUZsaFXdwsQkDQBt6DdRcFE96++zIzyGgquj5DcndvF
T7NPv77hPwzI9eUhCHCAPjGBW+9eHkfDDPEytyBsbF/rJZrCfsOsthe69gEG6ieframpkglf00wW
kndTdYdpKkZhgEWRIncVtR5zkps2mIcwQFWpsvv1O/vZh6sxyWj8xYdsv3uU9KgdGK427wyMDyc4
+kLDB8Pjx5vH2DM1VCi6ZEET7y4BDSgVClGSbiC0y9ASZ0nc3+GOPhDK88G7+T7U3j5H67Uo3yEM
hNr4nihbZ02AWpIMGYFZbkt15YVSTETggk4HJR1LPG/TPZnQNHdE8WJyGt3++n5+Z8e9fwXoRwDI
rQRhPv+3TzLluBhpCLJTPWoellY8h8iwD3qdageZJy+aCI8YD25ZFLE+d86GPmt28+vX8ON8ZEnH
ZLHHT8So1d89QqWBq7eduOEgOshvrMWpmex7fGUX6RqTli2Bb4r+4dcX/XGqtSwOD4bKcYAZ/v2n
3MBLQ/uMIQmAy70VKq+aHVwM9Vh9MFX8OD4si1URKbEFdQtF/tv7awDNAr3BUDTKb5RGXGKQga18
yuHYj2X1wWD82afJtk3qbME4GKE/fHs1LepRv6up6S4FVXeqrE+LhtINji6NuTbByyd2RPR8GjTj
k1Po57at7X99X3/2frmjKpMCgOQfljBTSYm4wUTooqXbyKh+wpa61sxoZwWG+QgrpPR/fcWfjFce
GmE4lkrXGT3z2/dsaTUmDDxtoGzgtlZOcWlV2le1H5/Jdfko8Ptnd9jWOfCxL7AkATPvplbEGxS2
KD+iYNrO+smwqfXFjX4r0ClNBm4w3IldYvh9at9nkbj79Xv9yVNrG/yRFidPltR3n28Bjntm+uOp
jZ4qs/H04pZZ5YMJ8KcXkZou0OSzfrwfj3qIhStlGXdbzfDr+mvILgSDxP/DVRj0LBuOSRDQ+0hB
RYMJN6qQ6QLnarZPMn8pg48mt/Wjfzu52SoeEZqFkiO/vpYk/rpMJ9rSFKrCBs7S0jPRmyN6g2g3
mF8Ved6STGVo/eQ3erN1sCr9+pP6cVLj0obpaKbOs/IDU7uM2Kd2BRivbhY71BvIh771EKWj+lu1
gM6cXn99vbfJSevWkeuZltTFespA/vT2rdoz8JguQSObsrEaldkf9GAHkr5ViqMdz5va1La1Vd/8
+qo/GQ5M2RwEMetwomFNfnvZUtPHFJWjBe6x3sAifhCzed7jKl4Ue2vlmMvJvBR5fAyW9ES04AcT
3o+PKpdnXqUItO713o8HZNzhTP/IQk113xml14ZPuKE++Ch/dmuZwxE6G5IF8v14MKsipO3IUySb
Iwltvk281px8Q6Hr5xntM/pqAn/qr+/sT54frrcedriz8CXefZ5ZP1rjhAbdrQr7XNc7KJFHK0s9
+tQXQYznN/4of/gnmxHH5F6yAJs6Hbj32/Q2y8YUdInE+WS79Ovd1Orum9E5pUG2yUbn0mCqQeRx
JEPsgzl8HYhvB6pD+Z4havF+SWp7N1DrTpB7tcavxrm8yuOa+DdyRT64pT+9iGMwOEyd+sX7pZhC
FajG9XRFgwTmxJJ/jdL236JVr8OQ07bQ8GjBMsAg/W480GWYWJxZgGl1msepwp3haqNUNgFk+X97
C7Nei0fEoVxiy/eRwVQsNAxP3LRhrDq3MOv2WsHxch3CHQo/uHc/Luu8Iw6mumBZ55F8976QL8Ct
ChvTlTK+lotxA48/gw287NAXvZr9Mn0w6N6hf/+4k3+94ruNaTcF1Twgj6fwmKUb8l5EjajICg5h
mHdkoeDDVuSSbQok7Fvw6PFXpZq7vZaBSI/EkHoWTsJDgaL6fKmDmT21raODVNAf1oP2/OvR+rOx
Y5kcByVbPda099tJuNKysevadJ04/GZT3EUfseZzOc+xEx+1lAzFNM9XFUN1FVjZ468vT2373QBa
a0sGmwKHUo/JgvP+bpGQrRezejfTtc5oaQBzQLicsx/tDzl40PB1LgEfo9xqkDd9RitnObthHqVx
ggmRawgYwhIPCFt0zbhibSxYMG24Rq9LrYvY2VLZlXLEHGUpzj1qpx67chRj8F/N1r3hKO7EH3va
8JmOJrjbwAlFepvIFhiaOxcEo9DsBd1ldl+6OcngBdnFnKufraw3ssm3slovHzStmZaLYczTpj4U
hKHl9ScRtTWB3NYyzQZOnw53KvxUZHM2DKFGc6bFJTVz0XRXKRDIFRuOhnmpb2MDjflLbRHi6mK5
17J6C0BhphI9KxXBoIdBxAs+zwGY/DxsCZ5Nq20zdEQkwgMHYEutIodpPW3yTsu0syiuwYn5TdmT
defh0+SLKS2r/rODT9h47uIxIbZKjVIoMjTgwIm6dSPm5TJN+kV/glWQFRT98eTR4g3he11VyTQ4
zgp2w47oggQ2tKdhVIcl9KDpC/CM4Mfa+NtAxWm66AiGFCeCemq+UetLPvsJRyf2FgHYM3GAr+OA
VMPxGKKSLXW0ELdoVCq6DDMJqRX+SGSygTfprYBKAoKv07bJYJnLJQ07pzFpCczBfCZKZKEHWHJx
9jDqUoupfOmxnmnkAUa2gs0qrVr5KHCvAFnG4rtUt3Xfp85yUSwLRj/XqgyLwEVIfGrqL4BLFwRD
WtBCuEKex2uFOSO76UldVaxbQ5iK6dudrOBgVCWiiWdc5UFz12O771c9v8MD4eZmLrOLwopMMLJy
TsP81KBm1U9oJmV5jjwAlOaQ9nl4YbJnaM970E/joYRphsgXBGkaY5mcMAI81PB4lys68XPgBWGt
iMtBS1R7B0x8ajddm3T5DsWnnp/VoY4bR1XrVLkKoY/V2aGyp3L8OvNC2nPSkgccoJJq0B5j2eJm
sBIxAKsw+OWLXiZO2roDyqLlNZMzajy3wKew7dkPgyfrnPKFOnwcfBpE32ZParGg+3BVA4ICpLzM
MqcX8siXyJ8aQh+8AXIcAnie0OpkkXbbXcxQUPSb3hj5hMoiOtmlZmqxq3TdVGHZROeM9ibCounr
etnEPo6OZVPXVAA9BA4rSLKCb53ELryqhizQspZRP28MzISh4RbIl8DMd0pe2E9KC6s5PAC7sHGL
IZui8jRgBnQw1rTzrVl3Eaelk9rqoyX8AQNkHeF7qxn/+PLGkukwR+FPN6tG1HLdk0Frf8mGtsFN
rNidaR0WOTfmGbRbzfExx9FQB0aaDx3aPBwUR2bt0NnP1tjHWxNNWLitFM5oD/R8p1sos1GLASjt
4isDlRkeBG1oR1Wi/k+boXLxR0aSCiRkYk7hEZSn5bFRpWq/srcFVOg2NpkBrVuZraa9KoOoJ+ZE
injSsxQSNPAa4yY3tgWMOWrbEilIdCdGRq+SJGK8iXoIDOjhKlQV34RDEBSRC3D3xmvgiqJ8pFBY
Dosfdnj07jTAJ2Z5jvvFFMGenZ6dv5hJ2oloY6S0zg94vYLxZgh12Vwk7azF15FtFjM2XZmVLU9x
i9s/MVVF3zH8lOESWEUeHNumHjloR3pN5ifaJmJyd99Xmv/frbb/TU20tUjy3zfR7tDAvmlRr//8
zxb17+uRiz6wZXHAtNcq6x8dakX9fZVtCkrenBfYCVIn+GcTTdN+/96TcThd2wzlNTjszx61+Ts7
X9prtqVSW1CpDP47TTQaFe92BWLt/HD+p1kiIc2p6np8+kuZmrGlVXr+OoNni6MboJTRzRLlHA8b
CANpqXgIo1a2xGD7TehAyllKZaMJS/d7oK03aGZ7d4jSYW8pIRb+NU+Uer1xWXQkz3Uperhx0C+h
SVJhttNih0JUv8T89rh61nZxHTU+eOvSD/E0HzQcge6gkaERACzLsyY7jqk8Gjp9aJFU6Ke0ZdsY
9J2RpWCMF/GR0AA/H7IOtanT+j32GgyR6Vagv/YI8TgMc3TmlK3cDHVyA0Ct9gA+ILuLBy8Prvom
lztg6qrrZMkXEyICzT6H9najLq6FOmqqAmc/BNHBrqzX/CGxQTlAFqc076JiQSBapjpav3inG/JB
iCk75F22W2zhkTA3bWq18BMDC0iSQmqPy02Vx8M+h4UBaJtj4R4THTsqkJybJRxvasiGJSZlBnjn
t2b8TQHy9gXZ+1MCGZf2lWzcLLI+4aumTDEVG1ys4PiZ+drReogvNDVAxxvNZMY4X+Hvn5cgZsrQ
Oaz2H0KG9330GuG4gRiwnRz1ttfMh8GeP80ESNhzd7JVkCT6XB3nIsFvixk+jXr85rr9ALkRfVye
XhfVPmmK+0XJ7+NZvaKC6tdd0XhtnI8AmPQ17SB4Rq09O8snk61NNDn7PjVKHwzOalcr95HYQD3l
KQJIA3N1cieIwnoKrzVtBMkc1WXgLFeCqGapc4QgPkL1K6t6mGqiHIljgMITdL4t4MQJUdwTsH5t
1frGjpPXbDLiba6Xh2kqvi5n0aSEblPajZc6clfKcq0zPkeYDzIreNTs/N5RkuVg2/q3aFbPh9xu
ty1YQRch6GdkWOyu4ugQ5cpzR6EisGz4mEl9GQOqQ+g1oQiUnp1nV4RyXjklxMq8k99m+HwWVFU3
GjMAz8UrxAtY4wvww6aOX5tOIYHVvE9G+dAbkeFTK8Dp1sH7VKe69uvG3mEfukknQm2VnFiSZFGh
X9bZ2gK4dQYsxstwo3Yhv7ztnyJB2FxMSLGxAuE0JMPCTG9Ki0SnR4GofaUlHJ0mrHwx1is+Oj7Z
RGijnDcfjBi42dz0d9nEJx/G3TVCaJhO5swWbpLuYCdbrZlJfWMPv9j5WSYLTHkVhoJivmrjwI/0
bA1TScieqrSzeoKnDwORt+M0vqyAWbZmt04niV/QfT1WlX0WNNqtHpsPiZlmfpe3O0nC1j4lunkr
l7bZhIAij1ariCPaIP34ry/LYGp22mye1HIojmROFkdNy//8LynPFBxHx04dZoaVdrBUX0wBq7LR
4jgT618wzwz4esueFVEeY1t0vpUaNKXLqjn7/lfNmRUpASjvoLqoy4tMrT9XWN62EGvu01y7wk3R
ukXX43NAEoPaEgzoyejRwbbBJPezyFAeYiGKjAnSRo1UX49IGmyXEY3MJHSPjXGKXJTtdxob8sTD
Talo0oxdnxMQDjEzOQbavpnwrbRTntLo4L9GCAl//ldTbHupGziMStVftPYTIP7W17vhLNchY7uj
mV2oFhsrDO6BW+gucukSpaQWIEByzMxv7TL0BNu7lrbOPoqr8vj9r2kyobOhPIxLqlgh4H7Xye3E
R9w5HImKRuiNa99HNuuH7GH3SpYsvlKSgiTsuDrG+HUh15Rmiey96vwJjQiHGwvpgtFOPtAdNy3M
s9Yx56NOZxz/C3lqmWV5ZAe6iu0Mm7rC7qWRYUBBljjBEow8+vQLHrVNTSqHn02Tsm2UMd9ZIxrg
3v4Mr/hEakPgQpfcoDRUtlV21/IQQXudn5A1BhvZN49jWkzHqAtG1hRfiME5zGOdHMV9HLfSh2ZY
4jnTdo4p232uGgA+aOtvHMDBR7IubrWk5NhnquM2tp1rOTXJie3vZTLY9Y67DGC6BVkgCjz54SA3
ARh06sbaeOwT/UwvZ8SouN280rIea41jiqpZ7dFoe7cAeQiMYOUGeMOCV0UFXdDE9SHEcU1mR30T
dk69aWrGctOZT3xgyjYFkmFasCGTYIQpOznNBlvSNbEHxymbbo1C9HcJyABTntuVtEA0K7ov0WPv
CLohL/srCQQTx4W6erBzxMqB4PY2Bh/GMrVnPfQQM7TnrRj1cV+m6YzcsjFQNs8cw2S3wtxCloSM
ZQql5BP22cdFbR005w1HzpFytlrIBSx1sJ0kLj50NU/dXDN10DX1R0WTGOmtGhx1Nl9IWjHZ1J3P
SuRs+jC7GzkMe9A5Gm+ZrnRMFH6R1USSTZRLFrT2ZgGmQFGUZRPCjDy3Ncy7TpXzIbb1l6VifqZw
Cd9MCU+aGUwbsx12Kodp0ohw5C73SQzc2ArB+C5Fqt/GkN/JEARiEY3Ftqks5cZQySXua20LuoVH
1i78eTYUzxbJek7th6PuVBusmuqGlh16VhOteV7M9rqSDVi57OqIZIqlpMx2YGRNdjAEAAzREAJU
4Vg6FAnBEbl6rCMVwkWotVexmmED6iTKcOGcQwL61iFLZT3roAqVyacKsu1JSFGdwExucryOZzAA
KU4g721G5Kf6isUTc9Bc9NG3xChtP++XjHVAMjcvRn1qW8PwhKLcLrDPrjU8FTdqm54P5pR8UgG+
7TV9CDd8JME5DgN0+FF0T5oNSkR7zo9ja/ePMfgnLZlJ1Rq6Zk+5P9u05bomDWicU9M6QTY7mYOZ
ekOJzaWJkn2K3xweOQ0H0pW2MlmFRnF4SRUqZ0/h7AheS9xUwnwawD1fmHHVekMrOfQH0Xapx26n
yL4F8QLy2Haqxu8VPaVilhpXFth9UsZvoi5/NdR4uCVJGhoKn+JNVfBoIrHtfaUC5NLVTnJRQMFy
B308pn23hTuH/iA1OnzpmK07ijauYZXQLcvsjCiK7izWrfs8b/qdQ2rAmTFX9yXgINgi11oG9KjE
nslmAO1IrUMbqIyx48s29QhbUVypTsOG3C6dtUUuXtSVht/eOJRnjk3FxlXpTgDZUX46Y7fF0fRZ
j/AFApjB8Vr1xU6PFGOvKOWXojZHn1gCzqKrUbUsNmj0m0eMC58DM2lvwH2Cp7TSQ10ny0btMsAB
Rf017S3tfCpUr4euvG0HbBtpyOMBSvyU5KLYkiERASTr1ioMYHm35xB/IF/gWQu2Emn+NfCOwwTF
hFNicRIo4TEcWcamimsFd2EBCGFGUoFzFHn1EeuxTqkJ1gn8DIcpr/XhD7Yk3RgrX32AhSuvjUHZ
VDZFWTvqG28iC+dIybDEOTiwIlpQILkH1maJ+GQweBe+NIyJkSPYMKcSaJhxZ5b1Fv9MfYmFY1pv
snpMJkJ0SpYcRn/igYw7K2aA4rKXn5zSsC5s2Z0SE6YGlKEbOxFbnLx0f/XxXKakX6l52sH8Jwyu
6kKxx6r0gB/zKsz6iN7J52jA8Q/n3+sjNoTFXVLZ2pWhp3i971GYEAUWFkSU6MUFhNfyAoH4cqQI
zrzT6f5Q6BkQXAgyc2D76mBqnq0XKBX16gmfvXrx/S/FTM4cUdUHErc8xUu1Cfi1ErIiBeWZ08hn
Sx3SfZfV0UUj6tod9drYCEBYU0PygBsS8SbrMtxbTX4jiPnYdGL6TNLQZUpsE+qQhAmwMC9Av444
0sZh26Ut/gsMfxsVq8XFbNbFadBGaL/5E3zW0uur6RlLsjsTQ7QJtAaTMJhERgu2lQq1FIxWtoUW
DERXxSNxpsnFtSd4RBLl/nFO820SV98wk0+urZifphDuiDoxMeQ9GV52cp2rKzOjfaVDjq1YZzpZ
83TTNruB5EhbkvGFJijxhrofj3aYPhhqnXiUKWYfLv6+pelFpBJ4X40OF4yv4xJwIIhM3m8B7s1X
VWqymoFosuDnVKtIfHw4LgYf42itf1WQWAA7AkuIx7OisDxqQwbuUOsht/OrkX2vZt+qSxlt24W0
CAicbptgbALjkIPoqrJtw9DwpsievGQENVA7bABIFdo0pn3SrQAQ3PMQqMVFEBQ3bS6GPbRk1Skv
i0zRt5ApoVVJdjYjFaUBiasXGXdFnu2TLC62JdtPjPupT5fIt6z+Ja3HR6PSybrJUBWq6n0xaZ/o
oh6bDOtVACzQCIPRo4pExbREXAVJxnDtYrpteo7sMOlY+4vbcNliKfeqrrxX5dJ48Pd68l8s41Bk
5gGwDJuuBBLlrBSfghl/ZZ6IlyXrY9R30xP7mN4vOpsECyQbgIEIZpDBXRZNB61JlF3gcGbG0MLi
ltvbUC9JyGNWsJYEMsAwzT6FZiQQ8Rciguqbpgg6Tw7VJbEEqNu0Ear5Qk2qs0fTG6ezyA5UKAzt
fS+rJ10M8SE5l9i+XKdfj9SpApuyWaYdrQl8I4X1SY2cB6UJJ+jw52jpNvCrGJijvS+EgdV+3tNN
eMYBj7Wy1yJfGe/0DuYjHg+emTDaz0n9BLb3NkPaA+/gs6nklxIwlGdUdJSytt1h67mYWv2yUdod
+WWbRnnFfzrgbmfCCnLlaxPp3/CsQrEbxb2dL9735SGKviay2ZOU03tT7w+UPakyYqch8dCPB+OM
HSYbdCP1p5LcN9OKHqdkOSMt3vIAocIbz5dLK+LUFjrRY1PBS6hXm9ayVHvwKF/0sdpr45rNBTfO
ThV2GPV+mZtPeWiRQGKVGzBiX5bcuNKX5joOG7yeghedu0avDh78wbP8Ee47FVuqvLoPrQsoY2Kz
t5RskSAoXEbkjrmOs75luO2o9Pdaz3NajYEflOqNLEfQZTOHSKu6D3hg/FGy0SrDZyfshZuVzq7I
smugWrOvNJU4duzsokjbzFRmgeD2fsJeFGZzrMAQpo8XeJ3ZM4qTEdofi1NAuoiyxGd6ZlubyQkb
MB3tY5BF5qG5ENjANiHIZfoWBGD0l7YpLrsSbkU3w8OVU2z7CxUVX5mtLeyrcqur7bfBbDjxMMlT
6c82hjXZW8DQN2NY76LF8PH63eSNfopQJjXQCpBR8rvphW9HQ3PFlAOdM9Vbu48fbT3fg/QAAbyH
ibTRg1JxrQFWG9vJwCcmSEHvDL7OSFlZ6esdy6j2FbigGyxCg8tG5Bze+FYFTxToZuPa2NFoTDv+
PIw8kSpQOnYdoA5JvnuyZhGf9VR4hnIpDgX1gj1tnCu1uIaGdZH05Hno1HhdDgAYL8lc38jxPglM
mCtLvKlkk3h1o8XegsZlGpYzI8oOTLnbcAn+L3fnsRw5lqbZJ0IZxIXausMB14JOvYGRjAhoDVyI
p+/jWW022bmotjGb1WxikSJIOoEr/k+cu1Kqd7W2rv04/8qUnGN21EDFUXZM5Wov0eM3ZVjeda3B
PVVy9Qtj1oLpmaOVtlHjvOPNi1+jgTeTxuU7xUS+QWy+UD8rACIrAov8wh1qSHmsp5nFpep+C1MC
kM+t9zn7EIXBwLD8QON/AZKTbtD3fyLdvIM9IpM1ymtS2z+2CUGrqA/pWMNPpJFlE+lUjXPYngr1
Wyyi3bi0yEc1z7feZBGsqtwn5hxfy4H3r9RfqAxSA2NY9gtBrsergTpEwq4Pn4m1bRFvXkEKXA3a
g1aZ6ybeoLPZRWH4nYfypg+jEyScM+zF3I66diXv5Ell+CTLPnqLaVyJ8XxmefZpGyleOnfeW8nL
wnpAMa2k1iG+TpPOwasV95EDBFMWLvxURheLARiO/gIYH9GV+mttTTTyOzbVdxmZPyZdrRCFVB9M
W7ShlCvZjGO2jxzzDtrpLrqK1m/GOH1lfBc54E3XIdi9wIRKFrpJmKimveunsZZS8IuXO7Mpw6Oq
wV2HWfi4ST7TzvuymG3rD2Sw0W95TXTgSgndaIbS71U+Nj9tnW3O2JQWM7VYy571GgPsX7Cf7dim
GdVyWrbRZOyBJ+sIE26dwnnryZh6Zgj+0Gap6WuOCZLbKyfXlbkrs66msOdCKe/kKTojFKdID/hZ
+paR2DRTIKe3ChiO7DQM2n2xBFtT8oLmT9o4RJFK4vAXJCFesnLYdo/Ek0PIHTRnfUSGVAMAzl4c
Zu8JPYb5NIRrN66NgNNFUNlm5k/zcGG+sBxxhXmUrk1rejFJMGcGI90herHYMEtD17l51n9QdL38
r7ho2uZcl9SReCHL0zx92cAQWQ7S6zzD34iic0NzkjcV+8exnVIpGwyzYnUbeyAWW4vI3rZCRdJk
ILyU7THhZLce5DQEFKCfIeRi9R32tCAUu0GN7nSQVK16gJ5Rb6gRfyVuiHafiDNtDVQoaA3m8EE8
1c1rLblkaUO/VrIdF8UlCLtTq4v5iBD+pVdyonPKgFvphutZU2IvGXHW8WMfy4FKp2wUPZ0D/Gai
UKGioWy/eneOrtCjPh6BRzkbvx6H6U25dEe1OEXxzPW7lQEzVYTRZTU3eeqPCS1bbv6qwPPN+QzD
Lb0bd97PO/fnzwQk8ErO0cYgIGp2kxYoA3PbLL8bIX5Q4K5PJOmTIB3TnaJYx4i++406uNUhih+/
Jk5nC9UFXqqrx6RL3rrSfMXbWaJN3pKFrmDuVs2S9lgrVa4jYHtTMX/z+WZrbZmmVUFpfzvaRzYH
Gphjy12nDh8m9/xRcTZJrD0bQDBXmj12Ky20MA+46sVNPQSEfUr9GoNCh2B1E3+7ZfGe4jwQDm+n
0QAvJYELGh5/BLC6xdPLUt/FWbFxplbfJlWFO0vptw2hUWrah2w9F8XXVNkfTZ3tbKG0vB2L9irr
ZSUphmYmlnyCuBnXCgv5qla0eTXWjMsxJ345Ve/i9cp+SR7pcLQuJd6SNRWYCMflik6Po5MYsD+J
0rm3yKk/+mbaIQsma0rQ7jqh5JXz1Gac5Nq8gkNIvWwmhPS7UXpC4ewNuWpFqv9LcezhMqC4D2U3
MurDOTBruGsUULWhyx04t6N+E6J1csB6NWk/D/pOnmpesyOXI54L7saz6qlEtjeTAOrQGvX7jA51
RK8/RMq01szwlUH/bjaT57qhYMxI+o4SsIXqaoXKQVp/3x/79TJMV+qKYC5Qs0E7kLnuwauhMItb
nOTNznJiWM9zESyWQXfbrQdR1vCQb2jmpY1WZQJEM8+KQBltKTKh6h/jt5cxJlq4uKzKR5u3axWZ
X0t5INSDKAwllcIG0saNsuXmbxcJXwJCnacxOaK1vtwJawwD4cT2unITpOLheSzHVafINzqL2eli
/ZZmgdOzh/VWOayXTrtqgJkpHO7ktibyDUk4kJKGi4nuXiiRBvgXEYF86sz1bMlfYFRehNtwSi+a
p1539jSaqse0sDxtnqIg0VgtH1WvE9yCEy9rCubiNHaac4b4yrqY4HSEp9nBGWYLrg0us2P7Zeuh
fsoiFdl+eFeojN0u1GlCNqPGAcf5uqP7ygLjuBFG862UOpl+FcJEIp9pmIlXePR+skRmiDjyUNJm
tlqoOKWVp1qpDuuDaopVPmeQGp2Fm1Va0WbTPy/l8kXivl0B4D3ZDJeJl0ORsRhUYH9nLVSyfQYO
eJ9BHAkkJeQrDAPWnv3OJ9A7efAp63VdzwHU22s3UsIxkl7z2paO/q5YAzT6spnaDipDcJ1qg4Bo
reXZNHYT8S/Y77H12enonJeQpT6PhxdTcX5q2HSl3Tz+qV2vJRxGwtwsyJZOyZRj7WXNSsYm8pk+
CgShTNEk+TvKtkuJoU6JqhsNH4e0bwzcY/org/SvOqZzVC7ZU2PyqFqR+ldocIaxVx1buElikNqG
23roDem6fAxAqIezWLKqH4nb6VQdbE76m3yaqStpaCRV0RyLiov2Qh3ehhtwCpZx+AOFp/JZML6w
ZOpb0v5M0euEe7eVzV4R1+Z+AGTGCsgEPovNPUUighe98aU585J2gg4Lqr52UFcgy0Zdt3GYfNum
XHaglV3KrgBO5+BRWH6o/K8WtNxKmY6W64c0bFO98yi8iAuNmkkZBy7WE9if/b3ts/CoUVEmM17l
vBy+jVo5Z9xI8rBz1nZa8qilvJqAV1QS54sBKw07GMw816+H7AuTFR3LS/VpUJb+CEsGs5Eu68kG
Jd2zNHWW2wcF7veVJaOtTiOYV2rdGjA3dykaMDzJJNWxnZBmlvGod8ZvY9Y+mZFxgzTZHvnmuSET
efTzhhsVzFIu/eb0bpfcC9T6c3bVK7KSN8XU+01J6R4qRz0C25glXcB1/l2r1mlqbDbsAsyMnr1A
Z6dXux6DahFP3Nmepm65hy6m36Z7WkJWwOo9C4tAc5VNlSGY1SYtOmrcvRtt9pRzHPYXYcnVw54X
T8NBFECnTVovmUsyp0JZWc34eo3oitfH3PLI7wWbyCZ59P/obG4R/YbUnM9ERK03d6pe0hKpqWBR
ZIQzriLIdGsquu4FL71dUiOYjuGqNfjDtmtjnZhbpLHbOE7oRywCHLdATS9sgEqSBpbIaW4q4z+F
4jkxTsvlT/yi2qzpfTwjhz86oDE4bJKSVU+l2FVaAMZIEpGK5MZp2HzaAkFRLeG41eIBC5VMLt2w
LgLRkNTMVD4WcCGrBVQiezkvk50e2Jd39VIdOLnt2sYWV1Fa+yQeiiBSmpgRf/6FpyqiLSX7tpnv
r0d+5et+mPDb1C000eUxZibJWmf9bzsRE98SM4Kp5Z65MJbKUIa80QLM4hYKr+ds0184lFcaVJeV
N6VF+c1k60Sl1+8pDdWtRd/QoYhYbXAJNSu7Y6AbUpW+qmkGPBh6bwEkiD3aLZaNQYvmup1EvLEw
2mz0Zd4NvXyehId5aF7jrs58mrd/siZ5btXulXN56zOO5HGi+mRdP2IVLgOTlez6eFPa3MFlx5Eb
TDuXN9oJPXp1TkxlKb7sZkpKk1/UuLC1mXBrTPc3uQ0sWnN3y0tjZ9BwcS/omfl3FPX/tdHn/79M
/SPL+R/sQJytu+TrfzqC+D/+2xGk/QujjY4B16K0ijE23p5/W4Lsf5kkNIBzWaSWNdd85Oz+O1Vv
8O8oJcLDzQHFJQj3fwxBhvovnRCrTpJKgNmmauL/yhD0DwO8rhkGHnudjBR5Ozzc/zAJt2yJmFjp
Q6ErsQxG4cwHUurv8EJARYIz2pTmxUpltHec9qmaM4aIiekcAVm8mklm7Lp6/t/CW/80TvM98QNj
Q7Z1Ri3E/R8Wpr9ZlPQOvDS4MXjqZf+iKYZ9ol433SAB5EHVqE3g1NQERc403aDf6MFgKeH/4m3/
R9SCkSk5b7KkRNaEQXLmHx8LnbYVMGIWpyhOMpyHHScdjerymPmWbBHboXDbm07Yv/725Fz/HW/4
ewWB9tcH/rfYA1/Z4mfny5sYtXCOP1z3f/vhLVulhMPBBeNkxnNVV93u0a3rgymjC9xGf7H65g/j
ieJU9baxLw3KGftGd1kqVG3fWbTQKgz01yFQo41orJPexi4LM7vgcInY4UssTqdJ76YLwcBzF8ap
X8bGFXQ9lbm2ywi8w4wrsEfZto7RSPyiAF1saZiN/UaxStr+qLjDGWNsLafoLllEzVqnqtesTYvN
mAxuQHMC5LSxb7aWNNp12raFz5jMfJ0dIyQmby877ZU7/+MsO9R7hYawVWmTAoT4+AkRKUCBma6z
y3kpbeWhtuzpmohqW8BbK/VY2YbRp9aMawCyv0ImA4EZ48lYrPQpdQxn+6iC1+fXhFzGPnHJJaQo
GnT+4/u5yAZ1CyLC4vfxQA2agQq3dMtPN2gU2SZIVESaaemFd42BJDrRI02hvOpe+zKOH9reRhY0
RaGt5NxnUIwaIGWU5afxDbM6zCw4C74azfUzx6lhv2iC045bRJf//Jw8Cm3+no7RdfzKxGKMR/SP
JURngfj7Y5KLCIiOSSkTmJVLDZjubCsOUxCNHsHyMMVqeeyl9kaP5pvhhPMtKfKb1ho9p/poPtsx
jlGtCnFxSYN/Qbcks1nlU9GgfFBEy3GYWPUBt2yNfyXuPCyDyDQSU5+K+9lT+rw6MvXOvRzEecmB
6hhBFwnUlER/1iDHFog3PCSOL1IsYBalU2X2k4MzDFRuFTkHq3QOk5UeYnaxMQLvyATCbjH+TIuC
SSaJ7T3gmG9cHXSFlbIP8C3Sz99ZisKpNNlSj+H3U8wrGaVPcr6NxpJuq1BHuew5UCNLbCkrPGHg
WUKl+Wj5Fa6nuaIA0oy6m6EB3xIQLnutGm9qlX1UMNoTdCq8s7W3dJJ7npru1ahAq8oNZxPOXHlQ
8sMDjOdbyb3Iz8reeOrhGq5zUTsfSTbccJckjNpdQaWB0vnWoZnLEIG/9lz9XrSi8/7zY6DrpvHP
B8G2HV01HesRldKJp//PB6ECOzANwvqJbf1GJy0s3khdPGt0WBfdIuRxzo6FZsxPQmgXoKbWRQTw
GwF0L6PGWqa5+1rR+xV5sk/eJXrH1PCkQnP0nbh0vY5llokPTOHJOFAOXOwoXEQQHCBbSTrgR0h7
K9UebwLgOgkMhfOfqhySJbtNYEk8Xet/LbhCQdQqHwNd+dmAdm1Fs7oXhZzRWiPdG2WlBC2jPjUS
2lbmdgbWihFq2W2jFOJ82PMkq5bqwXsz93n+QvGbcXco3UdL+UgSPbwYetf7VpKPpyScdvScGEgs
zBwg97wZ0XCAOkpWoU7H22PUiFU3gPCAbRR1unX1+U5UAEupoi1f1oS64CB8Z1H8QVEwVWwmdHDJ
39hUw7NZFtZGVK/SSG6FEeqH2YYoElmlR1G7uysZA6+1XE4XanQAFrfOJmvsOjD7VO76hR5srSrG
J5rzD5TjGZvcEn5cjqjgAHZWlMtRxUxT/noeGfGQj8/RXvkumZzFzojbUP0Cs5auXO5AuHtbHLQq
egwi6EWfrD8sFovftctXOXBX1Op0O0w77HdPqWUpe8k+0IKwYswKTgdWIrceGK8MiyOVYVE2dR8I
EqdI65XdRISVcEHfQ+1zNrN7JGlhgg1pVLz0fXMqpLY3M0YiZaZtddRTLvVdcsPktGGaFhTTbQQq
dwQ7iIlEv+bcD8+GSiSiKwUeh1ZdgfpenvGpZud6XF46oMjPvZQoY4hzeigFPyMG/xGbRuti7K8y
IBhzFAVhk93GWIITxzizzVBlRYmiXtdyRVKB4I+Vlzv4GR72+INZs3XSbHUdZUpWLEzXppluE30o
T+wHZwPZdg0batNCn11rIGjQaGZtM41TgG0P2dSk4a6ZnQ9psCl22KWPZA62TZhQSagjKsRCPTDU
YVrXLd91LKuXbiIygBNUegADLqThm5Vq+pEAET5MqXKoNHgUyZDQQi/LbUms6q1uTFASYZn7pcNt
jMjSoSanQs8LHpfW3bcizy49LdyXBWarkd4gbmpBOjDy3DWTmp8Bmc3egqrnQfRVr20ffuTzgKMX
8DBkB+cRAWZKlrSv6DsO05/fWlWJi4VnVYKo2TWMX6B9ZKk3l03jw0pf1Zp8lUJhgNRzbYtK85Zg
hTwrSYct2HguVMYkIThBv5qpW59wkSlJxqeWp9vSqPFE2davSnzkjElXArfeuoLsh4U8pIMl93Vp
9Lu413dFHB3BzUZ+VONi0CnX5To1r92ecsgFG7AOPGIXh7+lW/d7Z3auHMGmFX206UakyhkfKnps
rzR4KdBTYgMPIzzpY92Vfxgohwc1Tx5dr+VCEEJVEU/mV2OJfoxU535pjcdEMwGJzcqbRUC5bMqb
i4OA++Jg3ggvfQ2O4wQSCWTVwhw8tqP2Rs3pKeqULKjkwPsFBGE9Fe5Z0UMFA1xKW7whX622veNS
x+kJDWUzmDOiHP7oQOute20vzXExmfLazXmkJhGmOp4Vh3VDQ9IyBD9/rOxjg99O3eQFLLB6PD+E
FZBg7ibPzddydvHl8dt5clETLop4XHMVT1ExZ4q0VP0+mfA2xEVxXSJb+i4xyHUzxAqBsV+9pffn
2JRcM61kZ4XWiyLHN0pUuE3C9SqHUW4c18KMVfd/GBTbZ624VHNnHQwn467ftsGUcpKQ01sxMLfq
5HQg+4ev01C0oO7TybcWt9sr6gCAiHQNFcxac2AUXrz3sDurLHkZu58yqlSmUjxOgG3L98k1gb+l
4dHJhAfPO99Ri/FCkNMBEWUHc1bJTc+zz9nmIdQT211X7FCAZurhkWRvIeIaAZgUc9XKsjukET0W
4CKYE6meVeefNnjONVhS1MhCe4dGrGHSS4n/13V4NJmctA+2mWGEjNTt2t6W4rGXp/pryUoeWGqx
ot9PnOSO/C6n6hpYMxabvVtGePMxq90GqkdXGMIMb1lK6oFDXjqVmaElwt3ktPoOWDUF7hSYXsuK
JOZC6hqlAVHJyhfLp2lp8gqMcNJhv6QFnl7tBmYizTPNwVAlf2OmNH6oOx85BsKNqmaQ8Gq2P8V9
X6ICYESlnZVhH6Zh7TMr1KiMYnRO8w/z1Dz2W6P0cflgCT1Ys6miQjjjhk2PbvRrEjvDZTbOAquk
z/fUekqqlq+1ZryYLEkXB3uVjxeu9tU0KESaf4YsiMEkLE54yvLpzG1zklrn8AoQZRiaVj0xxL3P
em2f9Er905Sp8pK0Qj86+MiiWHvKlKG+Fo8/Yqn+mqoEiXCmDz4e45qpiHweXOVjHmz3pHAd9nA4
/4560XgSMup91LrvpR0XDOSSKAEkQD+izHjdSn2XOx0++thNdn0Ba3CsfdrAJcZZUH+c1gP0vrcI
+kWoZNW5WMzqXPXTOlyga2e1gO2datb3POKn6+rwdzRarwv+pWp0tS1i1Hz464956XxllN2envVk
bw3NSZvRmQU511XXObs8X6hbRavppDZsrES85M0U4ywOkSOY+ECgoxN1BpHE5l+9ZGazM2p8btkS
dZe2abuLSbjkpC56kJ7NNmt9jIRgOnvnYT87O2jTvkxyBrmcVyh2d3VP6ETlapaT1FDRDML6O+a3
s8x2dGiV8NiQbw0gkq6kLqXfhOUZhwcxHtj2K1FH5QF1Fjd2n7lc6lW884KuSLakUOjY3JdPbW7s
A5MoQaeJuuwoBPg14ii/QVXA3Ed+j+2Xjm0ntzv8afmrKzj0fDkNhzhdVerjAnwkVLr8NW26U1bo
dKN0HCBbxS3Og+x33GQ5BZD6bJ2MmS092JwaM2yfjjE8xlrjibKJhxc+Qj3hW1sE8M0yNGnSDHOO
/AkQdcAMZ9i9DNfBKPga5eX7WqMO2E1H+d7F1MBXvMwHevWHTY6ZYkNFHqnwdJAvepiq6MF1fbQz
Bpm20bylQzK/D7YQcDbGKEhjIfkSxRhY0Z7rQPhbMVFHyi7WXrSwnjb46TZmRKbHaU3yxRiLf7Fg
r2JNnb6qMoR3T8k3byh21VGM4bappwuFAeWLiK3iqSWnQ9WsviavGm4yTFknKIUVUrh+smNl3uq2
GPyibv9ksp8PQquvkOqVQLNQJGXfY6O22p8Exvx2jKPOB6lqeTJm7NyHhCfB2/IzDl8mPkI3j5T7
jFsXn2brzW2keS6hiQskm0NozuVbGld7/KLdSQ9J1lR9sletxOL4LQzkreadSmxYZkgGHdPaRsXC
aWKOiXn0wlJ7ETqOExwDZFiGhb5e4gpCWwqvo+/8RijSI+52jOs0DRQnAtrjkmXMEoJANDDdrOXU
VdNNWXK5lUrWcZ8g1B2q4ru3ZnuHESj0QyIQL9CEf8j917+mefJze0umorzzkk/esNSaV/CaHXWz
96fRcraUacBvFNVherdIRJ9E4qZ30efrTORPpmLru7ChQqeFh7enHoY12Ei2poJ8ziWTZValn7Wa
arytjdFysBP47sJBnLkwUK7a2hx6LRgdWlWfuK1fDXCZB6fN10teYHvWcGHg3ND7yTiahFg3oZNw
Ksw1M0jTxGCkQJSOZAS5YAvPPg4sbRcvbyDKG2DIW4x2Q5AqoY5FPVJZ4+ICHT3/DmG97dVEPRrj
bK6haoBY44Emt9eXa23gAsr30qEDNMNTPOf3riRwE4MPZ7wFy5nimD3yNJfgZcxRnlzK2kDUHxkT
ktgfyo+Ut4iNiDq7dOwEDL1Mv9TE6ldURl7ikW0c3o+NdfwUws32cJljxhmmaFfq0c+oZvGOhHXL
3xz/NuRsPdW2HVQdJ8B0tiB9ZBnCZyKNfT2nT3RYu/umo/EsWewzsmL9TIeKojZnOkLiU5Fnr4Vk
sr5MizjWBu6u2Ih8VaHwiCqNbQOw9R4bxgld9c2RinEcerUGZJ4joBUi29Iz72yklpxNTKERM4oX
ZayUg9Tt1OsnPb1OmPLaKrw7Sv9KKwItR6w0GyPJ3GBy6w/cFGrQjSrdE5Joh7PI1JfxnF2dnPui
mY6Y43sLSRX6dKNO3VozwMj2aXGCaeTgyC2AOXTVGMAlx/jHoGk16Ws+gCqe9gh0sHyKlhdKG+pN
OtgmlRbLvYi7fRy6Yq/085akRXRp4FsfoVq8tzPBd10rfjS1KbeNbZOKFEvrOah0lxmS2WYO1Yeq
Gf/ocDC+FYXsASgiFtZC7BKZOreo7Y+jLYpj6xovnPqIaHScZziMH2ouOxQea8eOzOWmcYChwJ3Z
/7U5FbCNkZJySuDaeG9Hen5tpZhv9PlvzMwCexvj+n1I+zWRrlWrEB5HAkbohnRvsLaC12No2xNZ
3zQFrKYh1E18QqYZlC22AS6k3ym7HeUNTjHIZ2zjKM8JtpXJ7FdkM5IbNDgMp+lvWgYAtrqPpoY+
S6nUP0tX13cWA+tAT2rUMW4UngYz6PpoCN9FjvGRYBTdQ2/hreYGiNFKq09uNtSXFtr7xqo4FqrK
yAdTxmd1jvv7KJZfMlaSI1MsdRWLAcu2Xb2HCv2zXWj6ujCKoBcyIqyhoatlxRqSuHZUhkbZR8bw
kZcRJGOqF5mKnKDCpbuw1j6p/4dj0GX4MZwPQv7tsZIsmzRNxJ4mUh7WOVdPFuz3RUxJgBse2+pi
rY3R5AiRzcuxX8rDEJf1bnx8K8BIbloDmjHiGNeOg8Lmuah7VVW1tRt2EmKeWr6N3GuwpcOUCBmO
GBlN1a3oXWY5qomaThCq03ca+85zAfsu6JUsCexQ1O8D/TX2O3uX+qMrsbY2C2mfRemYB4oMrbUz
NNs8FeEjAUwGd7QbwBnzR4V557XDvrBK81E7kCGCc1wqoW9c69h1thCulmeLIdTazZX4UeQQkOVi
aeyG9BDLTvD/mdZR9NI6VukfKB9bEekxeAM1XqfCwraAeP/XAMsfNTi6CUeXjUrsfrOEroKPpfdq
Qn8zGt9TnesLppw5wWYeTj65hvBUdXImITleiixLDlTlWT7PDaHPYnEPsKbdQ8MN3Y/N7KQjtZ4t
0ase5Z9s9okMuFu5CNdMfPS+0M9x1X+EqjFcFhJgoxjaU8dkfkUpX4HuG9d42LGkhGJChgTXfe3s
EdpjSQWMDmrs1OJS92WXNRvyRM5uwSCxKkwwByxSR2vEFu12dYRjPsJabjfVRRICAjxA/fYyKIHs
rZPp1MopnSCl4oM6Noxgq9haromikwZqtDzIm3HZ16avdmW+Ueha83RFvDqW5OGBT3tdps+oZaAK
LulAxP1l5oJ9Su3ePtFhcnDVRt06GMcOfWGTMX68+o41H2XpjKtiGZu7jLILHFuIKij8b5RTJuu5
mh2vi6FI5y7TIZI/1wLKzDarzfm5JUcHISLp8vQ3t8tlJdTi0oaahUleOG+4L9aKETJBTvAZMmby
Jod5KscuH126ubeqjgnW0Ujd2AOW/Xy034aEL2+HSbbKW009Mo93dgPZDT97iOa0s710oMxXqgaK
OCdpRTNpZvhx7HJP1zoM3frjWx0m3QcXV2yyqfjEMWM9VfE7oLDwCGzhtQgFe4PF9Ldyj1EaItnj
eSeQ8RbZ1YuxVCZRgWwmv9O1+xEUAu6z0FpnuM12aviU4nggvRg3T0PHEJpikGhr6Z1HRC96G932
RhSk3kEqKg+w1TYqfh7QdMmr2o9/ZD2f59jMPftUK0ZyhfeRXKcEL4kRkmhUlBi68w6yYXhKMLxx
gsuGw6TFKO+8o8WE67LR63djIOsM/src2oeeGp8TPSfWqV5+N+R9idgse5PXfMNoFLy2211BZLoH
iX+FU8MJENqmaheGAdWcblsd/dzpXH1rQ6C/NMQ77LwwdrAxtX2hd2+NxLaTTXzPMquqV1tB9S47
bHSMkg+sZNNTZVrXam6IfkbaJ0oXwTfRPum5ET3ZjK0rLgqX1p5exDD0V30hVWczqweUWN3NxfwR
E45taSXu0V6I0I0aYMt8OLIFz/uhVZ9ISGFmNbM/HNjdJ9ueLmq2aM9465p1KwDm/uVSgihnKALH
WQaeJSago+c05WLsuQBmm47aIrpzwRx5nTwm4JShxwBDIFR2CfahxGiau6FzLq/dBGt5vs+MNDnT
5x+fxXzFhkS9ThXbQWH26nUU5a6T1sJQSFfw4I3zxkzUhINNRQ/gY3JX2ky6EfSrQ1/Xw5rMRM3h
WrQn1e3TjUtQ40CBpn3rCHMxDrN6hjeGOFa1fof4Yb3YDbUEKqdQGHQTG0pB5mSeXV+zCd0Uc+rh
CtQO3FZIgWv2oS0z4atDQ/QKwBjXJ/EwXDpEgkxQnalJZHpU8xetb+QuKeLXfI6RZ8UE9oUr3ao2
FrJfLjTkzjmVZroToxPydsEfV0qCllmPw0tTTCz72ZmOC4n9GSMLy/ypIojBKmbuoGxgYdYB4i0N
Rgg9JnTSYOt01SHciQ4jldoOHPnslyhGYNGSlqRRFn6M3Hg2UUsDeAZys+jKY7gIOrmXbm209ZMd
6oNHk9Wn41ANMOYsyEk47uKmOEtFPWKNbloKKkqM/zoJ+42t7kf4bKDbFSJ7dRQsi4pLUEy4Axkj
HJIk/i03jz/1CCvX5PBZ5Mds7vL1UFc/SzQf3S6At4ZVOsMW6bgAyiwP4NZPnsXaiRp74lUGAyJz
FMoK4+MenvFTbaUfpI4Tn4yjDF3O4xyGvLrEQrqUXElcjgfFrzCHtOQidMWJs4fRuJa4wAKCZgxC
k/zQmgdd5gtuX7vAMEodoNkkqOgmETbklFzPbDopbCg+I/ePyOkKunuqPYYz8VlbEEmjuNs+7DuZ
PRYB+qlOkw2O0LAeD3F1HatxR5vWtKXGemyi+WVpa0oltbH1iV/gecKxnMR8wJQn2YgPAdzzeI2c
NOh8ulCEGG7KCAu8qe1cmKtekwGTSEZOeggjkEzBY9hVR44DiY5FoPQ6CqQj58McFriLscN/l5JB
69zeJgHmUj8y7h/olVVNzbavifBNafQjy/kvRSPYUjQYVYXSeGmenolCeHDsmS/b07loxvAwh9Vq
VAkSTnM57rRm9jL12LZfg0ssaIjcnqiIovlgMQesphmfDlu+lg1+wj3Wd8AUUWzRvZZaUu1Mh/l6
V53UtDI9nsrxQBamVuIgY6ElvKiSZdXJ0CV5ziz9IcN2jNbN2iUDyrBdb/E9532PFmdrfxpkCPjE
2qmP3gqZ3UkSaH7dYqEcl+FcqyoyTvegXlvwhPU6RRwp+V3PIZU/zmqIk+op7ubLSLeQ0yqniazD
c5QANDPvQ7w85Q0pXinLH8ZbKpgp66OvabCszDRwZ+bLac9AbVlVZoMq6OivAlL3XinsF2mwPRYl
ehGyAn/33Bt+l2slH+D4OQ+0tGitawdK4XizTdgpbn9bfdru04ZXUHEr3fsv9s5sN25kzbpPxEYw
SAbJ25znSSlZ9g0hT5znmU/fi6qLU+W/0YW+/4EDwjJcR1JmkvENe68ddV21tGhgT674BvjJOMap
uA5s9sIpTK9l0H+1smqLCF9sMLF8xWtsHrzav+QtHtkh99ZYpsSOsEFYWIbjbzpEu2nEyjYXwWoC
3zwDrqINUZnLBOZJUIXO0S/9dImPrcJLEXlgOxwOoq7jLchZBoBvXCS6ZAnAKJ4A1hficdM1YY5n
NbQIDVVK0Kxn53NX4K2HQjIDayHX8IE4wttaWZQlO6Kh3oN2Hrjpw6btPLbcWCQWTMUJL2doW1TV
scnSdsvKZ2EFyYBVSVDYpcrlkaVN+7A1f0dj3e+IYvNfO0a/AvWirgMpCBGH+6F1tEQ7Mb8tv2op
kIwxJlsBjbcNYL1MDlPh37DkibRYm1b6ENi/LnppyHuMGtoyip3HtvraNe5JMyuxh6CKMo/jPBik
XBqRAxyiC84tCUkb4K2nTrZixVhtTTvA6hqGRE5trzJ2dzVnOJYAvdsovc55eD7Hxnbvc9mPOFk/
ak782hrWk4xllGh5qxaNIeO1KKubwKNNQh6gZOFP93oKslNYAYXIfTS49XhxC+mdx9oOX0Jvi1Wi
3dTRA8sxbC+gQTXcDd5ypAi+WBG9h8PHNYo9EeRoev2TqYaEZ57vP8ry7oIQ0IlRf2ni9D01m5fJ
jgRSRBh6iUiW4ZjgQk77r2PUAthJqK98E57g/K4T4ZnpalcXvcNeH1aanoR4yszZCRvUSzX3tNGa
sMff3H3GOtasS8V9wQ07uuxn01s0IsxtOHE2rFDtlW4TVNfW4UNFGlOBXl3yCuhNx9QdOW4VrVLc
weuy9Q2QcY2/Dq0GDyVqbAqW4B0AQ7uelDVsIz2mzy/L26iziiiCBkcvpMusjA95zgd1SCQrkLCy
KZGzdOXPkRiuxtnfK/EE8npqiBlh50AfJ0ztji+bV9nnrajcakkPUtH9ZwfCuSiATMKudfgcPND7
TVA2P+IUZ7pmL6M3u9fHW66VP/uEFUKEnQyQx1wddDzgUD+73t4eQQb1xbgsPF41s54sHi6pXDlC
2wdfPM98Q/c+HWAyfJ1sB12Ena48WUYfrMOZ7Kml6IS9RBSE+SNNzhzgKdu95hvv+8Dd5Dfn2reW
sy/vRE/GA91rICHR46L2jyT+U2fWTQ4XLcDcI9x42tsZuoieM2+p1eSRsHtlD/nd8Qexy5tuWfiF
dQUrZ9Joyr0dJ1+yThg31Tb6ATzAdyNh2Nl5zULx2Fva/vTdj8UaVFG7dhv55uhNwycTu7onku+9
hycl9uJDmHjzdlZqJzAw2kmglljmCkFNA617p7HPyemJl+EwlBsdpCPh5WFyQo9G2CiqtlU4FC+g
kRh5pHK6K2PpyWmDwntifW0iELBNsQ8cyCaebnODuIxnYz8+Ba0AC6Xfy9izjzPk/0De3U/O6GRd
ApZcuEK9SsCNoLMMqrP5mQPzAqFVB6VGRtF9GAE0djXejt7CnxxN/Tqxo59+ghLbkQx54mS6ZYa/
6irEMZ4ErmU4xUrDDN+WL6kW4eAiOPwEkfBHmlPnpFoVnSCndPrwFmkWdEVAJXoo1pCoBs7AHIV3
zoKlSswNEoUXOzf7k+2qp2R1mMKKX9i6aAgl5NTXOr9fxSCzlo5vHDqExEx7Te/p5yAqwvSjtNPy
bhdiuJY5x7sqvPItC4g8rW0Sp0cru7VuHR30OCekNPRuqsrFa2W3700QJz+JubwmOVVO2gRoLLA1
HgqUCIfPP31eiE40D2MUsHgs+jkja0BKgeQNxEOnVztYRfE5KetgWzauht0+t9cGkwD6SZeROAMS
9hGI7GEI7oscOl83g5a8Kgv2LX6gV/4FvV8+Xj+/6sPgdWzMvc849AgPULzy7b6gWpcXPzf9TZrj
LgzS3kYsaBIVnOXkZXeNnu7YG4yYtP3uLSFwWwxq+J576OfreCxvNjFHjO3TZVF6zpKtVPc9ny8k
N9srcxrksZBmd5MlDnMhlbnPU401kMyuft3br0OBgxoRhL5VXRy8YIg7FnWYHfoOhybbEP4YEAYV
s9ZN151NazWhtFxpJT7oKdPkShHPOzJexJMiCS492zBWNHQkh8EITyQz9bcMT9y+cMHJogH0vrR0
UcsGL9whqANqPBa+qBOwavisWdijWddSWD/yJPHfCZZFHlqjN2yM0X/n8cKavdWZGDVuujTzyDuM
1jentYP3ph/Mo+dwPn5+GdqwW8FwYS0SlXrEoTqaHi1YVUUvhorMm6aGL0ajRe+mm4stExVt3c84
FW3+HqHG4U//tINwor3aDK4EGc3vXqR7h9zxzSW2huRdOZG/SowkPpDQbYgs52+IlbLT/nWws+bS
VDY9D1oiAr4bZ1379ZwtiVfGBp+2anrn7gpZvcexd4scPXhkxoh4r4neaNXlIcoo6gc+E0fYDES2
kcyGRiPv7PdshOojJCcGdoBUBdWlG2y5zgceZyzCrRuxwQQVl820mrTRugVavimtUR7L1rFYoOTY
pxog4IGPGycehotrgUDDmLVFLXbWa8xLyBDn19c02Bfm5bILcVsLbCA2+a43d76ksdlRzE94oQlJ
tTvGDWEPUbMo9OHKB5O1O0nHyGjkNhN1sHF6I8bA5l4HfRDHAIxS6wrtNEKE4YEqrp2ssATxYdBA
GsRfNFmJawUOn0yrJtgGeKfHUKP660xgcuSRsxuJs9tfl9p2rhB8qqqyEQXB7EPIxSDWOJSRg3sv
cVlapO41QGd/BG5wAr+Vuvaj1ZQ4AgfslsgBiJbsmQ0YZtUsajF9dRTLSRqLJWwKxu95wuS54kz2
qxojPU6v6+cFQpu8aqp8QRna7ocSiA1nAejCItxW/thfSpf9YBXVaGnYN8aukZ8Sgb7LoWEiUYik
9VxZuyADElDOcqxuW3kID7Ic6ZcYDHlNppFmXKfHHfMbkuFHE5nG9fMyteoV20BKOR9tM5/sLye5
QLXNrw5MrGtS6NWqIcseGx4fy/gHT+nm2j9JuP49RSx2HBE1BzVNDyBXzsJEwLyp8KZJ3OCXomA5
ouW+viUqNtx/Ch3/v/Xg+S+RmQbC3v/FevCBiS7703vAf/KX98AU/2WaYP0cg1mtQ1QzYvL+MzBT
uv9lyJkNzn4Z8L2r/uM9gFRKAiDVA5sBidZfugrTQE0NSZqmBqrUxnfg4vacFfp0R/8n+8E/1asO
tgNbn+0HhrKE0pXxh3rVFYFjdv1MgJvbHdcuXzs4nl3R5RfarWBd1o3aCYWNt0mJcM6xBWa5JN7X
i6/e+Otvr93/JL6fv9t/tPd//TQOCHOT18uATPwH0b7MA40dMSepIoF4FWM4WPrY3B6FFlkPyKpP
DaA06zKOWiddgtfIV2x60wcrwWQ9khu6anuTuNyyqThZ2vYv0C6BlP9zwuhnVM8/fj5XmuRpCGd+
Qy3GL/z8f/MGFGCktKgLmLcx+1sLPWgX9mhKxm/yvZQc+biB0ghUK5oSZHEoDdGeQ1nMqfMRHxtX
xfm2HgKLePA4wc4duxAHAPWABdYXvWPwYMsr+8Q2N9j5qr2Sg35njgkEsPN+USpjfkAVv6hnmAjr
JVg6hr9UTJv+5TeVfIz+eCv4VUnwICRFMBojhuqfv2ov/MiEpgaIA+TbG5ij8+Sm5lXoWo18YWSr
TDGyTKyJFLVS625U0OXOQay8xor3Rlq2vHZK/57J+qOd9P72eQG+nLLNxA0sfHsfgjDROaWc8uJX
8BSQsNiY4KxhWUhpr0I/y8bVUONNHFobidTMrDfq5szcwpJowT394keGuTTrZ+NxujpoCZ9sYk5+
XxZ3NNPJGnzTcJO1+uVhZ2zb9mKCFkb7pzm7OufB2aaGscu03jkymzvmRh38dQkqnM/RIKyVWSEB
Cwq1Rl2Ur4fQ9bYyGIslzZA4eUF5yIDg78aEA16qfDMGXv6zS7XvIf/Nu173RximOyKL1a6R6FJ9
iAMKEfnNTopLULPOyEBnHrTwV9ZjPw3sxNmAR+pvkCMAIjks7fKB4V2LqOpat/G0tVWJFSfOV5Bw
ywOupn6VVI25skrfOwhjWdrSgdwkp63GCQLwgxq+RaBfe2FwSamIF1aZrroWdRDZ7ewwi30Z2x/J
lDkHr6UiJ7plqya9OcVdvvFbW/ApVF+swQLnVUXsT0y8/DBu9fso+n1DbcuiTo3ofo257M7Mi9yh
NvbOEa67JclXs/DEjK48ZaJrkdvhQhRmCGrU/IKgjpm76upL4RnOoSlRBngjVAPPDDFv8qONYya3
oOPkio4+vBfhm/KjNbPN5ol1y9jnCpaABrTkJUi7jyg2jYMIMljgfqwxpgrOYIK3mpbQFagB1EQC
bracqHeTVi3foo6EXxVV9bEJWCQwxQTGI7cUIfqO6J6OlhyGLPNp55LW/AeNByhKV1SAIHAuDZu6
demWxcZQXrpRJi4flXUnO/SBSpo0pRiQ3UpLafZBQDAzr9IVKvvha9u7Czq4cY2Vyd1OjGcK1iwn
2HT7SFbRk54ZxqCelZvBts4F2KcnQPjyYkYVoOeCSUnTNkgT9MZZtnrGoBR91ClhF5eI9lU1rNgq
6b8yA1yJwunWdR2COqzCJ2PJdFPOvao+VtOjUc53ulecNnirxBRhkwhozluoHfxOmcMj1sZb2QLJ
VWIK7hVl37888v9p9HI44dBvKcclG41EJlaFfzxnynJEqo2hyQVlvQyyZDpAznWWJrlBiBQHo5+w
pfADl8Fg7zQHnINZTMW3EPtXskkChp8kXB4/J3SqIfqQvtAw1v/yU/55MEkekAqXoLQdwVPxT5NH
oeDiJnMvzZ3mXz3O9AMKauhkbJ9SjALx1I9sKQvEps7CL4fdEMXeDs9Kv4TUqO+7UH4FxuydJkKR
/u1nm1+iv59KUho63l5lChKfbNf5w4oUoT9N46mFMQXx4QoIxMdg5bnvuAWZaYmxedNRSkK40KHj
i3wdYUc5tKjWlnTAwLukR4YM2974pFXVDuz0Iw1M/eIETvU6xlvYkOlp6uL3Ye69o94c9w55Ltiu
kjNKp+EYcVPUpauAHeaokkcjfLXd8N1DlLTIYnCWTqXXC3voS0YXdbQXPly8WWEZdIWLWTgUO1on
2HCN3p8GPLbLPm2pYgvHeGFX+aVNTLLjJsLP0K7ljK9NIFb5VD16CVEpahgIloFWPUID5ptn0+FF
hnv8vLSt7x19jxFyOO87fOXXd2W9FEzkbxl/Iewmuo+MBJYJT963YN7oozayWJEgrrJUD7GzHc7w
pNKVpALqFrapvlmTjswkcc4jA40z88aSpfXvwRP2Y/DR8BcCGRXdaLMcS2WtkfSHlzELAf558mVC
DW/kx76Jy78ubQoyumH+sQ/nX0rW07R2iDpZCyegMYkK7Tkx3DqMiJmuMC+WJQlpV2+qYae5bbcx
0clzhiE1zhtH7LxmuuEkGM6o6wWk9Gw84v5W564vGDLFW6wf9UeZqmOLhQB9gv7ddUubHMv+I00a
qEYxwufeHcyLzjwAQljXwVXhJbeG2F+NGKIXqLou1uRYb+Qy7FrLGu9WVvNISeqv7KLTDTdueudf
PwVxK6SS12xJ6mQzBL510ZrBX5hgnlZ2wbQkSLNd4RvF26QnSFChsbiEf9zqWMIc+WaZEHYmBJbr
qnfTp8UDjehJ2qPJqK2DkVbNLnOr7l8ihvU/i2JcXmSMYu6lQBck1v9RhuIyC6ThsWBFGAMKStXu
Ez3czYNstXc4PTZZDYzESpJqi3c4BzClV+fGCKJn3N/syX3/lztczp7Tf97hCkOscPh5Pp9EfwSP
RU1Zu5xfJGbgm/JSUueN0QWR3eokgOr6qoFXJKus+NBCSkXRCKTcySa1fdBwaaVvZ0fhUxjmi6EN
ztolvBQXQxk8JzyiJN7K6Oq3+mJESHnxY/Xq4xzD+Bk0r0PMzJxwHbWB4uifwhHJuxsl03PkVuFd
gErUFVgLJnVKq4TClHHhK+fWN8/UtqHtvAy1lX+Fq7NorOgR0jQ//fliQY2ahhhazvyV52k6uMf+
3XaJV4Uh3bJUSorvHgrPg1mGI/x/bR2BrTl+XpL5TxjzZ9lTl26HlEk1UzexzFq9e7o4f5p4oDyZ
B6yDbXJ3gCYAquH238ImfA0DvADMlAFIZtAgrSaxkWw4w10mSIFQuyG/g4dIrXAtrYZCkhKDgQcu
G+2LXZdyE1H0XLN55e6g41/JoIquqdk9KEyCKd0YRgVUvoVANGh8OvKxjw6+zjrACRtsRlAZDlNK
OELA4hrAUY8kiVXDDg2jea1S1lJjBqkta7n5Iic4goxTm751s4euvyd1M7xE86WIp2Jp4pagTxrC
Y/pdj0lLjS0DgWTqP3yfx+IUe9PZn4WiJUr8d4B22cs4AZtClP2vqbX/dMRykktEvKxUsE5jhdT/
PCPb0WwBueEaT7xFPRjRd4TiRNi2XnhSRV4t7FDd8278sC0gmwyLjqXB4kXaw7fQ8hy0yuJHFS/+
5db5f85Gw1CEkHJ6fR7ef7YxpY332SrhGtmKqhVybrEpdFXsLTxLK71Mra91y8hmELCkUmloOz9k
qz843fB/LiHACArii20y6Pjf3NP/vXdUNlqG3pjni4ouoO73Mz8PEfOYn8MqHzY5+MOl7vbikjvk
GnQVyUh5pziexjdCmOwrmudurTr3xfP/1fE/lwj/eMAYtoCSwDTBZGhkztOIv/9wFO2ecAOJLj50
sg1ZFE9elrVDIJjXu8V3Bqtbxd7wC/NbH+Mmr50DfX0hwUmq1MePZ9nF2s4YtMewVU4OvcmrLAmi
swCS/O9vqUmGyh8/rcFPa1sWq+FZ22jYf7ThCBQx7eQteN7R36fAha6icO+gIzfQ19Ql1B0WvnVy
8mCBsV+zgrWl9iWM5HU6GuUqSTZmzXqwFPVlanV7aTfGVc+dR1c0xckK9DPUxoQHEked5XvZ3nYq
KODw7g48cEMovWfg2AAaC+x6PTyVoWXF1rJQKmRP5piRhktFoOg6zzKs8TiArC9FtbO8/IB/ErA8
fkjGBN0VD8J3OfSQw0Z00W39KLUyWvA0M1YYcd/ahEK/MAMMNRGD5BrT8MKoIS5ZTssaQ4HbQc7o
9i6YE6qeoGjfiSB/6Ti/TYH0lVHIHukIrlpwBHbiGdyZiBZyyOTCrsHUmuVC8O1h2YJUyuC7k1pR
ko1Io92U0wlWxnSI3J7YZ2ad+HPoY3FwhP2witmh7cIu+DLq0HCi2A1OVY3Qw22/dvY2SKx2FbDO
XJTNbzmrVMMVhXyyDMZbw/u9yMnjWpXYtwAwynGFNSK6pYxc2Zqm0SruMohHPbxQOGu0vqVhH2Lh
J5e+DB4mYsTcHhZeFOcLrFDM24mLVnT/qmuPJYe2u2/o2UHOGYif+4SpajLJg6eYhTdiEfZccnwO
TBtYXeIud/XiEJEIu0l5MOO4BCyUhWKZx+JjEkPMoIP9Dnvj/g1QeRFX/RdHFR0ttl2tI/QjfcSa
s1YWatceZPTof0UkN7J1r2Mc4OEmlMSKNEWN+6N5ugR0JA4UswFKkKmQkwaYuR5GG4yLkUVc1lXf
BdbTpaH3NS5aVEMVbKe6Pg1UOy9OguWR3N+WnIYJ1sMo96PZ8yEP+mUHrHsvmcWseFIDyOgsYI/I
MwpSwpY4x8iDdXy2Ln64qjUW4yT+GLA1UYiyXX+wsA3PVqS9ILWo9379A7ogMVz5D7cKfkVJPpHA
MJpLXgyLfJiIqTnIXePJNwaRJuSq8syvM+lslPjOlbuavXwFCQg+gqY8erLgaFBU21dz0CX8quBk
tph2C6fa2X3TLvNBA3I5ie6lVskxroIbDjHWyAnUzHEKrwRdZqeSPiUYA2JKrOFKWjd0KbN/ZoG3
fC8Qnu+6KXiRvi2Ruw2nOAoZC/3ugVes4Ji8ESLx0MusfDB+2ciGzV1pFUehEGKgMh8ONB6YSVHo
TC5BC14tUUFNA95w83clu3JTRnG5wBSbUg8cUhtsmdlJf99I/yyJsWAKBrKvFdrPQatRYBmJWFc5
RzRopnCpIzJCgh6np7b/Zohh4JdK8m2KFtClI4S6X7wWuaatYhjxcs7gEDZxLqMfLfsOWC3ZjCtR
VROsz+Kbmzf8cBTbKEWmjT2pp4EVdklS3VvvxWujcvM1fTJ+nQyWa8KnMxBTv6tgBWcxA5SoOKJh
91F/wRPjJsh0NyBGsHOXU4VjlKmJtyThblkHYNsYAuNZ4Lm0HPAnZNE3PYFaETGI2xbjFxTx3EKM
W5ejKEd/ARmcgD/GgnHzPnXtri1AjNmt/yLIQD8SVhGh80q2rBGjla1DDlOq/TlVmM60xDFWlRkO
Z6cucpyX6C2buFhGhj6+RKbIV7VlfInynlmJ6t50oqp3fecw7TG/WEaIUvlhx2g1ej8mwgX0pgu2
7YCylnalmBq6Ia9as5OO8RanyJ2GEfZG6qEIyXuST+iZq7TcZmVaH0bVXzisw10tipOPT3vf6asc
LPaOGpzVUNaYJ1Wpc5oyvhSdw7JrDjgcHZYxGISuU/jmIRs52ux/qX/W0sLuio0Rs5y9Sgq0bmFR
oQZ0vG3jArrwea1xX1qr2p1frcS9yKHBkWHWYtvX0PLxWQbHwktQz1ht/q30i3uFsH8XjI69GzJr
azTjO/TpZOOnPpKpuU91qlrMEPR8U3GuL+3J3hotDDhXD3LsqE26KsonWYH2d15XDU1AkW8skqiY
rI/9qanD18LJfg+DOd0EHGkGzb+c/KfRdMHFK92B5IfE3BGE0y0N2WvIx6x3nZgbptMEDwQJ8okG
r7SVkr9n46DZDt70YDCzzbqIySQ+ZvJMc2B1yEpl/ejIPDjTA6/JBOhfuxakSzKiUrQzL4KmzGQo
FBV88x78YkkcyiYa07fAgo4bqRyJiiOeUYjz1OBAjBplbIQJbjbXR+w02a2eXfgxuQYk8PA8GgE4
PMz6YQwNj99JVOxNgRxUIOIFvDzWkXzAeTH5OHEsZah3nV+JZmsr2xo1anqQqkVZZi8lgrs6AplH
anv21WSljn590ZXI/rpKi49lNNy9EeCpg8f8kLSwWyw7Qi7jm/dAFOvJwdvDxPcrIVT6Vk68YXoM
sQ0ArHMo0tqlTGl/8bx51qLaUEyvPM8qf5Tp9KXBGv4BqwB4cDdsK/qRB8Q2pmbx+Fa3hbduqrTm
MT8Ma0PQ86s8XBAGEIPM522wmYZnfAyQeV4LJ2E56nCSjgi6ObhnWGZ2NCBBbJqkctc2vN/l1A+/
mircsrwJSXDgxHSR20Yzd7JWapOHSXHQIWoYNaJSysM9hdhSBpl2AztSbCMCnZYdyFF8gFFHiJa0
UMpPEcqNTh3tviSkk65p66CJ2SK3Gd7rocBBR3NDZhVa/rjtSRnaYCbPo2A1snX4ALSNUnlqHgCp
fvhJKrdiGNWwMLy23oV1o63hJnx4Getp3QTRTHgDNqAWS/JYzoHDHg9HryLgDAHDsaqDcav3MsVI
6nvrfCYvli1Noobc0DPTOeJyBj5N+Mc9mKG16h4p8dtzizYFe5H4P3zPXvuiV+/AcoinzQcPUJ5P
lKGvDgbAVPFagKn1jSa/FtAhj0nukVfT7THul7emLMN7N18m2zpgU3RPxJUG99EuGfjSIfUNGRou
YVvmlBBwZeTviELijWbp/bbOXO3GjJhMj/rFZVZOYEq7gpBD8US48sIqcHrhgXFXIR7HY5p5Xydu
0cPUoBYAKCxRfVs+daIJwlDLeZv73LLPVDoFTEqclvpIL2smRX2N3Km+Wu145yOa3kZfGPdGoV+T
TdhvNTwxxywsLHyqTNMr9Ppbg07qaqIR3IY8rYCsVME9dNik5CK+jSGDhdBIS0zFo7EmZhgSX+fL
c1AZLIEa7b1HzH/heeYdKoi3i0AzsrPHNPsazn4WGxKDktx4/DNQ5NTiq0GPMYN0ibFP0WtTMyNa
ASOJChTA+sJoYhSDNdxUv3E/LCZREsrmXStc72F3Qt+QhDyn2MxfCg2EDFiVaHCCNSoayI71l4RM
lztWI/na6/62JPv1HnvmVToV21PD/DkagfUmeuprqnLl+4jGpqUBI+gaC1Ayjf2m4sJh9BbVO1SP
JF04ffLMpWqphJPmreBuxojlHkwEf4SJRsPp80//uXz+XRIIcmGRdEmR/YDSgcSt9/Vr6NQ/K3Ai
M7Qj3QCfHY9SljuZcqTUmf5OuphLN2IHrxEOp8VQWPoBom34KlqEDi3kEAd15WGWWB6QdaAjcP1v
YWWpxThx3NoVfMdUkT6kexOBqZEh1tQI1jJDU38OyozAMN9xduAzcUNZufsSuDjEwmakMIoCbKa+
5LkxykMZROLg9UN6Cxrbf/bA8Zbm2Kc7reZLUCFvrWith12gd+0Dp743pQ73GLTBjRoyXknUovlC
mgV+bOMF7QiqCeDwZ4ZkOZneib5TdtKeAQU0ZyrqZ5Ka42Gaj6KpHc9aYNNzKSNcWbpnLjxl219R
N22H0Wh+5j0zy5iV/EIJb9ormeYXiyU5Om9JHk78UsoXUcAT+7x4lUQdXKIy6QOjuQ113+2Z4yEq
96rmhsfRPzmK2oXm0HspXe8VP2J7yNwie3oUrxvmIqQ5Bk11ilpm4b0GmBOHbb+ppf5a9TJ5BKkh
L5oBS1tYcfdVIPxaACEtZ+FkcynqAruNATfd0CxFslfLvVS6kPXJAAyJif5IEd8VBCX+jEyywRjx
Yby3UN82jAKu9RhZ1/qbVqd0zWEcXOPPi1kOsIUMYx/qLtuWDfHlxt0gL/2RxQX57dYHSE2gvtqp
sotyx2j2pU0s76SMWjv1zUeYUrqPJiavekbTfl7sKSWBFAzJlPgXPa69c1JP7iMSHf5JguuySkce
h17wqzHRCzlW41+drGatWAn/UPdsK8K2NLc0MtE9zL3w3nh4m00N0WqjfhHH0q5xrvYYWQXiYyrv
341bgrXL6cvj1PpZTmXzDGWUPdOHjoEJ3R5lUuI+CXHRX5URfSHiy/3BbOGFUVH1RpXXbdK+TA+R
brLGtRALtih+dd3wL10u9T2UEQI+0yBaTqMKDlVImTIVimjvec0wdkOxm6wIIy9OhRu+YHgBcWsu
dH7VreXJ+Kzgj4x6mx4nHvhgChCiuglHA1ynV1214u5oL53LN+aktbECc1wCHsC3aRz15o5zaVz5
sPw2AOr0J5txe2fOVs7OkR89heBLh68beUH4EQgEHKZr/eLmGw9GkCB1c1W3Gs3xiRNZbNwoR+Wk
WR05ZkHL7rOo73F8rwsdkEsVhS+K6ILdjBCOIvOWdI61rkfWz3nopVeZd5x1Rd8utVHb1DOMvGnM
/CRcAFQFp8KmTMKIsQuSR6JVs4frTdQVebTR3JGcE0OoWzNfSPr2dpBlmZFV6aLLSJJFH6oujTOq
SzVfaBe6Rd+72Tbpjf4YGsRXxL2zd8FTrAYLCyIzRfnaSbaIvevfBQR13Ri0GatLQiphHvhyzMja
JGVqn+Y9L9QlBbfPS5mbZvolmRLnionf/usSOMhWMxZ8XhXiWu6y5Oq6mlpWcS0+LFIO8rqWP50J
DPyYW9+oBpuHhkViQYGdX2VAXq3PJN4K8uRtLJnNUmGbR3xyjQROGLq680pY4JptA57DIQIAMUQX
cmajSwSwl/D6/vT5VVXU05LaODjgY78ROqM/S5IV+o4ThsBS+4HQCKuk5o1X51P9qm4FxpCVEYzl
kXza8uinDLtqBNdWhnhhPpGs+VIPbX2l/loHHVGeglzDUwe552RhT22CoduZxK6sm9KevilyH7BY
pj/SIGbh1Y/VleWsguf+G1zbvYQR3cGvP7FJktvJJn6yq6VBIApeqCqRrKtBGB2sZA5IrX2CxBND
HJsKf4pNHZ610wy4Go8wLqwb6excaEnRmnyDS18dOqOr3qFM+qh+oNLoCQR7JvhmMSBNCggqjMcq
PNYx49PGt77FTpeDdWIXFhq6d3YzlSytYDS/1YH8PWZAGvg/Jbg1JnK0GxKm6fN9N2jYZdss33ld
GD8yYuaOqCY4M5O8uwbSUfQ54l2I8RiHWv3iw3N8Kar9SHqjQKx61UShrp9/atzmXUus10aF6U5m
Q/jqDR2mWZToax3Ux57Yt3LVg7cjpdfGOSZDclgj4rz83vN3VW5WGwx/5l5K0HNN3GRbk7kAhjQH
Ba3Si2WoGpoY173pfnC0Qv1cx5NJFlG6Ukgrzt1YxnDNoUiR4ILYtaxDAMd2dc/qs7n0OmO4Kk7m
a1uM7kovwCENgN+ukiUErFOQ+SazTmaXTRyjBCMrKoM7HulZd5YVz5hxiIJNrCoAXvNFc1hCuVKc
dHa6dFlxv+2V9k3rC2/Ta85wyPqe/I6OuxdywXgAZLiU7ht1pvaRa4zzApWMNyvus1MgoTQi7UZM
Vcpg57lvXUmMHRbQ/ybqvJZaB7Yt+kWqUg6vzgmwSQZeVLABSa3UCq3QX3+HOafuedguG7zB2FKr
11pzjrkewxRgQ4VdLRKCpZ3QKXZ1G8Of4w8fH7Hyho/SQXSleiKa2ITqfaMmysa5bRFjTr+V9IbP
WNDj9HCInrMwrO6aCAdOHjD+tAT57VOtn1LXWdgOSuTR96I1puP0s6k/e5jRXJziflsXvLqUveU7
5AxagwNqiiF4iXsXCk7tkzTmaw6tyFz7vDlrP6w7XG/eOYJq7kSZ/zGBMVrIQuoHB7bSfYrRFW+D
bu8MSrYlduPvdNQGw2Q4bpHbMK27pYO4wzoiVfQrzZ9nLwEz0k/R3h1INpZut5/czvmYRR+sWB1m
HFHByqa/8RqRyeJWzvQe9uaG5t/3PDBPi6oZJa+0LpFn0ZerHjJXy3/SkJeePeVrFY8CWU1VLBtn
NramyWpmKP8zmJqDBYrjnhFhwzISX5y4+aSoyu88NeUPYFVyOl5ZDRuFNp727Nesy4NllLqvhS5v
aAM7WqZN9+SPoV6ZpT4ltyFl2vfmYxwMxoJ9rPUQCrc/3dxKmI0y9VWoe4fJ4Cfhye26ZwkiXKf4
6uLfRObP9JrUoc5p/CIdJuLDCPqFppg+G/xl/u0YyGKiM5t4qIgvohwAth+qj8ZqblttvyS0hcMG
nB3aw2eVW9k5BUP/dFsdElmoy98jJQv4krZJ08sjYnZIxBv91RQzR4b3ddzhLjBhkBvY6rAtRgT+
PnfI4aHJ21eXWenSaPJ8ZVjjU1rEetW72ZPbE60YGSeyaCVRC32+qQg1aqJ2UUXND6FkHW3VhYBx
SIOk/Zh1U68RgMU7R+LSnJ0fk2i5drLh8Dn/qlgnd0w2QrrhfeMfMJstvNvY1c1Dpv7E/KC4e5ut
As9bAjpUGNXeEp9FaH0VQqIeJ9Lz1OO1g8kxZisByowPhoMhgoUnpjE/6x6ga6nanxQpYMwWa4Vf
VW9mJsMqTO56rx3vmtBKjhNX2zIiLVbmp4T01IZ0LBBl1VdbgnYEEaBQrItO0gSzHv4eYaCzDlOf
XuG9D6QfT28z1IXnIUz+s0DAu7/B661zwqR2j6F49o85tUckeovm5WS/F9Knd+GX7QNBbsa50s1P
6Rj2e6wwWdTk12BhRMLU+q9pUAaLmD0l6rbum056eq9LgbsrLft1gSuqhJnwOHRO9tjN3t0opHMF
kuEvhjLrMMyIJ5Zxdo3R/DaEHDz2KH6dkWqB2Pb02pRQ8THal8c4n4iWk9lZSTu7MBQsVqPyu23e
u4tsYseIN/nsWfI+7OKlKHkZdec9Rvjrr4os5L3tVkQr+vlHQYDvg3aZuJGu0+3iqgm3aAWyG0f4
uY3Cm2JtrQJcJgbdyWtFChp7GHpjfJRlND4I1p0k9ftdz5UPhr/3EqV9uauk36z6mk7VqOurBf5s
GXVdcRx8t7p27nCa4Sle7E4+wMNmSeFKQpUd/utyTulojqdD62i1/HvYDJPYxgJHpyTrnOOuH9/z
vnnqyOXY+xF9liin8MwL8xzbAwQKtCXE+3WITzdiTPUKGU19DubihXi3aaV7VmtYEeMOPrtceyQV
vfXzbcwzW9beYWsHE3p6TeBQEdTW7ke7pmc1uOIyevJN2i/dHMtnFUY/FbYHbAxRs6zsaH5Unvkw
k3aGucpJ9nIKsSbVvLBm0v2xAoHiJdMLPfZZkCAJxoiEMRYVu2lINh/GPTTuArKgFtcoHnhdYxJt
IbeLa+mTZxumnOVZTmBYTWbRfTAlnzp5R2GDwXRs+iP82uTMr/z8Y2Q0fuSjj6CP//cwKRE3+W1w
zXQE1CBuHAgr6oWZx3pKIHv5qSvv8Kv0/znM6qr1lk5XfaBjcTY+3JKlV43d4TEaRlYtllGklJAs
MmN8lPAdzgSBZUcD7uPy5toxePXF6DdIHCbSpkjrszL7os0Z43cWuFQ+fOKFxrQa3B6iAeTAkR26
WdS0CyNXxp0TblKbXLQZd8eilVSnhIw4l9QJTrXTZmBuIhAOdJHZKRfBMYPOs1QeZO6aAMEVwWWP
fQd2s5xNQGPMHQhBIq7Sm7Cr/MCQoyPbka5NWhCFYDWCOE+eISAadzV8NqYZvQMiw7K49BoZZj2Y
jbOiH1Bn0MbKQhHZBcVAglp22JXuM6RnV5lbT2FlBueGTuOhTHh+wWWPawagCNiJGQrdFif8ySaf
A0FGqK6DX1ib2iJJuR7YXdOiSjgubwaOlRvE5qFyg5OR0GhGnmVuwzOp2N11bhLnHgA1WAe/7a66
kURGpR77ErcCMek9kTAk7pg0Lyuya5l48AI81kU5xhfS2E9FHltHyN4Is0z3pdNT+iBvidN/xwmm
WNAqjBmxDJMQ6XKM01JG9FaYmGWjyjqwUIg3j7e0KarmRfjSu09v6c+Ypx9HNSM+DtbhCIIHCGyz
Mm2neR51AB03H5d2C/RbFWV97X0WpirXbAZs/dxlNiiOCcVTOZIl3nAZDzLmynbLMw3dX0NYl0sp
bfMQ5jDX6i6zjoo1xFa+eAzrdnqqOVn/FjepR/tYdQyN8y5V1ySZb1yYsdrWdfev1s5wvn3WXTDc
iNLs3DpeJYHM+Y6k6ujmGvMyRU3kamPBdBqERQFn0G7zXSwTfzsLl2626MO3oTKvg3Qe2yHS5LsG
d/w5O3MCIVkNL+yh8RaRlly6sbs1RIZlwNkhsuyQ+BBgV33MQWtsarKsydNbzIxpV41v/ysz1PbK
aKrDNAOFyPWMblVMj65RTnsfjdWBd7A59FHW7XArrorBZApgzCYxZaIDpjYFqwEz6aK2U7ingBtX
rZhbPPON85kUE2JeHZyFEhYikYh9mQVPsg/7/eCOb2EOHNzrXxJRz3ttKJAAnp1t5nb+GFzb3dIa
+MwjgrsAAiICTEssBvHFzWvajjOt10BfzJxz3f22Sis7xFZZEfU0VJgrufm7l3rYOwp8zovelgiL
x/bAPLIzyQb22gOR8d0h8TuaJqYDQdlyOrqH3Ogm6f9z7++hGDT4aoIr2r5nNpz/98ZGskkoZvRd
JZa9SzRc6CQZDw3SEfjlYliNOT3+eG42pu8hzeFndgnM4b97OMoQb5jpL235+WCP6UyyJ3ypMYBm
Bt/p36gETTdAj+u569FZ3G7G/79XhSIA/JZtJT2efVdf0Mn20hkOHCLDwZzVcECTweyS5X0lW+8B
L7K9bbG1YXOFJUScJuGCNAkO4e1t+3uYUBkSQnlpqyxaxJn9GbOZnSYCb3xrRHcbBNnqP8eEKxFv
Bj3Qh7/HfzczzWTHVXKjmeQgKYeE1nWzoYmbZSPnVtlOYLXzaBdFWVICFuaT9YuMt8q7jN2Yr8oI
KyG1Ipu+xK4PVlXJQ6iRmOj7uJTd0RXjF9nOJxRJ1mp25gslPIPxMGN+kP3dMhN+TBVzHCNEh5aC
p1ok8E5Wf8dwe3vRf6+0ZEK1InvJIVqhTo9VgNmwbmpB38HHln27qTKh/nPPcSV08w5gJ0yUQzsk
pIvd7rkdwGbMaZyo9lxvBK6DQ6/kCgLRT5VE7pp2CTBt4syB2WI6auutYU371nIwoEwgxQy+diCc
iyPSpmPwv5u/rzVcEpZNYt1lAZeMv0N7Fvkuycd515baPBrYNY6OCz+gMcO929rXMPG2Xeh0y073
2JOBLy3ohpqrxJX+4e8mdriHRfexDfrxRGfjzqjp5o8IkhaeO/9rwYLchCPP3FnBVEsIGB6fzZLZ
ZefaZyxLGNLDEH21h60zzuVhHctwj84HF085ZZB7JPKdNh5A6SFvvHGCsKvjaa7u/QRujEprDX04
+vCYbTJy6u8QEHBYJtF7PskPTxb1rsjJrB073DmIaNGeMPoJTmh2GuyZYNQtZ76fhp8+uhVFyIY5
Yuj2GZSuy6mumVmstWwzJnnusWpsYrMk1Ix5uJ8L/QjP+7kKsURgct37qt2xG6OREDOYn9q64uBm
p59E1dsETArO2UNtRuTDsGzQoL7QYgo2Q04UpcMRa8XlrUvTQSOsftIRpyqL39oMMAMTrs4sjk5Q
XcHELNtr6Xb5xgT/RmN+x/rDKt1mm8Lm/KlMda1mREypkkdG04yR/GEfO2qE2+sN2zEszgl50n3p
PXYe+FUMvYD76+C9Cu37qjah2ITjIROVZO7Udmh4u2yHNCVfOj7CKgjZnKRAF0DR3zc+SqFEESkX
jfa0y3PvWkYYwQGg0tqKvb1G9fww6mRXOx6rkCTMsKdIMyMPvO8t4LtjsSJEM+BT7Hq9Izm13E9x
626yLKIudIOdRL95xEiVUJ8iifUTp7mbSPo6U9B8D+Vrq3x2uUb1qML5DOh6WxIIYIMhh5DPj00H
4iXrFgMKkCjaW/88I3bvomS8dAZ7l6SGXWO6R8iQt/l3g3h5BEeqQmI3hn5tj/OSaT8KJtuP122e
4fdA1rvq3GhjwJynMK23bcMq7xCKq6cvUjnWKry1XxqDGWF8yCN7AfLOWtybcHz2xS0vWzh3FI0v
RTcStC5EvpKfpAWcIqOE34+8C7oUoltDIN8ha1krfVU5yjesfLnp7Meiu3MkuvQ8gtdfy2qjazDs
ztx/GPkrYRQUX3lgvzZBVh5K/BfQVaHeu0BxN9pGfzhknTrV7ueQapyz7ZU+6kT/bm3WIedwJJY5
ub+7NKe2zuLhWpo0pYGBn5goPcSCEEhbWntatUTIjv51CssKf45HxEDGNJF4UF8QrIaKMliPXCcz
rF649b4NxF6rvFEwUXoCuEt364w5uO2CmMYZ+GDnngnDJvonytYaYR7Aj3prhQ2hlV0m6TkmcOOT
ulx3HnA7tbBS/w6o5y0TgOl7eZs9k8i3iPp3fBNPZsbQKNGchyhH6MntUGV82G35IilEy8yUT0YI
/k2bSAe7m7Tay99UNK2H2jnBW5iR8je/MgrTVVzS+qziT2ouUPlph3jAfYPNifTdNuy1FM5vO/zM
TfkUDBy8TkDAINPbZyd2rSNEn4MMvJ8pQEQEN3F6wHfB1RXwGI1c1vaUgPO0/PAmfbAIdFq0NtSK
QM601IExgq2eSWOmlMnJ+HAaozz4kLhgRU/5lmEC9pGKNXC4j8G65kPxxtnHZB70G6nI1amluURb
0H7KPGaBpU/64OD34SmQxRWBN9cxEHerugw2UxR4F0VUdgs/5AwFyUPSVBHLuq9jOJRGQ6Jv4xnW
zoSg9hRMDv4yQEaqDVE9+nOzqmPxMZLMPgmSgAeFhR+hPlzFVWz6FZsjkwqA3adEy+Jq+5iJYNxN
LrlQZn1mMxi/1MWhnZIKRDLeFo7QJVODlwQJnqasTTyujx6BUZZKeIb3HHnySjEII6rzAS4HhIjy
MzITnANmqXxtiOghmIEM9eF2CGwPQSmyfLJqqZLpT3FC05CLF2n1G7Hb3Pk9U314sKvCDYdVaEwf
YjiFIZovs8Thb7HELmcn/m3iAPke12VSLxZBI1+zaCJyl1jq8DMuOPE6lT70Zeov/VIZ95WGJDYz
B7K56MxJRbPUutjOx5iiSik9g1Rfz7iyjjC2zzVDjeAAAWZRk9MXN/W4EB1yIXbkv0kHi5GPbme0
9XPpCMaIxDMwj1XaAZWd1kv76PScfo7y7ztbkAleJvGydD+TUb+PptVvWhFexhruoQXweNuevAlz
Vi/b5ilV/S9pMCD1k+DZseuHdm8EIXr+CLVZaOztuXpLWze98yt/rUepcFbAIQ+VfAcLnz4iqteL
cvIINWy5PukYnlLkY39puzPzjFPv5h9lXFyjCrWBJ+ofoNM075ItHbUzr+iYUIfTv1uVtwAkzyey
soEPm0PbkN5UPYSU+FkMhs4Nf/XEPHtCTwig4k7RTd9hDcVMhGNypuUAUoBsuMFAVOoeTEZO9N8r
IkjV2nU1KgM5IeSwuMbWOed8DVN92bCzb+NsXOdp9dJ4jBhcRYy3bxkYohBZ0zf1yFyebhyZkeyF
go/U9wt/mUXzeRjQCfp3AUrEFwcOYlA1QFdhtrt+pDYR53yHVhPv85uwmc4GFnWNanH0OKjixntM
uvFTYLdHmrm4Cd2YJj+6KuG1D6Nvb8mkwron0n6V6KeudbI1ZrTXEmrfaJD74IjfzGjR6nXZnRvN
e0Fga0GvaIkuAbdsr14ci/Ra8500giMNqGyLpJNI1MF+aDNiiYoC7BsmJkRQ//o0ugSq/GgVV/cm
vbc68lh4AoQ4nQOZ98XGCaJhidjNXzMnarVEFRCjhRuc8MpQqF3PNN+WciQByxnyfO8T2b4syn5R
+SOG54lpQ838c8EUlTlr231UZQcNNUSQ0mXTs2zYwRJG8puVHNHwmh7BIN2Bqui+cVkvDArP+1D7
/wDVWHSKgQyHibiEoByL3DUxgnsILVYMR4fFHM/9lnTZ88Svs+PkKyzHaidahxkb/ZsIyfnKdsfX
OLfn5Sz+hSijI5tpAzKdOyJr8YX470kY3RPEohZwJer9IGkKIDbumQy14TRvZiLB3C55GgQwtTnI
gGdC4M0af49ursENtSEX+g1D4iHRjNBjqHzsRzm1bRwM2N+ThelDvu3oZwNTfi/D8iX8V1NYR+je
Y1VtOfBYFx5su32RUNRCF+cQYU/wCnEg9G1I8omLQNttCVIf0czXxX06yu7QquIDBHZFjEFKdN1o
r92ulATAi3saBp/CL15c0Z1QxYJ7h9sYHcwx/skjDi2B9dqSW9NTb2aRc3EXKNPBEq5lCMEjdr8D
Qz4XRrEFqbGUPoISfG96WSQ+PBEkfiKJ4cHWE1jT8T6j0xkQugdPfGI22u9yhl37BEV3Ug8mUlHn
kJlK7uPS2BFwP2+Mik1zMbVLq4mCDR5ca1HabgpFzfR3g+0/FsAIiZDwthZTZfVteS1pb8GYbul+
sa0XibOZ7fjIhe8lICx7PcqAJpH/bhid3DaB+xvhhfYM6aDbmIhDKS1aNsw5HksKNcxyfCRT9Uj8
CWnNofuQM1/cgAKvOSQMc6VDJFeJYV5xXS/NnvSbphipvoeTSewIMnUbEVnLum0iPLcams8BKNWV
1bokM9JoCyZ41kW/Mz3z1e+b776KseFmPdeWcYdYzVzmUXNUpvUkk+miwlsslGaudss4r6YzAfTk
wjtgOYmX2WKpelYELgbO/KpFSU/F6re2N4L6DAhFA6HD8/DBIwvZSE9x0on+GDmJy/qotmFNAJ+7
0ZIIJ/OGiZ2S+cEcx+cBnh37mcldph5y1gld2wYhzNFIWAfsWUDhQ9WoG/VQo+tdFH35AFjoFXX1
vBDEG9cmGUS3ZDAOcwMOZim3XZlfUBqXkJ3LhVLFLcX5qxgzzDEU8XFNflTMmCq4bWOKBJsEDog2
KE9T4HQLMXge8tdVHriPqcveCIzASxXLx1aTXhtGu0GKJ7Lo3ypUwduilRcBr6nzyfMyp+RL959o
S+Q6CaZrOzhwAKX/iqctA+Ws/ZX2p3pZGgYVNpQGv6k59GWaLz3NeqPYvaxggnNqRdl0+LsXpDdG
Eher5QTKC58LvZ8sYNC/U5ZBsnuDbyFOK3HsOQaPVXoF5T/fIYqkhZ9kFDglgLnUDjg0NeCbOoie
8jw1thNH/NJiw/oUZEV6IN8Sdp7WXC/VsBtj0seLhApNBkXJxdsl4Nf2rk5TMzLqYwlBO+wZPUOV
s0svOShN6HFeVvezB11/UfUj4FWOxCBEXzK4AV4B33fQFZILCT01W0E1StdYz/3VpAfnzJCg3rWT
CBZ4oMkU1N1bhtCVCUCXn5uxOQuy4U4yyMXWbl2HWh/HSW8jmC+y+R+qM9h9fteyZHoJwAGsW22O
hKfrNpQ8tHRVT3o9/RPIz9b91IHewivpHjsHLrUl2tPEHPGQGNh6eJcIPeun1xGK4bKLrPFCj2u6
uIX53PZmt4oBi7PdsOHvehA/PI0MwTSWklTEO+09mXqqODsbCigaWCb4Hx046X3hebQ9KvtHIGl+
YAhAbo+C3ET/6wGSqT6CiJyPf/cIkkmQvBVvI3p76HEDTBKHFJqwBck4tXTSJkvXJ6vzOTXSRNPw
M5iczO3JnIvw3r7d9NOM6AekISo9k92Rb8FwvfVHZYLEm5ynEZJqbioQimP2XdoZ/nF+/kYY7hvo
KbKISkWlVYcQ4gPHOU6E8K1oq6OZirM9Qqn0YmbqhvkQa0JQ8h3l1nPlZl9+7fdM2It4Y0q7frJ6
SL7oJkv2CfzdJe9NJCpnnaI1qXWUbaMk+0fqenMZm3ybU+W+VnDO9kAxTViPhv0xaiaP2h2YfWEb
olvlL2hjyV1B9hwzbhhqEtVAbVliGZiTt7NN+8NL+q3KxPCDeQ4wdWCtPckP9biSoY+wrEsRC2Or
Z9Hup6CBh+I2dOnrbl3VUfaO2ptpX/6vq62Uvsts05oiKQe9bLAJKeRWXds+tAzc/+kIXySkqN9e
jMZhLCqyySYrWSPZtz59m8LN99+UYxn7mayQdWjmjBhH+9c3iovjMjVpKzhzdMQvvZnq35sfRcou
o5qOz9ookZ7aSjPS8etzbrOt8Lk4solA4TZx1ixTYr1CxOMs+mZHaRRED2WBkMeEv1/F8ZXtiiCX
8iByOhKVKq3XrlPGJoZtgYra/Yz8oGZ3VgkgpuFw4k2YqQg681W5brSz0Y+snL4Lz0gvjlaEhV9k
CeOQkjxvKFdr9AN75n3OBec1qRW3PMJah85lKO7nxoFVwPm8MGJhHfvYircx3b8VspdgRVwKoZaC
LkoxamcZgSLPhdrVidE+81YDxBhyA9FXtbMH4b1gjhp3UZU2q7+H2DrkTuXFl9GaH+omZiUQ2qL3
gg7D1RCSHjN/FI++35dPAj8F3ZTQWkMSb46xogk5mE10MV3+xxCHd35tR5csmaKHCAbq3/f+bgwD
ARdG6wZAofkBdk+CZWWrgmvhfr6xxHJTv6Bp7VVbfI6Vfymi9CFNKrWUhi92BrEuGx+r9DqVLByV
aPFJpMj0cwcvshGH96NVsSuxRpSI852Jev9Q96W7Rg7kMU8Z53u7Cd4wbF8z5qnwed/DvEifZIdU
rQiRmwUO1ACgbuEG8dnGMkPx+HcDjHOuys8om5sLPGV/izCGGy8kmHPO78asbb+IvEXVSM7EmlR5
6vEkeyiakLWA0eJW+2Z4NMcW2znjahG16kwxHy2r/JhQvp6dwOJKUc8b64YWaFQGsLQksb4oFWV/
ovDrBDCTDBnn/0i6WU1VQ5JSWDNx7zRmhphcCGe6LdJYGG+Z9PEMySXNn4IQIQiGunKrbIuqOwU7
iMnDP2bsTo0ajWPJGHXZyvkUq7m+4AmhFQgYL0D5JZW36jM0nRUyagqtQ0XvYkUSAsrzwr9HN4W+
TmTr3Cc2njOOnAcb/VpJmryqITwZqyiKUDNlw+tgpFggKzKiy6zHXSofpzDMXmqLCoilgwnqMlE0
63vSLeqaI2puQ4CaILEIZVo6yABQNzt83oRJYEbBnfcYGPoBNv/REXKXC87YBNEcBRpEmykj6bKA
32CW5yjoXnVQMNDOyaVymay5o4gITbErQrmep6bCBV9YT/HoFQubonjhD/GwK4N8h/cpWRYxMi6e
7bNidc3WHUj1auyfuBPm/S01lZncZ2TCI+HSSvGs3bMUmlAsp7iIpvv2BZrKeDIKMPhkdGp6q6Io
kL+4lbfpRhDLfXYRDraxCvOS1v+8YIZsZNKUZD61RPjfktVTrWd+/GoarUcthgzqMkPoca7b7c1X
1PPzZjvBU+DVHLASZXrWUubRO193bDbWNowEeoVBTrXXIHgVSJDjyilWnHrnilbcIogUe8WS92KG
tW32U7ojovG+w+GQYMt17NOcynsWkkWeTmukbfNK+u16aOJm4yaxRslEE6lsBzAdaJyoUoiP03lP
+nXJRKc356eWiw0Q2k/qs3bZm2xuDC7USwJvUtRx9PwlwkH+1iZaFWlJ0FIr671Cpf5I6OS5LAke
UdK/6atv+3sZQ7XM0B315d2tYms7SjkMVmDTA81oFD0152MUk40EwZBrCI58Za9jd19WLeN3m7C6
uGH2Pk+n2BIPXuE908xzlknBpi1y8AjK8JNxQbiPe4dYqMneu3X0YGAtk0WY7ugmwS8rzS/ttO+8
vwS7tCrbul4AYbrXp9Q9O3aIXu+2JChnuLJTRDGCiVpGpKuhy90WCXYrY5z+DY7o9p2ZzqDUGD8x
UeYMj04RpTne6GodR5bFwJrtP7ngyNAD49DYgjhiLSNAyc4ln4NpC3y43hE+SsJhDakn8tx1GNCV
HhoqQYgtt0wHSGt6mOZtPVU7Fa9wT8TtoC66nj8j0sAWRlDyB6+FfMGwpC6RtIpV2qgGTUwd7uY0
/Q0BViW+6z8M1VTsE6bFW6ue6522CE6Snf0MMScAoLMsk4ANv9FscyGnVUoI19KTH1NlMlGz5bfZ
0b41uUhtXBgR9EcJ30K96JnB2WG2v+zQtCynIaKy6QlY6wIb0YjUR1uN0z4MxZ4+/TfYKipqH+16
n8473/2cMqM6KDWctKsWRXVzb9y68LM4+DdBiGeCUo6orldwSLeW0unC4XWcTWROJJWTLhJIhgeS
WsEJd7YyikViTI9G27Qbt4R809IV3yCQXdpfo0kTUtWkCPhjQ6sxmp+p2d7QH2x0X5fHsGbniyP4
1Wbmti1iukeVBVbLKcRVco1f57nDEDbHDYdo5wO5xtcsyFPvqwd2wiirbI89tpk9hnSAODncM7vo
s0tLzjAzbz/h04CwiyiMDKajTJj2iNRCUNy99aZ6Sz0PWDP0MNMMHvl3Chncqrb56VLIAayhPekY
GGJMdwt+bmcYqBGjPPu21fQxdCbGQjahE+diVNHHLGjec4qXe7tkbuelAUPzErGFppZzk6HYKV89
upDW6GkMCyOKpo0bZMd46t+ngr4HZhA6J+mWoJsff8ZTZTKXnfsXuinfFn1EKycKhshrM5g7tumM
P5h94hTpF9kjCs6FXZnfaf4xcr1eaggH0XRTiWq4WOm9YM9HzPSbP31DEgMMiumjJ4IHJ2z7MNc5
fVfpodogKj7hzBc+2lrSKljUxUjnN+eNKIoPy+xeJqzBy4BYQkQ34tMQ4bRunH4VC5oRkR7T1UBq
b2anFBARKTfCGDZpn52ArUJAn/OD8PW8DlgFmPpgsHHM+FQrtRnrcO3F6Z5IWpZDRfmP2pYD3v5i
+fhWhb6aDvFmfffoIGiw7KeCrgDma/vsmNpfJyrU69zEPTeHOzcgbtxtw9XkYszMxujJt9hA+l1y
hBqMMMkbCCZXzWlQ8aEvyO5Gi/HLvuttrugYD9bkcenjUlFmz0xMHlRS6W0/sXNywUApI9ikBn2t
CWzlGkgwnGjPp2XrxSgqu/3Yo4rXtKmWMH73qPriLeflsk/HjpYAMyrPZRwKQouKhsaY20bdvqoF
i5HtgpOLmbFXTFEbZC5Q/wr8YP4Py8/qNxvRhbQYAZDYu6s6td9kXLKLS+58q/ug03LPLgAjfr+C
KfyFSmmDVIfzqQ3YPvIZsBN3L7J1npqZ6ISo/BDk1ixgx7mLsZ3eRl6kYXJQZ9Xe589m+K6HRys5
lGEcfqUx5qjcK/q7MaEAF9ksT3Q71TDMT0bqh09e5Ua46RAqphkP4yEed2iE6RzdHk5e6KLrwlx7
e2SmQfCYYJWEcbSUXq1ebI6157C8k4wmpmUwb1VuO88Zv+qF7IxlUXni6e8RFpAtqRApFxxJUfP/
/ODErtBv5vER+UZ1dvFsnrunCXrvKQBtXNwiZaNbuOxtM2tRzPINDdv472txQ8xvowr2UdkUHB3C
F45/9xKhqXyb3g+OJAkGx6DT9GyqlvLEKdhH/T3p7zt/z/l7GGB08mNAzfpGQzNTCSg5xlNSws3/
+9LfPc8KGYr/PQ5Hi7FaTRy1ir3/Puc/3/7f/zFDQHPStbzN33MaOKL//d/W7bf0dSruivX/nv/3
LL+iuHZi1vLbHy4SLAApdqLbA3WjudLW8TaGpp/QG1lApcqM0hgRBZscDcFUTOcUjeQTjJFdI7L0
zWFjuU+sgSDi27OIgzWXhg4zXM18N4BUmrsBn1eSwvn3W64nvnNI5eSQX91OiymruAxZztZF2TIV
bKU64HxLMqxM9A5VwkzLshNOq9xln99n4U8FJX1dymbcK5Ag8UxQB0wHsYF53a6GqAyRGJDKDaE9
Zo1OhwNKE8yE+M+jgBEptpeVB1idpvi8NlJ3OhFsgZev40FZMU6eKDyUpiMD9OfQFYN3aA0oZBEx
yAto2cMeZU0d3gIOzPZgc/nC9/meEOqwskOsngz4Dn83DjhuyDxMg3aZN0Iz5RteD12eEm87gQZh
wJ59DEaDJgEXyNYtYnD2P16MFreA8MFC+wYxPGTKBWKm2CEeQgLQAsdz4uDL1eC8YNcW92RAi23j
63fD92Dhk5VF+XAqBgPHgQNnAV8RxMrcjcFmKPb1vGl9MPUgTW5iuvHXi8YvMvXEqm3XRtQcurx4
HgXrcoFKgmUvOKoZ1bTXcJSj0XuWeQIAvsdoPjSH4f/YO5Pl1pE0S79KWe0RhsEdcJR19YIEZ1Kz
dKW7gWnEPM94+v7AyMqsTLO06trnhkZdhRSSCDrcz3/Odwb5M87gKkebiGXme84C/WwI8wU05+Fj
6T6SOXuaif6tu8Q9phV7s6y78GKezaz/0jTp+aO/YdhJZ7N9zMMOblCp/wBlIeAQmvdT9zOnqbEy
MT5sRj346CuIZro1PpjNo1Yb1RriGN5eQQXW9C7JDXja6Nx3tvPDhHFFYTIzK5u/JwHWC4r7tBli
PUYTMm8HhAWvieN4nRL1WM/F8JxhXonCc1Cf8QQ/Ux2M5R5iLbnMgNaUySY6mOY4qS99x9/FmaKD
TYNBJT66PvJYe6gnChGWM+kCneAohXT+Yoji1uKvtopny90ko//K6BUkV+EfJk0fKBfR2yNw3buK
jcS4tFIUTLuaKpLHyG/wwDsbi3kjL6/hVZRK1zC6MkX92IzdExOfgkaBUNzNyWPgcs9m/A2VrDQJ
3meY8KwmG4F/j6MXh0m/RT++46Vp94PNpjNJckpzStpM4tZnB24eMavQSDmN4pftIPVqrbVnhCf2
Fv/XKtG2IKe9vB9w+7hGwfv0Li2wC7VQEYiRGKydI7cPqwIfOy5XX1O5R2DkSxwLoyHm49WoBmpE
OsoIpvq1Hoolj2NycRrw/A39oLkIXgU3goI/W8DgJWhH8lf6WNxyA5dNUaCuK8qZbKp3zXQHXxFD
X3ur3MU+47guNckrKmZ4V+Vy3o6q+YkY7NKhEOL8DcJnF83PbXPPZQ3yGJWh631UHPrRKTCLdoPx
U8PQPaVZfWLlglVAGRonO0CYy0kNlECLS8QpYSamNWir2ZAH2ftP09y7p0Dcllz2RgH/xZrgog4m
E+1JX2wqqbO28qk7ufZBQ53au0NKBGznzOEeR/5Zn5l+8p4n3Eh7YkzsxBvr1CO0Bx1l5ohOAmom
ITMAF9izLyrWV1zWv8Dt/wO43ZBAEv85uP1S5O+fBZx2xIR2Onz9579fv+BPbLvzh5Csoa6jAGAb
dDTzrYbvpv3Pf+czupAkZV1lc94RDqRGMFgLmV1Yfzi2BbVct121qKMw1v4CbV8+ZVp8I9Mxha3z
hf8bZrspF77Z32htjqkrU1qCfwcsgoToLrjI/4YhHzFsxnE5LYVysBepL2NjvhpaH91z9PrH9FGj
1yUvUfl22bBp0ht3plKOLBcdQbCdMSToPyY6TcWMiP+qu+9L7McXp4YOtRLNY2LfGwx7I/RxQGbr
sVqyVc8TxOjPnHyROph4vT5dyK9yEydrIKDJVHrh4wDwBHSViMK9DsoBrdzEe1o+O84xXvjQkCvm
Q0xZnbopqqXEjMLP7Tyfs3FT41pxG1zjR5EeqV+vlNoxxU3mi116CV9ZbU4aEnn8HXFn5n1vO3j0
aJJS6+y3xqoQPwXWWzps5SvyeERfPZMRknQr+SvA30jqmhEZwFuGEiNtLQxC5/g5BLZW7tI3JU+a
4Q3vQCrO2L1+/EdU8L5krLTKw52LZWRvxnvxu5vOVCiG23mNT3TLujOSgKGqaffQ79msrx1IbsXZ
/gHzwyhSz28M6vGqVcn9dRUw02CIL/bR1n0EKl2smndzXUPa2kLFPi00tZWiR5sky64kJbhiLiKB
JA2c/1GQaI9j9cBX7V56fh6KYepn5wMjijm+UQUfpY++fzcswtCTkCd62uj4tbMDNAubPvOPlFgO
ExIaiFYRaw6haJccwWqEpQJeO/e0fkWbvGN4GLTgc3Xv5KanZCWTs1Fd8vnGxPhnbzEZLPaAY1of
2mnbmEfleK2Jwreiq4tKIPlYfokfTmrGZ3aZbtK7gih4L27dWUceEMG3ahqG90527xewxeNGECdI
rJepO4bwZef4xy2bYaOTn/rXInhduP6HRdAUoGv/+SL4HLznX+//fRG8fsGfi6Al/9AtG98RVjAw
uIaEif3nIkh3haQzQrjKANwtpAUt8r8WwT9MQ4AbUJIFirHAsjT9tbniD6FYPV2+m2k7ULT/V4ug
Zf4j2lNfvpG0bKWbCznc+IdV0CGeJdLYf7C7mVzUwNting38jdm3RhnhphFRufVTcMxZ5346FjhV
2yx/maoHGjMrLGXYJBHK5Vy9mYE8gRe4dSz1MevWfgQbvTI0heHRRYCzOCJQP/NEViCay+eKINo6
nbL3oRV7/KJeCuIde/JT2kJ5E04nCJqSKanVe2jTapzXbGx18yeZzX7NoONENB2u9WeaRS+IWJkX
Gr0Nhta4DNCiVrZVfvU90MeK4rPsg7ET9NJYIzCiI/jNzvCZ1+TUqXPkHd3qDwNTUobILt5qMEoz
53UnLh5M3s+RwQJVmONDPgpnaxVb0bUfRYMnlyDsxW2E4tcK7jFZiFcLPzbcSkqu5EaDVbEtGeAW
Hd6nMNIqXIh4rzA64Zl4Hur6tVLtVk81JKpKMKwzzmbDvSNDCr1x8dl7FtXnqY5O5SJVbGJR7mBM
5lT14rlucXAkhVq6wF1oO0G6hEkwsHbzp1Gxi+0nSktt9SsbSziPQ3vfJW3thTURREAX4apvmy8M
+/mKeiAsNLm7tpP+SYs/xNg4C+aJJXXSN91Ie0Wo8jtHpLfMx3aRo3/L3HpNAVLynxXoZekj6zNs
vhLyFqVMuU/tnfU4MaiCNoj2te3D8tgs7vmh/yYdNt0wNNpEi78+d87j1fmI775I58vYCpBVblPs
CSzAaHPfaHQxsbP0F7H492OM/O3i6KfzN1rl041tKBOWpRw9kXE3cRbmWb6UQqdm5LlqdnG9uAeC
/G2JY12bPS7KDRblaqsscUcQBWOHMT05CiKW5ZIunvWnfmxCghXGZ2E65FyXvIJDcKFySDCkYPhM
SCVH8dcH5RdUOS7Zh3pJQeCRbtZ6xRyPgAT8sUOdZNTiaagaFmjxU+Fa055OwT3Ld44rnI4pvNyX
cklfcP6maHTJZvzt4fpv/vIJuvTIR1vcxx3qAMsl31FEBoNwKtioPUcZJwMy59n3CDoZpw40MWIi
jj0le+b3REeaJUpiRWVxvD4zJxiOS9YE/BghlCV/cn12fciXdMqMkxZpaQxP08QhIF1SLHKJaFWC
ZEu15LS0grRLsORe/CUB485kpuYlFHONx8TXx3JJzUDev+diNzy6fc/Cmj7MampO462z5G30JXmT
LBkcrSeNYw4JqYGW2AKBK7kkdiDr1ke1pHgAlOD2g/dL0cS+xCPEiIbIj76kf7Ssb724NMrtSDTo
+pNeH8ZrcOj6Q18/Zku6cItIGA1L1sgldMSS/N4nGIPy9EE4eegx2CeptLxG7hJXun6YCCa+1ZJo
ipdsk1s4t7UmZk8suad5SUB1iGnHZnnwg1smHYTDyUohQmQMpXbjEqbql4frs+tDsOStCmBIcNjs
z37JYqHRsLFcQlrUNDJxb5Mfuqmajb7kueolz3V9RqMmxFCyXkU9PTUJONVyyYG1SyJMA8W69FJy
kgq+/bSbN2zA2+P1IQ5NEmHWJloyZqFB+Oz6QOiy/fPZ9UOCBI2HBtKzZBJfmJfgmq77BNm6iiCb
7Cr6LHHvu3E8efGSTwqXh+uz66U9Qmk4Wl/zkpdDFgp7k/01gPOVTaTOn9NsvcRF9kytjy2xO7oe
xA7842//msi7ZvMiUnqG/axCx992xPdg87eHuVHnCvF8Ey0Zv5awX6AZCu3Veq+uQUC5ZAIp0kPv
k1QA+0tisFiyg1zD+p+zH4mTslkShtdr+HpNWEv+sBHZYxmivwlHWsfrs0Cl+aZFO0GKru01fku1
zvWzPctuV9vinGAMhOh1fZzyBMBN6vMPRo6woBnNnhdupC63H9QxMIkGugSKV/wdS76IZpQjIUa1
WIZyWeYnAu+SuODe7jSoZ4LL0EnPocus3BqjfpvgmDlocXWBckcBTJgyAQ2IWwRGisjMg0PfKFod
Cgqa7k3b9syeHUTAnBOQR1a+pVjGwTgsg86C/YIPiatMP1iTfhJteUchlTqUrU77wsj6GVpzi4/T
x1ZZ5BtDjkvPa0epUMqLp5pcgeVl1OViojvYPL1F1X9hPqX9+RHCmdpznMO40cf3s2H9BHkaM5F4
TGPuGJrirKULnKzACHAiYg4unKDbytIQG2lgD7JK9723BqIdxYnIEX8jijLCeT7011r1UMs3WsEL
g8coevMtGpvTXMyHnGyO0ohzMQqAUmZ6w1x6TamMG00wZR+5M5LAGMMee8eUj7vGcF6sGftDIeyW
PI1M1+XMTigJxjujaLUTLi3MboZ2X7CCrwtX+x3UGcZMc0o8gGFzFI2H1E6+aj99tkYOLnXVUSxn
1FyBs05eK3VqbtYTAxx9QZAn1DThizy3vfS0Kjq2SeoVxkL6wqm0weI3b/MwwHwqmdf4njkam0vV
VmorUry9MpLR7ZA7eww5HC0L+aVjuTVrazO1YCfC2dH2hqWpX+yQluwMfNLpCS5diH4WdCc4DqMd
nmgToskHt2ZkmS99Zg0kE1zEVLeIEC8fAMaZm2qRdLJkL3Auks9iARIVVcIZPR5LT6+eNbgOMMU5
jVOcTPdVx6e9GvBlbQrM+lDJ2PaNYhPpfeE5QUX34RhVMBXxwPESB6JviI2Fl1qiS87S+DR9bby0
tJLmzI+Ww6be2ouXkqlvradMPYlxnJyshU2D85ORxCVqq+zJ1Nx9bLWHrM+rG5ZeJomigaCXdl9l
P6ymyCoOsGB3ekwzqunr1rbsWxZ6OKKePbhLsGMRrLlG8pbS2LovDmErMb/5R9VVzrM+ROm2wdi+
6rg2GUyaP5GiHscKCoAAlVpBtMCp7Si87kvrgu5PWwoPu7Ooh2mdKFzsVWWH25a+QmQuXzJJc2/9
yrZWthkjuwc54Gl94C43QWoea9S7qVzM6DPM8TB8cBv1bdCatC5DCQVF1Z+JX3zb4fzl5NLaXmVR
us+AjidNsLPIChyjzNmzAlor7MoHoG32XlZvtct7LBcQ13O2OJhccfU2cLXJ7mqk61YCE8jKLopL
rFnP5QSVZQwc/Y1M9TNCYvlg4u0KkNvyskNJ7SiYNO1ZAC8K0TdmjH6jn/0IDSKks5gydD+9iHq6
ZYzxUoQ1PoVQnqn9HLgERn9l8jYU5oGEgu/huD8n6K4glV7sASaMZSefce2cSkcx92ZbDw+oJ6kj
BJxP4nMrk7wFTWK0VFW9g3apZxzh07Pmht9OEw0rJuE9PpLwLFvrhE2o3jiC0VmujGqj0Fi1LnpM
3GTb+OWxI8G/nRL51enhUxW98ieQt2NbnOtODS912cJ6r9JfomGuFhBb84acQ0gfE7O7PgRR/5dn
1w/92O0Pg2Od//bvlpOzKTRrAwsN42Gj1T4Cws2bPmt+piDtHrIBNNosodB2Cd6f5p6tW3TghvEa
9/UTIaLp4lfl0VwEb2aXdyPC7BCHPqUB8sFMlqt/YcJcUTBmSRNCxyQBPB8pjWPmNizoi+XfCGgs
2dWDA8o0oE7PMbVPpeaFFIhXPmk/O3uwKBRrvvsJaglRs9dGFU96MlqXVDEZlTZpG6E+ARkQZY2d
fuMDEGAVFjdZJPyVZYxnyRtwSExt7YgAaJFGnXORmMILbYguFebHLDwkwG5XOYv0inTWB5DND8Mg
y5emD/ro/xrt+JYGbfCDZE4wtyB5w2vsR/N35XDKmLgV3nXI+Tedhtauktj87WcUzFrxUjNPAm+N
YDwS7+FBc/rxWOruD3fpftslEEFl/ER3cbWVTWzhQ8htatlN8P8YOayq/xoqde/HrU5P75qr/TnQ
mxxhusU76dyGyfQ2tLW2V+YMhqusGbc1JCY1M9sl5XISU+D+VewfRi14oZ85mhgU4di+CxlrX+KA
CoKuoztkGS3acX/J4rw9G7yTBTdBO8s2Uza/z2nd3CRO2hy6IH0oScl7heZj28j0V3dOUPW4f5Pw
louN0+c+oe/0dLjvE45APSp+I3Fu1e4Aazz9HizjTTNVfJQ9vpNsGhkhJF29nk2OdvWGVMetE+Mf
dQ1JJCOBTtHruE8sDkHEaJh0V9Z4LBrrM46hZSTIYqOb+nxO8Dqz10KfbMRNHGsxW1usgUE939I5
saqjwuXyAOE+NDb5V4X5qmaCPddhRHYr2rBZE/uqLk9cup9mMTo7Eo1ss9KEqedYPBuDEa1TfNX8
wdAqRWYd8SzielL+1jBBuzdJsLe1+QOx2QaR1J4rysHcgQXWXDYSBBW3LYCnU10x0sSYpzzgGwD/
LblnKBSi+hq7JJXVwahUfY4ASUZROuxoQ/JwEKX4y9PzDBKDrUoz7TXAF6dKBKcQM0ASLjaUYWOq
EJp1o/uHxGcVxG7Q5TOe94ZpROASZZ00dRFkEdYx1jAmkJ4eFcc/gRIVyXXpW/jSsSvSMMbUyoHa
GUmCgYgqd9CnV7ikgWVFF7vRD4d60EfeeuJQBjggHAy1BAcTro0OmbGYMMUuzUQ6PugViGrU69k9
VE7wPehUstTivrOcbV1yZZnBIxyidar0/KCN7A+L3GJna0X7xqpvzIAVPPCJPGslBY4UHVMoSZnO
qJv3tIn8ximjdtCTGPJM+dYM+SXZAE4kWDiqOJQfTQ9BVh4CRYZNsbKTa6BihPrr/ahkgClad1Z9
PF3SWmPNbvX9tLgFzWYNGL5aFQUoOZDlQAL4VNA0NPuEaUnWrX3zOdzy+1ueWVJ+4DIW7QoK1HP4
C3kSy5WjB5+ugEuqz+SFxFRuFPGENaMzNHbLI8e7KZxKntzJKsDAE3wOLCzyDJMdctzvfAHbtvxh
7LLupQtTVn0qJXUXyCXSGN/Uv0mdz/KQVLaPBF7Js4T2vGqXOK2FZcTXnJfWJ8Yu4q7wpLmp+9rc
z+UM+6nWPU06vw0QOcfKx2VeGGzhWS98RuyKMTnXrFiB7ARYrjXPus2PWtk/UU4Cu+8BxdgBK1xS
4a+NoMoeh1B7MfrkS+sG+wVK2nOBNnIY2WqtaIHU1rXVZc9mObIBh7ugudEZKr/y6sGEslmRajSr
4WQmzGPDCFtGWU4/dIXey8JM3vVBZzQq7OHZnrAZEZ5G2JT3imebsW3cS2o3iPXSHo9zkw1HIqqc
NUOvS6Gqzb6OxzLyd4af3NPZKTewKWh+sUaUJ8pDVTwgU5MhHx3c5JUYmgOcyfHUKzaZ1C50p4na
gymBlKZRyuH2o/Koghv3nT39lnYkyOe1e2OYwj37vXqVBuQ7O2K1cNtJXuUtu6redI+Gk9OeFXBU
C2bgmcVAjxWj2/d87GdyLUO3G4fzHDTydH2A9/eXZ7KSwqt6XaIDFniYsaSvJd6dPM1+8hmNveWE
rtfNrk/bz3ZoolMUbNpEB2mCJ1YNM+ih5cHJWc3LkOXD1SEzOZxNCL4nF6z8JXnOnPQ5hsHK0rN9
VHAYlF36PGMDCGPEEXgorBZq0G4nVrlz5s5AZ/Ji+hhX1QStR0MRPFmLNVwMj/OU722/iE9O6TT3
VSJfMCTIV9jCFHVGFWnZMZWvBE7PbG7lKulL4OsMizaqSEhCA+K77QzP7cFZguOfbmnxxkyX+6/K
iPwN6d5DOApqOfo3qrLkwenxWtcFL/iUsxefQ/bP5OTeR5D4tJ9CyS9Z/jZGW/aHaC627UAhTzLA
4oGMSlyeSeC6T7j5DElqbCbH7E+92fYnHJPLxTL+uE7aH++gfqL0qjHzOioKERdL5VlF3jzidvby
Kg6eyzzSbqgESFY179ZXo1/iaEgpu7LSOroTKvMQiu7d0ab8rsZn8ojl6UDxefqq42U7zAM0gsoF
RKUDC53YWeQhC+mwYN/gNH86zbK3rwBYxO2XU9vlBW5rFNraOeJmxZ7TuifziX1UqrNpP+SqPQ+9
eVPqRX2Z2e3ssOu9tx2zN60LfrLCvzHNX0WilgYRgXt7a+WJfjTziLgQk3tkPI5zMbQI27mXI1E9
jFc4PYlpg2usD2F635Kq23Yx/SRT2B0GJeKN60dvZWfzLubs2iW1th7c/J2Dfnkc+l+2iYA3m8OW
drg9oLtmG6VfGD9jDy3RX5P/ivFQ1PEFc/DXOPr2QYH2i5uM2ndHPblJa21yJ8l+9XF1H7WF/jok
9nm2q3MFirQrSeqGC89XVAWl9HiSIke+T4W4V8E3NaDuxbD2WaC9ZFqLMwSI3Vy78xIRf8jB62jA
RWJKQ5JMexyLiNISsBjs/TQj/xRYO6VsYNN2/qpztencF/BBqHZbj5G8m9y+vUu6AeaI4wkQUidD
voqFytjbLM7ucmsU9A61VDN7jj8Ga5cRZCzpk8owmSvr03CDZ1mQf6TfjQi+Ku7DpEWoKkqPMjSL
1Jv/NiXxU5Q7/c5w2UXUKGxFSbB7BNPR4hPZuSFQ18SF3JJTwXcUlkt7RGTPz0wVusgKXkbGzzhD
9BoNwuEACOdrDqNu3QJSXqe15J4EwaAGbgqfouj3poDdVwqnPsipkb80jb4lW6n7yNTkg96IY+MQ
LJGmvNAPRB2otO2N7EV5LBdB9vrs+sBw/cGf6j0UGGTfDNu55o+30DRLVj3CqiqThwJl664YJHd/
vlVhSizZjKt2s04Wuppf6speETVpD7HeHI2ZFome6UBv/9IdjmZ5hhktSY9tb+x5x1c+dAUr3kuz
yPZZsuzSwaEnSVPsnNh5ibK3Uq/xafVzcJRhew+VEJCVU1yminZIdDEokDLj5dZMl9CJi/mkWadL
D5OhxIeNSr1BtryNhbpTyCpYjjgjzm25q82LH2XDAwrXY2aVm2jK2l3G6Mwj6HVx3DJemX0Vn4Yh
VnSncDHZwPo3Decc5bLHLNV+pIHl0FQgPVQXPmSxUWzEMDw2pNIBkGErDykSHsnSjeRAGawylYfX
Qu+TmmDdNpp6sgtu4o5qNkmeaRQ3NPz6ZPUf+0B+BcaN4Nf2eK9gUKHbRM9gEbi4XO/0reE0qK9E
XneELNVKw2i1dC7zDpfrdrZJIbqeXY0g7qgLY+H3At8ANGdR7yrTfMKTOvjkZMhOhG5FBpntVQ1+
8CRo6XDdrL5YIKapylAC1k1krHUR8va222cjG7UDqhS+qYazdKod8vSuBRt7YU19kS0bsXu95S6t
/Krmpv+WtuEXUMGlNyPgrMBquB07ooxiPnPT6lcQUcEhhP2L7pdvmlEb95xuGtTOqPRIyF4U5L46
sE18CvKXnTHEAGTlb8plHx6l70abKMosA66ADnGBA/tNwXaX48GTpNsC0jp2yziEVUfwDVjOBEfc
wNKN1T2pkuFWs5IN7wP+Pk11nxn5idRCx45Nk1u+s3N3fagnNjGzzv7EtnWvXZILI9PCk62h+1Nx
ERuvZcMtP40gZoUT11k76MRfAOKR5Y/7TdzSsN4J89GYzfIubIKtOVXLWspwxE8bY2WnXbdLR1gy
hDQz/ObOgQzGOz/nMZ7N706Xd1njMLsBMcOZ+NYt+12+tOzVwv0NeUxscoIF54Kt5nqIMaixiMDD
neHyt3OHuJebT7mB2XN2Te5PRKIGp3cZeUqO25P/VNrRPbb0Iw6pvVsN4zoNKyqmBmCNyCWWFbao
ycmuabsnH1jLbtbEWjq6YH7knsYWb32c5G8hBggDOPeLZkNe5p2acUIdME2n1V3TI1A0Br77SQbk
2TwNK+1qaZVA/IoUShd70zq7KVXd7G3GItQA9FsiVBeIGtomF+2wQ+r0ZBclR4NLFZxibieHodLe
XZ8DE273fUj1rabH+0Krm2NlMzFGjVpTFscOGZftWrOxoRPGyfa89/dtHVcb35xpziH7mTYBuYM2
iV8dRFg/rvvf5DGabb/4BEtamG7S3jjFuKzZ3R1JCRCs0TJ7QxFhdxubDsF4IabXvEuBPkgr30eW
aG+uRIDaiT8SVn13Imzqhv3W0HVj3ZpVtC4kfUkxAfA7CgWCTTLZ6WPVAD8INF9/aWh2WTGcuafx
aPz15mhp+UXoBNOfPnZ3tWZJTCZCo/O3k0/Kcr7iIq6/wIAfmpxBmGzUfWKB6dWpxwHUj7sqeoRf
0a0qPbK+An5mjMa4lnAynkDQL6JhyOtqiTMLVXu2LCbQDM+KX6opH9um8r8qwwIoSlEYp45u5ffm
e60Ym1OMosGid0k0EZlDvWWm1gOPscoy+4IbQkXRV0kYmsI9u72Lqsk5REq6tBKX7RO2S7EscEnc
d08SqjrKr12fU50GbRKtuAlcA2JBmuW/jFrez0pMXzWeaT2w+3VbWwa1kRMuT668FSaX6DBZAdWP
UaMOia4pmllcmGINtXUdkdnVhE9ggJTxPcXhG6xR/yVyamctpH7saLmL1XawxXPJ6rgODDJ9OsdR
QQ5/b0yjBprE/qUJo1m32cz4vORt6zKKnXswFX6dPViZODcmBA6kfLVPCl6sCZY273578qqIdgxE
Uu5cTXWASjSsO/WDiuiNFbqtbQsYGHQJc1ucxpUswldB5LQiicZ+ne7bLoZpkfSHIA2bA8OykYnB
F2AfKhIJHVRUQWx6wDZe2vbfLBCtjb2LVxBD6JYdd8I1ULacNrttuXzLBDSKJ7ThI47d90JkN3TR
ZUunFFZd886xaUiFqIQ4x9jcCLCixuYnGfDAQ7f4RrZ+0I1uT76fxnMAU5uwnl6a4ndjU1ytOWyu
wYxRghtyAs8l9dgTyZRu27+LMMq5j/IHC4f5m1P5fsqGF1tl9zYHFMNhP+pEnEsntkeKF8FvaMMS
vnaxw+igdaPtQbtdmAvWV2s45zlLH1RmfQN2uFiy/82NaTMWim4gl5FyWRu/+Vm2hWQcNBbNI72B
zUoLub1XgPHWzj1DwMdWEUYxk2lDkwWG1nL+oYv81opfa029USJRwiIZSAsBXnLS1yY691jRtCVj
3LWnQTbbwja2VsNNKEh+o7+x2WCWpFMUatuM6R0VHOlvXArsq9fZThhMpiz+0Vfr5xPvPlSq2mxe
QAfcpXipcz3+ZBhznAwOp5E+Ylzz2ZcGwj0JqEOgbYx0W9ZffhwUd0FvwbPu462M3Q9W43NttP5J
72bQ4EVzOzYzXjMqDhqptox7VWxmHqBn7lu+hdV7No59GdH/E0CBcfW3NnARGcHIdcRHHwY/fs16
8gE9Z/2EW/ktrwzCXU3RZ0b3QzcH9YNGwc++tkqxiw33tlwao3Mwv/u5DZ71qNopu9RvuHbOPvnj
o2sH042TsOcfmyDZRJjesb4VmJpV/Luu2ZnAQQfxoG2rNi5u59KC0hCFJ5P7D8l1ny2jwQrjOGz1
g6CBvQzbbKh8H2X6NgpxVtYd5vMozCn4gmTOZqtemTo1QOUgaExrB24thj6tu/CD2o6Kb+DrXuIO
+7hsYUuWp7BWv7o6YvzWNRZzVDLSlThl4d1Mi8QKMluzJiDxMdAb7TUhuERjGtA36Xeb3ek9wDjj
YWbOci5f+gq6feLbj4SgMYEWQQW9DonTlKV/YrYwez4Yw2VyE9/ADP3LgyqZ5auxl7s/P9EAGfUG
yf5Dlg0YiL/+19dPj3kwAegY+J3HZKTQs3yGmZsDNRb01o5GbbOZQkKlK+dnZlY4wOPZVh0TXkX5
RKOwCdEjyg6xy94o3yI1mzvMDs3wEHfTTjP1neNG7yQc2Rlj/GAvgI2THjaUQfrCXZutXuDNJpN2
J48IIOQ42K2weTQRTryMolcPLH+F0HFAkEjWqWD3FM6b3O2wdCdHsKAVdyrY9ML4jGeocRh92edy
pJfKPUjkGBqbSbz7bfWhasHE1b0vyU2yort3ZIgzj2ZLuIkO3YtmCFVT5F/lYozqTMqUEysHMurc
FxHAjQTvC5QupUABcQDzO8Zbo8VYV6UYxXSYFWRGAO4Oaun/6O5U1J3EpHldqFMM0Kbv+qjyY25m
6LT1g4zyxwHzxg4fyd5kznoM06LalnHJQDqw3EMGGIFMHIssVeKAWLIhPVOeqg4jXuBAx60jaUDh
bFoVW2LGYOwZEXppZryOFWfXxHhzjfxrxnWaRfgRQgtTfs6HKxiM3KZxkG2aCBvtVFc3fnqbh+aL
EUeflkzKy6SzROZR9Ejr0biyqy5eoNQPJOboaZ6aiy/jbUOucz01llhnFTtJySA2zN4tNV3KsnyS
PaPaqMBfjMsHukj8ziDlR6e3bs0ww7wNtfTBdIOvHFoVYFKutQzge4bzba4YmCUFJWd+6KYkOtKf
EtLDtqRJJgp91xOSZHGgz9uehpNT6gboi2H+Prto8whYIeovNXqZ7SbHql2VWetu9N7JdnXGMuSz
xzYay1/bcnwInPYBANqzY02vBmfMtZulycbOS7aWsZXe0FYh/MdimAllm9+UtNLX1eJBKcwT8x4U
opDWwbjQj7ppvvWKlAX5oYe6AofUlDS5kks4xtg0IXZHb7PovKHGH23NT3oetQ+JY60aQ4vu8qLa
UHPlWUNAZx3+EsrmuGT/5aP9//HRGosF/5/7aC9F+lX0f2ekvX7FX4y0+h+GbTkCC63SFXq9/KuR
1v7DNhRaku2YCluIzf/lv4y06g/h6obtIogYwsY5+1cjrZB/CFuZ5A+Ewmy72G//7//5HP8j+C7u
/kwJNP/w8b9BXbkrorxtiDnws/x9+7ujS0PxDXGPkgtXOsGHv88TUO4ZlDZYLy6eITglsaV5iJr6
OteoidUlWfXciqttY9TNRrpdusI47LB7CBfg7dB4FtU/DNVDw3NqYm/I1NYWXhN3qmhuj/ZkMKqO
US/ooGRzNTwgbBmbcMDXjrOWPRUyIQqEV/0/js5ruVksjaJPRBU53AoECpZlyZIt+4by70A45AxP
34uumpqZnulgyXDOF/Zem5ETxr+O20i1XhpN2tHVzejoEWRUTndqHo5lAZ2bVY+pU+iFem65EK9U
2y482xilTTtMe4k2+gAV31dBMgNLxlddWva79LrECwWtsIhO0GVQmgPm9Ym4cU1ljpfFGeRRcJtO
J00UuPW+A/ZnYq17Du3uV8c95UvhCDa9+CkzkLI26W4sb07CMgU/+fhR1csOu6BnLt3N7JyLqXRv
CVecosTLrkxDxZdDUh3mB98nPYNEvW/VyT0Fb+L3WDY6bsGJg2gr6fYuUkndmwB21VibvKzBPywU
UgJkiYZEb/QXxJykTlIcaCYTGynt0VIOQZkWjzYuP+yU/Vwuwe6xCAEjDCfbMgJ/DFXTkTKDZz/K
loNG+GYcyssWGuzsMoHelr16KKxfDvVoiVmYRqzX+mmn2M1bntoWjHCUfk6CFEHltpYG+dYzVtnB
y9rkQw1qKgfKxXr9RwnD10kq/jSNRqJk9M8s7mtu5585zvptH++JT1B8UtoNWiE72TTU10AV6JGb
4VAWSE8Mdv6bhgJ8Q4K64xC9jRaucaPOdDap1BReP3qyXbkM/jN3QLe6WaZceHJ+jGt0JfKK3SDL
B8ZwHi0BDdkic/+UhXnKYFDAdmqRS8kDm2912vc4+MiH6oAXI4bdTiKnf48wGDZkA23btGCyblUs
Ok1V3c0aq38VxOezVTH/c+xd18E+Y9fkbGzGNYSBAG1ZxMegLcshg5wj6VBJDJUNtsTHYjhW+Aka
p3le/hVGC/lDYX6WFtjWYokXiZpp9pLUIGIktknsZdzgd4Y+uanV7PJM7u4NtOLkWOXFshdgCpEU
de/jMn2nMkuXPEfXlutTCPJMTY8yC/mrHvafevpcL1P6JVJglaiteD6c1uuKmUANlT1pMpkBK6zm
kXf5Y8F/yYoZIR9iRNeY8vcmh/TUkFYpz4B2Cjk+5Jc6GmSqJwzPsmiWawXzIrIlmVaavUs+yOmz
NqiXUh63Vkjo4ji+qatdcki0LRt8rC6dVfqCQf4mnobIM8ETK9XwRDHyB4fq1TDQNC2JGW2R1PAC
oH+wYrmlN7YPGm4RMNoGIQh2sZd76rXF2kujnjzbXUXOmnGL0yZH4g3+W6ymSsHEkEQAdAUcUfa6
pqkyh/Zo/beuY+9sEeOGcLGxAeTBpSrKO2iRN0CfToh9RZm1vz6vyGRJftEa5gEyLgboGtSXFC6x
PRqRK2SoADlCgQ1I2M+ujBgnxawOW8PaCmfXKxZUGyEG+r6AMB9EGBNkL33qvMzU6DMo0m1UITMS
Mi+FDGSCOKYWJh09zs1PtJgMb5Vz6URfkgHYVJ6eQIzw5WXyV89elIlYta1/0lZVKbGzEB0w3MZY
BVjZksxdGW9h3/xDVP3WA3vhHyMOlt1FB0s39siAKVeKh9Yp/9Q1slbGla3G6E/i7FzNsV+tLShM
d9uDK7XLuZpc286B5qRCoT+O3Yw4PzLNwpEUYj7aQvwTqKU9jxwTaFKYvb7UD47Tn8fW+BqS0NUb
1AN9CyiS/LppaDedkd9iNfnUKuJJy+5v1JaSE0zsseAro2FSTFL+oOw8ZlV3UqPokmT2GxcSwGMT
ZGPGu6Tw8/caHBWNBjZF1ALAp9swi9ZdRcf1VhfpRu+IJtEFUmycZLLta4l0jGZ8shhFPmwNDjtJ
8jqIQKvdziNsV9JrXtRFzG6riRqIJHnqEH4awDrDQgoMAfL0Q4/W5NtYEEMzf5nJHQWjMSXflPPx
TSrvAEDKPcFT/KV2es5GHFfp0nF24bBPtAXnmGTaYInyv4kRJr2N6UzR1daVINTCf/qqaG4GRtAR
Z2aXM9StwRuyOdF3rZUxvugvEiDmm9RnT/mYIwMFjUq+IGtNsArv5RBLTPhVAEuV9Vah3WIFwlyS
5ddFwcu+MS2JyD8cL3VZvvS/qCcjj4BraysBlnONAYs9MtkOPHr3IQ0q7KRa3NjUfltQltFat58T
pGycJ6jwkqRDzg32tkLfnbMIzzOrCmIN4oZiXHoQzl4yVheYZneTMX25Vgthd66nHLIv2Vi2ztJ1
4JTY4CzYdxr/vz7yCqL08mD5vhPvK3Xdy8gH5t2EKDfL37Vo0NP02c4qUJVIRomKrPnHUu0o4qOl
oqDWtS8zovkSufze1vpH1cm5OzhXM+8GkF/Etv2kIUToZDDWJi/QUolU0xj+K8SBasvlC18EGbKa
nHPnlaM/P081QQYoQoqxbL3cLEDVVIWzqzScKkXGHmK0iRxW49d50nCrxNYlRmlMoBX4y9baTdVt
bnDbKes/qaeNxXI3ioD+r0AzjdZJtoguK2wajYFhd93o+ZNGxhEP2HjL05FZeZf4Sf2i9QRKmonp
kZo1bGNEcUJaXoh5ggQzvCYLtGrSREdGKVQ0TPViBSeJytmrjTpjCqG6UTmCwoUlYJZtuQcNvLPj
5tJ16w0bxe9lnfzrHKQiCvzUiPYpQUe217l68hhHfERW15AR/WWqyyUyl2ErFE3ZpqqxgrJYUPDk
bnSjeVZI8CKJGzDDqo1RbeWG0/+mt0O+jSH2FTabmU7+pyTST7PUT4grXlSz/CFRikiOQvbqmd94
0oCcqq6lYWtewWrBXeRA1IXhiczs9hG5agW/jjREaYGlWmWN4KpDr+4MSzqmA953vtp2V4QTSER7
W+spC5NI7uG/mpS3jQ5RxVp98GbBhZ57aps+LdZdihC5AgX8c5py8Rez7H3FjD4quNy5nP4u4Fu5
/oEz1GN/jWbcSSUWAG+BVbgddUVHeV7WtPPwV0J7DCGOJT4tuj+zetPIXd2PDuLasOZpNagEpTG9
nY0WnsOkIFPNmxCX+plLr+FKYyJvRdhx+yIi21hNf9i2k2whz8nBaHpWP5B94kYad2ZhQclCJ89P
9UFby09XlXdNwdrFNUBtpVaBNLA2nlPpp2QeO7fWvZ9tP20YCuT1P6d7i1QbuwMWB2R1qI5z1BQr
IA7A6F1MjrRpRuvPLOTrAgrLn6w2ofH0Se2K3IWRrBsWPCWsytgzn/t7n1Q3pH8frXhnGaJ5xlS9
km6Folj9KHlJ3DQbf4lWIrAOjktPtknqJD+GBXytzJyOQpcXpE7ZDEfp/MA7ymK8/EbfzHhRcdbE
PKI256l9YoSB1pcipu2Lw1jO6IUsIA2a0rkOIEN9MEDwyAUAQetCfHiF5BuPLMRTmv3wvVdV/jMZ
OSCWGiy0RoBWMQ4BKxrSD9zYLGd3oD9YxCo+mRBSOEUfpJF56FGjqwOgVm3uv2SmgHV1k3XQwaHd
o3SZGlZNBuZe9v7uuMZ8Rb1xtJfEn0QP+5jP4MpyksIJBkQQTR3aqZEMxT78VlQtP84a/T62FJby
E5P5JH2de91Law6Fudckv1HJRZ0F4s05qh/SwmjQtNJ7yEDdiOAQT7L8PesvsIVKhp+w4qN2JCKD
Tz0MCBHFWO9zsyGWC5mykMQZ++PeSHENx+b0JrF7NUJBWs2Ac4n7s7Npn+Bs+JI52Puyj67dRNmy
wSYChxijNupP8CZd5eXq/J3oAPRrkxDSWhFbZijJBgAwcLccz3jhWHvEqgan1HxjzEQcUjI+jfja
zhJC1Xrl/BhV/NYxfUdsrOx1knB9yyLhO0WWpkqo25m3LuTwIXYnqNmlbJ58cxB/vfMCQf7fzPNe
Lhls6RTvtWVik8rKN1kFjWpJKfGKvQHEs7AAmqUwULPqllYMqp1KwwdtN/e47QEu1UPjOvpZgwLh
dsVESKb2Sko5Jy4BPJsprfYTe6AxIiwIjCVykXYfNQIPTB/D6y/5VjADlA3VzrDgEJEfqUC3wwZp
QXWQCD8Btyl3OXJIg05PNQbSb+OX0exZHWfr45BTs4+of/JFOxppt1tyuBq4nsCvP/3/Z2Dd+JUd
Y0vSgKHX18We3zD1MNRWH/P6t1m0CqWxAwta0xbP0vrIA2WmBH09MTuT4AE60ARTC4epLELPmH8J
N2UaWhm5y2gAx3zJ5hSMvNvG4qjNZR/kJC9hgEOIn8uaZ/K0eRjNCDctKs82VwTlbBrY3DgFNeNM
ehaaQ3C+oPuc78FWrnWjxd7IL3RDXnAQS82+SiODpgLtPLjZadMuxi4rbUa3HWyUrhzus4EHRLeb
U2ex65mLHl8+i/k1GGzCLKbbU49gx2/FrKO4ZAvkxIzRBiRkaZjNrpZHX/LM2sJZMZQlaE5mutCV
BUVQqMsoJPV736eP2SlQZGrAErsI2EDMR1Gi+slM/yLREzpfv2JcQeqaAxoW8Q1s1GUyxt089igU
sBxk4c+k3kC4PYum+CpG7YnIHIczFz6BMAzaPvswW9C5KdKQjhJ6Q3ebAjDeyDWzz9AQ75mOIrJP
DL9WEmBTFnpU1hIYWUHG1+VbyHAH7TfdjpLiqJcNz2g+aEZDTx6zK3EpX0KXGrw+gbqwfkNCpvtt
RuptHt0nW/md48l04zEt4eR0ZBeV34x2vV452WGeeK1uJp49NA+zZenSpvlNkiUsNJYThAsUM1lI
t6oDUWuSvxxXHwo2EQJowl0l5HFvD2YADdDNRd17JANaW0jWuS2NWLK7lzotxsOY9j/s96XNTJkc
8wQ4WEtaG4eso/PLGEvB1Dpko2LICihImaaGM6pucd6yJ4czFQOGMjudPzXMkALcag5yVw9FjIg3
9G0RfuvQHtx5ieD1i6dhsSI/vaFYyn0uRwk5JUlWafPooN3rOHK5T5WLpOkfGLqga1cBNrWYwQpa
I+SuMtoohXxcC+GAZciuOYVvWtetZiHKcSxQL7kET3UcqnSbxUcyj6DDWHCUgBF7qGpTS4ZCpLH2
QjziqlUWb7UjDXuFNDL9C5f4NS0HEOcjOmG5tNC077CuEeqlFFeLXtEmzrjn/ZTC/izNMYwxHOHR
KZbeQ9iyA2qnwmBW388pL+6JURiacngXIVprOBLdLR6Uyl2SU9wgbxic+qw3zDBStIxJT2yLbWMK
xSAnyQSLLOwz8AKiBEVLeciw1KpWvrNqMp/baA4GqbX9KJn9qT3GcWX6xcArTc3/26v4mxXqjFKJ
fALKFAKINer/G7kAjseGnsK+0u74DXUonbhjcojN7SuTGsNXWGV7YzgRCsYgi+E/tN9QzN+RKA6z
/twbJCcsTfZCQN+DmDPCGcdG36Z8mYhzfkhq0A5OVrnEU7+aC2RLOWavo0SyXxn00vNckf5T5Njx
V+eqjJHRhIvSLsVbl2oyyvB5za5BhDcbUNmtvKeid4ju0MPAzoZ6QxogVRORuhT6phsN1oJLqXfF
YKr7rjVP+Vz8TUSvb9VmPmnN9BdnxcqEnZ6QVShs2Zy/QvkOq/LL0eSvysTxXq02qk7cRkxI0dJ0
W0vOCp+oMk/0gtdgjsiA1BmPmdrWKiGw1FYKum6+zywUTbKvJ1V+6dBupRSIUUUMDVB+g+8wPkDZ
JqUgNL8TsuUQCppsS0Eb4YxVvYaznTdok1rRtR/1G3vKRwrRKVA4G5LwiGn42NXWW2wQH1PX7PZK
W4euDYLZsOl9WWxeCkGlD0x+Y3fNBd3WrpzpEJs5JKQb5lKjKgvuEvSjqjS6Cz2KSGekcQQlbiMR
XWSYU3uzlAKpcTASKj8aWSkwnSCMZuMjmeqzUWraZhDKm8lNv0E5w6BRDH9QzQKRm3cWZK9NgT1t
ZrKJMmF5MHgCMgCzaW/BD5fXqYKTE2cUqda5KLVbPyLlkAnaTKd6AkLMo0j/zkfKigeBAWIdSONH
qNkk9pTAcqPVRAWpPEKddCbyAJ0q528+zQ4rrKJyQckHrTQo/kCCu1WWwi0bMDOQ0yoEG93TMgNf
bjUmgrlKfvlkYvzSaVlaZ9S4chgbCnPibm06D7kLJXZRIoeWr30VUl7xsoL46fdwQWl7HMU31op4
ajiSM6W/1ha3/5QeRZeiPy37gzDUi0y6M8WxKLYGQxx2a+XRnGBdocYi54Rhp6wyPWOQ7solF/li
VfU+XYzzEDFWSWvcaTntpk0n5sxgaqjHw6MhwjO23o+8Yko0lyXsVoXNPHv9burlS8OHx/sjD65s
RY86hOuTMoXc7rWctQRzcRBr4S6SNYSG7VTSE2GDWPqML9PUiqMyrSqsgkBkIgyyPcM3sVEk/hQm
w4HT8jIIafwwzVyczdh8woxuY0+ckfTU0cwyl+U6+T9MRSaIhi13Ql7HJMPodAK9zPS4SIBrhhWH
jCFZHNtR1QSRMoQ71D0QiucTtNaeVfg5R+65/mbAe3WARKQ5xbAcv6hOR2QgLxDcDwkrG6rSXC8A
7urpymqDS1e9tx3NQV7Xz6VTPJc2GdOjw8WiOBLy9PhWzRmpx0ZzjFGK4HjNJW4t2IoM8aLlTxWx
7OMkZSJd1ei6c+R/YKgJsmoTn/jYcZ/Al0+ISQ8IO6/dsV+vB3RmuIGUYHZGyt/y0Zg+O8ObA0LC
G3oFC41EWEBJri9TKrCH/JNFzQUxQ6hnVGEFet9+c/a6oQOOWWVn2YwNVHulvA4Gu8lheXAcgesp
5LcnuxYql6mR7HSFYiqOwZsXcCp9dR09LOjjcHNxO8r696DjzOkb/U+B3o8bvD4uSpptSVFiP9NH
aBCsaX7CMnQcwuJ1iFN6PBvuImnlq813Re9pWCDy+KowHd/aNfnJP1NNklNdIjJ1dLbKc+zsSfSE
pIkpDYJjhR6E57wopl3LHoxtPaUmAN+vPkZHJ0cfNZHg20rmBNebdNuaq3BMs4LeLM9m5UTE+1XU
nkDWkRLBmNdRQkWm+dKU4RMYcrbTqDPczFJIqLg4BRTySVMijyuTWSHjcJF0CWnV+0oFLGcS1Nd3
skoGpPOrJeni9r2Uwv+wWj9kbiux8fUbYMFemexyaZo5U4y1CMGLNxK8hQhmg1Rmfh61nqJttvdF
xeCntaZgmWCp9xzSGv4TLel6n65xq2JZdp01KtXuqENJdcO7GPtZU0ObbEMJlxtk3GLi6tOgW/f1
S7oEwpotj5h73u6u3NsSmn85NSQv0dPWW/Br4HAtQTX+H8zST9pOjsCDy7VG25RlfmRvCvWszOqf
gcYPa1JBUzAR/5IUxYnnf2XX9r+y0pCYlCa6T23g1QIFLzL3LPHViB6gU0KWU2pFEhvIcgF9xkgc
c6s7IKtUorqWCM4XkDbAJzaRJOvve8xH1HN9+zabDMn6RH6RS3IQunTx2aRSKa7Vo0MPXiUPzaiR
OJnVb7do3xPPd4gxIpXDL6KX7lVrXed0GyojjpicS53BM4TZxQQ3bDzqTvXnihGaRTNpK/Ojy7U3
oAHECHSpiZUDAcq8VK9xjC3WZsTjZvnXFH+XzStZggbUQiDo9lM6nIU46zrktYo5jP3hqK8RLGQ5
fInUmykOGoKQ4WnMnwWTUsCTMjTIa1g/i90yHEbztVCuGR1r6Y7Gq6ZcMY5ZrAbM6DISoBYFvAWr
L1Ixrrb9OufzxunfY4ThfM0VmwpsKsD3UT4mLpsSOtkCNgK7r5pJ6T+nvpbmaekh0FwK8sFW0kMr
f9gxaUgohcWbPJqnECU7UyXIpPcl3I+x4gL7J4PsuUiuLUPQ8XUunrP6ExsO7szvQge2uzy08Vbo
r/b81Ov3EJqa/mZYj6S5lSLeOcunObLMM6+SdSSPhpA6MfmL82R2R9IXcV52QWxD1sFpBlSXNuXo
NI9Gv8ooT0ykGBhrfYHVFIoshHi5oxd7x8qAa/23Evc19MASTx3znupFNo9q/S2Xb5byWzA8Kmt0
Gfnz3P713b2UL4t+jaq/lMB7QvBUXpFFee6Kzzj614WsWikgpBlSyEIgA+unGdnbyCMdfRj5Pzm8
qeo/KPmbUL+rylULS19lWJnWHh96SBJSb+C0CpWG1004pJJ82Qmbx8yw3WnNOUDQPrMlcCSP4wR+
+ciIbuYC+ERTBA/3niMPtARvGeX4ZP4UEiGSe6Pcq7azUej4+6PId+kQ6N217p5m5yUsecBPtnqH
ilfrT0XkY6UjpHz0+TIH7b0bTyantiAPxIn3dupbyY5UCDLtAWvwVwrjYFnnxT4PTIgYBAwu8VzO
0uySut5F0PDIxHQlBivj+NnTiSoK3IXUAWtMf1GzzJY+DU53meE/CDA34oLWGV/T+2E3Mo/dahME
m4G1zl0yrgJmTtbqn0h3GQJsKuBNZ36hlqAi5ZGuPwDdQ3yGCkopBbxn20nVdh22OwRvTGycWX5j
vgjdNVOHl8Ceu4DsbGbIQbq8xDqUu55anrX9ojw69RFTbJxlcc7ES9Z8RnIcTHgjy30H0TzZdlRo
s7ZdZdTpcUie63k/KrcsusIK1qIEwey3MyjkdW6G8omYJmO68Xs2apbarzujyTepCki5BMOBQhBc
hapCvN6Q1eo2If/HIRTn4gKxdzMiwVzyf7wiSnrM61el+rTT10n+y7M/Rf0RrPMsRIgzUzaGDZn2
J7OZ7BDwapd5/JogMcoA5hUu9IQhbM5drCR3Lk7FOdTzP1tP3JhtjljCbYa8wjQ/5/HFZqAeMbeJ
8a/e1flvopaWs9jT6VfUK/fbZpS/C3bY5UgLWC4Yyyc30eIA5Qr9D9wRYDVCuVtebt8IOh/rbsvX
yJ7Y46uQV6wrUYxs4NM3nJvUHTFJpDzy4y96km0y/dhDuCG98ADrBN2i4Ue6vz7lFb+k9b1sOXM6
/rh2IIYr7EvDJ3miNMOsqA8/kBis5m7Vf4b9sOX3sj1l9VuFM0S5pVBzp3c9/Gr4LhBmUqq/V6NK
3jGyKsRPcMUiSqmSPILiwuPOsI5U+3/SB9FKMDRgKDvLprpb7JysdB2Bysg0rR1JuryUhLsXnEeg
CEb6WnNIN9PAUwz07Ysd/JbZ1oaSQL/OFgl4TLurWGfXM2Gi/l6NaEMTyJLJ79+xb7V2hFWB5PDd
RhRZ8NQ3mSvYRFJsbVDmMmr/Srq/jJ1IBt9Mrf8NzY6YGddAKLyePbaBIQQV4jw5QUy+Qz1fu3Qr
6F5C4t00ftaCw31OoXfySzFS3VNiHOOgHum4N3Hyu/q1WS+X2nZ4HhjRY2klsRJYeMlyg6s56vKd
0Wr4dnGBUSVJYD8zFPRpAeyCbUq4kA7GMqjvwdrRNcYzttQl3NQQnDO+vrrFakR+dUEgBiKFucME
Nfk8dqhEpG3fwvBM830iFrezBg9iH99dbbRrthmm7/uszgcgOTz6ZIiy79dBtg6S5vVYdTrtXZQd
qn3ec6YNLIu2qywcnTriBOh0IaN4+JptrsMLyj1RfqArueuE/NhEmpXR1pBq3C/znpAQBhtcEJJV
XfKOOIQcOxtWE9x98DgNESQx2AHtI0I4HsOZ6ASJXwwhMvFm4NtaSO38FDYGloirCBtJhMHdeh2p
u0wSXNcfTm15eqenGaX6yA4w73+c5GhZT3J6Ho1Pjfe4HH5mNgh0aq6E1GShYpr1zp+Xj1k/ysni
19peAh3MNM/j4Y8EmKiq3zoLkDnnQyOSoKTpGbhokUFiVoVBigJ5bP8hxzTR+MsMWvNGQYmMzEkh
g1ej9uJ4BFvkORk+9dn0kspxcahuqj72RxuuCxOagSlggy3etJ5bvpHJua7/HDt7aIg4eFPWr7fD
HeIgtO56wjcHRrMUxiWUGgepo6SeQA7pDal/CHQopZyfpv+wR85pnU/NalyFdUL4PB4JHi0BtoZH
ymAdOGg/FXmrs3UL5X+y/tXmT3HF82NGPBLhH8FIG42jOWSM3HM7MJ6jDBWexgOe0MVkSx10BWRY
VuhRAsu6YQ6OH0Aoul+G/UUmJoGAwovEVcGKhKEOeRls8fVQW8vZJwRVr2M0PQsMyXb+UEdywblx
aEYYEr8ZyUFupZPBndoii8iGyh0xbpsZw0gSJ/XIga5WBeUynnrTeOmdlE+S2+g5BXfQ+s6pfmcZ
QVcxAFNRvxkkEUq8wEp/KBFAyGjeqS3xQZiAw9GJDclJsgpCMuLnpkITmoeAZdiuKo9W/Yfbm4PS
Xsl3gTMlx1CRbwImQznyFM1TgJaAzzpuTSx0ZFYcKmj/RnWNRsA+MiRAxTcTXJQ5kCBjAUgjgpkJ
bZRR6Kj6yc6di03MQtGMP2M/H8H+saIKPSTK/oKejrhpHCevdOrPdjKebTRepW0FIfvJaFoCaxBX
7NknNZaeyih5qcOtrpLxiEZor7dgOh0lsIz2uVPb561aKSCuKjfXU78jp6gfUq9n/WcsFlnXiKzk
YqtjStOL+UnBDjMBl1KbFKFdywoEnUFSEh07XjvCXLkJO3fJlXss949atdiW5qeibZ+iOjpaNZR1
vQvsmHmvrb3XivwhC+e5afVXdJHPZE4FZfaZZPk/Y9mRjPVcV3uAj4TkSEccVoj+GbxTmGZyPnpR
vrzBRX3JCvlvEmxFaAJOuqS8SKxFM4hpmEqb+rOR0r/asJ+LMbplpmdWzbU2rV/sBcc8GpmCpaco
BA+nIBGpzforc5gic3xkjAFRqZlIFtezfbQ/6v8ZJV8Yftm0Kx7ku3ne14QalfU/mT26GHQg98/Q
sTbl8Nukx7A9hosHiSFHY+UwsLSBuqGauMwks8dBsrwmPduRIFtFy7cVut4+NeI10b8Ti+O8xEje
Pg3GA94SvxwI7BGjA+gCZeYy9rGrT9x/rAs+I5KwkrcColLCUjiTGNoyUIO2AE2TdG2KBf6gUc+m
fVIOGyVQ1A/mM16udSSuXYfiF18Afrl2m4ejq87O5k61gp9qOBQyMfIXdquuGQd5fk589g2mu44l
YkTcl2rklvLwTMraPW0/eas5iE/axvEs2VdPKZc29n130Z6d5IXk+O0cRO0zr1KwUDUBT+B5IdMB
Nn4RoWhSdTay3cZGt6ShxdCie6vudOuWcQDnCtwv7a42B4UBqSCQklz6AGkc/0q0J5NcBmP6rKDb
yz7tSPmnifcmQdu5JRkK2cGS7uP6jbtyU0AQM892fWo2IyRTF9wK/v0DND3u9hOni+0EnGmY1fwG
ZZ3ynTE6QQw7BMjimThpxZbwIdLO9mmEUs1LvEX84/LyMJt2DPDwpGTVSUPaqQyvlXMw2ViraD6S
GWOa5aYu4xqQTZ0n/ajMvEH9txV3wT9tuOQOfgvrU3BcJJd1ZNDzVMhYi6f7uBxNYo+Vc7xFpWi+
UPHb5q2ZDnn8Man4mN7qhT7wlksfiflGf0R2bQcTxblXlPOFcsL6ywekndmx2d9M5ZWf3I8xkoqT
iiQ1PUx+7yYmwVDPnX5F8r+x9MVvYXu5+Nktj0ZkXsEOwSAfx+GNv0xosP/OBe4m2cP0ZMznHlOh
hxiUF4E6nRjK7YoN8MG9+nmxJ/RhYksJm0crvvPlVzJe69HP3PuMCOs3Dt9a5RonfxTroxNo8UV0
u9m4kqcBPEn/GWe/dO7U4XhDP0zl2TQDabpxGMv2xfIknvsfmHRb2XrGVU/K89mqTxE/i8vQLXvl
7+l2ThCVvwn3n1J+mAzGJ7/zWBRjNy3Z55Rc2X31PeqPufttpAAHiaI/G9NBSo9L7RcuUU3avc9P
fU9wyqVw7zmIP60ft137WYHgG/YVEL7+G3TtBiMCgcNkklcbe3hN9ZNa74Tzxfe/tRSU0JdJ2a+/
ikD4I8Ll9BbPQQYriDPD3maBVPhwQ1zBXj4UQMPL98E3PLt4WShYrQ3nEeleteWp66crw01j/hYk
f1cvJJ4hX3pXwGoOw6Wly1UJhF6QJEn0kIEp46+tnwyHhfKOPc7GqkDNbHPqRFOg2uOuDaq/UMFW
xeIoZj6SDO9hG+RMJVAub6yLaJiDy2cl2xnChF4ObAr2Pf91UotNxfRvad7C9jTF70X7tT5pBXgj
G0cO0wQqdxZcLv8rRUlVf6rNMdH2zMY2xuYHVTmNyeP/IDF+Y6dRP1flApz34oznNiISp99Y0nar
hl8RxD5YBDJUQgxzWCeBEcUdGK+NMWJ6xgt87aqJpSQAX0SNU7nLR3JA/iy0GI3EtD35GaXfJCDL
2fqYqTB77aUrv9cP+PEiqyAL0NkisZzaa1W81PXeYtseKEZgOywtITjc2hqskus8UGMPDsfLvpXe
COHe0NYNJ/pFPvEziD1X9Bfset6ifJThSW0eSG7Q+206dPtULhxFzzHpZH0w2vdww3hLe4vaU8r0
gO8LsD0k/+o6N3vmbH5GW1yH+xiUg7SN56//99Ps9AiUDL9s9UljG59mr5H2BzdwuPZNgCI0e5TM
WplZdccEyH87bcJt4lsdhXTyEhJ+si5l6KmpkqElslear2FyU4ZLzPlicu/1CNgouCn2SvNALthi
eDma61Q/Mp/W6AVRlJbmvuv/YYOq8fNFl345zpsvmQwxl9kIzUR7JNSQpcRjEAGYAU9Dbu63LKi8
Mt8KOkvR/rXbCtMPiS0oNiSDtSsx6Yv6DOZhXEH/z6axJ6Gv7w81XeSo/9AryfE15DTo+iuZQJWM
Dpbl4dHKjgrBZsabJhhw7aYimJxnI36PlYOM5mPYEpBXHlc8CqEFwxn/LXOgd7HGJMWHYjo5fPGl
dJTbo0TfnKbf0fJdEJUn6e+rcpwGxYU9RS/+zuksiCPe9Q6QD3f9ANCjA8o71yAaaIOW2TeQo+JP
3hYtN7iS0WbY7vptancK9CjZjtVZY7s7TPc5hmQdfJnMxKna/iPpPJYbx64w/ESoQg5bIjBniRS1
QSm0kHPG0/vDuMoLe2rcLZHAvef8cW1tyzUG4YnzXF//vvPdlcG2R/5c3kj80ATXGN5lTnNsqGGx
7ssLQZmGtAuC9enCb03apR0voeAepUbEBAnZrix57xYVwzqq15RbOgWKZWHTB5smsaP5UWlbqz5l
QMrWCkvnKrwC8FWsvfiOPyFoYIspYXCk/G0odry4LVSQRovvcYzwKNv9D0KqFRYIbzZX4+rbdFRI
1zNjdEP6jGacx27TK8DolM88EstL00vMlRPYfuY1ByKVVqKHqsOHDnIA69it6G0GNrpg6bU4iFFg
8UkUxZbmJD05jwYoCI3bivZs00vXnxQGHuOpK0xIlkPJnFq92pZxFqx9jeDk/2hIw5Ro9o9OA4Rl
o5oLGiuXVVbI2dPWUXJWiD3DOPJmMFFtAk/BzUHCKwoKzVYhSxFReTWKs4vEaZDs9faeFi4LO0sM
cu5TOhIz+N4i7VpMaW327fORN8qmkL+k0D+ZoHCdthOjN3O6ccAPkyPykivb2nygYBw5MfJDG114
M1HXZ8rAzv6Qb1q490XbxBvq8nrgUF1Gjc54CfO+IIVmOxskEZ6IrPCmmNN5P3JR+BxYRIamx4jX
l4zRRfBpJ0JOKNx5Ht+McCekBAE92wdzjFtbLo/0KjcPebgVYIZFT21xyYEE6QrFsMwzoBcigjqd
UGHwcyqkNgmnEyaF7CTwwmi8IBDxCqOvQOuafM+Yd+ScmtkNPhKGXksmWRCs2ENv0hd7k0o/a0eX
ECDAGlEAD2fEJ2uQOtabtHmOv8a4Iy8tyCskrs6gBh6cCh19/E990elhEqoYlRAizxxUlco6mx6L
JxJ0Sz/Qg7uYlZUNgYOWv9HLNXl3eSqSgAuU7O8JcDSRSzhG3NlVS5z6uaNgcwmZaFixyICwa/Of
4v+M8rOVWbwjc4cWEDrqlo3n1iMcZYmfpiHUkbP94prmd0hfmUAjcLEj68l3Q1cIfrnKdW1NiW5O
CS1RMZGj57Ed9l/m8BQZV5UFKIM5UdUbr4w9BGuT2gQsjWOyMcTj+DdymodfzXgX5qMRPyeHuIvs
vgxx82fQXM0QCsZLHPA8d6p2cnaUpQkT/VnPPzguNXW3vPC6/xI74A/9c3mhuhb/ga0hs40bk3Il
iHydl8UH7OqfVnggwEWcbqr22SfLDFmJp0m85PJuqTo0z5inCJ1P8z2d28TTHlkT8EVC5lMonTyJ
W+Hao2B3DeJJAB7m1DOZULA5tJaAIts0/TpTvWYadFJgbo4RZRsrT5LfbQ0Sp4vOy25lAL+zJMRB
y+T7HKajWd6pQQbxO5rjwewuSrzv1A0IVYf+JPNa3izqDqa2gsRC2cbvZrFA+39Tf414wiIfN+5W
u9bCJRFPZbpZPkDV9zBakCXMlPSy+qu25W2U853R85p36bbp/i3QqdC9kvmnU2GDxxcEk613J9Ye
VX4vhRtyBTxKPJVOStSqix1puRwU5TaqN13bJ/qHKr/JzGl9/mrrj2r4pDNm7jgwaTCIz81w4sBl
xlVYUWTylrcSLvTp4ge30LpbuOkmm9o9NqJLzxYvHVgGGxL6UScaIeFJa6LJbB+gnULWHQ09fXso
mi0YtF0ouCkyh0tjOYAoUBjS/yZkmSzLYheQ/7XESnd/FIuuCHa3ZbhsjaniIQXbNt2LujsLp9Iu
V53wRhIogTknnZm0Ez5YeNmVJxuWFT2FsDOtU4qvr7oSvqDCAaTwBBPJuDHCZ9m6q8VJLqZVPOz9
8rtUL3Q3S1yj6OgHV0pdjUD0hOCP71rk0X2M8a760Vctrp2taLDg7RuNUQlXgqj8A0ocxJFxjx5Z
JApW8S/T/hUBbUo0k9ssaziBuMqt4J8R/uoqPm6P/TUtAfKvUU2Y3eF9YUmPQUs2wVXDUZOkZOIB
EU+HqD9Z4S9KAPFb5YaYJc/KYWQAM7gk1IZNwunM10xG0FgcoBKbFJnFWacKlpF0JtA32MvCd9Nw
dXFkFjfGh8oiYI1DxSgOcn1XxA+uqFxnHB3J0lqn+jOGHBaE23LLoBlosq3GRg958E743Gqp+xCB
soXxJIiHofpevHcxyOAIqVOqN3VUtmr6r7IuyfBTZzfdZEw4+pYX6WTWcZfmX0qGitol/JLFx+lJ
N4DcXaVfc0YJJD9ksvMbh5JbInAcDg159ozwiMHLJdC+D+9jsJW1taBffEY4GXSWrHpbBEXF2wUj
8V4aWBY8PUbztgetartjVj51C506el5dRBRgg6OpZEjIr9lBTKIk0KbXyEXbab356XdSvXftJ70l
NBnFAcWff0P+h1aph1xkjtWU32Vhy9KdsOopQ6Za4jhkO9U/1dM9ab616qPpHoP0zheylNMm67A+
SMouIvLZwHPNcg93oIqXCG1C9aAFk9/yPWqvrECU3q2yQXS17EG66FweBmPny1/KKsLUg2r0UDsM
acpP5/Icx++yPXJbcGYoV5k0nEqiJHfFUlkHq6H5J/cHvJ4Q/n9Dtmcxpmh4NRDnbhF4VA2/UW26
SleQWvjLdmXPLZ/I6lfQH6OHyl1+UOu4CjY6UUBbObqqqE6K4I7RlLiff7BHjsj/YSTEDOxHPfe8
sdwn0GLJ1wgSu/wYfB0E4qRLlJjxPRevQLhQWK9Jh2rizGLMx4676sGMpXmd4ZChOoYEyUuoeNKA
Av9bN8kBdYjHzL4TnffhOY8gVEt6S3FL0PAsy5oic7KSzlq06jpb/dGjlXCu+Lxip65/mDwdBRkd
/vAwfdQe+bsAbZEeWAqQwXEtX+nyYc1nSHYmn8WIP7GCDayit0w9krheHg3ARcZgBBfU/3Fe5DGw
VnVkgil8qgx+eS/z8U0AoGO/1ozLpDjCnzl7ySuL1lO5abRt2mSrBYUgsUc+taYz/2XmBiaiJgQm
o0VrV4tb0z9zBnAqEHoIHfzf9kUF7kqpfuRhb5h3UtvM8jjom5oiMq5EQ/2ogVo1NDyscqSuw1N9
0GqNv/Tsj3v+sD7wAn0zsctVjKDBXwcuHfWmS0Ym4PYRwKaiPoMkUsoMTx2QpETm7hXBMzJZUr5I
s2suuoITaEXMb3W0rgIVE91aIFc7g/Jy6/rw3x+O4Wt8BNlbPB3D7KcaTsuQrAURmuoBXWZClM27
NlBlDsGU3ywuGMJ+7WXKhyXvGNaN9TBtWmabmkNmBepB1lPDWxr6nLN8TMJOzdaReSLbLe1JwvqU
6brvnirh/f26sd6/ZjurzpwooUu9DMHWjL1lsBmSjxlSLuesNNLvYaNrZ1jMggpPUmWSbfKmp97y
mUNYROYNM4sdikTCYtacNnlw1/t/LT8r94Yto2YDBAh1LtES7/uTRJpVgPdMH97FZNtBy0wr/bMz
bLNFMvMhi9+M7L26KkhUaZE4b2Hm8Gxvl6dZkPf1rn8In5zmWrpppbPSMGQqa9TTHMnrtkAHeFhg
TYPGtcwzm+2c3kPpxawgTRs52k8F5aQXdEtQt++9zapYf3faj6kAlMCVLAQG6sVRcFvluvzFIvxB
PL/4ZoTiblgH+OIJClS5juIZjTmfCJDLcsq2HoplZFefBoKetv3kGqT4OLO2weyF8D9fNG1g31jK
3Vai00PXOWSMRVwsmXhT1XNcvgMoFwbK0vGC2TAi2XUCj1tP2aFcI6ciBN+8LhBSlXwA1unKsbSO
hfSS8pd/LEAO6iv9O56EMrKZP8m6WEn1m5k8BetstGt5Otb9XsTJwYQ8oPGJRjsjiRigIg2Pcfk7
qRGf4EMBKkmbb1JKcP3BOtUHfUW2NjfWJ7cUSsUnX7se7JcdLz0NFO1N1XPZnEfwNmaDEKwRLRlm
QnmLroxjdVdz6WXjZxNvMqAEIf2K8y9fRj2DMadjDzZ23Wrijdv045Xrmj9suTlrT3d7451lB/8v
IS+EI5KrswrE83I8au0mLK7l0lAeeIb1nsxn9D6t5CTyRsdm3XtT5JVIJJN/U0LOUHdYUBctJIAa
MsAnaOXVdCtIM5FZR/iq+cdJ9TKzT8TJ0JH7ojpn4beOwmqMjzkAjRG8NSjcVeNHELeFcNah9mjS
gPo8ic1RlG+R8zVCWeKvs5vq2fj7zjYcOn7ItFruBH3eUohAXSJ5Uhzoyj9f+4j8p969U2layZs2
/W4DpqPdWH7P3acgIP7lIg//w7JHhjXxU/PvIYbzBR1IpOeyyivqPago/LkDNdt5vGc/dM1FpvqF
BGxl0thgwJcTomNX3LYZ5R/jeAeXLzJqiZ2pWvtBsSIKGP8HKylH/6mScgpZDTvjpE7rwjZwVvdM
uj64h5Etkou/hVPoRsZB612cnrpYr8yYUBmv4ZirvoewXUXl+9bqLi11BCFqm/RN4HVFtEtiodsJ
63aJkvqXEHuv+/JKy3lvSJXwCfSOAx5P/nghOA4auJInp55OVRVG50ePBr/yMEexcizP26R+yuU9
a05F/mtRbtWxuWXJXRRfGn4+X7vyoI2IfuSAHzi/tcklucfz1aBgB6hZ3IxTgXuHwER2HiQMaNwC
0Hz++lKGDQEmQbbOuTf+oGaGVgXeRLhYxmtVeu8WoEhEM90/UXYxFpyN8BaJOAm3eCDcNL+Gznfq
YxAhpw7Ao+eIT91aPNFjsxrH1FWVADevZWuqvCIRgmRLHAxjeAEYYsvVrT0NQSC/jOMDhkKCOSZy
cjlr+L3GfVC8ljexEE+iBYTHrtkAmSbTk6RluwlOqr9dVu5lSeCa4EHkzgfIabhOog1mI0pdXhbh
xoIX+5a9/AK06rH/sGkvovDpPbY2NNAjVV4p5XmeODSQ+G7ZC7JsnVOJY7ileciWkQBtQtmdda6q
Qv5Wkh9ge0PeV/kx0zYhRkdRpguVu6GXqScPt5N0G8EbTDdfsx3mkrc09342bmfLzQ3prmsx1JY4
cjJedCY0Q9/o07bU3/sa/oiPP8muSvtQdEySXlqeTPlv+SQM5U0Z3vPgo/6K9GaVDlzRwpGVkJNK
kLbwPvIzEfaAk4+/McLmdZ38YiUMvS0ZLB7Bb6CQ7kywQPox5wc+txjmqJNhAFYDAsuDMXxUqhdO
HpOFbjFYr6XhZNYnfI+o+IwVvjfYfbSKyanG5Nt6I5Fuu4kWp46EKBMzeoJRSI2ufL0SGr6G9QEu
njw71L0fgXX16zskg6OjXO43PakFR/NoNW7THVrjN4s+xrequmDEN6cNkWKQTiXKBCIf1f34ntsA
YSIALEKcZs2kZMlMZKSs159Zex+nN58RLh7RHDC85uzO62ozcLAv3zviwgXbKwwRtec3lWerkeBd
7SGaezX6K+zvfGDxnYAXRlzKx0rcaotf7xiyyNcm1bMs0inrjhGcfX1t7vuJBtbpUc9fgvLq9D9U
+X6/k/1v+rQ54UH/tKc83/T+sfA5vv8BPKzoMG9IUtziHvW7eHTa6rfEY4TEnRu0VhEJmMfWQlrP
UaUuZN57Z9YOd7OfMWp6HQO8v/fjK4q7hfMxEk8j+tPV1+jdRCJV1Lcxe6+iPwVqGO2/xRMiwd/M
sCBJzWvO8l2HMhEd2g2JmV1LB4KfcCdNKUOpm3oqd95bQWiFocyuDmwmzjWj1WdevpbDVW+/JC6Y
4Sq3vFm0zRD3xd0uMzcG+FVvpgYSLa7aGN0svXSk3WL55FiwBVKnf1uPOyL5M7Cwzq3lmGTBE1Vm
judQ/q0M4vChfY5WD3HwNYdMUxxdU1Y4JGrTv/CSyE/QSgGlYWpbAJbKhNP7PfCvjAyzCY+BYwo7
bkut+nUiiVso/+rwzRqO/NxQfADL4In30asdIjV3i+OlxySa8XJ0JLUEu6TdJ6jpEvPImSjia58G
DcLgR0beU+gcXeWpMcgr9tdjshWgJBWnReCJ5Rrmk34mfIyG8uxgIqJFrwLqjuiC/0CKGTGgHbCp
qCA2mW/kY/iwWT19deM2Je0jJzBoJ0lXlbVT9T+F6rueuSYPgzN4cXcQ2X25vyOPC0X7b5cB/6If
jQ3jlPSXRaDtt60tlttKfxB4Cm5L/P/4TP3n1LPD/1nCh5B+5JWrRcguNqPoJfOakXmD8bVBvDRt
tXXnCcjPEWNg3+AVeH5x6Gr/UAHCmacrFbNXt9ioJtxfPVcFkiS1fqpi66De06aPZS/EmWjV52Xv
rOrv5i/hBNGAtGa0QjW99jU7JA/LXihuUrVP63+afwKLKkgFys/qcnUvd61JeCgmhsq4Qb9J1c1E
xOtiYgV+AKgyzBRM8mfJmJUCEmfpe7fQ4w+LnQ/RUqsg+et/fPHLtPYhCaeF9J3rJz4ZdpiIsxYH
MD3pKB4pn5ld2XofUaSF3AZLooG8I+TEwcFCUyXlyMq57I5+wJ+INNUvnhEe+pzuroUZ10RuMbrq
ZPrW4qWuYDqo+k6Rya4HUl8jilPRy+J0B0lUsrsevSsDq53+A0NFbMS/d/SoxofVf0XaL1F6q4G2
JWYs0mBIoef+grnXbIEdeT1tTCz/wpoM1TpwQSgZrogN6pGwa+Lq+Gi7yinB2Aw4Hb/vUCTfsTO1
xmHqKQC1Jax66M+6+aSHN75Tc4aSYzSKrdxp2mNKVHP1yjmxRkq7qr73qumfjiImBWWtukvN1t8h
vZNMiNj0q87OfnYBzOwZ8kLSKFqkUMOIfi0n7HO+LFxY/NYKf0r1NQfbmAtRIn3eoVtWSBg3ptSN
QVmXTPEwCe2chy+oeFW10Q4kQNJ9I56KN+agBFGJeG96iJVyMwgvKYRBZn/ISfBYLqq44GB86ZTh
lBgHcgnMfXJjTuq0YgJJaflG2Vu6YbABVyeLK5Q2zFPLt1Eq1z5sONsD1g92p0ULa6KphHCOqR6y
jTVlHXTjDOlnykGyInffVIjxotVl07yNrLSqB8BtafuW4Tu6GPj1Zu1oMfBVeMV1yiapzF0RZlzt
AVeIwAajJFvzIDLYqUuWCRuGP52k4rI87yk5HVn1VvHlFwM5N7wEpc+ztObLD+7LvbzoTeCu5Gm7
fPmd/2xIQYsofc1CetHR1VOtyNMui6zsIV8jseo10w5XtW69xPmglLdKeCuIm+l2fv7iUFCUtRw9
ZriNhskrLhzRAsIsQ7vATtuWjLh+gZ32RTYCyx4CUMDMxfWCg1YpL9jxHC3dL1MX+cw2tVogDNBY
vJ0zmWKLCHuoF2sSv3hB0M0ASY/uErcfoaYbNdBdMbKAx4VNqc7rPGnWapNByC6kHoJWOKCcLB8a
iubEkVt5VXMVLFuW3ll2fsCYBDBWCvreB0O1mJmIpSfpVNkCf8OCwJlBQwoSyuib7BlrOdiX2psY
o3v4quq1z7DTgoDix6KkACVh0totzVbj8tiAKJJQ/mniBpKLX126VvORyCaVAoy4T51FlJrKfEeo
oMl8tdM1sF1Pl2l2VAmuqSCNt/wVOKLr7FKruxlM1xK5/fQfVgfUStS/wAvd6S8NuBagDrRLQMy8
CuaKRhUvU2h8Vlj0FQwp1vS9yKJIOud0Zn/2CmHnM/LyTJbBeaYkZbqP1n1Clhj2UGnsA5eEIwC7
KsK8v9m2OBH2k/SoSZ+t65/ipVTvWok0BCRNHxnykQdqc7olYNXJgcVEk0yIhLecKpbxUoewQz5F
JKxSIMS5YSBM6cDKKMX81IAdB6I7yUeXjV1K8my3ozHZwlic064qYp/aSP59OUyXH9T5EpsaQke0
RQKva8sCMkQZhboqg+PmLOXNVgtSjZbyekcozt+YoGfQQ9nOSW9yGtuML1PyUKXzBMu82ElC868l
G0EIL1w4czhuAuVTEnC21p/NUiRC1NW9QeEREYAjDvdo8RNA95toJEC2bA1J/AKA1VG9am3ZK9M1
Q7o7accQZr+Wn7zEm8o6dfrHUhk5pYxzAepxXpHJ5IeMJ964yEVrgCLhj1j4VfZN0icERKNumB4E
H0qJwyUVt81IkQuzoN0xE39VC2Rn7BUyfXl9BlaJgXkB+EnVrxUl3CNct4Otmrq49D9q7b0zrpqf
r0WiWUqMdbXKMDqnwMCDg5uQEB+MXXB1RgbvcGwM4lxQq6DRJSjACd2+p6/ErR2AznY9WE9iwKGC
NfoWTlqzMTQ+yeSTITKaN3N4KbRjkEFG8XQoTDTW3DlG2fwECLJNvsEkLoko/PXdwIsojvnSFi3l
vgVb5uOMkfkhexENAbyExN3OpfnMHnxngz3B7oRsW6L8N/GjKAXMtsINA0MwuKxBGanXK/Yx84Mz
cCXMD6JYZADzC9l0szN6PYlIvORQ+rOTL5jbPpnY71mRJTG2Y6ZDerLhuI5m92j5VWdR5zRKJYkV
2nK1SXAlAMCmEmyLtzimumhGa/Ijhy56cqE+xThCBG7OdLxpmB3Kol79/KubC8Qsf9YrxQHSF4/J
OiY405J7iPCK4jWsw7vltJZjj+topUq2gKkEh7r1pxA1RNQlw3pAI5jl/xbi+4IOSfXEZFV7ViG7
ncpNwE8nhrbEpRBjUSoORg8IeB0IuY8bb5JBogmH/Jcbr6x3G48uy/yyHAVheCTPsbaR2lheP+1k
QizCqxw5YnhaIDY8Fos+BmXkhgYZ5jE3ytbgjiH/iGDuaV8ZHw0QMCHHVpDuLDTaZv6wchQJfPlI
mvxbiBJ5cX3kR9m86sW2IBW3zu1OuiUGfegd+hNE84NS7gn0tFmEwrO6rtGcb2Q6FWyJTcXt5GPG
EdgwT8rpn5J++cRq/FZcacv3wBBuY2abyg9J4sPMCF5xJEb04rycG21BuPRh+WDLZG28eN6WKyDt
rpl4bSkVqgfHMOdtWBZbYxbdZLaIDql59woauhzg/ZnKJfrRnLpSGZpQBC6iU/V3ckcvRgOKg3T+
V6MiM7RtE3wEyluN4Dlp6aLJXqLyiejsv48OXAnFqyWSWTpt2duU4qvCnEKChQAyHfnQeGBLo/Gc
2muEyajI3gzdzte8euV71/8TEAhNCuNS6xXlY3A7NwF8w0tCdhZ06bksxdWo36g2XpXWeQDIqJ5x
8PdfbzE6Es7obHzkvOwpWZhjjUl0Ruoubercrcz3giaamCrpPwVXfBG0ZEqQ3CO1TruJWTV6Gy2T
Eq1BaOn60klfHFmqEOdTDTigXZnxdOSwZcU6pwvrWvDeL/cjjaorrH3OCCTeuIR/SKvur2o8XdyQ
aEbMtNDZYfxe5b96+BakHxNOhRn8qB/eYqLEw+nK+GD9k8RPcTrV6BTKd/KBUAtulgbCPxKro4/O
vP5i6VHugXElqQezx6mZbkVyJZhS7Uangw2N0Jf3jehVOpjC6ldjutNxpOQPLgBJ2AH3cVh4kHHY
cvems5T/8hKzbiYzVRpOIX5a5tmP72lzViDesS1jdmE7ExFi3X0qExizaeqT660C5Y9KHqFqom4N
fvUOG6w1fmgyjgQosOXxmkxtp5JtppsB/y6Ki2XjbZlJ80UKqaGZILx6EhFTk2d1BoMb/LcaFrp8
qcJxwawoO5yQX8TFBRfbqpzPfuMixVzkQoJM1wWZMKSGXpcTzPA/Rd1B1b5KFrsHIg3WDIPhSseT
XnMEpvFvPV6XgXjMABDrHughwQX8gou1/pX2+6yTjeOWTEwzSoaThfRB3wfwa5X6W80XI3/kmB8r
kaJeXvqeEzBn6sHiDUDKTG6bhKiSonWUcTOZ6C74WgTWVZyO/lrOgJL2KCdreWfgjoJZ6H7N5gXp
b2F8XzHlAf83ZW9/mZw5R4KqVm11mL7BbA2V4bd+0hyuqgoR3yN6FfjBKnMmyLRlidSbv5DfeG7g
gASLytEtGVRY4NDGcLl24wVbaHpTOhwdqDvRBpJ2y8BJHoMBIay9aujb5RDsK8xliLH1HfdMEG8t
+TE7sydXFx/T0RJpNlU/VfkjZ5tQuZv8JCXwLf5Gvz72yhFrILcb7wpSUIQ/MgWOLPW0qzQ/MzbK
HvKWLEDlx8KNrNefQ3ELoo1WbEwncBuVLWiVI9r1km0+IiyaAHr+O81GUBH6GlwBs160g4pLRtSW
HcOQ9FaZ50i9BK48Ao14Yv0lEfCSNv8RqVqx0x3B7mAKXNUpSSKqwan5Y11yyMAPEtRbJOZh1lkR
aob0hiEHdzK46shMstWQVWXFTsQSnByb5pJIu2E4EAZMXtI7yTiURl1HjtWqtA0WFpMB3cJFyChf
SMhdOwxhkOgSePdhbrxxeMfGv9RdrsIWLy40hBchzldtI/NSL+Pv/We5oRcGr2URYguK842y1qiz
8vz40AieQkiuyTZNXIkXAuABGUGIih3MI8cWbFlhukX4esjAz+wnbHtt9KjKZ5Z+gBvmwmZZdiWX
i0/H7wsqI9X8KhVck87sQtJeDyG66JcHhou0/nnX8X3mLtjpwB721Q9fmfJnEelGx8B5Cgjq2gjd
vwYSL9Y++U1cwqWcA7T43QxugC9OaHzI5qa04RVTV3yCYmg0yIV/ZN3Yg0yj9T3k+6iitRiSo/wX
978iYnowoEy5V/qlY/DmE3FSZTveMtXlUAM08kZxU7Qbsb4SG0e65tsE+LHMipZ8JJ/XTpo7ohHu
Rh3fFbm54rumXAD/YmYgNLnk8hKeLIYoiMKvL8rk8LfoP2yvIFNUYNH7qUWn4K+Fop2FkS8FIxma
hnT6yCgssR5h/AjDv1a/C/SF+YdJZDQ8043gUQlayocuw37J+EUGUg30rrNxdnA6AvyO6pYSrX9O
wb02bIRpXSYXXT3L4m1oSA26lOGfQmXHuC2q3RJ0/F1Ru8QYQkEzY6wDRyvHVOtxcpdbClfaucFV
rtl+epr6G+kipvksjYNCyh+EJ7QSFsv5Uepv1rhB3aZpbxogF50W2vA1AdxX1Lpku+UXZx4b8usi
5SPBt1RPtQKocJM4nsfwV4ZK7VGLUcNbkpMAL2HjDDdRuXYPM38T2q/epQAYyDTpJ5SUmMTYtFWe
04jA1mQmFk49zlR1k53rTXSArYJVN6yt5AhH7eBFRIc0kq7tLBNjwmIG3DKUgBTnkaq3+sRTrkWX
BY2fCQdg+FPCk9xN2K5qqoFeprqX5bMV4QjYKUTEgHC2N+JjAXnvMejELL/xOTgCfDQT/j+KUNPo
VybmqRf+rH6DUHrRROcANubw62cgzNrnCNyPFlAdSZvhovC1T6t/SUdNXVmoZiziBY8iaa1IWoTP
JF/eEpv2TNTFjQMsh5TBCQt3oe47PF1IqGLhL2U6AJu1DeuXUsGCBg6VdOZjKQrL7IKiVObAWGLx
vCmkfgc/E69PQEjakLwr5gcQSSQ9o9dElSoNT8V7TBp6/DMQ/2MpG9yJLiY5Ekj/odJovHJTIBXT
PsCu0IU1FrNpeMzhxhh3yDVr6iNCVF6YkfANFUkUN7gunvhvZGoMFRPZNrZefvkVz7/x/I/3z7Ga
fQD0KXcboF5b4k72SmxgjAD4SJfQ9nSzYJ68QumnqB17rOVsxfB1CSG960pJ7ZDpOljEpPTskL+C
JHErp29VzZFZoHtOz1G3LTQ6ckVG/9OsXPnxpKOBRB7NQWRdRRh1abAOC/NbQtCAROjVXoaZ4EIL
FxyoeqgwVVr8ZZnfQ8/YjHmmcMnEzUwyCShlOiLF7LVX3nJViw/SolaxtFEiSoXqoySvh/pIiABS
xX2+Rj6vbqtNvIZmb4+GUl8a6Z3HBWY/VnaLiF+zThepvJTiWUw/IZEQnwsc2UayH4Dva+FvEpl+
BKyRXCwSOuPKfDOELdmeOKIxG+8HxUQZ3SMw/lG13ZBcx8KuE0dVED5jtBqLr/SYMjdT3EmsQ3pb
joApfvb+sdE/qKHULMyQjiq5BNiAifO75fWlejPVXwCOhKOn4ylC3YKilJq/HavC4kBbL6U6L/71
dURKYI+Ot0iPlayQgbNN8BtQ10JkArV3cPBglfQeg+OsjS2LfuEhOs7+1OIi//kctdYeqeQUXUHw
VorEnmRdk+hfk+6VyA2KNQxLUDwyBP7zyIFeMR2D+CJNpV8gANE2fuiswuKIrRlnr6qdSfIJ1/F6
xkPfIn1DnI7IxIFiiGVIbrn3ghrQUrzlDH3KiNJs8AiElMDg+EQDdvub0D8QVnATvqGNdBTl06J8
Q5K5JleN9j1EfMEZaLHgLRPGlBwgnJzuV0QauMAY04/B19T52LVhLxlnEz5ysH0HT3riMQOtW/Vf
CwywYJ5cHzjQGwhxwkRhMVGgh/LG9N/r/svKfxNweQ181E2nmXMArXO7Ldk8g3I7DX+dSj46KgAy
XpIr8VwhEwWDRY+aYUYdjKtHJRRfbMEig3o9yNuIeEva2+RvybzoGb5i4vTNGgTY75k6QK+lUyA+
rfqvM1fdZtoM44FwnURc03XSOz3sxU1cvlpmup5AA7o5RQzIOR0M+MkdgP1QWmtrWfmjvzXgymYx
988zw2J6n7BlBMAKpmf2bto+F59LkKHwD8AHjrQf9yBDs4AQ7jQ4UEbNtjf2abWv4lscfPQDHIHu
KkSM8Vn7waEdEKeELvg3NheXwZ/pIyaGkZNq2Nf6f7YQn4MJAgz4/p7DNiOb4hrgM0c7crS2wwah
Xhq7Ap+ef0l41sVjPDxZAs3CFXQCOEAFwVyKiU0j3Rq6h5oKUTWohSIRS85VKHQPkHVbrzatW2Fp
3MPz9RiTE9YhooZbxA5BzQlWSE54RRhPr1cKO6q9Em6EUNyP02WROMbccWErOEn2Bw0ftjty70m8
AFct8q2MwLkjwYVdN6Kvniq/VY4UHTVNbexFY9OM3hjniz6ZULV23jbmWg++JiQVkXDkSkmzpxzd
AOCRxbNd4lbMmHdWUXU3WwSEZCw3Ct/9hgU7HT+y6FwKty589ekp5t1o5gMIR7MZNo26XvaDInVQ
evXVkZIfbvl1rvwzWWWK9qsd4CPrfUoeEVN8s6H32tWbo9Hxy1WeL+w5u6HIeTbTtSV6H4QerwRA
eZ5JcPZVGGxDQvcldxgeFCGthh65RnBesiwU/WTpxMLtEvLyCNKc/Mwx5FcKh6hxAo5kDxRc1OXq
2U6fcvOhetYaodQiWiGbH6ATjRUQeSztJ23X1+gX9czV+Oux08Irg41ea7bsuQowX26CYQf8YQgn
vMaAXDxyJFXEDVHiyKnaQ/3Ag0XQYd2iJvYS5dR0RGJxcK3nB3fRMvzooNMFIkWxpmntf4ydx3Ls
SHaGX6XjroUZeKNQz4LlvS+aDaJYJOG9x9PryzsjKWYUodCiF7dJlgESmef85zftN4UXKuXsNVzx
V+XU/8pTY2K4TFwhkCGpcaD+1NPEECLHLyFiwvI/2Q3tMWhe4/aJZyDiAQ8IkecMXmUluy9S/RHW
t37UuOI7tyYRbl6e8MvuOOw6pimUDTnD/+jlx9dg47EtLtSFB3rb04N5yavHfkPhBsUdl4pbOGX2
ADWyPaYmulVpGZDACwJGTxReKBrxOQ3RL9r3mj69u4oOuGuPmnVEEChCXvyFbnzX8ToGW1HoKERf
nSCBYpiG1Yg7MMCF1pK6d19hhxjXPnsc2qL6o0CGqy16BPKcvXwNH3gyWQ7trFf5cjRcGRb1Rz+f
jf3ME1PuF57AWd8zi2X6oV+I9xAcjzZ+FgVFub9nmXcK1Wzbv/QVobP1hwc/RsZA9ks2lvROIrSW
sqpxlpQJfXVDOcn2zAMAiQz/umkgTfycOTm3ERll3hSL2N7yinCHFAwpAbLsh13vHF3QmNzpoB3p
cGQmiGiuqDUEKOj5W4dFIEpDXB2nZckhgf1IAIzbZmd8BHEg2SfNpf+o4wVfXw/PFA1qteJ5LrJ3
ieayLT+LcCvmUzbEAhz0XygMEn/D+hK9tdrsI5McLGaEmvsdfJJtIihY0sDxkZ96PSTlxJ9IEMKb
o939IFGQIGmEw8KPFjfPWgg95Vh9EMQtjEgb6nsbvjdFU2X+tFr6EltYHtALCRUAxW5Ionl6Vm02
ICyEKxK+IXA9TOLt8dVOnIMfre3kvafqrvIQbgNawPhVoA4pw2KuhBEiRiXNq8ASryNuPHjKLAcO
ruICeIySPw5eidd56ZyIcwypAmdNgNpKeS85vaqUNsQ76YaIwyT3AXG5KDnFCAwKpJ6vQ2TBagus
cg6Lm6repGKr2JsRzqWmTimrkvgjpeIeWf2Jcc4ZAmXpO/Nm01zKDoWzPI05nShEIRnkH0z4jRUB
lM0yczbAYikUKbDU9ksrgA4MgoSYjY0KSIoos/18H+S0AIqOGLhEGktb3tzNaVMREciaKaJmRggI
QWfvif3I+4+UwdkLs4gK/HiYWqkFJ4QpscY9YfdMdqaJFqnbiV2eLU+IhTOOoWHYMt+ihsEmiVwf
dR4Ssayt2XMq/RvRptDM9Ko+LU9B/91Ak+RxxfIoyC/s0ROtstCyOdRVZ2QaCP+S8Uc8JbBII/vb
sDuOfw4rFreN6w986ZKKvUNlPok6cgs31AlDDU2pBbwDzxJmr4Pw1Zu5U4naDWA8Vk6iS4909jvM
rQLQeA8SQT5EM0/YIsPmQP8x4X8LhETc1PbOR6RidD85lZnTDPX6UaE9XPSQToBV3AYAZRmaG5kF
MXCkQanQUDlpDsO/8sSTHBwNSODKinq5QzgIOwp7eXObBcx8zqLOCUF0roLoqb/2eOdV6dLW1zr9
Kyx+SJ0Y7IVT6CzGAvCogORJsdJ7i4bwS39eK/MxeAYOyj42mmIPD0VGegRRO80Wo71hrNm1ax+R
myAXSaT8LEVTRu0FgoAYkdZ4k4Y4xB6A/plypQtGBY08VZrpe/WWYUiiQSdXJ77zJpUIJ7BlkGE5
Gj1kyN5nXRAXILP8j6F1bXCYC7585dO1cU+fk7CHUT3T/qlANNRg3/RvkgdKSw0CrbljLv7OVipo
yaxUpJFii5Os2d0kY6DmfwnTuuAeEhFhgrr5xsU0D/qrjDqAFN4EE6kQN6A8P/uszXCHkruQkLGs
6nLjFCZmUs0sGRa2Pi3CoxlswBPxTn7p5mTdSnM+F9PXS59eQr616sukpk86K5nqoTAuXQXe3gQw
mzwoHg3oG9a8sa4hJjrABCYIJP4OlB+44tRz1TxLyc9o0HknM1xeMKV40di6+2zByFPYFwS/tckj
2tVtN6ycUYP0hM3IqWHiRnMBij1rm3Uo4hdM9uijLR1l881l8O8cGAoQmOL0647tbJAnjOjrZG/K
zOTHDfubZ0B2k4WYMaTz/j2LsKaW9XDI1fI6cG5saPKFW+11TlaaNuFqOFXyvRQCUyjJLNExKgLK
Q8IMM4SlcSsdaRl3BAWN2xASd8ABh7Wb/0Kf7PnnukIaTZKBqm717ECrha0dBylRt81Bhh2UrjAm
EEtMZ7bPqDJv2WCNZlJasxCcxvXnUoiOkCHAWl+YMwBX4zkY7jzHnSMECwmxV4sZTCRnWQC97L9d
eZGB+HyIlWdsvjyJGib6YrnL+cFzDpF7q/zPjNB0057v9RatAACVcUxBWaKcMAQ+SzPyX/+sELup
GwM2akUGAAmnUgEDnO4eeV+hbQ1uGmrafIGWaFhA2276T7Gx1sQ6+MUhlVB9kFmRUiJmUNdId9mi
uTVxFciLr0i7F8iP72b3WljwtjHd0MZ3l5GZkX5pFrNpdZzu1Vp5sYYP0ajmljEv1ZMjr8E3rEW0
Yt5RT/R57tgT6lKjX/X9u7BtiyN6RCjl9pweANITD9y9S+8uGsvEpHUjDTfV4rmPU4JErasu/W6W
YuZtepOC2i2tP1TLwliMr+iy+RLtOUUV2FMF0dv3ZgKtBGPvep3SmBD5wYtydt9YbsyXhJ2X1r0b
JLzTeGoblyYTLgpUtOYMcv1Ck8cGYeDixVepqDBq8FWLR8HGpKb/+I2IJpdQIozrM8ECfNiZ1lob
3mGZFvYKpb9hXbwkeRk8YD/REyYPL3hqAtn17j4UyKZy0OQz/k4OSXNq8peKPIEMBwvx0uhckBzo
1TUaYI9RCw41Zi0B7JU3R79YNE6mdRU8Xyc56PJ7h/+RtSgKnEuxGSaxuN0RQ0ecO3OjwHzG7GlD
oDNfvmGkC5clWWktpXfxan4hqNdx668CEoLorTuP/FX40QSYTQSWBIIiUa4p8hvPoajJADDgfXA+
YQxG7FiOCJWI2AmpHjjVfeTqD+4ibrmtKsKY3eWYPhIGTobW8jfAGECHUNoJqzmDkVEsNkJHumrJ
DczI3vlQoRoExtMMP9ziNAyweCmvGupkedE6wClksqG/eQ3oF4sOp+EXBp/NFOtQpjcjW4Lu7wuT
W5+/DtkjJ/UthIeo1vlBae+dmI8sxe6oMN/xO+iw1g8wCqmMsEGCl+ozQtfvYhfrxvVsUAkmQI3U
srNu2g4+P7XW/tVy46kG0YPf4kSBDHtS8k0pT3KwGMtbSl9uQQVDLpk7BY7pF1m5SiXjpfCeaehQ
E0OSgtDfLKupAzC6E2MwB5+EOj9m+rfSk6hGppjeLnx6dHdk6lhcI3uhHvX2VOuHLJVenhlmVM1K
6JhUvL2dV0C7lyo78JRb6sksWyzzwFAuZr7uJXhf07paJ82jwK4tSTLuE+bh8CYJlcuEmHwmC0rs
xmhuCD6Ehnn9ymxdaPh1NM39CxRARsme/sFkArtdR4iv1gxdde5/3j8LGMGu9FTSpQCAAf/96DLM
tYVHhXUlxkuMr0P/O+iOsbNpF12IvtMsENjQCb201gx8qIqWPbtsaFLqLwLlpDpHPd3T8mjQWyAw
Y7EA60Nn+Qa2y6EN0gXVEcI8oyA8qm08Atl03VHYgVFxBwcVYy/SMyN4HuiioNFEH+0L9iOfQHpu
MS2GOXoePIGOmknjWn6n2ltWg+/KzXyQglmAwg9CGxYRFGcUHNz3BuVZKazD84tE1yHLG01VUOyP
SGPvco27/0b6BIXHRCaozl72JJ2St+ISTixUaXh+gqrVe6ZEvOY9T74gwEExIHVJwkvq4MFkYDFR
+1YXWnAxgHbro5ifegAnfbB14mc+Xv+B9/nIrv2QfLwFZoVS9GlqK4/8qJxDQXmnVA5Xw8Ia9iCm
DsOfceGbiyo+proz0Ywt3nLNCMZFabXw6U6Vqp47bTc1Y7ws1CPyNkDvBEBMcIPE5KhNuOZHuPaZ
5FI3wr8K1raAfjmZm67i7l0leyvFe9wumHoKsTPaa31TKBcV8ukIVFjm9SyEEKSyQrxZiHsQa5cW
rOEZ+D0h7OYiPop0coyrJMioOerMuhAN0oQmmhqIsUEoqOfSE7NcCPF0QEyDE2h6lk21H+3jEwb8
MR4hEYPO7iJ4fOA5aoRrCS0H+7EQYFXMsKiAYVNoHIDhKXk5UUJopN8ET1xiOMLbyILOCTsdJyiu
r6grwVqIXZtKxZRydZZlG4FLk1IJvBS7n2rBA//dj6+44zIVwkkj5oMUyZtS3BT6uooAgVFIwji4
Y6y2mLimqAe3Ki9s72scq7XsI0OcmW+Z6PbZt1Eh5FwwNancce4mH5GMlpGmjymdxROtjcI7k7Aw
E2kxZlAEN08k2KQKZlh1xslr0rBCX1E5eH4TMEEz/VeacPZydgkcuXpLnqg6tRhJOxEzHc955Nkz
oIisNrW5SxYYeKUr4vHmrYUR30LM4oBiFMBX0eslNAUD5j0pKxSqoDIXyhxDWiTaaqx3qN7RCTNf
y3fYZ6EBMbNZKqyesUTYSiZUm3lTYGKwjtF7yMbZRwGE2ymEUmfS9g6N7rnANYOBKVBaZa3woUKU
P6uGTXNBN2rThsXWEdt2Er43oEsGIiSbvWYZQtuSvquuWvp5NCFnDFwHRjkaDaQO2ZmNpVGvgfmW
xvZK5QaGDMpZnMCFiybf6jIwgbHQWQEW7CfVvgdIVRwGz2f27ihIXjSL/WR5Gyd9e/Z9rJg/bdy0
00qdEuk1K1R2O+IOZJMN5m2oluBOgX3QONwivAzK7CnbB7lbSAo072lkv5UUw03DGtO2uM/NC7A7
ysN5SljrjOdy7jT3ML8QSYETXj3JcfQcQ+YweN0s83TXORL8UVBOzLkKtkbsnFeOfBt/s7jEiaI7
B0ZFgwuNiE1VTMYhllrCOVXdeChixwEYODsFWKTaJWpcpNMoQeRdGS412WKBfUW0gBKuM+XB7N+q
FGe5N+baUgghW/9JNaJtACCBpwLvrcv36sPPl9htYN/OMUAvkmGNN68kHyBsi5DnxW0379AEPoPx
yMhwYHBesTU6AdO66jTkBzu6dfZX2D47eVwSDkCxlsfQvKyz4bEPKNgy7eVmQZeduBTmxIfoKAKg
rPz9gGm5fy6nozRlQeAwEFaacNWc1qEyc20fZdGpmVPtuUeY4LEGZE1Nz+BBbb8T7F389DML3iVM
4MoHECnOcQbxxTlowsl6+RrsPY5qvvJjkOHqXEJ5nAb9h4H3eb2TnB+j2anmWkUT4N4d7aJJPyzU
MT2HEaSflY3q9qCqM4SEGvpwdWp13kqLKQJgIRKmO8VwJEgPmvXuKTzhsIjkYS3NwnkRLmgkxYEq
ujo+OXywmeReRogbVYsmC76+Icbt9ZsszYVIQpXWzPZVkBolwrz3IJ0Q++ZKzwj9LVG3sgXRB0uN
Td53bL+MhSAokTTBlHcFnS6YZO8qI8nGJxr0xWZiUmLI8CEHW71baFhDJsGXoiFEV85m2TAwQwU1
XHumROOiXxYLyBn5koVorjrm+kF4E8DZQDEaMPa0aK/lERqtjktZPc+hBmPlW8eAHQHFpVmDvN/w
eJ4Eyr6TAaEAGZ0eh4OLxUmQsVRitHOckpBpKMspt8B6nNWwZI8WPZCWzlFGC2PNCqSE6jVfcya0
wRKQPhpfqwozyV2qneLk0uAlEGxR30jF3GC5M86ZOQu6ctEaYWZPJVHll4SOmXAfhHMPPY3g6i1z
2m2FRckMaIoJBXT1Hv9NmroqvGHu0mc/PaiIRZ8hlCq1CtqXTG3ycxSePwOun7aqNsmwLMljw/an
ttm7mZu49WdSPVvz7E+8ZT9++T4ZKqgPopljPBJYtOX1t8/dBn5gIw4gyk574cbUHhtIDAQ/AER+
+/RqNlmXzb6iqbL1ZZS/+f1ZGTOevHXB4gvbreK9jf7OftOdlTz6W1MtZ85AJNZrhcetGFAzSWaj
FXaJcgWb0txLDsRa4eTGRe6E8ZMgcDLTIkGKMhJnTu+RkF5WJtQ3jUl1zt0hQi9kQOHPmdYaxGmC
ZUeUFljt4SqA+h8tTDscW1j8GROxvFyCGBnqXGe+kzQlmdkZwYogn9Xyhi9oM+OW5cXRQKCFW7q1
beCfq1zRhCZebq8ytggBDL+h3sF3nbS0o+5RdC+4Iwt6s90uxLSlJBSyNFiHnP+lkgMTdS8RJPwK
pq7DTDaSeDCxewIOHOdcKrwI9GqlE1GYfZU6thkSxCuOr5EloVk8l75OSrq0fIJwAzPPsID8u02O
bn0KHl1NAAd8EnDoqL5EFEueob3Q5WOxOqk0BMIeIiJ8QZoeAgZtCGEJdfuuwRjqTxqG4R7BHl1/
L7Hvz1EEr7R7hvFYeDFUcLjhqOYnhR48p1SIPkYsA+H4UnfC4S7vIzk71Dng1Bp7uhMu9XLW10dd
DCJEgWi/H3kzDUfFTcsQV313eMhQzClLMTiIOMCwf7SNO4GQzJs3zPPoq3aFTdz8tMAvVCAXrk5X
S1OnDddY3zB8kEm2uHr5++/NRx5ge249VpIjHB5on7lT2AvG+lwNAUExWOxW7rlEkT9P5Q2s20Y+
pc1qsOZujbfksnB5uSl+AKBMWrx2rWhh5PucXqTXZNjPc+DXEb+sdNtyPX20gMhDaLqVqfyMcRXE
wwuH752gbCjCoN434PK5VyfeW/1uLXdzjHeF3QvkTBgafk5O5KtHBeOeyoGY1WUCFaVYjjfwGfKT
+inoO/sRjVzoHxoevSr6tLpnEE5bhFsVsMO19Heyea7y97SAL7UQJofdnGqtYfZUVB1WfFiSFYvM
nuNXVeSQzueuuwMM6aIPTWitAybNiG81mU3ux+jPY4fdhsRQ71Nj+KEgDF1F1krMtOdYoMb9tFJL
SgbAa383VFcbsQZe6iSeuiwTjBliXCTWHgtR31UcgzN8Ov0H4FDMIIAIDiRD0PTZ9HTGucLiJl8j
kgnqa6XsB/1u4VaBtg92aOQuPB7YFihvleXrsV+nwV0f4qWpf2TqjdWpKsirYHKKDnaEKlRwtluo
UnCp6ccltrfYlRyYPXGaipZrRAvTTUgNeRnUz1JB1zVv8pNDanOgXnrlocI1qXi2g2Y6msHEsd8H
CsGI0KSl665rf6fp74p3wv5Vdte5vovNdRjvzODuWFcIbA0eFe+jsoKM7PuXCBxfsY4eT4C2Zlnn
zsUHVvEARY0ns6Kh3En11qB0xk9CdleImYuRDK1Bmace1CN9ABKFdSm92USn9qgT5wBdOp5HJWG3
U52GKIYuo2v3XjqO40rS31TIMDHIlSyB0sbvfXbP6bayDaZpUSPqi9b3ZoyfJ+Wthy4sd19cUKkh
RWKTQkeSMa8vyYKwA5zAsqsv/5DXjYVjZa5bf+kWs0yf4FS9xhYyht2XweA05aOLyW29EsQv1zwE
3X6EaGIs0uwxKLPBvmY6lfiUQ5YJl12vbWUrXzDCVKt3Lbiq2W3EiosBi7QI9FmM9zB82RlvQLHb
eJiUv4NDjTEBfo27yLjXCUjyAD3faT9dnydhNsYEdLzb2BKYUzmZdyaiBD5n0aLtw8oBhCvszn55
7NFOwdRsYdLQRmI2bA7bntDqEssRgFWpQUiP4Co8Ym/gNT1a2pljvSkxJdfOj1BsoZHI8NCwkS56
D139CfmsHQI82foEaiEiZy6e+dzCw+8Yw1ACbJzZ2iqRbwRFDvUR4+fK2AFjjeaRDEUQWLRUeN3/
Jm77P3HHwzxiBvvIhq+Yhs9MiMqQz9Bn4dI0u9StJ9NKesMoCZVImp1lfE6Se2N9jawCiQo+ERTG
7gY/IQiodJQ1QcmReheUOhtr1RtvSQ4nHssM5ZgJMKTHhCVvZ1isT93uIMYWiZZMQvVb5ISEyn3w
r3CpNQ96Li4Au1Y5lDGwyE6v11JNpS2wuuwrQdxCoW9aSzYHMdJqAgw7bw6eqFxqZXxL6hen6ggK
YkDD/u37HAYO0K69desNOTTcLb1ZiKZeve79BI8A3P55xUjb8uRgieLi1XgQPldYYtVi0hAXLxUA
WVwZk5pjJTT2IDw9pkdK956ExkssjDG8H44/fH76kGyS5I71pzcGZDTszfgUy2/6iMlXfw3XEl+u
W2ck2DLELglp31Je+cVxAMuqaXIz88uhuOq8/e+FA/RXbxQPIJ9HnrjLawwVvXe/U75Wh4W9GHDX
0p3BfQFn2i6gttCRg7O26kuvtAANmFdcknnZ74qUNKk5XRzbVUNp9Rvma6YNuEeCGR5GuJjtbCKm
G8zq3XzF0INs1DE/lh18fk5CuNdR/IH2K4khYy/I3HF1cbMKb6vjARGg/Rb7nccoiaunmgdFWap0
bOikEZ2UeBqwcexU+VsAwRjDleGbZu/Z2ypMRPH4dT5UpJRV9uZLwO+YtPfPWEdoiPGbvyyBq52N
3r7ZfDLlTYwmLbF3Ggffmhj01eYmoVpD/lytO5X9Tigu9yyTMVoxXWJjw0SEioa0XMCcAStN8mwg
KeIxfEfQhtmngqOTzZbjgFana0XecMGz/k5+GlQgn6v+FsKFp7rf6d1j7DdKSVzjjALQlgHiiHtg
1Fd2vHb3U3S4mS4AedwC9iIDsnVEwdBvDEy1t2MPT4HyGWgToMSBZLi0Vj6PXHvJ4m9DufTtDN8T
5xvk1cq+i+wQBefe3AzNoq63MO07OIMVHDBp1+tXBxiUgLjqqvNYoMkNfxQZADADdqruY3pxn0Y3
tQMm7VvbP4KYtOkypqZpAE0CkoKyJzG2jKlj+ijmQLoOJRFfaQYbLT5WMBuxHUhWIaGDsT9XEziZ
65D0EuVUD8BF8zFdIDpoJCg4OAdCmdJuKeTw6tJGxyB8H6COVBGAw9i+lMa+liAFXVNoDxj6ZQwo
LyLrBZhHqs/FsBFm7RQ9PQFFa6Z+ljW1S6bih8A7u/K9Lj4r7RyoX1KAVzpE+3wT0X3NeUs/PEro
9cp2NrZLT18WFo9thFv8zk2xbbnFBYxJZJpg1u2KBxLPMCbgWBZjXztUbz0FfYkpS7NAnYE83pvU
4oOYrb8usbGw5XOLTQ6b0QA6s3dzHJFXJlnd3J/+pUYzMRfJvrXbL1OCHYGIGEECwiDeVbcuKQ/y
LgjgjhJTYi0t9RpKrw7bP1azgm64UkD1qp6HplsMhGlUP3qYz0vmJeawZM6RoDrsMAdaqu61z2aN
TObOIuokzHp2VvA9wodr83k/sAwmeT6h/msaaqAVu6/pfLpMJsObHc8JajGLNbH185qzOMBFAB9G
6LaQwYjeCIJHgdsNwv2u2AXNQjfpFreIUc3k3FcJKi1B1Zun/jynO7eok4dbnTw7lYPYMuiahDUU
s36qrZAIctDXbGe1FxMFe1V+StrM7gVPE7JLieeF2R5NFSZNuC90lpaN3hNh1FbBHCDCcRntI9Jq
rKd46Fy48C2Uen2Fjybtg06uQwtBEikIti5i6pgcJCkkg3HbMyFp0AoH7a3m448GOs4pvlXtLYwI
QgUKrLDoG61Fi4N2sWj7NWZcXjiPrHPjUPlQXygoS1ABtniI+ZAxEbUYO+x7E2uh4fzQtltJu+bN
Z2JgGHrrqrU0xHTnbwwMQ9QxnE/xHiJsre0M+DXWmRgCBiQdeyfO40nAUqMm2RDkog/PMt/aIMwl
F2vR9Rtt3OX9YZCekkj1/oztOfg9GfSjvNTDB1wdS8bYBBk3Hq4HZ1hk7I8pIgMNAbdzL6rLsAnS
tw7QAoxaBn1nQZn1D56QJsaa5YwDFP4GiFGMk/zwypuCfGCEG8i0jt2Pnb0hJ21AwPxP12Ghr2MM
MnSYXvPc5JXw0aCwDPfkZ1pMO8LuYPWnvrhl3T3lialynI2GT8nChRH9fRw8k3yGY63FPfPXbr2U
VKAZ62mbZwNYER45LQP0GeJlcxrZqeqfx+ZhYNyiKFcSD2prk40bR1vraTWBJytX0wnkIaJkZMj3
AvLFYN6wDxjXsBpSKBcEvdSQJPY5Rr0ecF1Og2fq906+jOmTuD1R5XTaUuJwEraCIbIc5tclY1G+
EuP31LsO0c20PsUjCxYbvgodNfGPk4J+hWERWLtRnktjo6gngr9GsUegkbGyeRC8N1CtEk74hu4/
9sFFg3dRhaI6oPnF48xrYFz8uLTZuFwo+9Z7TYbv2AynXQDI0tuE7h0MHuJs1mOoFSeYgB9zA4ti
u7wMw5lk10TBiOWTO4CfNkEOHXOansYKVRysEDxDYW6aixijbf6KBxu6PuNafBpymzDdVUesMQVp
5H06UPGoRqG7s1xpiLgppYo/jOUCe1646IS6UT0z5Uj4To3B3NkQkRKPyj3hzJtU7HaryLkVOG3h
IqN+lek9Z0xhQaeVr/SNOSaQTNazFQs811/59HGwIQWd57ToD/hI1wgPvfeECDAXF2Wm2FfHQ/mO
SuCkoTbH/FZMUcJn1X1zGZvuaNmbILnJzgJQlGrTDs6JeuRS2dIOgNT3MPbYpQ6u1jvkmNI8K04F
WK/bbRrpAKo3gD7Z5Sxt3blUnbH4beitsj1bMcHY4MCQhctKjFsQO4uF4yELZA/QvtgG6bA9YlKD
aWVgmlq8NGq+aZPHCCSJJMlbjh32CtvAuCvAKQ0Dhg5zHjRxFicYrml7P8JS4E0y14mXAYbQwGDq
qzFpYDA04xvh0SrVt67djIsxXPPWcX8T1RdfEA8K4XXCSK/AaH+l6seSsOT2Wxm2rnTPrcPgbKt8
a7YnhgiYokbDMVC/jajmCTyV1Tmszqp8z9Nj3E0jcKoUSuOUZ8TryYj4Udy7mVw7jjt/IY1LTObL
/DWLWtouxloe5r2ISGpmgNrNzs6DfcxB/MPkpIJBwuPVP328n0Y01MDy+Ox/tOMqGiEtLel+0O1k
8iUs9iKT1yBpbgRXo6qCzYzLsgJ7ucVvdNlYNwMeL1eZ7TRO1nJ/VJU9AT9eeNPdceHk+VyNQsJ0
Dx3UdQ0ELaRS4D34HR9Hsa4AfVQ5ioJ1ZjzixJq4nb1Xq57OcK1gjq2tjOJDw8Le0aWV1YDMW6eC
2XeOWI7Tj84LrgtRvewkTHm7n1Y6Y9yl+4cBmgky31lRXvIunkq1zeC7WQGzmu0X5n2Qr6J23oCN
15h/LSIMl6SyhsL01edfuYYvxLzWNjEKumFAivWjQwRIvW9Y+ZKL9P6jzd+bGhyYrw4ke6BwN5hq
wZSLFo7/JuPPp4IOU0zOxnRehtsaxy2bRxubUcuksT55dKXDhAFFj0+yvpIVmosINNY94ampRXtk
AFW5ja1P3SAqBR5jvB3zVWfuC6BoWX2LsA/Bew/HTm0WG59pxRQLdBEylIPHLeV89N7Hd8XCRR2t
m06VP5B9x9hECYFkodErZ79779Sl09ML3aJHZkPSqtl1fMyiqqfRULRIjxHRsQ6nxBKGQN2GXGLI
THYJeWce8JGNknO+hPjzrPBdDREPbdmA8hzWH5xLNplq3HvFKcMkSTJoiaSPJPqAaUajkoNYQNkD
hXFIHmA2h8AOVkIRzmTmR3IRs3WtO1K9umWtzYdmnXePQmA3NVy85ozJoea0gMxbzj4X4Dqmfmu0
hwsMNoLbTOqOATxtlB/dBzQZ7sZOlmWzJF2FQ5FDlfPLTyFoaDA8VJah8moMFIrRucFxhnOL0bIn
74VIMYUqwqyWh0wFYicSfS4Mujk3xf7qwdkXPPvEWPkkU1BAaGt65HNn3oUqQl7iFYbPDfNQvpnX
n8x+nRevGYWJ1ELy6T8FtSas5oQpgv5zNLjw2jtAfBOCeOsLoe+rJGwypGfo/ljAWRn8o13Wvo2I
pCTQ1IbtyO0vunq3rEsmg2Zw7RQQGTZAkkcLiHKMlPQ9WcXCJsDlbS2nhpwDCVm4JBEKEL9VErlw
qzB5TcZXhtX7MVl6Rk4r+l7rJ2oqWNMVZ+84znV2ex/3CuAf3yEo9DGWh8Bcs5gE2VzxUHGbHLuk
ntkSmePQT0vyxVm0Wi2MNAogt5/O+ygDoFsI+gm4sjN3CAAg0+kGZy0c3vp+TeNm6wepO3XDV1k8
nODbpQcpTLILrHWaI++4ZPyc/JDWweBZ5s5BXBWnmElAxaIONl69l5UHMJjAxIieflFWmfi5q00d
3SPmLILk9iqVCrQfek0fkw4JsIiZCBOr8O3XH3/923/89dn/u/edHbN48LK0+tt/8O9nlg98eL/+
l3/+7YqRQJb8/pv//p1//ou/7YJnmVXZT/1//tbiO9s/ku/qX39JfJr/fmXe/R+fbvqoH//0j1la
B/Vwar7L4fxdNXH9+1PwPcRv/n9/+Mf371e5Dvn3n7+eWZPW4tW8IEt//eNHq68/f6mW+ftC/f06
idf/xw/FF/jz1yVrav+PS/P1+N9/9f2o6j9/acZfHN2yFMewNMfSTdn59Uf3LX6i6n9RDMvSHcUy
ZdXQHOXXH2lW1v6fvxT1L6qqGbZjO8j4DctUf/1Ribfi9f6iY2hpyrKi2mx+tmr/+q9v/0938X/u
6h9pQzw9lgDVn7908fb53++2+HqWxtsauuNolq0ZMp+Fd8qfj3OQevy68m+ej7uVOjT3XpVd7TJq
Y+wecqTcWK/0Vq3hSOc5PFiVGsoQexxkJ9or9Dj6nKAL2vge1KX9Hrb+4DIDKQbzWRkqNjUDAqtq
mWsVwjfFjwDswyCN4qns9kwXhzz2MO9q7dgA0w0ko6h/qjispfe01AOvYIAZNxpUVSmxwhxUPbVq
42OUOk+fdZ6R9bg0+WNWUAm6FjkXZdS2UHlJLYSLhsg7TzdpqpGm7DbhyKAxKnVcJw2HyUGk2sSb
tLaTLq2mGNk3ax8qdVPEvsZ0QZe7E48/hmGcE1LeMU9QO0NeSOrA2SN5Nc1sLfuWyQBWDaRPzdZJ
3qvZmla6kwkVUkCuiK5K9I2Gk0v+o28Vtog2w8VpH9FeBFAqciuT0X5Idh6cdbgJ9VL1BgONfajk
6kzO5BRvyiJoGK4PpePt40rtMOKK6zREvqLIRrKO7ZxpzIuq6hi/NF4mLRSzdfqJGtauepdiW25I
8mmQMjUcjN4aoNx2ZnaTawUHhFZ6Wy3yGPznbRcDYiuySpRWrzufferqFm1qB0FXMfMB/pabGPJn
VI2DM+vBcb2lZalOvUwTI/APjprG2c4PTOFZokkdzRQZmJFZBzPVSyJaITUbSEZtHOD3sbXCddT6
kFBal9SqCXVLdMvsNmYM4Zc+s5RQbeFuRQPqWrkwM1jxlj/W87ioAgRQQ2h1c2T1FiYcNlYebetx
Voa2pDc7veicHK8oVUSNqJacb1XFtzomiYIzUqddIXHoJXhOeoFhXju1wPjVt91a0AUj2Ip1a8EU
KJykopS3s1bfexVqBYLwgv9k70yW48bBLf0q/QK8ARAEh61yTkmpybIsbRiWZHOeQBIcnv5+Wd19
o270pnvfGy1cVS5JSQL/cM53DMVE3xj/ngx3jyFZJlviZ0NvSprnKK/l8hjG+aI+ncLJloOBjFGf
RFdb8RgaXzPtiX0vQLAZR4QD0+bHUOdhQkzgI+phslyAZFDWp4REdiwIbtrX8i6q3KhCQ4sEK8OH
KE2QPUmizH0CM4o6yPeVYapMNZzk1XPCJ159trXTSFLNehj2x4VvxsvIyizmkIRWFbCX9gaZYxVK
Rtf5a6o5QzJUT2tH2TSkNjbcQk4u0bBKf0mva+TJmdzXxhlaEx+6VE3mLvH8IYE8B7NL7osoctO7
PkndbNg6xrNZeykYaKNfzQaH8U/trlPKqkx2IjuE5eixS3OaFtlBNaD3r8mztGh0Yj2dWkIzHcDl
9Ro5d8Pot0w8Ocpyn/WmGNtdP7fLjFOJfwtFwRCXlXubzmuW4zH1nbb4dhSnCwgpNs08a7kfNNmH
cWlTn6RSgf2yNu6aJzHUafM7iDGZnpyqoEEeY1YhN9LvcOUI5eAe8JViruus8Qy5zWBpcdpovim1
EGfd8Cpv6aOQPjfFkPWnZBixekSLV7vAMeXwHKESIKGjSZ1m2/XhpNEqRQzt6qhgqTsVGZKSrF/m
36MtLN7z0qm+ZOWrZz16INdDL2UsvJZF7v5y5TgRW1irVN+O4VyBdm7cfnjv/S6mKp4Xr+WPJkd6
nEp9qI6J45YsWH3bC3aGpOH+rPvZ8C0EQVPwRmmn/Yj9mfGpkUnHHjcXkd4X7TxU+1GZQD6yJPfU
xdU+k1Sbd2CnRSyoLdpJRxR5CalkUUnITyhD5M6FauL1NUn4mLbJYhr609i11dFt3QDTWj9V+hAk
g5Hfy+j2EejQLJ4v8ZKQeEmpVxPgLhdatr7D1ZLaeiac3AHRvuEJZ05YxUvUMMUJ2vC01p4PpD3r
QvcjWWZ6hbbmR9wvXtL2hznuA8ghgnNiL1IecjYZM3JVs445vfNa08ZialXIM9iIzqzHBw8ulQlh
BIbISPBsddE63bUFmeo3ld9i9Q/jzPQPXR7RZAbKQN2y/oBxxElaRs3z6tcUmNG8IKR3FkWUigga
Zr+ToawGi+kxnHdLrztF/VB552AUcpfNWcoqp1oRA3iB+RVMrBPaWFGhZu5EnryoB9YqGQufimyK
JG72FfRnmDBFTX797HM375I4b8jrs67oIWXMxXcZa0D9bdDx4uXV7AGfks4M7sJ3xgIH/yr0jv+9
az99n2dBOt3nYKd+JCoqw0G1BrVi/be0McGUcZFnPwp+WqwCjljABrcjuStm6TyPSUkunyMw1wRf
6rR6K2aNOEnWTivRE6gQ1V6cFpiOsiZl++3WjDFMi9TqJGze9Be/KogGdQKPvmBSgX+lR4VVt6sL
t2oOS5gHeOQyjv0tvyYnO1jSW4Z74/iLeyu8tYg/zOwE4rcn4yBh6wywm1naTP07lx2wglyPA/v2
yVlbCDn1OD1o07PGNf20RpgoArfeNkHH0sAvykpfxmip1oeMZcS4adc0NSdTVqs55qHljBOO6Jja
pA5KoHoNK0rxphB0dEnQTMdl5XYh3l4OwITCYBh2Exp8eOBz5KPByzzi/Za6wazYJQNGmXpdxEqG
wBqpWz/gtTzKxOu+db0E80GvEId341yQL0BoML5jrOOsfWyS1Hr3rxL1fxWB/y76/qnp/l3zedoL
XS7AMPS8SKtrdfnvmo9Npl3COviMYt639i0vw5LJnL9w+jxlsW7KF+0EesAlEMf8JMHaU1ypfyot
p3PXOD5U8+SEaBWM9urz/+80/q86DU//62P8PzqNm9EUWf37f+x/981/a1Cu/9n/bDXc//CE9oQQ
SKJ8rYX7X62Go/9DyzCSUeR5ga9kqOhq/nevof9DhC69hvRoVLSIwv/qNSL+QilF5EfaU54OhPp/
6zVC/qp/NRs60CHtjKKr4ZtzOQ2C//7g5W5pnQIP3qijrzkD6RbWyGP8CqP30IZ2rww23jRA/5I0
ApQx4DopX8OB6xyaGUbf2KcOS/1k2wmMrMPVdJPFJzF7t5Nk7NBnyBhcr//2iuxTqyuoKzS4XHnt
wTAkERoKC0skIko3MP/87UiG1CdlVnDq+h7cdO/KbaJJbyksiEHZ+Zs49lHkRKQDzTZ9VfUQ3RiB
TjtU9feSk5qmVYCEqbO3fVIfratfWpcozWCQaE4xaDcmhR4gr2cq7GRZpggHDGrfoGavMCt2Py0c
mqVa4luSAHTqLJf2h2xLnCBozRePO2yOp+pouXpv+jLqNzVF+oRDi28F5Ar23EM2s/YJQnbrU4TE
52wFHiMbgCIIm995TJfm81P69tJkDCtT1T+kvYS7WU/nbr7uEuv4OQ/JUVxZkII2Yc9U+OXJL362
0iPqM5OvNqX/cUtSLfsCJkDroPdYWgcuvFNs/ZjRI61KthlLdRmneWJYhQFYLP59JvDYBMt7L7tD
Eo0FSbvLPm3m6FD6aDMLfPpdY+mcerPtEnXvp9b/NkyFnJibpmaqrDBgi/k+CxkLVRNWXUpKyrU6
gKsJIXBku0HabnNXBPWfqmolTYoKjyKmQtBlSypO8tcPF7EP/PHoivRHu75U9bCcqVq5aZ0wZWBb
vk25XLemPw6WXC8bzzs4wPh+ffcz8uX9wPi2ZYWSdNhiJI/DJsFeHeelf8xy/T33zd0gK1I+kQSP
C7WuVu1nNqHNy2213Cxc2NsO1kDhrJjxB6Lqa1NjXomR3TXe0O7zKfobty6XtdokUdtvV8ETtPhY
XlZQ2YhXDMGphkww4+/qPu3PafxjccW8l3it9ybtU/QmMVZOr4CV543FL2w/oUEwIhJU2LqsfwZw
50CwNpRg7CVt+tQM6/3MgmExIZB4DgD2dQaxvYvFpyrf22sERZOGX9FVSLYkM2C04Or/Dt9y4dxJ
uxC+5KU9GjO63br+XUeksRWqOisqAqjbWfeQtpb0GO+vq9nlj3h9D1OZRpu2Z17oBM/8qBkLAMqP
hhq2UrYmqTrGWBo2fN8q3/pTYXnFUtSu5fNE7Xuj2c8JCVpfGwOflsa4i/PNuDBGHjtxTiqkhlxi
7zrv3qeqrDHnp69rXjKlnxU+IN3HYJWREA9khQyxeJOxvPPa4s9oc2/HZfc7hpK2jhao9u2guvTs
m04dFq97sw5Z9f2Ey6Vv0KuHGYDUurjmGqFVqAKkfz2lRR3VG4y5D05UqUOrzePsZJQyc0yuBB0Q
r1Ji9pkOoCUKEA8xi8sqTwdK+5EIpOTQu+xIqTDf6qy5haLwwwSx3UX9oalK9/zPl177zo6y7H3o
o59tGSBDdIZ123o5XhqxoHyJAZGEHUDHICIl3ibX4HDUlzSsTyvt/Nl66cSDVjLlH5Zj0NU/Og5t
Zgxgxqbx98i2fZeN0ZvDHktSleyCXhxEGZE+mIEQBOIyDuAaRoVyOCr0pfcJN2NZS7cPkr4atz0w
RkCP/OkQB/cUtbgV/OwpTxfIJzo8Kz2hsMhDzHJEWaYz3OZJYd/2BnvLoDXPB1AOfYAkP2d8XYxl
h7t/7M7aHZK951S/CEJAH7Vc8xBNDxuTAnnTJu1wHvmQWq0hbwUDbprJvKnFz0/I4Q6AqAt+B7iO
FItTRxbjI7uEehu5jH3zdd26fSNYs/E3m6H/HmX7oy0jfi2UcZvInT6nRpNrKPgG2SZnq/i9huJn
HfQk05Aj2nltd84RqwmaTyJLw7c0Y/VnJqt3EXb63hHxTjk8rnMxehujfGAGY01HpjFftKSLV0Ud
7Vyfx9uv8j91k2LgAZn9JEJukWXEZwWFaG0woy/JcNcmsSAjIv9bRxXjC8+M5ybL+eLVTEzq+DUN
kvxOanrs2BvuBuGcZpVotK0/2lSjQ1MsBJhOsisEEoPu4W+ejBIx+NVaHjRmm0ULhvUJ7tDQ139o
CVsQAOvZjTQ6Ff9dyik5dpJNS9u318g/1kOm77beSIRcm7P2j4qJk9QdtiIXrPRm9TUZmK5akSC5
sskpGUmCOiAmpwd1xUwAbGbxp3D1U1NdsxFquFRhcV4doH6rqQ8Y7675q3hprYq8Q92rg2MxwSdV
+KYc7W9Ip8qkmXkIzqI1DyODpxs5u7SGCS9ritEU2CgYobXEP9kNauMPebLzUQKHa/0mqk3iWozy
yPqHUD1O+lbX7q7QBDyN7nyK+/lj6dG7ZTV6kkj/IMrjY4aBWLRYNXw0ZZO682c2YEs6nKa+CZg1
QRYYzXAXBmx8QoFMxVtvC/d6gZdIfEk5pE9ixhQenWi5lI4++HyuG7l4DurBpcLWMnytIn4p1266
ZcDYAl0prlFPHUc+Eo3BIMedtTx0vfkAG6i3dIzVzoexW1VgZ/pyUDsHtpKdSaHVvndPjfjRNUAx
/CDbrjw5HWASkYbvA8zY2bKcL0ME746fwWXnNUZgXO1d3vVdy5mpczzrfmdwOtr0q4xaCHT4RvZz
5e5Tcw4YDNwoxBzxAsUW8+c6LCEJTPE+nRRc57Ji4DOGG4ag6FpNcd8WNrgri/rSagfuiDrEc1zB
kIIsW8uflQVUP+NjvRkkNrPY8y6Vzz7JETgNGkIqioRteAXLmnjRtQ+QBvG+juZ1EjOxLKz5JvZ8
E9PCHZ4Wk44vQIeI3oNmVV0hd12Iuqdl+2gXeXEqKNlu6R5XHiHP6R8HM/FwpWRM+MOARsn0351G
d8dT2Edsq4L4tyQ0SqvmbiZEMFrgRVzhGkwTlwXBUqI1nmAJyKNfnsOuMo9RwVG38Btk/AjjVauO
nr9AiIk2eMnB6QkZ7ZkEjcfQdg1zBx9vsOlfgjlgfA4BfzXTcgc8CSBJMkPwmzHd5UUzHPIFEVIk
DcZ7lwEyBlRE4jiGWV5uZFh9jhL2jd8RxzVJeRElF39foPEKvIlUEwukQJNbYgo4K3kPHJoC/UGX
4l0uJqWbrp69rkG9tuJTNUtDLVvM6KJgXXcudW5fdiksCYs6wugvPcTNXeiQtSgR9QDtYTQdum13
iv38rmlSIjeuXzKqpEDV9rhaDotiAR9XGcYpQAi4HQe1DUk4dbtlPTtz2lyWRtUXye7gNDKjdrwf
zZj9VNksH/PnIUVGFEg33ySkSC74y64CqsxALw2j12Hx5LELaS9EE/c7GSc1o5t0vp+5zItO7dVq
nlWJZ5iu4jb1yXPkwP61cjgeTOve6T7fNBMaPeUhd4oGXxAK588302K6B4qmPTEWLM8KDb1M7eTE
lGxsJsjRaUnSfLxiUA9QBy6jUOAuMt5eZ+zPQTpiaQirYaMw0ATrk+u467HjHNiyqQHAlAyAx6r4
7NfrvGlan0Q0MpyUyyjLtZwA67KPPMKaBKGKSpXjo46Ym1fBFhHlq3XQLztVtJ3aZIfjW5XtEQz8
d22wJ1RDxqQeGEt9XV2nAy5bFspxZA8y9e8sID/+4K1YOmj+rqRzwoKTOu5JrrwGrR9+UXBUu0Cj
HmOcWkNJZU10LtIZimgGiGmYQAqEfbnLriLqf+ZVxOhkObFOZDuIdKTWrJXF8gxcOBLilIQYShxj
jukVJFzqgB/S88jymAkH6xd0UhjPlyX/9rX3MsfAG2eaDptSRYfo7pvZffaQD8VxDesnWgh60Rzi
BSkgPchbO8I1U8M1kQotsA34ZHwNVj+kwB2CF92xRi1KnEBB8+xVvN2m8FxgAEgt5sPk9KBZofzm
1H57a/x6l0fpibi628yZT1Us5XnpUJYwamL6TrDemonXcWTRvkC1U/kIF8ELblOmdqVwXppr6FFq
QRIike3W6w64A9UXhfZEssBnkcXAdwvyAAsUS5JPLkUCaYI23a2e++JW4mNKoTd7DZCJhJOQWvX6
C4NLWPEhzetjZpFvTmZFVsLMkPfE17Q6MxNkWF+kofXJXRrrNzPXp05EZIJS6mDEm7PiwhEGX437
A3Fjwqsck+5QEQyUN2+LqEhBcEmup3qHezKdLZdd5YI3i3oMi3QohxXxRRACmyjDCr3zsmGtuGGM
ClaJLhwVwvg8UqW4mbuLK3Lb7DB9QBh4aRYeq4SZAFkg5pZBP+eo5C3h7uz78jg6aJrNAv+9PBZz
/Cud8G7h3rwm3HcZvgUX5yP3w4TJ6pVd4CdbjNdQJDtnoKToRfLEGfXs0BtxcXWbtbQXcxV5FKPa
UQDc2cCC1TPcCUlc3s7eH1acBykLqhEkhUXVkfLHz7m6hgQF1l0ijsTOhvmz7kIe0eKn077bu2VZ
77NA3qaEwm8X23wKDc97/SwC9eJHqjo02BBi75cjM4Kvx0PTztSn0bw3y17kkbtzalRGsU8eHLYB
sOfktrAnLMxykK3/e6QXjCShTt332ATX7f+874usZ454WRcAk3NE7NGQlfiGGL4KoIv56r0G4fKR
TAlzjSbZRdbfjdJ7CabxzNH9d5mziw7FMR/UV9piraR3qQdgV2qBraBywlnWBN1Vu64PkbNiay1f
fB19+zaoDmodMByZaj+P6AcFK3Y2pCjHRvvSAu3BnYS8BldkijBnaqutrj4EueZObs/2D8k26F2Y
6nrMDybQm8v8aJ31g5OaYzvUL5mUGKmaWjKvznDAz7d+Qz/KFvQ5nbnNhwrwDAuHwl0d8FjtfVHl
zo2xEzLTNXtiSH2TeEiAp2rFzuQee6KB84lvNOf3W+b4zlk1PmdxRHphcWbq9M6RGxynlCikBvVH
ly2bYb1KksL4xQCEBjBBGioH763Gq9DMZ+ZmX3JBDZoiKxKD+xEN8tkjsjFK5G05Qf6KZEi5Wk04
QMc3w64bpyHDnbFGVel/uB7W7Xg81s7yd06AIyXhSRrJ4UM3j+Sb4HK+Q18vzSHGpCf8+Tn14QGo
MA42uQGhM9yYCFYkH8ZlduLsDPVV2eQFu1B2xNr9WzbzgYm1eljmLzNg9KDPxEL5lye6xRLQb/X4
XgX2vA7FcizC6WKszyVBwjNSJK5P5ruvY2Rp65A+N+z+0ZCR1mKniej2BXdRBpxTymTvGylIm0Ax
Vob5r6mKmktuUFmXSMP9MvNe0dOw1Bmy8UJJhIcdrGg8EELiSTxkKlWPnsdl50a1OaVxhKmmz+7X
JXiMZAbLkHioyUxHz33yGutD/yLRJLHKPEzN+IDwHb2dQye/8knNyjw3fe4cHU7uzg1+FvWXtNMx
SIPDiDGjHAhYKztyZJZc7RsIaVO3osBpOfTTGPnviCRsqNSfla3+Fqgt0DL9x07wrcTVjfuPclVd
/Di9TOV6a4IGwXaO4JW5BvGLSXc7S6YMNMgVWeD93L10ZvwcViRWlBd/jQPvrg0umSDJuvWzt9Ub
97BQn23iPw7SPDSD+9elb61quiY3ieaDMzlgwZNdUJDWk0yvXm6xJ1/fCQ0izC78/9MFezmpShhb
3KX56SfuLUqFu9iXya690iRQNFVWq+dQ/GoAA+7bJNq6o4AF34ltrGqQVLWhOCrN3sloFzwzxUe/
7M8K7OvRLFO705bWtAJvd+s1TfIgBJMqD9XCp2ieHZ4Wju8e3YVTUB/kNcvDItKPa5b0CCHLcs/S
2OWZMbcIiNJLa50UwRb/yzBM8h9d5eotHSn40d7ZyNF+B3nQnmxqLYZTuA1Oe6qlgBuARTow82WR
bJmmumdUl6CqH1GIsnVNTzXKgMOY4QjsU9TNwZ2EerTWnwWiu2Hss+0i/eecgCPPv7RD9Hcd51tn
mM9piGZzTKPHBkqrP1X1rp5umcEQnNViftYgYRIE6agzZhpwUaXI/M1fecVQd4T4RjH5ITqQ342U
SONxD6O6KTbuDIk+gjCVSwNcgRVUNxN5JeOvEa/CzKaXDXt0ZFPMTeNOT2U5FSdYcKF/W8fyE9EL
tb8goKeIvB2TsJqssBCHj2+f2ZJj+SkAV1U1dN91OGk19juPTr2QMHUqUvwSn5CdFbOvuDr1KwWo
opzfG5mvl66wBCyNjA9Hd2qPPJ4PPZCJrkAEG99V4RCeWoL58kaZo98kJ74LsrEs8sXGahadMdHg
JeWbuyw8GGXHkI17YGALzpsaQTdMYHi2QRluKgfc7Lww7eqx+GWZETdVhK97SSAOLT4t3XVytbbT
/OxmxVu/QJ9itUoz0jM9nNTrOEcVgYsEkLUrr8xK2CGxll3mDofYjLdBHQ0H+g6IXdWEB9FPcdJN
HolcMQAE3UPfECc/1VgQ0pYbUVHE21kEV2va1SyVPrJuBF9Y0C5lyLEZf//10uDRF5pLH5dB4adg
HLBRZH31S6HGAM/gEeIUDv29T1QIWaeHueKvkdV7MoKdRMXimCLBvpPcu6u1B2QiD44urvRzv2Wn
kZHqk1zjypjpJHFwde8xNQMSckqK+YoeGZDsamwrfB43YkJJU47O8zLEOajnqLxlH40ZNa6of0DA
80Krz7XxfuSRI+FudUhM13GvJ5NueX9CJkZdy0yp+VGH5W/r5eFDWA8B0gQh7+NQpbdhSfibVmDA
xsl7VgxLupjFLf8s+Tm30fuYIcWAz9K1z4HP663TDOV1WgIuiPhFl62XHNuq1ceC2fjcMS3/FDUD
b6d4mq1GtjsEJ6vJYiqTXwPpLj8jH0iCg4PAZh9haPAgGLD1dRiSbYFFqVx4kkNRnqpswf/b9KRm
Kq6lqvzTlLM8S89ztxq7cjiGB5OPGTjQ8XaMRfE+stDf8qKREdUwzTPdS7w6fAIp2u8h9NsTIzhQ
U2sbgrZNHkbL4n9x1yctxoXJHe4YOkZ6+1r/yepJ4K4JSL1AWsGSO44hHJpfudPVALmy+hx7jT7E
ujxUSJwQ/hPut1UrpWpA4MLZc6vgGDOo8d1kpo+H+49mRVKcER3pFFAXu9nil+qBzTGmMrulgz1t
u4EDBK8QKwPYaOBjw+7FaX1DAgbNInInCVY2XPmnJU/nDVMeoDMuM4BikR/u6HwkoXjK62QT1KDW
KesXtB/TKdTLYfSqh1ywJo8yM/GxlSAq8aPlpv+po+gWDkgrCzYRjSLuidJ9Ftc45cDuqhH7O3OW
Z9/3vtMroQbjSlAn1IVpNKPQbelroKQuyGJOOksIrg82HUF6Ve+VOzUjoi1pxyCOjr+nJXzLihbW
9TVyzWeakAb4s0WGiX5kCms1N2RQxMF2EeIhFEN71gfKebktPYhf7As4BLKY9Ma0F9uhEhhFkSRt
mBUdQ4Qp23DkdW4QUxc+We6NA+YeeQPkdIfzk4xj89Tbd29cl/eoJ8WNaaRd20uMTfjYcXKabswf
JghBVrJ8KrV31w/+35zFYo2IYO81NekUBkyZG4S43U17ciXafIZ6bPmaI5g+tamDa48Zr7vCLWi/
iXhh1DseEGVxyTTFJa3rXylvwJH1/GsckkqwVtOfqJQTcBoIMbnvgUFC+2zDdl+vaQjGvj50NVSk
Ne7fCw/GJzKxocr8TYirdPT132GMyqMtGian19l3GItdtnhXEDHS51R199xFEKgMJqI251ePnoEW
PDJPkxqDHVkY7Ouy/naKYLcQtcAI42lcI4t2v2jOmSbbWpTwAJ3Oo6Om3rneJUCMfe+QtICGc/zo
olSf1fVEiBWPX4s3UaXsD9ckuegEy4Aa0mGzgnwdVCm3gQ1+gWwm4A1nZJJO59Hav9KvXuTAxzzP
QKA06qx16El07eVr0md6k+X9RcdMO6YcT0G1oHajafxaWj6CNlfotKGL5oTHxoGDyH/wqn0h7SGx
8nkEDzbKnMgSDIdp1jECmOf2gU4y965NLjdC1ZAOrQa9HzqGo9NiD6rBCkP1A1hK/yjLBKRhCvxD
d7gDomsgdtaTBJdDUkkKKkWN989FzadRIMGH8P7Y48AWqWniiAWO/Yplf6fjtd6y8vrKPXpN+vw/
Og3xt62R3EY1kVrZsKqdFVW4aVTy6MuguOc4vUfgB20PKc92mRj+pBR7NxQqX+ngXm/uATY0wyqU
XAqiAuNSy9IsC50Go+b4TfXFJsEojaVgPQ8OIYV5RN6X0+dbvXbqZVi5UvIQxjAE11cZQi1oVtCW
+VpcYnjrlSN/NmlEllysvlfFN+cXQXRGzbbBQ8a83ByJ2iM4e/jD7xZ3QTon+4qV1rG04is11eNY
XrMHm96chLZ7l4VXV6j+c65gGwSBHX6w3frRoke48RW3wZg21+eW37GndLezi37xUrAjaUVcRWCr
a3dAdGDW9g9Tdl7aFAJ8jG054Oy41A6CqnFtGI8KrBvJwpx7vIIAwglzQjwWd+b6FGCvmJheestd
f/0ydllMyGb8PeOeLVxqIO+KWFfKfPpS/C7KhQTpxIVcR7ulg3xb04E0s+/tSxEeldsSA1O+DfLR
XaJpr9ue0k5gHiitDPZogxidL5IIvqRcYEp9ZAWjRkpKvtAS30Yj1eUQQJHBNXGfFWWCmJejw0Wb
Siiff9QBptYgjX+3KAhv/FHD7GD+uClD/bS244iUmfQpEcD6Z9SHfGlIEV9H6tN22pC5jcTSDvAc
tP9nKtZfgyLJcqqdv+1VPxV5vrvpxqsX3wGPGcK2EQWpTladogZEVI2Y9U7n4s0GS/icC4jpTm3f
jCY4Bx+wHy/k5vXVgY/Bxf45NkuMD+bJW8a/qgAjk5b9lerGrnPmffYMwsogye6nasZbqA3xKB0b
VWK0cNgy9FE5x3w4h912tRUWmOar4cm/GxqCb5l6v7tsSNqxZeU5tQsFNDu3YKJojFNb/tKhez+t
LaxuzaRzggK2ZiVzYeqCS8FdkwhFQ48R18mkOMVt4wJ6q94G4bK34a4DM06KWT5c6lXhjZwwPbQ1
cHHOJWex9bmLx70vZxTk7BsP6dzeBgJ07k3R+8N5+XbR0J51RKpCp9K9zFR56pLwpm1SNrFhcDJG
4mQeUFYP1OIARSxgCuUWDwhE/9YpMcarGJ8gVr0laEAZOgKhdxd3OKKQEFNMoMxYUIOPjPeiPkX9
fF2fT6GYdrCBr88LNJhrg95b5rB5VqSnmbiwbSA6uK792r+xQeDpVO8mS/vj6iqGhj1FrqmG41DD
BGidJTlPlL4kGdiHxidpYxDcG3XfjfyrLa2OG64bFRBqGokfMpDrIQTGGkf8Xty52zqsgm7WAoNt
StxDLPyvrp/Te8JO2jQkaDqI7rpQv9VjS3CiYtCqEbxsZ0XUIcJY/D5ScNOxqgTXhF7GIUFsSJjC
Z3dpZ/U5z07XCvY8lugwrG8hTlRufUwGH7qzcx2SclFAw9vN7cCzGf5jBGZzUQUfq3bnvVcyP6m7
ESd582iDIn/554vpFqxQ7IV1QpremuZ3ohq8u2JCrydy4hLX8psAGGam/J7h2c7Dk1tqf09IpGFe
Kw+1NxWsI/tLUZjzkKfNwXpXMmaEbV1OHnsN1rxDvfa3WRcfxjyFDFmhqnWDrnzKRWcvXR8BL+uK
+yZIT+nKf9zl8OAqHRSnwWMTF320MoBwHaIhJla9evrniyPY00lglcSrhKvPjArSn5Y1slXp3Lo1
iGSBrBI7hANCNwPa708xY97KPjYmUidUIu0uSw2mRnzd5YguSOnoIbJO/pIpbAa5TMZNnYzlhqO/
fU4qQctpK+hN04/CY0u4ZIkDxd0UL54Vz9NM76gKNKWgrOUq0eBcp2ngIaOLn5V3IZWYP3DrBKUd
XxHO7JrcvGfLFBIVo8E3gzAPighXk9ehGe3rQ3NVLw88C8bJ3V3eYtxw60Ef1hbNesTAUahsOoqJ
1a43hAT/MpAxvWMvsiNHwZkgooTIMA6utDjeszubOBkTougLvX5/1kJqhi8dOyqPz2pENLwvKoH8
apkZCcg4RLgxfGVhHXIAO+2TJ690v9G/5KtRmyLs7YEHZ31mm4F3QgU038CHpdcSVI8kZmXpsBkF
f3VIbrosll1V5mrneslnyzd0N46rd5+W7rOdWScFTkNIzj+mX+ntNYls8YrStJkXuoVCLc8Iup1T
2WbAX6fHWc7+QwdFfW2F3a6EnPCtA5P10Ifrjny+KUfFnpdZT5nI/ZhHUACy2Z/hAO40v5txTB9n
pvoRev4+IMS01j4OdXW17i1MndqEoMGwMa+me+ysOWf+f7J3HjuWW+mWfiIWuGk2yemhOT68zQkR
JoPeez59f1QV7lVV3VajBj1ooCeCoEzFMUFu/matb802IWrifRYdrP02kV7CQvloJbg/M9bqY8lG
ndTsvaoRWGhlsDz0FPOx7mQPRkezv6QZLLjm1Fc2OuIFfnNokPkwwA6Ro/pSS7YolZITPL5wyUfU
vp7KEViQXhCXBTWojZs4GsBhhtHUXxWWml5Ht7Ir6OFHEC1Mc9wFiYK9CRKWNmTJVo8XkVgxAyya
ldIA80VZgbJoEm8N/KYqhvtjpAKLa93ZZ5K2IRzTV6so4L1cy6cbVpKEdbAn78gRK5jpetmqu41q
5J5t9JhrLeVpUE3V4wBrd82SvvVyEMHEbpP1l6vqLY+anL5WDvpjRjbsvJifnTXho44IyxEsczRr
htquSZKlmBtVHaVAbFg/RdK8Jzxbd2Eelh4dlWtkZMYjArfgDEAW1tbqMJnlWY/TNKispcCmiCKw
neP9WCoPwqqZGWs2d2nYMIk2RwrS9Vg0FSchGcoF+SSi5PpoNy6qaevXwioDK1N1v1jZgdh5TMhB
ilBPS+ttjEnm11SI4mSvvzGoEXBQy8xzJqKdM1jf+sTowwZI8oeJiupvp+eWAP5Ivb7CgMgESk+t
b++6tNXcbK7exGI6+4hkPtUIz4aEQApaklgiFWjeFkC2ZFnmY8FgG95GzK/DefBLFQW+rODRCm50
yDhFHZ/jOoe4k72EoY0lPIwxXOp+YxTtYeU3RnmbHwe0jtBFHvOcTWzdouaZWsD6xsBFYtSJ5VpG
dZ+VFXVhfFemJr+wNX0VcxaYRfWZSI3RHQQLQclk6QR5OEt3mBBXHFCs0r23jXZQ0/SDEv5Zzgs4
jWi81qXwbAEQYZDYmbH2vbCH8LMiCzQaiSfDeSmitfcslE53VZlTUJUrsPekYmGRagcD4csWQ4HU
MT/GiR4xzmL4XkcdkQqqYPLH10ftOChN9I5mrAF+tYxBqbH/nLYftzg2DM+ueMi56Rx+YFra/rjG
QMHaARYGcgVYDdvctonGQ5IxpwvphfyymMCc8xRx4hHd3qB70wSzq5eMAPvB2PdCu22jjvCWhAcQ
QyckPG0apEl6o/cZwwoH3WpkIarHscYq/iEOjZcO+grxz5ywMecRdctQk65SPBTRchgNswl0gZEj
aqaK9bTGfZzKQI3I+urD+BKxls6b8YE6kEAaPd2ATJCvxnTzfY/mh+tMWXO0K+2Gv0ArZor5SLAs
I5z+rQgR6ld2Tg4pKbp4ohmrJiRaWS92Uq9+yjDULTP+oWfmB3U4LUwHwkbrAmcyvpPOqQ4iCbll
AZ7aEbGAMpPetD072+NSsb/VMA0AzkjFXgPG5yjPzBU+rKQZPaeQv2djofzi7ceIxgzKpz7FuxVJ
fvlIMfazcAhZw08yjXBiuyE9cFO92mNXM31Xc6/SMYE71rKnhDrb4fhU5ryzee4/Kh3kXDpJCkXu
QB6o7PNRcnI0TshX0eq21k6MzAxQaOLI7k2/Rgt+jp3ovh1Gsss0yugiI8LMCeEzgJITxEK/ZAaz
BQe4jrO0uWdm3D8NzXyTI49SrOxx1likK+92MrPXqRbnpKT5r7VudBgEDPOTCd1vYQFkC0kfcoVj
z37XkwHGtQuJxwA9vOHBSoME+TZE5fUeN9Fbl0IbGCoTkVQKmlpNCy5WnitFkfCXzf7dKPLijIDO
q7cUv1Uba880uAONlSgWZ4r8Jsq5rAUIwzTEwbTG0iR4CDLyMuMeQidTegOrfb9atUcnGQGZaAQo
Z0W4G8ss3RrmoExsXDwDscwUR8AkhyZQC6uFr2jANgQojZh7asot929DbiWafE7IIGeo5WH6gf9t
GaEf4jQ3uxZZKI8nJv5M6vKihJmb+LOVEcq5gI9Y5VPcm2+9CrqyH0Gg6CGA96r8BLMonQ1+jdHT
qZ+6bD6rMd58yKW4XSs8kDLnsB64TZj31yvpa/nLjOJv882gHbOp/nISb03rV1VE50aqJXoVoILs
XlypMC0sesdwtTUeD4sNb8De1kGrhz3xMZzYSg8psCEDurs32SwG1t4Gl4m3ih1We07Web/mHSIS
Q1fhGSDmU6EXFcP01UWUn2yKQuQXCg+IpLkzLOe5XgmvzNPyQl3DuKqqDE88dzXazTZGaqAD8AkG
G/rRoCj5eeVO3dU0crmG45T645DrD2sd3tQb5q80BQLnCIXVbMvfhhMDj1fhVLRzImAUqMwiKyyH
Wq9i1EF+XiF9JcRU6DBd8ExFXtHNoGu1Itqv3M+LVfwxwPUQ6UauMpuaO05N5iMyf3DsrPGdWhlZ
AdaoT6wtkzqmfB8B7vZzPdyXsBuLnngtniT5Tpo1uyruViYtpBpGP4zkqQxQt6M8xD0G2EnUnyPR
Cydsv7u4inOf1RFONqHsFw2TTUTmstL139lQ2jtiJXBqmghsOrzJ5XRrsLonEi0/GkUKRbdHQ20O
1OKY+67tnLf78kPT18ltt6yVRuanYkqQ/tlchg17wR1lTRVMafwuE/FVy3TynalZPA3tFRMy4hzb
6QgprIPLJmr28vSKBeDMMfRaXX/R2ngJTDndOIu1HKjtvAFPKjipiACs6jaUUJQ78ss5PUDQzLgb
sHfuNIs9fcgmasgNdGgOvfIExUCZaf2WAXNGYl6WJv/uZ2iJZQrhRtzPEevELB7XPXpl7LLzdIpS
uPapoMVnScuAFXpDAgZwTWEt2iFA/8l8bJvC9sqQZ0YLV7cQNThtHsqiEscmUT3bovCmgLE3pQdQ
uX4M1NJ4UBdCkWQSo4WKgbZMCaC34tmk+hdLcoufNkiyj1rJXoeYNauQySOjl9Ubm9QGx7U9HRf7
jPWlc611RFC4Sg5h+xUe08PqlI9qoRwivcV7LZc7JGSe1LlzFVND6YGAaKxDxNHZ8zLBMtzI9x8T
eo3YmO7KgZM8qXhoTS2LiFJKr7yJNO2uFFsSeY/iFL8y3Ox1HvCCAO3KHQXcfBXY+qZAN8v9wkGg
FQWRCe1hHlmW01srMRzJzUPcd+IDzRhOABBNMn/F631SKoDJFdKTWb2nJN6XLcRtU2mPjg1aJ4bX
5agrwe1UQV1FDhFS/JH9vQ1WKGOKa0KrM3kC6EYDAYAaDMSMQdE2pEE/ND/Zqv1eyFGsGSux1gG5
hL3zNzcaIFaFU2BNHleyyRmNYAwfcySU5me8GF8LlFDqqJc4qi90Ursyi97WlRvdHrfAiuQnNwnG
lcyPODrASqKblDxnwvvIGl5a0m/Ka193z2qc458mvUK7MLd/0KT56UwCkUq6YntunpKWgQuLBRll
3xZUvXGb8htxca3CdtrVqnxJZLHvV5aFmuMKmPXWqpwQeN9W7JtmxYkPcqgZaYWkyyfHSpOXJAf6
oZgz7flvmuLMS5XlQAEew4IiRKmVxKtRdbvZdzya94wduUo4c2XKTCSKAUxqxRHVLhi2ImftPBRA
/DNH3JixfENIyuLHMWALo94zk+RQacplqiHiMiC8Q/ogfGtZfrMse0qmMro04xJYOVQWhmuPJsx3
t1Fanurjb2I4ZrcV84tUlmMomjudB25go1TIFny9Di5bI9TOzTh7jt29jCWjzJGFZhDyQ/BEtpdS
bihG7uJcS4I8No5zoQOJMa6mHj0wutnUpNopzYiLmu50AsV2qcl0HHgAkbBuydPc7xhSrG3jTwAR
0yyJPKOc87ONWsxpGd2zXMOqXdTQMnGjEAnAJ+/Y4IbWCoeshBJeCAxPRWMfzGmpzssswqPN89RO
tVfZDnD/LYYD1aRgGkn8LFESd9KE5ZnhhkFEH3Ynio5BW3PcwAZ7vddUkGzGjRaylpsXQY63Bcc+
HArNU1bUpMbAnJn9Viqz+iRNa79RiVXdeWLNlyNLbr9DDa5LXcZ3KibiU5i17W2tFmRMWrRVfQz0
sO9QVDH/MCegiX1ivDZ11cG2MwcCeMb83E3oAVP7VzcPPTWgKjZzM+ESivEwxMavhPjM0rQeKTL6
wwhU0c6exCJvxjkFxi/eJgaYXmtialOMCcPbCDTGtIX6jBkXGengWeATAoq/NCBi5Ip69JYLKYhz
Wsd6UB/BfTAW7d/BF/QeP2s/lUDFmJDKBhqUkoakX8jmajgdghUNS/x711ifE6uZVpV50OpMZ/pB
v8QVfpVwZM+vQRZBenpdhFF4Udu94hGbmBToxfmPf+BzkuysMpj2Pd1MmlJmqRHBqflCBfNq6t1B
E9QvpNjVqfmrnyv+TMmf7DUHoo1zyBq7a1uRZJXpMCUypKss2NgSUSSxbkaJTATIkrYEZtP2haQZ
MYZY/TYBsjkthCE306+2VFGyAbCa4viQJRP53hrhTjIjai4ZvkN93st2P6Y8g4qNiJUwZnYRp5Gh
PJxpdhHUl+Z3xQYfewCxkcn3lGzq6oztgkYCXKNpJ2UkyU9GEQQLE/igM33rRs4smr6Gw/i70qz3
eioCh8xO6vaAgQWbYrbhQuQPDkuENjU/2Ix71CMHJUYD24rHHLeHG3VFTthlf8on55JEuC6WIYTp
T/KhmLat3XqAYdZx/zZcloiuISEAyiKlmlaKqHHMdg46tn1Nwl05keaXb0Y6rWXdXmeU3MlaBWWv
f0AlfxhT4mC7LS8aqKEfQbW2w/xaxQNBA1GwmEQ9qDN8fAu8h8RYvutMBq7wa0naASBqd7gRwnf8
VzfoEy892kFbWi53fJQOD3YPnrJixxzV0WsomzfFTl5oe2tFJZgEcP/aPfVrAxRphCJnHFomKyRb
5ih/RcV5LalIpzY7qG1JCpMyISRir9KYFD3tKSuQB8rcfLZSelDxOaJbH1GuuDVBrar1q2djgNRQ
wcnuAMVnRqpmmuLpS+3HnXbT5ulHkixpoGSAIuwwozXWdCaqbBDMZjFuw7j4UpS485b1dW2QfjTq
+lDECCtxrIeqNhDty/c+i/ySZUzBUbxzAEaIhFCuIaXAk5CkKBQ755poXcRUJV+JcmeYXHEGDUX7
1o9EOdU6HV++CfViw3TbljYk6/FLjHLbuMyWz0b+k+vnoGnD8zA6r8NoQ2eTCuS4MTypxlvLHlST
CqVMXQZKgRvBtBe0BdZyVS3hdQ7Ej5bGHqAJWmhwwHGBFsEQ9X2CtDkvFsYzdjHC1xpeZHw26uUS
R/JstEQUQ3U8Vatgj1XiH0NpCmGE9RBbeh78y7GL0Rikj05VvfV1czV7NKRb4VfV1Xeq9/7Qy9vt
UgfiY7g4UHL6GfHK4zF0lA97RLyOKn43OM5dkhCYbGsflDTXsIZNpIrkNuHN9qksUKj2b6kz8b9M
BM6Wl4aHC9JQJfE0joh46pD5scYvwxJc68jxRZSpKmzyuebssznrt9FoeNF6oOP8muX0juY4HlCm
z+AWvLBWr1krbDoXjtMMpQM+NFa/LSuq5r1kzZs5aK+7hLOzqgL0End2pz3G6fzcIq9j6nBTwOAX
8QLPFO1KNJ8nbDJcFEwuo5oJn1ebnPi6kpIQV6wvJgFECEoe1wQAbQphYZejyfYiY/UnJLuV0dEY
LdD+Wrt/sJyRW7rNycFl6FbUAAhLht1QNzmvY56lXXRjqKkvlVY7SHwVVDLfkbaQwKBQIhZKetSL
6N60IkiKEwHx4/NYo1oDpvUME+YExeBj83tWGfatetZJzsk/9bzrXaeF0VqvcMudBfxkyyMhWTFe
qE7uSxpAr4e5G+Ik7IrNIzyjVEl/y3Xz8CGQQEyyL3A7wW3OXE5y05c451IMJVg7iR8hdnmy5YEr
5NhSFth1SGiVIMQBACpzrx36qnsDu56iORHkWCRLJpLLZDN+TY7Na78KE/Jcns7vIbTfkDoZ0rJP
Tb+zuhaIfJUdipKo5rI+Wg1GrKhs8SnH8UcOcdBQBBPU7GTO/esg2SO3ZN6P9YOhjae6RaxJMz1P
/LUMxmY1ewYwRx41ykeoW+8hUzFPU3WCQPTDbA71QVHHS77qHyIef8kYDw8ru4/Via5OiZVX01hd
2upCdkQHPnJOngq9LS62wZI9tKe91ZLfSaz5aP9IhxQEk3x6YyvbY1W/7Yflog8q1geUhEtL/vDW
f0QvvSQrYiLVVVfJBZ+R7oROfANwH6E2CwxzfCTU7MJA/qjH4486Aq3i0YnsFg/+FB8sILBmjhUs
rcJzKVIE4LjD0zi6aazkEC7JjmnjVcvFI/XYb0chahJdrAmSB/pof8DkgPKE9xrDTWGjAyAje1R6
A5GV9mKqI5GelpsUdbO31D46qPG1zUir3Z4zejsSvChQvNLYpRrzcMU0Hy0GxSy5hGsIcf7DOQpE
7CdWihGNB6xWQ//hrJbFqPosaL7wimTMx4i2VLQ6C1aq6kTLQM1ulzb11XfEnVHzmruyxHO+pkiT
rBHNt+gxBC9siggqcLZhfRXqn2K2SwiFjLdjZPBu3E5A6dtP7LEXxerYWunaq0W5DyZQoWJXXDuD
wu1M2qU3kXd0DoEVETbLgsHrbmKvlZkctyrxjGWJTsfJnV8qy7VOhXDK9a8b2UkniSTphs8oy38M
TT9qAzJnHNtuWHnFPBOX9zvSEvmOXyX2Oqk8cBNfTY6qU5YLGmEychmpTjxQWL70GiXd0r0bLaol
gscxyyOOZscC+ojOPklWkNpoR4EZuLKtY4qV5ZUrnrSXYXlTLCKF2uy3BiJ6jDRUW5Bs7IjzaAy6
otYZPIysyrTlZCYw1ofhYJjrkxEZgV1+Q0M7Z+lr2t+OOb9Pe6o/OaKeUbq+2szyhnAk0XX6qUrK
SOzelA9IaKPIyvcySZXz0OZ3Kzg3xxn2Vh0WR2E073GC2GKqWXiXPbiljsqUVkO61mIBU3wN1+w3
26bk3I8FSks/1Zv1rFvFzOcr4ZqjV/T7Le1U/7Doak1CDwRo90oZQ7fxw+bCo8oJFK05LmharYrU
tKql9+aBgIAoEnzDOdO9iviHBJHbvJqIGWTz0m7XjNQQ+qYJqus/ANfTMZtAaoLRFs0pq+KrVSRH
tQPx0K/rQR1+rfNyaWLiR+IJsFKd+dME5qqzggp8r7bZmKGqIZBh47AzNvpqkpKwxNC7w1tPHBYG
Tjcdpc6gkXlRVVNxOBRjrq6sP+PaVV41z5qLCZy8+xmTnyF62JEIkcUK6no11/isqQUaalJ4MAv5
Q4qAyK5r6wh5Id1dIWzZRzMD9ZMCRuDJ5yQ4soWrSpu6djL33ix1w1Wajn1vnH7jroou0+TcDlZy
2yxITJ3q9wj8ybU61AuFjcOR3ZM7dMu8NzLjhXUkc/6IitqZ5Vc/cX23eIX7TmPQU8yYl/UpZ5WP
4A3cB5kFBmPqTHfYtiKGcpms45AKF9aiPZRbtreGTVlriBZaYYMqdWGCmOYVl3IaF4eFJEWZEq+R
t53F1G1EqDfEh0mS8dSoAGSVCXVqa7dfhYzuNW5PDC5xdmLuFGj6FNSsR6nNeMqkxknBNrRrsIpj
29fv2vxgNJyR4fiTZOarEupseohENjW/eKkxA7uwWJn0OAMXAGlgFFigQyYU0NIizLrI4VOZvRv1
icLQ3H6TOkv8kGEmmrxfYPY+GqmhTyN/azHfZbgyOVTTlkObnzIsNCX5Y202L02bCV9ryueuilBN
WDZ6bosYyK0H00mIwiPACY/DppWo0YqV07n6GKjTcp0HVcy1HMbagxEqThCWygnexMNU9qOvcG5N
VUik8jZgmWL7IMHKRpzN+2JQNX9icwCu5DpsR2BRplSuhv4ltTzzGHx9V0V6oMjM9hOjgp1ZMxHN
sSkEer1YO40VLZ/wvdUi1s1L5sCMWp57BprHTldu5tW+rfvuq3Hsp7XCAZZZQ+2WFT6CcUUxOAzm
KztfjVZ6fY5xrT0gcRjKNzssojdggTgx1ngP3cRnyCwYJe4aS0CVz3gnCMi2vHaSfLtZZPtxKBvy
nplTFlRabVjQQfWZepz6CfBvDP89RNFnF1vcFIxnxWjzoKtZ5dkDwYjTymYxIXOv0NkdC7ZpszKC
4JbNq2GVTFaX+AvRn2/3zesfpKD/D2/9P8BbHfWP7+l/w27dJ5/tRw7o7s84pe1/+TtNSTH/puuM
bYG2qpbJ0lGHZvR3cuv2R1LqwpGm1C1NtVT9v3BKuoTqyo5c1W1dp1O0obp21d/RrfwRzK2N3Wra
3D+G+E9wSo7OT/ozTYldsaHzAzeqrIkqQP0XjFdIomZq1tWPELv4uB7rp+JBvG1+tR6ty44Abf87
OxWn2F0v4jBwEOxxqB+ss3NefpuX8bs/1ndE0j/lR+U2/06/hWce8qc19q2v6QVFQ/PR+czmjgsP
PuegudgTDobvnNfj+A1tGDsnnP1T7jX3zUl+xHfGDyPIq3nRPhzSffIDo1XtpX3qL4RUBJ3v3PYe
cBQP0vUxe9Hu6wut3T0NRlA9aK7m53cgpu9ZO1WDZz8VfnJAFOIE5W11Pz1PzCfBH92vF3s/X4aX
/tg8KLf6l3YyXAJL9v2FecKNGTT70OsPma+erIBN1w9P7hPv8kY/o8V/KR4UCrcv+wf7fWTjjiAE
coBeQKyn3OWdZ5+a0xYSjV77FhP+QX2O5tvmVDt3n8M1OeEAO0U38R0ExNvlha/wwmf40XyyBo4U
yCfS+nzzXN7CYN7VQf4YPmnHas8bdDv3qXAtv/Dri3piHOYx6wziG/spPJVB5lcu/MZdsZ9+l2HQ
Dn78Zh6qkwgoNPz+gF/tHgnJDtjSL+uQ7Y3HFbHcPVPznvFnwEHTuTU1h/Qy1S/5+/GVqjX6zMVZ
pzI9m8fBlW4ZkPDB+5ov8AoLF9YDNkGPpzObY3gIl+KQ3NfnZs9TKz02ByASbsrnAmvB15Ie46MV
FIdqjx3/VD51v5Sb4mrf8QqvTsCZr/rxkR7F5mvP9sleetaDfmBdyDPfcZXX7Mz2YW//LNfNs/3q
PDDRftXP/WN7a8P7JssCJ6B6cHij5k45AAYIhK969R4SaTB82Kfl1Jeu50i/OONpf+T6REwYl7dJ
cbACsSOqa2d4icvUPJBnFhrQnviN7HOvfqe62jX34x2ocMyP+g1fWlG60psPzKla1RNPM2iKbfgR
4CWoL2OAUK/YFZ+mh7VhH5Nq60bXu8LdGW71kAbwewPrkH8H/RPSA/mCOilKrxPGg9MvMjgxbvq0
SkSH4ud1R+KI9s0v1MrnMuhvySyLKFD4Ed8pl5HqzkAMd4a4leyEsvKSEV21a4dAyLfBarmTfxSN
jBTnJw/PSCgktH2aRv3a7+6+usAiFc8nv9EjHbMDAOrqz+P98mg+01ZjbK+LM//NJOwN9CU7ny/E
m7v5OfcJVj1AxAUpsDAVHLFdnM2FgSceINBfaXknPpTue0YJkfpJDm9E1z1Ewcmd+jbJQzbs9RTK
Ow7nnfpui8chpGsSZ+cjeq8YBybB2t0q7E8AiiX8OF/dsfOZbglyDfHQ9l7yDAhup5ErTuoXXYby
OyI/hWHBr8SgQUNtqBJbXrav+BLMh4QFR3JmfXZB2XmWXmzwcL0rF7f8nHhP8kD9kgOLb884Brr3
2aXA8KeHZss+Fx4jKV0cnJX8ZvZQO2xPkhGZeF0KkzwjIlXw9bhAivPwK0wwogb6I3HtuLlmsevH
E+iXF+aI4t04W9q1fG6KY/E6vCYrxBv0yfTQLt5U5tdXpo/uL7DQFhSAlywOpHzpiVFUXxmMoM7i
G+rxuPgdFW7prW8DOs91z5oqOy4EgtM2PeJTsQ/T4/RovfA7cUsujpv+QSXrlfEqwsdTf595j9YR
5NxALQs3Ilimb/S0kXPPUn167V7VexznbDU3LVCQ7vr9oLgHffDKZ+XOfugO3yDEyBVRPRxO9VUx
PqyrCoVveGtuB2a7XQCf+iqihzLQbwfm6sD2flkMDukxksbaa+hLKixL81fqshvkt7ezjokHO9hL
HiZ/8TcVuHVNAZHt4id+zlvuxvcxBrdqCgaGnZ4SnzBCApxzrvKTmIYt4twfmaPHR267XdS7pXzV
qZP1fSNHXxDAuCBY3dls1QyP44Grwxo95SWXu+LdMbZpqlZckze1fAMz0f8S0ZF6eYgu3Y+O2aap
v8z22bk1szORcQ7B43uv8Yl3v0U8P87u8+j701fR+TKFZ+LCSGh2xmu0fo9XQbgeShaPFpjMwOvG
DdyT0pvvZotzCW9ORMZ1jz57GTNWAIl6x4FPm/OFV2y1yxcjMYCMFq+KF09XogezR7BP22wIoAaW
3l16Go6UwW7zaT/YN8RZJV5/bVhZlDvtk38QJXMiZ+XWdAuv+aQTPfJS/FJrV/qbgnbXtZyU9ZFA
zqPxKz4On3QMBM58Qi06GGfodEymZzIF7wCxAPF+m8w7cZDe4GkBnxUlgwisec+/xMZOPRATsenl
FIb7MWRF5uAu/bo1HUwb4/G+qY9pcgpXtBuH3nydNDf6Ho7A0OfVtRSUYicOBDbYlbU/xScuMq7m
8UrGGy3DcEi8DxuuB5v4QNoEVhLHdKdWbCjcufe+1dZVjf3/lZL3/6UkAtP4q2qWPILkM/n4cy2r
bf/HP9Cg5t80qUlbVU3dYsb637WsEH+jwDXY7Bma0FmvUEX+gwyqCPk3h/7cdFRhIPXCX/Jftayi
2fwZP8d2MCBtZFHtPylmYZb+qZS1BRtI3hn0K8PRHQrbDRz6pxQCpW/10JTDL8tEdLU+zW3ujvn3
n76Pu7/zbf+Mvf3npIM/XoNPYkm+BU01NN7wP70GiHEkJEXyYZc1KZG23Fj97KxqTzVOQPx8oG8k
TbHc+OuX1egg/vmz6bpugjiUoFkp4m3Qq3/+bIZcVK0zxU8TzQi8XmXyllgd47u3FPFFj0ImrJ9T
QQSjLHcQ7L2lKjFN/6r1MwF25F1NCK4wr9IT//Ub22Cr/00B5vvQdUO1DZPvHp65ZnOx/Pl9DSlO
ylTRfiKDaXLKzDY1GSkjL0SHy6Ny0P9B9v17e/U//AL+7Ze8vSBtj8YUVqj8Ev75Bec4N8DI6z9w
7ylm7fnHxlUBnIWh8l9/sn9/IVOnZ+O6RPmqY7/85xeySJogloLirDKJS6pAZjGc0iLj+a9fRv+3
K0rHFG3SBQrYbbRi//Kb7VfCE4D7AEgUPyIHR4YOvZ5fk7rwo6hl6GT5toW2G7cJa/YP1FUK3jYt
YF2IcXZ8GXlQ550SmKvma8iDRTq8EBIEjhu1iY2/6idFqNmT1d3qV6Ev+x4tS2u+W0hPpEkzl2/n
sXC1nCdmVyH+IBQ5AaI4W4P315/1f/hKDXQBusF5IB3V/JevVCX7oS3h6DD5YKOdV3stwiVW1f/x
y1hbc2wbwthab/Fv16Q19Vq6qcaItFZBU2jh1YIg9J9+GF4FQYbQGY6b0vyXC1F2dQ+zyYl3S3MT
SvRSzbs+Tv5fv4gu/rk/5wazTeHAU5ZC2Jyv//qdGZhUcgUzJEM/Qg2YYE9r2N6EiWGjLhE1UyBj
UhlAhU43yWvnGGp9RmntlF4OEa+Dzolempk2uPmgsBw9PxdKqUUXjutmYm5fVcuo9o+iWQ1DMMwb
W2d5LBuhbm5ECVsjteiYCD0g3ErWSzidemew149eJtUQhGslswOhFaj2elQz5dXuAInieDVmKIxW
M44Q1hCt+QlTMQIfbDCNl0HRy3AfhgsekJLYqVcjbEWNTV4zCgbMXfQ99wipKbFJ17rPbR0UkKqi
NFdBfFSP0xiK2m/gpOGIN3hVlkaxhsIHpizWAS0nGz2r9epoOVIiXFcajE+ZFO1KW7Ww1RM7nWE+
aAUW7B678oWuLyoh9peNOpUHrB6437DEUMTzYdoxiIB30WgiBqKEKlRS31knjvKgl3Li380pw4JH
9kzXBEaq0yVUOT8E8b/R6C96Z7JxmU0nsV7Y6BWhr60ZwebVhNqTxgtFoc3AhV13Yc2/I6i8M3K3
NIoNsnXjHvlSY1a4KNO5ep4BA4CpMUNDfxoMZcbdLxE1HnpVLMNNLzMxP/dVFLMVNSE8ow0sQ7+P
E2UKLA5U+6e1GoWpCEjsLaOkGbYth1lbFyVOc4viFtj/vVQnO/8kJq010DrNZad8dEUUNk/DwFrk
C5xT83ttDSrHfGxXN5rXjhIRX0nIoHpnw2a0VkScJrxYbEgZn1FpkWB4qKXwm49jUhnS17NEMCEm
SgTukqj7+AXdVo9FpIY5cwpVEC08B+oa6X+V86tByRwXiAOHWSL3wpwURcjIlokWYS5LicZAg3nS
EBHCRqoReHuSLGPb32rmQAJxqSvDiyHszRZiocBr3TTslpFIbdNClbtLx7zXnox5UszjqHeYAuh8
Hcs8T2avVV9NHSYz8xKnaLuPpVOLbp9Zy7Q8iqib0vvSXM3kcczzBbpnO9otcxC9kj1cVfB0G3Vh
atDaTX1oH8p+ldXHyk1LbnKCB+R7LseJ8I++bZcQn7gkC/Ct69NOxyMKrqJyS+J4kme8mZF2BPPY
0qnkMZf6mk8moQ4DAj6JKLZh/YAzPoqS22qSUntQE2RaFzyxjfOKh09Dbd6s+kzaXVQ7ezOMWMfi
zsfZEFUTsXXmoryPGqx/EiUTWCLwe7hVVFSUCOSkxjpzQ0EX0MGassRiKNi+c5u06y6O1P4pkT03
/VLZZCrXIXi/XapMpX6uC9X5X9Sd2XLbSpa1nwgVSMx5y5kiKZGy5huEZNmY5ymBp/8/qCr+tuTT
dnRE33RUxKk6p6pMEAQyd+691reKi6liV637IQvpcJV1jiHDj1px8mw+i5zhwsSlXfiBU250oWW0
0G2IM9FVB8wXQ5anoDIMyUDcB5LmAc2R6sOpg7OupdaVRHfB4CZxIaZMoYp/ol0TwVVr2ySCk+6S
eytyKRDaT47r9Xee4SOXy5Cfc6KQeeZudcTTwTrNwV5AgCMkehw0KzvldWjjSbaMejg3wCEFiBrP
JNikUhLAjBnJVaPBB6sQS8orKyvsgthnHCvMMABt1UVWEv/t9xheHAf1GnRs72XMcq866ONEwLw+
4QESbhGTGI1NHvqFXqC2RmkokSc2Qbzt3cGG1lHX0VuGwEi/hFkSjI+T1pJq3CD/qA5onPX8xjfI
VVoNJi+vZKSkBKAKs9QnfHtUbq65hShnUlE0UgFE7uqseq2GVMCH6iKjP/qY7UmmaQyi7UehD/hC
rJruaxUgHVm5Bsyw/ZiY7fcBfmKy8keB6yIMxlKA0WEqv3B6guJ5rfo0XE3IxUEcJ1Plrs06lK+a
YfTu3g37YHix9WCCM9clkK9pgxveAdK2Z/wkyKvzr+0edBTE6ogp7WTa00NEgAa0gS4p03u0ssRb
KhctR4f/7r2K/TE9ZlE2Gg9+RFLVRq8wAJ9KXlF55+pyTIFTkZ51bwLWliOFj+N5VAWI7LW16LE/
3Xzs2P/bY5L/Q2dGMR9yiPn7byYg59f8Nft0ZPz4P/xn/uG6/xKuIT2OeMKhKptjQv4z//DMf+Fk
NCl5BBxOhNL/FSch/+VQus1HHcNyPJwDHDv+M//gz5Ou4RFCYULGYwZs/U+OjNZccv7X+cW2maBA
05//4kjDdGwu79fzC7JX2VhSWWsLwBxaKZ6N1mYDN6zyqsIZC/ff+WlpYMunaTaIMl+DFcmCyR6x
rDrvRrosn87g/Og7Mz6w9q/T2A42UvrDujGZ4Nrls2OOJpSXPl0nmm9sGofA1JignMVIxNfCCYrH
ampPXYhay+gaaxmzwK41WMWqM/bWm6cqtY6omRZ5hiCut6AiTZ6xT+FeL8KeeDlQ3TO1IETqb6JT
Am2kLfLRudPwe/yluBb6XD5/uWWeMFyO+rxm8037fMsEcGm+nQQQYhbowmR5O0aztLq1nzvsPIB7
NxIErhbFa8/KnA3uLz+s2OygzmwbDVGZbIdppwwksWE6IMYKLDrMZF7mhBUoE/SxgOS1rHxrXZdX
WScyYOKso6GHIL2IyaI2fwS6uIN5q4j1Eg+iMH7MzlSeqW3izDKL4oCjZRV75aXgxIHzyyyWGsoQ
3CKoW31FtnvltN8r8sBFbGPqmDZjuqFIQb9LB8GyaWgWQdluDC9aVZ721FSKNNAw38ax3MVZby3L
3qMFWjs/pJjemkiLt2wBK907Nkn1wiKq7QrVHWiWDEiyYVeMKMj9ROEOC+jemzJ+bKWPGGORoF9Y
6C7yx1Ezr4gDtB8QL+hlvnJbura1tE5J4206XbvTmTDlgWathr6iqZshk0pDe11Vd3Ydt5tGeeFS
je0PRz/HTnhduPsAeG6Y2c7KCsLXRNRQZ8S3X173fziRG5+PdfM7ZHBulY6OCUsa3tcHwq71rOjS
hAeiIAtPixx2oSC8eCGK6zKvkF2myaMTTt80l7OJvKh8IMxbY5sQGrnI5QBBu6YrjOe+XIE9Lzkm
EDGrOqQMSBVWFUptOw/adR+fLWbeRxhdfznsG/N7/vmhdlifHEIR2IddqX85muZpnvHuN4IwboYv
Y4NKrHdmOTCpq4V563tqF2UBYNR0Glcx+QcI3zYqrX5GygpWarzYZctPOcbaMnVCYsntq57KeV3k
P/yhfwQyuPnzXRe/XzELl+c6nknyJl03pse/rlxw6NqknxGm45hssEa94B/+2bh0RWyGLZmevzma
wtNDGWDqxboqOAzLEBPXn6/j9x8fWCBsZWbHBIrSLvl8GX0Z+ojU3BYoju4s6R4+ZVV923iAUf78
QR9/0uefiE9yAGIRSyTm/J/Pn5SXHIDtyWmJBAHIouWQnHMsvBhgXkIbCEyaI9Gx4dV7RkX+jMXV
CJzijRHuR3Ng2SAKPPFIApVDPALXy52/dAQ+Ggtfr1CyY9AP4HaYHzGpvzQgfR6goCy7FqoYj0Lz
HBamWqJABNcXwdOx0B96Df2cVK95YaefYZvfNmJ6yM3xhxYd/nK/PrcM59cSlA+3DKES9+23X6bR
AifxexKKnDFad/TeOXG8Ks4hUwtleiTBnQ2phQZUxgX7+/+vAP5hSfh9V2Ul0MmWpdHjEgf15W3i
uDnoeRfhFTGp4iKaDOReCGAvAWk4vWyr9eTbe9IKT3/+3C/dkvk7e7CI2NQNmiWC/fzzM9Ipq2mw
9VFYG0TUDBVqm+ohyIsbV5QbPyxuwjW0kau+SW9Mp7n7y6fPO9/n359PdyzqFseSHmvi5093HZR1
VWPTg4iLm27o7srBO1YI7/HOE+QM9S6abn2ZP3AWOyHdzBz/HIflQxWLk1vWG8Jo/3JJc1rX10sy
DABwHgUVMb9f20eNNXkuj2u9VkLHDDECwjbX5kwfVfULwtgXM+h2YZsdjUjdOFp30sb41BkXiXZw
fooHptAxZta+vDOjE8D4vUxb/g/d2yyCyq30JtUU4Mh6Awh4l094+r3qL0vd70uM9+k7fHnx2yYj
VTTgO7i2JMxDnqXVvvFL7/7y833uZX88PHOgnYFFiPWUzeDzz+domadig1OZDOoHryBqAbuEsWyt
djeI/MGu5BXVxrvVMxnv3ZVujqC/IcUky0L0b+kkr4h9/NsT/Y8XxX4keJksjmlzf/CXNYVg0jYu
OjXz7TmMq247aeZpZBJPd3rdGuo2TqCjhfnTmLhnq3eWTdjdjT3/XVlvMdaNKj9rffn053v1D0+6
YUhqZl3AzuB5/3xVOsnt2aD3tCBi/badiqfOFKemL25qVKN//qh/eqcpMuU8ZGB/Jmz682fFVir1
yu5qulYMJ0Xd3JU2vuYSFONicn00gxFKCmyFoLUR91lOOCPrqDr/ch2/r6eeQbwtqxodEIss48/X
IWvBkT5u6jVgubMYyYHZBepOOicN8DLA2LfWcq/60Hz/8+d+Gf38+7E0XccVDCN0w3K/rCp4KCbD
H2vggKP97pb5CzBcBUFIP2UdfqYig8sNgRBafLyaXAA0VvzCqgxE2/BnUj1CbD2E8KVoi0A/XIim
pg9p93+7P/+01DB84+5YHjOhj0HHL08qccQc1FuyLv1AnoXVvwWifCqLfUIA6QLsjliGuvHeCeeM
nwzzzqDf1zrhHg6Nlwnt5agMWHjJlgT0M5lKb1FPFP2f7+U/FE2eYX1sh1go2aC/PEuJDIrKIK1i
DVv1Pq9XqO9uR2FgJGzvSlE+GBbPTacVL3WG0CSaW9/hX5YZ85+WM8vyWHcpmT3ens/PEasH8MEm
4I3Wi+8QsssF9DkG59g/nKq54ECoVp4JZq3Im0NrowubspvAQCQHdGlpTf0lB4zMcAffah+LTSWQ
nVlNioNR/PRy/PF9fKEQcqAX6bwPpY//vNYXWgLEuNwSnAhVEx8BwSh1gFEOgr4C/rPubd9c/fl+
/754SabF2EI4WCNYNL+8Mjr5oOGEVWhdDta9I2y1LwL8HtLbkieAB7fHUPfnTxTzL/h5D2bndeYz
PYpGV1hf7m4zGE7XxqlYt4WDcKQ01pE9vQbmCA8HKT45ZcGCOOkLrHC1ggYlcVOGR5AjGtKeavvn
q7F//61Zt7gg3XHx4gvjyzoZxz75NgmCpDTsjy7mTpqQ1wkUmEX0mI/B9Zg3nNSgkvQI6PhpF7lS
18k1XpOFYZCqE+nR04g0J1Pejd3/CMuEpL8YAoRK7UcnoJqv3e4IZGmj4mDbNvVbWtk2wB4Tdz4w
AnKHkiz8nvUTBJv2CW/JuZfeIcfuJFxA3woKTsDaQBsSBKeU9+CMcYgiI6sHkqEHD5hWlTyEoP8W
ZTuutKQ+TUTQdG676pN6H2fxAwyR859v228/ostgl6YMj83HufLrpjfFhmGS/UvQbdoRdwebXCj9
IegcjJEWRFCNQISq9LDIJcF75lSILLX0UnZoaPpB/k83oH9fjSdMAIy0nj4aIr8sbGHWxj0d62kd
VBO4Ag+pFXbsmaqABiiKrwbRGoDTMNwIk/7vNHTY/r32x59vylwz//pgz1cxj2g8srSRYcwyil8L
gdSKRAbvH4q1j3ITqt8bsy+izKqtNIuHAvM+dpq/vL8fQ+4vH2rS6EFMwdiWg/H8gv/y1VWJCt+e
UXMize/duuchQXtpKrocmffgt8PWEREAdve7lo23/Ga8RN9F692ZikQMkdI8h3xy5waYEYUX/eVl
N76+7NyT+agF9ZqrlOw7ny/Pjr02bj2gQFk23niJv45kcJuqby5B82VCS2HQPVRmWh3DuzFXiYQk
P7YbjO9bbN5Lvetv4nHWNlZvzpS9anr72BYximMSoLBfNMe6NPd//hm/7pJcMidYln0EMwwZnS/1
nKKP0eRBPZKapZkk+KVQsgJr703jE3ijRy+6SRq1ysdQ/qWK/q2O4JM9W/84qDMTN90vi3Eyal2b
apFa4xjDeDBB9x6M7KnEJptdiI4dQOEQQ+lM4rWV1darFOhdhg758GQBF9Uc1KCNjTqNlgfna+86
FAHtsPEv++Nv5/yP6zSQA7FRU4d/FV50lRXaA52yNaqMi2z6G2PSN/EQXYKOA3RhHrRIv5oCXOtV
U1KA0nFFzNqU3SrVnD3nfkDSZThjYJgX/vnHM6zfXkIxN7H5FxvbfLL9/MDRka6LXIG8GZvkpxp1
cd05PVZQS39QI3OooYsrkroSyK5kupmMzHS/jrZFkyFnrmx4XC6Lct4Vh9rc9g1+d0HWLDiVFBwk
3U8kPMhonfLGL/1HYHTp327uhwjq8xtNESnQRpg2qoLfngISMM0+6LR+3ay7phcbn+k0R/KZDgA1
GABl8hO4mA8Xvo633jjqq2iqT6KuBEQKf9MbSbqeECstG5xpOx2SHnX4cMCuv7KMeFzlWLZ2tgwv
6GcYTwFM6GuCPHVxk7OrMVst3/NQyT2o6UfAIO52yjKoAYkm1mEwUChUIWBJsSWiUR0tXFW8I6WG
Kx1TW4FqEkfnrAMYTTY5biO+K2+FxuM86qFcFJKZGHm/yAkDCavDNBAk0QoA7l7IbReCNx6H6Fjl
RryykhCLA+otqfwdzdWrdBLM6mr7VrcxALsjOV/gi551ZpQpHB8CjX/aWvEwSZzyBOG+2/a5cL16
KYxs4xrxmxDrWFfpprSmu9AvLuCon7KyR/9sgiUQMJnIj6UXjjwdsi5Z1DwTbSTPpcL1CdOAyBJC
B9NREGKaogRXQK3WDGqvpa+ly6GFDQ8Ta0XXjwQVVWnLmXSrkaJxJZmtUtHqb6aubpUFv0gxzWar
VIdOGtreMcOrzPDIS+FZdRIDe6hf1Dc28+mSQgJVE11WIgPV2tJCLi9BNUuecLUxmnAfVEEGSwN2
f5XZ2YbmR7HErxwhtBhfoWN7jAKt4vDx9LTdSIhYT0Y2YAoYbGEDyFPYW9nYCBCCvHv68/v429nQ
1XmQOXTQ2bAkVpYvG4A2gshkvo8BMjfvbMRZqnbfCrdkxoiGm5wBfNi3LlJwjhLBqH3/y8fPS+bn
l4ka05KOx0cbjrS+dCYm6E1WktZY11ICRzJlUsDBJtq58MHccxbrKK5Duzik/URsX1uKTSmsesmB
9d9Tx/9eFTd/0d+uxNNRCUE1Zpj2ZXHPInyJoYOP1JZjtM3GtR6Ue3/GG3xU2k2ge2jFa8ZFeXxx
0uFFH9c57qO9GPnfJ8z0E21PDl9y2/O/SufHqxvqhiChaFOVTXEd1TjWKjlgYFeRsfIKwcOD/XqF
fEJbR+AOCZ3UfkAPZBT08Qd7qr02uufQUgbEF97VARAyI13CREUN1liqdQcw8DiENjnWk7PBFH7O
e7O7JuUAEUOFArvfggAkmrz2WPm91AEe0O0npZsXqQVLAeq3KqDQlxKbd+Dy/lpNF/2liP+HDQm1
mm0gN5m7mo7zZdGniEG3NgzE34rKX1s1cYqufV2g4ugmO1vHhvdTxmGyMwtMloPxE2Ktu7Y6xzsy
//ZWZkyclaX2REm1i3zohr80ehFA/l5UUP14VGJcpUQn+uXXD4XfBj5qinWF2GPrN4PYaj4gfKqw
fDeZsNw05wI0Kbw2a3i/gYGIC7NmP47DvR0lmwi51Y3hmwp6BIsAFLgT4gYXVFqyNci7Wip9yqCC
QUkm+mI314BEtMi7odVI1THrZhsHHj5lek67wm43juxQcVBNgLO0zN2ItTSapn5L8zFaTKAZl/O/
i2zcG42JIzshabHt43XZCrnOw5Y1RZbkG8fBG6mdnHJGGXbXDfw0uPst/i+NERrU5F3W5czK5i24
72Jid+OOSILRwwYFVLzpzmFCmEFRVCdDUdYBvRs3NI/IlkgmHppEg2deDteOAx8oNMOzM1lwlbQS
l65nGbihchJO5t9Q4DjVDYJ4J0loSVhQHw0y3dpD5JOCZCFSwmvgS+8IOY+xbjrwysdgArCGFLGq
TkXR68tSHeAJlku/z9xlV3oPJIRCcCXhdek3GdY4yPoHOzLeiTMBfCSOeea9j74yNz1W3KnK+b5G
TNPkO4E92Z1tpPk32TPxIx7EGWNx3Uj7pMoI/FIHITLIivty3nMzzp9u3aZEU2Hpk2xx+8ZGHJ0G
KVGCRtxiF0BFjx0824++329mHM3Hx8UEWC5yqb+Hdq1tQ1Rm5EFFz1P43Cb2eNEM+3veEKvpqrFY
dS2m7YKfGSt1BDuy1ZsdwzHO3EEjZ1c4e2hFahT26kcRVW806vL7tEcHlDbnUB/bFzgd5548Ppai
LE1xJYV6c4pJ3lrWUZeussKFuDLBhhnfy7Fs3gfUuZPw117AS+VNxncCGK1NGAaHybOGc2aAD4TZ
czMHxDDgz/OF50bFPrKC/NJyGkFXi1VMTx/EAeN3emSggDymRnnDevo6zuVmM5j2a2q4/WJw4xbV
WukS+xwCf6vIt0eXdWjQlRxdCAngUK6mFIIRM9I5FbA9cGjiCQzDw2TLh4Gh7GRb2j7UMSGmiBJJ
3/ABt8KCHpyjkxIpVljGNvEL8Np1vucPBHzAuAI2ZKu25LEiRUUBl9jQOwavO0CYuo0rl6iWsX3O
JzDHqbz2HEwk7MrDLc1s6gvUP51j3mlJYF2SIj2Fc86dbmb+ET0Y4X8GSErEnequLuNVWyWKzDPX
OQEoU4SssbZ6AVh3t8ZN1GbpsMq9mvQFMad4VhALMEyOifZMZt65j4iGqdHFMgYQLkXO+Cwm08OJ
pk24vi0df5p2RWaOc6Xj2qcsCo9VYdwOMrJIEcCiLWlm+Um2D01iDTi+kcTm9M+ZRjiDjVH+oJpm
O1GS+KaTrWQFcyzvNzJI7Es1qo2YT278SuFF86DXgFi/Rq2/rbTkW2SgBhhlT1ZnMT0xuDduO8zm
sWXdEZfU74H13IAyiLCgG/uwYYnjOHuEtjns0HwdrTn8ueFrrBwYtfP5qd4TMPTvvxNN9tjEI+D8
hs5LQeA10FzYkrRX5MD8r/XZH3lBlsk0pudBgCZiNb5FErD3SIBzYQQdYk4SRHHZzl43WKGybo+N
oFy66O0WUDERrzUIjRFonbXCPedAt7fOSFhKa/ILlCOB36OzrNqgQW9Q7D5KsZGD7xBTCsJ48SCT
6WgOrF7siAAaLYPTSBjWu8AMX2otpMXSXrnK909BM6MPfDAa7aTqVViFkOTN7N7CETr1fBF9SvHu
QJLYRLofrLruVY4jEBJ97NiKI/DTTXm0579YkX/sJfkWYSVsTKNyM42FCgg8zXYiD5wTB1DnZMSG
fXqn0LB1YzoFbqsQU/OXgJEArDswoi3RVEEuoG+yYHxD4WoeRwhGGOcxC0sEFL2eAgf0ilWQDh2o
dP62g/iCLjsrN8rFNQXqsXyuC7WMtIY8ddldU09mS0c10JDY3zYB2vxlA5dlOLUBBVpMWUkqACVG
O1iAoKRiW0lCbanxhww+cqEOyjViHc0mexOUB7+OmdJcTXJ1zqYJIWPfQI+U5aVygwfPDnCR1rG1
1zRMW8GEWofKh2AtL8ZhPKEdQTnbrHqj1q+Rsb6yj20VJ0yUovZ68EDEdKl/UvHBdTgLQROroEj0
kNf77hl8D6PluDtWBm2NUs3AiDggs88GiId2eebrHXLAdClDJFqcz3aLU9Ca48fEfTa69RLRUrqM
5jJ/tCVhsaW1KhhUxohggcAwQxBmjsU0agnXJcwYqfr+44Bi9P0l1ecjTS37m0yk94W9/TiepHF1
340Ay+nHWPuypSuZ9dsWLhFamFBg13AuaTVuPZNqDSq9tQDQyzFYQ9oyhg21ujB7orcgjpJJt4oI
QDsmjX9QrYbenZ7qtpkoaLrmSMMtOco+Ohqyum3dBla+7ZNbK94rkMWiRvKqyA9wvFF8i2ysZP3U
tVv4SyYnKjwjfuw5aHCioTVvJfi2sed0VRMlMK/QS9t3xVZGXY+tJcFvHZrd2kuGox7i2G4a7HuZ
tbQqm5BHx8ZL54bbmIG3aTR7eIC7MnLeS7NlYy4zYspkrW2GKgjhenJyI0TF31TumCwhlftGWp7K
LH9og/HVTcnoHVUBjNo1abPCPbPzUi6UJfxtbEsstjndjtLvBdg04l8bUQASE9Mxhb4xENbNa6pH
R9VXYLEjC8CsXh0RbD+mfnAIBTK0DHmOQKti6fRzROZD8oMU3WnNUYsLzgOplxNrYmxkTV60U4ht
UlMT1Ym7jq1H28uam4+zpLchfoiiKKtRtVnAqj3rvSPalSpa7n23+mFMHSlFMJM21B8MsLpXFKDw
YFxKSV0JFs0W3IfdjLBvfVhurbWmHZ2tGtKi0xy1E0KzbptEAH27EcNwHE/Hnlg4G4rmLbC2xxqv
FtgqcC9VVXi7TEsIoNODp6BpxLm0E2MLZF+twZIehobACEJV3OvBfy6SytoZnMq3HYz93MwP30gm
ce6qZMSymFCOlmPGkzvVN5ZJLkHWamsLSyUMNyRrO8oPtu+G+FQtyvuLz5h2E6f6qSN249voibtQ
AxleJBbfJ8nIFhqtH40RZXsjqXFETARe2aDwl2FPzsLHacuV8OQESu6lqiUmRycCCTgX21mVTEtd
WccwxlJg5Zc057XSHwZbK9eIxYt1STm4KMgZ3coZu864mjwSGENzo8AYbTiKt2PSADPto204zJ1i
MyZ4aYhjvuAsDQmbb4X1GBPrQoMjvProRbiQ5RdFNrSreuhuVTB9K0Ir2eQival8slrgCm8MQyxz
WU5HNyAvsvNqba9CZwS3iiUZ8clV3qXbth9LOq0MZUsvIdCllU+O75ND0TUxThAyP4wUaJdONPqR
8RsTzm64UUXJeSlzFoUZOmd8POzceTguBsTHW3p/8tQ7kTxWdXlje5F5EK72o6xbvl+G3qyO0AmU
ROKSsuHCqyagyGRiXAdJtANh1PnJTaD75o7911vJeKx3uf1MzihD9cSuN2DB8OsO8lkbEgOhkJWd
PecFUqtLEFhqbqGqXXVJdzAqSfCSgnDcJsWD0q3gOBH1uLCDCR2i15FI1o9XCMmzdegSjklNSCug
0vyd9GoyFrp4wdvGqaMs141hWTfElewqUmO5d84Rfah3kk30rCqyQEPDd7axa9+GTLj22uwW5ijJ
NkCW56amSb5gRRw30xSBxQZcvWyT7vbjCaisHJhaC5W3fRNB/5IT0bMx515fajnfzOi261kiijZR
y8KNp+UQeLilA9s4ms6Zs19NSzUNNzJ7C8zAuYyWB5qZc4soAcbB234wo7g4ZIB9sDF9Cy3ceACq
bxw0G5upMfZC+fdVDKvPLHpr8XFJssRqziD2PZm4g3kkqj3wlN1DGTX2KTRbH7A9XZOh5eXQ4hI+
0bx3enkq9uaU+auu2k61FuxHB9LfUNUBMPnuWSvMadPntDP0PHsMNMZn+JbipWimYOOGUUZeN16M
ona3JUiBhnIO3YaNRCj+pgnuZRiYalcAuXfHfiAfAApdsGpDs74qu6zDVUU7TodIxriDdRIE9lq1
+sYn2A+L+jQSlTwwoVnZRGEskbA94IM5hLEnL+OQ7TFniLUd5Rg8qnDLpo3FnVbNJa/z06RxbBiq
ipW6iSjTHcO8NDkyjxS4xmD6HLuLcMdbpV8CPbCvPM1/GslfXJFG94CYlSpyius9wGr+hI3rWvaV
Vgbfcf9Qo9RmRt0TB4xe1brqJSxKy331syTZtvbwaun4p1RN1IHruXx7m4akFntbOr8mjLfr3ibZ
viGqFQNVfqcZ0+HOiz0sLRLg3ZT3ixoqnIXWqU1lsZny8qWva31Y5HqzNby5ZJbRNxo/b3Hfwp3m
mc4a48Uxb3SrSPciE3CQOuCE3ZB8d1AHX6mSRy+PQEwUY7twgsG9AKDb8wwSVO+bNEGVcm/VPV1V
ICIh9arrwK7JnZ/MEtsrRpXNpm/J10wC8nVZaF3Dmk6uTdaO1rabznxtgKetYhB8pFxYSz/SMc9h
RZpqKs44g/lQ/qgY+i2t4KnD2LWXUXPr1VVIoyFwN1Xanien3A4lCfSiAB460emAIVA/kWFJsElj
ynXSPORGGW4DnxmhNV1YG67YGnTyT40SNEUBnTrtlzEYWGwk38xcDuTaodAcC1iK1diXwDAcyM6o
nryqGbdglnfCR8rcMvxfqtDYuwSarTonei+z9tUKxxCwKWotIUCydEmzMIUNKscGteLqL14O5m3q
7Gvp9foiDSWq2r5/SQVVlOMQhqsD+ekyVAV1Aa62sy49TOKrSFIIdWVxrXQ17AP1lsXNt6ZPxCZ+
jkaCERElUfM7LgD5tL30EbuMGKGkFZXYYqzb8SO9pa3HXcmyXUz/gMI5fnbCimaRm5lE2wu2UJ/w
popvwzZKRtZ4pus7bHKLRqS0wCLC/HoYK8AwRup1y7qyYYlMLuVIMycTglh1S63be+TJFHNIbgWe
fDOl3VOOZY5C3CxWsBfvDY+MezxW6855bjv15BVdfo43ZglORQYd8L+ufm0qMa6JPx2XiDnlPumD
+0zBZNNAjFBlTitPkb2LLYl0qBACjFmsmZo3qwnab0DDc1EYUHM6uxaruK2fXV9D9NjqOHb9hGjN
Wu2TuHluCw44QRPtzBJUxFATJtwrEC0GTbuF0nCR9ylrYA1kvfbKtVasUhE7R0x0Ol4k6vHadJaQ
VOOIBk5v7dhz801NQ3LjwJpgQ7w1e9FuzYA2Vmy7kP/Gu3T6gVY8urQwDYkPX/F+FhvEqKxFPhu1
hzAIzS2xmVTppNA3GPp8u0NfDswljSUcxPaU4Cfa+rlu46Ebb6eu3kahdctx+CV3pqPN8a9uw+tK
6bAf0AqQp0uc0ZY44Bu7Br4ho5vU8I6pGd0bPdk3nJAioO0E/jbDplA08Qxps573w0NuxbeBwdgW
CS1vUdXScI6CM4PTZ63FPOxG5YuTmsZOyK0oBuY9JF2S+suqgEVTt9p3zWoP4cRKWFETLjjnPNQJ
dQIoX5zOMJtIeqN9S3/DJxhqUxMxMoStXBcDYgOCiRWTKgfG41ge6gP5382lyKynNOFZanx15XuT
e/YpzB2J6V+CV1wT4elvVFst86ilUGViRtzgTKUIbBJQo/pYhCZRfa2DBKNIlnmTrUxUJ4+tcqqt
M9yNFTj4uqJq0CoQqhFb/D5TaIEKa1Rn0i/hYtTTUdMl+WO02ckZNq61MgnW5USE06hRaEN3hNQZ
kC+rrlzhH+AgusuYYbPYNk4V7jOjg+CY1jRQpyvbL/RlYtXGtpfRanD1bmvBrLR6CJa10N6twP9h
iZzc3EmHlpi67+RXmouY2J6xH1cquNc94HcEuC/ThqmgqAsyz8VL45/VtJJ9JY+BC0zKVNDK48J5
oTUDs6hL7lvf2lmypVecVWvVVCb/YYQQZRbj1hiTHb6zGbPUZ3fQ+r67jTwIuzEurcMZJJsLWSfR
3/ax4p8X3U1S0ZENm3jnME3GQzFsp4Hqxk3KhxSwORFexanrSGGw8RPvCigUpArGG/gVaz8thofJ
J+iFifcjPS55Q/rXD+V0PfwuNqNWEMVT+Hgt2RkJYEk6Fz1oHJD+mSU3lso2HBNL3HYyvO+TEaJ6
NfywKbwPrquPm9ACSTQ59I8jhiCMaB7jpCS1ouxow2vRT9+Jtl05ntwc50fiFj+1HhnFtE3JUli3
FmkNGrFxK7qfhAT79oFmXXgdYwe0QO4/ckzFHI0XItdGxinQjgt4N9c2fpw82opRf+tw2S6akArK
TQvr0A/vdOaLAzF6hkXudMMOTIQNgKlW8SR32i7qiLOumP7ZIJP9FspnXQMfYEQ5LbJCI4S+bK88
MTx/TLQ1SQ9KhhMe4EpbfVTkJV13MKosyj4JusSHYODpgU7rzvBiWhCAZfgIcZI01owkq9RtymXA
C7gIa/sC4xl0rLauc34QMRTZSmXd1k77N6WV+yxn5eurhoMvjQgn5IxcINZdmB4zCFJ23I3DMLos
opT7O2TYf3VjwVJVhUSETOigmeZW/OOhWQ50otaI4PhpX7xyhixExpVbM4mA8Vig1QruBSibHPTi
grQTc1nPabKkEy2nVG3q7luMU3mFpD9kzinOYWG9B/SssUieTTskZce1UGgBdjVBp/bV/6PszHrk
Vq5s/Vca/U6DU3AAuvshkzlnzVVSSS9EqQYGZzIYHH99f9Rx34tzjGvfBmzDkmrITJIRO/Ze61u8
myRvidqcaY/E4g2PQsnBfPxhk9ZFtu/GKmbEKNUUUDkXhyxP7ko8NARgcP1NfNZaB9lGes2Ly0zw
7JhoN8s+f2a3uFcZuDFeLEMHh3AE7NE7lHicJHXCOG/yDoMyrx3HW12Amkr01+/41UaVtNLT+pKL
AfHMyKgHreK+z/MaBIAD+azF3G5z4LFIgUTi1rG1ujEOHdhC6IEwyhH4pHpayUVqc6LSPw2locWb
ggtS9wYbl//LcjofhsVzHlflXoQDLHRPXMgbaPeFoOAx+5UKphy5Kxr6Kin4PfPQ7lSJsDoDBr6v
OoGjrSiO3YIvT5IY0RX2OsYpESvyAqBxUE4Pw2GQ06uXdtMOxukjLnoQ3nEGNpNlxELOdup8+eIh
njsYtltc+vq5U219g4zK12+zIPCkTvOLOw6wutz7QuyH7JQo3b2Aq93oPoVFFItojMk5H1SFDnPg
oFEETLl9rg7n2+a0OIpnTNP9qyhWA9a13jb263w4GhzrMhXGTys1xRGp51u2JCWTAkbrjnzy08w8
OSR1aCeZT6pX5m4kfK+Hbq0b5xqkSG+SMfgghInk5ySWh8CvxRsu7fw4Am/c+fVrm48kOhEusjNS
sPhhHRM7NAKss4hDUUvyLcYFnVext58oeK2kuZjGGCB8yBRTaWIJvOXe8NG2JaSvRKFdJ0chlxei
c8Mrynxr2w/6lI69TT5hmEU5drqIHfyjGBWVKUvcyMmU3rnazpW+lTWpf2vTYAYVdF2s156G+j4v
PJYQq/evdqw3HcSDy/BljmwbaCCfyppnKWwAH+S2Y9+IDhlN6yYfLq87U/XFM42jzQ52yIcWaAX0
U+TX/By3Xog1qJ3nJuwZnYxooB0+orZ35V75cbFPu595mF8SshDKlNTsCXtlnxRPlh4JKZoma+v7
/YnUjEuAJkPNqNbgCNl7cq1ebA9RTImXiPpyu5QffQqZu9Looq4JaILjouvbQrZHkuw+sH5/TSYW
MM2JtyRapp+INhJ0qTd+fQpYh6O5HUGiyfqxLjJO6vAL+j7+pRWP05DHQPvX0GKPCdIpfCizdUqT
1sONbac2NYTJKMpCW29WHBKMoqIt3BHinE+U3nQgOmrgCjES8z46h+nKAe+rE2EjHBjsiY3W4sJW
WOuipg7DrYulb9v4/ngiXhP/R0OmQR6+ucsYP0g73/eNGZ40+L0T06u72oR0aePKppdMayoMamM/
lHCLARK5Z21YZKEShOGE9a1lmNRkSWOucpJ+K3M7uceXtfE7J7h4RrxrhtS4IFUBJG7tBmP+XrS8
ADVhq8VDrgH2+e2O5NUCcy1Ju8OkYbSRGhzX0/2EzrEJpXFeEQcE5MX9rsxyRNCGdzQX23zGY/6N
E35H3NlDz90elxY3YE07Pm7HfBfKmTQBkkiOoe7dnVlmhNeZjtpnghKR9cva8qOcDVO4kKwFOINa
VibFgptFsBLYitLUJTYYKQuejEtDtRyMk7wtBsp2YDT72uprMrhoxqmu2uJ5Za1JAbqBiLgGczpS
0kMeNOVTK5Ifv1eLwvY4P8Vg0o0+PUJMas5J+aPrfAWzXFwNKzwVqpnuU4kObgpq0NIrKHuY1byR
jtiPvrSZXSYMxxkF0cpKd0DyD0nn11AUyrfUzTpOL3gVectvYRMUZ5DvR5GN7l0Pq9uowK1siDwE
nkmOTPRbp1H0xAgt3Dpw62H8Ob7em3P2MJhvg7tvZgFJYEwYuPoT+W1VCONaftfZ8k0SwnGidHtz
rVFS8lsneDFosHEMb+lH31RDBQBUZRaoI6XX3iMRqKl/P8/lC1fUu0lEz4nbXmMf8x9Nlq7XvcWI
a1tZZOOh3nkke0XdbACUzYrsEv/RQltKgrCke4cgTbPjg+ZkY4JH6/1s2ALvnCThkC1acWskabXq
dzecceaPYi6/cpJHPKc178jhC26gZfBY5WAl+zCOfp8HpCLVdNLyYlbuWwBL1sj6bmtVFD5dh05h
TAYrqjqfYTp1lEeLf3uX22N7dL3ltSMKevZJ0pw66xZ3WHogcPxBz9wclqwMqOLzAY5ChoBNEkSg
iAlvwIiHWfBS0ZU7EHlGpkJH+8+JHaJE2e82vad9lqhxi4+AMnQiKc/K5n5X5Mk+dXpUhrNJB5tt
KamXSB/gZei9pYID04nqzmgy7t6quYWKH3Pw9iLHyD+rFp1WMKbfY+JVYTQ8zRrKDJPzH0WX3ufV
sM4EYXcWiuYxQSrf2yb/rl1xmavAjsjw3KfDhIXbm7feDLZSJq2181Lms+NM1k/+jC+pjXDefk2N
RzxBX50dlb0kbvuzFR1FVfrdpAvIBopvvSTEB4AUYwHyScgRpbKBPRNlifs2NO6r2/o3U+v80gUR
jw369KwnniDrGHdkRDrSdDmZkyeIqy3IeCucp8ZfxF6W3Tv7NLIQ6PVoIM1DJRSz04LS0PQvceg/
lqWAjpMSmCjIzhDyivj5th8YzBaIRTRnkp3RqLvapzKkl20V6ZF9N4yk6E551btbh47ZxrBPY2k9
NmRRVCM7qln5H5qxdzUgs7T9EsxojoxAI7JYYijpHqenBnH5JnEYVLq2PLagex2/rfnIq+fEcnd6
8r9aT343FV87OJPky5r+XAQTTyj3t8m1Gr3u4MSw4ZauvJMlAYeuKH4FTXcNbcwGpE2atu7P3cim
RAOKqVdxgyvsMe2Bxi/ABMiienX6wrvRFadQLa1oyhFGeyFJt2YTmhGyqMNEaeMwiyP3E0ABtngA
lCS5GkhyiARQLgGICeKy+ZAQ4O00NimmOrvr7PBRprWHpMbalA7Xssz6ClU2aRbVcnRS3UaWizKl
abI7F/9T9Ns9bxpLQ1vI0RGDDmYWjPtpfd1N4oW00wXGAYoE4ZiX1GBeVGDEax0eUkF9Q3Bquszp
Mazmq0Vocpud+qJCBWJNbFRlBMLP2zoKNY8ERmANsJkHrP5GTeMqocVtMc4HnkcxYo7lFPkW09Gb
caUQlITDEEqEb6hj/tPQkioSGLU8DqQ69MX3XlGnhjY9Jn4fB2DCcPt41/c8qSbBbUgQu9eRyqvz
fBIWJBaLZJCS5SQGVhvwLpfA2/cmg1+LR50qxor6mFfNpEFsMmiYZI7OzjO9JJ9WFvOfDPgXqzEZ
XRzYDUmIjUNvx50WsqwT2tByUZpuKAE642DQthn1ybKrRwU5DURvMvAEGGbkpwmyPjqlt8OoZyg4
FnKUb8KxWOng3+XeV6pgK4EAQNJJDoDb6j1pGp+h43gb53HSlc9IoyBbS7Bxtlg2nETfJh61VqIT
Zz9fyT/r9lCgflTWtJXCeTLItyS5OE9g2KQLMNEQU25zsZiqE730ma6RRGiwCRhqyWaryuExXbxP
n+SZKamOgwVb0As64P9yO6pTw0mcLhVL6iRYORZERW7R0j3yQHfzq9yGeddQonYZXzBmPQnZ3laY
zzaJicxMz+mN8iD0DnN1Xqra3pFKeJ/2JGcTHEKXeO3ULMu9z7F8E9AVt9yfMzxnJLRNpm9V39xm
GLAir+SIFHMMs5Ycd6g8yrK5qWIOLAOXikAsn8hqCfBo6U8TzUgwVRytBaMcv2IxC17rHmUWuMGD
W3Dssml59A26IsYY9V0mvW4zV7JlpYdwNRc3GSinzdw4bzmZX6c+w/HgIMhvMMh7DMGsrDJZ3MgS
a8TMMLA7Akrikam41Ytq+Oial6BkvgXJJD36qUnAgJjdbdGb1RrpO58kSLcAiVxojAbWieU2twyi
gan05oEzM9sPMviGNCbPvEUfmR8NIBk8xES6pn36ZFPl7boSKEDR4sRyUxjlNkU6/kGfFishqCBj
Z8V7UBmrJxPULbXYz6KDNsWCw0Y9qteyHd5+1w8N49qauV1rotoOSaXb1bBjeHgL/+Bozz6SnqcA
xvnLydbM4FIfrHHA3j0P+QN6NEoJp/30DMt59TsoGULL4Rlz3xIRUrbcN1gCnY7yRE1htu38FlNV
TfJW68NgQ7i7V7kmL1Pci3S5qTqOLTEqqS3aFFQLgrLfHg1EwO574IEPDtxfHOvVthDD1p1BrI8z
p2Ef+Cbr+FXH2a+iTpa9B6cgM9udnzC3ISiRCHQGlKwlj+Y4HQOve9Z5RrFq8bEOXhQsepdAHdz5
TKHHsbnTufuzarOjnpZL2LdHO5jOSezDPg/FPQn0xwZd+HqCJ3y8N6k+G1pj6VtqB+/SYYMJkVKZ
nYVwwW8Eoef1IU5MfZkVWTJ2h6ixKQ+V29JaiT1OCzOMh15/t6HfNIS6xXl3TnhyEeMwKM5+Dnn4
QKD1t3YCLmy+wr96Vuv0P3G7RwfGJrsfC5hpE5Ij0Yvj4Y9JiZ2vHqPlXpF93EEBK0rvYezUjeoF
e0XCKLmJf7lJvvP9NBrIteh6CrJmZhVhXwN9qF4yk7Pi0pq3hp17x4kBKFL9FcuY+WejW2Pc7P6l
dKv71phfu6Hfe3Kf8TluAqP5qF2TY573ZtAsHGdo/UOQrngaBquNfROXcb9hMGXiu6aeb6YTsmip
47ep1Md0KKO5ebJaExG+/ik76yVNwm/NbNxUC1NbIiKXrMuPQZgcYUNnJgcXTvTdLUGr/ZVPa5sF
ThYVhXltTOtQOR06wcn+agtgYc7oEO7ulkDxpzHEVUEXUIO0OQ4ELeW0v+Py7FXF//xfSv3q73+m
7VfD4ihW+mVJphbKEhDpMLpiC/FZeZ69hoLLKp/NBApE7tWfzoLdQQWhjpzQ/m7LwSE0NfYj6ayV
6fiBJLv9QX4seomUEBPSLEOkG4+cjDdU75zTrXK4IyqlZD5mBOeAWYtI0a4IBOMrCo+USpAqA4U9
6QteeSG4NfIbrbdLQlJaYvXhVpn1LwdWR6hZ18K5X4OqJoiay0MYs/sq1VI3uSgVfU4ygSWAfg8d
iVCrCyiVWcosnMTtTBYPpZswgHfQwVgS0YjlcmT6/Xd8oyNslq1GD9ds2VVQrDY4N2a6nxOXSzf6
gMpXb8IclFrhgQhHREHtadRcKLrmqZ8jwNTs/UPJHyekmDZG8LoOb7VREyFsi0tmI5qwdHlgZKx6
535KvoiwptmpbWtXzXlzUxxqlzAiPcTggfJ3v0Q5KngDS7AS2Lp62xF3Htm9/I6eOd/2Mp0IBuAA
Azlux7EY8JpX4h5FUL7NOPiYIKqcqqaGQD8CY2h6bq2Jmy5ND0AhDiYRUtuxC+edU1j3TvNpozLF
RLKETYdZybuk/ZLti3Deo/9qz+4e3cyzRNt21WWPsEYOJioPLpUO6ZSoBSmy+iWVd4AZKS9Vl5xx
yf3IE6qVBjHaSjCPGgMzTIXxB7P8ySFK8JWLw/DOnj4dYcV3KiRXzmlw6BKC88zM+qUfa2OHJgUj
3hQ/0rDgmNXX7zJXX9k0//IHyFfw3w4mT+e2DNUSdQFpSg2a6qHDXN5pqR8wAjLIs8kDzjxaseKS
1zx9rmj2STUHt9Xy6nXxsgvC9FXm+AamSUS5YD63cvgJlW7xyqRfnMVB+89dvLNyx+YJDM/CHRne
YjYdkcJi2ipe25S8KCZzw9GozOCmbtjVEDCcx9G+b4cwPHZynCNsI9k2ZGYTqRx0/eBaH9yBQfSH
uYLW+cFlMkFn62wvMxLPUCJ0jBlNGdAYN/YAvMEXxrQ1QYpEMJM2zAmxa2M3QgCRnGemPQeJ00zT
phkmAHxjX/S7hQC72S6ss2mdRDANO8lc4uCYzKlDPZUHlLv0J5KbsiYKnETF21RY9lGmwedsk+DH
KpRGJQ1wlxefWdY7pcDIBx+Zti/uBEGidRffDo1Nj7q62AXltJA1dx6l1aUjtJGGrllSBRUP9GcE
hzersE9z5j43DOiacaieMgyPD5Pmi0ZqVapyb5912ZfdVPlJ9ISXuzKez63kc9XfUATOUZOh7S9F
8VXQHRWzuexN0FeCeCduXLdudo2a32O/+WV3BChUFiF6lUWIHtVHVAlU40GHKrIISfUGpcYVwFzY
DOKtQzCSpmKO0DQH6Dox4C3mfOOla1QpKt1NGaRvTlL9LJr40bZwrYVGZXAwU9mTClkdJ22/WT4F
/dy6iOXcudhmvvxEs00i1yIfoOgSYkPZ23fdcVhCzbRRawb5DLLSRMm9a6i9wNSDPmW4cv6IfEhK
1ZQcGX7ftJrklZLg+e3ihltft79mINJbIxd7Cx3ZbpXaO95jM6qPOh4L2skUsykdN8X4YxouCXXo
Nstx9RMEvBlF8I3oZr1TygzQaffX3kF1XaU0HDWFZzqxw2ZNGzmmrg7m9MYonK50TWE5WzSDMg/y
43tsOVzsUVgHRiCaGQI29LwniDZf4MokctWvP6OcJY7G1/2WpK5HKfa4ITnpLFEDEizKZqkOvs0V
EUWd0XrHNjN2HvuMa29T3S8HlPQ4itDHNi5fOks5nufFmg9yYP5POwTH31iQfOWbNKXQwi7reSgV
9rKf2u8oIVDvOfsOA4W5VLciad59s0WGAQXbG7Ndby0hfmZ1ky8VDw0GknHyDZa58aagtR3VS4HR
NeAdhMkLc75NlslsU3NBpoSg4GptmJX+Z9Bxn61aS70mp7terlGdtrdDbeebtM1okyfqLe7lGRNd
sXMLfg/NX+pNEA07swsPE0VTk+zU3lwMcsO0cTf3a+ROncA2LhDtiO6e94ljUVzKnBrQhE5HOd7T
KwLNSQYgquR8Sj5g5XLsgv3pmemXZzUnwcfqUzpjrFn0ZuxGhjJu+Kbpr9Ejx5xAv6odcSEkPZM4
08s/+8BroqoMq20xLkgI2/s5F0yry6QgLnC66+L5vamFcWrD2mIvR4iSCdPdq2zotoMMNuSb0uhm
3EZQ3otRFO1NMLbpnnZvcVGjz96bjOdRTPeEfZIDn6hrv3zIpCb9hYhr9nyiZ3qRX8d8RkVQLpw4
YsvEWs8RkHAVd53Ax0T4RVY1cufTLT2FJevezLGcVu9yEC0/t5RpR/GjvsTgg2serDNK5N2sEvPJ
IMHEn3JmUGYQ0+MJp0flAYTVwGkf+g6nbrI4ybma627fgQT8LVRL43h8autqOCOAKFk10qZKSBEJ
N4tg8jyTI5rFgOnctBv2yIt/ZHjw906MbnouPgZk5ducDi0SD8i8otcPtkBHolD3aEXDwzaR9luD
fTskwcNigLOeXCTAcfWRDk+MagAXgtbRNO42ckHl1U+htQkoJru5+OV006lgDGJcO3f6YftP6NC+
09UbIlla34HXcuTxOpRgLkm2q21h1Uj+1m2784DecrpYK0KfzqICV8cQD7ELjEa8C7Pt5iejXt1D
hC8ptlzI32QaOg8jmF2mld116Gm6cH7ZdolhbupOIJXhuc/yr84g9kkxdpYxSgo5Je89w02/LX+U
AHkXKtZ4/Ah98248W155k3sKO2k7PExhfW1TCp3UIKIimx6xfF1wS37zApKfsOOAVkpMDxfAcMlL
sTcS61kZ6jNqWoxFY7t81OyW2+4CYlERw9TS/Zu6XxNHJTf/SoKl2zBBSn6RVwHDe0TiglKuM577
8Ecq21++pd/nRL2bMHBdS25dZ+LesGrwbTADhpr1erAPwsam9ZuVUSKNWxZ6P0PKhfRq4yWHH1oF
1gZN2YEg0ssgZ4IO4/zdtWPErv2nZ3LuzfBT2Ay9kuKcjMuz7epXIKiMdJgf1W6zD2wQ6OZq/6WO
4Eg3yzkS4j4QHynNIL9sXky70RtsCQ9W4vPBmL/AibA2NOp1SsWjS+tBL8ESSfbCSFp4gDragbch
TXWOO5CvD9LJxk1fttnB57anT0T6ipiGx6WAUbd++sbAxpJwpXGlZIQgZuJQxdh/QftAwoAXrGgX
43hL9xUAaIOa5UgtkSjq8wRV4iGt5m8wI27bLFVHx0Pc56H65+yLsnwssrvF7ImWUeNjDjT2duqq
82Cjf0h94zQo+6NUg9yLsWGW5tQU6uNERpxgiCXQKpXJEkGwjmnje49sPPiTquCJFNDyKAuaVVJ3
d7bTt4xaCOWtlu7w27xhZCs0sxZPXRWQ9rxIen+qgjA/LH5klCD59KSf3MTZHjPI+jSYdEMH+9EC
qsw8CAHOZISfVmsMBwbTpNolSC/wyu2msUrYr2iyrKOObOAtBgwga6uzjlVOCCuzbwKmTFMeXqyU
SEu9KvmriaCGbPaLyEbmtw+DxN0ZYfrLpl+37bI4YzEpyBFaaKG4NfrvKWbwEdjp40zkw7EijcJV
ZrgzhswgiJ5Pv0FsGrWY5H8vNWMTLEePa7npBQf9lGPThXrRprJL7f1Z2AwlMkUErN8bOFdIJOVe
CPat4W/JlhymuX0H+r0PsvItNkCO6IRKwgQ+v+toq28Diy27d9PxZBXo20Y1bV1iA3jKc/oyecIG
KcNs11auvdOj81wwtNsEfVpzHAV52hgTMytsbrbfOwffqHYhHkNW5+4ldujhpUxDd9bkXpYE6cw/
t2y7/0hwWBFiyFs8nwxFIFB/JjiMhoORx7Tb3ehl5OdV9tkZ66eC7Xkz+snPeADsIvxrbAVPZVnJ
qPTSz6l0saUqXIx0CF+ygmhxjCbrf2OD1aRYvjeG8m4UAV06GTi1pfEjLaeTkvTNEbzvhs5c+5Tp
r1412Hzq3MB9wjFOe4m3o//hrbMh100Hnv97NBRiAzrphSjy+twx4d7kaSUPPYs3P0lsYTDk/wIO
8pcUEsHpUfguvjc6tg5WK+svH4uLSjsenVXLNgTGkdxUhW6+4fxTHzpkD2Vjfi1iTCKBGiBcylua
3tS/pS73g198b7yaO6Om1V+D6fXylREim205nmSRPijf/jkaNaxiRHf0MGF8Ib0A6AdeC123U/k1
7XjvK2/cd1eYKHoyMg+mj2DlHpBVgeuqqy5xAyB3UP/C3L0CbP7smxc+BFWUCCRj2Jb1Fwe/Y1Zt
smBf2PWud2stNTPfIHnriwBzFQqmTdvxGv75LYgj/x9/KTQhENarX98LvL9QC3yxkIy0jlCS/rFU
zedgYpqc2xdWdVIV8R5AWiCPcXhUsV3RGLYvhPLSCapKez+VmAxoChhAiDeuHbA0lin55aSli/I8
mBqhkhnVyv40Wq+L/Cq7geCEs8FVxNsREk+1uNBjd+7SAuB97A977TvTYy2Xg15Ygs0WDWGSEwve
HETIjJjqmJTA+RXP1A+7ZJo4U9ltTJ+853DhRG1qXdLQVS3oX7zuRHlgICIWIBI6/hYXzXUKwvKa
tC9AzfxNGzhP8AQxU4V7aFbLRgyyZ4TfPDJrCsnVuOaV80AoxqWHU7ZV39HHdLs4RNM0TzQ9KEEk
N8RHxgwXNwq2a9xWVKQ6ieRk/KQbkNkNA8qa3ogX37WlcwkzkCG0U4Yd5q87fzRuV6kVqNb8VNuT
QE7i+dfbePHDb566YaTQ46vpkn1XZ8cytTjB1NUPQ+DKrnozuBju96noOF/TvAyDydvKgg/enWG6
zPoNAWn3otT1n98z/8BY9smBQZThhhZjUtyJf7llwrkGAjm2NdsEMvqpcm+Ses0372omfJLUDRsz
WEqqne3OD/Ry8hPVsg0Dp32ZsyjzHEQd8XTMFGqdssNfVHT6h58770Na7pZxck8eE+StNBbCrpdp
Zzay/hccrX9AVADNsUnMAiRlM18K/vIWBv6lSely78R6TDFRMrZuexkbyiMM2k/CaKF3yPr0+5P7
X/H4b9J3Re/sS//H+m3vdTOrNJH6N9L+//7p/4Xk/9O3PNcl//nrz/nTj+3+6/c/J5919Kbf/vQH
glMBzD30n2p+/Oz64o+X8Pev/P/9x3/7/P1Tnufm8z///R2Vul5/Gmq96k+5bR5L+P9h9q6v5O/f
R8Yb3/fzrfxr0Nv6DX9Q+x3nb+wHCNe5JB58rZBV8w9ov239jb91WLPW7RORGeslQlkt//PfjeBv
aMEc7IcWEq0QThKwu+6P0GLDCv5mrull9LxW/BXMlv8NtZ/75s/EC/jzIT9LmCsLDR4GC/ift/GC
h3WeLZqAegzcjeK4DFe3PVeMuziOmvsEALnqluFECUt4oFDO1lk8tTFzELaecVVZS1LHbKmNcsfH
GCJ/1Jatsfey72FdHXTTNJHhk9vjDuMXPpooE1THg5vtUJKcgoPnWV8i9/UZFwtRjXl+480Waajm
RKvbQ5nGAkQ3zeAkaOXyOobtzxwnWRTQNQTO3X8GiEeWdihvviU4WyIDh+8ar/Ls05PSnedcELq9
iVqa2Eds+xSI2NgxdkCna4qHqrkLhLhz9QiuogDX11jTvJtM8lz6Tl8VTbcz2IlypzCw0lvOkQNA
LXIWQdBy4aMK8WtUHhb6v1DKT5jq8d5wu0/if6hhPWdndBmG1YL8xkBbSFF9j9Lana0dQir3dsZp
RfsCIZRTl79MN5CXHHYLDz7xky4GrGlYRGS32Yc0S9SD6OFuFbjPCu7nI6ikfZPZxK+MwLkDvrcs
dHpnYJbfBpBTUDJ5Eib1IwNx5FmzPAYJTe4gbxjZQHxhMDvXuOpn3AVvnlkieIUfLy010U05KAkG
omHQuJV1kBDTS2JrFVtrr3vZLzp5T+YsuOlN8YrEcNhok5l/K3jDQQXHNgloobM9YMZ+kSV+qOAQ
KH55Rcm0JQML2AmC7Kj3n7SFDrEyzeKADgObYpvWhz532QMz1K8lDaKzE9BOd2klGDFpAh4l1U3i
xPYuoHVARCDKGZWjfvGW9IiysL9acX5yDGPfpDFpmY3fn+saI5/CN3VXyta4KUOvx2dWxpuCBMa7
sbMOdL7MO4K13hMNAcetlYXdBCnlGMbVjj7qqR2YSJip9+lN2QkWfP+2OAtTJyn1NRY8Ggwy1En2
miDdtrkfWpwIWHJSOXwW8wrIEhi3F0wWaetHGGj7ZxnS+KVfdIzj7r4JPRRizKkuZlqpk4UWaOtW
FyMxOHJm6psTmuVzpzH7c/K4w2laPft3DGXEFqHqeGx83EiB39Fkr+6UzRRA9HGDZjj4kbVkRDRt
+JJndnedVf1hM0UApKArBD6TC04hwM2SjgSqxqlxbsk/uiZV2+5V64nHflxIFgjT9NXJp6O0v4Wh
RmG+/k9agz9tHbNEk0ofp31wujB76DiuP8zJaN9OZQYDgz+VjqGTbYkzKnXUfbv+1e+/hyxxxF6p
bv74gtCVb/ZkWuff/2jSMV0F2fVu0CheK5XQMclK967x3YZOY+Jf2l4Wr0N846byp50sq1mE9lO2
Cm0xobYbW19JRBL0BfsJk2by5OkGKqgfnvxGfoZ25x+Zz5Xbn1j2zQ2LGAGAI8fu0kQIo2hB6BHI
Qy7WOX4Lem122q1Obgd/KDGIShiZhX/HAEYScoQ0Cg/uBozOO4GS71mII9bAuoBatsZTWs0aRa2K
EOQ9t/H85imzPRbimz8AAEWQu7PpURPKGtbHdMl+MFd0ovgL+X1CB8UiGo3JHqrfet8HTk9Ech8J
S986gE8QNVOKZJV9DXoMuNSVZyC86Pc8vex+VZxzNnkgrdM6/aSLYcOxxZA1m+ZnUMllpwYiNcpM
M+a9yHUusrrMotG6G+hoNoLskXgJHwZZvuX2Yq983FMeUzAW8ltuLkyjAvGZZbpC7G8eR9sMeAbR
Y3lq7eo19wZwOAJvadhNTY9fm1a2LWmHpwE+yS70jhkSWWIMp/Ww/Bo79rekNondLeCCT0m+T3LE
oVln/Cjn/DMnF4MsEg8Hiujv2znsN9ZU8zIt49j7dQXsCHRTibZ49SM2cfsDy7F7a8fNdqgM8shd
4qrTAHgdwiUHOQdbha5Cj2Cr8c604n3Q18bPtMfrMlXiGwoW8pOMkd7w3B7H3HqYmY2h3ScvsuaZ
ZOXaDSQkj0J2eFLgGqRpSAPanQABW12/Y/N7Uoz/9najtpoe8K2yEGdYk7FRdJAwYUtU7ZLl1Qjz
aROF1rWRBiw6S+L77MfnwZDf8G0P0QLrhuajJkN4YmMk42TLqVtsvcA6EoXcLjbibdo7U7I6ZC5J
CHewkOO3LLxLhqbdh2CMMQSmyCRp2VktfBUX/3ydBOudnmHHI9ECO1v7nkltnZk3VfhY6NFN7pzs
Qjf+biXiSqnSr53NVR3XbdWIxUXPcKGI5TuH93EMbqwlowwRw5KAwGDapkrWdHI1mEytWCisC8Fu
BP0Fv4T9kQlzbWfeocaUdJML+1vpG3prTO3JyFEBZ2aF4Dt1wfHgjMK4faoadVVi7g9dv+wWmh4n
Z1OwC+zpY5ebsPBqTlotanYyzLQHbsa/jq7PXTLgflSYyupHK7POtW/i40iH+izj8Ker0wvdwTJC
mdxgfcM8Y7Be7f3BuqZhTmOuZBKhHcvlgDLUu9H8MdeGyZTI8XZtqslU6XAnGAWFEHDHkljJ3TCg
v5LwC06MKuDciAOWGX7dyHzb7A3wLx2TJCBOgORynHuM2i5LGN6qRmRsw32xR1HUoBP17Rdvrj9M
WaPt8Cc4Et6xD1cTDR37DQlxh8XtCVP7b8LOrLdtpcuiv4gA5+FVombZ8mzHL0TsJJyHKhbJIn99
L+ZD4zYuGt0PESzHcWyJrDp1zt5rZ1Z20EbxEBALtOs92FmItWsfwYduEWGjc6eVYHmo812i1l1Z
vJVdfzcUeUbQmGZyvYiz32L0MXIOvMHYPqD4eHAjPKzTo6es4cMpvPfavgjBANcoptjDbhRjcpTb
CCD6WZKdcCQ9BexRlexKNUGYxLy6ofHx2gZB95h1DgJt8yua/PFcN+0dGUHGsSfYSXr5xU9PS87F
3IzDDGaj8w9uRs+8rt0HZyECxZ9CbheZnHBHnyvENJtQN9aG6fgbFILujvIpG/ps66yZ3TV5OeaQ
cmHlgbWt6yj/4eCmmkuO06O1WpIOWNQm1t+brpn/4O5W4wriTLEMezMPU7CbMNK1iTOeLFF9dYJM
V9ohUGDkiA8npfJpTz1/dN4u52F5wSl8H1S9c2M55uaCf4uZ9xjYu0wAFiEZ79JLi3Wo+OmNVACL
jVZhZNKGXcDx46bRw35eiDlMcuYOS+qcFXKRjRrs/jDIfBcQ8nnlaNbdTYjtx9rlChAY1eriVM/D
cor8/rfpMjkUGEwW2R1wA8bZ2DXPvZ4YTbX41p0UtoBc3BesvGzDOErpVSIDINq+L6cnipLmJRPh
FpmlxCFTEIXbF3ewtPqHhn0ScyL9NEmUHpTr2nyqN9aQtjFYkHGPIk8nPXp0zyqO/Nd7f7LmhyAc
Q0STaIgW17ibyKHvZjt9+vvQNkZNPaB+LKiClnAqnv8+GGTobaQEmWSlJpl5LIW3fn2wQiaPxYxY
xXT7R5fi7GymQQNwgaWYnTHPjhMl+38+EtT9tzIIsKtz2PCb4JQxs4OiCs8qN+8602pip6LCK5LY
o1noqUZszL5f9lk59o9+HqprI9vbRPviMcj75sDRDQRlo8+U8kSrpuxRVh8+DWkU3Hx/Dm+pzMYb
gI669MNzAuluRKh3N/bkpi5W45C8Pjr3YvGce0f14R2y1r9PsOkxyAnd+QAlKL/3A2SEdE6HgiLQ
aN0ngJJWkHEk4Ep48jtn7zvhxk2xKg/KRWSnmPKTTcoJpvjSyjLeKA0faBpzRvFrFOEF+lTSxNO3
FAZqZaosxjmUnTymTc9NObKnEM0Rdv5dnTrR/RAsAZsx+bK2lZ5c8RbWc3M/oU66z13ohWXDqmJJ
roCy6nRss3QdgjrXd+lABcxBKXuDYVtcGzHiPFufOpJzQQMRYJ8ZxnUJTgge8Eh59m+Ox9bRX5lb
hQnCi/sQPZ4XR9AhLrPd70iUI6Ai5GCHIaiNXoc+YpzkQWfBZrKQfeW9VDImKhbrpYjmjZsU3ZEC
AMRQGYQPUXTHOXFkvJEW3LQ2OWrrw6wncI3JqDYlpYBB7qVJHKZhaS4uMh32vuepDYi18Jq54F3N
ls1Tm+Z4D2vfvFS899phirLW77jAh5dGGrdyVOF9EBRy22CF2eJiE5seFTx0DCNBZdA6z2GookeC
uGiNt/eMIHkpfHd6JAnjPqrY6rIVSNdnyxfYiGanu/q3tVqIhAevzvXQDfUTb/JEAk44R85T41Hu
B7l8SwjZ2jXCyx5paamT62EhmsoeLwZypFO9eNkTMCQHo/QLZ+9fOr/6k2NA8K+P5J1NSLCU3Jk0
v55gpl3HBAut5abtUxcJ547z0vXvswaBaZBzveUl1s715aW/JeY9Yqw03y4D88mOnMldk+dnw8+m
xwz/Bhr2DOQRvMe2aLk4SsgNsy+O3PcoJqMqO3hhB6WxvHb9NsCP+zFE1HKFx3WGkK69OOZRhMjR
szrDJ2nbGcM+uaOjimxPmP4ZAxYOc0/8GDy7vFp5/YSoF/WYlZ2mwr5HmouU3UoI0XNFBfpq2af+
CCUce7ZVdgmBLugums4nxS4Iryi0oEfy6zQcCbGDZAK6Q4pKZkzvfFxkq8153gqqoVYwpplywAuL
FW1C9RmF9UUV7mtVN1iqFsh1tfCZRNLgYHpYXZocV5ifeK99O37WvXXJI50fp3z8mSAV2kDtSw81
7yFD6xROnv0VTB7rnzV807S5BJrtb2AjHzKrOBOd5vJLLx+pGP7CQreybHYyJdm1lwSlMi+uVofE
ko2vde3jQQw/pByynaz+ZElmXtF5IAKz05nMclWe7LR/e+G9cVgli58u1sQd4tFRoP3WNzdKBVFT
oGWGMHUQVk1WbFW44nUaYuoFvDgji750/cljIc7G+XmxlbljRU5jKrLjNOEUFLJWmyJN2NAJV5ha
+VHcNGGFTrI0P81S4GlLqAMtJnQ2dN+dWdCz516/g47exIRuT7Gp7+l0o1gfqPhLbcDZFpzIUStv
2OHlPgkAyMg5llFFZWVVt2jxb75W6HAg7RBCJz5dB77GIDBOdLPvHaWAB0bOagze+bdbZy8ObfZS
Z9CkvIVzjNV9e5k+kslabM0wfUnq4OR7RFS3RWBu0qztLrOCWL1CkGD0ISYTDSMn4gerbo5RduHW
Is+SF7HcAox+GDCe76ZOILHLU31YQiIlNGfidOTfFHkB4TsY73Ea/BqnnlfQ6X+MavlTI65AXtgk
IMVcC1edMz1FPumWQwIa05tqKEdFy2IzZA8L6o1bk7x6VflRVirYzAMmttSa9ktkyjM5CD8id3BP
KVslvnj3LZTd6xKwormO/wmgAR+xg0hOLu+sB+LkmQ2csTKiJOMU5FIrSB/rBCxeg/vOGqy72eBC
K4UGGeZmD7ZKdybYp22/2N42w0vUKrRcSzK+esB2KHamI8DIXwhRy0PiBHs9ts8OusxDk/HAK2zj
qz5awGkJzNLOgYyZjzKNKAcYd23rFpUQ3bm4pMI9pra386dXUivMkyfncMuufESANiFYI38yZRN3
C2yWgYd01vKNE+f3O4XTtmwjTBXLSILdWO5Vl/5oHc8AZnOYO7R+KCohoatPMYflOUdDC43a6O0v
h5LRpKBDyGl+VAPumdYc2FuGtcYE6cfpEl1HbT2neqQTiHLfLN7IM1F7j8Kau+0I9Z8WFIAW5rHR
+T8PFbIHEh0Sqs/mjuZsu21bu6KEoM+QGVWHrmVtBFIhnjIEPu1cFvftwC/AMWnn+Prn3Ib84HiX
EAYIrn9l7+bF/Rrl9C6xYciomG4J4Kdt0MMfY+CBsoeFa/YLLCxR9aOj2qKY5MipWHbGovhJfV4u
3Ylyp9+Sr/2tYB3SG5MkNee/ZJvBFV2QHZkLoaGrLElUzMfNqzmJx8Fz8DqgBDPIiUalVh/yxI47
uxnxUKs/AlGeZHO/d+t3TuPANRdQm6UT7nCYvzBCW1ClwOLzz1WJLAGLBf6lJKEsT03nAXLJV5N7
94M9/I7M4KfuEQLNZgXxD9QQ8zj6ZU6emSzh9YdMeurRktof0tqLhtMCbZOX1bg6uaMOQCJJwdwg
rhnjNjBeiVD4Go1KxdoJkqPh1Y9+aT9FMOu3jWCQWbTrxCs5MTYSRDT71h3ZS08I6Ps4tSAbYN5+
VYUOd9aUvBC6+9Xl+QmeEutkNmHOM/GRLmGzm20apbRBX03nR1O4f3izn2YU1Gxk+PwXJ6OZWaJS
MfVdVjf3Dk3oKM24CzWyUZilqzJ9OjgFsJHGiGI3RGPXrwSu1MCS1lLzdVV2HkBBnpl1nCCpc1sX
YouFH793c4VuP7NxQUtLLHBJc+/QHtaEHkHJzLbrqGdvaRoCi5Lwb8Ii7tIZaJCRXENcRHiZsVkZ
VsPqXJV3YIYXGGzwZ40pEIdqLmE4yR3WIYxO1eSc2BGdrWc++eAXNnhlaTmo6Gfe6VeOdwjR0H7G
c5kjDxYTx7ZzuHhQGuBq7qbcvWdw3gBMMggvV5yyHQ/GBQPauBH6qy8t/DpS9pDKd6Xd4yDNocLN
0Zv3JXOiT6WbEE8or0Urqm3q0ZMpQ29a/Wwh87gLGU5qTVX47QcWItU/6GlwfXMMSHFg7KI1XMLx
m8vkcPvTbcfB1tO/naZ94vmfRN1TCzB7CKrOv00wjYyOCF9PgDcd3ZTUUmaEsRL+xVxFF7Vv/HF6
dmcc8CHuZulWJIAENH8scErST5x3w45nOQiqafuGt4xJghE7ZXnTCvhFqBEpegsgbo4biPYk5+CF
zVQhELoxmDZISZ+sbQoJDFf6mXaicSavKjDmC/jteq909KdsV1ec2YI6guJKcfIa0dhDNGqUR6aW
R7asx4SazqWun0IJ3Zig6jr4FvRcEC0ilMP6kHjmyxKY5p7r9C4htQwCA4nrYxYNZ2MJT9Jjpvz3
+tWO89k7yX5onR+Z7ltSuYoWuTQhTO1qRzcAf4fa+ZXjLlq6CnicyzsUXFJY28yc/O92pfEuvbwV
Hq02tATZCd41J0D7gPiwxZRbvZfNhAuicx4BJn0W1gWT1Mbzs++5DH4WTW/eGan+wVhuYpGWdAjb
6Ve/sjID4r4Ih88zTkSYq49tEwHZyllCLBOM5ISOMDPpLYaUjJSOTsFBG14Vl1FEH6m2WWTh2W2L
6LMb5gcV2Bj4ctp2VfSWYPZGUv2lkhHbSeQ/ChAjIwFSTN8geXpWsF+mBjE45MJtR6Nig6X51eod
AkuqGotY9SvgWsKze0G8iwdaW7t6GJ6c3Mzu8si570FIHSgbT0GLOgS9NVOh8COVY832x+hf2wWS
Fo+DdPfVAEGjfds6u7IzH5GwcjSy9+WQYC5JkiiuvWffrPRDM7s/bGJ4t8TAvlpD0aIAzE20RMG2
rOiluCQN4BPJaMR2MWZKZ8dADx1mjv3Xq2lADlLen3JclSHLI3zE+QnpSnl2PTcuSLO8JKphqud/
EbG9Wj/01jNGPCXyHZq2e5qrHj5qmb90C1Ke1og+9SLeRxg7BDfr966g10uTCqSz8aaT/H3Ej381
1ZiRB5xv6ilLt+i77pXrsgri6N9OvtrL0UexNrPvdPJkpmV2tBb72Qsd6Ibu+AjWTubJiynq6NgV
FK5zgx2jsQFhJyZWDI5wZA499naBptifnwkBqB5G4GhFheV6zKxtCP5+oxG0YV7seFPhR/Tah6mK
parwrK/MooJIm1UaRrh4Dw50sWd9BDdztMElh5wDswWtc4d3ITaj/lXb/W3spi934IIfFOe31oTM
wHGS9J3AN+OxcoODMfjvdP5fLAxH95EK7+i80MBHg8eVlOwrZMMbur7+vldu3BTRa63sp6Twl1s3
DWfP6WFvWwEAnG7xMDyPdmznZYykmyzSvHFjYT92fd1SzbnMJwm1YfRHiIzn9x8y1N7dIqxT0AMD
NUNCECllGqYz+2oFrun+eUyWtyqFDFvhEacRJF7SVN/YXhBwByNnP+MtQL+N+jdbR4pQkVpU+ZHu
cXkEzVGpMaCpOSmg+f20ywPyXiv30WW4sR1wckdG7x4YQ4EAkmt4i4eOe87Nzy4r7zlYT9uIz+za
GsoyCKHLSg1g4wiN0jg7KDBD3+7efAyfXska7Qr4Y5j6sNJ171mzVLt5xBeX1oIeixHCrAtewiJj
appHz9pb5dkLgiLZ/Uncinmu01QxxAhkV6G6sQ50aSpgVDn2SXLPINkiLhR5NVQ3TUi6Ym6yWu6m
aFo4P3nPkMr9t1H3iOT6a2017Xvj1U8zMKgCK4PHy7rvkhRHoF1dRWJI9F9noQjjWcdh3HYGgJld
MGuOqM3SxKbRP3EEaDFpue1jQkpPk6+0P8FeYRrerZ2b/BHNoXUWbGBttDVhwT1XdfJmDco/TJm/
tbqJ1btisfcGA+QoGNSkhDCABA3vLiOYUXpvbIPopxMEppFbgIsfgBnp7o+touAApPWhoCVLd0iB
7BN1vWp5L2nn0/RhnLz0+YDvsLmZtXOsF/wW6MUu/pIdZekq+uaA+BbktLryf0VE/W29o8elfE/a
Nq7jdk5idylewwapl2GL91pxUpeZcWc2nX2XuurWE296AefxUnaWPPgYfzEfo4LuifgsBtCEHiEF
u1wszzKpXhfJUd0ASkKnrfB2lsKi20n3sU6Ofhs9SS4mGoPiT+V+WBj+6cY/TIt586ApO6MD2ZAw
ew/7jBZ7oC5i08ryW+YGCFQDCNa085Ll95QSqV2GKs5wGW7oTFEdhZD1Pa/DqOT9yUubPCTLpCaw
o9ial2M6tP4DkMozP7OD+RZuk/kVRghYmxGFeT1Zale1xr3p8WqNRn/xJXXtZIpkn86yOoh5YrLW
kiSlXjJilrYEXp4ce9RYRYaHdK4/jD773VoOZy7sKbAy3j1sbGLcZz0LvnID4rwjSgOgyXeiCH4w
1xNIrVEcug7y9EaL32IIN8VQqBiXEbUhzQSdG791DkhnNphhN4MKcSsO4Z5OCHFWgzHyNh8iX4eg
ephbDm/zgt5hgTHcpv1b1K6JIKqtLwDC9nMwfJTO9JK31Yi8kwtPmzARnC+zwtHXB9M+XXsSi480
PQ3HJ2fAALRETkgRc+4DWGsFuoSjRQvV7X33wR7IXm4T75BM6EV9E4pe0IIyzYMTo01M8Q33Jm3C
jV3q65wbIGvdn1jzj6RT0xbu+V0Kx/uFf/7kDJNmbrxc2PR9RG+lFVejWV76xYEDFDUWZt3gYYZ6
Y5jintMzI7kBPJ7Fz7Hp7O7XvPIe/e5TSZs9wC00OuTuUEf0osdRlmy8J9HbL8jhyp3dzi00Sm6c
qdHVKfNd/8Z1sF+y7E8WwOcmCEnEnfSRf5rF8Fh2rwb3aR0SVeSjU2jnn/xWfJ6bLolbmKFjAybe
sYwDWnBWZ/uPMhom/g5e8QU0BnxB7DnVQ9gRdNMLooLS0Hkcly6KZ8NgqY9m44wl92IDksEXTTPC
ShtmwzDu5ya6omS3YqBrsTIR2k8OjsVU6+86bXTs+O4aAhDNR2FnqxMWJOT4noos2i2VTQCCywKq
4F56AfJVQPaDCaILD/uPoDapZMpxK6owOxbCP6QyuDFKtk/2bN1bkRecGtv7qYEctFhiSQDxnC1a
8xfDQh6vr4YQhBDYfrhvGgklGvhxTosr3+jWN85JQq7JKpZcivSW5cFymFESbQhiYROiO1CperUg
v5TjnJypilH81Yt/TaKa7ykextlRT1p27QmQGib1Gk6FQJG+d6LcJndtyagaCxJqzCXcUY9JMmd/
wuhnizfn56JOOc5UnUF/nlyZoUF+VZfYqdOwR0K9ah6k5zC6dUE7lnSVSrLm/AglbdPco9XE75Xq
DVELo0teTZcdl3KJc5TW6I3BALS0cTdZVD2Q1lrhjI1MwNaCnhz2WxYXYHcKjcTOlSkhaLks9ogK
0at67dNiU+UNFfN5NknyaOTBgxS8MYsxR+dgPS3jCFMeuraypdwHIp+pl5K98oLkbLT2N3jYdl86
ewf13aMCSOo2HgoRviFsKX1s5jE2NGLgoAA2X4r+l8bjSJ+hPNqL/VBEKagec0VfVPIngCr6L4V5
3wn7tzcqDM49WfStDYUsIU3AqPFKDFNxDOjpHx14lRxHvQqaivU8C16Lenzhq5udNxXcpS6t5jAg
5ccMKrD6/dti1g8yQpXm17ixFWlPNjAVbEuA78B9m5V7cfL5hkKfHbYC5+Puo0A5FBDhQfZyK4KJ
axOOatdy7h2Q7meoy4kQ6CJQjo8AUrC4Tfkrnswntw37HTyrejcZWcyg4i1BRkPYcDwNeMGgL6Im
Bek8gcqq/Hra0JHNd3YRHefKv8e4JmJpG1bsBifpBAFTZ4MACK/1YlfNoOvCTeiJ+yRr2kdjnq62
ohpdZuYDBZhHBoz+xcCJTjaGBRq/7+tDGI60jrPyGUEK8baRQExUz+dscfRzw3lq7Bc6lW3+MDeC
fjT6hpRUme+exMkV9LveDYO9zWqo0dy1JLw3vR+zYe/dADMZA6r6oS0vkQLFX0ZyeFgWAoImaSFN
Qf1rLjBwaxHCLUlzhmH4MvKOJQHyIAkNuZRf01zeuV7YvrkLzPascfxDks/icWlIGFU0x8Li6e9D
k2b7wA/CfbgaN+swzc6TJpuD3w0DgquC69+P/j6kgkhj8Ozm5l9/8a+nf7/Ydb6dkPbnP//870f/
+tKuBjGQ8yLF//qLf30xmih1liQo/fNlqfffP9w/n/v7r0bBYZWu2rz/11/863smY4ndHiTZ//Zl
wA/+569e5vLc+HSG/rev/edzhpEksQkVi7DH//7p/v6v//qv/z696pnMpf/7CwGMFFskBcn/8/pI
ILSnySjP//xH/7w+/3yusfvHyEYqoJR3nezCu0oQEgQGrs/nRDmnZI1OWp+VpeNd/35kawan+6mS
Ysu534TWxemgdEeAx6GTvSofFpFSVnr8+xR4+MZ2EaoYg0AuM7ZRDPGtviLC2mEDTv4kGIiQyqKd
aj5spsrHYLDK/Ti9Br2uHgZrwh3mB6T1dONynpDEYCcLd75qsg/DlHvpLeWXbFfUQutZd1lYOffE
G7XbckZIBQP2NVCdtdHU0fckRq5Wb4SfHtQFS9cw/uelv9A5CTcJvTVEU/5bxhkqxjrFfSwnuCFD
wfC07S+ufoYbn6Lyz2Ozaa8TfuFb69LJo/N31Gs0hy0/A8KitqzqIQz+bW59kQDgXYIUGgIKQ5Dk
3XIQppOfFjv3346eoh9ET+joYs2LWdbWzk41vNG1Rd8pwK5hJFQ+3vs8t590kGPHr1cwYrPuikId
mlr9ovZxTsQDHZEDMlTtkF7ozPjI/PZ7scxiJ3WeUuNmINvoLW7gQZyYz6BBxbQ81qBTZoYoOBmW
vT2NX4aQl4qcONewD3JBjLwWwdLNMfk2G4S+JL1Q/O3QfSZnxgQzyRY2HTcgc0MwFVQoJ9dZfqvR
BmNtmh85R0DNTY2xFYJLMOw5fcEJH1J2zgEsm/mYwVqLh8Kx4ZGg9whfCLYCPocoYaG9QbsUXd53
0XKNFC6h4nKwdqZmDw4SbzgKCvWdQFzAnk5RMk7+Rbs+347RD1K0hVRRHEJ9QYu7n/oPxweaUkrm
B/Pcg5TGiL21h2rZMfcmGiv66BLW4bSv0EuQPFJ9EddaXFK/4XCVnT0jP9lOcMqZGYRJXQBnKvMz
ZVnioAnCHGbQeToSGHM0bOsT1Yd5CVvYwB49mGwJQOMbj6LQjHx8/6TYb/clkxpz8t/nWrV3gYHA
MvfGKR6UfJgDlCDDHDB7GFqgH2YJsT2twPGzqxcRtRU7HZsMFOx02lvJ8pFXhFp2Sh4Mt3oZkQVx
UDyiB682iIB+z92q38iRtWWd0ccZNhEgixJYfKqmSzTdSoP8JceyX5qaM+vYK9oTkbuvAJtMLn7J
KrWO1OKbqBkJdYRovxl6NJBl7v0JXJg2aJRSWGYm/ihtbihyzS0DELRWipKxa7477CgEzaVPS8fv
0yYyhnDh3qggqoadVbc0Uvi1EgO+XJ/XVuy79gEt9LyFW0rdykx2l1v4cMrRIOMnQzA4/lH9rLeU
eSgoBNDSyOyqs02iE+9YrIvK2w5Nbu7zqkbYYrw48BS2aWfDYDU5paVN82J1FnKuljykwuEYIRex
Q2FTxJZBH6wop2g/99wBaQtbuK/VQzcY91zbzX6lrCrIjJvAad/NhSk45rT7ygNAJ32KHisdcHAN
IuECG65m7e5cZlFQjVJCTosvpZN4NCaw57ZmyM7R1actiPHrw8Dbvw0y6q/Ql0+dQRvGBLEFbV2A
drTt7QFGV88UhWRXPRdfwyC/gxrKheVwd7dzX2CJzSH1sPK2EWP6eVb9tQk+AmQZG+zjznFhar4Z
WvT55Ad8D4MyD8NqzgnuhiraCR/B7RgGBKvXqr8k5ZOvq/k80KuJafWRo5M+RExSyZd3l+Pour9G
pQgQSFf0qBEXtbZZaXQ8RNI7EFl8qka4h36lsdnkdwRNiRPq0zdDD++lZqeHSrMfLeNtcsZvDovf
5C9qlE+QV/Dibu2RhuiEBD2cMqzAKY3kJtz7egBv79/WIIMYDVXHAbqBnVKOJ9e3VhaDGZfOaBzQ
OrS4L6n9/QAfNB2zv1dZO83DJvGJMcBc/3v9UQa/eXfl8kkOHCBAzSBvAFgNqhjAnXjKyyk/y2qC
JqmR1S2d8y1yo96EefKcTHT6JLj9pcihsj1l4YKPNB2eG2NtmmIa5h4ED5p4n4P3pavfqTl9GSY6
eoCNqMbQmWLKz52a/nDDqAuOBr5VhTZUmHhwmzzdJaPYK1GIY+pY73MFAII5Rn9sUmQ+YydpoRXo
qDNFm9svXsYoexp9H/GqYJlsfUQFZv8wWvptLmsaTKbLBBb2aTdmH6VAcOM4JJKM6s5re5cp0i4J
fG9rZno4dP4cbcRSPTstfLXKst/7nBODgchKgcGf5Gdv1OtIGdNAqpMDswRAAmP60jVMW4IS6kc1
hN/M1+gvef5xXHtThU+eIPoDZA63cpYk0oQEwljQNXawQXgtIo+gxzpKiVAuTpJF7yjByIjeeTUt
ml8Le1yMn2tb0aPnmUeJYfZ/bNmBOMHKfnXbs4asuUQBAwBEXxtW7GuZCutoEUKAsnLTjxYdsjE8
iLDTm8HiTGjzWoaGpEETtTuhvOcQYwUTFyx5cuGkBYxonxXtb04XnLwlkrFwzOIgi+6qrM92yuEm
1YkR98ZY0VIsSLoMVsPsGB7Lwr1GrSBWbpJbZ0CShxCVriNy2rAb9toNeH2HU+Nyau8A0reEuW1L
IDLSDIPDMgOmKTv5XnOHx6bDOdxcpmNKw0hlbvRQELLBxD3hFKLLq+ZkxlltwYHESA6PBO/vgEHX
d2/IGznSw/C8hHn2auRvasb6vLgY3LJJrq3ZZokNBy1y1ZXGXRswCkEl9hlWmXPwI4N5Wkf7OR3d
q9Mjv+6LAPVMYvxqPfNLVHZyoXyHzgBRAlHdgOmzIigvfW1l/uhU3ue6xi90T/ZBmxpHpFmb0lP3
te89M1WBCu6EiCV7Jt45zu1jwoBNr8mjUQ9QdjLcc4uP7+jK4A36X7PpRghOhrCvuY3MSAz3KSp4
ks39eGSwRrICPD/FHuN2O1FTzSkghp6fmtQcQ8RAVL01iavjHIyCvLiyxmSY9Ckx5Zo250j/izKb
aJdBnUQz3ZeJx1qhQ2zl4r1yOODrGcxIUeMjWIZ1aeGHGNv5iF/jxP4+b+pK/KihPW/E6H0vZvcR
ph2SHIjqOjjBDHDIzhBwf4cjyQYEcGfWTy4J1HTBo+X3+p3qhflvhLKwSudfBRM62nbR/FKgdO9c
BySJUGKnMvOkORjuvIz33TZqggBgKBceXQHGfQdpMopsfHGvy3y4FHyDLW1oje5qcDLaT0bSwYug
HJwU70dL2i1GiQ+zndBZl9AMhaarUIGK7CuiGgfNHkW+GzhCZC+n6jnzey6ZBZ5CMdi/7dF9QGgT
HDQ8CUcSZIXt7gfxQHwJaFTTAzEzDkF6IE4QvUtf4PI5GGN0jxCQ+OTqQbTRY+6PH+3i2OexpsTy
MfJ6EW5W3QO/TledzGwAOxOR+3BRAuROaEHHrYc/dkAUqVyCq+nAGQyUginrDbel8dKDXY0X3hjj
FJqHmajUB1qNSODtnR9k7g7CMKAv3gKrglyqcwZqlREvkg4SXiLShkWqCMY1N7RpyFKh1AZM8rPr
HYK8Uv/NLv0HLOwk764RinWb7Jqi/MHQQp9HWEo9U8Vjwm5Qq/GU1Z61ES0LhytVe4Y2gS9QljcH
/e85z7v2/PcjkMHhKWR4vX7aMfz7VIXOPkgNYDyuVai11043sM/GMwDDOaJy86qQs8TQZvRrmfhC
isinIzvJTrktvYkGrkww2cExa+ivWbY4/30g2VOcy8VLzxQWlLH1GTaoM9h/gJt1+0Z0MaTjtW1S
j7EXeBN1YQWTjdrmbM2z3DX28tuopA8GO/os+wk0mzk/Fjny4SqnGRzOCHzWf9KVZvefh6JqwNT5
TKsVut2z5QWvlgkKzxtCLsA0KHaFkxNfxM9OTR3QglLLbO5KZOdZmty4MtTapuEcsr44ERT242Jg
QeFAMhNhkzdn+kSIkskLhWdbmOcuQEeeh/b3rGcYkXA3VUVrZQYbus4Yz7IERjSAQjgpq6Y/GzLH
VqGXx0lispSWaDILMuc3SRDBY7WYzOiIlTGJlpEFPzBQstEWQqnzpckvpPIdfJTGk94UE+e5zAsY
AZKDtU8S1jGPaid2XLAMHVlDuvdqxp847ErEJ4XPEZh8mDjLq++iZlirLP/bjNTNz0dMJ05k7dJx
fI4sCEeBP/c0BFlgEVKdbK2ZSlB6h8MRm6hiyHTqSd802fjriDUxrYpr4fTpMU+HvZfJb9vJnuhI
fSNANCh05XtDSgh2TegeiFs4SlVvNb7CeSo+6pNyjEM+1D0VSQNvHcIa5LJfvuBA5Bq/Bq412BXo
JnMQN0sYBTT1C2KJFJv8EGJvivAy4OlCzwjmp2TqvsMDCLS1gIOtaqDOLf17M7qbRS4uUaOQGHl4
cNzEuSXuyBSZK2Xb4+BkTkyWKTrjqXSfJmIaNq7WfewadQ+8d5e0M9tOrnACDtzQEIHemsmP+yXo
N2E7i+06ZYRHgDRoqF6y1P3u7av7X8ydSXPjTHel/0uvGx3IRGJa9IYEZ1LUUBo3CKkkYZ5n/Ho/
0PvZ9fUbdtgOb3pRFaIGSqKAzJv3nvOcEIzi8nv2Ni6LuVY3UUHtbFlQ2PQufdAc+0mUM6UF9WDe
yCck/gXs1uFYDAnNs9bYMwd+8kWvrTQHwqMdRBe0SIEqDvhW6AYgIcxD8gXnHqGWCdZ2qvjtytrY
1AVqRhZT4NgoDXc60QZC2OnWtLuvDoGxB3BjF2tNuQGP6MP+DTgm9vVJS7tqPbXTpd+nhJBubKn/
DlIfUalfJIeZCq9I5a8AHcoviMnUONClC/1imZbNUs5cA2AsxF6VQ2Dl17Qc+6UVDgnY5Sfn1mY7
NO42HlMbwR2UPj0XkQcsu1oqvDG9bwcuxz4CBqUEG2WnrRC4uEu3IoKgF2ib0iEkTi7pyVUDtBeN
uJwcktwynJvW2bTb51EOTJlqE72SYorS0Yd0kYH2y7iTSJkb8v60lZhcSa7VphRWT3I9fE6fFlnM
QfUQpAuY2WbmYhc7Sh7UQtRcW4dQmx1zH3IAG9V5NcceRM8WBU341Ot1di60+7QAsJAmRAg69Rdq
owfbiuDcTt8MyGCIkYjLOnxby/QNHTxzpsh8K1WFKkLBmAgy64UJHR5FnSlI22emB5cNCaoVX6UL
ripzlgaQkyFFqRNPRS1XUg1YFcIvMmgXy0HWTmtYXSh8g72u4c+NOsJuMW7tuzD3d+U47xpRXkMX
r1PstBMJJ/4NZy1nr9GF80x8GzlZwW7FqSdOMyx0THu58D3DZ9ERRfGK+bxBJtraB2089zl94kXq
yv7BazoSK+DF2ymBU2RUggkohT0LbrYdrTfbYHwL6hEOpMUh2HDKz0YY68mioLISo9smBaLHwiLC
uCHLEI1E42MjpBIlPwDhHtODCj1fru47KTLolZS6gE5YHUdt8BJCT024hrdhSLhEgNqVCcbJQZO3
ao34GGqUfkWGc8qAfMRo3aKFyCnh2lkEipY0QA4lMqqudvfaHBJvo5F42JG8O2UIUTgnTV4wqnQ7
gsUAfhx9BYOf7xQYDHY0IEbFUNmXBnYUpnYG/lZd21tnTuKdBnlvZbuIL2xC8hzLZFuTD6T0wEVz
kP3Mk7WjYB9HRxxbXswxVkt0S0hRDulPkqG4TZrpGiag9JtFKlzfQoP+pqK7dpB84C31UMfZj49K
EjfbiebDZ3S9nSvnEaiofutK7T5sTwRlo5GNLXSvoOA9OQpnLyQxQhxDo67HPMkmDYnT2rtAUEDQ
5i+mMi5x0KNtjgzSaZu3in37kb5O6A2tPl+tYWBM2xJkRmAIGkSHkPjyycnha+mkvq6GeXxIiXk6
6lq60SmhNnh9bp2kePH9GRzss1Ur/UCSHaUFp56Z+pQ9x0WRjzJFL9hBa6Jc+cvfmCO2XJbKde8S
iDnMxXcCqpt6P72ndTFwG3H2wxVqelFLuE3H6t7fEuN0TUpkGVoGgI7Vz9zMjn9OM5qI2KeKNLL2
CLL2GDSxlibXtgpR9mXxvp8qboOAcA2/wF8wwJ3dtaBcEPQNnjuyjheteDWjutgWjto4PHFLb+/Q
dPYD1v6bbmQr1OECgyMn+MYHctNH7EN8AXrElgDsiOjfYX6YYrVDEmWQ1/g8oEZed1Qy6xjuWLVQ
0ptKxuehiylVypKu7qh9+BYKSs1iFk/H5p6WJT9VlZ1CXvON6qvfXWnuuw4VqCHFrTTwIBOSMCHN
FqyS5JzuTBihKxc5cZfIT7i3b0gTJCZEgiiKCfMqTPFm3GFYppK0FCIt6jZUPD7BsICbuxG8QT3O
n65GRzt0odDnfVDeWMV0qeTzBDjYs0AZGM5NHFXJJskLQuhj43P5k3WRzRqbcrCCD4BnvI1A4JgH
KRVBXiWbe2SgNEpShObIatH2PtVoqAEMZpsYdtw2bstLl0HhMe1a93ZTVKMgF5Pcc2AJvODNGlG1
1Vyi6xTh6hTW0U3qcCWV5Gliv1CPQjVEEjSzOI5G9lzkCWCLOqaTkZC0xvoCSi+9BoXxKTtCdwkW
+UwtXrcE6sxKug6HSDG8z629E+XkbDtknwoZNdnhxg5z5ntLwuuumOmTmZXjbBHxkScBxXhuqkUt
EqJCnS3agTbMKc5zYWmN5MEoxVACL7QTuKRXDlx09O2NrRQmoH7ElaIA2SuVW+/iWv8Y+sFG0Un2
oaZN16yqxl3CK0rGBcW7W7Jek23o7PLoOhOXdBlsd+u4GEAxcdYI2nZJV+1EOpaEhvLqZQXZ2rOB
CK0iCWwp+H/+883pXx9ONDCRXB9odMwgHeb3ORtxDYTigz97fG0j0eyikdJ9mjuyzSS6J+pHTvy0
CFNCAHqr+8oFt58a7XdT86GTJpCgua1gvPboLdhUHI4USG62JQsi7OLFE7cL+jZjZJFnnMrokFq1
uZ/T4MdSU5D00lHIDRII/ICWwAoRpMTabWsNZ2Hnn7SYr5B+kI8P6q3W60uhiOcbsrz0/MmHS/De
SBp8ug99WnUdY370MA5550U/hSsxyPuq1J57abmoIYC16VZ9ngKm2HoWshiP3dFCijOboOh6Nksy
LMgaRujkkTZPIa9dGhNyYWkYRKWAHGcW/DUqBqE4PqqlufKuVeIWwsglHNVvUU+vkUv2GFFnWxWn
59jBuxX1JbZTyV3Xq2WX8lETA3Lc0/ICt8ImIP3Y35DCaZ2rDp0GeLdxbqdDHpYh1mgM4RFqwUIH
n6KRCM3u8zTbVGCC4b2THMDPRKiDogYTSHWndPO7RU+5Twf52OQN7WmZwIl8z0E8ggJBqJPQdGdy
b20yDolrGuFPYWoH66Q1Z4+b6mjLowP3EzgAkBd8vufMarYSPtVW/bYVUsyqAyteGkT40W7KHCKj
GuUs0wKPITvzsVyLD3pDpW+FrbZqBmPa1iEaa/pRgHxHOhRauZUEdQZ5d3AVJ6QMXkisSZP5MN24
sXTvRmTukPt65iq018MO5aGTGe4O1AlnNczc84z5aMjv/ZDxM4RcLm3ZLZlOdrP8d4r7yfZymZUU
8JGFI5toxZD1Yq2p8jaEr3gMandLsyy9CRuon4u0NSRE2ZIYA4q+20ur1vZ2Hjy3LQ7WjvnY1uqH
51J1n7H+nhus8HjMHPbau7CQKHOTu0BfPPApC3pWvk0S3VKtGa9R1urHph9MwOZTsh5TApTQTFIm
5Ze4l8kmp1c8TCNb5Y8q7L7Rhu6A6eIcaMG0xEyiEVBtcGJTD06akUOtJkNkVRPlfSSTCAFD3B3L
Ob1LRN7sCK04TU5AeEOqg8bPUk/ouCgrKXeVNTFdxFkUZdeKYduqHqvoGJIEEzn+LyOuzN3Ql9zN
0xTsghzrTaqRwVoXQ7kj6x3GD900iavrkJjmvWHCkmxKDuSgXYkd6ofleDi+sB8/xr64yySCxzk4
DihzqH8jXJwGPDV9NjfnQNrvRdhFWzVpt7nxZmpZeqhsl+udU1hVhHSVpflY5zRo3HRJhUHZtIY4
w1JLAbLc4RgDYbA4ZFhkAlPGiCXJC1MLTfciuOisT2KCHhNXFejC/FVmDsSSBwRmM82K5AB3JvjQ
0TQN8YC5rBqes5H7onDSDTNADS4ksUZVORyMtnxGG/Wd9X5+qP0H4ZNT3cJXFX6jeX7JGdo1YMLj
nnMvfrig5e7QKmMrUhh/9ZGmmt6VBoXalG0iMkWmXYsVEnFn7q906i9m6NFukNrKbqpy20dEHLQ+
K0NF2tTGIByvnrBR5oY4xA4NgmA09mbQsnNPw6UrrRvJ349RIkFJRUElZBIZjXKMcAKQly/MXaNj
kuNVykbCjNKAE1m7REaTDDtaJqJ5kKvMiI2Flkf/MJd41FljCDnyOgiYa9NfpFoO5aZOgNHWHH9P
i0d08JcZODPJqEgYjJYoZ7Qg/LQVlAu8UYTykCCSkLjgseTAAaevLKAqkXa/9ev6bczMah9Bssk1
vNpdMj32k3yZ/OiYkSfCnui+tEbVwQOo0pNS6aX1x+wE0wdvBSJFMTHibLFPwcKdXzHMwXxM2n3R
uxcMLcG24HYhv3T2dDMGWcwxk5i/HSVGhpcssyg1cRjEeX82GwJHZovU0llSd1JbpS7qrjHgAIbP
tAentyYJi0Bt132nJ7nQ+uOPanSeEYBaYDkYDYbGOSrPLTpmb4gsr424hCZ2Ls1vKmSmtG5Mls5K
9m+Auu7jSW7yIr/xBccE+lA3ib4nXjtZhznLBk5ohhbxRSTWpZFTvgdtuSezmsGDiTeolXDlq0ie
mtBoV32+s1lUfVpYGTJekhQC0mPNNuY+pz7VmKBrZP5EbQgYMwgDlmOBi5NrkQS27qhItfPqGC2X
hHbrMygcHWLC8gSb/SDONoq2TSOtj6au650Bczv0u2MnHnDIYyyZ/WMjOMUkEYos6K/nrEo3bhLW
nnTCQ9Q591PXcu9G4e2EiZBVNcdGwc2gRlgfqcnGm87Ywuh2LGcxNkK/fOLkZqydJs43tnszMbdc
DQEfUl0ltr1WcPmBxko1g7YI7a5BfElMdyxqK/zH0K3MPgPxRagZshEcDITDMnlDGNB1I1x0AEbT
aE8kGBQoz+uzEQLHcQvnVs/gtDT4dNHW46IUqLsjEd3lzZK+mQLesgy8MORR252+9adukUWXqN7d
ZjMkHAwLH9EEauY9zfLHEj77FuzOdBhASmRXN/c/TVqVtBEQ4sdh/kBWR8rZYK7WcT5dHS62jaZn
L0AE/VEAn82/oGW/pcvFSgxlSYeE3kWWMB0O1F1NfiocmwWjABJYhvZh8rGlW3iVrIZ2kR3CtFTo
QUI9xiUOS8mrpvDdlEAnaoOobSF24QyJa+qcM8ygT5j5T62m9mmuT4eeAq7qgx2S0SVAGTdyqFJm
17D3SU3C8CQE0ovFJ90mNamS4jGxhwMQLgCnxa8pSquTmvO7piXMNTfIdvbbq3RQ4PpogDw50bms
+numx0++PfREJ02csMFdJLUCkpMZeD84Oyy31K8sq4mCqINnSqjx0mD8HE1YRWP8W5JytMlyVhx/
ygwy1/ytv0REmFSFOiE4on4yEivZuXpFUV9ObBlx139whKhIDrmbEPoDnBJo01lkM4NJd6LHDePf
gqTeyGt8W62ztvY3mQC4jvhmhzeE8Y6bMghDlQu/Z9r2IxmKWoMXy8WeJHUt2NOchClNqnWbEzki
LZOG50G0VXny/WXrrQj6ttoPW3PuYj86Nyi+9iJqgP0xaqRtchosaz7EhAK783QdxHBvxelxXqJK
407XdyrS92aU3jiEd0WJRqQsFSHnPAuWOc7EqcZjWNVNug+0EuB/2++rdoZJ2rFAJwp/N0tAiDTf
rU+ISY8xtTEWEjJBKBBX8FaO4FEuQWuTAgY6QwICK31Q2R3uEOWjgxw507KxGHDNEEJaNabOWZ+X
HBdtDaqaOM+OzLJKlthKvkq4Rx75i9jiVPHtyqhH9MMd1svgEJp0PrOKbddsGMg4OE3W8oPZ5C9f
J+5MlAwYwf2CZuMHk7N/aCqf8CkMywxLCcaDdFWgWycRxHO4bP96Fj0hrREbAp3RjOo+yE1CbawR
/4jO6x5cc6giB06eqN0XcmyPt9EFNpbZLg09Ij8JDHptkVubVfYi/ErgS7GwXkfq0PfzA+FTXLqW
/+EqPEtd1SEuQ9HahPoSKw0LSPWM+IntIP+ChZq9hzAypPNwHlJqAjKNDcwkhAfmATp0negaYFmL
pPaVwYG+t4mE39vRXK455tFlRe+mD9fada5dDJ9HTO11sIfiVk4zVzp9LLBnhOR69VyCLfEN6hb2
6Y0Bw9HXpnITzleAFOuqYRqF8fPZYeLKo4Z1m7jC0tV2Y2maGB7DG5qQ9LsqqHllSf0GuoBRH8Vd
PvjQHCIFrttkbvPJ7xGvpYahMHFh2I7vQXUZaNNRtKr0TtELyfO83w3FQHudkI91K0p8VAU6cqMq
8TjNFodXphG1DplnHsdznLi3GqqRPOk+psl/jZvGQoiqaR4hjHdZCGKL8T2+1oabL/W3AwSdYxy1
j1Za/2LER75iQkeGrc9fiyh5nhgklTRUiLT06OkLqtjKodRLPjlCcQ1UETImlJOrOkBLMToQjPWS
TR54drCaFDQLKuFyYOyj7/XFlinR0OxHgg/JRS12bUtoLTFswGoZD/cNm9qgI3HBnzmThZoaGzgV
nHDbFIWXMTAiAePLyaSX+8iJcIw31Q2GavqDZOaWNakYs26enCy9VkGtL9dCSzQAccZ6Eh8l2B9+
MDOjGFX1bqbzB5pUHXJCNFUBeko0KIRaVlZdZyVWOv7EGVid6Gx1NAGWr+OwfyujmHEC/UOuJ1on
oY7+1mzxzSm614v1PwlJlp6JGN2QEU9bpPFPNVdUE/q30oWE4bpfeeO6MDz03xzaTrk+nxtbfBFI
hpaq9o+Oa/FlgTZykm6ukNIrL1DWuBrStNgAQYTmVz3pGa0ooHkDa2v7NgDJL8QtiyWius5LnAXi
e5pxIJpNke9LBPrSRsZY+Lsml4ggtBG/sisTr1ITYhIInet0Rh9THQai+VZdb7wgO/sWPkR8Z6LR
a5BwoTUMORJ/U7st7rKSHBIGhXWIuGbGVeGN8AVQBIx4BxiJVMhv1i0IIGJNDYM6HE0UwlBS7bI3
20nig2/OaAqxNyww+vJU0A6duOJDVEC8fMHIjFmwqTAPEOnCNA1uSqNtju4SAcXfbxXWUwqM268B
+wfrxmI7cIdfYTMgw8vTcVul/Su6RWaf4hqNWrUzYCRhL2zWNIFQbkqmCZJ2UIIzeWtJWmGzeNTa
t8iGu6DPKAdyCz/1OE8bTY4fPZEAVpHE9NYCfOvfGmjllaJfz4BiFRaKdnRYMt3RTgl6q3UWOMZF
msupKldnWbB7qZTd1Cxz/NH1vdBowfYNL6BeMPyhTblu8+xhmASBKlvX4DhUmfVxDIqa+nD4x1vN
8tafh38+5c/n/e1Tfj7wX/i8v33Zz/f4eZ9WLFmu/+On+XmCv57rP/xWf36JP99usawzgv7PX4t/
9yf+27f68zRm7ql0cg7YHelBakXP2NpUDJgjx8iPAbB3WiatEtUWnNB2Xj7+k6in8iVh7+exHJAr
nX7e27dLBN/Pm/TiJ4h+yxf89bl/f+9PUN/PO8MAWyw7FMF9P49//uvNPq1f/ryzXNKJ3S49/IzW
BxOJwM9bdaDxLX/e/PvjGP7B/Nco/kdUSpuXxz9vagia/vFVP48naxkS/P0Jfh6Xyyj/z/P/fPrP
Qxk7//r0fz3dnw/99XR/Hv98/s/DPz/4n/f9efJ81ruNEwwfwonKI3A4Qr38wiqOcWabOamTvCms
ClHxz3tbWJn/ePxPH/p5L7PkOF2Rl3gcRe3vLK0tTgjmX5EtvwSRhjF3sPujT9eohbkYTnN+/Pmv
VQlQw+WhazpHYCJMzJ2Es4XbY4kvsDGRjoYxe8D4XKqz5jtg3amrkm4aLyPHxBoaXFx+o1liG2Rg
wBKLU3giNIHxIYPpHl2BZjWf02zQ4V74xFXWtcuUKPcCzOybPM0/525+QJ14QmMERK9m1s5oZFoN
YTHAmMJripHrA6OTvqoIyAociVsovQugvPLt0HwYkhEevLOo7DAqcWr38iTYKBt0QdTg/Ev9GxzF
AvH/ygnzdlVVSnGKJLfNfoPk4KV1XlzrNH3jG966Yz9ttdZI0KYg5ArjLcAW/ZHWEOSfGFaX7nVL
W16fGirCKsmXoWYJGRWRMtlv1xA992gKc1uPwT1iLoOBW/Qai7n2inxosXc2vVf2GxCPj7lKLEZj
A4qQKcLn2+CbVeZFn5EbjnOcrsnpo0BtiBQ3xPSVmY1YJwnmI8ugERIH2q8htXd91rSvvtNSaWTU
rcFgP4ZLWUucV00h3BoRJfj42bR1cELuGO4rMW+qzj9MWIzwAmffSIyLVdcNGLypIv2uvITTEieF
FZgwOJ+2hw9SpJkH0FIXNNSYBjhgHeOA/peJ6XVVdYjmywlPr1kwZ0bgnr9mrnav18JATifQYtsj
hqi6IyTET+TKdbRiayGgQJWibZi1vELzzV7D6tGsffHAqIJ/KaZnwtFKBp4rWlkfSScRS5uR4aHh
n5lzKuNjGkN/YwzLwa3WNqGyb9ze+BDaQiLLReXpMkWlWynb87OCVJOm5+LGAm5pJpsuqVIbQ1cv
bYbt17ejC23oRweSV+nOoAhVfJl6CaGB5MqJG4Xh10mY5Uuk6jXW7xXNlulWtqRCFOVM6HedJ4dQ
y15ddGZ2ictQhj6BDyExarRD45AhMAodGggDJ+vBop8M9ewhEWLcuEaBqCxnXD+6i+opuzeV9j33
zuBpwD7WFBMkxwXybkr928jeNTUCBs5fH7mgSQ2KmvRgQM8ZTLtbPVK8pPQxe31AnI6DsaU7T+WX
jbeIBsA6PdlRCluxodyIx0bDSLNAGtstIsPawhladd9jXp9TLb9zjTD1krh/VPWzkUSx51KV62lD
LEjKuDhTB70gtBYkGn4tzV+UQSRAx1q2X2Lfcpyx60KMKZEazK2YyjPD99u9k0HCUYrBTStOeK7z
VWJEv9BL0LE3aIT7TfJRkvltZ2i7FnJHUpkvmlx8SJEU9AIKDAeFuOeaNtZdzwjQ3OstiLBZWUe9
LhGpS/7S2ogROCfCvedGa8AImHwl9Msc8zHqLucxcpxdYl7IQKWkEyRxYJL8Gpj9wDfnHD5nLmIS
XIvVyNGuZeYlRMbPPNpMiPtMv+FoMd9gQ89OmMj2zcLHJ6R0SeRTlvRUCJo2wfU6/zxs+NPeTIY9
n/1uXrUF6TGmsiwUfsubP//VtJ0BIvzTu3++qGVNLBLRn1Ox6I7/et/yRdpc75Hk+8cqq4t5J1QH
WrMaDj+fYXGYayjvz1OJXUjCZ/BH7QW4D/oX2Z0anUj5KoEGK4jhnbM7B/LzvpHGJWjUgY4NK2VA
cA883tnPXXRwwCrTEQosxj/IJBGuwJukd05Gjh1pLmhR0jFkwuwmAC+k5LtZh6ysBw8XzhuanTvk
19FOWzSSRlgbpzQDwWpUiCIEVtvOSfGpuMeeZvemjJJbOah0XXAYpqiGxhMScxyHD+Wk84eVNu1X
rp+VQZ2OwtKyua7GkcqYiNIkiN7AlvmL3/13Z8G8D8D0cZhFz8QNDsLJQHEVINoiu0igNJG0kjUb
QsTEfIHjBR8AS7dKiHelgTBufCFuiU8YAZyouwo9rgffAe0jOGfumkNlWV/kp+51q0BzUs0DI436
pZLkOtZWu+dJO2R05D5bLmeVJ/zf0guS7MJr8Nb19i9+nm1gmF9SxA+unV/MXg2bLgJjNM0v2ZTu
q5gfUCjXc8v0as7yvY1MtpyJMDYgFpvJnS8Qg4xj3/1yKihsFlQja1rCYodyMxXto95kCCCQHYeD
2AiFqFf5J6MmXDDtL25Hb8OsJe0ADXppRFOQer9tMvxToXtj0+lfRpSYgYz7oeqbja7ACzodL6IK
0zsSaco1FO/AsztL4ggnY8Gfxl3e0gPojAKMJWG12GWBNaMR5uThGqD2km/rOJM0vi4MrcIdhb6z
5ZDSGqRFaCGxUQH6nNHKzr35q7adD9enTE3N8GDTHZkUgn/d4EchegK1cHAWXXfgzvkeyKBFVpn8
JuNou0ABW735XVhdADm/e4qz+k7l+tlJ/XekoXCrSlRyuu+cORitOTIjQSSXkZy7mP5e3R/6oLhr
g6TfVK58QjpVeJafvUwEo6KaaNDcTL9EamFHbi6w8X8V1AWddZn88A0Fw7HGBbgKbYWTpwdGigDz
rc2yE5lnEZet8E9WPd60reWSWGE/D1HKqdFsHGqkpStFtkPUvtdD/mhM0cE2zO88i98ZWhq7tK2J
MeOPGwvrZNlAX+sXK6VBr+kQYyDSZnP3BGywP/Yzu3+uN58tYVaWpBpzKYWHFhJ8H6JwiCoYLjIv
EJXv7ASeYu+8TclDSidlZfTVYc6hNA9OebAFaEo6gWpdjfbFGbmmBe2KzUx7xPPznOTPMv4aK1Bb
QgXQeENMadhu0KDFAZcph2QAQNRenfLmCJuWXz2zXMlD2BPYiYJu7YfO4xQ6w7br1IOmxFkL79HT
giuBA8J0DOl6GR8YiSCXC52RIz8drIngp5YE7sXbcUOGW77tO3VRKXlK0jwC4kTu70z1bnFsGQrn
dm4dkkGbPTdg9yqKb6zzqw427rbs7vQpGUj8oKoIHCJOOuzzDY6gakB3a/TEAQ/2PScH+HTi0gRT
iPU83/BLQkeAxrC2HOe7E1hcfP7seRSTJkwgsBb2sMvdc1nQdy9in151xvBntHxmt3VwS4bVIU+h
1gqSHFe6tpRIJqKiWofq1JgDia+/59lYz+g/wX6AiyT3lGx2AR8kjEqvKSkqqbUZNW7IuI1WWt7d
65KsjomdpcfP4CBhDGvBq6Eka62lvMx9Vpr/Zfp+wN1ZPs1kKq20rvw2kvqSzQsqmeJzLrERZiM9
6ca+J7+B0Yshdi4ugo3VfAeQhHTmLkwj+t6LR3FByAg/xCaMmek/1X2/6myYXy3nCCOKzqotok1h
57+bPtjwkicbnCU3k1l2m3pYwao7JmOGhJrePwEJDQEtEt+uGeCWbIRTbeKaiCfl7jpi05mOnUOL
cjpQEcxLh1VABZex0ZFVtO+K7R6GZLtjvEztDygJ/Gl17A1msdAhdywawAcbGvR5mF81A7lzSVSp
KrI7du8S8WD1xQiWsy12tBwRh0X5Rs0deUNTffcdThuX/NJMUhV0QKDWgCRAkPsIvRvM8nDJkAQV
469Z0D6XRfk8zIhkpu6pCdQry6m77muWnCA5CeRydF19h1uosFCNGTPz/id+/RsCJEmymcJPB7fN
QtDZ5jjkiNlzOLhr3ySzldfaCPeZrm7nXv62GVSsx/B3JOXb3KNMYpzMAlHTCG4D91CnyCeZCR5F
Vdu7zCy1XW4398WsvYNwZMi48ApYXtnCQWzzymaRdReUkM7mgCEuZo5N1KGPJOLRixQq99z/qocx
2RoVIyS9FYKh4Xs54PfVbKLalZ/R6Mldzkj5mT9D+ldQ338rzurXv5tB9f/EVP3PEq/+P4yzcgmA
+o/TrHbde/uVvafv/5yAtXzJX3lWmkM2FYWC49g6l42lu6RC/hVopbmS2CrLtG17ISm5uiX/LdFK
2P/HwT0kXaW7tqsTFvlvgVaChCxj+XzTdJTQLWX+d/KspK0v+Yr/lEMoLOxx/Bw2P5xS0nFMPv77
/T7CVfh//5f43wiZkp7EgGSnKpq1eSlgturt3giHe839zvwMrIIj1D5bjnic31aNkx60OH8cygJ6
TmXexEF3taz6JnoDb4S9wp2vfnqDZ2LPpOesJdmHSp0HR8uXc2v02l/9wHnOBa5iQgZxXrRPMYSW
OMkhtiK+RyiF+KITI2qRfslVXUKJRuNYsJuuFPm084hbFXSa/EozoLrSJ0lGbbKQ00gxgjNf+qIh
8UMsCTSPUWTCDFGPQVDs04AndBcf1EK8XBtYl9K8+GVN5u0sHuIOxVvSNTC9UOcvM9TPvBz3WvCo
rPx3MVhvydII13etZNarQWSRrX/vlGjNijZGnpqlz3rQnLBObUK/HHYl1Cqav8XHBL5yXgQsHEjQ
6E73ZgnTG/1+sVLsPAomzNpE3tkFRgG0G8uHY2inalzcAVh2y9bwJlPsK0d9anlDsIA1IxCNzftp
xO8jqteo6J+BlgacUKf7btIPXWPcuHloXlUe+0cRcaQg3Gkd9vo35n7KENddt4P+S91wPEDln2CQ
E53ziUlX2iCmxzgcDk5bXHKE2k5qjaeO/JbBYfVLxDm3eAGqOI093wlaL+gRqZazgbqSGn0dO/uw
Ufa3IG+LyK+N1Y3JjjTLYi/of2HhoYDpKj0kEPu16Dg6Wo3SvE4WA0Q1p/JidoktOAdw0e7QHjSi
VhCw4EUoz9bEllKiFNWGcONHBsE7yGOSpbeau+5jCAmPDAoQhZmcLmMq2XGa6qX91VOirxrhvqQq
JKHY6p/HHjkWrrY4ylg3s4bsBgioUASGJU03bg9WTaS8X43ldsjK+0gvb8hrlOzHQ/6pMK9SNoyD
saYC4qAfhmd9QSGU9XaII3c/VHRvmC3NdvwmEIF5qM/OLjkCIW0MD1raOVETw6nReOjIU9jgFqAn
JeqbMXeu5L5wUBANxL2pudaDcWyUuSmYV1SEspvGvPiC8ayOWXgT6C3e2G31ZC4uJo5LBK8EMtr4
48zkDaohTRaMpkidI8Ml4LilkRHe+118aCvCyQyf4kEBWiNT9VX3Y0phP7nURXJbWdHNg2lF585c
HBAdeWQWSqleoWnhXH5UJRBoX39wUJAw/fLr9jXIokuv0A7pyLI4IO8TqifMTdo1wk27Ntv2EFtI
xJuSriFab6zsibsmLzE99/F91ML+4amIlemiCNBk/eqHc7jAsC5aWImdnJh/qnJ+zkoQcVy8IIFW
Gj6xvRUIonn08j4T8FKt2unAYjXxXS2WsjJlKj9E5qmOQ7R6QEdPliRieNAYsMVNkG0jAnlXo5YN
XHTcV45kGC/pnwGIQlhsJkyVnNE/X5K2fweu+tCk48HWcyjq2e8U0gdSrHIv7ei4QFr7VKDTRSk7
JSHAayPIT9jINhIVJw5fyrVERQfRU+Eq8H8bBBH9LhDMQ0NmtGE7VVfH0HeRpDHjk4zrNbWNMB5D
DWFVVysInnyL0G3JzeZZpIt60MGHrY7cp2pgvU3hvWki8DQ6Db2boXC99dAAKrvAPhGcC9foN35Y
mDtDTYco5qCZEl+FMiD54pT9m3WIgxIJhl7estI7xPN59RRi62+6+9hMRnyz1ESJ1m0UYpFNBsnB
mX0WuaHk8Nvpx4hfsSscLEFGeEF7kVzMUPQ3YaRtqIOHuzLCrwv5pz907Ef7ZELCRJo1xnAi0VqW
807542tfo26HEandLqoiSONRvhX/wt557LiObdn2VwrVZ4Lc9I1qVIQkkvIubIeI4+i959e/QSVw
T97ELaBu7zUqG0q50AkpxMW915pzTCu4dTE7b7oYWERH4ypVkf4aJTNFVyp/tsO4iRhyE4ihkRTV
Vb9q3U92tY1ktzddP6jjd7+wp12RuExgUmKTRAP1NgHtSV1nImuou8GCSF3ViGQIyMikWfuZmwSF
G7lxQqRQIcOYpCddT/M3zpNssNDJuCOd7NWiLMIFawDA0YF9wEYgJpyYpRLJMp+zy9FZE+JK7oKR
oePsmyy6BqrcO/B0n3UiHl18SxO2SgXHmIpXK1Ba+w02zr2JRvvnSDqQLYrPiZ3hFaEW27MmYT7Q
6OYhijSKgSTg6cpIuQTUHQDk29LK71H5K6TzR12In+exZ74mMwyQY7HrOdSlFFY2et01BrtNF02X
uS8DmiaU1ihNtj4dQyOrtmOG4GZMl70csk35ALPYU6HUPtMdRBPMcpM2By1ivjVFzWeEXxlVu6Kf
osy+EUpNU4bMxaBTX7uJePiTHzMMkTKYW/216QWbI3wWT6Ea1JQ19gmJv1hIgX6aotmNs44ePc5A
sCF03E1SGLiqGY575r40F/2QhNkEiRN1c91mMoIygHmKGUyfNrbqVik+YTmjEJMB1/mT1a2EHagv
wkKeN1Yq261OfGoACa89WK9WaecjWdcs0BsMQbYfHWes1Ji9mQynqkXuWmVNt9QKXpU8O4NALw56
tbAUk6BbaWwyA9wBTchpXaLxtcUNFW3IJjpGItiXU98e4ramc4SO255iGT9Eka6Y0U8O5yyTHi49
sKK2fEwq1uB0xbxCt4e6IFS9qsheR0S+wGL5hkjG+FH3A8u1bqYulqcZ48VREDfhGnrzBcUrw/yP
Ms5S4KIU9aLtCZK7atOpCJq+OZLiUD6hDey9NmAHZCOLACEhzTupU79LUTmeWYjxJsL8bJjTcZyj
X7OhvJn13NEQqDcSPYQDaUC7ekKp3QOTf68Fc4teYdxDVGu5QWgSXwi3KJ/0cR6/8gmHrwwK5eJX
ydI9QogWdPq1lpL2INMhJfHhFcwLfbSB1Bpyy5J92HDCSVF8IDOJ7hw7IBIzMI9BXH2yatT2RYCi
yZqVH5AePWJOrC3yqslELlrFOx22KZjfiUmOFj0Nk+Q75hQec02GqR4emYzIT8mY3GnAbxqFJpps
x2cdRy/i4PBQV9kSTDdvzQhbI+AeEPjMxSJjZyeKU9oh3xNrFYSjo9flC7K6U4mXXVHTfFMk5jq3
9U0cvLMmQQaQs6YCC+gOIIFLUNaEunwrKm1tGv5zmZKdh8prgPnsN09EB7I0sk4j07IIOT4KhG/A
BTDfi1JdQ4BbiX7Zcpe6tSoqnCatyMK1Wd/wFkLSV12mcau4V9xsmtk7Tkc2F/iA4M+NZg2mNOao
aAps19gH05zWhlDA+cStfI+64uegI8NAu1s7Xd9eSBrpMEfpnWMTpz3XRrinF7cnBrOF03u3gmTY
PS7sQqH/5LddyiEWA8VaHvnzzsdVVAvIrv9+9c8nwNw42kIVzl+e9K9/tPAj/hWhRt12tn48Xu3P
u8oMstFffvwv9z6eVU+x6SkUXZzBzbZaLgibbLaPm49rMxK4v9z3t6dEYUaf+/HE3z/3eM7jFWYB
hubpbz/z+2X/Vw8PSlFhLmRwxOKcSO9lJp7MBfW2Xa4+bv9+5HEfnC8JG5xXK8uovVmoTr+f8bj2
uK8DI+5ltBwfqgOEvO3C6//+eMXHRSGAA3E+4p8BoUgLhpJcEEnH9DAjIWrZ/IkfVV2CJlokC0Bf
iq2FJz9lrfYZDEHp9cs4+/EC3fJbPK75tvHWVz2jjomDrxiUDLv+mGGl5pq0SBEQ3pKrVzBkUyRV
2T4utNyONkNfvz3+qaz2kTNq2ILq5R99iCceD0hp0EBVavGAAxPdhg32mKfWLHEv6jaD/YB8AoRU
XHs8LmZM17gEuPNx2+wIVuksTrv/eMqfL/G4/ZfX+f140cyj18Tk9FVGz9mp08ptF4XVNq4H0MQB
oacPhUOyfAAtqIoZ5xvmi6mSFy0Of9K/6Ch+axRqKehX9kx/9XHf4wLcWwHJM1RW2ePPAS1OAaGM
9zabRO/WINCWv8Pj4iEi+X3z8TGB9xAp2tKuTmDLLh/c4+Lx2O+bjx/SFhDF475yXs4Mj9uPRx53
xviyn33l6BPP4AdMffHGYIjFHgzxCRiQ9RRMM+6lQb3ZoKcMBixD5Z805SsiqCyf+/0S6oSp3CNK
xwmayWUv6co+W5lE2pg2bjfOr1N+4AR+DIeeEqBcla5xUQecZYKc8ugVyu4qkW3HlIptGQZeqRVf
8UWWxK6OYA7LxGFb/jqsW7fV6w0MDMdUDGgowwZPT5Vs6oWkyvCfMniq8WCb4leQ/0IqvMm0wJt0
sdJ13t0wHMvAcvogXf6QzhQiv0+Ujcl6Lu/idWqfBEwehgixtk7BNjH29+N2LY0OQmY/WIddcJ5y
6b2tqw9iHS/9+O7LAUCywk3SfK92kKkL0qc6e5X31bOhAW+2y51rxO1ujJtz27EQVGsnkTXPzBgM
EBuq5m8I6Ldm1xCsgenOb7a0kFwsdHu4Ma7RCtePle9jNt07X/sYcLLO9RfYIS8JiCETyZET2qnL
ZnYE464nN9IgkykutSfGh+vc1Pbd1CJPFS6dUxaq46ZrEzCgy5bg2PecSiRCWZOrDJVLagrWAebV
n62XPisuKB/XJWS0jv3jE7mgN9bBhySbT8sb0MZX5GqFkbqzbGNUNb0iG34mAGYNVX2pbfkErO0s
fOIo6CLHsBXisL0SwLLLVfUHAFv8Z8EuTTr+n59KqzvgDSavZ3gmUvwMJ1sm32JsK0eGN5kSQWeq
65ZmDMoCRsKxmDfWYURuqrcpA3ViXSThlCbjjipw+w6NqNpumRO9Bt24K+Z4De2QBnTkMNiwpvFY
GfFuGSVo6ENRZtFRGUHEl3g95q1iobSW8gPWY0fW5p31ZrWJQ9KMQwjaVtJB408bvHBroksOUgb1
QjZ3aqPeEgTMRVESGM0eN5hQlauHSX3B4oHAVOzaQD5XyYximJT3wODNijWOzk3+FUaDE09oPGV9
3XQONJKVMfKHkXGtT45N3Ois+dtON/e6lR9qNd3nlvCMLjqQ4LIrzPukTSd/gLATmI6a0G5oovcu
Dd9GpBFQxJ/aKfU6TRBYJbZlUe8rCDSW+ZFLKgYcgclHq4anxJi39UAvAOaeb+56vXFNLbgWwvSS
7lUbv4lJ9aDB7M0ocMJRbMKS4tN0eNEZcCJfrpqznAfUzOg7A6ZjDx0qsaAj+i9JnXnyYHEYsNQc
p52+dPf6drsE4lTaDh3VNe66dWL0HtDpT1QGRwQpR9oHW175Q4dTwY76SR0HhvwarAOsS+F8kRpr
m2jx0cysVRsHl76SoWdZbll7PUALMeprXamOVt2+yqW1kyvzOpcaChtMDYW2bc36IlnhrQs6lwwS
1lpuSVfFKKlWOVnvecGmtDuHU3IkWOXLDH8hVtjFVXFRimbbJfTnC5dQXM+Yg0vY9R9V0uyEiZ2v
klZlC3Mzl18jTXykAJ6hsRyWgUUNGAuk6zWV/Rcgn5ci1t+IPP9ggrJI6d22mN7kPnFoW+LvlJ/L
tvBqc9wleeCmMh26kZYjFDngJ1JdLMIk6Jnfw7F/tbL2hX2Dq5S+k0TWNsciJHQvtIp9O0AXMYOr
34KSoRei1cxJ2GOB885TlcH6vLVLqnus3ROpPTNjj+N5P/p8xHL+UrI5SOjA2Pp8lviIC8E3SVLO
Jlw0HzgsaYErZjXblLlJirYDQtuli/J10hlPqroIu5MjSSAnozevLF/PvmK99r5/13CKmkHuYoXA
EqG4vuQf+kS662QZFlV2qHzb0US4mjuaHq3kwWRYlyoOHx8MnJonTISfjaspk1fThluI+YSo9zRG
FfK2Anrf1tHIBUbmCGUTrkuIKp3uhiz5IXct0vVjzPcMXt+x86NDPOBRs7BXMoIt9OgwDPFugi8v
SUyKw5iueIrpQewKPVnlolwxRa1e4R+uGoONnqqvIaRtNDAgvp+68ly4uWrv0/ED4Lw7ZBcCwral
sBy/nzk/yZvHV1xNXnHcnFKQYWBKn7sA4nztYeygyjRrg3F5inwIqsFB4Vvg95MnE0qtN+jSwns0
o1HQR2/RXqRzfi2i3oML4wy6sdKlxmtvMDPdOMfNQBxCUUjIiKHqYItqd0Nzy7phJ+vmtQq1g2EM
TmG3Lpg1LCUyeLVmq6Tsy/tsn+agTUGjEjkCMtt/123thxYk70Zobv0m9+Rx3GUARJcYX3pl1zkq
XmI6iomlbWSrOuSpY4tdFd9l3YkIYLaHi/XNrF+GBIPrxpLI61vr5X6Grr7kw9gbc8DYymF01CA6
GKo45fZVh5XaKMqp6IxrYheXqknv0cgIccCC1YqVEh9Vsk7U0sWNxjJ+6bj24UtpFW8FNE8lI/Qh
FHsdHLeOqFpM8cGinkxT1yxt4QM83+ciN9emnDk4pJ/1eUlYoiLg6wx16MZd/wy1d81vbGrlpzXn
p4CcN5iPTp4szKqNMEbPZzXhO3pb7CMdRoVHRs26Cg7gfZ40o7sqJnI5lSWm1uMmik66dq1JYpoJ
lmeKvU5JE9RGoqXgrYUAMMdm9NiPkSPHZAFjpkbnMqTqt9le9s9pAo+TMD7EQEVfXlURgLNJzxoK
v9r6ScC51uonqZG3mpxsLCBL1WICRXSTvk8jtlacPnZWO1aI5j8bdzSmpwxXizGTFbQdGaK3vvDy
bjog1dlWQ/nR+NUXu+ZUQwzLsguCGsBFpCVdtdTwaT1xRvPtFgd2sA3zfDdVnOIr6YvdJLE1lyRt
NpXVeF2Z0weHxDC6qZJCLtfop9OuBMZXJKFTpbajE6OC8CGbAq8LKXYIBhQ8S/ZMgkv+zQryVaxE
64zuuQEyUlVJXfNrR2TAQix/Q3LvWWxUc9WW+gXH3c5kRoP5xstzflGfjXNQbILMgXN/1sNkNxIQ
K03j9y6erzBEvVl5haC1nUIFesN0j4x5b1g0ZuljGjHkpVjehQuMe4krVHUPLDUOXXMziHlNB4w2
89GfNabyb3lb7k01oB4l7CWGNXQflHrZdqLL7UujV3BqrE1qSn0x8UjlOIP72octg9+VSc6Io2hW
0CcVG4nkDaYYMJh9J/ITR2AoI97YVZMbgBAnkHzQpPkBP76bY++k4fTS4UkhrR6GZ3lanM5F+DIX
7Qmg5PsohzfLN+l3hhumeysLr1jZfTaCaBEUUi0bnorzYk2Emz9t9RCgshWtJZmVMpVDURTP0pUX
nIHPckBK6VzyD8OYeFdE52l+4AoymQz1F928lSpn+ykOd2o8wcQBkhOMe16QUUqwlYlro5QmiDuN
eXCajJFg7QR4naS+2SDxcEazWBEOtGpHZmYGlCaIB7Rw1nzLVrOORMOG4xXjq7PKTdWBeBhd4gCe
c9LfdHXcyVazgyWCd1lf6VAOUuxYSSnjwdJZymdrkqiZwlUvBScjcC5R0ztSYAApzJ0xn9dqPK5K
k0G8CaVqjHYCDR4P9QMyirbZ9GS+ybPJ6jW8jQjD6oFzFInYcLOdqADAoRhn6SWN2aNAGrIQXEai
czpCNUmc2soNceRLsxf4e66upHHbFvil+96ZVXmdY3sboOl2vPF8njYD2TOi+EhEuVZHdW1aO8ia
GP8B6eXl2tdth1lYDxaHerylU7kZma9pSQnIj4hvImCUofACq93O47Nt+xs1VTaNquwjbd4sbzsd
NQYPhUcQ9jb7GQ3Zxm9Ovl09MwlzmtaBK+hoZu2GUn8LlfCdnDXcN/Kpslg2sLgt0DPo7BoBjWKx
UiHcslZvxs24BPOgG+/GdKNM99E0MVkzC2pqNAzM0ch77jI2ODVvojdXEkPGjvANHOWOBj+uJrmZ
9aJCffa1+WTKsdMnGJ1T0gumxkn1OzEq32AbvSadjTy1fiuzM3CoL1VWb4hsD11LX9vutr6MW9Me
4XrBJB01QO/xKYiMsxGSE1gRMhlzAMXxoSBJQ4eolTUhpb3ZaUT2SVXsGTj97TWiawebEStfKFM2
ph+UnCNqHJXE1Dw0nGRYyhiqtXpyY4uoPcOmp5GugG85fkttpwLm0PsgIq4nfPKsUfa1hoAegF4V
HfSSia/S45vG2aiA1wOK1NgNJCQnjITbi9optdYtSZFTUF6NtljNUwmSFQ5EGjiWGNm4GFd6Aa6G
uAwYPAJt1VPD6a5V2kZR5E2XpptO1slPsklN+vRN0mSF04E+6pgaCEM9DpTfXDp0MzF16aclVG/g
hDV32qaFehPlFex3ujICdCvhpxGJJnFJB7Ue18sfL2ulVWEPAA6GTYlLzeaVzaW903fbqKdHK50D
eA4acRZJhxoVs7Yu5Y7CSh9kg4/0GKMLPuT4uWwYIRatSgOKgRQ0TTR68vpx9XERLncS2mBB+Qaa
ORZJwRg2y3j+4yGkCMv4wZfQVGXgGqJIJjFPK5B25gEpNNNgOo/2x9+6Ib/ve1x7XPzuokR9+NV0
/CKQAVl5M6xf+YijGMoln7UQiaej2P3dWqnoy8PXplAiPeUgnEqPJc3okHWz6aUOePOjw6Y1DW2Z
R+vG7sJDXBTAjP7R/Xnc3+ts3g0zJxavkNatXo6MlfRjOyH1RUZvsdnIhvfAJFAxJYvpMPSx8QKI
Crl11b+HhW15wxIdVad9dlH19hWwqURjhyWRWsrNW1zuWLb5+3kwradOgttYYLZ/zoy+fo8y6Oop
qJHt42bI8CgJDeW1Ak51aMJG5wCw6/eQJPiVXqWp93haG2iOAWEQ/B8yVgDCm1o+sbFWTvPQftga
GzYpVRLU41bsYKCmWDCFeif81plqi5jYrjuZPhExEqwps9Rn12xEsU6VyvRgR3p2yd6iViX1mjQp
65UlEBhEnEeUcvJsKLi3y7j3JjoBNznP0zPx3N+inJwtjVgsT82G0IHRPXKKO+p6kWzoNiaOQpci
jWTy0XmHF6XCRDDocB1pEQhDwUA5gp2f2p9imJpDqKA3zvTMqRXf/0hN5JZxHb8OqSW7RarMuzHr
TSbuwKB8tqutAslT+PtO01in+qvS4H1T+HQanKFCazT5nkyvPSzfwGZWtYcqgecHdGWFxhYgf+P0
kQdPgk4BAQbF0ikFUYyGmuHpybLQIqxbRWfAvSHkRs9JJmWPU0Q59LZ4XaIqKACT6hoFwxYORhJ8
wOI2G9NGNuWtLbfML3nfvY7vYD4nZU6rbPKm+oC3mulMvJsJ6c4XWQ7JvFrXehGw5Bb1weKADfDj
L+WqrCDRxpcUzrMGok5LB6+DeEWq9kKc3hR4i42085SF+GDPYCTCtUxKLejeWTTrqWO5orjg7OGa
kPfB/D+Yke6a6nZoQmIYsAqTVTcTFNIzU6FZSytwcrO+ccyfBrtxZivHYnj1Ob71tjlb2DpznCgm
eQE+w9sisTcARFZILgHAkcQD8HSEId8RgYaHRWtHF9HdkpBWuwlhQE3OJDjbNCEV8jn/RD3c1ggW
PlX1TJND/8j8j4TxvAKZOtqiI1Rlz6iwTUy7QKELGGXQHypsJi+K2JXqwbdr/rRbCfUh81iYPlK4
0XAHZMgT4418h2Mah/faOPO78DE0yctoE6Jy54RYsWAZaKJJ8DG6W5tT2ZX3GD3nEtJnEWiVGuam
nQpwCz+YsOLuDldC++Ka8sJaGhRZKh0H7WWR7iL0Atmgc1xtoyJ0SyJTJhnVJIwEtTBRBxFvSDx1
jMXUNlmpA/IYW28stW+jNW3pW/9iQ0Wam6XshWq/pMeB7HNMNU5SAlyL17DE31kj0V+hxVg1oCXh
SfovrXIqOce0MDPN+jwhC2otZFHZZ5lAnnR1yIpa8V7wYS7L/BBRdBsBSZYEu0ANUwLUkbZW3BaI
Ct6tFqVZbfKvFLRqJcDk1hL2psxMWNWDkb1jTODIls6a+SmzVin6XdLgJkrhpi2IU3ahKqCLPDLv
1iTgd9c7ax63llFdyIR0SA51+xiJWTh164KurKV5BdN3ecpYwKkHG/uXVqhsuNO1Top1OsuXAGWw
3OzI7HXmRPZmvv5dBfkLSXBcKzRdx100tocQqHj9LEg/NAKMuaSiAw1AP+qgOKbMJJobs+QzcAi4
ERoZZujZzO46IqTs1nffSuHMKH/r155iGlyWQ1sRTqrmRAuCc0YHIN9RewR45sujKR1hoj9hZ0FK
j4Is+o6SdbiV47M0rLXS1RVQwDvJAJex6lI8Ox9W/NEnP3FFrBpZrMs8c1RdP+UWxwwwh4gdx5TS
mhnsxOtZf09KfyfZBDRw+px2L2o/bKOGA1f2Nwi5Nn0rmJKALQxOIAwPnbD2qUEWN9hwyd8AH3OW
VoOk6e9ZjlcKkkSeGMce3bL+QT69QlqDHyNMQl0sjEMg2oM/WJ5sFic7qr62gya/KGb9iRqT+SjC
XnM+qom8LzR5R7cm52zRd/WtJjBKHSSH7cdhJPSiwp+tBAOSGZ1vc3zs0DL06BGY+6/KSHHNqNyA
xklj2IcU8qY/o+6WevOlnAQpFPa9M9pgiQD/4U+1fbVU3KGmCchmFrr8BUXGaKzM1aQOXIokhlVa
Z/o+62gtZwZmNr030++2uce8EX2zS3xo8fKEQWH1NBakzmRGuKIM02xND/ZsiO8KuYnPgy3hOw+x
GvpFTEITIrN3K7G3j2cYFXKc2tbKWzFyrFilTOCvlpo7PKGtZ4qg3Ka9aa5bpnRs0Zd4ahAq98oS
8lG1p5sxYFcXqnG166ZwKpVYQGMoq4+ixcwY2/WdZnl6CGTC8fJerT6SFGdmlhfKfm5E8ALWwIHk
Vn6EbXWzDKODCG99zyNIVkGrSxcat4Dscq+YcD0RhJ7e6jhPb1Gzk8ewuj7u0TFNrUGkyuvHY6SG
WDhlg7PMGcVXzGo7mZCjcpGyLViusVGzD40hESgr6V9MoL51LMvbTTrHQMHyxyUAJH3XTGbkxFZ0
tyREYE9+TdattVw8rgVSclT1ynY7KR9Gzub9rxq7Jeo+Q90aStjgvrARnanFzzKnCTdh5akLVeA6
4OJxbSpI/E2DtNjodWGw99cRBbY1TsUa+sIY2fj2ZToLWj9tWeRSymZAw8+W37DKTbORyQDDgmac
rmYXaF7C4P+5z4b6nvtBz4mGZMrl1uMuFoBeH4/1KY53+IOb+6iaRHBH4eQ9boI+tDfZaJvUbx4t
o/b+UD3/nzr8PpU//+s/vxfMn+rp+jOIivyvUm+FvFm006i6/2eN+O6ri+oo+dc/9qdO3LT+MOmm
6LLQNEVjjocK+0+ZOI9oOlI4U9YtRcaHiBQ8L+o2/K//VBGQa4Zq2pYukIrbAgF5U3SPh5Q/LBPH
k2Xxg0T+2da/oxJXhPlPInFyrDRT04kpXO7/izjcJ3JyKJrJZyM5cFRhPiE7mZjrPv0GfsIJhOH0
VMGqJ0aXiNgIw2ZnZHSIJYYLobwOe9rvKKCpnosYN7eSBDi+gmSWobcYMrEb00I8c2WNNe3dULtb
HVp7U2EWWkn3UdTZQbGWpKTkhJVoYrUTEgXLhtG6Cj38sZh6nnQToaXWvCRx/r3KVC+wlRjiUVzs
+eCOSJX3Levvp8wCIgVvPwDCW+H/AzPZgW2bbUHxCUjdhnv8hO4PlXQKDo0gHvj2pAbV5dVOBzbq
zAdLukhFGe2GoX3rA3Tuk0Ee2w/ThujMdJtOv3mbfbymaA3DX12TOXNuvUMUFs8miRORcqoQR7FM
7r9wxirQr19qTfzQY2TMuiousNnWE6HRdtHE9ySzxKHWE3kLPus0BfitG8oJ3hCGuNbUfipRL3tR
WyjrSQyvWakfZ1MdtoaBZdqcMGCNWdxTJYD2sWp57lEhrZIWIPbaxBW/uFOMHCyxAVBvtAhm8+vQ
Qf3N0FOZG+s8D0zIOgM1H5/hPcMjs9VibRNVQ7XrUBD9hPlXvmSSiF4A0hIiXMj7FIP8CkJd4fz7
9eV/Zy351x6V/w+NJRxL/3PN+O86+5lH/+Qq4fl/FgvN+MNQZTDdpinb2DZ+e0o09Q+w3CZmKEXG
dELV+Eex0JQ/VFmxqBaA3jShm9bvYmH9gaZYF5QdjCrCUsS/UywEL/QXQ4mp6oogRtgQ+Ph1fgch
/3PNsEbEwmqoZeuEJKYEdpFFYPsrm8cfZRsmmyFsStA4RnjRQwcfXrQLZstp5Uyifcn8Y5Y0GtVG
eyGmCo+eaa8RBAJLAOFKdue0girhJArox1LPBoBbXKQNEYBVjXvZb8TpLx/7+U8jzH/kHcmqUd7i
eBHCMv7+hjT+Mw3VkA1ds7S/O2TCYWwMpUQHEhX6e1KA+yvzpXHXhev6vYsX6BKBUk49puXTwKRY
TTBACDklyajejIN0IrSYlnkHc7DJGJ2NwbhW6ONFWnSbgv4HOYdQeBjEEFAG1ACCQ53NzW0MUQV2
GQG2tq0cEtF1u35OPu1p+pkM4QiyYAjpjErqTmjFuU2CQ1PQyoT2AqSL3WgojJ1QmLdWLDvJsFix
8jMowT3uGCsd0eqFpOy0zDPJUQjhvun1mKH8qjaqDTUap/8PpY/ewIAQ8Kvb3cqcqxerlT0KkjGP
l2hozlpdvEhz/hmFv6QmO8Zs3gocARMeoVVToTsrZdMbCKupuvhVr8G9mrI718FJp+kDceOssgkL
lE9Yx3KXHggp+C7C9iKi4Z2ILK/EFheiPCbp7tK8ULtdhBSuT7+KvCPkItpVTXCUtvq2myvkJgCg
gkwdn6Y+/ATStuqK+Ia0Q3kStbjKRXfqEMiDqfckCBE+O3wM387QabupntiBjXuOt2Pp4lzfl0l9
QpLDaFTqNwoRdyb75SokWQBBRu7v2kS+Vvl8oFVxV1n/h55QA8eWIAYGymlUkw9idaETK15GY8Mi
Wc+OtLshbmlhYTWsLoxeV2aouzag6CJjMIyPWsxfnQrtoVEdGCuHqLXhCLZvJLOddH/X4RzIumKH
d2JdIdKcwkNQlh4LWeR9CBfkpDwub0aYkscYxWjNrWmn7HzZnUnSnpHnxWpYPTOXIRlq5QPrI08R
9LqcfdS2ihS8RiE6gMLz14CiNnlykiMyuImAk6L0Q9fnDz/rbx3y+7pADp5PXqvFa6uXjp3S71qM
GrTW0L/Q2FJ7t69WVjgfxpjAIqDyX4GuvJsteLMWjLSvFkzyGUDW5SVh7lqF6iGZQfiJ6I3cibPV
ID8CYr0PAQeRSXlIEn/fqPZZJNK3REX/je61CM0vsbi5RCvhifHjVRT5H5Vkfi42TcLosih1pUwi
KwfntTq5pRLudQoJuVRMJpEuJZY3sphm+SJn04vkm19sOrCLwOB9InSC7RDAD0u+t0O4t8b2O0lO
MMFnC6aWzGaJ8DooNfalwN1jFuVNEa9mFx/TmG9//RITiyfgXdoaAEwrIgAs/NAs87ufxkemWIya
xMpQx2OUNa8BKz548+qvcdYAgCrmYWMjK3p8n1r9sDyFzJngaayzK4OVVZ3IBzlQrsLs3odcg0qp
vtiFW2X6ZwVS14LLb4SEp2vxV2jrt+5QNeKu9b1r+f2tLJSDXdvHucsP8wjxFX1wGdR7paI7mGfV
y7zAsNR4PsmZDZ442A0mAcEBiZ1qcQ0K7Fb0SX+WU7kr52FfDXjXhw6xqtYjPOzHnwzOnzBcfIu6
7r00tjYjjq75Ycnj9wC23XNnI8nvEWWwT4Lu4+u/dKM8hsuMaeLLgg0EqKXC/LLS3yBnvXe2AOQN
9DhOTo2l/cQ8dm5Gi2Ir7qmd6riTq3erBCNj5d+mdNopXe2mY+YGRfY5lvE9zY03TOK3UEPmgOjP
kmAGcLRM1JyIsU7fouPWqosyinMh0ktpR3chwHcoAdIP1PtPsbnulJoUp3BiMmVfQvATy0fol9mn
mD97HADYJkHYhqpwS2YX/CpUw+jLbtubqup7Mfdepc5bNQgP0pgcjTi74GFfD+oJw9Jr1Vp34PLv
gTRdSx/tAMhdc55uDd5KaQR1wR8C8ctN8OPUgLdGupbNIJEjck/1+BSWJfISGj2R1OAjA3gZ0C8e
k+k51jTPHJrNVKEDYzaV2eIgN+Y99Wlb6aXxHBY+rYn4LWykUzqG+9CM3QDeYxFBDE3HHTHuh0CT
dlnZ7/I+psFM9emAKtRo5pVy2i8FjBWfYw0e8bWHPLJ/aWNqE4pDBHMFuATMXWAf7DY/6RW8K1Uc
c92HxUidtHzJrcSm65NrF2vvkj6/9db0DRPHcwMjegHcd6swP474DFAWoF6vCumSVtY2ZjicBgfL
Fme6I1Tn4LXzpRv2ajevI5evBfw7f2uOMaoETDTRXjlCqtzmffchFfTw9QwV3iuJWze9686qEr3o
2BqmG7/aAYqI9qyiFCjml8iXXTsocQWor5KuXATKfZvCVQ7mkQb/O/MeywCIvrcG4lQYuMdxvGkt
Gjl9v5wQdTV9qRNyklLUCN0dkA96hf/H3ZktN65c2/ZX7gcYDmSiSeCVvUiJovrmBaEqSej7Hl9/
Rm77Hte2990OP50T98ERdoRLIkUQWDnXnGN25zTzaQgcD2MBCSCY8JRZ0Z0bdq+tWz97CXe9Fj8J
9jyQ452ED1c2YIW2LH9ZfXtIwlUk7sZyuRrhfZMdR6iS0/jiEnqQIyYBmhSZRoL6OezQc3GhNM0Z
Y9RbkMRfphv9GMz+3o4VMFdnuKUj9DQH5cFiyz2k/W1TA7tu83dHVS+1FlyK7NsfokdnKveR9T4i
14xW+j6VRrxybCjCRDpQJ0x8Kr6b3OTldDvY6p7o3XOZeSf6qY+dQzFCcqEm5Bim808QjajRGI3o
IsIJlj3N4DJifpxXFj/yaKCRwsHK1ZlwYsfgKaqBZ3rgTKSxXDBZ5is1DWAt+rtF9k9Dob58VJWV
uxTPdZEfRLYxs/naFvKSxdG9n7cP1BLjqcnWkV2/fCXc44a/vXjC9ZW3019nbHWb2IRmA5jUE+U+
56c4PKAFRhQ+hSVP971XYBgRj/RLA7RJ8pupCOG+9Yg4xpuRLU+NbHn2OIdHy2zfY2YV23D25Z5g
JfVajfXQdPGlb3FPlvF7Qha5C6HbOgxMcNnzwnzvs5jeOVXWhCqZP2CKQf1Uy8qETXEBsFve2gCO
3OwY+BhwOqcO7grhQBbw3a9SkQTh2X8OPbfYViFtJW4KBMYfH6BRwUxvjkx5zRVxibtZVNFlaovg
JoPCQ03DkSJ1ex9xf00pT+4KvByz2gYdGw9lhBebNPvOtEfozDQMKCJK0k1xN2aMrmYAj8MxaMYq
hs9xGu1DrYpLJ7r+ZJWA78F18DOIE1E1+5TqTdqi07YT9dwO2NB15FRs0+YnjjtMewu8I3IHjJDp
RxrS1DiTask8Y9nBYXtvCcUZnISJTAY/weTW2IF4Cqk5fXXaJiWMiFFeNlin2BuBy5yozSrTAuZY
a5183c/eIzmWvaYsDRlp1zKGX0ZcTcrnJoDy4eFPX1E1CZAzurcXoLwElAZcFNsI8YIuYXSLJnZw
RYMH95fDMoQ/46q+rnDkBbVh3EwePpSpX74ZTh6X1j2WsczZM/C6EqI+EOMwq3bza9TcuBNO1KW2
++0yqw+Lg8QWDhuh+Apaip0/k3u+MfoOPy4vo81YB4QxQkmu+507iJ6uQWUUXfft1NMPLMWmqaCU
FlPwHWcmpCzgoUtUbhFXGMQci7RE8YPx1drx1q+XCcR3aRTDoZMsYmoV+qtdbFJRBGzUW+Vh+lwZ
LS0sMW6CxAgOkEe408F24xS2zpPkYWRdtkqTttqYBQm7abI+HBK2aQNwzURLDUiejkZ8sf2K3GC4
mITQMBblxfA2+BxcGojn3NXT5rc6Apakge3fl+NS7zs4xrLGyoSsdu1GZrsl8ujAA1PJrTXhUInS
CYqiTqjxKLsldqtuA2/m8Z96P9q6izeyx7XceFWznV3MPJESxXaAFrDDA7gmK1XfoM6vUodTqp91
5ZZa6HCdNNrmzf0UiHbeEBVOi0PUgw83a0rClsb6LtGhKZehKdEzofwU9GKX0XKVO2zanDIWJAKA
5ItlfBqJiDMgN5fKhc1qOOZnW0U3XWKCdlogeXleMrDyPEb5u5AZBhmFeC/Jg/b0/ynZH2u+K14g
71giBZU6Z7O6MiCNAQ0gYUegy13HitVNOMMf7hP2czX8qW25uI/SCY4Q8NqVqusz25hx5TnpmSRE
Q9x5Qlvi7o5m1tENHkT39AAA54uzO68LxQtu8V1dnbHtkpcI8UaS3bsBpcU01X5kyhlOGbGdxBI/
4W/dT513H7ade+r41ZmjA7jtkNCdNNBiwaywrlC4rwkG4k4icLzLOQY7TWy9mBTAuvXSYPCIMaEO
QfLoM44H3f1MQeeecG9JdsUFRSiHgMcdTwOY6uthQVCvCrVXJHgoXd2MtB5mHbPqOJX3qTO9yJxG
79ruTgatzGsvxg/G7oDP5EKCvNtJlw8Kpv2qcSBcWJxtpsgFdUHrB5hGWcH4JimwLX1Yjn6PDpfV
+RliE/vy8iOiUYRLgUNtM8FIzyi+ziICsI3HfdyDy0V3xNR9F4u/n61074WwX4bWzK+EXzw4fOaE
JS5OW7wb7vDDdt6sYRDXrvZG4jgnWsi+16lbONcWD+xivK5G4xW2jMmatShYxhdccUFqrgDRWNxV
/fw+9q4kVdwbYwYNNqnsXIJgEEsANMMDHUmXrsJFB9BjoA6aLR3HHCduKIaxx9ckvKkMtvbduLBd
jPibhOX7lNZHfy4RLTVVO3hJi6Y9VKeQZ8jaINzI38P4mDlMjDYneCrr6qdoic3reqIbh5XbJgnU
uvKJDUR+V61tk02d18AUIj+dpOx9B+pTmCoJIetsQc9K6OTonrTp2Z1fcVvAbe4suWsGVs1o3yCl
PNoUOsyrK+bTfQzrEEGA9S53wxOISmNLx5S9SmMffpiZnUrxnUQGUE8hHkN/ufcn70SJGRETIcrd
HNiPnRtiqTFasakreOKCxvOVPdkPYdBbj03avuRZTokYRK80vpkWUk5RZfTrsinfRryKbMI/Bei2
Ft4E5gECxRBeOoKRoQ14KtZZoeXQYJ31QZtvp7T9svvqxQjlrnSXL6Aqz3ELEXpw3una/fQm43us
9NRkO/CDDO87c2hpz0vGBYfBKKYA6j2HSEabUr0DRjFRQFZ/tqq/tLHNBj2zz0GTH0w9IhsV+eOK
dCh/Flq2rKrnwJwdSQpYh0KVF9gjCpQH0fFxvASNc7F7G9BIyw0ninngNcs0b/MaOYut3rPFajt0
469J4mULYY7DIRp2Zc57L0bI2G66RZpkmUfSICpou80ZseekuYlDvvjKnzvqNuzvUZhvjZ/eNSlM
bl8jHvyAVlv9cDUxGum6H0Au2borEaPYtqJMczRQPSVTdaI5rTygo6yFGVfe0PN45LsCQtzmpBGR
UpXGto/SC7EZYADsusHN3UaDjf+5Z09QVDRrdDMyu29bT6HuZEqca2F3yw6+9bqN5k1cemjt19PI
Ea9q5I2BML4yX9tU3Kh2+BrpHl5hg6phf0saScIOUiiowlWp+OaEIFurulNr1+D74lCLsfFEfU8A
7FgL4s5uxaQIjAN6J1CI0LtNfMowB3q8twmo0z21LY9CzrcAvAzEw9WQvMxuQo8WzRKrGYWONqAO
jN5tCqqYEz9gGplRmaAajCUc4yj9xnHX2ld5hBOPGjaeAem9kS7Pg+zpdCJHPYGTwwsyvIQAaW0c
dZMOpMcYMLi9rZbeYIMysRkQM7AeDY50h5JzBL0tnRmdqzK4SSKyajHI+I5vYxWqTe8NRCcVKT7b
uA1dlzuFad1WCvN+tlxlA0UJC9UEqohoEJV0muGW5Rb5yIF0X5rZZxoA6oyKr6JLn5LSOM5TRNOH
PUJwIxGyT9XwU7xnunVlzAxoQ35urRVG9G1bcKoeO/NQBSXGG/SSRejJhRz82rbJqy4leNs65tFt
Ue5hRNbymI0k+Vr8qjSgEyCaBPznvv+ueWE+cFgAeZ+5Q3GpHzk/JsWLGdMrnqtfqcifBCcetkMw
hXx107C9msfpJfICf+3NwUWEg9g1KY/SyGPTXVn3dDNu48C5EarA4kF4dlX6VEGnT73J2SWPrzk2
HZSXndqixW1AbWc2zKuiStn2c80XMwiA0GFsiIzT6NTPnBUOSSppH/PPlufcTy3GKkfkPAo4xgR9
/FCOUEpF92BbX/Qk+qCGGC9oEeDYCFAocPlqUnOQ4tdQ8lhW5X1nogc2IRXvuTWs4lSWfJIBayKd
LqI4jGKB6CoZsVl6kwd9npDAdcGDFme0hSNOVnApyuCNJyJtE45a2zVU4Uayn+slqAS7XtcxdLyh
g/9CUgnKMlCjJNLzBtPBylO+QTeHfz0to72qmKEIsiXNLgT4hA0uPzKmlc8OdqlpGAnRVWm/ju6x
VEOXEatUyGgfzXm+NmLnCNT4yiscsZNl8sShA0kMquIG9ea66EkHta66hFlElpYegljQqrO0vMHY
okJaGT69bRBLvJI6DZp4qJFyTJ74kb2KkxZZ1mPjGWZ8aiWf4kghMGfT5khRJadBBieWgxpMIyA8
AJYlemlCBMw/Oj93tlVnBJtYqn219F/hUkANGKyXpH82u+Dou9VlaSo6ogzkB7qQcXfiPRcLtaxj
zjRvjMfE8V+bDOySU/q4AcdqvYzuGVT9XTjwsGp8tKh1bfSAcpbsa865v1HCtG/77iiq5dXt+mYz
LByGbOYNlVGmwF2AttT+tS1wyKXZ8LlA3luZPSO3B++A1wjp1JI/OKBxHUbhq+GP9/nA/whNSnZp
eP+0m77dsI/BIGEcpeK2zaGatFR9MXpG85FCpn1KDQZFMinTJyRS4KI87+uyB3Mx3TaSm2XBcnE1
h+l7bTX0Bk7eulSaMN4uF7tT5hovGU64xYa37ZqnfDS30k/p4XLgIoXJUUWuolObF7JAJl6TOXis
lWuuzcqmGD7UBNX8XFjxVxaL7FkpzhVSYGOWkJ5tNrT88b9cQ91mUpa7+NNN4xkDx9xtw9F5MbLn
Ih0eRLJ8cfwRbXkaqI5qI/EYFMt7UWcoNfS0xnJa2cv4mZrTseXygmj5jo2Qil1//JFKTPdqovTH
9EW5iaDA5Ib33qfRl2qDz6mr7X03C5dV9EQI5bMW5BZUp+GYFBzjlgXdMmb3TuTvQ5eJIROnaDH2
7EhQiKY9pPlqPZh1ukl+q4pVQDtE5kA0I5GwmrGwRzbRJdHSVTtg6B7FfB02OH/VfOu4R8K6xyzP
HqquN/GgpPm2metvUft3ALOOrUmhn987W99L4Vv2LVVA1CrGBZY+R5Q3VtXBwbCLYMdMckM05giL
sQQSZcjssuCMyU0DD6hkfRQZP3OXp7zk8nUzgtOTzV9w7ycC7mzNSQwD241wyD4VBArEwOeUe9bJ
HRCaANVkFLPZpMy71twYwxJuisJkgLPmE2WmVGXZ34UwcA8Mg7+yXQ7N6llK9uf6UMT9jpO6IXce
oxiFQvGLaXAFWT1wbviT3R4bAxFLfmbg34PNT2j6U9Bi25PbiQ/HfnNV9+qV5ss0Nm9uan0DKH1P
aaFKa+9U416no5iDMkN5lAw3vb/Pyopmolc3nI65tWXCoG10Nffmy9hz52hA3HUN2WwIj8UauDjH
xKTbq06R3Dk5cNYw/r7KXpAWITUca7EzH64ond62jatveUazWjfK+5FjwkXD0x0RWbJ1TG5sbOrs
qyrduKbwN9zYDwpIA9CAZ5NvI+ST6WzktEIVAucqj021Y1rd91EMI1x9qyYHLzYpYE18QGZZr0xX
pNTVEn2T5A2sNjjnNl5XVCv4QclakHzRVT089/EnwX1YCW/6TCP6S+YaJ2qbDp9yjvaO9juZWFwj
keuQ3LBLYyYYu9q5eRVvphITR2i4+2nwvwCgmDvLw+uLYW3wDHZh2J0dols56Zs+ST9Cm8GBqfGo
9PNe+d8B/I8NlKcIDb89VTYqYDNVwzqwXkXJwkve5W0t6FhCvMUa89EP3Pvce/fOr8m1jQ3lrzXD
WAuJZk+Hy2MkjXnvLjNvyY76TSsqTUDFE0y5Id8zCiY3mdfj9sK8vfL8kmdODveqcQSU14LUhs/B
aTbPkV/g+KVEQ4rxYhXQhgj9i5U7ftE9ZG7siXLx1B8eZOm9dS7Y0xwC9pRAwYaXFnbulSRmwivu
5Gps+x7HReJQQqULw0dMn0sUrOPKv01CgPBViqEXJslzgXeRjc64HFy/PrhLTMtTbCz4Ou5asfTX
AYGxxsOXBwXoykyVzQJ5QaGIJn30HeqjV0hyP73ITn4FGHBMkoPlwfzoMZFHJ+GxURtq+7V3HAec
qhquhxSabOVV26bjy23EJouQ5s6VJStI5Me8dofHmdIEgjyQ3+xw7Q59vneK+ZCaWbn3Buh7xJbF
2kmrTTbbrxB/ePpWVbodW36qTJ7neWHV6F31YX4Tt1Csh6W7JV2D9+1hQUVYq4DWH87b7lQzLnrc
ZGODOvsE0Zkl+GuRLOAdEx9lyeGhMOLuKc1HGanniXsskMTndmmandehP1K/e90G9imcwGHxBL8C
5nM7srjFZhv7W4KxSJG3/B3MNaTYLcwJQOt2lu8GTqMEpp6nCNxvWyW0zrbp1ohJedBwh5sXNrvT
LMX1wniJsCRsZhBawxYvv6S5AUN6Tu8EGheefMqesQBWul9937e8uTilV7F1pEfPLkxLKogXcF+9
u2HCuk/o+XurR4k9NphvPMmxqfTPrRXOW2c2EoKr+d70GeUZ4GvaPhD0VGtS8l5GFGjjACF/0xZs
srEWGySc1G+fUpVYd1igCTVzf1n2XudArzDFB+nlbM/7B2dPzv2olcKGixTfc/AdKVQSJ6+sPb82
jVlKZqDykmYWB9sxnnnwfDZ18yRpCd3kJTj7DI6w0RvuRnpmuFmy/Hn0hzMOkuAQEY+N/OG282r6
0HwQvRNtgRNJQKYHJIXB/c59ho4ettzGbs/Y9DbSyswTei/TP32Fe2ux52OTc9wsVLA1FPXkIvoM
4MGPk9E9SPlEAOkhKtP7JjE382SXV13Ubr3Rjvca9xWp+C5pu1eSN8lL7cwnm4r3bTpE9maIDEQc
t7/ENrTKfDIYmfjS8Vyer4vSu2/iujyF5aU15uAABmHlV/SI6Wltx3BUnabC2SPao1qEeX50w34P
PfE14AR8jBMw26SHCnTVcmN1crweTOMBl3WzFctCscN41bgB7YUDuKmFcCYrWwvAeW+PzqZVEXKX
sbHZr596/RAcrTBfFxLwitRReJyuW9cvAfpAjVx7pImEpb4HdP2bCPOd78vhWnqFR5DjGa02e0gn
4xAloGsG3VVBcfg7n3B6GCwGK+e7wum7L+AzXlteMFNiXcx7YfLxRxbnFjcvTzlfzGis++uqekoD
QAWT6fhXYYCxXtSxOE3ixMAAbMz0mlM4gtnPFwdJZYgudclh29JBGq93gDfUP5y8YUs+EWEYmjza
OLF8nGAkMZ+VEFSUam7CxK1pnripTFz4+WAc0ujaquddxNKuRkCZZfvg+uDwl8W7tVhIVsySga6V
wWDf1hKEzHy0UH6mbr73qFdPmuxADqccCXRMwZnu3DthZMRo4leKcNZhb2BF/GkvAz3H+aWIB+wA
7fSdW+EzWLqdW6obSCcfbsMerslQBkf4gu0An9mqaKml+JJ2kRFaUfqo2Fuz0B5ynepYXmWcv5AJ
euNaYLPxGKUGExOTZMWCc/I/vSD4Bux1qd8MOT8VIWJcOAc8v3vjWpkt+dZ0uSLNfgNo9Skbis+B
2DzxHLYgfvA0FsnB4FLbo2rh/Mjvirj70dgRQC0TT3gyFZ8myx89iEwLG036NgL+PreYTiHJlcZl
BgW5yyDOluFI2x4+qc1floKywKYkcQ227EtZ/Zs9VWu/Jv8RBT9zykVWU54/C7t/aD33QxnuOcu1
ZX5EZXfe/pKYWVf5KeuZyc1eKBzehyZc08Tp7lST0G9jSuS1cqH7jO+ga61sVPOtjLyX1A0+caZk
U0gRCnPpGECSmebBW1U5VbEhx/+FxotVqIIfRkKBIALkd8HERrwJ9XaMiNzFiky7v6clsemdfl1n
bHBVfkerxlsShK9/mftmgkBILa0VTr8VLh+NDOVEpNRuMz8klwFzEEjBbe/gzE/AALoVbTeLau6V
BYe/0N3C9REnOdURnMO3AaD1zTSGLpzEurqS7O3DdqSYLwg4Lbvdui6JvICUVruQtctqscdL7rlE
/pJh85/bKf/YKPn/N8ybk+kv9r/NR/fxfxCa4m4+f+TYvNd98/Hzo/zVqf3bv/g7zNv1MF76nN1s
jhLcGwVe7L/DvF3/rwKSvxSmbynM23+3aAv5V8snVOwrvGcu/1D8t+tSiL/i1PSEb9tS2b4prf/I
dakZ47/YLh3HdS0LCyf/4WVgIde2zF+s2gVCXuIGSm78qHulIoAG1eXeiAgD9jMnLvYMSXBvhWjn
JDYfLezeq7zep8Nwk7ypOd43VfdK1xy0hyncKaps7yeTFhVc0L3OXdmWez1NS7MemdyQvD6qPmCF
qfDrQF+kryHrWdDRKDmnGhtmj8NaFfqZ5WXRKpkxWs8Ed4H+XCbPezQT99zRcoYSnH7Kdnz31KYd
dllvfpfNi+1Mz1OysAnHq9Uwku+URWYdy3V7ysgI7tisxwcEcDuh4BI271PWjPjKLXPazlZPhrwh
G7VYxjYPpn0MJA4uBLVUPfZJNqIPKSCudTi7FRopEeC6DqAzTMferA4J9qXzVEWSAxStyZBRt2UC
uyJu6dqKfRBOnKRJsFRbtlZyQ167at/CiL8kgIHXqsaHVueAwlguI9g7IX4o/DEgManj4GmJoRVM
zDTspdkjZhLSWdVj8u3E0ZUxde1WMsJt6pHJrVXVO6fhhxAbDI8LVKnJrLtTGcpHR3404qbpoHe6
vj3sWp7vc5aQes1tMlfD+D7bYp01YIxFEfxcloW/89xs2oRz3GJEVApH5rPLyMdqASlgarx9Ag/U
5nSducW5lcmys8Zg1hGsGyLv+Pfc/sYel2dafQl8O3zoNEz1U3hLZd5VHySftbIPnlc9VFQjwYxn
FTtTSV/pq056NPcYDhzM+TgkznuZZtdW228HSuRiy9ndrKsm4ULxJ1pYAoaOKDqhw49rT94ZdnGN
pBzTyyEujUmzZVy3r0PPzTtOSGHSmXcBAeR38tHnYIcZpbI3U9fLdeiUbEjDay8uvjFRp2tjMxYK
Wao0HpWQZ0gE4QZ++wGn1bsJckD4HyMf/Iq1NpeS3RMnmoDjqJ+5CE8VcWd6AWPYdLRqIbPoz4QL
rVO0X8X9j6QNHqeUHy8jBhGu9GcWRpfa9B+TCAtc6z6CuCdXKB0qoLMfi93S9wwXnGQe4fwyZxnp
7jilPct6uJlbtSsL0nddd2exaFphKH6kymmVAD3EksgTa0w/lYFTIZJ8uzwlSFMWXEazexU62XWC
lxhrahdjOkAwvo7L5c4HRYH2Fj/63dJc9V38Hge0u4FPOPqhd9UYQieOa2+fdzTuUWT6Aahr7cZp
txE+X5mmpSsoCU/aFgRt9i6GjjXHkurg2BrpBKAimrMii1j1hU3lvRbujJ4nf5ZRtgvkcopH+zpK
h7uBzcSSwBVDSZpT9QqX8sDydVtW6TuSrEnUyiViwNVc1suepMa8snCWgfd5TYz6gXLeikqy+gEN
CW9Hsm1sdInxhfihWP1y6/8D57fQRvVfmhF+u6PawuGuzX+1HYGZ/tc7qjXY9ph3dEZ3hHdNER6X
2YPwlIRfE16DWAWPrUivi6rcOoGYTv+DT+j/Z3Lif2Esgofnn8Qilq/mx0ecfPwuhMU/+dsT2jH/
SsBBWaZeDv/9Sfy3B7Rt/1Up2xTKsizfs399RpOMIMIlGWVJK7C10A0Z/zdGpZMRfPImqwgpJXmY
/+QZbf3+goKo5piCVITpOQ5UVl7h7y+of0yUXlqhvcfezrLmi10zFDfQ4Hdw90kg6Umw1DMh+tTJ
Ykis9LQ467nR0BMkqLccjZOpMmG8XLprqwwGbtXVfV3nA4WZChgmEym9s8ymxBL1rGrqqTXQ8+vo
OkepJ9pfPoc/+rYQefvl26LfHMkRmkCEQhakUeSf5o9/HAY8Q71RIXGOFCB0X507Zn/JGcD3kueg
5NEgG/XT45RgcVog8fXmc3r48xdjcQX8+mLIoJjE4di06kGISU2/2F+GoX+cLIC0vJaqfWsxv8eq
um71rJ/YVHP5e6nPAK0+DUQcC0qOB3Dev8NUF45zcDD1CSLiKOF7S7XOZIPhOIkUi3BW9ax6Vi7W
ldj7FBxILH0y6TmiOPbG0SeW8reziz7FxBxnDN3XkHDAGTno/Plb/Ze0jWS69HivZANNiX7z+3ea
D0w9hheaWzEQEaD2HK81D/fZaLd5zNbMSAPrxFrwz3/rv/x99W/1iffYwLxdQpC//60J44bdossT
6vfuEpaRmNvy3byAs/jzX6Tvsf+4BxMmknxfqMIxiTtRMGH+01WlSmKDjtOZ2xnvujHkNRR6RrUB
2Rn7O/AJpr/tf/wryVMS9rFMJnbe4e/fm5vnTid6QnX1krQnA4PVOu/UnZ/HVIj4zrhHgyj/zd/z
n541v71Px1eeQyGnxYnA0hmkXy5YUZG5IVAzbS3bdo5ZQHbIfRrm4jRW2WmxplvsI5geLTT13hV/
Ow1ylAu/yj/47v7BNUS6yfV4ywTB/iWxpbIwSDBXTFszx3lXTdNh9vxVUvBITRLrqXSNu1AVf+uT
+o9+KccebolEXgVVjL9/xwbtFhK7A7Jl1t7qqdbhzQ4jgFz7bRpA1tMs+m//zPJfLyeXy5WtIFsE
krb/dDn5wUzRcEvPl2vX70YcnptQnkvIaRtqNVJ4d+NPuyfqAUxsE60G18CVm8b/5pr+gy+PMl3T
4znFE4fvz+/feSUVhDmss1srng4FLTq4cri+yvjrzy/k358If7umSAi6HotoaMrcHn7/ezyJ3XCZ
63Hr+STuMhh+KjrZw0FfzdVgkvWRm1qSQfzv5/EfXEuO/S9/Yx2X0ylAbgyMrf98KYd9omZc1ujY
turJEUR3ocG2OxW3nRsgA0LVwZAGkh3BKUV44oqM1q3WokpEKQNtSmtUYYpaNSFbxchXudaxRgSt
HGGrQ+CSCF2FVrw8pK8BCSzSWlipVbHFMJ/cj6G3Lq1DIdKMdibQ0AK0tBhNDeL/iMLWoLRZKG4l
yhuL93cdLfGAyaHLhTUCnUKpi7Rk16HdTVrD02IezpsGPLL4UOh8Nnpfge6HqfIbwiZ6H4qggzLo
pT8jnrsTeiHS46tEP/TREWv0xApdcfTx0uUHfKdXYjTvlXAewZAdO9TIElXSQJ2sUSl1fMJEtST+
jXyJjtmgZ+owgo2+mUXXvRdeEeSmtik82w15JQ89tEIXxdYM8Z7RXT6OWjaVga9YviGlZmiqthZX
bVTWuQP/73TJZaoj7zPSUqz3myhrIc/O4iS1XBtp4XbWEm6mxdy6eoJr2sMYpipay70xuq/UAjCb
gXkP9XjmQ0AerrVQDCDle7TO7P1S2sOq91FLyh3jATXbADoJkT9U9nNg82B1xnC87ihgSXyrpQw7
+E4xRHk+vTBKy9eYGreWFrS5LfbUroR4dHMawkp6zk+Nsem0ED5oSdzU4nh5E2mpPEwQIFrU83S8
klpM77SsPqKv21poL1HcEy29J1qEN7Qc76DLK/R5p/Ozo2lTiuWTmQnKsTqNaRzuoozGshivHl3L
wSH0b4cwKk9Lqlmz8XxNDfxykEinMZMYnpehvyyTf8VbttiFmuO2JlDTZUv8YgX1q++Gd2lNaHya
Yhaz7XbRS4mW7UTMlqJiW2HJJ8hS3YPBFkNGn6HHUgOBivWGnN5svfBw9OrD1EsQQhTwJ9mLOO15
0GuSQi9MajYnNRuUWa9SBr1UoWl71es1i6EXLkCmkaaCgx33Z0Mlz70xsJrxAcUKg4qhPFB7iYVt
U8TVU+HPn3bvP6d6xZOz68n00gc7JZ8wFakxlTDtwleu1Ruinj9UpwC/SL09CvQeKdELJb1ZMvWO
idv77bRSevPk6R1UCBmj0VspzNbFjupUNlV6Z+X9tr3Se6xeb7SE3m0tLLkYcVgx6r2XPZ89i/IV
7rfzTSwFq9d4eisqmllV6W7qJGV/VjYxS/LB29UFZFmmDua1nGtU1dUhdu2evpyEbdwcE0cU7gmn
7WWuwFMN5kgUaMSq1HlVgfKNT41ujZsm7ogbsFWmJFy8VXghVHtFl8Kr2eYOKBB8kgSZ3+aiW2el
fZcNNLCaVAnvu5uxa+LjMAxfEfmNjdu272IciceQMaYNOkJCTvx6N/H9IH8i7v10CnFoe5/+VH4U
rXWbgz/gFbPk7BrcwOHbGVfnskWTvllC2uBDJ0TIqdGXUvMnMKlTDP4OU3Nx33aEG03ZnXsAwJvM
p6cg7b11HUzfMpgBX7bOfeZqCoBxClkggrHOfCxRBaQkneAAkLp3TXAoXcV22oTY6AzGO80LF2/E
YSyTCccZPQDcv7or32Ujab9O5MfmoupWwWsRVdMKizBne9FzZJlfy0pQqrN03rGlaOdxjm+7lvXL
YIh5PQw9zFNZ9atumvJdZXv7WNQ/iin5Hli5XppoPsmlfY/ebSnvwvDMdTes/LR67IBfzTgDAv8k
87rZdp6c96bb7FVJxWsx8aoim/6dcc4Dsm1ecO/m9HmF3PPDIsMfZlbTVW3MILmr7p0XVFylMe48
Z3KB95sKLttMHFHWOKRwD6ptyDFhnXnEc+aIVbkRQCCjEVSTpLNd7IDtjwOgsSlKWj8vxr0vDeOQ
hGz++wpETheHgIc5oIFzG2oQk6Au+MrQl6ugEG4oS4RejZ1VUOMqMXok0zivMhMRIrW8ZxniuvLE
S0Bn69rgdocvneo5jAUD7CT11fv5SQTF00z4HKtQSLsTtL+1WxTvwkI8SdkQWRQaZGOyGVOsHNyo
cMz7McFyjDUbo4QhuuAp/NnH7c0kP63Y6s7w03aycn4qqwKE3A1n9vWXMIa4HFA50CXVyzgEezpz
H9LM+Kzo8hYAfs7F+FATNdpigkvXLdEdu0vUzouwDUQ50LFMvbS6SxiW0Um41kc9LzafafnSFKmv
I+UZK2dlXtVZjRslsS+SBfxiIQfRCTXV1A3FFmfkVgXzTlXcvwcTR2sz8lBIhtuo5f8d2u273fpU
wbZPlgC+F/CDbTd6GBP3boAdLhsiFiILPytvb8xyP9eGeZ8H8k2NdA6XhFBgMGR3TsBTlqbwLZtd
b035r6NrkvUXejzWXfodq+GA7nvilPEjzShu/i/2zmNJciS7ol8EGgCHcGxDq9S6NrAS2Q4NhxZf
z4MizViVXVZp5JqbWfT0TEQGAMcT9557yY3cxICUfEOuMeAEDY7obdbYG0CFE7G4683pPRrybt11
kpLIRXtXpPajYSv38PcqTfyr5HdNGkYLEsTSbrBt/b02JHU05uSIWl4+sDq6NLjLvLbfzX3gQCVk
VQ3XmtSSmvpiNBA3GZo6qKoZ73cY64bJ/AoUG7wc99zK5d2bZD0ZHLqbjhhZljKluEgj7NZ284rL
uHno8uhbboJVCfV9C/mvgrFynYAy8EadnroivCjf/zp3udhl2aTWhFExnGwr1Li1cV29/vzz/59W
9AmtiB3T/xTz/9p+rb4WKvv6472JfluA8b/5r+kagbUekSfe0oqzZhJwQv57/UXKrWlLbMwuo/Pf
o2ztBVbCkks6PqQkvCt0O/89XbPN/3DZfMEcQT8UkCP0vxmufeygASNRijGi43M86XjLl/u1g84V
3WRE/uyBplIuAmh4QCgtfWMrmJ1x44GuKSi1tt1SR44ykqtffqw/dD4WP4z+ZVbBU2SCUWFxRjyv
JXAe//4NCmGlTV8QxjCFMMtB7TGBqaM7PJQr2qSS2EOQPJYhwfgEBTHpBW4CTMbOamzIgG4s49vf
v9CHZ/zn9+E3t6C+SBkwWfj9+9iNHLq+dOBuS12S5kC6nI6ha6YWzAff/2YisEY/EHef/RAfhjbL
BzOLYnYjnGXt+a9VZF9PBB/a8aHd+Em5C1kzHYOZjNcIlg2Y//xRLGkuA6U8euyD7gcS3j3sgCWG
jao3HtyIhIWu658e/v6LWB9+EiYcOPQwnUHCsZhSyg+zHTdFu5u5sj5YQ/8kl12NMTjB2kNPhFyj
0Ufier43w0FNYCfJXQ+uW/FlDCRIYqX8axgqXhThqdKSVuvcMub9ZCqyJDv/ehPxDW1huQtvy/c9
/vND054OjPGY8FSHaujfPb+rNvzAvPS6fDwqTYsYzjFDqWEzCthTgavFrR/G3RHU75A/20b5kk4A
hKvUQRdc3w3KIB81CFJ2ft5wQU+LnS722XzhNB2Sdty2IG2PPKCvOIeKCkYuQsz4MJOqtvJKJJl5
2lwyk1zZTvfltbfo1HoCXqwK5HDqmw9Ji7X0k8v0YVD+80ewWWQHgIoEO/UPPwKcHXb2mcmPICNW
y2xVIXuAMPjqosHdtbazlhlgxVDqtyqbndMnH/9hQMMUTvDcsCWwmRyzGlj++1+Gcfloo69pmuzQ
F3l4tliVRcGtP+CJrFxcqSMbwn1MwAN6dLlvZvxOEelMwQAtOCPB+sCXu2fi+wmJ6OdE7JfzZfla
JrYrjwE7dQn7ig9fq/PL2ujC9FC3RbZYPf2jKoHuNlQ5C3OztM+DU7cn24ZANuIg3vThpHZQl/zD
lBCOAKVwVZvefPQnjHMZVtgyIDLUh+leWYpYL5FuW/eNBmjjUD0LZdLgT6cYmHg4qOm2dnLQYE7t
b+ChyS6tdw7d5NWY61eckOdg0IKQ42XCT1zWPpfNk44IC51KjziPJKxY3JXeSYvy20gZscPOWe08
wGEmAuKLlPMO/6Fzixs02qpCN3vh04Kmc0iLkLfOGaKmiRNeO9uZUcIKgr5NSyVuhOlbZxkVJIjg
1zzoKd6qvE/fIqy8q7DHxJQlSYM4ilSlv98p4sORv9yo0mXp4TKFAbflfrgkRt3Ktm/JLAPAkews
2aNB9UCx6i4h8q3ZR3WirzWEh2KisC6UdO4h75+JA0DcHUXOYTCbafF3kGsRR7ylpD4ZJlVUL9In
PUzf/CDJ1pDxCpG4e4nu/TWuqrVoXRxzlXpziU4R9OQHm47aSfAcFG11b4vmsxGxv/wlH28+ngaL
x3I52T+e6aj/LWxgMaHOgXiBGYpZlabpokPnScR+y62GTb7CxL5owzusa0FwcUOeVJGHj9Fck1xa
s4U3tQH2iFSNk4yBdg2lj6tVedY+bjI4LJ6jNoaRGJvK4eJ6c3PVmW1xpjgP8c7RLKCgT0Sbrxov
yrZOGHsn5GM9CITbuR1Bh5pTtsVxHa7YSZjrKUDfjB6P2BtX4QFp4mOdtsMq6VAgAqxhtHTqw1re
DQzH91Fr4q6tEnlMG9r8sBbes9Bk3EQWKQtofL6adXkRPvOqpgZy79OWrS28sNdeC2Mo1v1twr3q
kep6bcRwiA0D2FE8dGhN0LAkNuyEUQYX5C3mAQ6iv+zU/35DLqPjf10ln3U1vRFjbrm8/345uZDW
hdCUouygatQVPoB5ryNynVn0wobxDn//tI/vqp/nJKezTbAxXcTHET62cr8b+X6HKp4hNtAxQEtY
/CYgAnbY/GgbiZy94puGhLqrz+qMD2XGfx3TUDGX97lYtFe//7H+2FTcWHy8yEt1NVbPw+Rs+a5Y
QXDfM+PqPvl1P6Ltfn6i5TkeKynUX8w3fv9EFnEBmkUAIxkc/Qv6PHTsC2zCnLqj6hWyn5E5pptW
3iqKQrUGJC53pcMw2HNxhtpGcJg3e2+w6pNOh13uje3Fbq1w5aXFbaK9n3wTErOCUb/lOADuCezm
NDVz4lUDZ0T2OnxyCa0/vetcy6KwR2nhURP9/icZg+cnPeSwQ1fiwmU6t/FaMAOJ6zgndDwMYLL6
aCQNeVwRj26p3GBTdSTvFVZ21XSTsVO1QPVZdNUnh6u1XL8PN7PFreyhtuMWMT8Wa3buoVePpMag
L+4EBDN/MC4ORiWGsvV+9mR+Xh2yyYWtx8Lms09fSsGPn+5Jb+lLsJwE3odSsZAojdjMY4Oq6vAK
i/palI44cxWCImr3OU2GiVaF4QmsFoBEymf4VQyA+2tErRt8gtEnZdHPuuPjV/JtdmUAHqn6Pm4m
K8kYwR0owYoCQ74WzY4BN9wcJSWDuFc5dfISq5tFuHrFzrZYwwQIr8hhVkQh+gT+bLJK7HRonWYS
EU52N8T7agimSwrHPlXaPLdini7M5LbO0D11dfhJCWP96UfFHOj6rvQR1Hzcv80NVJBeuvrgRKZH
n2QiDWzVVeGOKzR1V2XnrtUALg1XaHlyimFYefakLnbdMA2oGTEmmXn390Psj98p8Fj52iaOdf/n
m++XMxNkpjDJ6dCH2jf8lSGw7aDhT1d9YZSHsmU+CocmRnaBhXDQ7tLCgcC1zJH+JnCyOzR0a3vG
/Pb37/WxVVkOV5QLPjtC6fk0tb8/mNoiACMdZHnwi5jjc2wi4ptyDNYUPXn9UnTZazj41Sf9xx8+
FcU3pFCfZY8tP8I7MVnU7pxHpKVN+mnyMoICvTTfiMwINqmXUCgiIzNUk35yb/8UU324t22Tg8he
1sFB8PEqZJTRBtwCzqHhGxJocTG1wkKPx+1kKZLMIwJtf8YoaWwzrJsmcDINeXwOPYpSjr2yzNZc
K96ta3Ou3msj+exA+MPbjpc8tZ7jI32A0vz7BalBaLJAIemhMZrbsMGUk1ragGpkBuuhNwPyJrr4
0WmacwCjZd8RSdra7YyXuT8PGWrw1HOvUxAyR0Zn9cq3mc+WuYo3g+F9soT9Qxlgs4INKP/Q41jy
w3vK4PQWLW3KIUuJvJpGE4ULkOAy3Q+99D95K/6crHy8dEsRzBoQ3Q/S6N9/mF6Q34rzqj7UMmpR
G0/1oSAqD6/PdYTUmK3rDeqbgRnIbi6YrEMMRm7f9Z9cIPcP9YBgKGXZNEkmb+fl3v7lQS4hO8ZV
kMNXixgzzI75xBfe2uUw3YBhX021bbxOk0114FgkUQwVMQNA1Qqnfa0mjeSYtRRm5x9jRt5IH2h1
DWCK8YVM1bdIwIx25jnACdDYB+FEp7CU8aUnoMUvI5hnplLAqCSq6qHy966BkiJo1bINLqytslP7
HkpaAoA6+BbjQZeZ5aw84kr4FxL6xqXRTRsY2qJaB+RGnOwI6IJOA2fnjJikmRRfpeSob2uGuVsa
mpV9ceaGGNIK2qevd6h1eDAJOzKA2n9SJfzxl5Xo1NHIoZX7+cv/8svi1q/wNhvFgZwEB1eaQa6i
VbjraWi8Q5KXe8Ta6Sdd+M/y7cNthdiFVSMfKxgUfryc0URvP2modFJN32q0l2Qth/qhssGWVBS0
KQQOesSQWGZt9LwG6wMRsf561u5L11rTMdZggu1GrYFcZs+GEy8a6L5fXm4C8btdQhe9/P3U/tMv
xTeGxo7snwdvaRh/+aU6gt8Gw2+LA/nSWNzb0CD9GcJKjjWA3YEaMAM68yd3/r/GWjzOiDwcR1IX
IHP8OOkTqeMttXB+qNIBAjsDpE0TGOQ6BNNr4r7Pqiqup0jmi0FzOs4et3+r39zMjF9GE9aS6MLs
VJCGKMu5OdkCWHiaQ4v5+2/zpzet8NDTMiUO/H/XmgF5Ff5o+vnBD7V75edfUOF05zSbojXcWt76
hrHpHaFXbqDTXaXKxxJ2wEM/d48mRfSVxcbk//KVaF6ovy3KzI+TJlgDED0heh2K1nohlcY6iaC6
a3JsvWKChirNql+LnomYM4dvvIRfpSgTDI5658TlA/Pu279/I3+5Qz7e9kwmWcvwwLGi/3CaKlQ1
eTZ75SFEmbqp4XugC6iKexB60aaxAn3VdwDb41D0K4DO/ve24gZv5CGLpvpHEezT3MTGV7eXVjCK
mXzXPukgFIc+YFCVxPV1qyACZyIDIS0X/p4gO4m/rl07PTUF0+0nS5/SEqgbKsuQUCmggZHr2+vZ
8vWmjNNxm7XAtuU8IaRc8FpJNTek6VoMwqKu2RodLoHRZrDs2RUkpRj3so7i9Gza+YtlYyeD1Zus
6Zr7k1FpBmrpcOIEGU5BWGdbFaIQspTELVjuGzm7N27hGsSATeHKYQK3rhtH7iY3t28mNumTNX6V
hTfdCKsoNi1shXVajNduAZiyz2ywEm6VHFgvvsTGpy3hx6H/0hIivUTSu7QJaNk+nFJAw5vWKUzQ
uykJrUHtnRzXOdWijrewskkbr0waccd5S1V/y5qYdm4U7UllnWBtnFmfvIyXj/tw9yzFNceAzQ3N
ROr388dn1E9wUZod7CJWm7Gfn6sBRuNsYSkOvOtEBd8DM00/qRr/UBq53OpUqUuIBcuP3z91wplS
TPaUHYo5Z4Qi5ztvEt8mR9/UXnDTto1Y+QYAN3PkPfz358X991/sMJJiaE5D4SF++XAB8lhhrhtD
MiirCVVQSypLRTQoOYrwurPprc94ZcVz+tUhoG9Tzy7kmkScxgwdlquYc0a6SXemCeA82ykTIF+G
BYyNDTw1/NcGLxez2esKKQqOYPOrsmBFOWos7qcUbEKTgYjJvaZ/nj1Cy7+7kHe8hcKlBl+RzYpJ
I6lEuA2sOt3K1JOUH4l3JavwxU1Ad7GzWmWcBLfpmN96s5HtshS0dNwV8s5Jsi25pJi0bbe6NPGg
XxglCLh0uVny71j49QfbAHNSHPEhDxvdiR9//3l/3r+/31AECSzzAWSh1EXehxuqcqbGJfG2Qnzr
vdRI2JmwJEcdkTxPzzRiRym6W5Mtek594vY5G3Sn3JexQ/RWiZO0afxhWxfgaLpqdk8RIJ4saeQZ
PPNtwYzlmFohNns8RQxPOn9nTwyQyqJXO3B5F6ZLdGOy+QJQ/WouOsI5yR1z+iRc5xapYVnAWDRK
yEoViBtKisoNLMNjhyR6FTFfW9gMDTzPKTjUbgvTx3irHMdA+jVcgd8C/u59uv5arHf/egp9JP62
zzLQJBTJ/DA7CGaMRciCSmhBdLZ+HOjbDKpqOQenfMgfgtGN70v0EDcxruy6qfTJ7IJ+1RZ9/RSE
b1MQwAlp/GeQtMO5RRS1HhGrrVQXodQaLPzvw42bC5OWgkE7XKq3RJ4iT4C9TRk3BoP7nAbx2TVU
dlbxa9X24rZ8Jx2AyN+qCLaeMvutqrMfycBYNMc45Wv4OzaebO2Hh8C3CHgTHFxZGWwye/C2QxAd
ZN9tGQldZfE4nTsz/yIGuTbGkllbwopzBNXYBsmVjireDZlDkDKCFX9qHutgnsFnp0+VmT2Opbhl
FwWaD7KmAlmCed2+l2jUVJ1DuJACOh4ZezjGRGe8hFqqS6iHf1QRzau6C4jaHQildSAhRoKZlZUO
gA0cUjer+V0bLt/EVIstCQJoGQK4Hrz222yOLi7hYmN4VXxokgk5aeLdY0tO1n3HDfKjDkLYVGP9
z5QZ38MaiZ0b7hHs/KP96J9etRgfeTdhYm+ICcyBpBk2EcVJzamB6g+6Q36pdAB/7CukBKSWOVHb
ofVA7vm2HdNhbQ/hnROWWCKKFuAevfS6NckidyFXZRlGX10zNW+8JyHLnsNjjrZzBEGrDapt383+
yn8XDk0cK8MSTOxZFkt2jWogT7Xugw8BLszlNerO51RjUJiDTjIsoWaWDmqeEtz3psKpHXvlvucE
Ww8Z0hNTLtmgExoP+R5Rc+AUs5+o9betFZ37kBztRia4ORGOb7ye2Tyq+R9xDxSxxH/C1NLYmGB1
eNcLQnxMhku1UaXriUYJ+k4xECsKXCeSEDogdVbB3G2GUMPNh5YuyRifktm9StsS2CqYDsuovjdN
N59sQpVTX6JhoiFCNwQKmwz3oU2qU4cam4FwjLXQ3paZGnazsJrbIbsNgGxfgPm3R3Aql4GUvnUG
EmXTTDXxC659O7kBWfJ5cWomJa+MfCpWBTKCbe51iAYi41SWQm8LUR5UZP2zmAMudjIl21FULpHK
SQ+8wAQb2hPvnYxiL4vqxTAKbytRHKxaq52hLIAyLHrrsWrNYksztYlYyGyscfguSv3a6chFcmsv
ds0Qms4kcxIoDBPXehds/Dg6TBqZowMbrQO9Gw8Ak4K8Ar5ln8MYR6BJst9oIkpXCeDTqa+3hB8o
7HDXgfxi52HMLkwiq6HlcRlNMZgEvduaklTDnlDZzIM5WPxQgloPhNQuG4p2mw5Q4mOYVbbvXQvN
1VQG3tQJVFcwQwNyHvHKFOtYkWYGe2gfiIrtYksiRj/2W43U+7qsmtukZvguahuGeffuy+qSNeN1
1U5vVhRcG1bd7jq1xKsPz9SpO8KVnlCOeYipL7A4uQFBLe4tP+53Iallq7xBG5AfImV/ZRsYH4ds
Otj2axpN4thPDF1tLMe1wWTKiqPv+QSFDZC4RVA8o6HY3tYyvAn8mX9aRBs1dZwOujlODfhEhNxn
x9c3kSx21JbNyqh8Y22ivK27kBRzlHxLdtroF83Zoq7DUgr+KSOgcDbcBzeNfVzPIOwwVG08i2cn
aP3bTEt3Z+bxTQfVGf+QHc3DxmpMpIgtxloQ2ptC1CtesM4+bOAmu2Z4nG2/vErL4dbWy+09Nxfw
i9egc17FKA85BK25j7YCmRYohu67hVRqhTzgrEeD4NdKYOUamIguV2nub0Mxv5oSk2laJN+lwaBi
cJIj1KO7COZjhH7VwNftx8U6IoIRzebJtQ1omN+CkVcLZ/a3GlPyGn9ntOuRJCLpSj10WPOSkdq8
TcTawSjKaGJTImQdd9XW5MKrcERtR23U4zUGLsw4Clm0b1O3lORtprAhlFKbtHHqkxn1rxPh0xlM
NtfhasVW+R647vcRzpQ/x7e8mm4dCS6bPu3Jw3WsnuaJq07mlRfY183M1pQeLYe0Wj/O9XA2U4of
QnF+kJwNGZU0zKrUsKrcHiluBKYZNb5XV4SXBvKN+JuHVHiPdNLrqbJu1cDatqNwn/oQ5THKfrbE
UPHcdWRKqDqMNar8+2zGhCxKBJVRWT7SOpET1rs8oSk1SMLeYGMO3lOg7P7Quyki0FFs/OXO035x
molGyPImv/SV5pUwBccAOGDpaMFbp7ZWZkyf2aQ1TAzxDqn6OzDwFyrYR2xr/PbLOQeDsjTmEdU6
bwzTjS9sR4HRp/YhEfm5acdjIItX0Ob3DrO1VRffRV1PDrUL+0nSwtcAINcAzx+nusR34C0UfbFe
fukyhGGVixfXAkNYzNC6s2p41F3+TPOC0C9OzjGZNE5hPJUjXTD7w++eRYxJliAxHWscO1xDQ5D+
M/m7WvtXTIG+DEGyrwOUKDnfXE/mWXLgDxXRvQmE3TVq/WmwIVA1X0KneZkMeTQauOtNEL3NKW+Z
5DahKV0JnT6MA9YYR5tH10+u3X7l+cs71mAAVxUYePyANwFQ1so7OHrcDbGNC93b9YtnQFtUU3EQ
oXUSWLBTpspQiXTIGT5c18BgLsLh0xRp8dw/apVbFDsCVME+FukB+n10cdhheha7rynpDk5jX1Xl
+NxZwxPPIcZzUGdEMl+MtFjnnXnnWvOhcczdSLrvSqjyH7tAxThQyGmLN6VPnIOZdOt2dvbjDLVk
EvUVTAUwPSpd42bpdv7AsnwKjb1jp8/Ew6AX4727JlxlpR0MWF4Llil/GPvopWMriEo36leDaw+s
Iqr7oBjNdYMrk7St4YeT+ucKdKk7qqfEU9l+yiImXn0HpwRYLxj7acE60GaT9sHuiBgbN4LcPSqR
AC+K8rUzxD+AwcfbNPTpnqbTUDBnS6122OtS4jkfyFDyTnarLf7dFCS5JOLdHP1TWkMGsLFOQgmA
bgB9GSeZWhUtsla/APkIyGKXS/nFCZ60IdO17yxYIttv9+EcVaAjtpEVXYeyfpllB1F05DLG0wtN
9j30snCNMrlCM8281CJKa50SZBJYmBpagu52ZH7fkKABeDEtz4k/n6SStykw4kFz9ObJ9K3NdHaM
CsKfwMPDwG36eiOTMlgjre5XFe+IXTlnx0SjnK5JUu7acPGngFYqTIotQqfXURweIfoLwrT8BLk9
eFMiPVYjShsSYjlhmyAe8IHG1pWSiXmZ3CdGxNfSG67KdHa2PwGu0cS18kiT6nvETQpJtIfIipRU
cTQFxUGKWsCaxm5rWCDAozHdxg0wj9EbcJ764e2Qh+SjCCs+eoNYp0vhW1mN5tyaNoSPMU0ex3Cj
FEJ5LOprkWsLJ2sPVIM6a005caVzE/oMxVVbHvKAgGUYfkhwKHEoxoSs9F1tey0D6YqLWdv3DNGG
DcNMtbV1Qw1QBXuvBVehKanLCU6pQJjtNeQAZ3XB6oyc2RJelqtTRD+JeW0gw7R66GzhtBhGNdo2
Yp4zT9221eytCBlnVL9H/1af65BHnce2UP0Xl8HzeS6XtW/LezJYwt5M8uO9fjwMwv4RY0SRTUJO
CJTq0fNf0mhpuvrC5kEU11Nq/MB6tZ2V+AbivOwh1poxXLGW5IQMh6xtFKRsQQDBKAtR9tmkx1wX
pIo4w10bTxFuLANgQvYW9F+TjkLJqPVTZI/mlrMVmvIpmfhubHoWePmwN+PoJgnHI74lzMU5DyUc
c6rld4ccHJHXUCwbb6tu7ejr6NTBmc1Mx2rNfOSaOgBotZp/EAdLXUcmfVPYW5duKxjJWsd5BTEK
z4czULvWs33VBxE6IilfeXq4IOdaRyeSTM9thydqLhNKDzVhatNoAU1OMEOsKm0+Mr+mukwEcSOE
vVXDa4YFIhHuj85yiWwDrG/XvJhGx/0RAw/PQ+j+JP6YnrE1iU3P/fRQJtWNQgy5CoviTeGDwcEH
gtwjA9oBIznH30OreOLnvAZ+ySiEtIq0bK8Tt7rvy5mzvCo63EIFPPCucVaCVOU4I1ZrDnvyN1sL
eZdgfSTsO2kUC0MR1HYQTVs7WBLV1W3fcJYxnplXE66qJnxnNIvsy7Oem8S5MwnHtTV1pGd0DyQL
FpAHG2BuMegwnZrM4uQJPy8lJLXIqolDvh4DjV6fpGE8AcAfQ/+mskH3LkJ8cya+s9A3fYEQzZmh
tsNrmuJj0Ldi05eQvmn1dxQFV42ajJVVGi8kfa8NH+Ma8Z3fosF9mAfAsbPPHiPQP6YUFrXywGtI
Xg1G8Ba6Q3aswjohRy5Y0qYjksOK+1mAxelkTr48B++2TyH/etQ4BE/s9Dh3W0zs0uOA5YFOPf6h
FUT3nUyhnER0C23rvUs/njejn17PkQMo0Z/PQe9Csqk8A3rq1BirDiUzAyZ5M3vFA1K2o9c176GF
hCWzoiuh5T+dQ6LGmCAjvgm8QDNFqYBzjcWp1k14qTNBcDpir1TUF4NeL+29g63z+eKU1TZAnADn
o8n4bBI2moB4ukAUaydJmGTlY3T2RncnGvdlVjwnGocR1YI+Fs46zIoDuiwLXCo9KHT4oXl3OsLr
YeRvAeydMit+lAH/1+WkiPdKnQ3QVcqltagf2rBX2yYsUOgk3otVxCejdR9Tm2QKg1HZyuondmq1
992Y3R+4JJ1NAbgIx5r/nmhrUyamselmSCh13FFENcEb5qVVC33dI6QId3GzOxpGS+y7UTGl18ZR
TYpRX5ax++NEH1RNMejL8iqEXEtaePIy+LwU6+yN1+VunssHt9ioYYSLE+Plwo4EracByj5xK+n5
GfkScUSOQ/PKaYLvMSZoi0MJBOsCJIg3bdI/pU5X0S9OX5nrEpuRTjujqMdV3qUY5j3oBO09wP4r
IhKGbUa+97pP5+5QuS6RSN3GKtJwwwnf7lPKDrxZ6wS8Kz6brxVt5EZVrbXhcLrTijGCz8hJjzRp
U0zSWDA6K2X4BNiOw9ZSKJ1qT65iEkRiAhZ23qVYUgn7mPbaT6PvXlS9szepEUlp6rua1zOxNoSo
PE5FRUi7YyMfm0pCrcLC3oXB21ANl0HTNfXLKpfhTbNj6JLzHkyONub0jZFBBE1cF3pTkzyMZQQf
PhoJ+B75m9wejG2tknsfpdX1bBevaV77q8B3Afmb7pmXbMj5Yq2HOC+PZp2irCBbr+7s91mAfQ3o
ndGqixvec8hGswVilYI9YqhIoU5FICkLoj7a17XNW7Nu6k1BEdDQUG1YTA8b1kfujpD35iwbcIPu
cO1Kzt4ow4uUMBdmB5C9xGH3D7TYLWTdcW/EZBkAd8WOiSe4TMHh50gFdg4zN5XMzrmLFWWqDw66
rufbjtOa9lxspna+6uNpm7SZw9iUZ4xkpx8W1H62MDSDSUx4gUC4uU/HC12QPmmnus1mrbbqZxiM
tMtrEeUPdl0293H5vW/JGXHqEAd2EW9m181PkTEcChNUtWNAAhNRf5sXWXEMex2si8Z7ICBdbExj
2ESozfEdu6ADEyc7Zzl/BBnth8T3HiJGR0ygbCjiDRpfV/SMYOgDyRK6B6JKVqcGyB6nOjmGKmJC
ZnLP4teUD1Pb7U179DbtQukdRoZqRQouUxoPMXdIYgnKfORYiLApH5F+5r19Smw0UaztSEzMrR9R
rL5VM3lpWQ5w2iqTG1Mj9YmKiKyhplp9IePvOBE+VxsHWZ6stPSepN9CKqbfw2yNj8mNZ3JCQCnL
xLqbsvqL5CzawTrDTds20bpU4w4vKZGl8J99Us4asp905L+FVfwYxdWWTCGcgYMfgPTEBxIr3uEh
rNKVrIS7ZTtMcEy+7sc2YT7mXfcm1wFt6rs09MmC0L4K4onXVJ0dQsN1LllZ8VtHA/jrPK3vvMY5
MIhWJ5vq7gITF/dkua1CLJRmrRzGuuLVIKCafMX8wusYfUqXvAUGaaPlPJ2TCLwZKs9HHrzxesge
+2BkqroorsYoeJp9k4FycCT2iUVd690tXr4d+7YYDnYU7yeLiLahevZZOEO8ZuBodKpf11aBKDr5
Uloc9uTgQVlsHfiZPkVtictc1sMVoliLRAcdX+n4Gvddu4+K5BEd77gda0oJqa39aNOxi8Bap36c
7PBeQi9uSqIEM9RsjsJc4jQPWRygDvftfhcpQT9T0AkH9NglUGa3dybExUC3UjO6lcHEmnBsNl0E
wRbtRIQfmBZBhAFJbI6+15MMcVoqe1NH4QBmsvV2dlK9ROYuzUNn1/nksHSUuLHwSERfxAVuEp7q
tmeGwVZC4aZoxklcog4RHkPqRQxveYcx4eZA6RTccwRvEzNESkVDexyPzIzci4AYPloE6trFTQkb
Bzn5W0it/CALjCoE1F9DNjsrJ6WpZHhrie5S9hhXXHtyriLc34EC3ZdV7bEnpmwzTMiLk8zgSAgy
uYudmziPX2kB8Baj/89V0y8P3VfAcxzm+H/RlgXcOFDlY3JMKB3zgf2IRtbekeRlTc+DnV1bcuGS
ZyMY1tLauUgzTpwYJ/ZqBMim1iO0uQOirEezvSmj5pQwC9or+pbUH+jH1LZX3h1VGSoFZyjOss6u
TEa6MWh2yeON05PuXVRiMzfxuUCywYwWTLZVK8gCSUSUezSezHQzaWZM9UK+0+h3NontveZlMj3Y
C3aCpDuzKp6DuuV0dqnT5+xZ271zcTqkOBb46b5AYNvIld/64uTL7BUv726ieg1FQMQUGXF9gUU9
67JD64NAaKMaQ47j33R0uHgTd6Fphjgc92yqLIjAhLotSX8x+om1XWYkEE6CUdmSC+b405faiqIt
vDrAquC3bZupvRvnw5ZC8KHqqITHqX3uy1ZvR5NBpyduK+uMdv3LiG9852f9TfiWEhmzqxHE7KyO
IEWY1x35e857hbOAHU1GdSdFceoZVxnowNekpuXMp7am4K62wR/iY3UPioF61Ufq4Hc824GpnnXJ
/KPpdb2zqrY9aAntt7PlVQAShtAXTNBeXKkjRi3ebeyr6cQUbYgTnpIhOFSKj5Dz8OY0XnxOcrkj
u5N5ZM3Kd1Jzs8vt6lqF9fPUbRuXvMa49F90xIUJh/IGVEJ/qg1SDUb/acoTB328AC9ZxvGxqaoN
ygNiJSIbFg/ugNrAuCeq6NiHobn1m3L7nySdx46sSBaGnwgJF5htJqTPLG83qG4ZbACBh6efj55F
j9StUVWlIeKc39KdCVTkZ8B9+bnP3WXLzPrQR4uJX72/6LZCAC+1/Mw+vvcLjZlHFiMBDssn/Hno
V4z6WWReY9MFG00YFr2uJn+x4uJLlt1QereKoBSyDFqqYZg/sD5Fh7Gt3mKD/tCSulqC4VgIG3rx
crPeemWPuzpudqK1y+1IG6jD0ES2IYsOA7pOWGHGREp60YI84ZznnXGkBwksAuncTkyes5mQ4KAn
nTDJp9OXXshfyG1vR5WWc1w5ZDfT/KtjRMNl7ZxdGlTAy1B89e5sXCnVsndK52axU2Y2tCT63oEH
oyOkvaY0r18b6djb2p/Dhk8HNmvnCI3sz8kAtUupf9bamJhzEvQ1Fkrl1RK7NQO1WTy4k7qIot4l
IJ2uMcWnwV+5MAdYEuplPKW8mH1ii3uKKKq92dopPSsaMaSp7xy70mkJfLTbwCrB1h1Ws65fypuW
rBaKnpuUIebVvy4JDcLRlJWhwOLecIKtRo46HEV530d1vyMXvAn7Ejh9AEFceJRzVLEbTVrPrSy/
GnehkNocGYyijHUY3tQb7sbGuxN9Z4dCq46uSQnhvBTw0OldnNTz0dLid4RIdIJkII9eYTWEL5By
0CCYTkX5FyVpGRT007KCAAMn5kysu3tF5xXh80AroHkV2UnJOFyWmgkMu8JlImAYASTZ9p3q7j2L
23Ts5UoBG7vOJjk4dRJrF2eMaEvjAkOVrhN21Thdoe+ma1mKJ6oNWRvFHBKPVd799z+zXuR38b6j
p5cE/lJxvC8BT5/xGHuuulP98g7zIa/CB3FTiRS7Qs/awAax7xqCQlKNjA7HEGt5DYo5ZEhQgzFj
PHsBNOPiPVPNBs1TKXzqrR/oWUfW+WDMu7la41IAwqTmn2j0gQDttYj2jBxxSf2tFjjfZSKaNY9K
blO+dqskn8RNWr986KjGBDS0KmkcoSwDzZV7slStI4PUVpHwvWvsOt1EeqN2fObWhqiErdaLlxQ2
AJpKIwaVpPCqsU5wROZL82O3TRXazkRxtaHFIS7IlpzRquigwfPpqrLlXPgVtWF24nLdLeY9cQmf
tGNsGdnc3ey2/Vnj4Fsi3PqUV0Fkj4ISeueN7zp3k9cczF6BV5FrRwAObFsw0n096R6x501DtnzF
pRgpRP5SkUygl/S0FP6f3voU1A37oerX0m5xiawHOiIzireAfz3fpkZKi5q9beUgXorcE9psP5nV
LkvLuGw1zTcvIArI7DuMc90c6dZ+JRHbOGV0p3klCqdhREtM8WVGksFkg7so64Ty+JTX9S0VJIRm
0qI8aCjJ3aTbMUJhyQyozr3l12Fb5WAZGb8W6CfVzEsGJVCny0Mmyz+Tu4AulMQMaJdgqy7OYGqP
tkqqbdf2RKka1Pnp9ic8wTbW6SAWkoXVG51XZ0oqrMSBW3bxU+yS5RQ3lbkbm/nk2Bp551UXsoXi
UXVfUzmDEg22xsrHibpYOlXjxvNYR2YY2/47wkGa1vyJhNeKSJiFF9NR6rAT9OvtiYFAjGDuqJky
+PGOH3Zth90bHkgr3IUoUfJRSH/fGF2fAeQjPLLlfyk+Maew9RMPRoj20d0knnKpJXDeDb51hBa7
/dZNekqmoX7akgwG6aRHPTVhSlX94VKYTaguzSUEZvi0liWJ/+AW/bTPRE6x0RIFvR9d3QxXLULp
edvkfLlipnYtK58qFLutp06G6T8iONlWkljEtv+1qjXXHQr3g6B2ADnvKmtGA2aHq5vKm16Rd+OX
UBQFJwsLQ+hn9qXRljc+vGVrTeO7uaSPTU7UbQZkuJlrcjxGJr8ESEaOy0nv1CNdntVFwuc1q6LP
VflrY8kTd4p/modsl1vVO+vuc5aaiuGX4GPSeK9Ibx91Jx4eihpa1iz3I3bSjea282rfJkM981wS
kEW/iQu2+ZKe32joPFqmWDqK8m1Y9N9sKm6tMlnOzATHVA7SbVVhrRlG0E78PelQpZemc+nZcO/4
6+uFDGKLGhs31k/pekDDEV7goyjDsWeXcI3mzRkxPXt2Sks56q2WyVFp6LiqRbyQ5LYhv1o/Dwzo
1SJvQyrOZpINT1aX3kfjQ9ZMM51EKR7YenkZciiiQc0PLddWkyD4ouh8SxEblUDZpYS73ZTuGizm
jhea2ZCD9gDoZhs6Dr/Q6kYw8aL+GGvzLXIykCrX+2nmKBxMsz/Z5kjqDIDcUBL0MZPrO1rj+tPF
PWo+snjs6Bz3zBMRIbJyLdcbIpdeTDL2E/pPC+vvvz+PZ7/eZBxM3Mv+fV8irVjqwn+GRcKc7pjo
eJqdrxFXVi/pk4pTsevch1l1FJl7fIMz0AJvzL4Wa1lTv7WzrlnLThECSFYWwTN57n7AlEEwOdFB
RcOyyZ5jDINhEplwJWT9LKYToshgV8avGxff+pR9RSiL3/XixNArUYDboIc9T5XB1owWgaBLb3HT
YED/15kfXO3EfbnDX1T43ZnUOAY472HWgfEsdR5HHh6pBirj+HCnifhIbCeDRCZDIE9G97Uo901t
vuRQlBDzQy2vVhd/RB59gJGZnZJFHEvqOZNOgYkUX8agztIpf02Kis7NmAQlLtlTURQ1vQveFzjm
0tVEcdrv1Nr5u1aOBMY16SPYUQukwANS2+lPWXSC+rFihQQQ+dglRg0PAydgF/EtdDKIEQSxdwB6
Mso8l/yUpVOzK53i13LtZi/XoumR+jJr5RcX47v2oO6FsO95jwUx3U9jNNzZlOZmHU6agpIYZkx3
79TGWzWlL9RpXam8+00yEDhPL34htO6lmOH7FMhWVTEoF3MEq18+UW+wBLNwQllZv5MW4m4tyYPd
2RTq7oxqOJa1/lAUwzn2nIbLvnlGQfeCkRzbdiNYXhVQy0RMd1x9yUJVoWWWzyCbm34tSI6IiDZN
sFafnR2N1nsqnyceU0i3d060zwFNEfeNs2y0atiL1rz1Nc9rGid/hvGpG6z7Lec2mZLICPSSWZoc
LATVxmntNphNnLgErKtrOswqGFt63PJxeqeV+lqIdq+igqbRVeZX6+FIvdwaHPeWeUsVeGwmwB/z
svFN1FYKl1bc0ILmqCmUHun3qqR5TgnFM0t+Z589eLJ/ckW6W0OFYDDOU09CgocAx/eLTTt27/bI
KF875OpWGcVgwwCkBBG+Bum7LppDAGMobLaHJT/kDfFSrcF7vdYWVboR86fRQJITW5ktH6mbEF5j
D/cLk2yhJUOA+PxeZZlxE6ZxTCrzMM3s4ENMZDgCF3US6ox3gWpJhcc9J/kKRHikpiau1kyq6En6
EWSU/T4MWr6rngbd5KuKGI3pjAwRpCJE8hC4F6uNFO2jtTZxZQWtihaO6a1MaDDUYK1HWpt2S4pf
U2fVy7UEWtrNofDwzE7EOOC1owx0VaL1iuTAWNeuYoh2tsgSti/TDizaTpeRERHLwUWa3gCduzw6
quDLwafJYvU62OiJCl8OVMAQRWjRyc0QHHFcJijm4hJBkElJZUIiCboXatV9aurh8LRUczYIcjlE
ypzYvoVadomhZ0PjJsoC9QGCsOdatUKYeZ6mfKEHcJFfUeQcxCrjqfzXrD65UiC7fJ4LgzjPzqKs
OklQdVTpAU/hsncz86msKBf0BVV601etm8iW2vyzmxBAJBOjOGYKuJNBe6oXxOt+35+8qviqpoaB
w5EvQvXPJYdJqDKLv8W0fwtbfxINRQl0an9aRhekRKLsDUn9JsPq3rYpRPDa+GEYitemdrJgitVE
FxN1XZ3XX1LMYnNMq6KBwCshur1x5hd9DT/1HKLabdF+tznJXxEIf92jkvXv6ZpNA8JMzbM5mLyh
QxfUdfpMn9HOzGllKJgi5JCFFukQVNXaIHmiDwExJHVr2dHmlsPzMdyprLtxsZ8xQwHQkI3VLkQF
c2U0tIKp39n2s01ryivdnBWZiFa3U6qut8nUceTkjMSO/0l6JB+8m+aIyKaXZvTTwBM3TVgk+aEX
2tCGUGzK1sd7wDFhRnkTktwrdmnScBrozPVJEW81+iW3My1ShMzLTQxwxxP8VohD7SCSmPtOMGSV
u7akUhg5XjYPT3bHzbPMOYxx92JZc2hJUi9NMAJcjEDHq6DQ2q7/wHA1G1P4w6nkiIh841vHP6uG
FnWgg8Ym40pAQek+ibXO1XKyE7XqP14XnZXji0M78e2RF5dxnPtO3Q+kfQQ6GRvURU1PaWHcuCuD
skN964JhJ+xUUmZXa/Hek9F409CFMApSIOnW/8yJvbKDdFTtwmzuOpd0bFL6xBqm1SsKmIrW8vHc
9DTcG9OJB3bY+hkfp6ZhTksGTnYjcj7NCNWzTYWMfYvZjtPowXQ7BGEugGetaYAa7qtN09DGb5OH
gpRPmpBiZs3nWtGBlGlnzCBBnfm3frYe7SxCv6EiOgnXe6t3L0mRE9dARegEP160ZBX0xOxzkubo
QNJoa6oSmUrzUyAn3ETYpCl34CzpiUDYaXXCou27XUiH0Nax4l+ciPjeLOotCq9+yWxS8AiFIMOl
6mL6d4ytybvCZVbzmDvJVkb5HlzICs0i+UZe7jDLK7WjvApVr+b9CA35vKW5wZTy23mo06Np/rq5
wYBV9ubmi84C66iGvR87VL9G3yWDstdUjPs6lfJ+GarKW/vThBbWmQzqoQXlQ26sY4Xe+Nkybnow
0sEH2tfL/NxpLf+FmtMjjJgECOAvsoviyY4FKBNlgpEu7WAuyZ4r6STUu2YMJ74PuYJ+T26qXq/T
aFdGIwyz3t7sJVkVn9PnYM13fmUfUrKVi6i/mkP8Q/iLA1+uE40RQw2k4EbYBD4HdyCzDhLHlS8F
48n6lowB9d9hu9g07tEQOri5tdE7iawudu+b1kVop0H+kBTJ4ahf7YwNvIwGgiCMYWdl/o+ayTxU
JkMl2r6qAjUiBg9iS25EK96TGl+zqqP9TAtwQaw4aFi80Yc2MJF0M1yHk087GPXbrsVqWsz+dzby
9dclKdYm2nYE1WsB1Ey48/KCtnamJ1w+z0g6Va8FgnYNpBcAEQZ2xqYEWq+LgB7nfS+oJW6BVV1N
BYzL7wPDOCDkyGdqbBChOLteUKdZAp3vxJBjaiv3GLYvhtNcq8kzIPLid52omlqzfowW5s/IoCh1
ei4CSOC6Gp+sfuKyGPotads/3TB8Kp3rpjbOjkaAO0JhoJht1zQg5IOg1dQkprYOfdYiGnDjhyJx
tE1cNbyhg9VuJGqquQA0XNaOD0Ivt/rcLIfM4TW7yDrbmGqtDGCk67rnOQf8FNgW1mm985pAMysB
ioWeScTixY6opTLyUEnxbWZwzX2fgGHO907JtS16DANF1nEr5rQG2FP8oGVIg9Dg3DGBaVxe9avq
HRDlfnprEuvbKro3lWOCMLWaSGPfZ41ry5nz2xqIDwBqNNNrnCcVJNVya5MoY3elp4br9a8pFK6M
aDwi4GAgIZhg5+rFRUiHeFfkwBlk8yVaWTc8MLVTHCF8OC+4v46zmbyVsKob1fS7CQ2bshDl25Xz
QwumBrrIf6KpfOMljXHL/AHzRje9t8slKd0UZV33MC6GSbyMy6kEcjcrC0+PqK/d1P5L8W9umx2t
9RaeBUpxTXrJdTenCxVUQ8weAB7Xa4hR4J20K+o682xH4U4dMA/yTtA2WHr6tOtqgD7H3o+Lehsa
swzo8NkmK/6WDx61oMg+hgh+Yn7l86afNzKdYHATXERx+W1nwtpbDhFqM1LxnWeUtNf2Z9uJKEqf
sxPa89uUosmNbBZO0lisyPN2YqNQ1O1xCbG0dfpZ9+dDaaFj7ob5AsNd8oVrniyD1ngaTZiZF3nf
VzlJoaBKKFHa0GgKI5xim79n4ZdzMhp5Px0mPoettvC22s7iBWRs7szYI42mVUM4z4MbJIKgzvLN
SyyK2GdEJcKIGBvR2+l5+WmWvhtUDK/8sahUjCElH3dVnqArrFy8BpE/vGjyL/OUudNd/U1Wdkj7
rb+JqizexbM6dlmuAfdqt6G1nhqd2O7lP1OOosm+Hv7m3n6tFKin3zR/GGW3pcvnw1q9dRryvSwW
0glE4TDP6gAgzxuWIyUrgUQ2i6r/+hjphJmdc3OxIQ8AfYxZGHDOFCXqqXOMdGSpdezXgTEm86lY
in/OULxIab4XiT6empfqWRtwaGgZnupyhW3iekJa15AyW2ok8rgI/dJ4QB4+IHinZ/PRrJr6kk0f
BamtQQxzt1GL8dGZzRKw2uVbsXj/hhLcnG49DjBBTyipoDhQFvLr28bcNaN5tyR8xqqzf229heBF
pbuzppQ9WN5QlHekOUxECVTLE8rNAlNXAKi2MujEJruRRd00DJADcKlS8bdoTLTxnJtMQhWKTjPI
c6cP6OLatUP/J+F5DjkWaIQkb53FREuMxIm0XG1nYLHeunp2siBxHhmBvzFXxBtNYLBG0kHqVqsh
oSsSkMFNg8UvlL5zXqT/oeX5d84b0k+aPFJBwA9MwQzHHnsncfqHOebOafS43829/wLncNLHp2wc
Dc5E1gmtfK86W9sk+tJsZZoTHDPed+ZC0Cchr6xNQ7ersMURJ08zNOWbW6etfvvZnYOsto9MNPCs
pYTaGVzOFnnUFx8ke2xeUgJjR0CIoHPg+BRLZqp9StKz9YWEMrLa91rRBZoF9WTWy7HpBDmlsf7u
5sM7uy/6HIq/thpCg8OSEDc1AgRKXR2jYsFngxA+YKr/TLLyw1kokSYWQGyNrHijJ8wJHEkFckzE
E7MMl8FoKRq8+jczKlHPlVSDaMaeuAAmfycpg5LCJDtf3zD7lSjrf6yNCF/b2tvxll80IK+zbtl/
bHI7x0cP10FKUZhE7WWzT7sKgZUIabG7OMnyNzq4Nnwh34oSCBb30Qt5PNN26YkNc6UNNmeQQ5U9
dYMD54TsjZQ6ZmKChMTaAjcQHBb2/NDA0ct4W9TlyJFhvpdwo7bF4tvrzUtU9e9LklxcMeUBNr49
Sqr3yKg+RNRGZCZq2xodooXVlEKxljCgth2DVEvCxPoyTTkfksX8HHvxOE5TvipA+f0Gs+Xkokuc
5kOU6I+p14kjZRPgeN1lhBekbNzRSZpLAr1u7/Rq1raGgh8SC09YXLl06zKKnmp9ejZKZKRGZLy6
1EC2HS9/crBNwUA8g57u6xbaWhsUQeyDOCa13KdzLzfehPTGipvm5FrVi5O3BzKXinAqKKctz4Nl
XrG4qj0PxxwspQNTauWnxqCMbYTLoHbDTAEMMhSdOBCOol5+imJ9qnCCVEXKnBr1hOCa42cRPxNX
8G17LcaZocu2GHZPNq3YFFN33qXXZbTeA2RRD+1N824JmtcdTFW1m5r5Bwd6hyCXM6o/N5a46plW
YIUBKaJqJj1kBtsy+SdpqCzedTgkJ/DL6nfAMv1cLuQyLgpUwLUHKN2UsGpzXPbK5enrZ6biqfmc
+hZHK43G2z7SxjUPYN7WwuDG8/iKEm75Unr91Q96nRF2jHrvaJOWdpbwWjmFAGerX1OTVU4Iob5R
NonUxlTRka265WLlcVBNvh3iF/5xvdE7LHlyHWI4+6byRdgDE5N8NkElaSXUJW4ynEfLyGbsfY9W
Y4VOrl89uBPa7HFqiAmAQFF+xOpoOnsRxyKIekkgZxdhPJMErSr3qidJFXaZzvCWDPoZ5dhBp7ks
m315nDXxaxAlvClszueUlvaoKzYIiZIQlJQOtwpddy5je+urgqQbHENJrbFgkc+9uFW9j0xLY9iw
yVqP/PvCEh8iXbE9eetqdMtuTUO25f3FMNOwTZza1NRcCujUfUu0FzgzirLGNXZ1jCAD3Ejrl4aq
h2VHYpS44NF8VOtwiIrjc6QGjUE1aqCT5bl+7Ps2Psr16yJy/ZZ3XHh0wiM2GDUZFvqEkNI3gpE4
HDz+8hrZXDfpAoqUEqKOX7ea3/JYa7f9QPs2fUfvVWGV+2Wa0Hgp/VrrQ7PxY5dPzX9ggsBHS8RV
33Afu1OGt0PiNazaA2Yoeo/z8sgkzobQTl+lnW3dDCk6+OMpagUF2wjb7YJmc3d87yRcFlBaudHs
jntWNkFT+rtCQwLU6hZTW9sCpjzX4kaW5muv0YZq0rodddC8VnkjAbqAv8zZVTRo6okUkA3nx3ti
Uuw3QkOWyP8D3dstefrRjph8qKbcK+Qf0V3eNS9J7T8MuUOfhyXxm12V613b/N9Q4yIRKBq6Vt7V
ZnLDxYu52tP1QA1U0CMc4OjIjrLjDU8L99tE5Q+kQN26PybNtqptkF5n3DCaDQBmHrMSZXXTvjPt
AxooAi6JIShj9u5k8f+1BrAgoQEpoIy9aZPkqeSBoEDOlABD8aEdKztAcimZbtdZQseJkbqPcze/
+whhtyRhFNvRLMOxU1dk5RiZ07XnYzEBIc3ojACfAiYKICDLefx1FxtqjUS5SP5Fvcb9wuOELZuP
DoFsFsxuc8eo+FtaSXFMu7fexMdJEzwyyDJdmdgPmWK7TkhNzrr+e0BPm2sjE7L7UUzTt1/X5IdI
40CY/7eegkMjZxKMIMXv5BukZa0aparMSXckuMGk4pLOjs7OSBgB+215LEEFh/v2oCea3KSqf4mV
JM2SPcsa7jRWOzG5d2bcHkd2xFW4/sDl9SAjB890QsQ8nQYjUzGrsSPZihUxKsKM97RQAdctH+TR
8eXgxbGMPI8ivRW1SYKro7055rGq4WUjG8lLZcm/PF2QtvTzdWj95mxY0/dg5McW7RVIc/c7FRkz
kQXutBTfWENkmLNAbksJiW8b8pSJ3iH4zx/Cvue9na4a8nV+te9s/ZSbiPW6lB6ApyajoHSfWDwc
KE5ikZwFP5gf32fCEFuEGeBCqzmAIzudxEEoGKhClneRKu+LSegHt/3BZRvxcrMRJ4jev5MpgRBG
5/bj7Eecx/9Jd9VlbJMnTWdmbjji3JzW+LjHFWIBXA1zHMx2D3Sg/Stm+a5J4IM0nZ6VTxSMLj5T
230s0chDKKKvl/Ov7FmhRXF2qPIU7ERDSaY/lK6HEX+j9OTDhlfcmH2Dx4hc/SGxznEWh+y8H47v
3PeOQ+qOf5yd+GeZWY9BYkUpm22UZ2fHd7fNlD9aVHuEpnJYvgvaLcZ7x1GnCH/PZv3qgJiN+8JH
umbxPQY3DWhBccMJJ8im7ad1WYwUcmn6SJSpo85CfZuk5y6umwDSON460z8Q7o3q81cUZTk0Q/rX
JyV8x4LIWCTHJkZYS90E3lYY77XFg/55eAKuHTS2M0J06iZ06T7SmGHuLJMIXLUqQBCAmvFiUB0x
bsxB/oxRgTNB0pCg2UmDrmCH68MY37k3Np3fgfPjU0jsUe10FPPA6n/4t/8MbV9bOlJYZ5XQiWuE
AJKmovITnxHFOuDkEZKYsXpWkeMQ0LLyUg2eFaW5OZpUvMG+hlTIrNrfqhmNAHHLQWdMDEzSbMgZ
b8ugyeZHdcSJNxAQuyDi8o0nK65fiq/BqeNtVYGAipZjbGgEnmMgqWJ2b0Y8auFsRQ/zXL6rJbrj
WzQErK8yrFlCe1+VW99k3h1ihcugpAnPhM8dl+6Y6+gMQDZps0qRRkyr9CMxqqOju7/5hNSRDlXY
ghFNSk/VIbkgmGoVyzPln3wiX2m34GfyZoouxofRb5KAaeSmKu1jUs6vn+YEBFRGjomiDzpTf2ic
BTNv3QfKsXdNwtuxYMWJlQGaNPbh2KIKX0zqY3jS7Qc0AQ8RRV8U8yI1TzhGDVUdvW6i7HfmG+T7
5ZUVcID6cDUXC/DUw0mzf9ru+BMJxULRNx4v+6o12vPURvkumRbsf/W9LhI4Gg0wKPPf07RqzhNq
9KyFgOwa9kT9q3Py38SD8JrsnU5H+2b5mnFY9eaVs55yezIJ2FxFgi+54SbiO+grnvDCGmlhEx6q
NWcmVuA7AzrczCp5xdwKPgkDv/5q1zFf69K9jKJ1w5nTgOYp/34k+xXp1dFNWAkSn7wwg84LbrYE
01Xyz/KwHxAvElsIfzgRzm0u650oYHPNsQtFUx66Vr/1joXVrXxxSedBvt7ieQEEhyIExW7RiLp6
9y9j58Rl8uLqpK42wnwlufqQm10XFJRnhXwgC87LXdPxKlnvDviKN7zuMRT5cEVjo/6fiNKKQ9ND
/9teTu6ZeqkHQwVU4DrMldMb4ci8F95iIDHYSsWsMIzdg9fWSWiviSFyxZjMkvXF61I9GB3kF7mN
zy/G4S79EEERpKHtPFTWJIIqqa1Na3Q0aLX+uwRw23gii/FU7KHvKWOyR+I68JkijDK3HsLLmUVc
aijnzRJTT0kShFNdzTr9y6v5F9n+TdqYfOJii2K8vXVD/1i02Z1Xrq31uOZ8nueNZRpyY+PnRq60
Pu4Il8d0V7sFa6nVqZCXh+lEIEizKjj7+apm/+Tpst4D6JDytIm8JYyq+HeO4IXdeHq104QuefyL
EtXAOGd7jqP7wibc2xvo3wTQ0vK7VGvecuHu40oWe/wp0HEWf3/LQMv6ku51i+CeIT9YWo30vK1E
2LpYRVReIhIWX7A6NNMTArJvxqIJXaRI6Zx1gZor/zCYDC0k/eIDM+h2S1IcMo4gKk9KLfDhtIld
KTd1aZHobIosTNTP4CxfHpx1U2a/hmU2G9YeBEKCXEtP8WwQh8mw1+DlmN2E5pYuCUkN8V0+DAO5
bsD2LkmDZA2ohf1rdDkS4Mx5d2aMtCjvmr2OhfFG/2boFO7AdUsz50wIvtRID7PiEo64QBY0t0t0
LPr8prDABrBmF2qvMXJp8lrVFBsljpecxsYeHpMCK64G1cA26Iea0ts92SHHWpFd4NfKD+aWnCPR
a6/LKIE2lXzr5LC8WAh7ODJkajEG1+YYasBoO7Pt3tIsO2mpjN79s0e+wz7vI/s0n7wiyJ8ay2q+
isy7T3uZnaN/A2kXOJaxhiKXMY6jgG62tbuJtL9aaoiJyojGnu2wQ6UVX3rlbzsiDE52KwzkIYkR
Ulh9q3pZkKEAJUdv7IY4mrekJ2qQN54OZUe7swRIt1GVd7FF5qnXD8maBSb3QEpL3sB6pdxAxYJG
Ipl0lKyORaJ8jDrcMOoj7vR/aPZ9/ibxwq5OogxUc650qtCt3j5m4sEwRH2JMYcF9IstpHR62Vk4
xXNHARZJ9cysVX5H3Br/Mk2PTVmOzyTaUam0oPshwBqpPq2rZzdxrjqbzwXh1bYSsXYtfGYeoFPr
3KgumOr+n0WY4hRhQfMkiH4zSP3WmAygCJ64FGOM+XgY8i0y4+Vq6qwU2jK/9OPDGmGTZ/bbQqz9
ExABFuXRv0gl+bbb2h6HaRo0RC8GWpdP+wQGejLNZTt3srtUhv0dj9I+aFZuoPGM7EuFAmgjPfve
akhNeUucuH2ATElCZRbUMhUM5XGvF08JkvkyF5gSUvq5JtZiVRBtIQyH7qoJLtVVE29B2ybnypCc
pONzyhZzVyyufcPEcNJ6/3nhMTwvQG2FER0KmGxS8tFE9xE6Y9yV/X2DvxhrGMQVxqSvLJvubDFM
RKaPMhglEp81XZn0oShwWwAT5N+QLbZ1cwpLMYaAbaEBuiGpiECgom+v/xSK00Hzu1PFHrmp2to/
6h4RWqgn4zCvCnh3epBupSOe04Z2H2mk9GrFyUeTQQ8R6sbOthCLNbseP7O1AdVaJJttI/atAJhI
6LyAhZzfiSe5X7uKzn7Xba0IIEe7jbiDq9wY90aE9NIusu9BLg+9VMslqzjnu1Q622i2whQpdTMR
85R4fCVNzZ2PsUMkI8Qt4Wt/BGipk0OdW9AzKe6NapIo8af3poqyO4FfbTeJsiUXoSq80PLK7oB7
Fs2z6apH9lZwV5vY31Yv/5FPMnI8+95tR//kP5JzynNJklNml9aWRKF2T3/7WpDgY+4z38mNeo1M
VCCDbl9GPov7SEbAFYlRBnO1uh88Ttgoje0wVhcee31kucvnSbv3SwxZetuchzy5MYVFtyK6pMQJ
XMgIy88pwzafr3PAAhsYevIZjcVT3GMooraBhAtBxKIcrD+9YBNJ9f7V0pvhnBjv3WxIMrXG/i23
iFfI9QhrL4i8G7GTUBl37SwVlviNtyjcuqPjZ+xnVX0qK9Ffh86eHkSZMM8Q7ZVMjOONz5aJcxau
vh5JaLChKEvdHi5D7R64Ds2rMXrtIxb0I9qpkwnGaS1G9akn89b9cL1vvEf2na6RSkBynHEYRho6
ARiz0aNvPW18WO+JJ7UUP1QBqINvUS7F/P4YibK8jIhuyJBQW/k/zs6suW0ky8J/paPe0YMdiYmu
fpC4gKR2S5btF4Rsy9j3xPrr54Onp0tGm+SEIiocZcsmiCUTmfee8x1Kmx9dpQQB1yjTyimScWv1
k3MrVB5IGDAawJlpWHV189qZ2jMNd7GzUqLXNEGVPbJmYXyM0GtCkV0icRFjGdwiN/su/Vzb6nZy
XcopuHXG77WuqPdKoa3yNjTY/VJnCItWO9QKOT8ZS+CLKZs9XUVxT3Hw+5gZ6QPZWuzS3LHDWNQj
btY3ShLgl5LxY+lCaancBkG4AjaAdydvnH2evGZTEnss/GLsgEp+k0yHYHa0CksihGH9e0EoaX/j
xuUhUbqPtLM6LxLmVo0zd6/PHkYXiTg7tvjSSCckB9CBJYu6ikdu+yORw0VeG1QA4+9l0/cHW41Y
EkvhbAuf0l5oKP1tVoU/iNMjydAy1EcID/hPJoNqeKB7M2VzZ0E6uqB0yXrRrmkxGtm40xT4XaM6
aTcBu6XOSjEI0i9d2YSfXpoIYC4TivqrLjaNW7tctWMXPoxO/oA/BuEoamaW5MmWAB+W1/9b1KTY
NwtStSbApluTLKvT86Y4dYP5MNsIATAauEBP7IbyFM2t1ElUNTo43mVSmuqVFLeNA8oF0hTk3Oie
uEr39uezokEJ3/10clqthRJLedIb/gekxgtvpA3EFALfbMXY0P7+qhvMVZrU2p0eOf1eNdBRhmFP
Zb5AWTqGyGMN3kJukO4QfaesQqe5dzWMe3KANgFaJ3Q+xscC+9OkzgIUsM4fWkTVXWc8BKOjf2Np
VOpltzdLWJkqLDEQcTzbk+lOLyCOZ3Bw0NLbz14bF0t+3QEYsmutvk/H+GM15RfFpMIpozN/aZft
59gYnuPWxwlZOB96EVr7aUKaYPffUCJ+BQelbjV6LBco3JN1nGrNbupjb9Iya49fWdvK3vg8xDWW
PqfYs2IgXbNUP/QtJj+tsoorR1B61XpdroUZPOsEvG2MggKSntG2yrBKOaBDsHoRkMhqs7mQZM0x
Nux4G4eKgLNSPoZdiSK18CXlqKxGPza6h5+/YEpd9wXIf90NjKe6paCXpF10lfnFvkx1PIMKOoxs
8ut1N5CAo6pNyVFKe5co9OP82ERrKnWkjdKdY8R3OuoUz7cj2nczD0V18bIWkFnQEFOh1Q0k6lSK
n+w0RpM5RHdtIzVYugrlEC3/NKS92Jriu7R5taBeAZunu3duX1uYCsi7qqiDEgFqg0PCLFPx77wk
jz7IVClBRCefx7pV7qqSyZM47Ku2yz/Y/jQLcwcTnGkk6ZrdRaDTgnBKDrrMvwkxqLtcC0CoUHft
ms5rXOADcQcTzwioyOc1DT0isLYu1eWbsdErVHliONiSFpbZBYcmRHtdSS3dd3r1gzm7TbvkyWwL
0owH9ifSdPdDoL2aLkp7WkzWpe+Wcm3KgXJrcTP4ortL0IfizN5WbkxnesSzC6MQUQty/4C8HS+s
rC++DDKK1ap6HSK/Jo9qo6X4XoWF4ATBdpgS6YJFyx0h+9XtrB3KD4ijBDf8NlHd1TCEX6TmPJOd
mwBrKPAoBizqZSCq26zrngH2sUOwNuSwdV8dFx0Ompb0McPqycZXC/a2WlzFLZuJoMnse1Pu6S5j
sKvjq6ztvtl9/5KngEKpJPd3qL2HTnaPPevZsaqHHlOl9tiWuU1wmWVctX13iBt08wBneyAzrfGY
dvuKMjVahQaZldZPt77gnYttX1tbZgSiUKv1leMTZIBBEl3+oNq3Od6qywG3SdwlBmVfXUGXaosD
G9KvGqiRvmjdXT5U7MlbZY4IUsKXRqCUQafGeA+d6wZZFoidL2Hmf8ylrLdmK7pdatEK1Bwb7b8g
rSI1mHlsF/zt4GwHdKBoqaoMD19CYu69Ok7kiVgUukVt29uGOE45SmvVUbC86RPjLusj8wOZV7Rj
++mqCBqWhdMuqxxn5U7acCctMYd/OiECByRcTvLFYK1wMwErZ1VntR8t4P24KOASNbyELxA83fYq
0t1inOfxjlRggR+MtVSwd7VwAxzmru9DBCXxeENDmKpQjbNF8e36iubavrYVe8Wyt9qLCpqobmXZ
ZaKyvY1GFqp4RqqrNo6KraFxWLPUqLo2VXoF1iO4AOyUbaEnIKIZjPIOWFp1NyS4a51A/6C1yDrM
GOdDG/nRAfodb89xNFAjJOoBTWMLXFO767oi2xv5PRnXxSFQZxtX1c4NfLlVzWy4UCZSfpP+0QnJ
uJMJOiwntb9YRYznK272YLtXI8X2nY0HYsri7MBWmMdFTZ9VB0aAlSQeOTI5cniaAvPiwZ7yPVt5
dQdJ2diYbfaSaVZ6ZVuGtlN6bdv1dDhBLtGAtAdSpkr8Zzg7h4s0RyFjuFdtC1/Okv5N5DLwEHkQ
t4c/7poNlVjVbtDSbtCmVWkQRshGCqdgxeZCOi+tEX2gNNRuplBe1rSfrrG03pMtXzyyrMRNq10h
jUFEUeaIrvK29AZZPuUtAXP26DLjaX54CIvye4QpHhoPBI1uwFCRGM49BYNgn9nqZ7oIVFLV8Coe
0+rR1rENIIsvRrX3UiXbZx246yEob0ZfuxGNtL+NyRUBqoWeTDSUg2szk82hm+QdxmzoEL3+TC3Q
yyl0kTXbUv8H6Fvb1m5w+lvCzA5FFe+m0a22ASveS7yHDjuIg0E3lAel1feq1nmxrrX3GYtU6Wgf
mrSz9tqY7IyWTYzWGxjew+AqSyzwfR2rjGzImnsb6QE+9haZho95r3RhIijuumWOACvljtc/fzH0
RFmx6ZOemXh2BrBtsKE9ATIO91YWMFYzyi5x2D/afg3motkVMchutdbGaztQY9zLUcVekNZBVSGL
8o3xCuv4Vk+Qqwk7GG9SQ+12GhfYRLeIb8liKOtFdP3zF7+ut35q9zsWItlVnE8ooWIs8XgsCfiJ
nV2W4bfPRkKlRRsMlN7TO+wN/qGN2yfVbowrP+quRzjsnkmp1iMy4YdqNs42HchkmRQsnVKNq48U
bnkROoc2KN0vbVuNFwH/InKygy9nYTEd2M1Mp4fADLW4JIpiqFhZ9nOxGUDBGg0olXlTaFeNRfbi
mJZ7vcxqSsPwUU3s4XiyACIqLDbxSPeXEX3DsB6vfKQWXR8UK3TOBpycwt26OQwdP3AfTVirHxJF
W+MG/4RsAAQpzqt9LcCcOBekLKk3mkJ1pxdCvxgn4vt8BKFMPuzb7dkU35n7LvWTB43EeVCSXUPB
C/CBCcRwtPjrrMgDKs0GaROVEm/wNoSrITEf7cJ+HPFlX4ajGeyjefOv9sXBrbUIMIGqbTIT77Se
lcFKDPXBtfsiuIC4FoX7OCOt9CKH7OOk0O0ip1F3LFur1awEtXJihC3zcXL78YMY2SfTS7bvnAbz
vV+3Ox+l8rYVw/ipUZNHIjm0e1s/YOlp9n4Fe5TqX+UlNhNUWA7dpVmjHuPdNCBB07Az2264pzhM
zncIrNvF9/BJ1dC2DLw30cMQeEhx4k5muJBWpYhusmoIPzR924OAA/XbGCPKYxeZLtXS7+z4Nc9V
sfQ0Vpuv9Cp+oviP4i5L248laqNrPsLTreIHDrdkA9BtFhwUw02a31JgrlYQuRlIcTfVq9ZWkeDa
swvESpsLo4cxgBxpT2Y2pkhz9gRgHt+oI+2ZbvKf+3ROfK1C0mQynKR6wy+q4wzPbHT5wGIddqbc
6vGQPZq0lPqQR6tQubhJS7cnLR0UnEEMi6fVYLXOIRcFTqxAyOKaNQBi9m1dSDQZAFcQuHfTl240
sax1j5NGomZIfe9KjjMiZ0TLEiNu9uljrwlIIzN0lMkqD63gsoU5uffTgNSGATYCVtr95GM8RHJO
hIlf46V178fQIF2+3DSdXX9xp54M81gluMQomi81oC2B497RoNPEQNsuwxhsUWAMA75WzfqCiR0M
Yifu1QkKk06sPLLQiDKVVegkedkhYrDS/oT/rErq6jMg3HZnOXBTBkL1DLYcvGqdic1AhbRc0JZo
NYafVAZWZaX/qpOz4cBlpyIw2Ls0BPKlpundmGflLTkxKpns5oYyysa1/PIx6CW77ll3VqG7jSsn
flCwTOS6H8PkolsrHxH86Z8h2B9ouTuPWqZ8NFv12dWV5g4JE/QUPD95ozs7WaAs1Xw3PpQN8M7A
ImDWGqrrKTWUp1kEdylN8VqPjnrtul27inOLMBBNA07Ytx8yPCasR3nrjbFyE0Uhk0QTXw19jNMU
MfiNUHktaqJGzTdhJzNxy0/fLF3XLjWYSZ/7Gr91xHsoSgo4SwSxrmtwA5cYLVBaxP74UYcwgiqq
UbTw9ucv7uh+9DU0wXRg1ZWukpTHy9VTULSykhEr0IJ0tpAu7BMaCLc+aG8Scf1d3xOTg7spRvGA
GkKhDbwuu6TfES+yE3SgHhgVVEjYPNEuouFeuAgIaeFvpQHvUGkZHx07wZ09Qp/Ru1cUSs2HMoTT
R79pH5iRvjL7svpMigE9O+GApZM6K0R8TlXfin0TTQog6tfWsdKvURiRGTGjjpzW6D2bjKFNWcS4
NxulWkdK+Z0yR7PvE1Gu0e51dwGYorWFaWuLDgTLf6IXTzz+8Hitx9HIlPVgMxiHth0Y52Gy09LC
vNdwEF3EuuluERzp1zqwpc4s3IMq9oY5Gtf0WcurSR89N7KQZQneoYFiXIeGfLEIH3qkf4a7pRqv
xil3V8aouTu2ldhqB/vrGDvGRg36B6fnsul2RbEww1jrdO1Xey7o1DkACBETC2CNYOMcWCCXssqG
u8a5NvSsOnSopFGzsnIIqbIh93liIf0tw0mzrTNWiRAXNDqxt1FlAnIDHbTSa/XWrChLs2igS0uK
jnyRr5HVIyhns3fvtMPOpjl93QEmulCbuyLUYSkpNtoLDd5V00T3kCRGTy9ztEC4gdmo3mhjABWs
qdiNWCSiaoCmitB9tczcfuiYhBGM0X1E0nOh1j7oJpadm0mV3U2kN/1B68K7vIi/pwHc9dEUrFDY
MWMRHBEO1Oo6Rg66soxolxUllfu44SWMKsCoTDqog9iil+xRk5IT301ZsCmi1iOAFAWeEafj5ieH
Hz9XdSVhE9GHw8qJZmFfCuKFR58NIH7Jh7yNnyx1cB9d5KGU5muT5XLT0s3XVQQUGuI1yJfoQwYq
aysMY7M+zQhWTh3qdyhhPGbXcNXwOwrh5Q+wL/FBIke5sFs9fKSWpOGtB5+oasmNcCyffVeYbfC7
r1v6cD/XOEIHIEBMLG03dTIOSl2hfpr/D3jvc9s3sbeZHGb0XgNurSi8r9QUJEaLJXKvsmxn0eDT
JcK72EXoWXSLtkTig7p1YddpdXGNo6TZu4bO7VR3UBOyB90oiOUw5a0OIhSDHb7WyYi8Vq1uyh9d
GX+VA7xkxwwRGGn1QelGrOV8lX1udxuqt15QKs0nq0NKp0wG1H+L2bQM2nzfZvlaL9ruLuwjBY9/
jHkcNU5kwMBUpv2kw6Bxw8K51MrJ3xc+9dzGBEdD/uS0D1oHk+tE1VeKmJplTTU4xk6ns0Z4yWuk
JnIoXmgh5FcoVKqNQmH0KmLYHGJVtTZ6V5cPWNB3Iqu+SvAs36rsOmHKf1RV+x7kanQ7aP4XHyXo
jqCLZ6UoJc4l2exi0P2rroOLENW1Q00CLoJVq81Nq7nVvaMb31Gwa4+q3+wIFyk2Rl7Z66iQ4rF7
HSfL9pwwjS40JX8q8nZ6QnaAc6yQ15OSFBu7mYIzASvaf2adOBYbLZuMJ4NsPneRdcLFU1RViNyz
dOyBlTmz4EqK90mtV6tKjs9iCqBHm8EDTn1WjVPzKWY9fNnOi1QXI8AVm2a64GXqAA3DDNiiuuk0
uCrM7T/DO/7r2/DfwWtx978xHc0//8HvvxUl24oglIvf/vM6+lYXTfFD/mP+Z//+a7/+o39uX4ub
F8qDJ//SY5Hx3/Kv/PKxHP1f3271Il9++c06l5Ec71teuw+vTZvKn1+B85j/5v/3h397/fkpj2P5
+ucf30CZyvnTSGfP//jXj3bf//xDJ5Xrv95+/L9+Np/in39cjy959lIv/8HrSyP//INYzL9TJ9EJ
ktEM29HmBN3+df6Jq/MDXZiGaxhE3Zlz2m1e1DLkeOLvlukIW/BzWp8s0P74W1O084/cv8O1o1nn
8JwzK1jC/uP/vtgv9++v+/m3vM3uiFKWzZ9//BqfqZCN6MA/d405dexNqhi+oqE2KjbbtZ1CCimS
7FNJElt05tmes1z+ynr56+MXkVN5XAZYhBJSOYO4vAKowOSejvBTVl3uavJMYs+vEWl/HWWRJBPq
hdOVjVPOA4dZPW2E/BRmBTr8skF14bWVNVl3EqZfcua8jl22RQyLPsRWYVdT4YWKi9+w17XyEOLf
m1Zvnp9/3aa3t2WRVPvXKS3mgkrGdWimY+ENSe12nmw1u/Escyo/Kx2evzm5sn/FzBM8KikOc2Oy
Ja7eMozLnWrq9cfTX+PYaeq/Ph0Kgg/TNNvK60r2FJdWXODHJvs5Oxe4fOz5WAQth520CPJwSOIL
jA7co9B+xGklzEsbsttw5vE4dpBFvOZQomMPbbZs7OloypRhKm5ZriPqzOp+OhNYdeRSLQOcpWRz
bIVF5aGg6W5FVfZ31pTrh9M34sgp/EcAZVTKTtazgqKOzKdkxP+0jWGEmxSqcbNtTx/l2DksJgM1
cEPdFn5BrUx2m6my6HKkefTwvk9fzAVgeXNMA3Hp0fVv7yutxGcaOrVdr09//iJ4+t9j5mfI8Zu5
TMP/ZI68/z2bfnZPoJM1qrtaCXxjjWwcDT0k8YIFCOZCircWViNdCUMULa4TqQcrAyy2pjSKq471
QDlcSEUKVnpqYgdnvuKvb/q/vuF84d98wzEqkJg7TFT+JBQCTQu1CdfsF82Mbp3iFl/IPAkQcfh5
aVzZDnqQNdQQfToTTDxf6d/MxvpiUrFMQGJEjlaeXdSCxaVv3iMHAC4+2uVBodT69fSdOPYcLaaN
FghsEvcxZrsiyB8yZU6LQLBZivfNvst49iAqp4RyXOmlgHKIDNHy7MnJQnFm1js22BbzheztdiB5
tvJ6emhAp634g4KL/hur8ezMbHHkED+Xgm8ehFYL6hRbaeUpLONRyyHt2sDhQ/Ueh47zvuH8M9vz
zUHSqXYIFBelB4EpwgNlGXQtkgxn+Zn7cOwsFvMFL1s2KT6vB6KStWaNSI3IRYTOaACTSI2fTz9N
x46ymDdAvplj6pDsTe8PsGavtJqg19h36c3QwK4485b4NfXv32Pz56zy5mq17igdX6q5Zzr9bB3T
zER+cAiCcK5z+g/jpa+Te7xBhoFEuEsp6r7zWVhMCl2oVpqBTNuzuyh/dCINVg1bw8qFNhGAfDh9
Feer9Zuxry3GPrLHXg5GTwQVWEM2+CPbRWUNaTAjYA/e+UjZy5bjl9NHOzID/Ax2fnMxyY4vdZ9m
o9c2pcjXftngPp8oRTy97/MX64aBTDnDLHSWrQkLa+ycTfHdTNVAnLlax77/YgrA+V4qeRWVXuS6
EbIWG4aQnabr09/+yGtAnf/8zdUpBsgntYoVpNe4JOgyAi2CbIAMzHlKJ3OyvSRqrLk3H5fiAO1B
jGim3P7ce+DIiFoGW+Y67QcNA6SnlJ37yQfq9x0uBIknmRTKmXfNkSuoLuYGW0HrXtUja/K66OHz
k/RM49FxfrzvEi4mhRxlgeoYWeWJiAyAS0gUprsOkMNRsy2idDaxRFgMfV8Q+NAmY/LZ8W3j2+mD
HxlL6nxd39y/cIiSsTJZaKi+pmcrBKVh6MUJypv7qMTC+sEJZVE8nD7YsQs5//mbg5WKHvhOnvIo
mtn0lcpJ8KTWAzaj0x8/34/fzAvqYl6A/6VE1SArT6YjGckD9ntwVACW4YxUxVNqR9vTBzr20Om/
nkdG+E9Ln7b0BGQNuTaGrgWqU1QQ2ajGTXL1vsMsZgaye3Ft1B2XS0Vf2TrVk0SvRfRQ+s4DLKYG
I/VjAMLcfEw4IB9sVUN/Z7hdFm6nXiZfT5/G72+LcBdThF5RiY1oDXm0pbL8SQsNAtuCIqMxJzF/
OZuJdi1K4dykL3P6kPMD9Z9PAorSxQ0SkV4YGutzNdbyB8qtpMeoHemnZ5603z8Awl3MCEh9YlqO
7GHKkQiLCziEKC5ECfqHnvZgWnfvO43FzBCktJekr5XEKZIf6jY29rO2Kt95EouhX2R1Rjee0QjS
zzjkDnLOEo3GYzHiEjt9Aseu03x/3gx435YRjRu2q3ZOMAOhbNXakv0HpYnk5vQRjt3pxZgPNVNU
CgFbXjnAl6kd0sXqKtDOfPqx778Y6B0jOuuCmhvQGMZBZzZJUwxYwOrPrZ6Pff/FGA8VvXIzwBhe
lITVS4aUt8BCE+Uf33d5FiNcVEXDrndg3ZyNxW1hKeO6cuF9Xpz++CNDWyyGtj0pWqmzwfSisf9B
XHkBj6xBMj2Q3Sj961wJb08fSJu/8G9G9FxxfPskjXmCi6HIuc95fDfp0Sfhjxtd1HdN0l+VXUaK
hP6DlyiGXjDyZ07vyM0Ri2EOytKn3uJSuYqjvRsrXydkDqdP6MiTRcXzl/ORZiMJhWQGCR2T8BIX
JL4G9fWipiN0ZnzPH/W7S7YY3+2AKgO9ToFaqt9aOAdX0mhsPOTuqrTN6vPpEzl2jeY/fzPEZaF0
SOS5RiJUIXQjfb2Iiqxanf70Y+ewGN6O20W1UbLULyrA+QpYQHip8YqbjTvaxZx0+jDH7sZinOdA
fDviHthRoPoDrka397Zih4EaX1Pb5J2P02KsK8i5G3A8kBdFvdb7Fso4q/933u3FSK+MUjhho3Mf
gttSmw75aFxgPKJH3Jy5F0futLMY7GT0mh0inNLDto03DPnw0EH3t+veO30XjlSKhbMY5MKqsEFU
deEp2aSAFQUSXMOeBH6bEwpBfMODAbnwVjQg3Wgx2fjApIuvtxmeT3+DY6e4GPCEyFlanRcMGVmO
TPpF89COSPBOf/qR2dJZjHnNGdquSHmYkfort0GMygCaC/1EyBMuRFVwM+bnchqw7p0+4LHTWcwA
Y9iSfhQSz6snGiEPWNPi8gJzvPu+/T412l8Hv1U72LznKca1pXIR+1axLiJ41FYs+u37zmExA4RY
i0JyoCmrCxuAYJ25F43MgzMD/9gtWQx8Sau1juHkcQJT/CHDtuBLPD9a1W7zMf+azHag0+dxZCZz
FoO/LAcHV17DvQhHpuN+Qp3nGP2VDMzgaWBBsT59nHms/GbWdxbzQGGqoZv2A9cLFIwHna++YK/y
KTcRUkr3fqpGmLaVtJ5PH+7IzDn3+95O/1nTGfA2UdOHURmjkiAjYyRfTPRPSiX95n0Pgb2YGCal
S7o44OINyiAu0U2bO0Gz8cy8c2SY2PPD8fYV1pgh+b88Yox9Z1OWRbtzJd71912hxahHWNIZbs7E
HLTQD9u8tlbsiELPEcO5ReSxm7AY57qCvczQmFhGM9KubPoDdzDnyMpLYc6vTp/GsYu0GOqQU8kQ
G6EYNQ0u74Bt7hrgTXPmIuFs+P1zay/GeSl0ZLRJk3t66ub3nRVwpLhNvEwV05WetA3ISxJf3QkU
XpWnYD9RJV+SpRu9DMAP59hWoIiryqmRLie1MbvVM8MEWl5BZi1iMRuYpd8/IpUkJ0IkCL+sONk7
U9k+pRGIIl/thkOUmihOnEb/hpykfurqPrCIdzd0yAlQLiDeubF6SdqgT0c2VbrrSA8xdaTl5EAB
CeCIXAoWRPu8NTHcJ0VU7vHrT3vdF8WtZpLDiLcHbBiaSGCbmsw+oZsybsPen0jqspUfBJiCyCFT
xr4fdaj1a7NMUtCiDtDooZIf22ko0OsEun2b9FP6FIzWF5je6tciiXBHQ274ko2heNYlNmu1sQIE
mNQlrBw1PyfIItByfZI+e9ULk1puaTCph8JWk52wU2GxJQeKaEyT/oBQH1q/ZpdPdqzDgoiUoadG
BesZMzutXNxIBn5g0yH3IbJj68K24WGSmyxAjICzl/YPv0StomdxqwP4FgQ9GLFv3/VmITapVYT3
8ETIZhwjQ3zMbNRoOyV0C0LTu8x/LWQUnqsHHBkg1mL+GBrTFJNZZh50u2ml5M6cpOcGa0Np5Jn1
17HFi7WYRXI3ASzZqCnpUYZi7XEDErwwTU5abdVg0GiOIbc0dnpLbuA2Fj6W52JS+sELR3D2VPkA
Fxhnvsw8+/7mJWAvXmtlMxiJjmbdIydXPspcj24oYL74fY2zO1KJRCp7mI/YQCr3xq/hu515yx25
0PbiLTdSOsjJaS48soJVPC9BhewN62IWp82Z2frYIRYvOCvvES4nUeFNjazgygX6uDLodH4WDbTn
952HtXitNbWKacBIckyhYGZ1rELfAzcjYRmkzLkuzZEZ1Vq8GGCvW0qnm6k32a2qA3hyWrBErSg/
v2vGthZvBVKUog5AFLAQVSR4cAS0jhCB6elPP/KIWYv3wQgjuXdGPUGEbT37+px+07vVSoogu9TT
GXSXqu2mmX+bxphOTh/12DVbvCV8U4kkVMjUA8oWYOgb660FUurMW2geqr8ZNtZi2ODjUuxKa1Gn
kCE6IEaL5feor7T7sDJMvGI9HKoKm3h/5hoeeZStxWhR/GpIDX1qPHNI1BjKZNUJQskSQc46HJKP
77tmiwGjWVGPfDBsPCBP1sFPnfRuzjj9evrT56f1N9fMXIyUMDUHS7ghmXhWAMelQ79NbGxCHlHS
xg7JkWUMLuj0sY5VgczFPJ6jOSSRM1Xwaevg5oySdhwk4SkNX4Y0fII0vxmioty1rHZ7U96fPuyR
h85czOyThj8tLAafLUEKFTgAHV9Foj5zUkceAnMxDSRW40YE+taeivcG8nomAmuN+dwlvibz/eLM
YY5eu+V0UMLQcaOy9kzM0Ice/GL1go8xLA8C14cPs54K8CYlDYsctwhz726ArxTfteFQT2e+xHyf
fvOwGIsHvrTxJ9GYK7y8Vpov0TSl6oVThcEaYjB1hZnvk9i23GCtMYczg/rY3VtMVArrVsjHTegF
VWU+ArSC6OSeG1vHnn6DE32zdQCWZbCdq0LcKZBQE7zYKwxH0bql4R4p7vPpB/DYI7KYl6wmai2n
NgIvwRFsElcSys9YVXtzVfiZuX/fQRb3RsjW0qkSuFszKjhGlRrAtbHnQMstVqcPcexWLGeiHgcd
jGeX5Pi8+2gbhoJb3HXOvO+O3AtjMRMNma87ppL4W9/RrE9dgeiIdb+OlaInqw+aPwXW8syZHLkj
xmIiciu7S4Siim2VRzZsI1a/CkpzMjkAxp++WEdeRks5q2YgZZAlZtdB9a3o1elonu9RHuX9VlFz
zOYVlfx2N/SsTd53xPnCvnmYmyxI4srtwMcoZFvmDQCWC6xDqAag/vJOIleRvEzDtUmNP33EIw+E
sZiTMEmEaWjFyrZJEPQQ9NLJ8jID+qedecMeO8D8529OKawHH9IVEzbZCTgfTXRoCbl9VTadOcCx
B2ExAZArpddEhfhbtLMSL1qC4yJsh4OIu3dOYMZi9FeWXsTDmHGRKpKYm27UVrHQzwk4jl2hxZjE
hO/YqovfBgP9M3FOvODsPj9T8Tzy4Usl6dQNUa+bY+4pmKVurbGf08Rc58y1P/bpi0GY0O0hBZKS
geLEoH5c1fWk1LQzz+YRDaaY9fJvnx1QJJml+sSvt4GdfZKOYl6S/ThcuAlq7LBiLTg6A9pGA6uX
XWr6oZhSd+/EXexJEdVeNCRE07tAGILxzJxwZIrTFyPUqCwVOJvIPMqHLoPT8fuvUo+C+0RL7Ncu
iBL7zJv6yHO9FKAKUE1gXynClMBDL8PAF9eOqpnk8Eb++5rD+mJsApxxFWQ0lHhM8jZo/surtFf1
xyAgVeP0/HLsLBajk6IMYgNmTs/sKcRIx86RAqeqB4O/PXNLjj2Ei9Hp670qMDwQRJojA9nkKUAV
rPo5dN7T53Dsni/ey1ndWrBPOABRt0AjOtvwFJZLlyWRlrdpgZf59HGOnchiIogj3IKZ4sNpTmpA
p7hf+wr6PUyzM1fqyM1YCkULwtNbO8Qu1k02CSchVK82dTQquRnMtdMncewYiymB+lZp26kfef4Y
55tWNdV0pfSjNcJyte2X9x1kMTE4deBQ0vO5I1oRosuw8zha6c6c9GgEwnBWpw9z5IZo8wPx5t1l
VkhMdLIkPdI/oIZDySB8wRHvvBvzFXzz6YltpkEB58WzRCyuJH7vW/aJ2n0aV/an953AfGJvDqF3
7gDLgEPgTXwhAS26CCrz+n2fvRjZKa45W3cy8sCaprwTgwDnBz3tfVPTUvPZDygXm9qOeJeTCQCh
DC4ccWoKLmw31sg3et9JLIZ2HJhktpRK5NlqCG0/EYIEplwxxLmW7ZG54+de8M0doGBLEI8lQs8P
zBe3mRqCmeIrcxhu+m7Qz7wqjlSClhJQCDdCjJhSOAvjZtL61z4nzpSYh1UltOdG0Z2LIP5gKtPj
6at2ZIwvJZ9l0rF5DWc7KJDmFMqpZhxUM5Bf1LF7nyyfDfCvj66jWnpaK3RpholQl8mfnK1Wi2l3
+gyOjGx1MbIHPcZS2weAHQpN8TRQdB6NZ+PM9Tl2PxYjO1AcLbDTgA7TVLmkTwxQOvZR2JpfpYbE
GAhvGN0DpXC/jJmmksg4Cor13ulTO3ZzFmNeAsMvgaQFHkjWYafXnXIvuy465EHsPJ0+xDyX/6aI
sJR5akbdWWB3Q6Qzcl0L5zUfSOMJRvniQsi7GGOq2Sac8PcNUlX/9VEgVh5RC0UZj04IeFoN+KM7
4l9+58cv5oAiVQzVSXkCFDN2DxaoaVKu/OKMbmp+Xn93rRYv9cGvgB2WReBliXZXD9md1RCQG6jG
p3BynvPGPHOc3992Z6nxLO1Bwi6gDlIodkGkaC0vVJ86CG7y6syFOnaIxas9a0cZEULB9j5HoXFh
u5l/E1YKgQrk8DTGO4+yGPi1aerAuxtKLapaec5YNND93IxMknZMmzMLiN+Pf8ddjH9A8GVn2HBg
LIOYu6mprox+fJ9q2Jlttm/fuo7E++XkrbKlC0V2dgW+PzOJlhz9M+Pv2LdfDHHAJJ0dCw6gNwWc
dE2tSYUYqu3p0X3s0xcv9jot+06LFcKGoiq6MoZJ3VVk4Jx5Vx379MVgzoYgnTBvudtWZuT0WaON
4IMgl/d998VYBqhr0SnKA8+QxQ/xP5yd2W7cOLeFn0iABk66lapKZTt2Yjt2On0jJOk0NYuSqIF6
+rOqgQMk/KMSULc2IJVIbg6ba6+vrYApZd5e7nTrp1uh7BdgcRtncBIQtLNEpTAt4S5MHa//9I3o
spWcQQcqIcgu8OyBzTEUV/Db6A5OneFsqzNe711MbnyELePE5eA6o4oGuQwWwNgXnlTHFt5IN20K
ua3XHFHTG4QFzK14URTHVIcymWu/uSlBikr23wPLE4sGojnFBNR32BTQqdAL7Gy6yQezE8vCzhDd
6gkrfiU4mlOmMc8xw/+VE7gcvvIeFZxhd6a4rT64/P2XTSF6FqTkDmidvoA5h6eB7QLU77ZCOtiJ
/f70vCmmzlG4LOkZCB8lGeHNRkMFe8NAf7o+Vrc+wApivmpR5QVsrmc1Iz89qS+D0d6NzW/FcKvA
0uphup10nnzzYLNE4CEJc9vv13/7Vu9aUZyOLYRMYSXPsBcBTQeaxgfswdbzMpk9rfTGK2ydZmha
vV4co5JgXJ8z09y7wE5WsCC6bfzYKk3QWEsW5Dks5OA2/aFVtQGquL9wEa430Ub3cmsJ7sBARVkK
VseuXOg7LJfoi+5A6Lvt6VYUNwSmcksG57isX+UHXoOjmY2QFF9/+uUp/7vf4twK3lqY2SwL1kan
AWoDAiFcCim+xDCJaaTX7sxEWy10+fsvEew3Ppm9HNThDjYGUL6rootkbhb3xh6wYtgvYQlU1z1W
+KbM79K8fJzXPD/d1kT+7z8+X9DaAEA6CQh9cwTGI/RVKXueMCPFsNbYyT1sBYEVxr4ShQOU+mUQ
ufprq7xqeBzqzBcfKI4+exVnWx1hRXNRqWCa4YqaVJgt4hk+2EiV8mWnm/+8eYdjyu8txUIY5qHm
By1FNbmjcBx/7nIgqGBCfgQ7q3zrPJHubOD/fKjitsKS1rBkBvvsQkzP84Nyyv4+hI7pjiMLfmRe
M9/B8cXA6LoJdgJxI1Rs1aVpMBWCe5cmhLIXGuCuSVfyBGjWpzwke6rbjQ5iVrSjTd0yrHEn6Isc
5mujlx8q+J/tDOWtp1vRHgDFWYHU7iSThh1uMQAODJJ0sLMl23r65e+/RHk7px1c0jWe3iuepAyF
X1MVVE/Xw3Dr6VaMQ+DSK9Hh6i1oJF0SZJQbQOZ4youdJMeG4AB2Qb//fgkTigzOzliH0unr2IZf
dAiMUuiAYDGbM4FB1kHNPixAi3s3Xf69/llbMWPFfTd3bbhmqZOgbqvtIVFF2c69liXsmYs6IyBD
UR4AcGno4u986MZUw6xJQIfgEzf57CSZP+lPsFKczy5xuhev7vfqUzZixZajBToPVqQgQ4A9KsCk
qfaBOq7TgX2F92TwNDdrv9N+G7de3JZKdgLUiWLF7qF1O5a9dMbvyyM0/oCrK7erP6UOvKPv2rJR
AHvNXNXRAIfABTwzFP4nssYd2NGUjTu9SLhoAm/FMqCmoDPZVU1tjFxbjpPCHHRuOQ0TYKuAj/EA
QcJavldQuNGbthxnMRrQ4/RiXhqMHxydPQDtcG+ANLs+Pjd+vK0S7QeDZKkEK6eG8P/vHn7zQJly
3b5ff/yfc3/wYPs95uByLz0QWsJES/dIVvK95w4uKIrPxXrBo3rps26MenLy6aZMObdFhgQ4gSkj
XZoMQfO6ZssTC7unuQP55/oHbbXX5e+/TIIB7tFrVeswkSHqjHy6VonjhMPO0zc6m1qTYAdx+SCh
ak+WtQODWDyzynnGyXovwb/1fGsKhGMXnQ2AGUnaVS8wVLxzYO1O024nWLceb012c64hcRcl9mnp
yC6IsAImRyMwTp26TaHBqTW5sXnKFw3AK4z6hx+5j4HE+p3tzcavt5WDegqoO46YaZxUBEcOkMV5
Ig3w5iaUO6PzMuz/sB239YLthFN86jY4jM4Z/0xnNz8H3Ak/Aa38HQbPe5flG4sOuXzhr4O0Tauh
UVADSVd6x6UD0A9SzhYIwFwf/QIVnb4c99bVjYggVkSILEs70iskD1XmffUDXn/v8pTvbDq2OsWK
iCIdcE/no0KAopT6AKfpNUYusU1WUK6ON4U0sYIi5BLosjkViSJMfSYA4310kRVKrj99qy+smPAZ
aebGwajq1w5mHWpswvMi+wFZXDkdSoA1AE023NmZQbZ6w4qP2vHHsp4QgpIxk/SLwgxYkXanqf7z
N/rDALY1bfmES+BZAr2uXWBMAT6t6B0Q6cvPtcSdwamQ5pPvqiMzXv4pDDou7/wsBRJ+CY2fJShq
+8FBHeg/FAoQ7dDxGFB7jIz6sK49oGPDIMjOT90YOLYirgCKd1RLLRJck+Zf5q4IXyFlHZCoH8CO
ud63W++49PkvcbYsDpzKc54mdU7GU0hGGi2kmY6ds6sp2nqFtYAC5SaLeZ0QynOexzKUT/3M//Vl
sbPt3piRbMVbKYhaKSjYCenlcapAJkUCZY3KaXoeYchwuN5QG6MysOaIcvLWVBRIcnAP7I6SLu3R
zWkX3/Z0a46YNC88cI7SBKkO7CVq6b6mLu9erj99I4BtuRvu1xueqjEExaqIKdyGo1wyHi18NVGO
g9Dgyffrb9pqJWuq4EIGeb1g2uawOP3m5lKD15Klr7c93ZoZRtLODsxQ8R1SvFOqlo9jKrLP1x++
MYxsYZ2C+7dbe1iWWeY/mGb+EAT+w4i6szkle9LGjeaxjRoH5rSOMNh6gQjonzjsrx6XdaRv179g
6+lWLMMDxvfdAluvMCBlUheZipRKw+P1p2+EsS2UW9bJoUSNkLKmk/4SwG/ym7+OzkPXO4CH3faO
y7t/mY2cvF3ZMIcC7KC+umtrENMW2o5AxcCv/rZXXBrvl1eUdWqatqECubLqHq7lR+JVX3nd7bTS
Vh9YgTwTj6oZSJakApTrQVa6uktV6e6ci7fGqLXOC5SCdKzE5ovDvvp+gSPq4wyHprvaMxC7IJEU
Jre1khXHc4FrVO7USOnK4Vs9g97uuh9Q7LInIt44VPl2JIPsCPviErOpUk0brxTy9SjvKG+SRpVh
GKPcLqd36B+3P6WoMgAAvlHINVz/vI1e+q9i9pdBANYZod6SgS3oY3cZ1sb5UAMw8+mWpzP75r5L
w6AsMsKTiwrz0AESAF5N6e2s2BtjwNb8hSxFOqEH/k2CHRjVA8cxZdGAtLDl84L04i3fgMn69zBx
RnD8UmeF436v+m+zNuvZXSezc07Z+gZrpqoXb8m5QBASp7qTxQJIFnfOYYUKJEnA47r+DVtvufz9
l142k+PXpMStii+bj/0cvoF5/KRS//NYQfh3/R0bI8n2hXQyNoV+j3Q1qcPu2HYpS/qw73e2NltP
v/z9ly9YW7Z6fTpgsurkgivw2j9mLH+/7adbUxUKeGZW+5on01wP4CPUeVVA+AGDzp323/r11mwl
58mAijeKJJuWFHSaoUuyutSfb/v51hSlnKqfVr8TyQjY4Adars2RTd5t7qjclvkhu7nIkkPVMGdt
firyCcSPAZjem367re8DJXIYQ4Z+pT1gOmxQfnLxd925eNgY97aab2jgPt4LKRKgqT4FlTdFQx8+
El6OsWHh19s+wQ5hMmC3UXU86dKh+OKpLHieR6V2JrmNzYYt5+sD5C5AV2eopXcW0Biy/uBAB3lB
RfU7S9zG6LRtGn13dGflZpjhBhEMIIEv2Turc8gfb2sgK3bdAWfHgQQsEfMySvAfQXCMoH/sd8b/
VhNZ4RukmccJOMxgMY3060pacjalkHdqWeXz9U/YeoUVwFrqjqAWAksN1t7XkeTg/IBpdwAldU95
utULVhS3nIS5CHBgAJa6i4p5GEA/U3uZ5z8/ndmmhVODmW24rACB5EccHP72qWt2+vfPUQbSwu9z
MwG+rCoWnJznWo8S3Gk/u8u9aUzaRYP5EwJFfksvMFvaNsmxXF2Fj0CS+2wWfgSD92tYB9+vP36r
jS6d/8saU6YAo+lyxdETxqHvdSOK4qSF31c7a/1lx/C/+RYWXt77y/OHtalmp0BuinH/4Djgjovl
R7dWX3Fnfa6EAczVu3HjZYWEV8geslLGkTQMyjoKnB6gINNkrntjV1gBwUFDyusW55Nu8bpoyurE
eOK4pOymSZWFVjSQJWjm0XBEw4J8zCELNVRRMPglt5EpcFX7e2eMZS8q3QtsvPjURKDK8zgLxz1z
rD/PF8xWvJUBVDJCIphx2Z3Foyj/Mi5QbSgd32n/jZiztW5DMBYK0DqRBJy8LM0wnRo49LeaBXeO
cXfWno2AsCVvXanhIwF6XaJXB0VUPYrU3BTQievh9l+tyR/iwda8pbNhVZ3OuHgsw0zCHo/C02mR
3KiIeXDseRCgkX2AaBn4hqoRcJdouoq9KxU6/b8ob/D/krOC9WtKhLoroIT5QUgfekcRzvVtdTLA
0fw+TFD3O2sBwkMinHkFBJmIJZqXed6rb9hoYttRy5SErX1QUKSJAFaPhGvo17Hyavd4vZG3BqI1
p3X1GEz1Cl5Y06Iu9cDRf+B70YaNUcdBFNlZAjY+Q1hTG4Up4IKSLqQrgOh8SwN/+lqvAKjf9hHW
bCZ65H6l9BGrXfaEIYOEXZA/ZLl+uf78rV9vTWaDMQ5TQyMStzIMnh+sfgcDOdiZ9reebg0hAfiM
50IvlGSAt4VxGBZyjtXM13AnkLZeYE1l+cj8SsFsJ0H6KfyJjaH5LJpgerveOBsjyFb8VQWfV/hK
hokyQt0Hc+cep6KGvDAV7KYjNrNFfylsdlCfkCFdl5ZSo6AHwmzwIUFNv2142qo/4+NOLkTNftLC
ESXhC8gOTZ3vuV9stdBljv5lXZcdD8sUuOekLQGhlgEOGYB+Znvmm5dt1B+mSVv2F7qVP3K3oYnX
rncsDVWcVX7C++4+qwd5yNT8fFtPW0EcZM0ip9ShCcrm56R2cPlREuJ+HOja3TiYrEiu58JZ86rH
sj5X0xudHK+MqrwLAZpZF+ev698RbjSYFc7VsPIgy2aeANdI78A3Jj993Q9urCZ+dEKNWur5FZVd
aTS3dXG6/tKNILT1dGA4QIsi8FKXL7icDTodB47au87e+CRbQdeRjiz+RWqmvfe0WmEVpc9hhtT2
RI6wNj9wHG17b1ejuTGibflcZfzCDOAoJoSA8BBNeoalqNPzGm6pnOzM6lstZoXNOoICLRcUY5C2
mk65GPozVf789/X++K+c8g9hwy7f9ktUClwDk0kIlrRmjEbqnsxcx0P1zVQ6AlszEiN50L66W/sh
amX/Addat8nUGbMCqV5xjJsLfnm18XBLEIQRCBYwsRr69MbhZgUSM3mlekFYAkN9cJFJ8E9ahre5
BjFbXJfroGsDDXrtWFfdEa6YQ9xPaRVhUdk5n2yNZ2tNVEtLjIbjUhLQNOpkdQJvV0UtBZXRd8He
WZ7CVRzyYC8FsTkarDUSG0fdZwD6JshflSypSrdpj8WYKxUFq7MUcQ5IfBqVqghXmO337QJM6op6
OebW7dtc+gWKzmY3NTdJtZgtuqtw2K9RaY+UI4O4D6TQLMbRc8+zcyO0bJ0dRckFVHIZS7q5P2Gh
ey/JsJNS23q0ddhHWXE4rRS50oot5gizoykehnlPv/0fmuoPUWtrzJjbdIas2Iqhhk2MR2HKWn6F
5x8MXATcf7tozB3vE5N570QpJ2l6BxgQnyM3610eOcxxnRisLo8e8nXwvVOfhfCnK3Of6vt+Nct3
NxD84PjsE0014KArdqltPMNikh2vTzwbc6ctWutzCMqcXNCk7buzl1bv+bJkUevTvbG81QPW7JK3
3GVhQS4vGH946OYIOZHbCoRAWf191iwvqTq5MgqfowH+hOJHvcrX0BM/rjfO1m+3l2auQXTtcayf
BB1Qt9vPB6dy9wqrLyvHnwaPNasgC+h7vO9ZAiyE/ojkUJlFCyxlDy0s1o6mluFts68tXKP5UPCV
cuyUJuJ/73D76MZlIDEmrzeThbr9f8gWs+VrqBOFJhZWFon0gbg8OrQZq9iDovOzB7eUp3qpDHmo
at3oL06fF/JYrX7zVDDMXAdQQ2CtQiHSMSAmGeHEGkTpJgIvcgLdWmW1gFUqtsQHsJUGBsCImfcK
nDZ6wNbEOZkvc5JSmmidv18G/2X4cDl1UVZMt52nbInuItN1zRufJyUKg1bwnpg/xsR39B7bYGOQ
2irdNphCCDeRrx40gZEvdjx3VeYHO0vf1tOtfUlYThIQF5cmK1KLsKULm3v47Ra3XegyW8Fn4O2H
pe5y2nQL+WNWPXJayCW7e64PG9MbsSYIjqGkp3mhWLMIj+buoh+oeBh5qXvbnRCzNXwwl0a9EdMs
ScHrDqIZrkRfM5WWN10lMmLNEoaDvFcOGh1Qy+4uyKiOOdPNjip0q3utjYYCU8ld9EBRwBbo+3XR
1Rkdfpv2itmSPZDnqga6YpIoj2SH1AnpQazujQdZW2YnBjBpdIOxE8CuL4NTdVHLyG+bXN6XdGT/
Xp/cNkaQ7T0HEfyKijvcl41+N70Syd0X7pv8B4zuZHO8/o6NVHtwmZ9+2fzDCRJi7hITNIjm37CZ
q+AY6rbwCl7rkmBnl9GfYyjzv0Y+e9POOzd63lbfQQyHa3aszckcZlkX1x4cwLFl7snP69+0Mbfa
ujtn6hqc9XETCOZhJ6J+HGgQk3UN/2G8JZ8NRArv19+01UNWjKOsFmelrEdSssz1U44dzd8MStqX
tGTNbUFoC/FKynjaKR93gg4b7yhyerha88qdG82tD7BCvBFqMLXr4wPmhvZxNs3pE8zNxN8Ce/2d
NXpriFmBjvKTnIEaStHdBUchO5Prv1nrExLRVRl+J1dZpY9zjx8SrZAm7aGgN4aBrc6rRBFgYBlM
X5J8ZKp90hU/rFgUsR8uZHx9BGyMZVueBzygCPNmRs6JeeHHoB7JSVV0T8679XTrDBESUmMkYwe7
jl72QRDpnceMljtxuJEvs+V52VAvU9N4QWIaPsYjfEbvscHyTsBnj8deh+kpFGlxW6jYVnYBYYVp
YMoO6YiqTJxlebsc4EOaw2AXsow9VNHGgLbt7OAyNsK8XgaJQDBefDdeg7Kq4nwRt8WjjTyuiKRr
Iacg6Wlu7lSRK0BwyJ4721aHW9v+tEoXb/QakrhtqU7lBBE5n93udNtgtaJdwXcfrN6KJJeSyS7y
88n7vAB2vFfIs/XrrUgvFcxeHYnnZ8ELWXn9RFbR3pYHsDVsUEEMXiYLbDP7iUF5RH4OF9DxTQ1j
S9eQ8IYDUI+dzpyvxYNX5jlq6Vu289M34syzonhql8VrJuSl3aGt17hIy1VAvdauCAZCDD1xV4df
ssnX369/zkbBArNN69KU5ePqiSApx7wV0LWPcGZAktWZoku+6nFsRQ38gF+LfDioYAQCA66swAUd
2nwkU0RAIxiOfoazUhTOPjNxwWBYjo1BD5RsWrhwekLVaHAvap39vP6jNwaPe/n7LzsRJ+8bpDKA
nkeRkD6a1KWHqu5uszxhtuguK+C0BF5rkMwcF33RoppSR6wtzI3HCc/6+UOFa6ranTHx6KI/dN5A
YqdplsNNjWPDlv2COO1KMWDW2Z/OKIqsn2ld3gbHQRv/3vTVDKaUzlw/gbdNdwCcQ983K65PyqrY
M1vb2AT8x+v4pXdnhUN/1xIfabzyoxkJRGZ+/sj64XPaQENYk8k/qd37+I1VwJbiBSNkSIw3QQJD
neBuHh0/XlJSnwW+KrneIxu7C1uPNxW4OenhGA/xcVjzmDSl+hK6advFQVPAQJC4bNhb1LbedWnU
XxpvgIXOMNaBlzS0Gg/CrWns1r55DIBB+C6mwOyMso1ms/32mNRpsaTcT4Z11bjCgLOIjkQ4ZEGs
dDVMt822tlIPwHg9DZfhNuOK9wz2RnrIoC3Z+YhLwP0ht2WL9OrRRQHWELiJUwsRZ4TxA/pmT7y7
1RXWjr8aFjkwXOEnwF81MBQxz4M7zQfQInBRumcCv/UJdjw6FR+A9fFx8F7IG6r325inQft2feRu
Pd3aBRiRlaRuXS9hfTG9KVIVj+VS75HiNhY7Wyc/NaJc1nbwEhH2ebQqjSyjHpx0jJxBup/drJsm
FKg76U6p5J+/htrK+TzwqSmmGe+bZ0gSyFjHuGbWOxfuf+5uaqsBZ0pAoSy0l5Q6r46EkYeuoqeZ
ZibiHBLQW3qE2rpAo6UQ1aK8pHNk92rANf5Ih3kvR/rnqKa2GLBvuR/yGt9gKpM/LrkjHtzWM3WE
qqLb1D/UtrtbUXWxgGrjY9styYvsdfWomO9/u619Ln3/y/yXjWJS2Le4CRDt1alGruvgZeUeD2Gr
fayQDrBoe7BicZNlaNZTFYbVEE29Se8BG0GRxG2fYIe0EfAm80Y3mSsvPTDw0x5WMt3GzqO2CJDT
Xg5QB3ioNCTqi3TW5g3lerup0q0Wsvb1Ym5pO7UpYozOPdhkdDjMgMGhCLBwd45Vf77nBKvm9y7m
tMDBtpnRxY7iby32pPEydTJizjw9OHnQALnmlveDmsq3MTB7StONL7PVgdyppMprzIU5OB5+1Hcd
/R4aT2fxAnjdcrze+RuziC0PzMjgSNh/YUkygbnzvDk/OqheOc2r7I/NpMedhP+f515q6wTXvPBw
nHDcxCuBaDyvNUC3KBxvxvKYjrzpjvAlKHwYAl+2qNc/bWP6FZeG/SU0SzjjTapp3CQHUROpI7h5
6THrT7c93Qr8lfNJuPJi/r8M8mM7ON57Zcy8M+a2frsV+GNeS/jA5X7i8bE/djT7DiznutMwW31u
BTztOn9A/S9ipuUqWVwnPNdNuaIukYsnmEjdZhhPhbWadw0qEfxa+klfE+TPOtNerND3Et0B/c8y
8H/3U1RYwe+Ixq3h4+snSyDlvy6ZKXKqQpuiGmF2UQ3lx7xDOuGOLuW0REtvDI64nZOvr2kzVNPB
ZGnvfqQzD/3Y9E09HeHhukDehxNxGsMRBdSIYqDd8CVE3aYbMVOQ6eA6YxEtsFbQWebGRKCWYC6+
Dr15SHlaP8xhkD6LYDTPYCkNcdPzKW6nbIl60ZVY2JQXOULNEUpy7pd8+Op17hI1oSzjMpu6mFHz
Q5UOEIo9me/ZGraQ5LePyOsshxDXWIe0TM8zGbPIKZ0uYnWbAqfG/WMTguLYmipuocadhuZLS13n
VJbqnymYF1jdl6hJdORzPq8/my69gPG8d2r6n6BcfqHafdP+zOLSH9docvUcey5hcavnD83gw4bN
I/XJQQE09cG/hcy3iWVB76fW+cSyoD80E/sE4qqO+qJ/GjvvpfToW6XgNUJ9bEIrxWjc8w4wZubO
sWzN91Uu3b3jLn8JlEgeeQhYp/aaN1GV71lYfpzw/yNwq/1h8ZcpUboJ464yQROVZgSozinbKMhn
8y714CeSYEUp5Pi4pPQ1zRfnLoOXMXL4QeQz97kIxyqCSfdbAxRq3K5C4la16w6CUycapt45tdL8
aEe4Q+fEbaPRZRoKFnk/hkse5RwGcUPwvaDpDHt3/2ebkmeX1PTJacd77JByOJMFEH/kwU/Xdzp4
rFRVoqfwIVXLfTWG9yB7/6DV+o8zkLu+rINkIVpEOatA+E5X/7BgYxqhtqnFJ7ZT3Gflt74Q3mGc
iIm6FC514BYVdzWHbzoS+/QMIEt9ny1DdvDyfDkGQfmV59mHoRlExLRHI0qB4SB+9u+ckTIq/Eo+
j1K9wByqgAaR1lGpeRe1uISOeNH9A4cmc9Cqmo68ct8Un5YY3bYAtFmOkQnb5bwMY4oLwkEcgrGq
Dh6OdpEu9LtPx9cu7T9Sx4OkVyNHizgSuMuFYGIU2asE4xHX00N5oCs8sV2YAydy1a8ebMWitodb
XZutXaS4pz8Q0z8iqH5y5Z655CLuLyX+E7BNkRuE/tEZminyG/25IjXOT576MVL6DbVbSAuNtI1h
hgq/YR+9OErxdWrq4di4pXdUSFHEOcnaiMzl350fghfrjMi0dGs0eLVG0DU/SYtzHlTETz3xnqdK
ALg5rXdGTk0c8vIDJeEJZjHlw9r7MqYBMpPp5DyYrFrP/Tp8LIfsZXXIy8oQNrj4b5LWwYTnds0/
nhwDSIab/tQOAnvblsaU6/DksGw8eE6xxnMF9ZJS0olZtf7Q/lRGqMWEKz8vP+nOfct5+Kx8o481
uJNRhukpHl2IRuYB6u9BanJiafvP0M8FNKs9tDEqp+CmkSmu4HISrWMjY9+gclf4xj8HKs8OrSHZ
SZvRxB4QA3edx3qQP40bOzV5qlmWRRXjP1rD3nWXovoERt0YKeMYTTCXSTwCU9hQLPkr0kn0Xo3O
kEe9i9IRFYTuFw/q2S99WoBa6qUe/Ef6rs+fQ1AfSUzV4P+V06oYoJbS7NEMor/Px6A4DZCSvPQd
ZpvR1fUUc4Icdszh+JxFk8PkCeEvTRy4k/NeTMBxcxn0Et3g90nlLeSs4Cx773atex6AKjlNQUGw
4jD8inQd1/tyubDiUw8T6AIJxR0u3vUrNWXfx2GKWjMfEklk3pRpP7iqR64xlzQnUTBDoxTBnTZ8
csem/HfNMvqgFTQb0dDyNmkBmDwQvDaPRhZkD3T08/OkfT5GHo7kn5yAeF/rbBoeoNuv/w2zTj73
QtFXT4piBQvb855lOJinJsBuNhZU1c9ESOcfYubps2xmjt4Vzke65mUyA8MiscbR4mEwkHBHjWrM
I+/LoX1UAHIBxUNZ7UTaD4IPIdfzeQjypTpJZwjO4arN2R+H9fMkwvFNA3/8wTEoio8AfSxYVMsl
PfT+hWWhDF3rY++L7ieH0/kYZfmi4J1vYDK4jOmrc6l/xQzxlM30R6chQam7oY69KiwipdUPk3bz
S6kWlIQEwxj5rtt/UmC53cMn6BGVliYK/CURzP+SVsGrwACKYP7XY/HCN4GU1hzU2L07fu4fYHGD
nPeA8UdF89eaOT9WDKQHIofnsWignIKp8+fSTTFIGM/vweBII6Bw/KNyPTeqDYolMI2/0JLfp9R/
R+XleBI13JJz05j7fOAq6mZaxEMHvG7V4U4exdwLpt28/wT9NDlQaFxjLHnfhiL/WDrIWrOeqxhC
Ye/BkB7IT8HWOKDtc9ECaFm3HUTwDS6rZOc+Uea3WMsRrB04l3ctr540sKSo5Ug/L5rWAFb7R4IU
/0GPimIBn/rYX3MT+UPzY5Ahyl0NK+LRTBMm9Vpj/cchpHKGpA7aPG5Z50QAqT5Vq5ZxWlZOjCtz
J1pD1KfVbfCWV2aIVxfbi3Zc6rs2677hZhhAKokLzxq7k8gEOpkZNv6dGNY4p1TEMwBoB+iVPyuD
2vKiWuEb5lbfRD4BGd1qeVSF9w4T2DLKPK+Ctrghh5nODZKl4RTXTv+3Tr1/YB0go6E05hD2zplR
JUCaL4uDLqAEhC/hew1vpKit/BfXC9p7FFZAPqqpeWR1JbDSBoWBWVDzRXJd49N6fsqWYD6pVpWv
BPrWaNVLUsvGPU1Y36AxSR8nqFJ/LvPaR1jk3TOECdnJ8RU7dX1Fz2nmO8jho6YlZKKuYjEofpKu
BpMRJB15AGM7LzDLm0I9t6WDuOjyGVd0NVgC5SNtg6Y/C9Stn/L1Ei44F15I50bST8Hidgo1A3CT
jGk58BcMsung+4O4C0LvcnTPm3+mtSvuWNasZyhRzdHMsv/mskzFvBXjJzGR4N5Pc3E2+dredSFd
X93AJx8Hf2lfUnB6i8jX1Pme5kP7sngkfYIvJzs5YZf91aBW9gxaZvoC6q4+aOQ7PqZh1vyE10F2
rLNufRRhoB9guSjhKNThurlJaxWnbhFWUe/PmCGUWF/bgMDJTTT1w2SmecCyDIz4vLrhgytTN4Gx
z3ycYb78bEw+H8awWglmxm58xFj3/xpkOXyWCvsbVRXYiRfBjNI8oxDCLHsvvL541WvlH+vJCFTH
BlWMXsG+r2iQFeuHNngQzkpPuqQehqxZHuWg0sMYsOZt8nJxX7U0yyNBM9SwYCX/0Mpc5ac1aMuD
LKSIA576MQo0iwM8xOQJZlAUV97+ePTXMrirQ18d80x/U6mT/mjGZflRzRLtJAP/yACn/R6yOfwY
IiOIkTGWbxq8mpe+LvuTCNP2WIZNluS6VIdLPz82QHhhZ8EbCERT5zwsWXeuuhFVbKSHzU7A5ntU
MFfY7KyQsOKS/JgBbxpjy7McelWT98Bd2cOE2D2IIWif1KS7Q+7oGfcQtfdJ/x9HV7YcKY5Fv0gR
ArG+suTmTO92ufxC2FXVSAIkEEgIvn6O52kierq60k6Q7j0rlPrl/BNIZ7s1hU4wCSubJuQpT+Pk
1C9goYpd5Tgy26YJ32ex5NMJgTxofV+SZa1R6tsLNJmmY1fkfKa/kgVpRsUOA+lNypRcBip7uA5H
uhZh49pHua/xExhk+zfyC31fg5jd9T5ovnzYBL9CQfPgXcStBuC79SEaAOZNkM+0wy/zMAVbo0pC
5iX8lHnQb5XwOf/mgXbjTQTjONZ6g0sQycRI9SsFj8kHal6bHvtJ2/0SrCPwQbQAbS6Bi0lfi9aq
psCwzqKKda31Fzzm/XRhGcpHy9AoHtNiZI38L4I4B0c56eA47HkqthPqJ2lUzHlseDVvcNxjTg3H
qV6DHA6ITvO2tJGdwhPaC5DTYdHprP6FHbrP72a3yebUNy4ghXDCfaboO33o0iWGV3xyMrlroy3Z
D8aTQBYCcx8vzBaN7sntUWh/L8DGfQlFCeYkreZFnjOl86BYSTrMkGqGuLMUStRQNCl+jHtTlnbw
IrYtViT0zY+02nzj8fh1+AqeCa4hJNRyg3YF2OJzdQxmnv7tEai+ljBTBvq6hdBBVE3E8+ES2S5T
F02WbCzUQIKlzMd92u+jJmAd7J86v+pgwmAovLHRU9QzOFnR8oOVYc/jBbdmugg61MTMEmRsT/aX
fFIDehJiBl47Y9FuD4KwIDq4xPtnWPYJ+4YqFZR0GE/ow0Y9byTrAeO7PoyRJ92TJBN4FOVl01Ta
BIlA1f0kp9KFLjFHHYxMf1NpF4oJk7EAq8cuqH1GaB6Tl86MAvTOhISYS2aDAGPcimDbl63rfXYx
pA2G47TNE74EOQjpzyrvo+Dc9OOS3QMGSEVQ9PMa5uWar2QuLMPXVkBHlKCocZOaY/0czF8+ppu6
bXG87PdholAhXuyU8+2bKSZ52ZAMBwJRJsguXatsVuSx9VAIoaluQh4Ojvc69As2A4oYjK7oCO9P
U9i0EKZjTEDN4zpYnF1IHm7qPiRQjeImxFvZCod72K1g/l72llHy8VOTzQ42DDBM004yrL3bGD3a
xjLkI4O+KOKVZM2NbVHYV1zh3DjpeV9dAVJ86PC0yxUPlWjzpN6MnAnQjljpcwYpMv1uUPNyi7uB
zgVDKzAGpyxeOH6mEXlEex/k24GiFSrE0h8ogcd7zydXJJPNV7y9I7I2cPK78TAHy/LfLGL3vRgk
KVcrImubk1SQhd8nmoTZJQyR7ldCze9dgTGO+Sv6v/agIvPI1U24IV6QIJH1w1ktzRDU1jumUKJm
Rvueyi1gb+HMcIbhNl+30s1tRlGl2aftBWJ3xBtHBP9TNwg/D68tp/pp7nLwmlg3m/mAWxl7H2O2
kzdJNpJeLAYuiUiDDk3geAVTd4ZLzr42c5/8IqJ1HEhNOMelow3IiBIdHu18wCY9bn92x1l0D/KU
j/9QFBLYfwhdx8fT6E2rw4zk4k+49+oriLEfVjBCLayI/ba7+4nCP/YweKj9yjnJMvKI+l8zV1kj
rMBIRRXIcjiTN1wGYYR7AepvIExeS3iM1lm11YZZBkeBFVw8Ih+jMx8tRYjLRah2/PYyF+IpUuGE
FsPYLEOtleqXMtsavV32bOkCfFGm62H0FBsrtnBl+/3ejOt2dIPayKVPtu7X1IqlfXKrcaywdl3H
M54dNhbbLnJeoc8k9nWwr3o9hlMX/MdGTv/NLsO/NwQYEo/Y7eb0atI56LF9rziL9sHa+DY5+DTO
Nl40vYxs9/s5Mp1xBxo1RN3wxATxMygHC+wKXvGotHGyRnUSTsJW3UqxyzO86p9omp23f5RC7vvK
IWraC8DHXXTMWJIjEzG1SGp3fZ9QCJ3ojPzijg/mLlpUtldBsKSiTlY/ztc4sbsoWRKR7NyHQ0IR
i6ez8DgGDstADvAGmweZ1/3AUev3N5n7VVfRqE2EO8jy/gqOe2GX2Y8L3uEd91VlSd/FdZPuPK+X
RWt7BDBncdQ3cYenHnGvvODj7KM6kyb3NSwfE5YEhDqQAowCNYXtAcPeYTKI+LXtsFKU0qxur6gl
UVRDhEju3dQLccxb2FEKLXYOphIyxLmYFU3kHabmcTlhLYzmo2Oab1WPEx+bWOpbcSdUtHcVET7c
gZap5j/KCFnrRE6hqoTu+t99LNt3mHV1UPJNh/+lHAq1YnBWLtXEUzZV3K7sCR6G6d/PP8Tci37J
to45J12VRLr9SJEsGxR7ksS/l4h25uxDnoyV2SaHs5f3JBjLuJ/Zf3D1r3HtwMEZrPENULWQcUxH
wAVbdecRUzAc0sVKeZzneBQXZCwl+FJQN2rD0jZ6EQed5jzZC4nXiNduRlDP809PBz+bFulJOHKT
1jzZHOVNJUihILntXsNV1G6zJxA9eMpgoFiG3oUXLMJxWpkUP+9hRpwtRvBsMNifBJKX8ACiHgVR
0tP+PjrJUdaOjT8piIh8/Gk6OB0fGaII/SFCTE33Ao1qkLaAypB9UBqx2OdUasiQ4hjZRa+9jKU5
9S2sULXL+16ezYQEy79B3GbBJUfIMIxPwdDJD1Rd98MB53MCyNGoEFH0eCF1TVpJo0quVrcPuMBQ
Gy0JybQqEKeKXHkMICD8rw1kq2u5odYCL0Yu8+mP0izRp92nwsPYond9hxBFz35Owo0PZYLryxS4
1EdR5Jg2cXFLLdcnrJsh/o9Ggpw5DAATHzDR6fZgADEthV283qopgT7+zDEtBpeIqHS6aCCr0WUI
RXBC//R87RFFq866Vzh7bMh2rJ8TnJw1UwGKhaYxZiAddNyo02LmLoUeWscv67aPmNN73SUAWOIF
cEfnmqaQMuyWKgmiGFDr2hvzd4ktJRV+m6J5QnMdoEKlo/hFw5KvcYUA5ayhs2iDA4jTBacivGOy
Qv6YmC9rNjYfAtcpv3VotI2wnIopLZCQvOf3cS4miL+3YLTFmGeuYm243qFPYx2KRa/6NM158BeI
OH0EuJ1+hMOmE1ye61T7bnJIs++n/elnyNXFxhWESiIBKp2qJX/i07bqohlTgMci6lBMGvPnPE4Y
Al7o9idVWfuBa8XdSXTivTYkoBhxhZqO475PmCflvDdYoBFjKIegPYSEp3WCHKwbXXWzFDiV8PZG
OPPRWLaQOxOskv7gjx2vTd/IbzmtwEi6bUmvXCPxpRSWxIAPG0/roaF2xh2b0xoGaPs+BKGyWIpM
/N7PwC4aB9FnLY0kdbrM5tLhewX5kBmKh6fJwdjPEh20CJJND1PsV+zWKOmB52m2DxsLp7emG/ZD
DIxCXbqmRVB7YC2QpYiEH3lrd3WYp6EH88DnLMRS4IELh1loN0w82XZKdqxiT2M0TJc4aLAXaypf
iW7QPEKEfGzUQs6ehHgM80zd2m6NURaSZLA0zmvqcOap8D4SYBBaF9AvtELZ4+pguf45st+k9HG1
g/y+i3ctryH+Xpw1I39JJ8+e0DXSfFKj/1Njxku3Rt4WOXLhT9PmKCtwAa7Af9cchwRJkaDMcEmB
Q3vr9ggcMaeJRczX5K67DNNvkxgcON0YH/I2mr/7Rc2fdlLtZYn48rdPMyDxPgsXOFmxARU+U/6W
Ykn5QpBuiDPTr6Y/bPMAHzIiRVtWhukyblW7w6aFoXWyUbG5ONyLaQs4P1uR9VmtTOPXs0bP/XrA
Ov9H7uJNisjU8Nmx+yDZ+6wM4MWqRwjrMQliXzuko15ovcMCmRZ430Lgw9v6ku1t9+EZ66t8QQRV
mzn+gsxo9d8IDuZPti/hX9XvGF59TztcSbGp6DT32JF6Z858pc9LRkDyCvYnxEV9g3gMnLOItl+s
E6akJp+RixDZqmdsROvSkJfBSpo3loqf9ttu22uzWaQGcsRRgTVyxU6ALKV9Mp76nuUAFlC9i48b
HTwWtTpXzedItwZk4JodPN0FwCPRH3D/Lh8wI2F+gab/vt2bU+pjWlOPWoKY7F3hBgtzfp+6T9q1
5Orwa+sWut71dFtP1ipjazgGCJgitOH9+5EIfocIFa9nWArreUan2ZLp+JAQQqciVln6B27hJEf3
qNEHnDFRbUhkrxblOecp1flhEROUIyqNSvCQ+NNN3106kZBLYrP5DPYtOG0Dorg8Ji2k7PikCvus
eUvG3J5zGiR4LWMs5TAp/0GHtkoL3L37R0fYjmY4VHPgD+9/mcJhFSgsLykIjiJHhHUBCnLHxLCQ
asc0caQcy+nCxvkxoZE8z3afUQDj8TaSLnpQKJbqwbNl4xEFYr4YkKw5QAih92eM8HGl8IlruzrO
sbUT8qimyd1lecs+LLf2jmPJKv1AZLF2CxboUCr/Z8/29aTQW3MlIfkeApm+O9f4VzW3T1lELUz9
oL608AI7ELqgBD7TC+3j9rzF41RmZpgO4zSNH0D3s8ct5voDpM8cVZmLca+gQLNKzJIM9RS7mb5q
OeBZos70xyxlWY34DV5Bwq2Q2hlnpsYwFdWOTOx56eO8gnVTXbi0O2bOXBRSpQESZn7wjGaeQOVE
vhr3kN0vY2uroV+7e4CS6sgDFVRB7r9aTAU3NNfzx71zrILPwJ64CX09KKw2KiB5mU78u9nYPZ8n
7DBBx8pO+67sURz1E8rdHqOwGSqzyM6itTwFUqwaAIvA1DcwGzTMsdCRFV9jFUU8/rNOhN/yvgsv
S5OsIWDnH9B/DZtDCGlxJUDI4aOJJimdNfKvSfheJGzp3lcT4lwCw3Rm6dL84zKY7xDmMF4m/sPA
wfERvaebZ+CJHFb5Mh1bZDI3a7Df/E+Db+x76Eawdj5TxaKPOE5Hi10Slv0yZWie8CJ8DaR+GWIM
zWUGtAggt5gciqMkeJfU43gpRoW42aJlCPMqgnGyiMToEf+82db8RVXDfhc62VWT14kF0zejhh7A
y9lkrEFz9R4euOvPGbXLC0lo/h5s7fwtJLi2CeNplSEy6bjuA4GxT5ibtngZ4VJUd0NE0vNgJcdD
soDg6ADJvEQ56/EJCXoue/ynofEwU930Cei9TM91G7YvyGXKDyvx0QYiMEsviuc5wAgiWZ0h/vVT
RwFyz1DOVcZAKhFRkZJ7vOimSAHl/9kjQl8mxZJTRHAQmnXNLw49EIcFi/zdzkh6A+w33/Q2g2QK
uxMKW9sSsW37F9A5XlPr5CNl/dswBP3Fy6kDVz6vn2bqn+CTB8s1GpRlQWtz1Iq4MyayTRZtsCcH
uUdvGudCIdnUnIzFgWVzF/7m/RC8bd1KENg+dh9JJPuj6oMAkzFYDQjQtq+GUvYfTbJ/C6KbwVxM
U1r9ZCuA1cnBredyOFhF51sfxOshRkdVmccDu7c44XE76ZaepJz7CoIZ2J36PBmP2U+TjqJS3+3I
cztDItJ+5gC5npxIkNM82e7Ts8UdlYu3l2xNxsseLKSWSowP+TiTatMURuUur7pZ7HWqBWRGufxA
11BTQOghqozgZQ2FBzDMMVeHTKYPkBj6Q8PX9tY3+XeaMPWU6h+QKQ+n9Y60aXLX2Q7EH3Cbp0iM
68FJB4xfUDaUGiN3zdsR32zSx8hqjXAOAqMDogbT1Vwj2mD+C09UeE/ynBxsIvpK5h6SZUzElzwO
EhQTpPt7AHYO25zMrhyR7e8jzzTaeEnN0H5WDWE+XMMAaQf4S1j7R2XZDqs4+3JyVPd67Z8GukUP
MkQ3jQHWdAVdENdmWPkpipv4HR1L+We8z8391oGcHMSkz3BR7jdUVvMLlJdBTamqITFJHyVmwZoQ
7Y6Bwu1YhAZWYKpAq2jb/B5Q6HzVzuu/2gBo8ZEE5qI6AyjR8XqPVFCvBvSf4os9YC9urtg409MM
hPGA9wJ3P4Co88TX7Z+fLMITzR7frQNobKlwn9M2gihgssk57jcFxkQc3LT1BzMYdogg2voQ8wLg
SWbvUdLlJ9iO/D2U9Hm1d0YWk4XuBioFsDZIxcwODopDzI2buwGI1Pcdk/OJZG13B5yCF7PtR6zR
Y4/3AWlqGmrmcs4dGIdkb6sBlWe/JwNqxAjdV2GDAQiBBEG5bsAUOG6XaxLkbz2yvSHAmc2VgEh4
aR1KOwtAgfYa8lxe/bh/pYYTBLo0/6VbUGvD+ueABTsit8B1kJDGxbAHwwHqD6D0O+YwzueDF40/
mcR9TWM+Ac6bwxKc1Xrc9zG5h8uCAAfrXH/adURqsyd/8NJIZBH78ZrP1J6wf60YJbr+CHQ5eiGg
o85wwoM+6NOPLkbNZwPvOlYHVCm6EJ7jjW7mHPQ/xMYG2sT7VQHTiG3RYNV/HYZwLhKMpucca2xp
gR18AzsCXYwuhI+0y7r37cebziniWJpuJndYObJzjJn4aXVtcDY4mA7o5oSahmDRvLkll0897K4f
qbfisRfowDQ/iqumndQZdHh/E2Z6CHIHv9O0/5owCNRAONtyMDE5LU1+PydbfoBU5o8V6VrRtufv
BFPHQ4d4s0NnwGX6tHcXD4rgJHj00QZ49ZvZuhAxMN1QgfQeqyxjuIf40v+D8MoceQyOimTLctrI
imsChsa2wYALwcD+1+o+YYg+kOlFZLkq1l3Kf/sIDizQXNVrhCCyJFz6QwA6E5OIlDjdsRnA79ee
KYMCqgcQI7HEcvWwJgzQdJu4EuqtGTgdS0sRqPGqmthcjeyb8+adP1KXITtecXjs4BC+wmg3FlmE
FvsgCX3pWhIcsYnQxz1DgdAaJ8lYpAARPlYJOjrtFak8V7/2Lez+pNQjFCd3UXtHpzUDNjI/QdWS
FknfiCpt4n/MI0opCdP9OLfCV3LBMddnPYZStcyHnXpziJr895hBkWRkvpYEuxagrNE+2J+f1Av1
KxOaHjIEQD1nQ5Pf5j0xZbIsINzEHl/yjf6OsSoBG50BMDTDmcL/XM5E3CM/EhNmMC4VG1YAo0hw
xXSmPoYM46zdzasB5lj5FSgWxPt71SgxfCFDUD9kY9sUe+b8u+wQfh8wJi7dRvS5z7p/YeJaDN7J
m8zjsE6ZZ9CgZFPFRiA5c6hpHY5Q4inE3lx9Y08E6dtPCi10FTKZJa4svGorbTdIOHCYOIeAmYTn
DD8O1gywq12ZjI6f8i4McLuE3ZURD5glwD1OaYDYslj+mwPiylhm7XNAcX4isArausan9rDDR1bN
2oAjRc1btUOadB6gYygBtSaF6gd9mX8Sp+bRQ88HzqUA0qzOau3tUUm0R8xmhNFGId+FU/6MPDYC
3Ygydz6O6HXxrv0Mwxx/1E2A2wzCxFXUNoe1S5p3O8At0zQcSZjxsjxZXOOXlgyfUw5ud1l2+C5E
jzdrp301TnECAibr73oSfic+/sUSsD2+jYMiCKFMheCgzvMGkjXIn3FXkBG5TCpwFxqx5AHu+fTm
4i68oRCel2KhT7NM3DmCyrASea6rzUTqbqEAKiLrZQFTqUXdvQPO0UKLHnVDiHuyT4ocNBoEElSd
ge1CKRQgYpAFWFHbdHY1jaAqUGgKTVb12UjoEKB1o0UL6UnRQiFRONgjSgL/OwbJob3NwuZXiUvw
QSZdfOK+WT+oRkwR2I5AP/y0wBbWDC7B4TQAyBxju7+lVGBDa11YAwWh5grhXf4I8RhEGEFoEBjY
rKcdr/cFBN72iCQNDuUkPUDLYG6qbf5zMmhfIcWJq9TiMnRhIO84apdANCJnrl28eRaIfSznEcna
Cyf+AGyzuYK0DIooBq8mAvLdzgD83Kqx1ftWaUQSKT9ALoV0VQgxvi1+2GfQaNOZ21aUMV+ehMEX
Junw1q1LdJQCKnkcBf1Prt4X+AtZJgm5ywZsU6D/YbWP4Kryn+JHumETtxz5xPsSv7UetG8cQfQp
v38Y1xJV8wxXffKZrdN3BK71PkvkgAF0vEMC6701SGeKR1/03fi2sf1pRxZZFa6QuLDMHFKy/JpT
+jZRh0wujzFj28njuO0wLvUKRHau7D0eKQZmgLEy1sk/ZSZxNBkJyogBCEcv4lIoyCKPcua3wYtf
6YrVaHfjVKRRov9RFBleMfuiBxM6jHuWTQOWX4h6PzKYXF+V7xcKpWuO9ayDsd/hTvsVzMt8zCY3
neJe5DUYlfjkTZ6VHYEIA4JNSMrLvdvFXy1GZCbvfCVlBL7xSBZApLtpbXBPF7ClBhvPf6DVx9s0
YCpQlCVd0ZB1rPL/y8UY1FV8cQbFgp0B5RQlFWRjIfCPuAWmOqbLZ04z8MGLxXqwKfdMoSL8Qr5d
/2Va83PVu+TOtEDdIABsyGXTA8Nws0Gb6YI5+pejeeQ/3Wp0f2mognGBJe49GGDAwCFDUEZPZhvS
Cme9PjR5E4HWd4hZYET5L4dKq1OGzjDkxqXbOeIOOp1kn/3TMiYTiPp1OqxR1x2bvaUl5sr+Cqgz
vEm/itO2mgEjdjdD1YwqEnUIWJP8B4WDOC8diC6ZjObN5cKeJEkhQ1E4Wk2XsyeNUf7iZzg811mv
VbQP7jVZ6QaIEn9XlcV4VQlU/e8m3vhfsIuIApFDTgFkIiT+Fygb9YaSyfGd8jivmY1kZTVZ7yil
41LotduLsR3nvy7fR1MkC92CA9sEJGMohN33eoZKFcFjnZiGolVNeoK3Y/6D1g2gtvg6OyzRWMYw
SfAbVjNyR9ADeQUm2UOwJpcQsu49D7+2HFHDkKvKFSFOnXhoElCKuHVGyCwwcN7zbAmPA3J8n9tp
pmkVIxoZiJIEzoFtNywyrvp3qJEmBW4+XbCMb4i7u267pnkJiEfnkGt0aj2BSNNfvqX9u86pvQko
DbDc7ZDGIlUSaGoJGhJ67GQa0rUe4i0HFRKn0100LNhaQN4FbUGnhYPV4TTvay77dimnYYq2d7pi
5i1yH7RpuQG0qbttwFDI8aotZTR2DKBuLKNDEK7OYjnp9B8oW9PpJ7Y5xBowppaXdF0tConaJdFV
pxZR75gDAf30CzYFDMX2NEVWPzZznNZgGtm9HsBhnZs9zdNyhDAhuVkKYBqjKUL+DjpRNC/MnHeX
XLV4gD0DK1AnygEMY6gklBiYV/DWeGHJbwkAcHjuGg7U1Ch8KeUM3MdVUz/GuoJt0WWHFeWh9vAz
6T3OgY7yejLMPELonp+XuU11pbzZhxLKF5JXMiCgiEMneoZxchFfEYpR4mLEAK7qrc/8CnHLvsFC
IJM5P6dCJCmyoGFcxS+kH5upwfFmcvYH0tKlexKAx7YCMp4wutsynYQlJGaRq9HK1gylSyXwrUUv
0oLlMwPkb4B+93thO21OkNj3vgCght9Tg3PcV0miWfO26HBuXrzKNv2by8GxASKFtZeHRIE1/ADH
6u0xFRiGFjTPb5M8qr0Ls6pxSrzLtp8eNWJ9XoXiaV8QoPb3hgh8SpyrGJXijKdDNQQasDabvHkH
T8REBdTT7GeHNpGxHLaFf8wyCJtyQseLu0wrN1tFB5+C2s7XWf4BzRtFT2mQ0vGBNbTpjyt0YIig
n0kP/iBJINlEqeQPUbKGGS7Txv/IuTdM7WjLHPe3yG/0e9WdOHIyRVUQTiHSZ5fnbuD4SVoqT02u
hgoxO8trCnlotQTTExZuf5cg4qU2kZ8xcMxPstMNhOlZ62EMiNXBW0kLBa1rhXZjoLD4oCXwY32/
+wADRTdsaPtD8eiDj8dgKzCxAXMGb1yD0fa/48094ULsTiJ07HWOYn+JXJs9zChTgHlvgqJpb6Zj
O8Y4ci1b3nZAbCCk/aelEIC1HYTJiq+8ykC/QpbpScGzUB47BDf9zIjIfOu0fgEPhXEzct2TD8hY
QY/gDlnK98r3mtzWaIRSI4YZe3WwUxIP2QmmCX2gUjYofU0jzK6pCbf7BfvFQ5sv61rnUxr8BlVJ
ccJq0FhhM04fi9zceYQaBMGQZJqu0EkSUyooq8MSA7qupJ2zmmTYCOCEwWFX9FPTfkLiaa6iw9YH
RVGw3ufRNkF47635Jygg8wDKyqC0eSYCmF16GAp6YTxEPIHHNZHP64HNcfiQg80ATokHCvyse2nj
eamdRmcNfDMRtP+9fA3t1J5Nsg1ns43x306HGApDNT6ojY/XBlqslySmyV3IHW6NNexnXGpYWIrA
RSM/aBGNSNQL3QFt31jYIKNDWTVC3DH+g4f79GnYYa3K9H5nvNs/IwNIq4i3LfcFgjmbSoLGO+My
nGvsKu9xmDRTZRKLijp07n2bDpKccVyClwiTJ/Yjm1aBj5FXm0JJHbc0e0+Byh9DgQK6bRHPTU4+
EX/SgZLr+AFZuveDxvyxb3t6jhBqe8DJeE4he6sQ59jUFMgltjyNL08/pEZemVO0lhQCQqlWCNio
WO6wScAWEaQxNlb2pYWArF+H/VG7eSxkND/mkbbVPkpZJc4i8MZmt11hYp7ytr/ILE3KaUm2iixz
ChPPeJ/Z8AbhUD32TJ32pTsZvlYyhfBPm5ndI6fkUSmIqVHk9d7zIUJQrw5+oW7tawPXX0RuzEri
OBRSafwKnnOtCQI1a3Svf0FYdEvm/RhblZ5jMl6XOHnLIGxF6pI3oHr4Dc/7BgxawUtk2rDYmsCc
GDCmxtq2ypis47V/taT7NpxiOgMhgrYy4KX8HMb82swQXMGLdgP/nBbtFNBzNm7oGsNRtxTgCNMK
uSQRiKuobphYMOqRxx8dKnTveMXgS2bTdLYj568i0fdsX2yJItyuDFgrMZ/op8bD7KVbDj4U33zh
gbWCHpn5UMgpEnU0QdY34YYDrdWywzz/nD5xR8UNE87XEAngZrhVarB3Diq0OQUSjT2NdSPBbQX4
PWrcRZnoNur1KwvEWLX59juHSpCDOAU33bKzyHegfGsaHxQ3MHBMI3CLSEzlBlb4DBKe1XvGh9ou
MGOxdUz/5grEVurh/UFsL7tD2tX4hKKB5TVpJdAu50WF/Bdb8TXaoFLNb1JvO172qM3fbR6/j6xH
qQSWJnuAeubqaDC+kbS/ZdvQltBY5ehqTujvLVnHb561K6YyFdxAX/fyCu8EzkJQ0tdUx0CGCUbF
rdnkIWwg7l9gA9jm/tecT/4Rvh+Qx9AulD5p44tnLjixnG2f6/84O6/luJE1W7/Kjr7HHmQCCTMx
vS+qUN6RRSfyBiFDwXuPpz9fqfvMbilGrYmJ6GCITVcFJDJ/8631s/s/0kQLvLiibu9G8tKhqqIN
NuiL1rQr2tKRBLAsURBV4UcCbIRgQRNG11rTBYo0kP8mt8NxOeRgzQdKCnQL6+5TC7O4N5Hztb3p
rP1YAljV3X0MesEx5zwRu4KLaIDoacSzbtPpD6yp25pD1XzJazlvSxns0LmdTPKWrZBheo4BSuDB
XuMiedL98jUpgkMOIrRxoYpPuDN3HvXo3nO6Ynrl4onNTEDtaVl70+uUrbavkq7oFvqk5KmQiBbD
hKfUziYAPpiH8IhenEeyrZA2tiZQtm1Ib0pdtU20QR0rxy6OdLaJ8sOu/WyXerDTGqv4OivWhyUd
62yzIy2RTIk16HW4THrNpB7Zlcd06Ob3yG7iGhtsynk0KS0QB9cP944ZR299judE3jG2KcuN4kMW
syFadkLXTH1FuxAcJnuUX2n9j/si9NNtTrYINolnt4EZ4rYdw2SpGBNzbmhP8icdtYs0ZIsIM4J0
0TCs82j3PsmOHmXmWy9nYo6Qsa8bv22c+JShYkmXzCLXv2azTbXNzIaqu45JLQBHYtd9HrNGPdkM
740WVVFOp0LL+q1LpzHaJBX1INrnenQnTTf/xMIJ0oNdGPY1sIPRgjRUCOl8fNo6a0CycfNPOfhj
ZR0xIRP3OuR+scyzccSYKNIHT7l5hYDA0j4VFuN1RwQUE/lWoBK8m4zsLkqz8K0lp972fT+/N/NQ
HRM3iTuPjN156aO51DdxOE0UGWKY2F637ySLtlkMcUd9rEeaQDwszEcIMFcti3wWYGm0/4jVwkpR
L6irs4Sye0w0Ci9GU6ZHdArNjloN9BjaqVPlS+00J0yfqcOo8hG71fm4Fn5oeaWuNTXX3JZXgk5r
ZKKJG70qyOlDaurNLsrVtJE4XUPmtI5xAuLN7o3OyT2nGhA3tIVx0mpbHAlR4RIiTBKgV4BjBrSS
yPPd5jEnwPVCcavq6bpT3pXwislyKHvLa7o2Xc5S0lxoIxr2ano1JflfM1btcxQ62lpN8U03NTj3
MZkvKY5Bs2RALr/O0/FrbFXRfeoi3qWl6JfvsSiJJhpoeqJ5vDECvToJaUZ7FabjXlW1wlbIRFXn
F+PJkLO2Zo0kK2U5YMrzbHgthjPPcToxzZHz/0Ij+kGJJtpC8s5gOVEjtolu9qhXKcNDZX/WzZwi
S0g6Nqt0WDo9Nb0KIcZCpNaDjnh/UfYVer+B6ktlyOARsEftkmCWDxi29KumgoAXQ98u+1TQPApN
9AmEQ6iTy2kFK2eQrHEdasoLN1KBcl7FOyMrJ39gu37sDT3zwoIhpG0AyU5sXhDyWMFO0GJl06Cg
akgpd4wCppBgTe3SB1a9q4UapwWgifjCMTSum5TpEaqrKWJqJOlM1x7JK9I7ar7OmsQMz316QLCD
A9CFax2jhqJbFYbuZ+bO3api/nh067Bf2NKnM8sk5TU+K0TpFq3vcO7O2TxFwLwWwQPWPh4Tf2Ly
cpcGayT8C7zGsOTOh5su1I9BXF9oOMeUQyGw4qYh5Lcc48G8NfTSLPrak94s8jHB0LwPBY9jE22m
PjMWOqKVZauDNkFKi1WAAJEPvnUuC5mBTLr2eUjEk+v29rKAsrobuHxvsB9fjZtEJQ9I7USk3/Uq
D9e2DepHXYjSJxnLQlS4Rjd9H6xioE0SBkejUmJPFwtHzCKeYWgRZlY3sUYjhnnBpGS1qHWWvZlS
m0vj/kQ8kS3qYMCCd9haIyhaoMDzROVu6zHhxwwSUVPdhtSP5olpTtGy7BF6mhXWob5ZcnyU9lc2
AgY7ZWP2nimn35iz9YV4uL5URsTlnCm0oLZoD32AurlO9DtGtTjbtnCqXRT5ycIpi4p0VzYc9eBe
jgF6g9yJgIguTq6lPstLNeKcwgBuYnjeZTJOdPBu88mjAR+jcS4/JF12m7FECJnl5mNLCsgCseLN
4EYuDRw43JkUec80uQ84FLpLDrcDJeiOdx7kHnBCtrIFE2SQ/2UE/AZNfKZHnWOgx49hp9kRUUqr
DoY9VFcsGrULR/O0jequJsOtWijGQLEZDOBbOWBwS66+Qbt378ALHTTlpFTqU5PgNyL9o/K6y4Y+
v47gVV2gK7Ik9gi3pSLbzaaxtNBCLIiPIvy5FHgCOrqN7YQaT6+rGy+WPmVLeh086Xkx0q1HNlCW
ek4JbrbfendKtgOTiM4zwPJ1TPvO0xgJdbZGO1/jMMtsUhI1Sglpwz9Hq0drlcF2++G0ZGBHch71
MSBwi3NPOuOMZ0prbHEweujmRnj66N78CQp1MhHMLSGaqRtLdGyk9eG+irIT7NRFJWW6jpog2KS+
uCRZddKg2ZaGQBnnjAUHI8WZXaODd02R075IpHE0GrIGHCyLt6MZ2Yve9qdL7Bcxqs+csHDoFhEE
Jzub3q/YtU9Dfiv+Q9Y2NeBMniX2oZ1t+diGpA1pz1DfNippDU03wXRSUNqucwrKsdZtqFK1mxoq
6y7HQJqcpO0Xsegu0MUv2qDpqyb1tQUoWnMyuO6ebWb7wghfoN6bpT5CX5eKcKSe2jNFt/mhcezy
2ODxWMrmbbTcap0g7qXsxgiXsaH6GZjMivcl0YfPpqFmODF0IdeRLXSpx+MToy0/qYhT3ArHcg32
0q/yJOs3RhqefNM0Vp2jHlTQ9WQe7tZKzHQ1J66+1oMi4HZUT6bN10tmGLtZ/lInUJmDktOqplag
bARzFWMFVgZUytaekgjGNsl2fhM2T3ZvfJjrOYFnoPeQmy3wZe9+EcxHJpQT+dK0WXjTnKBvR9+L
Ojxli3CDcluaLvWwKHowxrH+GJv53pLR9BGhVnLwExnshYwdDzUhPrZF/bEUiSRxUzXd1sm4MFei
/1SPRbKeSTFf49ToDzmah3WBMPEhrVHMqRooO9B0KBlDSdQY5gWfAFrcLp0/mvALgzyNkwq1oNmJ
pbSMC7lFhu8CVcKegddok7aWb95he0q8M25KXd4HWrtmZ9yDhT/XTXgUMWcc7Fy0bEqwY5urDlrX
rtC3fw7GPOEQzW4nVb9wRNJ4nKtnpLlQp3p8lphdkMixsZa+jkh21E7+3Htl0K7csEdp0mlnJper
Vdc3FGVbiXgy2FhzDImXdl8tTmCMOOxxNRFreiPP/YLx8NJznfgLyikS+xQ7WmSH+IOkiShWop2S
uyhqj2nmsAJMVlWgcSHQqr5Vs3xiL3xTdFLXfuei4Qs102usDhKL9BbkNIvWnOMz/c4kWAWBu4ib
0ji7RkgjUARPiC14SNJuPjiJ9WCU07AJpuleQNph6FBA9cz0HOckSUnZkZ+XlcgPxG7VTV6TFpQc
/f456hgc0EggAiFnqO2xenWi5it2IuhkQTAdrYNwSP3gOPsIQKGT5iXiR7Q/FVNvbWbhbs3cGpdd
kOm0AglgshRhipgL8CZAoYVR6BG9reYpDOaYSt58Jg27hU59vPRh0VcK5fRCb4xj2gb1IkzoYVqT
Vi5zhBALqtaPRWGIRevLOwaxg56k1BwTZaLCoUS3DLLwNaD7HlHRTkZY9UpbRuRdKydxnDWAer5U
WfbuF/Pz7FrpmmEit4ZPejEjWQGElqB2CRxrpBCRun5FG1fOa2HO48VNJmsZEjY918bcLUut93m6
psAzKtq9dp04azxQygOdNblAh2+tyxoBPU1eJISuPExBbR8gCwYaZWG01uEC2ZWGT9Uw+AjNxnRj
mO1zn6R3FeXERU9R7KbGj7ZSVh8LR38Kww5J4hDOS0w5U1Y1rexJv/lmNE9Oa9cr2+yR+txA/VKS
V2cZQVI2PzsDBhBkeEyB8DU69EqvNzOkFSM1Y0rMZp8Ro9XlbG7SrIEBRh/oGp42ES0sxmTmIdFE
Gl1CW+cmhoaVfkZ12bxRycprWu4qwDh1sg9ohtgB0UeKzxF7eu/VhllnG62rNOFN1KeKjax0sJ+g
13CccWq3pXel8tjfDUHYYSWbRHYIozNW3EfNqN2NUl3hns0hUONBiLp/HnyW72Ni9eAmMvVba1FY
ht+t6ZNHDR0Hd+ZRo35uUW/Wgb6gP6JfeX7/xFrpx1l4fqeEIW2Sa0urwMRdV58+Oeiovv69L9RP
bLt+nIM3afM4jrpCKy3mDD5q7I/U7ZhKFBbTL4y9xc2o6X/wPfpxFF6Qyh7dLpRbpJu62BJUx4JV
R5FrOQHwYdtTRDUz+HIr+kiwX36u22qyqOn5MjvNosvKDXYt4/3fv+Of2EnZt///F58tRjvwSFN7
2vhFQfzlVhxsavicWf3rbEy/8Nn7iX/YjwP0NEKKxKENv6lyMyN89P1nSbEmWqSBiTa3jBOecVHB
nv/9m/rZKrn9/7+8qSCs7AQUdd4gc6N4oaWz15m1fPi//fYf7L2Ebgy0Z+t5k3eV5ZHymFtdL6Jf
+Hv9bAn+4O9FNKAHMra4Vj0NMphTHT0RxU7b9n/lz/6zy/ODtVdau4XuAJZsCuFmzC5DhyKJCePw
F77UP1tTPzp75SJHEIdWMazuQ9ltE7P0JsKxQfvVRM+fLKgfZ/3RREnx58pm/NuMz5VPT1CctWdD
rquoLv5vi+jHiX/gyx0cBEOh68SiBjEpbSXpCmz/fhH97B3c/v9fluiIN4cq9XgmOLu1ulVTbCaM
KjYQE5OnauFjLVKVv/AJ/Nkf++EhT+AlI9VyQ5peMcFQR+vS4Yywn4IgWjtlllO66oM/3O/+4/P4
n8F7cffHVtb867/4/DM1tzoKwvaHT/91ij7XRVN8bf/r9mP//W3f/9C/HouM/378lu9+gl/85x/2
PrYfv/tkRfe5ne6793q6vlMBbr/9dl7i7Tv/t1/8x/u33/I4le+//4ZXWN7efht7X/7bn1/affn9
t9tU3f/466//82vnjxk/tq4/5p/ff/z+949N+/tv7j+RELuoRMj1XeD122SX4f32FU39Uxi2A7Dr
6Fj0WZBuv/0jL+o2/P03Jf4JJqIrV1eCg82y2Qyaort9yRT/NBRtHCYMkmmatmX99v9f2He35t+3
6h95l90VEdTf77+J73cbZdoUyWwwFmmZOp/96FeZVMqv/ZI2WZoN07Y3bnXTVlBt6GV4HKI2RBMI
zlt0dv8AvwRp+gYkodHeZJTxwp7n6TxO5XAsZnyG/nIR/3ytf//alGlIQXoibWQrVHS+f1T0TCvb
pqCfkmf0RAIEPB6j4+6qcNLvizSjiDfJ6uZIQktczsi4ql7b5nWtgTk5nYcfnuO1nUqoQhniV7v0
bTv+9ynOpbKkyfUXpuQuufaPkyYZ/WvHYY2WCOkWPmUDcNomCIoTuvyZMn/N2A6bDE53WraQsDhn
qUDVTUd7mapkWDNGTCwq1AZnMtDMm1HOw/F20yFnwMhDGGWf3Nq6pOZ4hy9JvUP8aZ+w2Lhj+IS4
knVsgiGbINFimtxz0FwGf1Twj/DqTaovQ5kHxyaek3MZxcaTLvL9XNLkm7tW7pjfDQdHnSIAyP1U
hfNTE+b9BS3TytGNiIGQcvYoUMdXl+nguPGkNcCE9Jh8nj0a3Tz/Yp7ht+FG311KEgQHGShPyu0/
+4dztahUhM4tQaFXzuPCbAwgybmvz37uqNX0OrR6eI4NN1vhTIVsrtTMh0RDtqSe+rKnuk9+nI7m
WnMycawVdlGW8VQgfWA2K+0/o4oNz2+aYIewQmDOEnYrpJ/MuJz0ZkNTDG3GYO0NHDs2mEbsemYg
ksZnNBdE6R4NMYSXbx9clyl2kXGDhHlsfrGevs1s+P4iuEK4OrJjShJImH44m42is3y8XkCcvv1p
PYAhKiBo5+IltAv7XKP6YtLGo0SX9cSYxYPIKmdHKjLvvr2brKErCWpd3yexH9J3E9e/fxy/ja78
7hVaLHUWvGWyabFb3Z6Iv5xc5mgWGSMbi0UY1l96PW2vjYJjbqgrFfMk9rT00XSK/K6uMXA06ZNd
yqT5qlf+cOmsZpsmbVEtMjfON37tXqH86xMeTW/8rLXpJlwEEzv8VMx5cwLfpevZ32xyoF8XhWNq
p6Igzf/vp2YwWMku1OEqrcbwYZQoDay6O5qmdkn94WiEkboLavorqjirm3bO8R+ZB1G9zvYEn9hM
9WIe/WQ9lLJdO04VrZMc8JvCkm3V91Q88gsEz0OEixL+DlGJ0Cv/4qbjE9CQ2AeqC37hN4739/d7
ii11qha61G1QS0cZuvVD/MTwDMsdFcghIuAZUxkIdqbmnFGR3tM+MMkEZ6q09BE3hdN4VMPclTaf
/QRkKGiPUWHiAygs4ziV4s2hFqz8PjuV6nNtm9HJDzO5NAsb67BhXsWRa5/SRpqLTlBZ6EvxiQZ9
SDcPbbUVyq/hbfXN0n9FFryy7bk7zIKuBMOCNnBsgAz61HiMKqiPFiyPEdIr82MoTr7rWBi1PHRp
9xhqktz8Nhi0UFcndp56cB1cHN8qXJS2VPIdb6zjp7rVgWzwCepWCSaGK6WkschVdu4oZA1U4sLY
oCFVX209OdFMKj1h2gezgeemQDGbzTXMhvvSZYzwNFdHGvGpZ/rGykicT2kcc8vShyQMXvAlQEO3
CDW0JI4rSgr44qlJ6gdbPBAqYevp2v4S4dSCPkcHtxffkw99LKYrGNqG+nKwbBIxghp/7YfIfBbI
Km2wGZ3NjcHQ4g55XIywkyp52efGjuEvWMVQ/j7VeTuuw9RIlnHR5Pd5fpK6E+NudxkdrZ3v/J7Z
qMwtw0sNgJkJQDkvgs0a9xUtspeEo8iu1CRXIhiKO6kHm9LRPg6Z7q6berogspUX5EV/flASo4pc
2ZeilMXW7rP5g3TLvV11dDZMae5NmAEPMXNwbUL48c4NywvFlHhjVEIdRdG427zKQYGFsxk6FYF4
lP4d+gttKey0eREhE7dSx/lya4YhFlH4XJ3RhoWXbx/c1jc348RVBtOjct37xz7DsGth5SaIB4W5
ZVb6AZf5djIW1K/LMTHfzeSlhMUAQ83KHZ2K4Evpp6+4wBZvkWoocqeF+exnGCM4pkLX3PueRLt6
7My8OeN0txxzkT02tSaoibjyaPt7kZr2Y6j3r2ZXjmfRW/KJTssinY2D7Y79Xau13WPUJytpVeZL
UlF7CtqZbMKoNnjnN3AR7jOAor0x0WqtSvpkdzOHlOu26r7Ge+iCOIZ+3Vicqy43ly0OCQhXkxXb
p7NjXq+zzBw1LVM6H0zHNcI13UD5UOPvRjVriJ5MP/gIt1S8+ZW8LyYR3xmGaqjA9NSn8k6szLb+
+u0zdFSoB779E9TVzwdzj+GRli8wudX2f3yQ2rkyqMKxdygkjLdnvELCuE/t/L4raJQnWX4JwLCO
lUnRlbF27ovrn9MRL19wW38VuPO+UG57wRuSgoRfDFhw5BOEl0TxSXMDa4QeGN02def4xwdarkvm
edAa7frCXrZV157+/aEBe932RdhAa3FzMABhsGoyfPAb3drGvJQl4KLca33lHxOTEjZmUP3BluKY
4NN8H+u8QRmU3U4Cnu1s13yOxL0Wte92hifJGCX3KHLri51V1kFhTLCQoTiKSsiPVr8uxrD/FFUO
nmR44jRrkwdgUxt6cixLU+3NuAER5rM87HyvNKfxrjPUWov7BivoSBzjXp0Kfv19W5kHvNraXZTo
IWqXKVgnaqbG3BVyi2jxawOtfjuVi6VTqZciCh+YPYOnmGlOH8oZZkVCIyxT3yKqAB3EBrJu2z0a
6XYvnH7a6hnwo9bEsJ/zcG3i0fECtK+b8daAcstXrJ3fRY0qVg7NJTQIKoXKCXmknu4rh4Xnlxn1
+Sbfl2NNjzUC+LbqjUtv8Jpont607pVW+xWJb7WK3KK9o6fY3tW4XQAmS4yg3NzdR20crMvAoZYZ
i70gSVrOU/a54BA+YgYmd3K4YWx7GGyqli4t7LSPIjTDMTZy1oDC0IYusCkofkjppb2tEXblj6q/
mRIYhbZqb58mGYoNfB7tqztFONRw97KZik02BjsnNGmml9Ph24fOZnIM5Gr6bLTujFSkK45jjV0S
vcPGC2y32pjulHv9aBBYDCatd7xr3Y3p+B8p8BanGb7/FFiRyS6aY1Q05JhLTrcOXW32V2lPxb42
23Jxg9avWhxkx8BNX2hJd9dC67qrnRFvRjjkLLQe+XtvhtVu9nV1mBJskKsYhAs3H/OAEdO4mUKO
a7fL40OkmU2x0G7//Pb5t385eY69uUhWY9EFd+kQRd63t+Y3SXqszZfaqPqPIqZ74jjDuuGWYjQp
jwpU3SujZFxDBlee7wicgCvSAp4OdxMmNJlqMWpr7JpIKjiM1kA89OzSaTjW9NE28E3qjxRhRq+B
vhkeTx9XsDjyRKRDMbrLnis/t++1cbZx+3XU7aT78u196kG562Inu7M5SBC11Tq0ll3fzz2aPORc
GyHbfFUNpfEEWUsSif2IQXP04g57KVS1jtJ0WFS2kx97eIWsnPu9VmXFUTJtfIOzChNyqzB/9Ctc
lkREFyJoQ38Nv+MutTAoFpllVA/B6MEiiiuzmB1vWmXs7XRf6ohHO3yc6+LIkdZfY0YMbTKGxKDZ
c+7LEdeUWB/yXVjlZFqzgYbcnc91qZf3rRMc6O10xyizVgzfK1+zPtmrfmXI/mnCMmRvjshdWppH
66KoOIkdIz3bM1RmqZX5OmynB5es7sTTWFyD/L0thfWSMD3dk+OY3tGAK70Zy7YHLAqArcfgi66Y
B//t27NaRvvAukUfzfCpE3N0xNq/eogS8VagGji6bVQ/IHhaGw5DZslCizXS9XudkNTDs/7duY2d
7VAQ09G/AHtCPZIic6qUU9Z8xrHkC47E4aOhgFJC8Iag6tS+mfpz3deobETpnGzY/2OdcHSRJ+Ie
V62DwX6N4hbEXKLubPOe7i7+oSBNUMFFvkmN+mpykO4JUQYgJZoRuIwfdfcbYx5jmgWxN+KCIKMH
/Jvj0HwzxzjYgYPzNyNCxHLGDQqA2Rg6KAWbjHjEgTmmT3LSXUJTBFdDGCdPU9ufmh6lstB4WAZ8
LphrR9tRL7yiSvAjDdSxISWkQ41HuWrkgxUbzwar/sC162faSrT+ESS1B0QR0b4c6PGt7R44y58Y
cRW3xcpRIru1Cz+5/B58HFcuk7m7IEy5a1p26z2if+0R2y4GbEdPE/4Yrk7qjqNZf6TEiayrHafV
XIKMOATM5qx5SOHR/DCus7PbfNtAjSVo0LEyUnvDxbfYxc6Ydts16gSmDi4guMg1wjSpHUrDGTdF
cdFTHaYDB43UzoalgiUl3qvBLx/GoC9YW1+1WDfwTtv7Ot1XQ8CuEtzRNNM9qoacAqB/gIYT/id6
fDXo/yCDNIsrmau9lwjNl7LgpXThcF/NCJdLozxgjbpupe/ssXkkZtM3bthhRDLkMPMWpyG2F159
qCLIgUjRVU1NL6eTASDuP1g5Uyg0nFIDnGfQYHZvyKRsmnzpO678ZwRdEUgEhrFgCGtpBhWSQI8C
rrqpCuftmH5hfpqn4QZ4zI35MQwUXk0FBk4jZIXfjuM2mtIj9sPoQFiW9sRqd8LRogc/PIquKVbK
fYUGpV4VlYCVtulsfVG8xBAuy97VIoB1whhMiAEO3moDT8RI+dgiM8BhxIM8ZSZSHzXZek6nd+AP
gNIBaZQunhX6m2UcR/Uh1EoULc69HPCukoaPgCDOcCtyT34tnuzWwIEYS6xN1cSXGHB7FUnra8cm
sgpljwyjJlqbxGtuSOTUTfwhmjSTe6I6+snz3sCmEp3umEILzfsKD9hbbtofp3S4a5LPg1WfIzfN
LlPySdNjZ0NcNz5kuf6mPyHsxhx8QGsaIsDL3cZY6yGNYvzxjyefVvjoVw7us3RX6Aoj+h0LHB3L
fGHG8ycHBqex8Lak++JAUd8AXYEkBhSFMgMpVNKif1HJug+rEc2bcRUTCVoStospNW7xe67YLtvd
EIIA5iU+eAiY9XOcOKdGlI/K7au1VRlnVXbVPqVg2PUsZ6MeG3IjaK8c9xs/nw5B0I5Hm61eR/GJ
GVq6GKbpHZZvI2k87szWBG0FTKhsF6dXozJg1eBmDRTDVPme4ErvJlrO674zdA+96Ts+2ShPKsig
Jgs2+aMtU2MZYksYYP+wqCpQSR8jhJtKeO4auMpJOHs6+2CzjE+CXkOqZQWWF5BipnP5GCS8Wz8N
lqXROEf0PvgXCcbd9CpuCPX3GdqPTVbGT7nmuw9uHy2sWG+uWhJg7EaTaOVkn4YZKAtDTPgkfKz3
45QsdDfpdrecCLPVAtGyzc2PeUgSvLoV/ODAVLXFPLOEXbajhSH8EvHutLAC/xrDmh6sCv5TlTgP
9Oz/YacXG9vVPkL0Qr8hYnJVlR0w8QsouQzzkurp14jaApyoKg7tiEY9cY7IF2ZOA+Pg05C7z0vr
nqBKx8H3o2M69yMZnCzSl7mw7+PGAhoZVeApu843k0M04hi5NwOvnJqUQmzWpNUyH0imGCy5ARqj
gtWCk/bV58IdOBpJqFiTAJUdTlg55qegniBKkd0lJ8t1BmQ+L0bhtshp4BxSPx23YTt+rhhpwoZQ
7RLG8CF9yAAznLOKM3PBmIcvulDXgOkMi3wmxLaMAA+hIqMuxCtfIgUwCb+90aimJSuE6QWYveJ/
KpeiAKtuMJhMcnTITpzt+ls94mZg6CWYDUVFyG+ybNrweXUSsa9vwTcOSZ+Yu2ngnql6AmjXFVZR
CuagxiTNaNUrRYFiIee3RozJJtXSbt0GGv6VYGqVcndBg1JsAOFc5XO2LZWfXPF3WpXdS2Jh0oFs
sVk7s7p3QE5In5lsPMqcWfPSJ7/FHnoBOcLeKNQSuxumfIT48VC0SxcAoHAaUObLrMkofAMhryQ4
bYp0BJUSqGuKs2aOwcFycMatuHF24a0LSPrs1c5UM5yi5h5M0YdaX4R9X35qke0vmHW5tnqM54wQ
r4aSCH0c52wHMLhDN/jaa14SqPcpyqqlwjmIiS6Wk+4w4cRA33rANIgUZojHpejFzjSyySstB0pr
kBiNvqQyQfAMSrJMnGaD4FkAzjJZowLPd+DU11ZsbiSFhatdTvdB3BLCwhx7mXVjlRDVe7PPXoYN
ftjFJ0ixEVAWgIsJY+dOVRxFjl6sghj0Eb7ZWAYNZ7eltbukIWcpC5StxPdY645d4onSWul5jW8L
Y+q3mIjsUDjBhIZUIGk3RE7l72P08iUM8tMg7HXdzPXSSY0SAy5sfIbwJs1pcZcbylPdbKQQzRo8
NlqNmeuRFDQHSkMWWNym7tlII3Sha/SxFKv0ct86eFbaYnyZXA74MufadTXjTJCWshYjjGVBKR0d
ZHiQ1nE2kariU9GuakFklEAOrRRh7SB4KpzSWYsUnaM0C1jjqO899FcF5ZdsXNFDfZNZD5WUvuU4
tIBdarwCBficVuYpNAsv6ymUO9ZDO+EabWLMxAOHV40fLmUzr0J129DobZiAp6gxIQmztlnGLxYD
r2gxYhIQtY/ZZD+0XfUc5gjGGFbMNBFmIamJO6xmW2yDAudxGK5U808m58PawUTFaZEwmzdEbMIB
eRUr/ZOk9OVVtQhWjXUL63S6EYGZPLS9vyY4xc/fcrVT0pI7zMRB2DA4xqJ0klU9tDMGTg6zeaPJ
M9kd2PwDcq1xpHTqMEPGFoGH7VcN+FodnVg+aaEP/VjOGqGbnZ8y3UDLlktPaF3BAYT9eh+yxzkm
U9CYC35obvoHC7CDN2hr4NicqVkU4B3bwL4lQl8nOj+j9U+GG7f7MOC5UkD/g2CwTpOR6mLVTDyL
GoSf3zYRsXyCbHGQcb/Hqgxgk7D62GTFudFbQkgsvelA8NfnQptXapxXmR6cifQpB5ps7YONB8PN
2yBj4xtmTsJWbUuDAk5ZjiV1XSZ+RK1FKguRWE6vlTPc6SXVlYCaLpUYhc3HeEEhtY8UmrfyRk8R
b06+tkllaC/KxDxZfnegSaDY0hJk91HZLJQJ52PRTlnjS2ieKeOvSGcfXcB16mmcJSylqtIgikwm
Gdu3gUmEn3vNKEguEPix/QTWPk/B1dskQIJWO/lBlHN+QLY3EpizAdaDuw1ms94OXVsTwjCDxwfK
DcHVV3HhOF6i1+46RRiqY8iyN9vqteL+nIAdd4kKdzfh9SbSQnmCqlr2Uxbvcb/wAlG9YuIw7fGm
ShallfHQ61mw0MSeNHJ6xjUB64dS4GZAeul3bMANRi53pJfRFvcadH8Npny9/f+YOrOmxpF1i/4i
RSg169WSPNuAAQP1ogCq0JCaZ+nX3yVO3HvuC13VXR0FtpX5DXuvHdiQza9aIQ+li+CxIZFxw8rv
cbIe5TKZqy7yJ8LKC+EyvprEVvTm+KWYzZXmwCdrh7IXPSyXXzyUn60q+gA82pVCYzPNSB67S9wb
721dfdqSrFAwEyCLgW4EaWx/TzP/Ss+II7bmg9OPhx7aTmWVLyArvqnGboQhoCrcDZn1LwQ+wmbg
A/3YpdXhHEfDvTVDfJKRfcZH3lEp8EPWU/HCikdsbATB1jjXHsJ+waVsf6SztDeNoD+GltLn6W2u
NaSgZGIV1yoEFzxnjJUxdtti2AwVs0nruxqNr3YQ7NqitCRdqGReW9zAp048T3k2vUE1w7noqC9d
S9tizgdtzgR+8nD2NSv3U+qyjZXzY0p8BDF24I0rXhiB8bnjHB/yOohGPI0YaSA0WHyT6RzDOOcS
IriZgCg0roNNLAVDk1qqmK4n5vvq+mAkD8bjUBYVpuWSnE5iBDZ6mr10dveg5E+rZdSzx6bZAEEy
tyl4wkNYq8+ZLO6ZrTBKnqormuHWa5wEJB8Odm7MBv8CREI/CrtviQHGTggYYMi0Xn4G58pAlJ1s
Lqam7GMkolvdxhXgZAM7FKG3217JkOyaJUgFYg/KQfy4iSXWgcuCL8K3x3YrWai1DQzYDMK31xo2
znpKvw0ApwAvxhoXYHxR60zbJv5inRToo2M82N8tfGQPK5hxiBnL+zOeGSQJqkeIk3VU7PV+Ta9A
5ZJDOrKDg5+PrpacJSz4lOaZO4XXJC//dUt4sKb2QhLcNh3Ne8f8nO8HQkOmjxbQz9DhqEZmH5vQ
L/MyukLEKgOVA+yJaABcRI8zfthLFiE9rPl/sdRv+Wnzc1EilE/qP2MIIW502ge11aIVJ/MPsM9h
VOVnSHtKcT69V/SnG6cF0InTAl15C0RhZEDuu0nupV0yXRpm4Tj8aMpLHcTnrM2nvA2Vt1CXW1tv
qcFCBUuRNb4Z43ByCT3ZKCXy0FgyAq717jZrSbUllAGhuNkjimdTfm6HV+7yaN+WDtQufLHdV9cm
r9ZkSBiK9FdRJO91OwIA0+5wb9QHNQblEQ1YTdOW1ySLJyxf85RsbVQgnBL9Pa5pX8NhfmCaneyW
+NNomKf2jZTeHMN7ZgtB3CY9UYi1kL0+HzKtrc+6pfu5mQcOtNykGwllgPDECAR9nWv5RRM/hxoP
TlsRDcHr7Tzbdva3dViA19nyDrfqZEFVYWJ7csqjxlhxo8IZnrT0fZp1xsHNMwpsvPVC4kSqlUdj
ScpN21OGG3N4a7V+ODVlcSs1FgAkUhQewn04IrOHhWc8xtO0MwS+MIzGjAjKkizCqpwp1Ec6Qdkf
UY+kfo0FmB/QyD1eetDaOVM/XOiDrUJRfbXLctwKueCOsxwOz8hlsuBQLGFM65rIJsCqS7c1IxWn
RyrAytgH8Yvvtvpc94yh8a4TyLrXQOttsNJtoTe+1TjMNlLDQuyMmo9u56eL3XIP9uRVK+xr1mN8
RBtBfGJBiwDk9KFRLnrfH+te3UaDg0V3Uv22gb0bOgiAi9VbQttn03rkdvQS9uF7ZsdrxRz+RIxl
MLxyEnbjplE4WUwqVVU85YP5XhoLd5FEOt12ja+gDKMASKnUGZ+FrrmdBXFlzlNYEqNHEA8fhGG5
zSXDZ+rYD8teWZyF7RK2R4hTfSulnqFXD98NjIaldQHSu6JEJLMynSnWUuyduhr9cR5NRhLjVsO2
KNXuO6ubu3QqVB9tu2sZHXngjNvdmFSPRbYiQLvcT0JYcjnSX3DG8gQ578UK2xs1KZAL3Hy1aobb
jn3ddqiwX9A/6dKKt5o2UMUhGY/HkbDLtCgoR0jTcxtUKppuk7aUFuw8QYoEpZsVG6ibJts7xES9
1MeHqCqYjq1wdI1YvsVhJlNw6E5LCrurTa9lUScesBlvwouBfbuC+ukgSWe0ij+ngmy5MUZAVxHo
3G2m1v7svsWx/WSHrtiXjCQYS4Du1GBx+3VqjRt3DGFwa88IIKIjTvAcy1f04tKM+aZJ2N4yN4EL
kcEX4MS8pEwPoEUGYkHhpYaDQRpFa2PnLzL4GepwEQz2lJgxrlx53KNTTo9V0e5IbLstdsWLVOfb
tMJUkjGudkUCKXKbtwiCmPkJYmM82pEbns4/ltb9cDTYHodk5sH1bnCriPeMubJndoUM0vQkbPbK
k9joicYoSX2Zod6Ct+ZWmg25dbL+I1uGswn04WHE5p7O7plBaMFVtZDzwnVF5mQShssx+dKqTOxg
rvxYg5ZyoalhUE/REwyMW0s8wMa1M2PTdWvrYqkHYJHKno3oBjEbmEiZcG7mR6Es+8xMfiKdW1jF
lTSGYvTGlNMpoRUj3tvaQ+Sb6Fx5+Ot8yDx9qXq6DnYp4SPs26+hYV9ml4zRCgtJQBYt8y5qxz8p
AMwehh/2jro7ZoskVi8DK87H4Tj1mJUXQzumRhLuUmxyxCHuMABSpMxgQ2Lts8dHsUlg8IRWCCNS
ZdVSglNoD6tM2Zu7bxRwA3MJ12Ts27/GPBmmoMqztVm7aDCPMXZL80/GZvoe5/VjDdsbg7UKqYvB
ZVCnk+v3OpFwkWrt5ISRfM11M6WtXaNSrLXxhwmy6TA8hp1MYUmQVDh1DdkmkcFFbQ28GyuJz0AE
RFaVzoIJnkJUKNdIJdjInGDvLWfU21YQgb0hROKnZLOEc4SRgY51tOmM58KoTzbWzN9/TsBGKRti
v2maN6XO6MQMeAerR0kZ8u5Ioqy1c4vs2YzTJylzm5KJ7ShblgDyvgiE2ynb5bQwkndyh6VYma52
MFbp5Bv4hLS09EGl5XVhQqZ2/kYFVZz6cTjmhgrohiUqD2+6XUblUNbLJ+nfI3YSivZlwxJnE+XI
w2XLHlhqxJ181YN7yWgehRV9xxXeAsBqQWghP8Ai0/p9IxLsHsy/8EMiWKsMPpE5hYrxj5bbbwUT
fEYhpfJUW+9pJCx0g6g8un4xHyYoagByd7OahFu3MRmaWc9xzkDIsoltWMVnble0e7XnJp+Rg7SO
8tKFYQYlqRyC2Rljjw6VpMOs+VdlNaM0MP9JxFYRkGjLH38XnYPdSCqolJ1BCSqgESwmR9DWQh6a
F7gY1UWr3IOE0e5nPVF8fJo4TD6HrHh0JgIhioFEINRqxgY7OjW4Bq/P5EkhrhS1RjFZOzOuL8j3
lPPovNdtHZ012TD7CPHTy7p/yEZ0HK71NweTcLSb9jNyn+MS0yKyUlKNGku9mGp+Bz+r+YnpAIEg
6vJquNFTjD8Zg1avvkNPuCumtoebXe7cjo1v9WhQd3l4nSAi4pCVhR/X1lurIEnpqDwMxzxC+zmp
0kzPwE4wlnxFZkQhF6JTTGJ+1YbJ3xwCGLhG9OeEjvBanrh/zllhdb4qOavxr3jmbPw0sRMfCGqN
ArYeXg2rQTGT4VqY0N3qMguifnwkvBTDuEVKgY3fdO824anqx+ZgFBOrTBQAuvlQdDMofmx/G2iy
5DXnZvQ0ubvE4bhnQaweZZMMx7iJwkCfJjgb9gmnyTHvxaYcNIQRRvsGxQr1ZNl5ytJdEcFtK1Ia
t0UPXNCJ6tU/XUDmBkbhC3C/W4zlYBgctXgSSHTAfxbWRrfGjokTBnCFtkNCIQoIAIP2wFGuK9Hi
JznOuNauN32hJIfC+ahZMZ4IxDroJu1VpcWTT85QYC3KDxEaj2KOdyMf7C20/n26sGeDBMSzsWQB
4zN48BNY5EUz6wP7em8ZifqqXQdFHMy7rjlVcvrDceVgAoShSWYYsCIpt6T16b6sHe3StvIqs45v
tdv2ZrofzQTHuEUZoKuMezGscelQ07ZdFnvzJM9pjv2cSULot69zar3MbvY1C/IYrd686EzyYFaB
HlKZEXvDOpXFyARJoIJx5JBLYs6vJJDNDas5iQE1VRx3EzpBWyA5zFLlqxBAEarYYhNLSxfXa5bQ
7LTMo46TTFBEkJrHgz49xUr3yN5Yw/GUfiaL8+AydmJEEzGt1dg99+WthLNBWGDi6ypx1kPG5NRS
v6YpfZxLRfVHOj6ExbSDql4BUJsTn6iNy2JQh0Zuc1UV9UQA2tGOcTgorpafFTO8opS64QfcwZCg
7LKW9543uoxVdQM5d+1lGwxaSr8xFN2+FNaQ+Ig2Gl+srWrXyjsYzytxeX5ZMpPSxuZVWY5tH985
JoAQNVrQsUI8Fm1ColjXG8GkclglPcGfzcXAUJpNrG1hfXCNzZdOVB+Jop+TbEUQxOPLMqTF0aib
Uz+n7sGS9l9i39DDYWDf5MzKYRLYqodApEUZ1r9ZhKxccthRGK+J0CibCUkexl4t0odDoTIWB4Y2
bmLLxV8doolVjJtpnjMbQs68hAx/q35ftvlexc8MfipP9vS/HuZKbGyT3gajhbRHnfNmw5ak3pAQ
+Giq2R5n2ifF2bIZSUlgS5IjNqLogv7DPSAWtdrmxGnLWNkqhmr5UOKWTW9o/zIrUXCVoy9s3I8R
YBxjUCanKL+h2dE99YjysN2xpaRIQLXXc0/ZymNjYSmbkEHGC45KyT2GhOCoM0Zi3KicWqN5w+zJ
hxbX7ia3ncO8WIxP0MEkJqntgG8PSTT6RcSWbY6oz3K3w3Ycm3s93jsZUsW8Vr7L2J6gfla7KTVP
DHdCOgFutBpV/WYcywfB2BMuoev1pVltU4YDp8RJ7rz5KxRVjQNtMG4jDFxiIEiHyQVoeqQPtB9+
GHLypiUxo2LK4h3L0dBnGe6lU+2yPk94SI38lI8Xs0cOYC3/8kRcOI+JA0KcyTPwR7b2W2cuHmHK
+iHu6S07kQZRW9dU7TkVYPzsGBH45ar4dnLzMakMwx9alk71jBBJ6tdaSZ+Gbqm2APpZOxpMIcmx
kDtGPLmq/IRtYT0ykRW1Tfxt5GcKhXTHRFgMJdspD9a5eXXUHLi2ZNecc3N0cYddGv7ZbnWgaxN6
KOIu1/Aw7ZyaMK87gqXp4F5E7nwuffaPFQwp2mC9UZBgsc3EkT7KIJgYVLMaFX/rxnqxJ3BSts4H
kKXnLo4/XQMpQtKrbPIzB/qTHYG3tEgBEIzllrx6YAw+zGa9AyiLtkcPEbrKqQv+9TiO7KI1dp0l
2FY4PVloTgqriikiux+GEa7acNW4RZCuj6tR17xtjNSssMI8jBZwxL/a2XzPRtK+YtDHPwqynikL
WqUxfEo1gdpqLU4N56vRp3O8tqsuCurA7pd9qTYnuWQ/pBLY23bstkt3auPwGldIppG4/IXps2Of
+UFhhkRpHP3BKAoqyJZpWv00gYPFfait11EGlEs1oVXVbF7cq5bQtyL7Ye8DKiZwpyRl8l+9wWr+
VkOj2JoN4/Eo6oNeB3tbdAYaBa3M98bwFjZJGKDXLjcQA7iD3GKf6eVpSihLcxZIna0OwP5gPuS9
dpbWeCtVu4dH0Mzw6uuPeTWlVTPRn7rbnUEaBK3C3FMhrlcO1r1mSc6K7F3GP1pHRPU4cqUP8dfc
LiXxyTgCSJL95kE0d2HiMiDMGuAOKF02yix/amB40FWsHbEvD6WjQEhbTkqm5tvJ7G9cGRx0cn27
DOFblf492zGqFocHekCBPhkTao8DIDSKYrDCeRcD1gSUCKsxfp8NwHRV01GViYAt/VOnxf9IFjot
eFhQotg/RLuYDR+EvoPUlBklWgWNdn7icgB0VLgbYx0iq8W3UTw199z4h5jptRnVszUy45gKE6Gx
E32y0hvdGB1t2v8hCYFSdQJsadQSVzcxPP4wSjYaZIICvZZ+qltoauWJEVQQgahkYGJ+ujGlJnak
fTpba55HAoWXgXhXpGI7dn3DuzT9yIGMECOU704WWfutvfANk2pKJGcEFMitv4h4+WhJcNsV+kR5
UblBOiFZKy3rS7I8Imp0eVtqdAITUy4FjikSEJzoQyE++6kjvLe6icZuDmaF6ooxEMZoEd9DmCD4
XCNf4flsQ9Yv/Tzd+4E1Gn6INrghcX4vROhio7bltp7Q7tkTY9dZNY7M4pNrkio3Df6ZyQMNzbAP
33734a0yP4tu+pP1uQ1N2M5I4Wj+sf2/86plfof+xrMooPlvcAVNtQyxNeTC86Z7pRMunIprbEt7
W7iM74rKPOCC11gK8gHEUp/tFouGlhVv5XPsHpWIJRd1q0YxU7IO+E0NGEDayfQOmULxYrcaYAIa
QMGoTHYt3w/FYexBHnl3M0V6E6dfOagvRVP+HbjA/ShynsCTEavsjvf1qN3MF0eX6zLC5FZkt0P6
y5sGJRFcY/cIqKR1ypvWMV/r8+JDKeH9h0P/d2louhYtK3c1R82lrEnvWGwFusAaiaP3XKyLtgkJ
Hd8M/RUI+g/xfF9MC29jry4892iLMeCHGyXXlX19we++joZD6c+AfFj4poE9IUuSnco1UhpfpngB
acjNbbdPbLR6L+/HW+LsTMOKzo5jbUN6cqTYtHeSVPhwLF5te4KbZcY7B9hm0yQnIGYwglb+kQXd
PLOXQCpveVE8O6WwmTov9D0zT39Yn9JlRiOjB4bNT1DnHKtwMAvcjogtSbSSbbdviJRwG4riStf2
WlWPyMroKUHWuYSIFB5Sgkd1RlrD+vmo8tovuXVUrSnaYtFlyi6Y+ep1/do2+hcqMI7WmIihuSnY
v+ZsjSx2EaHLuZYA1mYVxOhUIXRpaksYdEl9HhwuqiHpD4oLliUTrGAa8TRBTAImG6c7IrsDkSb9
LqL8B+Vg3eJiYm4R0kOUlv1YoL03DC31DVelq3DrVwbwzEwXHuvB+qq7NR9wakC/1uIFpwBVBrDI
RqY3fES3hE8R9XvDFHF5CTU9GCoQAtrE9AQz2WVkhwxUm/piJRc/1DJ6r5fY2o4TGNsqvZcyYD+a
HfDz7Ba2bqfG0Y6qYORGpJtNrcLlCoLrBPvUx1QPRnEiMQqfG4iQfql8zc6aExnL0HqU4aFC1r9F
NM7xpxzbmurJVOcXjfdFtUnN4lkSwBmLCJiQ45c2ytemdh8Wh+wuVuUgnQNjjhH0c223hg4mlFhm
S6OhhEP+JfTF2o2OLEAqI4sfqEK52jMV3fUcQa43nD91tIa6ws5eOa2mp9gr6Fr0B4c50xES6cWI
fAbW7O5rsJRjGn9ZOvKWam2sGq177ARNl8N6ckMgSOHnLVurrjqD6v3Q7InIMcxZQ9TNh8Ks3+sQ
jlDmRsHSF9TNW4o9cMqXyhj6raOkuN9SEaQzOFGkIoCCleZPtSr70fh6fRwZG8tsq22Z9h5B1QCw
ZvLRc0Jji7uhF2vMDS80VoNHiySSnbSH1teLvy3uHuxL+asJJ74dawSADn/xooLnpIlD0GgfBsLR
6KBfOkN7XoChA9Om0Cm77q2b3d2UNA+Q5owdV0JAbNQ9Noe3oSYHgtIO0JRSHWqL/dIwRD6hd3db
y39iY/lgRk52gOyuWTk+ANwjecLJt1iI1nBcDlkFCLZXo3w315wiijZPHSlk6+YYNv2baZvDBVWE
6y0dcw/HHjxhlPsyX/RAc40RZVSbeHGb3Aa0w/z3OXAylToVj6hDCbGZyaOzOOk3FdUBJdn0RiWF
YYyLrIq4TQcV8XaKv3FXTDMySfHD4o1jKpEItYy3STQbxdJTRFLjTSQMOxkXFedcJ8bGvSoNOy6i
rBj7f8VZ8WRJI2LOzJRxqIlGmRu4gawMA9AKCmEEypuFu2lr2OWXG1Ne66APYxheNTnpZ5dhyt6c
WP2TJ7GZuIwZIQGgsWugT6ZxGUNk9l3TIxLMLc9yLSoNiw9QRRVrpwRjt7SqvckDNpRGwpzUEkyy
cHB2SIkoV5dqTyYbqJuR7RMaEwBh+rdO1Hba85EmYIEp44nRIhT69X8YkZ76dk2hXLYRqRDrrY35
U3qIQplBOIBclREJhC6ZuS+tu4qPH9neQI9gduc5rrt1FU3bDIBy07D/njBebgul+tLzNZ/kx7IN
6amtiL0mjA0cnwmRUHbcM9endFrL51yhV1ImNhl9mhydiuSSPpuZ+xrf2FiUS95OFxLcqNSj/JXF
DYslO+g6iTgxe4zH9hp3JlWg6lX5dMWckj1B/n+ai9Q46lX6PCjXyZ1udj+XdEDJKQaSTsBbuKNn
sA8EDb6PiFsOMCiDvJGXWS58TJtY3aK3sE9qmcL+NVplU66SHkV/k1pc7Cg3d1XRBRgMzzM75ayl
5a3MK+HXSFRl/DoQgMS5ykzGvJu4wnYZwdFo6SMPvipI0nQlFBLUkPJKDSg0u4jH0Vr8JkRYaVrp
PonE4BvYFIHK1DzoSX7LY5NdcIqVLbb/wIDaE7wxMwhC7kUqxGUa9cHrp+nLrnah5QwngKtHglbZ
RKn5zUii5IlJEM+fcyimc0LGWmanDakCDGz69D6Ruho44ybVDMeLeuesr2SYzCkPw4DMhqUlgY5D
f3bIKVPSPN2RBKcgNLU9p034BXS45wg9+QyMmCBu32HUz/A9zo9z+ZosvcKqzyLbLa7PMyJA0cdQ
b5pfw/ZDFYpiZ5j8rJ16Qt9DUpeVAnOzZJC0IRXowjh2qvJDbBR7/gxNZDo0m9KGbB6u6uJ6qo1t
JrjsU8chywHtDLIY41ita4Fq6J9kjGKWZeq6LYUuxhkAnhOjhN56yYwXB3GFRu0K6g0Y5p8C/Y8H
8fAD04uLaHxyf2zS0e4d6zVCyfx6nM1d1iMfSJb5opCRlKsG050GKBWP4cPUm5tJz1NvcDp169rR
M/ED1kGvqG9K/VMmDuMGoSpbYRhwf/vkkOMVDVK43lNX+rsGm0EwFrXLc9fXG4UeQ6rbPEqPSkce
0+LC2AOXyL6SN8yxeKGxg4lrWX2qo/mXWM4Onf2yVUIjO/E9oa00tWJvMcGnyceQ4jAImNR9q1XD
CeXJrnCL7xqL9WFq9CAyxO8E8xvnxI1wwjXHRWdsR4FtKv1nZZPese7WielC1jwJ8pIVtMMTBbJg
RrKZ8xf2aPj0111mPTdfTV4iBnXRlsBuCmgSoEknaeUJiD4aTVeCNwraa9OxTZg/gJMXiLqamgGe
PIZ9hdDEVPcml3bZ4ewoGYIHrek2oNzYM6Yl5RkxIOEpp9LER44EOFb8UnR0YC4TWMSE+q4YxRbg
QLRxIa0HsTDULWmY26XlZqi6GrtSmw2szSwCkG3+Mp2SSkNvqqnlJ3+bEQG0BHFFMzvtVbfFoUMO
1ybmb9sIPbngbckqNI2a1P4qETD1NjwWHDp81padqgPsb0FEWn3io6EYt1Ufv/aN9RPL+hEBhjqB
D0yUobkuMZZ3TgUwwBq5Dqd6pIdIGoxIRhC3rDWsWKrsdbqL2mof1cCHR+WPLcRSiLA/z0D+HzJF
JWXGohSTXfMuSodIJTe5MFK20U31M3c6ysbpRVDrecj5443i1DeNdcMuhKiLp8N4wZ33L9WN+GDg
m6IX1nazxnCdYSruw3F0HlKpn1zG/3scDx8K0jHkRIDwr2D2EEjOog5UGctrJFjZTjJ+FEpkGnul
wNrSrK7RxXCg71lMVQhnix/AT3qVjEBQDSXvqyuLp3HAK9IN6tdAo8nwKD6iNqnIHwoR8Br10xgS
U40y6ak0uks4zfWpCru24oKZX3qjVtjuMx9hVXvkiiWpJiQHZ0InNIuOmLW4hMansEGKNNhciCDc
iIYVwFnRpf+AIyYH012mtaMkztFEXlB0w42up0EWMBYervnkT01Uz2Yh3+vBwpx+lZ3+x2AtXmRn
PsvEW8rmG10giT3mdDZBxz+yw/iqrAlLzfq7wRy82dTcE5HNKllHbrQdmGyHLFZIUBvP9TQimlwD
SeqGMU6M4DZgAoJCUaZzMCxKcSTPvtVQckbZHkm8C7CSCY2QNeTz9cvvrwahRkeg1Zf//vtGMfId
Rvxsn17ostrn2sLis6Dg93qELwIRzs2YUBJJddq1g4GWv9OiHfPkFhSAGx4y0kJ3tUv1gAodiyoc
Az8XWv+IoNDB+sqfw3nExkWmn61ragElPyE1DEk32G0cXIpJuFc7au7JmQ6ALHye5/wL1T9nHQI4
qRTWy5wv6OX1tf9ubfNFK9w/ZCSt9Y+23PWMhYEqZHI1imq5F5xuY5J3t2S0rVfN2f1K+VhvJk86
LInf/6V0hHMeZ5eMGQ0kDEwDwpXM4mibqBBFU+iv/++3XHtXpbbvTa8NT3lz0CNR3Ij8KXANZuUB
sc+XilBCn3vjGqpOedLh/w0RaOmNcE+9YkXXPu/s66DrkBymcFugwjyFhWscpEZin1x0axNDEh3j
Ai3+Aozd7QwvqYV5EmCGTzzxvLAT526S2YDs/u/LNEjnNKQOoi6bFE08E8woHaM7YMozboXsrauw
rT3Z1xpw3WbcJ1aRvVa420mE0G/TqGavAFWuhhz1B9fJ4qulDfd65o231F7sm06ZbiYklqcifJPz
Mt3a2cw8I5/a7ayl9kUBbrhjxRq0g3OrzDwk8SMN/wqeXsfI8qMBXuYgF2lubBLJtotlk/5iOuHe
XKVMNrqRgMzvYZ9msv6oUi5Cp8nfMJgdy8E1dxKjh5/HifhIMItDpl0R9dhMgZgLF31dy+4qaZ8y
3fn+RZ0g0Fttvq+JLDGqAimwMRIz+p9dJJdSM4t9HYt033ckrv1+gVYt/vOr398KVgCbJKn2gmHY
XhldFykUSmQ3H15dcOUXx2XbZSJ98HujJYVMqHKLNUJFTGONd61uEjTRfX2wjC6I+6pf+Zv15b9f
7JAPNVlZ/LzFQTi6QCPyv1+iVZ46uuoF1q9yKH4t8ihjwaaO0AwsErRWnutMK4DFMhu77oxmKeiR
llwJw1p/3OpkRawcN2qJkch0UYwjjcriM8zHPZb0aG/otXkk4EA4we8vh6QA8svYr3UBRggiWmAG
a1wQJgyRtmqf5gz5XVHN+XFc4SLEsX1BEap2wnDEyRkXcUqVd62CnBC4wxi+crErG57l7omGDR1L
usKCkFRVZ3M+zWFR+KrCcFadNNUrzUI+2Dqzs4Wdg+C2+d0k1El3zFcwOJHNZ4T1/T9NNy92blhP
pbq8l9oMtj9K1JvD+YY8nTjoaVF2mnm18Q/d+eGI6zCn8Wwyy81T403IXsWzmmGXUHp0x3BVPadw
P6cxhmWMbZzlwsyqEN41oTrzYcBCQNkQ08bkAIdxsRzg0yC3m4TxUFWFs9dyKvEcW59nFzn6u/V1
+P0SqUhw+hoMt6FSfqxm4UGzLijqtYOxesCjkBltkmDPE2JpPRJija3sPv5zWGS4Bxbw0QMJvnc2
MMwJVlhPjaIAnmc1eL/vvLq0JJ+lpGUYuo7AHytRfWJ31bR7rRF3iTOJ5ZeeP7JoXOG+IQmOmVX7
kuylJ/azF6KO48CZ4umk4rvxxnXi2rKeRWrintD6hicCepBmE/Ttp5qKRVj2NwTkMSIzM7qhmDtM
JDWR97bklzIm3M2F83xSUFWMvQ39s9mRfGo1onn6z5exrB4Su0Q+TBJIG9aPZEyNj2mzqMyzE3fX
LsuHVVn6vjPDYqdR+jEpsx/z1kbSq/YjiuGlOi9jWnKSTYeUBIs7b1R8jDQl3uIJyPdZLY6jrqt3
38jBTUdJDUuzDEl1LZsauaLxIauRASGkafZO1ktjRcNrRQyLby3UlZ2hvwnS7EvJlWoU5rADKVA+
C5O1EZuFpFP6uy0Z944DyX3YQd71SQd7D7z1YHbpPdEXEBCz9tyIMblmfIgieC9fBHs9poxrD5Fg
u+PIUb4Z1FiBMrfFFpmcFy1LdtJJUKYRdbD1QthBac5vHXIv98vY7Y1J90pgKwciTEn4/T21Szwy
PQjnIpw1X9q2+VjWILLnsW0Y3tbNrkcJfs0QeV4xkfC99OpfuEtLgA0BoQstgs/KPD83cYUuyW6h
AK5EJJk50SNjPRylDLp2izmbL00yWR7xNQjG5lyeayV3d01iUyrl08kAwBXwOLLUSrv5Kp075sXx
Uqim4mUjMtFcKuLMU9i68b1TSTuiEB1edKWnqa6ehtmBH6xhbxBWbGLqmUe5n/pWeL8fe5FBeh2d
7tNUOvPZSP+OPcWvyWC6QnQB3QevnIYQknMixiaXpzS6JRkJK9IBH6p2+s/hI8Ev9CuuiMHhC0NX
Ronh2KLGIY3UALvJGIbUUEI//lhIPjSdVLVmbSWmHpzXQml35KOZhfyRXrCPGQ9xLtXHQun+igxZ
VhXp4twQpErF2JjPWi0vxIGswiywDQbWVbs2cXu4kzyCDSgelzQmEwmFDUp/jAam6H7sSkeLxU95
mdUCCjjEiH2T67dBw3YEpRu/UDmEp3gkLcbKfm3IDPIGYCaWo0KHKU3K+MLFRGslwUgmML4+gmyw
kGn+7xsbOsNNV0d88ETYnUJr1neYJ9dcMFsPOLBDDEQuLXDcK+eYFOv1cGAMqrbzeTKowFIrRDLR
Vt+txiUf0QT8nlA9Z+GWCvhHE4nrx6kDrmSx8Rp0TngQcaF4OI4WiuIRA8TcYsSOk48IwsVzCepy
9VrbBziXIPAHXcB84IuSE8mMGnDFjw2Ikh6c1qXh4uhTCHbHKS5MX2SZepwIVf1FgU0x4ArBSPD3
8J/jhUiS9n+oO4/tyJEty/5LjQuvYIBBDWriWitqTrCCQRJaa3x9bXj068zIfpXVPewJFp1k0D3g
DsO1e8/Zh+vAjpFaeE4j9vdDrw3svyF804RxKJMjETCnLxVj7cvuFQ0H5rDSZw1xDOhIfo2W2dbE
zmeUuBzMfjx006Gv7WpX0+o0XOgM7KOtYRdOLT3iqqHE4wZSqIk8JkNnbvTVrFfNcgfo9zUGJXfE
XZLuUrQ+s0o3VS5SEgNMq2i5yaKgMHD7reOqGk9DNpXRnXcB9uOsM0/IX3ufiov0KQV+MZkan4Eb
GMdWmNU1Hcleofq7Lzm9X+2Mpi6WqYjP7uDWW0PvaAz6ZX9SO4JUbJaidV3b9lpB96rOpu4x7TBG
MW4SLZpIDBuCWA8FeoAbEnBlnvNba4/UNDL5UnOdFuYs9ik+qjasD05vduzF4oeEhWeBoal7pqAp
VmBGfbpTJiyddjhgdlHWuVsZKwwg1q21WSDGaNrTGwGbTZMELwDoay02F7XbbmTZ+jdi3BK0fGzB
Q2s+Avg8VCXJ5PpEv/j1yvuge++nFRD57mU0NGrMgQ0O6Agf0M5U4inIg4sQk1ta5v1CnS4ZgZFj
E08PdSIn1oNC1BJSE3fPFwWa9WhRFmkI9gJVszCqhoovg11GHruX1TQFA9LUED2OaxOYL5VRGR0Y
e4ZbsrBfMkmjsvdtfRcmZnjgL7L9LXJ5Uq3YXRBa1WMGSp5tnHIb3IIxW38wOPaAcj4nlfMYQvAC
jH1ou7dubKyzkdG/UOlUehj1CE6gKrC0XJDfVVtHtwMb76vaUxlqu07p1ZcOQdWqbuQDJtryLOlU
a6YJ5ouqdMZL6y9mnMSLosgmFS9ekQQFMuGi7yR6wHBy4nFjq+TQDFywNATDnvxKvgL03psfkxdo
BNh9xvVlXgRl6cWMUPUV6b4nqACZzz+/jTwOMBPYtbhP2MZD/A8Jl9s1cRvNOp0cx0FV1mpAfohZ
Mxhjp6BvwtbRL6IqVgObsyNdtHVVhPkhnNCGWBDcvUV4qrRKSh7YFou0LSMoiF50VNAIspwtYBab
j2rW2ntMP+Y8oI/9Nkz5YLa5TJzUvEIC19ZNjVmgNPOceWXgHgajKfbaWLYXO8ySrU0tT9Sc117u
h0LoR09NvtR4vMrEYuZNcemI/hK7o7tvhwoOlYHSxhnyfWDW+yw00n0ZNs7VMLvV/WbQjQWA9/tV
1mTyFbbZWVP4OIg6ih4Lw+LN8DR7gRZYruF/RlvdMYxFDwAKXfMAnahs5nbeGXutiSHr9FzV4xSF
mOWCkblTUfxBz0MuqaW3MBuVN7qfzCwME1J+OsJ0TzBTFWU4OalK73Q/mLrwTrUnh10ZlVuGriop
VSV0F1IKCcvVe8QaWqhcufKoJSL35kwR4KJB65tZY8HAEM90WIhxoXjkIihtEN10+RgDjEPhTfD0
RAuqmZKutcymmZIXESV0JMW+EYx8QsG9uqTpNIRk3az8QTFXZCFGM3/6TOOBBdwAAmNpUnYQmUva
etDHh346mE38xqLQc8sJon1uZcXKyUfM3egwHgeqhsYg2cfs7WqVd42zwXZzNSvh7huNHaBEer2r
8J7OgumZ9EmEV1jFewpobm/ojf8Q4DafF1riTwFPgGwQT62RDKHMVa0pFsnFsAMCCOmrHl86U55a
j3wCw3eGVelW8cUR5ukOgoravlkFrTrsgwbRFrmF1rqOmAmY5Ias9TJ9Lpqi87aGQbie0bfZnJTT
bI9IzFuQc0tUO3unWd7U7Sqnc5qSeHNKEqO9YnvK1xMaBumQdnQD40qLp3rQR3oZQRh/Ufp2bxHe
pE6JY4B4DndWaEqKGNh7aXGxE53zHQ56eahBZeO4YG7FfHfcpi5Ks6QU/kIMdnGRZNyuVfyZu9L0
gV0MHhnqxOwqYZqcCb23F0qoAewqbXt2f+mkYsHi62J/cX+IwYYVLfXp89ZIKxAgRQsjZWPYmNia
eE1HPMe02zVnkXWG3EfCyvBP60hhTQXttKsD+7Rc/cSyC/qhALbYJthsCZWpLi0hhq3u4fTIa+dZ
B1BP7cQcXow26oRJUT/XtdI8UK6ZB0N3g23vJw9mkW0i1wkuY0qit9753ICqUCHFBslgJsZyr/p1
sfJ9g3m8DRtf1YJXVKSAKRBonoZe+RGalbJMDCO9dJa/vi+oCtjJSJgdDYhr7nnqHvx9dFB884jU
feqnTv/LANOJwT1loQiEIWOjV493ulIRbzunlydISeSkacQBJJb0jlILmO07TItRpdbFcJEm0b2R
/eYaCtVL2c0tTTE3cdCchEjoWNU8BwZChi7sXmip6PpuqPY5WW+gI9UGk8VVbVqmoFNXi13LjI6J
chJN/eDkbsSCabxW5jBuYUHvMv5iy6B8y76WwMz7RotEovlIowD3i+MR5h1Pmk0n6TaCueW+12xu
aqzTNJPBNerj+zCC1bhjoBrNueS66u0T1/B3JqG2qleZW82Lv4qmXXhGiE4a7mm1NOKoZWCbOWfN
DcKjE6gAONj6lloLmEGOm8pBlYMwPlt0bF12d26bqVtvxVgyKcSNTQCXXR8gjj77GCBP4XQwK/Pc
yzLdFfBEdK9b61ZsnLkAOhBDUyMTH1+yKyqTlmMxZS9B+++jzn8YPhrsHKs45TcVlVQPYTZLq+Ue
k8PhHGqhPBc6PTKYTx5zUPHs1ol3AZIUvMzJsC72RanFKw3RwSoJQWfdrcjpkPrHhnUtTn9Y0D1q
gbZyXonAPv/xkCTndidBM/0in0Vq66xzxrg4eWJ37ZvztKnzJ6GhvTUII142QFp4Q2U1l2ptrzWH
m281gdezqaBoo8IDRRDieg3yJ9Ubd4ofogqLHybF6gmDf3C5H6KBgsCMcp3IpVJ5Qhw0S9SLUlv+
B8BWRrBe9aVFeBNbJTI2Iutps8m133n0j2BcQRHA9rdwU7yZpuIUy4yADt6XnIb7ODTtzv0quqzd
lUVdvzKh5lq1X60K42keu8mDY+cHU/XZh5dkRrqRI1F+F+WGuKLyGpMyZYlpnzKob5mq8345wc1O
GPJbVfsYRe0mHRVgduQIzG3fqHaNTdpxXhjDkW2Xt/IkeDjXbNwdonDMOBZUQ10pX8l9b7cu+qpz
wOZ4HscO9LRejvsocL/pVKEZdxxIayyaLMboz0Tr22iHmvSk9DujUwuwLNCBFSVmNkQ1rMwUqR2k
AtODPIcfqVWMNyPQT2BW5Vmg7BdQcX89ijHI6iIm5Rc6weuY3mihWm+podJM7eNupfeV9dbQG4I9
aTzRT8OmKl/A4LXLbLD0h4RYCFKf8mAPxQAMLDPPJojfdGUotiUmnkXK+p5C+XlQ8EEt7l8FIYPC
+1cdLT/8ud1S1siUQyPQrveDDEoUgxYqpulbTW/Hp2kuW5o2Q8qi3lMsJrc6GdVLwB27CSuAptzB
qZbLAeBAq6ITmw6jA2CAXnQ9p6a4dmairmTE/B+OXYZEB0u+jWbggMTIIkAKRIPZ+c428UeBk4Yd
Qd3pzH+V7pjZ/UGMCDqlRjnUN+SqQ9WTUzVRdGx7nDJ6NCEevcEgecFnrFAMgKgIRFwfo4Hqu2M+
vyHCq1gZBQp2HUoKVgjrq8Bic2kppXPvk9ZjcL0fGNvKjT+9ICvVnYv63VtYPgPFa6+GjifRp2N/
RbXM7nKqyqIevkom+lnohcnPCC3sFGAXnQvMBAv2tT+7zMwfW6VZopaDER67DvQw01zhbbwYKM8s
EsYQNWeLUXW++ipJD7rl5S8L2VBMIVi1b2bNScx7kA7ZdJFkUXFle+V9tC31WAkHCn0CCWdGnjwV
IZN7FAcCGXWAqBBchToSpNQrmBYqyxb0Gcm0TUeDzymRt3iukX/ELbjBFuXgEvKqQUAU+vPIKl4j
3G1z3f8qUTPvyQpPjaq8pir+33sd3GbVCRoyGwClcSTirdzkRsmGS7V/YFtGtmuhOqX35i7bXg33
Re+EqOkthMYdq3SbJ3tqjj0joSnK3dn6U7dMjH62ud84qgCJi0vlvYyVbEdM1fAq1bSeV4nDuIPi
giD26laN6sC9H53eKB2E5xjLd1iwNJ7/Sy0AhXS9Uz4aqCUhmyR7TSQKyPSlWXjdLFbRAwxDJh4t
zEnLsK7E6v6w1VIYaqV4AMMFD9Fmmk6Irf1R5O050Nvsuavycl0pNjLssg4ffXv4oVfCOFWRkczw
n8lTMuBuStHUbLIRyd6iyfp4GQ3qkVkwzpCpL1pkVXWdQDLsG/meYnjVtdfMeAebCDBZYPErXq1s
2oS3M1Gag+b0A2BBeqFJXBs/1HD4oD4tbjWqZmeszix3+QaAZ4KUOK/OlcUCo4xBvk40euM0onAs
Tyx4WbEhA4aMC3Gg89yN9nOo6MdmNJOfFdQsT2orkEDqjbpd3BBTIPNXUV5Lh4mCBWPgWmaTDLJw
oh8ia9ZtQdGo6kwf7DIaD620MB1NpzWx+n1rAxnSkdAhh220Va4XH9hCcAZm3palx975jHkX3mi1
Dyp9mxIT7wtDXAQsAou8V4XanhZLshxx4176/MtmBDaHE9K9UATAprasQq7tnjc4yLJm1WhZcARw
FBxtN2NS+sdjvQkfSpoWm/u3/vj+/avMr5mpKGCVnMTtVsBsCMRx1fH0x8GqAG1bpvsZKl5NLho/
9M22Z0ggvlStjpTNQBN636Ne3g9mRUhnI8UNBmn71PwoNRSCOAhwapb1cOFMM62z1XjGqlae3RRk
klM7wWsLHmnh+TLakhGnQ8WuNpi+NmpPaQERxbi5rnvk5jC8tgxCqTME8LHMechCpDya/pnp+Co8
tZFPWsgNPuiqjUl8JV139qtI8uW26a1VxtyWyw3VXEWK0uHelChUuB8DnphboSv1NXLX4hk+dfMz
H0Q710K6CcLM4j1SCj4OJlzIll7d/dCpPZwNBLac8CfaAlsna5yjNR2UVs3VRV9p33wuJekIWqYu
fv0Eh/S66lSM4P/7t8F9jeACRsoQss4vvTV+0vDQtvdH9wNh9WLD7TDnTpOJHDsUWq7S7PemKLOF
1HFdtjh/kQ+U+o62+bWKXHm+f+t+iDNfcPGD2/nLDyy3fhJmcS5z0Nt27ftHZdQ9iCvxiz0Wza5V
W7nk7BJfG2jfXTgUb7iX6P6PnrktjCR5GxbxNL/MpCm2VplfKFbpDFuavFV6y+57FPIZxQyfMEXN
nwIrvY2lvcqanDRs06mWWLUZbMPr28KmWw04eh/GLuMe7Q766l5dh+kelTQ5qp6+q+MCvWMdK7N4
KF2BU5QlnV7Vp7R9dmBaWm+8AZkEHLlvOFaT8a7MoNvo5YuqqlvFA55ViewBIks113MegRxl6A2o
iRH6iGVsFpbyEoXevFD17958ofXP1lSzwnVc4wKkvkSaLEMdwXwb7nQN6bSiljtrch8z0nLQEcbT
mopGlTQ1t/Tf2FaoWPIN2sGysVAF6ChB3EUCDw0j6FiulPBDZxK80QMb0B2TcUQrC9+CpGqGuM8d
yk0bzRzDbQwdOTBF0CzZXtWri9uRIh5Xfj7PBrTVNRdI1rkTMRBJsKHos6Fw+hlDZJ0cRHaiSjPZ
0+jSIXuvr6ZbMAyf/mEK8pMWRbR0FPtnOnU/ZYMonxH/vBEl3A42hsuiombzffbInffZ0/82qDMJ
zwMymAEpLtu0OOG4gmlMe891zoOuhAAxbXurmtE2kCBLGIDmu9jQ1zZMlbldFiBK+gM9zPacYF7L
QqIJi3ysMaZaGjrCxF8SnegvGuRojqgAYmJ4MUMKKO5kPzyXtg0RPTVSiMn6KYc3Qq7lLFVFfhxy
pMoeEZ2bGjty3GELpQFJrqZMrmPNchEwz80lrbDJAu/IcNu6yaFq0kPhVeTvUqfPRl2HghFwj6T/
RpbcV+kSk0FNDWA38y6NojsHlVSM3G4AqrTs8oMcpzbVDB1LtZ8FDTZe30J23mTbUKjrrCetQ9qV
ssoMFaxP0Bcs+Ji6DGj08zop3lUVgETcTqm6Wu4uycvlN2htKuIUWFE+9z00rCYq6d7U5buitnPX
qcJ5NYbAg0W1TVBybLIAh2arX3xmt0+2b+K7GBp6bUjXdQvRolG7F7TCNL8noujoKpP0ijsam6CV
GnXOtmi1Mz2YeM0wcqaA5N+6WRBs20JZlOxpFjY5Axi9wK+NMRCQwbXf/DKZ11Kvl90orU2QL3z/
y8U3fnMhXHZNHmzHBlaAtPkv19gDd2mNR8ELxSyeZN94ZYwa+xQQ2kVLDuGhg8hYejXtUkxHxdCA
e/GsHnAr4+dhVmZ9iXoiukE3YHKVtJ9g7N6BcAwgFPV6lRf9uc8xyWEQjSeOpUCZtSDT/c2WPmTE
yLInlfPONqInBHtyCfGMtailcO2MLzZRS00zPk00EQuH5E1ymldyjMRKb6t6GpJGC5NN8ExrcomV
LFmpeuvu3ALRZAwwjkkfuEUQhIz6Roo4PXmKFEbHqe694VCl1Zh9EZsjV1anNWcdHakloSWOef2F
49x4zlkoyUJcj6P7EiaYRcuBQaWBEZPgT+1NsbDRZaZx8QKRYJrDgK34krR7izPtK+8OjdJV2jcb
y2+vOVRhyuJ4FZX4LHbCcghtZYeUj85BsO1/1/16HdahtSS4mVxU9mqDLL4qu/1yI6aQZIY089Yj
EyMfijVogR++lX70RjyBQCYwEtT1uY+a65hNl4Kt6mJpwJNF9NKWW2DALyO35ZaQiWVjPeb0D856
CIHf00AtQLFfaX4mD0HgIpwuewAqBAtxA2Cp0nLINjq8rwKdtjngiFDbOJ5VGZkRnSTJoJ1XZv5B
gs8p0M38AlmdnnEI4IiuBqDIMvqsJrCPOaX9ikaQLVpaSLCNLXFgza7pzPOQykMukMEzI7rYGpxy
6YzBtiZFeZJ3T35lSg6goCgN2mNDNtUsCpF+q21yI+gIz7ubv7cFOoyhwARKjGux8DVtOZap3EE/
RPQc7lPQ45Oa50SU8sVp6mCZm94+KsS3QutnmXb5JupiZVcOtrszufRo6ozjAgN/R2enpOzIOoTf
DWpkwOvfCvBH0F/OvqjtAE26+sIn6aUI4BainVvZJhwUWQmLS61LwbNyxipRLjINFZ8kLpyKG55I
k3zCXINVGMzTwsNMLTRwu89VDlA2TpqHqFCcXe2eixKnNT6RfI6qFBWSwQTDiUAO9p11jguINIPX
oYFj3VnpF6Xi3kGPybuVDlpJjYE89Z621cke32IyxMXvlwc1Tp0TKUXB0rUJa5C3xiMBArL6cdS4
1kQ5hEelV777uD7nuM/WuUp8xNCJ7zxNX+i8oItyo++8aZ/ScnwtR+2k+3jZsejkEvkzFeFEOtXh
3hBWKyNIxmXx1hO3Sm+zeyVa0tqJCm9ax/cx1sK1JQ14MwquHVIvd1dnzBjE12q6SSyuD6veMGFf
Wl0g9lxaDwB92GXEFZusAUMBhDjE8+twULpdiCTMDlNzC376YFrdyUT9v0OnABfcDXaJ05NQ4eE0
qZUi3TVB0KySlM9ShBu1H9hnuEVyijpzhZHhc/TUS93mZ+Fl2tGuol1RehszSMWLPclDkOnEyKWD
d4cQ0ocuUBYhP3voXC+lacWyjmZOo4U7y5QgXPW6q5604WkQA+JS/2BYKuLEjDWYrNc5fRr0IvDT
FfWGDw/vOm7oTR+kHw4cH8KvraVRJ3NV1eg2a1m9tjUqj0Lp1LlLpB7YWOKKcTcfZc7+PQUHZZYa
chEkI22WfNEibE9tjbZVkqFAA2vuTHZ8RJYL+KzX0ST+YrTCa4sJzO0PY/1BXmg/T0y5qhJ1ncfe
u6vmn6nRo2YCi0DrHS6ECE+pKqMNA4VZpBDD3tDgVbx4qeG/WDNpubaK9gylLrSzDy3M34O+/Zn3
BsoaLDkrmrUdYubh2JUgYsng/caR9x3q6RU3FE4EZgLEjlMRtrXDeN8J8p3oy3xHzcQI+Vjgf5nl
DoQfvSRfACGisbKZVTzmvfYioAtj5U7LBd3l2AW8nUaZi+V5vCGuxUEdpZsoAEzqt/Y1jBFFO5kD
kgkYxVKzO0RgBgoyQzbzOu+3SUt31hLkw7gUgrdSMjsQKjzLfhGF2MoZXV0DAQ6hoX06NwxvX5eV
3HZKuzYra26W9ngokwh1VemYZyOnezuefUSyn22nXDGALzviaJ5qVq5yAlBq5iMf6+pUILMfYyi/
Zmuvuu/aE/VSk0AdalQkGUrhunXyba5hVpG9fwirjEPhrS3ssSN+raNDcTWro5Z8i9xclUYCoFFR
f9heLs554qpn8N21rXgbB4bkTqTRCjUVpc8wPvsjhNFSRu9YfpQHKap66yF2mfWu+VIztltErrjR
QCDpmfC3DUoTYzNUNjgFInEsrpINg1roxjlkElfvu3OCqzVJan3Hdvnf/Y7BkIwmhEqdrsBadtsC
L2rokeozqHTBYMwFmNoVGiJGh1CdmJjEy09Y/fRHM8v3rQUNq9cXqHs0HTlvL8596oebNLC27KVX
WewwXGGUufEiUhSy8WZGLht5Sc9xWP19Ppn4PXWU/pCtayYkJUdYmgH57i9hlwivLPB7GLTLkaQZ
uwGc40fSWtok6jD9QldicUdENOily4pTjboZhUDa2A/aYHx41dzWAp2hGcqTKOh/hWISbvmvgxa1
/yPby9YNlScQOnZIkxHs7+lpoGLY+ww1r87jvhGFPbR+L3avjbHCXMiprKxgZSTqMonkcBN6jbIh
eDGEf+S2o6yqHKoe3bcD1gEBmoWVJNXoLCfKhvgP9WXEx4MXOf8fQsmk+D0rlrPq2Kppa5Zl6qpq
0Ub7/XWXlQn6J25A790HJnBooxN+b/RnzmAe0GklNxanH1hJ081IhfVLEwMvBz6YIkkOwj3H4Nro
6MOVw0oZSnPX2U61K/t2iRopepRa9Og5Q0IMufvJ0KpZsYo36B0T9YbFUb01GLuUCgbdiFmbFAvI
CGphA2mMn1vVaA9NGnZ4iSsN9oPhL4waJChmJWCQkjiDLAMv4NrBAcF3sveysV8UuCgolPRl4xbZ
pW5E9cAJkIC7SIBQckBfVZgzCxd0KGM1DfYB3MM5+jkD62QXsGT3MGnqMGBVhNa2IcoZtX2H96nI
bZt314DKVmBDZ69V79sUMlEUiGnAC3czc5olCDbWBi1ydh6GQIizIG35Gxo+J01Zh5leHUcz89fS
H7y5H8t6hZ6+2Bm5AoN/OtwfglF/DtExrv74Vuyn/ore2TOsBuZidUQbjZsEeVTTv7r/+/s/tXyT
HANyY6Q7+mdzOhQpFmBNaw5jmWPByNiaCjDdC3tIGW8yZmIN0H4WXWVfEPzPiqmZWHqd/UB3iHAP
AexcY/cTtfUAJJ1DXMGdaAyU+RjYTvfWVy70YStapCQejYxlr6QxJXhDFEmg0VXI8ObeD6Ywn9Aj
yzVeqXCJmyeDtFJYG6dSflZhm+BDhvRBUmO2uz+UUXAeGMfYldrvxiS5NbVRbOjV0kdVTmNNLtao
a8fWQQoKQexVUAtuB1+H2C7ykEQDMPt9NZhXrcyRbtgkPYCdcA/3Q1rEQCqsCqyp9JVDombUxGpN
cgx11rXscv0pAKjoKOH4MKaphqBw1BYetZTwPevdc7QO3xYIFN0jo0frGTXVRTc3SSw+xHS8mXGi
8B94L5xRXrT8GNmOfa61TF6q4WRFUlkZTe3s7B5BQVfWgGt1s2dLbeg70migvOflcLj0fCoPeJRL
VM6GBz+gKusVIxC3mY1WIA81+zJlGpZi9Yp3dx0mN1s6MOO+V7z0RKBYwfiw/AI6SgCnldR4MvK5
VnRi1+sOXlJtUG50SxiL0g2d06IMaVQTp5AWop9H03VST1dHunQ8M96Q5Je9tHkazTzGW3qZ5DcJ
VhBOxkiUwgQSYKLkHAwMEMuO5ZxErQIyPhljgHXVV1sAvpCthj0LjvUl9nALZGlmLXxz2sMEMbS+
ykLINibV3LL6cqdht52RvFAlFXTZ0sZIHaKvYBwb7Abb+6y4Q6BOGQ7jKFHywqrXtIKgDDPb1nZY
bjUnpzSn+7VRhqA6BW6FlzRDSeYWDhOT6Xsh6w35ZVhPyspmq0IJjQLULgreV0XfW4pzImgu4tXm
/gENxU/XiHqG2UeKBnlwpYF8NU7fmMMbe8vtPGhHJYbAqEqWpcQSObD3dKcYUz2XbE/UtFoGpHCt
+yRFgKGIL9QUw6s/4dKdLJGwBTsGODCCK6PHaowaPEFKhc7TdvxvXLvahrllvk2gSC46lpt5NSgw
PTs1v4T66G2wzO6t2KnOelAaFKt59NT4XCJKvctkEh8QF4artrLVk2LR5rBLJ97pFipemXVHHRc4
llSdUJcshGwz7CI7DN+aCeA8RI1FjIGgq4HeATs6Wg7NbT7uPiBSSsdZqLwQN9DDqNrZA6Ig+LFG
84zad0/Dzdk4SW+tA7X+bv02uQZxX5xSoVqzWtebEwpGuRxqPTgYXTRsWq19y1o6H22HWbi3+kWC
MXNwzeqlSl8DiWTX09ljlF2cUZ9AwIzbU20003RFydbYNdqzbTo71xfHgAiVs+tKZTukdkmgiD9T
XZ3aAWrWiVqKidzIrkN0qYL/rWxXSdZMJ3QaVeoY0xTCFOj/m585bKFD2EGNqj2v25XTQdJBmzet
ZiyhmXAHtQqxYdiWPI7QuTcWGw6ygSgVdRc0U6zBGAKNuQ3Ix1gotAs+lHYDYifd06sp1onhjnNv
QK1Ejx+ldZIcJWfhJelcgKau2+8Y1Gq/Ymr/47c65i9h3n95+N+kdvMXfv4zDfz/Mv57/ZVNAdrV
/wcB4DrZ0/99APiMkf9X8OcA8On3fwWAC2EQ2A0S1oTGJgwydP/tfwWACyH/gXAMxrNJzeo4U8n4
z/zvf6jSkKrDD6TQbClIDUf/d8///gcNJBUfvUpa9/0P/j/lf/+laHYoR3VNw2JDZWfTO5/Kvz+F
+o65ovpSdMk2tX7AxaF7OnwkVmzOjMF5rAM6xExvGe1C34Xdse/dBHSOo+Jfd18TqIeLccxPgxO+
/+n8/Yvs73/5smi9aCbx39NJ+P1lJbEfJa4bEDNSMffQ0z3d3j3RYwJDYP4/RC9P78Cforw595wD
nepKl5oldc78709WVCGuwKRJ6Ii5L1jKcV1rhyRznRXMn0XtUxYMYtHl/c7tTAzCXFuckPiQRNXP
KetnqZDSNTeUb4w3L4YG/0pgbcXgq3yW9rfTItrCsED8hKazTYLO9PfnSvxlazG9fotzxcfClPQe
TD4sf34PSf2BUUL+6TYSzk+zBZOm1cNH3CbaIg4WJVEb2dY2dHtRWj7b5B4JIRvsv38R/+IN++01
OL+/BgWJGgFRA4o23K5zJ0IG09tXEVU6rS/7+vdPNgW/Z/HgZen28z//7f6G/fnJrL/kJDeQL+Oo
FDE1UPdBL/yUVsoPP902o/UZB+bT3z+boU4n8Pfn02xTaqbp6BafFfUv/7lcATfmG46y8ZjrwX5q
lgLdzLyoS7a+arjpDaOlMZwny2QyYlCQVduoAYFjkAWxbL00PxFftvSjLJp3QX8xiKncF04aHugM
5/wJ5ynVom7h4L5bJCUzF4Tw3M0D4NA2ZoOUJ2tTCrug6K9NBzEuiOE+DJV3YyDuYviElTD2Id1x
V8qrbOm4kQva68W2s+jocwNbp572M224jSLHiJ4D6ZxTjb8oVPdK8sMCnQNu/6I/YUp668GD1dlJ
Vo7cxCRLN7DO8fGPLzJTg23WsruhvxDMmDoU+0z4VOcjYMrJoFkILb90YwbqkpplRWdt4cXgYqme
okl6spUIVudObiGm8ZDXGvYhb4ZhCSHlh6+gabKi6l11s02LPobxdcJMUwPwTod5BLY5a9jbz8E5
pK7X3cgAy4DdlzhSD9JIP6MuR5Zmlu+ZkpO840M8tRF/I3TXT6Q6+4eIAJCDE73FPrzEPgUr1sI7
0hBiAUtjqsjGB/Uw4VTU8jM64Q8yxzYamBnZ22OBLC/daFr8pqYjjCCiJQKJkwvqYjxUFKyo7PmY
YEk0oPPpMlzlBtnojWGMJHNSazDn7S08htwt5q6VP9lTCIXKDr+n5GPOqDRr3ZHlTc3HeYpUjU2G
C+iwyaFXtiQLBSbuWKvEHwMadTHi9piNbUuyyM3wbbgPkH1Go+nRv9DVwNBQZNEbu2wysYG62e5z
2gXfJTVybpuf9HxPcbUhcRA70UtR1N1qULt3rE10ceykPRoY/HuM6YzY2MrjpR5rVyUxzbHmQOAh
3upgsLRo0rmz4dVROFPQLvOKuWxj57PUYDiRsHPCA0LmkBm8+Dn4zzrt3ssmMtfZUL+GGUZNz3c+
+T8NNOQRU6UFfIdeYx7XRfpjB2ajZqCdBtkaGeUucKYAbye4mgDyKfKax6jKr3ZJrpjsx08zzNKl
0DrY4uTElPGqrJEDDcTTZ+1GqCmEvRSkskay2MywbOpx5zzd8wpPx6PffSQsHXqiHfrReGLjskwr
ZkXVUxJngk9/8m5K/5VF7mRb3hLuETMvvRIEcoQOYx5MuiimZlYY/CBl6CUU3UcBMWMe54+eP6Lr
GAnTIDdaq/cqaailCx4yZ9RdSRftwpi4+7Qzzrpv2wtpQLWVJS+oaZJD7PwXe2eyHDmSXutXkfUe
ZRgck5laiwjEzCCD87CBMZkkJsfsGJ9eH1htulUptUrX7l1qU5ZVzCIjGADc/fznfKekgLAeHq70
RBeXKnweklje1yaz0ApvQajX5kZX5juOtWeRm0DReweaVE1j+ARmW/cW9VA8zg3gxorC55rfAqAT
71hLeQ+81AgsoXHyKqKXyql3Lv1nE1ehlXU3NBUzwmwkUGYjSiFUWVcSNzRQpXGtWvd5lE3Qah1c
4iZkYA+4WcusaTPFng4U8afevsSFa7+SMtO2YGM2dgGbm+nA+GqNAtUw57GUFA9LkJ69tWSCTiFO
woBXL6jXgo7aHERtpvuoR7al8soJ/KZXx4SKXmZRjNJtY8exKH+z1Xx2cKlV5L1eB1lci2Tgak2q
+OxpOG1sPteVFOYM7mlBghiMHQn0X+u0Ge2UDwlLH6L6UW16CqAL1SXXJQyaIB4mxfEsda8j5NlW
MrGTZq8fVILGMKeMpn0nhHSLw/f7UBWXJdVi0fAxQ/y6DhnqbZf13jL6L9Iq+smDCUhWjQlvH13a
AgMxzH9/73nx8bsCKUq44aqUUGJkhEwPSjSNuNEkhpXpi61GsqQNBXkam/kk4d5Vy7IbNLK9glbK
SmsO3kqnUTcwLJIZiZZv4dZHWBQgHZs809ZOXt+6+TQGOBlBQdfpVy4OjUfXim0V+YlqhilIp9AK
yoTKixRITH4OzbS+09NUP8tsfqf14d4babyaaKm0bJitywNwjmYKmZS7kaRZ41xcMBc8RjzyDl5R
rX0M9asWKB59RoGDdaPQiCgPVkizRY866HkJBZ5jINuawLGjKBRnoIHJ44lBhkcQYamoZB4OxCdm
+SkdylSu/YQK727STlYG+bJTef5dYGUm053T0/ThILWW8wuw9IpxZQqWv7Du6ja8AW+Ha3A0fyiw
Yis65Ehh9+peT4EMGurgV+VLUVU3LFu4pkUfuF3onNJhPJSmezCkceNHtBlaLQ2yA6WJIHm2ZpXI
i176bPH0kNxlVV0Z0obOODHRkktBzUwfJydnKoYZHK9Q7X1kfQwMZT2+eGHxYpfVCCuoosidqTWf
ellZQeLC5kuIGDOZ+zH285UQKlt3NRQvd8azn6K0swtSjCvXEe28AUNyofXmBobCUnzkPlfR12xS
iWSP/juVnTzr55twoMMIPC2cCSg46fD532+XLGPZL/95uyQ8nLuGbZmWwxNt+fofzhQVaMmRaoSM
O4GcstJzhrdWeJdAGA1lYd5icWhXyoVm7Jm44IX34ukxcmtoMrIwb1QZ5YiePV75pcq6wYdKTp+g
SV5k13YNuMAxXlsnNi+1cO9DrnQzLDieeFNLy7R/cieaJYUZsdoi6VGIEHG2NvDUVKhYwBj77cJC
jV0QUDPJV0y0EZ7qCBwMRGLGHOR73PtiiqBXTyck0CCZ00MeusPeQgKjzLh9pnhlgu5Q/3TLF1DK
5masZbKeLT05ZQ7lra6eHplUsQepNbRtaAO1ZM7PthWAVPwM3ivwhuTHpOHij1QMBT8ZLhZjyzwq
96Fjb/KU8nbd+5SIIiuemiy6RA9N+UL6ud1YfQ5PpFs7A9Ers7jxx75HE/ffPVOe0ZzFVZ0KtoBx
CBKRNUy0w0WrNqUIj36XaQdVi5kyDYDFyeBBerLdG82tMPnneytqzmpZiRlM38T5vMfyCy5jZkhH
19Nh2YfZQ7Wzo2LXaWAOppEKXc/TNkOJVJKio2oiIemeiy9naO5izx83hkHNK1H8JWuIzN1We/ar
lzKFH9jXAnzoeI4kG7IOQCoIw7MVYtf2Jpq0QiZ+Q71wUh0Q3UQyN4jAHoihvH9bfkxWiVOPpSwn
5eK47LLzald5hJst/4PlAqa1nb61dfY2qHoHkccLMGZ1ZrzKydounStYzXgHQZ+e7C56CYFg2Sq5
rqvoxZr1q75FsGsIFK30+Ijd5SdRqVVsdkfPUDutcZ6LpL6m1pXSnXhsNxF+Yek7+9bMH5FF9Ta8
mAw9VqXOrqMR9q1ye3LXHWJfjnt3YnNIjRdwrUEGEMvTlUVRJmWEPA0JK7/N1EWsEOhs6T3qYfvD
9at0axRUIrrFNfwLD6KrS+9nnO/rVNGup+Ev1JF7u7q/YbRQcRQowcQzc/3gVOoenBg2A+vfD9yw
P6MYF/VIUAnkQgY9dKFs4SnCaIujGm+F9MVnajvs6GNWEXvq6Pnph0AYHxkfXmSAyB7K5kGbqVLB
CKICctgHhwlfQV34KkU+3qqc6JJDU25k6bAa21u7h7NWDGO/q53+oNepfNSiZzYAppvEV5zD6dTK
B0xHHvSZ1MbdE0MSi0yKhwaYapnt8CnzQocovY6Im045DZ8VgxcGleFTSfthYNGvGfpQplreVVJF
0JZt/0XX3Ls5zlEjYxEzMwXS6NL+wMzoHlPmHTv37kqOjCCapQprspOgq7Q3qROytM1POoa+rLbw
GJNzM1Vp8Zp1uL1Vxh0JNzETzUHXK+PsqnNJkGHbkRdkeptQbAANfmVVyQ83x6aJK4A+pdMofAo1
OZaMYCjmIl1KCDj8Udur46Tn+EyjSV9xmCmOmqg4N6i7SjC40EcV7pw++2jdYWeTkN98P7j/V9t7
mKrPv//to+wKSOJ3nxGK+R+1OsNE9Prn4t7xPX9PPt7/0//xu7ynuc5vBsHgRYTxbPQBFrvhs1V/
/5vmer9ZnLl823EcW7eg8f6Hvmd4v9mm8G2+Jphb+x6v4B/6nuH+5uqubjB2tXnCm7r1/6Dv2Tbf
g1I9H9lRd2zHdX8Z37oNnNSmRcXP+vxmtux96F2LtHytM3rhRNxYK4Rudde73V0oIM84OkeGOhd3
xIGvya9p66mK5V8oVr8obt+vCrHe1104crxP8YugonV5S0wXcgfPgnu2eunoEzqmes3VT1M1kieO
3p0u/Uqd5OzL27FFmLSn92k0nsxxeAqTxVdCQWltR19mlL2LUNH+VYR0DRLXdRaYPzUxWE/2f/jk
L7/vYf6l6PJLmRSq/fvfEGD/tLf5/ZULexF0DdYcYKp/3tsQ4jD0srBIrXjOvAHI+Sax9Y6SRS33
Bn/TlYvWH39Qq+bzmGcnI22sNw1h5v46SoYryx/PcZWydGFEaS2qZqob4Bsvg4FTFTZzWuAxpISP
ZsaTO1gYA7VnzaiuugrxKLdZuqbCWo6ZE9Sj4kmI8InGYzz48K4QBmpMsNHD7IrdwCRTwWsPfJsS
G4Ycd36ptoaffhFaV+gOWFAl5r1QE7cS22Ynzxo7bzFA30grkhnxvdm962W1nZKGogPnGNHkxCql
icMYoQCMwPhQjmgPY5PlRTxkyZimRUf8BYsP7UmyK56IHB0MhcfTMQ9s/lV0NIW7Kvi5TizWFo5r
LWa7X3Pp5TFajG2SuMVTOHFgnh5tWU2YSUNj+/03xCi/6vppKlm8kzRiA9S158IrKM5SMFVYuiiK
Uuvvaxvi+dsoajZuE3UpOqWW2XSTxvpJVMmLje24yY2nqtWfShcHuj9X694SR9ITd2Ig2zbNe53s
FpJaFjPMMU6DiV+rQ8zZW85F1Swh+swRQ2BGxBQAqW5qe/K7jBnN4p0E6NZLb4yGzYDqwbVVU2A2
GqXsTc/GQTUc+SYi8OMULujSaovo9xjnSDvpoN5bnO0rhwPPOvGfyURdoYK8gQey9761HmYnWfhR
0D6jBEOy8VYNxftgiWkdWwNERHK0leaqdZPyylwHWkUPqacf9Mdi9PHLUZNicGpc2+4HynG4/v5e
/LI5YCc2p/oWzLs7VNtBn16FSwMVZH5uNt/eK5V/cva5MR3/4i7Rzb7wICS2/Zl6SgtTapRxFPQa
7J9WlHzyB39jkvR1bB8fGc+bwWRP52coCV6W86YNbo/QGK90PHqNw/JreFwHXlkxyU/kVyPC0xhH
d7nO1MHv2Cb3yztdyhtLJ9okzq0RkW1iR82eH+9hNEyc0UxJmTv5Ky3mfExMDeBDOD4UIyZ5P6x2
wOpzfB8WfStDs09TqOxhDGFjlBEQQMDLGFSAnycxOSquQo+Gb3ciRNP3bkb11imKigLjgngSjXqq
jG43S2r6ZrdOAuD6r7MNY5uzG/nTScggHvliVF4qRKLdGGErZo+nb3u48XBX1AI/Hzejg3cZzrLd
VTeqb/clxq9SciF7EU2PDaJE/jqUC5tXoWLEaXsTy27ix9GsLWtv7QmQhTR+aOvRaW79wn32iiLE
f00ldkq1Dv1BGfVT/vWAn3EFGz1cOcP0RNz+OZM0bVZMhxOPK6r+4cIORbBe/oaWvWfz9JT3+AYm
wZGUimgQFNK8xB4DbTu94aa909zpSU8hAuJfOje6oprYWj5a64wq0aFhF8i6XLhR/M5fp/KGwHlD
AXQDbnPjacbTTBZ1b0paxIvxKc1uokazgs7kCZVbzjmtDYRiE3JIhUt0beV4WZtMbInC93jlb5oi
f18UROKMSHTcUnXSNRyKl8KgTTJCfsxg7MQ1F5rrYhSGPuC7ubWikWJYZTY77dQHz84Lkg0J1szH
59eBbl+1cfY1Q6nk4Ik0OdACJfwQ2ZzAdjxQ81iy4DQuorHy6xdyBauGpYi8LwUPiufN8rQ15hPP
jOX8QFlW4ko0tIE69D02YIV5Eho0EtuVnvMistF/KRG6ggx45rq224d+Ni5aRPQNuP+n0VTvcuYG
UsR9iOboRJOSCxNmcCV8e/C43V3s8wGOCegLwdXMx5lvQuNkl02O8mMioGsAqpbnqjZWH4DNhzD+
8nKeEx1kUZ7lAugFPyGT/FuTJg+ZnFzKchg9m5Bn0hRJqh82gLLVupgxDJexmdBbR33M8msnc3C2
zSVrYg13Rg5taphOsaPuSoy/ZXY9t9zThJ+XBO7SJZKrM5bKC4a4u2WdL8f2zmRlMrVwE43RD0NO
T550rgWYI99KPsi3U+XDK0th1mzxNGEEEps+zJisqec5whW5lLdoxvwU5i2NKL15VDbYoZRLVvnM
H2IHd5jOd4i8od+VXX9dfkaVfyYgGq7MLCyOaUtvndcHYz4/GjEHvzi3rgbA93i0KVRpuJEqbsxC
1h/23PJGyT+OFin8Ln9nr6dAx41PBoEcoZvb1HIOHPJYt/gEm5DOI8yt40x9hTKnB93iLYyJsA5Z
E+3AIXqg6L/J9MTP9ITCI/Yq62UcAzHa2IUk3AfXvTgjLwSUN6lqsqupFQMCmvn4J6p6VhE96N+X
x0xGFTdAsSM+Wqzmghqd5IBIUAj4SJHVlkEZ047YFseZ5HRQuGW082OLXg10RjiqE5/AwqHSzyrl
vnPL0gs8mXwlmbltoupTW56WSUIhQcc3VBUX4fcFYZWso4zKrlTa0JlHAl+4Dj7crq5WmGMAc1Nf
oC0heX3UUhzpNm7aqnuJB35uKWk/nKo7fthew7OE94WbJImAf6V2z5xD1+6+f7Bec8mmJtHTEsma
a9iVkvitdZ0nIaf8ITBrh/KVpSIqS6ZdCEKxN6NFSUjpP/LwRWk0kaF/8GzqwhvVIsQl/leose39
/gzGtH4EN39g1IY2xRSavOkngYDkmuphl7/P9Ilr2fXDq0HppIgKClC8/OLq1s6xkvck5iJf/lDS
zoAuDj9r5ELKiuXDQHXcITB1HVu43iCCmVbdE0B7PkOn9gLo70HdWj9zfMBrLIgO2Wk8VqBqDm0L
ApLUHbUfNbH9dHKPCCTwPdJ2T2RkHVnNawj0b8vxEVRfMZSHYWztjRXZJ9/sDhGmmp2RwOROcRgm
AjdPPGDP6WS8H+eM4DLo7i0Vepylu2sNjTpgJKetG56DKZsbSQ16yQaaT1beI/b2QNh5f5M/38Y+
GhlpsSzwSIf3fYXDm5PyKrPsO723v5y+g6CugLEvBV5S3GXcISDptaspbfudad1BmMBHrNxorVHq
y86liUhguRuHVyoHzizLNe8OPQ1FGeZd9EG2KO5uWXtMcCRApsC/5QCht1RXYGRuWxLELeihd9I3
dKzMDewGOewonmC+6nMFWfI5qWibKimAYqgVynUu65IjtvtTfCysCx4aPJ9HHm1myifGcYJPi5bB
MmAzW2YeKKuRwHDjUb/DASSMeIXfN+Mw5e8gNE9Zob5I6NIobIaHUjQ8HqlqUqZ/8OXwZS0jsuW8
YI/pu4swsNIy78E1iO7AiFwtFzUiIVEDy/1Q4CqmkM+i0DtzrfCCjrLc1Bb8OXv0nsuYjlJueWqq
7sblMYvn0VwLHr5r0jWrqie224KAGPBeQeW2LmlPM6Fp05UA80ew92D98D5YMrW1oXglPFbXNfNo
qI+8fT8xntm5Po4LiUibeYIWs7zK8uhklazrs3dLCuowWdz8CYEwUdMm5NUsQzubFvemSL9g2ap1
2PSoaA6Im4R3bbXsUt023sipkFt9tg5jUt17vtFvNC/SV62WnW2rxGVKSkdLeLRP5N/xFfZ6YA/P
5rKCUpxaYQ19Gsd6ojj4QuyHPshmDLrEwB/Y0XMUhZyfOpOJH3EzShx56hRc2B7Dx43jdcRyZbEB
GBQTXg4GjkhAQ3jLI09sklnzxiEVGqoYMCjfTdcG4lxudvo+Pn2DND1qY6iievZCYpqMitdpt7zU
tpCMyvo3V6OhtqH+lbEbmyhP2gw5E4/0ewfANs2f8/TmeyPsAfNYe/3HoHEezwcOC0DGefqcYwtX
Nyjwr7aFm5b51QXUK7DKcfaCKo0e4kh7cPrxaixYjB0huJt8rlahnfV86IJSw08Q9+Y5ytOXSOnG
llTLnRMVQaYn74xntDXdzLhLBSRP/sXhScGuZrrvU0ymkoNZOyTvggUutBX8X0FsuOLp72XycxJ6
touo/9Y0TgG+Tiny4BurEGLTSnPZ3LQy3bCmSQF/ahjZCLQvZQsjarmMln/MyFmMOR4Y8PF7Wf5L
3xnGVoOgFLjjy9izUhFU4PEJQzMPnyvS0YAxSk6GVsoUF37YmvMbjlGIno352TuWy5zBb1b6wjId
LYN5CoAVyX5Y1znsOrDbNp6bJfvShRGVd7O3T9gs5GXl3ygNVtbSdEoLC2d23N1YGAPpTG1AOxUd
qKQoGBrqK5Pw1rodh+motHiTEzk4UjR3qNIM3a+gN9mRBoNncUL78a7wbgeskBcmRcxsGJWcIm1m
IhBt2wTzqg1TcxtBRLUB1lFYt1Roty2aS4bRFcgbNDCf8ViR7JJeJyLtKY5O1fhCCpieCLsnq2FO
Fkd+1pW26B9o9Tjl5JHYH5vr/176+GWq87vygQvSEo4vKOXxfnEZSY1skI9Cv807a6Ub1fMUDnSB
QbT0SWeijWrPrUfzYRwpxgKN3FVz9p5nOdgW6qU4zvtUmnFBfL+s/9+i5T+zGv7PXIvLq/kPcyN2
yH+8uuBdvf/pXzjsJmq6JQGNzNh2Uv3bv/5urFz+5v/0i//y+f1d/kK0FHie/rlmuX7Pf5Q/kz+J
lsv/8Q9Lou7+5hBoMBwMY4hZBqLg75qloZu/WZbv+/TVuTjKHL7yD0siZkVYiXxN2D5GQTyL/0ey
1H/Dq4ieZ9sGBUSu6/7fSJbf3r4/jA89j5YTD90UTx6bJsv5ZXyIzTCd07EnblizrCXs8du8fsDW
u3RKi/LQDcSWjZClwItxgUcdUoRD3Gzd6+W+qW12kAZ8wdAbOOgnJbaqNoq21ZhfbEoIyaKEJSO+
kW8089CRnux3CTaRdVnAFh8z9djZM5smA+6rGP3T95aj8FyHv9BTTJI6NYd12lvcKoFXwbyFEbLc
CUh1Gz9Wz11T7kHkGds/fID/hfRoL6a2X34t7mIi9T3TXlTlRZn8w1S16/2OHHrc7pVuXzfCqfcJ
IHbkNz3mmE2RmQTFiJ1ENEE9ePbp+3cFONo+GUaf7OA3vfQLMVuvbhhNUmA00xWeq/I5GfpV20o4
tcnSnGdQfIPKea16amPQqJlGGDEon8y4jVUIDNDDjZbmLXzHetE6lOkG5MY52VVxscnLIdlZ/fRj
ajzKoAfthToYeeXr/dVoa4sN8RCJxA58c8y2KvqcNTKj2Vwecit+/IbnqdH9fbDx+631X/zqzD+L
tvwWDOFy+uSi0k3fMu1fRHA+kVpPI7fZC99dWJrFuNFrRsyK/Q8f4xoGO31enirRwqceQh+FLrQi
F5r5bskEAFTRnw2X4CbZrUcf3/41BjmGyzRbcxEj1fGeC3wQAWth+fuCqC1HY0z/Bn2cpfwLx+oi
j//5UrDx1VuOMAg/YitezJh/uBSk3qXmGBvtniFWsnNGDjROowX0sSS7RdbM4c1oOXnAvOmNvwiy
LdbjX3+4zdLFCNXlfmfy8ecfrsyuU65WqX0Lup2zXG4eYT4+EBhKdt8XzjS/9KQLyLTiqDCTVFwi
5WeUQJX1fijwsfABUHsxbjVN6+nKgUxUYOv7C6neWJT4X35JNks+4iL+PSSwX14nlVoMqYEJUNFA
MmwYtJlyY3I9C714AeLExFcpVWW/R8tmuzXy/J49TfIXy6ZlWP/5heD+xpbrmh5GJ0hyf/6FOZUU
hQ+Gez9G8qgTtFE02rHT84IOb/WGq/ASOma9Grvx6BiCUpWZEE5v48SBKgUQ4j6CzgeDW5jg0w1n
n/VhUJszF17avBTuIRVya7kTqW0UX6Ou3NXQgDFy9QNmhxfEqxuVOVe9Bokl8SgPA7+SO6Z5lFOM
1gNTmf3jo77UjFSV7A8tIdW8VB6lyBbQk5FatNhvn50+xQo5R3EQR+kj7b7NNk3VALIvG47x8qeq
oJsLfCg0R0YzOcmuhppGnAWYFSCgR+C79Jy2lAryWepCyoHYg1ScZ9azSRy0jHocBEPl0i4EIr2e
NUqSFntDKSMgmlGbodQCQRhsHS7qFGfbcJlY5+3J9f30dknZPkF232QsfdvJRxP1O+/cz5zDhHkv
nPgy85w/ZLq4nZzoYqHab8zOg26uV6954+RBkYwvUo/srf2DUDyMYB/7shVJyvC4VmkG16bVbGhx
gGpsrpLYFmsFR3wPUhF9oytP+BFqdpAQNE0jg7xGXzpyFFTb6jBP0KLTjIOzWQFkY+hA4XBM3ZIA
GbuKbO8+b8wvIa16Rab4tlHqjYUt3Y0uwlOCIEuWUVv5tvUjLXcxHUabnr5EGiXAWofabcK7ww0z
hf4tLPN715rUDsQZ3U69ZQZ5z6NcZNNZ8fM1aVg3xF0dTg2bsi/olQ7b5yktwn06NIDTuveWPW9A
X8bBt3lQmlVlLzY0nUIuNqDwU68ZNlEt4ojnpN5hivGv04Up5PrILYbZXGszlQAqJ7GsUKZNxNiJ
7Z+wjEfTaB/nCs6crPah+hGa9nvu+wtgp0JEiM0TNd/XjY94Ft8g0mIDhrqUK1jGzHqI3BH8EY48
TfGYnGmCevcsckKh7rxp/bxMMoNGTRADgUl3E9XRzevsI83pnCFX2FYf6U/qdmm00Yr4CncuBe6+
dA+yfYNd+kAmkQxV5eNlyMQdxltUUg5JG6eiqCOq3XhbzMh8/Rye+Ud5cslailR70wey5LppcsqN
iZ71aYxoaNl4mS0JpdlvDKJFw9vAiYYJFIu0Q6KiIyK7B11CsVc7vU2Q5bZahINMxB6k1tS+1N10
co2fPevoihrpmRvCPQ+INpuaCCm5PHg1HSj8LTDEZp9JrA7CUuibrY2IPkhcmG5QaLW382KDIkSp
rnSSmnA6CASaho0uNj2NdsfMVCvPYc7r8vMIPwmGMc7B7rNgt85IZ0IyZ16x4iUVg9NfO7l/AggX
nanz4XDpUuasUdTsIx/oHSa5Qv2gZKHeol9hm40wz8SHqYsOuA7XdlTibU/CZk89r0EXYjxRXS36
6iONy882jcZ7g0eVRBNcNVS9kGp7FonKd5Qik91z7P5NOzgtJN827A7FVNuBSQ3ElgjL62jAGrKi
9AkR/wtD9LTuBd78zoOCNs2A/Uu740VhH/FkAbApbJ4zvXmJU5x5o4m9Is+dnVf2IMUbwIfo54ln
aGvAbNW1P8+vsAxxpszDTwXzgEOjfusUmKnT3oBGKLrnvhoMiHu0qJFEPoczUVi4Ons3BWLbcN2o
F2iymMmIiG2JTZqc1+nJ7IweMVEDjG1BOwOolL2lbGMLTEq3prz2J6M/WcvEqbAhN93qeiM3eR1y
+jOhSkwzVniINuN2NsK9chkiTUWGHNL2P0sgdRijiOqU7tuYH/LUeqGcQ+OphvhnIyy02Fj3VXSb
WMWdW2qPrpFct8lnBIQ/k1qz6xOLpFrcUDUBSsTUm9tpYg40ETy7DDCr+W9NQmwgsUuYD/itH0rZ
uyC/YrVRs9wW0jb4tX6w9cSeXpbw3hPYQKoBPaHdqoJ5qMmRFvcVPVNaVq/HSAEkaiDWoytuwf8T
OZ5oXW+sZmcAkWwzCFuhKbhLfdqpUa5pSgYr5sjlRh5sKii2vcOYp8ggquCofR59ZLskql+ijd43
45F4houZnHI9WgKqeJ/NDdBZCekKbz1lyY8p7lS7k0+66967VXif++F73VxH3ZDuw9l5y1wEvMKX
F9aGTYvSGJBTrQPVUPfnaiKIb5KFg9FV00+vkmolVf4qp+S9VWO4nvrKJw+Abz+jwxcvl/+pp0ps
DJoqTKY5MOAj4H/VHHQW8aKRBphLXncWFEouNoriBoMFj+YQBM8njdIN5mryxnIZ69YVoBFPUw+2
g2wUYu2jM+qlhoXkFdZ5LCnSpHhrNqtNLQvKKnkCbLWCmXxtPygtF4GMBO7QoaDj3r0X9Jfhey4v
2fShmCa/zDZiLyy1vZm0UNlQm9o5+WmlzMddk17nMIzPxBOarefGd3ham2vTC+hbHLd2C/6jKoje
dmncbW3usHVjTy0lYEQPjH41V/4b0N5mJwqdKbnj7RS8qmNDwtUyryJp0MMZz489oyvQDM9uNbNm
2k6DFTeifcgfCa+wuwu4ANShNNB/WiffNWNpntLap6Y4cpaH6G7o0ZnKVHrr3ujO45xGV0OPPdfu
qFclLZ9szbyzGZTP4qqbircEzv1V7PThFTzNXZUN+Q63cRgk5GoDNJADz/UPP7bfutKjPVbnii0w
hZx8xa5pYMgmXROIOYNkPTuWJpyjePYoeEUfa4R7mGCNnRuve2QeJdaeW8uNTcc3/ZGQ9vTORp0s
0z3eTK7HmaS1m2ICHcVXOrLAZY7zZqXyANiewHAyMC/P23bj00Xs0lV3Br0ecAdyQq6GL5hRUJ2W
3AcOs8Z9M0YsGpp2ouRj2jUdjo7M4pJl0rqTRmYfC4y0T77vvrUxs1cRaaDltflSepDQuoFtBfS2
kiZdBwKoj6WFBxn2HcuJH4F1a6vQ139W3D2DbXZE5O+0aNJXU1W84WPfEOsFnCLIJY8nV+p3gIQG
muAYh8FreQUlcvQbZmR6+JDLOWDK3QVNwy3pu5CGcUY6AGBAnuN8mGMq3xle0d/XmU908DAHN+Jb
MjXcStMLLC8w3XwY1ZfXW8+NA8mPbqorvVkG+miDuWNcar2+iT3zLR3819orH8rkZ+Z3n4YIX5Vv
DSxZzH1nPamPRDl+zjMzk9ri3Ah6h/mZ2I7NS+jo5MzD1FtnZqFvaFb80vLmQ+/UaxZbYLeWNWKK
1dFYxggqnjbStim7d7AWdzMz0XFg2gJ6baiJxzQem9U6vvFzsHHzjWYAbKHKHFtPCApM8zYGrtmV
PRLgsFEUV1Y+UIaRPtX+Ke6LR5W261YU9EaX8oMz/+ThOZWzxkEjw6coMXM6XFgt8g57NaommwXu
oh+oMSV3ZeM4RkqHj1cc7B7211jU7cmesxtYumDXyyYwy2aXVs2dMkqoDll3D1edSxpIE54Phm50
+naP+hS+jDNSKScKphwGMKuW2ZLNFmPVe762yyIicN681Zkar3Lh4evXaIcoKSNgtb5OIv9i+Hm+
svMSn49kUhHOp37EE1VPP0KdJPyo30sx/CBde2RoTfeTPx7rPOSw4dhHgyPwqpwyAvQxjtVkkmxx
RkbeBoATxgbsM7v0VeXjtiOi7Vre2Uiti+OHPB5KllHugS/2pCPM7/qcOeJCuFEFs0Zso8iuOj/1
GJgMN5Fm8Bzw3Fcb8B+DPDI7JhxxqALZBKlQLZlZflRvPuIGyjatTt2syUyWzXh/X81O1fELxucj
2FzGbfHQSlVuZg6rd50Yzn7b00DlIPP2KuY4MfDZKZN24hZgt09NFq2A7iCzrZcJTgwTwfJcicAQ
+NCTIiduYRTdxvc/ACdY++LnFCanvumBtunpZ5WB/s4GZ0d43YSQRuN03Wt60MTewSagVMulY9uX
eOOpw7Ech5mSf2hTZs3OBEpriMxTaRI4BRJ0VHxtyzwyX/e0NM20Jy1BhLjKWc7pZPXs0NmKIbPX
Daajjuu+qvN2mwv3S7r1KaS/kpuA8kyz0Ei+VVQZcTywou5+iurnrIqvU56v9EmDxHCLF6bnoilw
V0l1NHs2RjRy/6T6KHPSn3XY2/gwYkqXq4SJzALosu16o3UwmAzZHn1b7KBsyitp+WtgjFXA/30U
Qhz9yKTSVzLjNSv4QZnBlg4sbznPP0p+ALop1Xb6PcYYSqyN4cSjcWPAht1omWOvHbel+9v2zl1h
VAwksieVTIwLaa1DX6RTuMDuPA3DRKA/vcArflbAaIC36oyd+js9q+ZLDpKjZE3xk3UEA/xYZMR0
J7LEvbEpa4vkyYy5xlM22+We6Q+PLwhvjCPUhPdnpJ601I79xC5eOLmCXaOY5tfJQHqOSE6d/wQl
K7Z8hAfHinZRNlxpdv1ok8PJ/HtaeZaJ1Nk1HUgCEd7sBJ0gixFP++KsN/qCiuNRaw0Xjtp3oevO
2wStX5q2cW9pkNFDM+qCftEeEkI8d2BQxjsxr7WyJxfRF3Lnm3Jc1Z7dAgj2kP7kmG1cir/9iOdK
ozfNNsmd6mT8O3PnsSO71ibXVxE0Z4PeDCRAtOmzMsvXhCh36L3n02vxttC4/Xe3GoIgQLNr6pys
zCQ3944vYoXRMZW1Wri0qlDuaFIHBVzhl26j8KCaybFThAPWRgGjBP3h+FxIr2nxQzZtosJKUKjI
ZlxbSkEstJa9MiW1bZBjEGLjM5rEyqdDBBbnmM1Bq4dUhcCnsJXNfz6oPN8GTEdwOkxuiJmcwqB8
t9QD81VS9GFK7bkQ+24XD8V5CosiIJeC6S/M7sUY1/AlTJZxPBbtejAQFjj5yvK1FsenvHqrrDi8
Qd8q7SFJJyA18yPVqBeEWxGK5gI8DiV0mk2ijPJo3BVY6qK5qWx9HiSLdiZqMztDElEqQhJlgL6H
XTyyHCC3KDWAKBBqtiIMtsJAm1/pIsMRywNoQBp0lIQoQojGDcMtQCtfbCi7TiEke6HgKwP2H/H1
h94UIiYTgMLj2f6UIn76om/9VoF6A3FimedvA6taJuDsWhhauk/6IqZ2mxs9z0KIYqaMhbFd/6it
TiUeCalRwWy1IVfthTkVdnZgpwo79rwUPoA43VCkEzuuodIUXTq71rqUDvfWE02lU0WeJ49jlNn1
QDKD+IgkPwI5Df2ErH49tCRiKgWVtamfwbiVQdvQHh7WxaNBOw1PmfCjRQyfTNk8yAlspi55545c
qSbR4cBOcolG1iYBvtVdnGjPbQGvaBXHiH308kQ+iWoouoqSHqWMkg67CQlydbVIlZAhtJ5OJAwW
Ox8xiz3bWIRiG+6uT6wPf8GYKZ7AAdcaVSx7lqCDFx4qMkOMM2Jhelyj1C207AzCHU1pZHvFcY3H
ibLPGUMe5hgMLLbIs1QDSSY8pGLMba4w5b3R3J69kI4oOwwlR5fyS9b+QnXSSMYwn4z5FRYJsT55
SDvUmwjrkE195qfyrYpcHXk67VerhKHKbHMVFZZfoRnYRRQiUU/9PVbW9oCn4WOUa0r1qpmDDdoM
gUHC/TDAKJ5sekjiWBO7zPRkLgY4J+mwi6OmxzfHCB90PGGH8DQ2YRH0KvvOskoggeKGi+t3yPF0
uok4TarDUIuhV5aoAvRbOYZ4sQYceDmUBM6W6ydoRDamNCfzAO/2rA29PavGUzELOInHT0DVZDAU
kG+clyxuNwzIg1xiI0s1bmDlVnASchHLRrsurO+mnwlTYYxgNiSWzlyb/qLqXjrfcdC8RaoIZxBf
ZLwqLBL3YqloRBRkzY2aZK8aU+XXovyMmVmypUX9LkT5scw7dUuf/dGqYxUuD1C3z5MSEQEnLgsY
sth140qLLLs8zI7WpdGXxz7XCQ8J2kERN94QOTWH56+4DJSk1/Bkpzg6cPdeYqkxTn0lfpntxIEg
p6M14v3pGk8qi02Gu6QKnRIYkWMOgk1vqpdskfdqtm6aKlP6uMNOPAINmKQY0lrxDRHC8nUBc3Fc
4mKxtuE34O2y2LawudPkerebGwP4ee/qSU82BX21rChzFndEpdhg1zxGaLwjL7m0vlaNtQvLxqrn
KViaWx9rIrIE12AtyE+NFj7KjXrFXPQLHJSlgF54R7qH4ENsKWkWN2tlwLpT4kmD8aRCvSd9alB5
ioVY7r66SvN12XozYo1ycNkvOs7HfQpWvJkwbyEC0x6u0522WSKb1XxWsW9RkU0+XY5lcF98zaUl
WNdxSb8gA3JiZbC9k2ds9Ma0vENGI/2vtshnxS1fCRmgBNmxRj6nvmQ65b1VT1zKjAW6Y3jVkuU3
HKhBlWZrRuehFVMz4ieiAuxDNjZQMQq7uJVEPrEVVarcCabSsXmKMCAh6ekCJ6UMwoOD0WnhPhEW
x+zFd64djTEnaPuNtMg9DJNpV8f1Rc5mTPoWzl1c8E5UplEglYoLknLfbS6+JuIxQ9yaUxKCHTUT
bAONlASaAYtIU9cLvTv4WBtOl/D7KjabORvNqLyPE9Zbo1lSH4wgXgZsSaXeje465Xhp6SYAjH1C
BcCvU6n3QteeZU5tHhsNdH2sg0pp0asXHYRq24/qJkv6gm2IJla2MGLE8EHnlJCEQU1HB7nUuaMF
ptslGgl+Fsc77lwHwfx3kbKLOY8nYY6DggJ7txdutOhudsLxsS8j3RkUhc+7yb6X6DAVVDXvkkFi
I0YOsI/p29QgRW/eXU1aBk6UXX0f5GO9HeVXlV3XSirGG6gxAOzKUZBfCc5ln52Qr/LCpdWIOUhe
gJwbVggNsvqjE7dV+o7X1AzJScZRdTWDOKekPBtR8m0Z4J4yuAH1vFNNcBlA0dC1US5Ezjh5FXYU
25mFHQ7OwI4GUT//1WXCBXn1m7AzC9q4y23T1lv1bnZ1j9ZLMLASZzp4MVH0N4pl6Aro2NZIeuaO
g4kwoJRBDXKOh27N+VC80X497udVxwVkpqtrjqnBHqbed6QjA70lBMI1IIXLXWgT2tDwjeNiHOZd
wxW5YH1tE6rLJ4aL7jBxFF+mXaSOvjKYx2rAQs8VKIPyP6ZrYDTzch5ETDKa+Fxp2ONwd9aeQpLN
wOnvpBBYsHU8RnTHNAKdA50wAkUvU4h0TC9W5oSw20BXh6rXkXiJgDVgLuTSzdJxRzHqTUk41shy
veBPvSPbMlvImtGbNxOaabBMtVz5tI5DZ++V0cGV9NS2lkJWnhwmKjvhaH7fZs4TH6vWbVlXzW0z
/SYlxm/by9fKhCGXTPp7ClNb6adxpyjTAQLyZn9u7X7JNVdktCU1Oumn5DXUEadm80h9UXqc24Vj
XT/sF72WQeA2dxInW3Mrm+tK6C6dOIIyaDo3AcDvmi2ePJmos8Oefmjpn2UhG+Fz1b0vrFHCfMAC
kyKgaRolvlBjLKiiAZ/BGjFriCKoWczIZooKiwYHqjS4VvqjgQJ0R9znbm6NlK4JFN/m9HRs1Ti0
2cLJdBhzMgVa4N6HZbzfMV/4GK10edTS3kD+2Y1pPnttXWJqauWjnrEvadvlRRGtKxc5+caWtZmw
CbnynAlpQYxD6oD29dw4wCso+BkN+czjQa8Na1cTHbHpMbdDmBYEC1j9KUPZr6bhjxLWcApG2Fqp
XMFFQTZE1vcwnh7E2PxlF7IQ6s0sGvrKhdlgJ7mCKQ8UzrL5pfzK6Wc+8FpIWFi3NAD+cH6l9Enh
KOMmnBSUJp88o9gljLQorhGvg/RCrWvkJIzDnTKV3DWE+G9B5od/jeDChWDo5Vs//+RS6eeVEL+W
2fBQD8WfeW7FV2AkmjOH0ctaNSWJBCIiXB8B9XbNIc+kR2CIt7R8Ixf3VNKz4uWdfhjMUTyIqN+0
DeNOHaKnilgTJudftsLwGAwSymr1kCgMwISEvxHdB5V/wEw/TMqh4LuBrlHonrHEb8a0HjJLEHbi
hBLQa5irJqOBu0gBOIIayOMaGYTiY+KzDb20nF/I75jPrbJXwmEkFg+KAU7LuNnF1CYPZml6xOrg
llZ361AtE0KubPE0T6hQCaS1uumYQA0KQmxgDSiThSbDZp79JM6e4pm2CRoYqFXTJj+WZJRXk4tZ
Eh7UmlNxK44UtV+0ue1A0mfCKYKjamPIdpFOgDJXyJ1FSi03B4lWChToNS9oSceON+4kRCVpRtgV
4sScSViyvYyLW5SW81Llb7rSvY4jjl3ZoGRIlxkMQIdHwItodsiLit+f3zubh8YW2S2+bjs6OeSJ
Nw3tOXzQat5QnMTemJfPU0YQvSyeNAo7ab1rHqeIARFzMNsa9NErBusJMim8rrQ/rrRacM9xo1QT
nvheP/YKWBeRJ4gkDZk3zQMbUZzlZVFq3L1oNiWAh3Zcqnchfrdy3G2qlb3lWcp9a9BeQbvR2bIi
LUi2X6PWSPRRvIkRSYjfzHr9rnp0rZmEnGKyaNXSS2ENE8Zp3OHL2zTgK5an9kcUopNcdqK/sgmx
yVD47K2F4ygrDH6YgejWPtpO1snEtlgWZx9YGs3IAnW69FLpDkV/+a4PH2tT+oPYWR+s5SpJ6M1l
rZ4hosPr0Olu0SMC3d1oT+qonOPiLRHyQ7TAOsuB/QTjikI4Kl8ydtYwIYStM+1xanPaJbnVMkKN
ZIoG6HPg73JT2XrXO/NLUwwXr/qrikAi4pDEwUvcIoVqWEnzi7VseVKRkykWMzvjOB8hQS5hyCCx
fVUhRkf5eK568I2RTFN9gt0OLX0dd3OH7CYMXLPDKgNuYMocwMolJ14N3iIB0V4AL0T6VJ0zANq1
uFwr4OHpVixj4IShvQNxqr83skV/t75woatoYFp1V8NJ31E/qvq6mb0lNMWDaO6zndXfe3pLwRxQ
SSunwiPOZkdaOhIfUg07JVKdeI64fQoKtRoKcuxhnK+SUvReKL7RDgCsScDmLIOqctpWec/k1NwX
Q64zp+04X6Y4IeisMSgKt3XK2wIFwSSOlcPasaEb5IVEvpDGjJ+Z/nsqE7Ijut3ohaA8JoOVvS4S
D3IPJiY0Zsh8JpbqjrxOBekolDoq9wCqRiFY98JIDmi2NIJII816PR2U9EzBvI3E3xjRxBmKqQfB
suAnCykJCC/tkr7Xk3nsxO5umKjH5Cp22UQT4thS/RMPpTtoFDlWmMU1Tl/oZeQSlIRkTEpRO1+Q
5Bvz8LmK/GDF3mGIyC5IliR6kVpiMAf6DlyVhR8Ta0xxWi3MN4LUFqmUkel4kbxzFSiORhTRbig0
UQCgBetgvpp8/rxluctvEUovRzblFGleolJPl8Wvevyd9zAu4oQxqFA8Qb1/i0PCq4TSotDV1W1p
lTOLaR/FPLSacoxdxeeCwbrTr+Z0EuOLNZdikC14h8WsO8L+Z18XfY5MQOxEpW/c0Jc7vYjBHGq3
OeFdzB4zkLMKBj29jwMB5nh+TsyOgCo9qQFl43Qx1TL1E9xojo73wKomIKLG/ALmVwbYVLBJyEJ/
SiGNQc2qHCC2blyzyxMB+9mVEn+u5U+Xs1ZMPVd9YrIztkISv8BtOoEfS4D1R4IqOcTbTk1bPjUl
CWQ94+22yer3qhzuNHYIHfCUEuXBm6vUDDhDSDuhwPYEJv+ljCtQG1OouaHa0APFgFbkCGfNSbjP
W04TJrixjjTBPiF+pS1tsFjb068RX6NZQnTXLZ8a4tRL5RJ+GlVAgRRKD3gFf8M0Z6AAXAvEUeyP
k/SjWQbDkC0hHcZCygQRYWldomOpzA+CWd1IyHFzw77ROGhgl4bG1OOgqXJufAoQM40irDU2Xla2
vAqFy7DMyoq9I81Bda6MRADEr0ocAgmk+M6EFI0JigM9Bo1apAU8HFPfEK15T4cFj8TS9AlIrXYr
d33Q4cigPchRxGk4FUh6VcTMRkFgHPofcZhDt5437tyqOkvP6IyjI5/nWp+itGIZLrQjR5Tcq6SH
Tm8pQDIFQleieND+cjjRQuYUW+V7SExd0pqPIl4OZsnOKNHm3dBXK66S6jRs1FmZ6hT6m8A6lVxN
WcT0JKZxoCz1s6CTLM6yD3zw7IiHZiW2bYgBpwY4j+JNoMoiFxCI5IkuThWaxB7TKGef1qMU51cZ
jdKn58mTdIXCvy15IhkDE6+kexBUrnN2D8sAjacu83NettaxS+rdnE2BOKP6KDhdjrT9uASQ9kum
9DvLlDS+7fHR0kcwLVMhnqr1ooJRcYapfNAxnHkGXA+LgZLfKdYfmHnemFCfRxhspV4Z70YmHOsI
JZ3y21HFXYkV4D0yeYQ2RQ5ZKnopOWXosQgJf5X57DkdaEP6TZGCzkiYJ0pJXjnXIEHBsr6EGemH
fMs2VWkTTAnRR7P7zrnuA+JfeKn0KN6t2iMuhdy1yhL5rUG7IAKMk+ODQK8U8ESiyswsUVT06EPp
a5fHroISCLreZObcSdq7uAAdNuNB9NRVSzE+WOFNwfcxtYAbQwIdE/AuV56t50THwETFiFtblBHp
EHkoKUHz5Kbj2nu2+oVgRtlQTB227JB1g6GWxfHNNEv2bGLxLnXxh5gVP2s4dTvqOIn5XtqpIJHZ
5ezvO2XfEKhoC4M4q9ayz4oLbZ9l6JKz9Kdcrp1Y6ph/UVsNCZctuWd8wWQV7EkqYAaOvI7Frr/L
at2dBAvjR19d0co62xgsyzU+oBCbzqJCQRLH6Ynt+5mBgmK/s4lVcdtJgbX1igjwwpa5cLNmIFnI
scZE8OSCA6AusPCWScY5OiJtw/fmdUJ6DQfaPtmTRYSvyWG0Jj6ooQ35fNgnUg4pBdl+ypNnnve7
vpOVcyoy06tYFoDV8Sgou53QQ6idzfFQ12pOvkiuibIbHwthGhtiAg8c9XtMM9CTRQysvNsz6v6k
6SQ7mGv0ruRN4WpMGJMy27EXQw1fy5c6xx7AqcCLF2CHoj6/TYgceKKL72gLSmWUlLrl9NkbBOk4
THH2Q5byCiycUbcn0wObcaSZcMLbYndy9LkDhfGuGDOkViO9IkMzzh77AUG49RnVQD9Q0+8NTRFw
NbuwGSNv85rY07KWPuxKcrYVOyDI+GwoU6YORKwYDphYIaiRYlhF6r/ORt4eE9C4zD85au41Ond2
bZ4chbHExaVjclIW3A1MC1B7ABVF3W2eMpFJDM4wVRgoh6rCRyuDvJ5zUzBgpQaQl1WnnKrJ0Dxb
1AnQMOWviwSxPH+nsjB1J41nCsvIcOCgGHlYgsTxT65SXFuK4k23kISx6r4z8nSNMUofFdhwYtbe
kxZaV2U0r92q5x6K3l5ta579o8cYdGudSNQntrkuBpRAMoCiMexKvYUIOvk5xefzOUuRgHi0bWpU
wjEYEPrJjs0W1mpT/Cbj8mlZpCGxQDiC0fyhINte6VZIOsHg4xBpOVeyNyMUsC7gmWfqxXr+i9T6
2E7hJ56QMyDTLsAJjS+PAHAyh0tQS8l7LEoHvSjwORW42QxB9mJDC0Fvc1RJ1PjZqJvPWSHMBVzp
a6qSF1GlDbWwYnCJinBd5aApp3dZX49qXbwOS3Oa5wo1gIj4omg/zA3xq9dBa0hMc0VOm7kec/Lv
eNCauvZi7rpuoN4mby9iiQFLLl7yRYr8ioMol5V0kGRZsplc+NTh9oFRIClWLAVqkYDP66SdiT+N
7rE+mBY8PZWmfS9qdELCnHdFuaKEacngqTxzuyX8amD+BWtrvdV0VNs0luQvYbkPuzkl9iQb1Dal
r9bIZoCD3uht7dYTOjdtjRYD0xRLn8D/G5RPCxxNMFbNh5R8gecQqWhBhYOtqlCQ6sUxf3Ck+2a1
ZuGipyhNY/fcE+ywp6oofcDUAakN7lUTomEhm899tJWZZetdZXTHWsrAAzRo20kvQDaUsguKmAKK
WeZYq7eQM+XSG8DUbhwXn9s41eO9MffbEsExqJRDJyXjEdVMPhKNE6gypYXXUA0HoskfmqHaxXIf
6JDihkZunSYEFkuzTZ2kxnGQYl+rM3mvfcoQ4HAlsZZOc/K5GEi6jTAzWZUTfDnYakKKvvlTCPS5
VXrZuBmmYxqDMo3Ay2wAafCwD8lu2uL8mBO0eSGlQa++DswNgfvH1FAAlKYK6JhKremEQr6bGJHV
4hQ7VQHeua7DX2pLCOzi/gSrmfprjdorTmnuUmiAHRYgKkvTIjtWmF/psqCF22JkF5EHV4yRkLXI
zrTTGW2VeBHKGDOScEZEGY9SbiKKm0zdE2aj2LpWnk9s+7AYI26UBznKv2UonHbaUU8XLeE+LFHg
jFX8nIvY0UcAjFEUvYtKL4GKa0q315Nol2szZ4x14QgsWux6OGioO0GTuIxKVGzLYL0PEQPVJrm3
Yrwb2THgpRWYJg36Jw19L/j6jsr0RDQ2PZnahDdSxeyupwWZGN8E/INzo9U97KIH2MYxaEf6kpls
jE6lxptjo3gVcdO7jPoKewqVA2s0/ivK4k98m7zLlsDoX9XfLNv7cE1oYxfUzMd4yeKkRo8VNS8O
/fXYVkbr2jY4lRux9kGJsAebUGnweIVHhuV/ViDifwVHrK2kkQjRNVfr3hGwnXmM6yc3DrOIWUKf
Huk7q+Q4EERNvvVkOQfpYiR/8lWrLpPRu9ooPwkVjRLpPGxL4IAhIJFpAK/24F6J6OdycW6V+qlJ
Nt7lJFOaQZeak1BX9jS0smdlB77mV23lwRRB1+tlhYJzwsHlEFdUV/Czf/2mIQPNoxzjYxpV5mgJ
dwaGJTsasmrPVATULM8AF8ucIw0zXooYx0A/neUOR3gzz9N+tGCscO2dzHkIis4Q9kK/Mgoko6TO
A7L7sIhHKz7k5dATHedK3uJYxGgrp1nj9FBHwB/7uNu30vIDAc86CBMnJ9UoPYLGoi2UqvHPEXHA
dpjN5OhV37TvZJhVADKIPUWGqoUnmU35YnSnImrcAVLBzJMY43l5rqIn/pQaxBge2ePQ6NIW5fkt
I6RyGWN6wqueKrS+T9LNEsbbjpBbZ4Cya5/exDy5F0MyB2idDCrRHrHusZXpilA94W0rHTB+TrXM
plth+aSormCTFA8PUi89W7r6bKRFHgjzUZln/byEce3NEzCFTqIyRVa70p/HonGZ38uwd94otS+B
yLaa303pNxDV09Ao8SOQ1g/aEdcjyYi9WKSPVK5pxwJm7C0pABE3ff5Qt30S1EZfH7KwwEiQiBcC
VNahUmt6mkVKnJUu3zdlaDH8VPdaU6uXcKaxQhhktneZLXAm8Ury3OhH5N5KFYcGP34mSe5aVFQB
OlohQuEukpTUTXvWoFqWqJHlbeutVu6BZflg6wu/3CopI9VKAxlz3bGUYSqMlRWUYm0XEiaNirHh
gLsf/xCdG8AnsPvCeQBSWwZ8eBYUwPZzRvifLES/VuT7YMPTq926b7fu+rHrXZ5HykUCQaAlon4g
hL35FQn7ijN6OpVibIBykSe/Rtse5hKqSenQEKCPYiJGDuZAGYFh5MgH9uV3bUZi7BthQdve+6Ix
Uutldd/MlKvCatC9xZrr91bDx5vkzDgbls9upPy2XDABc/ty9NO80tILr98+UODeJM80amfLhNT4
lukCdF3thTQ6dCtPmFQNo/vQ0rCkTcm+UVJiDh2mGKMZ6n0qPrBeYorRWH0rCZ6kKmnff/3FM+VE
HMqrOaAuGzwIETY7LK0lSOgbdPsp/850tpJLyiOyoAmCncoEo3rhjkjUkOo9ZaYkyphtyO4VI1Wg
0pzHB2HVT1USumPC9FFCNdrjuDTsmiS6p9XSodKq9Kxu8UgQyXjkloylhArkfTSHHlrHfUzZNzck
y8U4u2syNafQBQLQN/lW9Tk/lMC5eZTj+VXbu1Ux7f8rwhgyWkaIjHZty3ps9oU/bzgI4F9c39cK
Sd9b5qoBg5xWUETqk8hzmLKkZjzSJdUgwlknSP7ajgLDS1owLxOGlP+czMsp1CcfshYTzDy764Ja
OFo8i5tZaIHbPUoXYuFvVQQbQx8Y3yeZekHqhSqhGzeu40O0qXjLiMVqTjV+pyb9WTNDcovt6qK3
TLXjMdQpFyuGPY07n30+PRQAnS+RFCGS5VjCa1Xx/7oYm1nFGB3L3o/ARXek5itYKgqXgPjetQlB
x0heqpTaIkGIY1uogKhF+fBgdJp8gkrFrBhrjEC3NUa9STvkU3NMUsaPmNI6R7W4QsJOmHYtNDSO
RfM1UXBZ9Gah+mazPClL90W9FifA8D1jKv3/JrB9Tr5J3VV/+n8sh/l7FPu//0ex7v8PA9uSRi7w
P05snz+/P6v/8vg/7v+KM7n9mV+yAf/tv0qS8k+EfxnL6UQMVUMn8/m/Mtv8H424NrlrET8Ace5/
yWzL8j/JkipuSW4FoKSsEnxlXdhqZPhfAAxNVZQY9SKrWvL/SWZb2jKMfw9b8gKovaph6aYpyqa8
ZSD/lkiNMiZFmO3HozGqCNQXSE/Ps3KeooSL8IHVTp7C12H0p2NfnjJLef/bZ/Xwzy/0dy6jsiV4
/83r8x75FFRL1Y1/eH06bDrcsdV4HBfiu6zpj8zoLmUEycncicSUr1rffoY5ZfKR7nbGjOJ/EETO
mHfmbTk/IBIM0Ndf7LEAB6kwW2iT168TAa5JNXeGVQVm9s7ZOCuj4wA+eZm//vfv4d8Ea/kMdVNS
LI2dIinlf3wPrFU5M2NzOEpX8UAH8su6b4L4mp31k3nlNr6IJ30nv5oX5en/8pW3T/dv3146two0
D2s4lqfhpbm0D/Nj9RE/RoHmpZf2Urwvj+ywzualOv4nr7wllf/he/tX7/kfsrEzBR/kcHll4TF/
CA/NQdrFV+UCA/pQXigjOZRn9OP/7FUxBv57rwt5VVZ0a7tt4K/+/R2P+TRIs6QNR+XaNPR44Ick
A29Lr9YlOcx7/ZA/MbuNkeleloO0b3Yod362w3xLMGU48N/81lX23aE8Wd+KP57ah/5a+5TfPSQJ
6BQq8nZxeO6hd1BZBBqwtiO3AQFMUVzmRLIXZfRJO1gGSWvBIyItG8ts+QES2fLZoufki13CdNug
+CQEOR0uLnHE1JM8zBDQwEXndKn8m9EF5OgHVB5IW2/1SWb3ZjfzqR9vYuuIjV/3gabvpO4QXazp
GOKopLYFZzwPqz/IjQJv+yVb+Je5cLBVpeyu/pCc5blSBMVNPIvA7EjMfTb35mIdn7oAYy0nAw1d
mZPvGdMHXlr2BG8YP5eHBQ3Fx+UHSHLgJfe8wHVlBm6D8WocXMtagPwpSI7KmCN3qZQeIpQLirMP
TNAtvGxV/cd6o1cpRwNSXvDyReK+NXYmJTvf8nk6Cu+ZwOgWo7ubBoXOkWA3iDap1a/0rOyTP51G
UNZtv6Ov9X0y7DF1UZaLr/lBvL0kmCGr44yzcXCiAnYJWYcd/zAg5QNWy/GkbP9Qk17jY/ljkJP8
Ti6Ll+yiXfOiNDdL9QZvVjCK29auO9JzCYv6Vb+Ld/FGGdGT8jZ4ZKx9YOHn/FztBqflhurdH5RU
V/czN7pCzmTwOh2YE5BLjbD3c63ILswswvT9HjeXnwXlTju33mqrzurLt2mxEZg9ZGcvu7C9Abx5
opvFt67in/jhGLk4cB26Rm2qvHn51CHQ+tZ41nV4oa2KbxhMHKYNbzpHnrlH9vWxtWHbt+u9ZccO
OruSuOIvdneYLlfpEn10OO2sG2339vLScR9ETyWaRQUVR9QJGH6Jv/Su39nivnMRbIezzFPToF3Z
le4ooYHMJzqa1zLpdqI/oo9LP3nOj7og+OZIIURASg2tN75KzWJXz5rBJMXlL6C2lRmTdBeXR5NE
+018MBk5lXdAccpd3Au39jO9aLfmTbotV/MkeLBoPOUke42TOYtL84y72k+MNnfVXXgzfO20fZiC
Q0Tq8NHvLX6aJiGndEs/9rMz6HD7HQOtPzzpfh/E3rJr/PfZ+YYS5JOx+kk7mynkZ/KQX8LH4W1s
IbnZWMT0B0rIaeHhb1Nt6YDZ22GA7Ux4AT4zhW0W3jIMG2j+8JM86UvCieiKRBSw5h9HpBfQoNBq
uT0dJr6kARknct3Nyz1OOErxKLIt2/IBmR2529QfrIbVG4qIUR5NAJY85hyppEQzt3W/e6zPOlvx
hbOQXbhCQJ0oredBcSpir45nOzvh/rgQ8hReqg/D708kBOaBDmh3+jPR2W7tFy58+UxLdqdwIMKp
4c+02ZoevRjZh+pFO/WAIdZNHH0vvUqvyk71+r2q2SaQwL3kD5d1P1yai34oXoQjydDb+C1TItTu
utgBW84diaMu5kpuHGG00++0doubDDM4Yu+KrhTAdYryfQKfErPq6CbWycyOWD0gWHXzTVN2bXdc
+wfSDgyTGpnuCPLzuSuvD+FymRdvxfeCVeNQv5aP2TE69ida4qv6RZbea+PLyj504dV4i9bsvRMN
nLIcIkSUsMrunqLlD+MnOlTT5/yWz/0T7K4vgzki1SxbVBmnOr/HLj0Djkm+SOvPuukti52jFuZ2
/APe5Gl8sF7HnLxL1TQfeCJP5GGwjLlCJhe8Gb74zG5+i1/z3bjjhXpYrsWKLx/EFL6K7/4zeoe/
fYvemukhJ14nop/KM2FYmncIUGuDV06PGMiayIE8FUWf7eMouCucJ8AFeAtZfi/tnaIUp380f/sf
UCaMl5KWJt7TcKkOJU8lsTioLzxifPyQbkLIWztA0NrziYYnUqHe6CVOeFI7MsGGt156b5bP0ot5
5ab9Kfh1XkTLTX9CDnQoaHeZteBHFyk23ulIjo/mizh+Zd3PIu2Ft+Klf1NvIpciYZymwvhP2azp
WF9YvQB0VXxw3PsVQzbwXePLOkBx8EHlU7RBXwvoRnSHma5hrtKDuJ+zt9R874azOeymYa/Cpqkd
/GJV6ZjDU0hLJ+XmsH6Ykr2qrnHWcPAvHN8d2BE8hBroKNa9kPwyPCr9QyP5tXIdOPeR1DtmGDTQ
D0/qLrs2j6Efxnb8omFuaF2sZ9RrlAtRCpeYNa5HmZkD4xfKqXQ3ijx1BBaK8O/BI5jHZ0gSa4DH
750HIG+Sj9K1buF39IM1XYMk+lKXyBTvOu5YMrA5IbtlP6o+XWEQw7LYm6JAVDCNU8sEJcEufnGT
xF2gSffVumn90aCcHHwy+fA/42JnD/Kpv2GWk2scx5+KcszDU6F+WSrpB1fX9nQ7sXeV2ueEqHVN
GsiadhnEPPIKtZviYyb/LR0VPI75l7Qp46CXBxRPsh1x9lLMcG3mnyR84slqsMfBwXhdXlg+b8ha
HQsDnTvDRRsu2U31knv2qV3rN6X6yN9G5IbX5LG6Ks8hEwSpf0FfrfYMNe7SxwPLltc79TNFvo1X
NwIaYo6HhjtxV2YePHQNO8//5O7MmttGsj3/VTru86ACS2KLuHcexAUkRZGiNkv1gpBsGfu+49PP
L2lXtc0q2909LxPTUVFuuywimcg8efKc/wIOqlkKd+MMdPhYn7TYoLN0McrLND7UnibbduJg9Kg+
39YNJKrN9BYUJ/3exJweGGMIgnjIH7p7bHEp3joftBv1obqFsoxLzjytJFwDAaPpajwNH0FR2HAM
gZhEgMe2c7TAoHXN0kw+FitzD3RYfLAfnHVzm4L/gjwGToGe/1Vy3/4OKw1tIEX33PLaFg91eY1K
LfRjRHu7ZdJs4g3Ftjc089JHUG3I/t3np/RdoU15w1oPnCu6Mfyf4i36HO/HlxDgs7iyHnGp++Af
8NBQgElJdckNPeD5U/XBJW2jQ1rK3EfXN5V9lRo0BhC6vqrX6h2v2VEXurr4X3QEK0y2EoTH/XjA
uZh2bWdsLCc+Kc9UiB9DB4jTVfKOph1KEpp6iBvgBED4driJkwcjsr9EvgINcKVfQCxdKcgjqINX
1goNwheteu1AxA+woFD3WzV0JLXngZrDWHz++f3A0C+ljs6XIkuncmw4BlpWF1cT2E19Fgf0HJJo
O5KkmG9p9LuGTNUEADl/Mcd1VX7MQbmNh/6jZkFCAcd+q/J63RH1hNuBLradHpQXovd0S5sHTt9m
1veavr9pFUij93bymBAw62ytGzt0C+l25g3e5Lvi9+pzIlDhgaG0LTbNJr/J4URfxVdirdJPAP2y
8Vfmslw2Mi1czktW9H6+or22ItPiwASdu8T18KhcvdlXaCeuJFljH+91iFhiVfgfpBMgXQ09fXA4
cvf2k/HOnuOZ8z29gs66NoKV/hnjgxv10fQfdS999O9IrDfNDWroWULncE11jIQBQ+e1TauNujOD
qF4B6IHrJZ+gBhmsW2MDnJ4oEmC6tEEHaAR99wqQMPCKcZt311W57h5BDKhcO2G8xAO80mVZoWbI
pzJfVxohQlSf5reWUHVXe9nDYAL62KjqNpjBfgKtdz1jj5xv87HK74xn52TDhwGL4j8qmDvMW757
17z1zWY4ZCfXXUN6aWuUOhtrUfrruN6Jaj9kB9E+VfkOV2e8KrQStMdGE5uxRw7l6AQ7WGhqvzX6
TxY6kLpCf32TFeuEfyagzCRQqLa6MDlxE9ioYlW+hcvusTE8M7kL5xvzJuUGd5WJFTwb864ZuA9c
UWQHK/CkiBsLKGQ7LUV9RNuIf6StzEqrYH6hHhm9uAZtlus7GgP9q3uCsvMR5iCiYDlMJsvhMEHa
WON0IGtOIbqMZIV+i5LKwvpY+EfnTYTpS+4BN4WJslXGzXAfPY96u65c7cPAvlODQ+N7U/OA3B34
OVzChgogFrGIFabcRBisFddZQvyJXi3eCKhCCsJLJivEV3KpmHSzOX2WYbox7Osci7KnmX+hwU+e
vJzMbTQ9dRNX3eSAmUPrPjX9ulrr637VbI1Vuksf3Y2+M9fu2lyrK3eJs52KxfhbHn2REPuqivi1
XHPhGn3x23/RIfrwCgDvc3FZA/x/sLwnS2s/ru7d19E/9q958vptdU/+yJfinqP95nyRW/zTPcZ2
f7PQLJPFNPOLSOOfVT33N8c4F/tMql2Orku5u69VPfM3XKRNkHMGaCtXs91/S4lRv6jqCdT4qDeq
qq4KQxcYiH5fJaHzYSLSoSC8W6jXDZJYG70PxbYxobJ3YLdACyUSkRA+OD7QURphqIgPYpEnvbVK
FHedVAm2B03yGcUienzlsSrCF/n7rkCjuA71eteAQ9Expf9mev+mICguJP/k0DVqaFQ2pQSfLi4K
PIlFYxt83rjK3F4nY9S2Sd8dkXHJrwwpW5hnCJiHJryduREIhYCaQwDjqTRr8oquBC9GUK4B3KGo
CzTAAma8UUt6UmXHn/n+exn2422kRLk3zI53/v56x33WT9jzOW26AmMw2Chmhj8DQlPGPEhxGu49
IMPLtSWtbpp7f4Zil5mtvkTYHu6yMv6eZcG93uLc2knArJxv6bKYZ8MtoRJkQAwu+ueTpV9U4b5M
FpJ+FIM1F9r0RfW0afLZjfVuXDUdlMA+se9xrYy3Q90+DJY6oqJB4QVZ0C9949KNDgOg7aUvh4Lv
G9yv85SG9mNgTZ/dscOiVza2zIm/oLXK58J5QQtRbGDufQSGaS36TDOXAKHMq198lYt84fxV8FVy
+J/2NyqZSQwQW2mNYRXHiHjO9s6uTa5XauZyd1F4UTog3qwrSBPwtaMfa3t5mfWnGktgqZmICx+y
43myhM9rLetKERx7qLXPJSipZJlnYbwt00nfwPi+UgvEq0PAM5qSBOsRsfretvtriAfhL76X9jev
yIBM72gCICWQzEtR1KRxrLZG3c4qYzziBtiT5Hty14W0GTV08qhTk9ZUU7JX8KfEcLlE58hSN7VQ
J+gHvI62j3svdvr1z+ccJrF8+jdlXEIDerKuJghZsvrvXuw2LY7HxqLrhvk1GYOZdTuIfmjo5w7y
gJbXDEH6NNrzxoHxsIybGDcbrmy0VqttYKTaGwCTZFNF0Y0IAUzaeep6dQ1lGxzHTS7cHV3B5tjE
5vU4Fc7R6qC1aJH5VEtRfLPs5qWahHdnIx1rCHaZf1sGQX/oSmNviqE5pbgVmXpwNEzFXtLCRMTd
5g4Eb9Ndhw5URnv4UGbDW25xU83qmI534eubxqQbOmgTvt8Dyvb4h0QHA+gCgpHc0EwSGM3oZ8wR
++fGqlwQ42C3bWSuMG9Iteytj+i3pqlLiUj7XHc20qf2dN0GNVY9Jn6B9BsFlzKydqxqAHyI2ljT
VOQiSJ0pbqlDZjQ1QM2Co7CwENpYkgpVKbN9levBW9DRo6t5bpGJBZdqZZvXIlu20LcW85iv5qoq
bzutewVJdNukSoSjavYed2CI7cjJ1j3sJmw2Yezl2U0+Rhn63/CLJBqjD8KKmrT/HHSavgmU7D6s
5mkzCnAhHRKqbquvOYCoRLrGtdWhn224/ZcXAMX/XlebcjU0d6aCswy19uPgMNbY7DCQEtRjlZ7Q
yFIKd3yIgv1GuT2DGsDZOEtQkfvIwjnEKYTXTgopyIxZ+eh7Yef4m7l1inWF9QoNUxyXIKSrGxd4
4RpuXI1XArqAWjncAWdbTbYQ+xhBvR2SgVI1PaglbmIwseLKWg3jXLl+guowBM9d50YnDQQIDVZc
h7bnrUXMQ1mrLbNlhlLEOPvgHU3k60cXwL4vHuYoownf9zB5qKT1+ng7RJ0LHVTq2pQEiHYYMy80
upc0yl6t3CwWc45XzHlelOrm/Lcl+KKzRIyeWRBQZSI/L4dxge6Sf0rK2tNpd+3RyETjSW53O+qY
vy7gQGnLTVOSQte1pSyjSZmvFVTb0myCHKnMyqq27Xe9zGZ0gCbjBsC8p6Ay8NYY2sbE7QB9ibre
2cA6n+IQGbZJH/trxf3o13iYJRWwCUPep7V5GPbWOFKSDGLKU0Fd3zem+lkknq3Q+586tGH8jDaF
aDtUPGbEmUe4UygO5odMo4I2+NSYI6XB12web7ISKtaU9vW6hyIDHkO56coGxc4aGbaobBsP1+ti
PfRJ7CU9shuJEFjwoH65rxyFmx/3Qfrh1G1CZ7zVs+D3MsNqRwMCB3NtehWZAH9fJA9TEL1MdSC2
SseczUHSIcNF6bAQHaC5KgPsi2hUnFeUVA3KjXEIcDI3+w9jjIK6w2xTKHXy4zx+ElwLWsfQKVKi
A63H08fzeuXjHlzRtcvzm4Hiy7kuwTkQoID4qFwq29al2sLaAENFjGBXaFTAOmfkvrXqQzRQCzRG
wb/KhTjDwVHr5gFrM7ENcGbFvUb+Whxxj8LPtwa2hPSTvOdPwS1iIzNkNQ50f9u32QlS0uwVdfmg
9oZ23Y6gedS62xd+eD2X9QNibKU39Hm3iAO0Dc8jnoMOX+6CClXS9btuaBD5D4sn0bnVMXLLoxbC
n7WQ4YSJNz6qlhneWPZtykrC2tf9yMishWUW2nLsBmcRjbnY2rq8tLTZfUnCs9Zq6PiYr/XXIKcX
Ga/5JrS6NdJ/pce/uElBQp/AvgnKPes+A8GBWerjAMLIqAb9d6yn1wkSpNeaqWOWkye/I64XcjYP
zlIfSmlSxsEeD5M3IHu/O897WlnNKnJdlhsc8Fgdpx2iSngzyLQrUGRrKrBuzq+grCRMOfMPbccF
eHQjeAcahmGgp23Q8HCh/APaaA6tN/dDgtfaBqKElDmF0ZyB8/VGk8aK1T2D1Trbn5+UkoqSPri4
b6vG6TzJTmh89Cu8LmaDXDBFdQLGZWjvOUUhU3EtANoakILa/bZNK/tWb7S7GOMDXhEwKDhAi4BU
/yoYi/ZQFNSF5g7xyMAU5c0URzkbaxwxg0gobmk2/m6AHzei8Cm2R0G9KhEAmmmy+c2cb+ZCdZYa
qhHQt8dDMOZvbepIqlmWv/rRJ1PTEHLINSi2+IYt7LoAeJyk6trvZu7PQXJE/CJ6RnNl21noKsVN
oFDD7OaDjpnCVexrK1hZE9omPZltBetStbcaks84uE09Bqsz6GoJN4PzeJe2drkzq/4uUcIN8Clx
RMqR0ryeVV7q0joIZnOEp1h9cgyWsT0bmLFBuLtCdOK8yYDqA9SCOfmU68ONHSfbOkvqh7RFQ1Ib
DXXZwRZbagO/naFn7I2p/xCakfWSROENpsaA7av6U5GBv0ft0lN0a/zQYNdk0IV/GABHQVOtXjGO
jp54j8aqLKKHQFoxmP40HJua9u1Yz86hNy11kVq/65MSY1RFg06KPAzD3BzypiT6mFXsdTXzZUNs
XxuteIlGKARxlmFvhjQZFa4HVDu0jV77uecE7qs+J+Z1XWF41qqW+0RRJx3Z+1kSJE+WidDqXGQ3
JQJk13oOblYvKYRodHrDPE88lxNi2RDguKqIvWhL12vqjo5yzirLIvShHNZwl5n+Keiln2SDbw6v
2d6CrdLY7nVxdu7C7U9B8tL0OnRxD21V9Si3t+xPazH0gMmV+SWA8kFPOafuFPAlwfZzVdTHYWFl
Vr0Wor/t0m5HNT6tk2x/3qsjnpJtnCCqi07ipm9jApyyBG80b8eow/JphiJ6NlUK6vykOxOajnDv
WfTOiYML6x3ZLRpKHzMz+xogJtdROz9OcU+kCgnlnMLoWEfKLSp+cG9QoCB2lfRYy5JKe/l0xgS6
ZndTByVQRe4iQgldT3Xs3yvDUhZuEh4Gxc+XQel/aMVgbJUCTLUSN7tzsgV37q6oi3xbdZR2g7FC
dKKftoKOomjtUw4fZ2sym9wpZU6eUEZOjA41xOZNcYt9iYYl+llUjIwa6hFdO+vaLuz55OoCSVW8
ryCSoWiHe8F6ILaf8kxD8bdKPxdTFR1kNA9Kc92xee+L0Dw6gFWQ3+/z5Tm+mZMKpX0q7Rsk/16s
HIf3NGRsbqvlJ6eqj7n88HgqLd6oVh0Ui6cCbKXPVDiPZlzoy8TEjCb3qUVD0OuPXTN7fov7E5Js
WJFp9dHqYaMUaGotqsFGhKXVcUZuIMk6wG8pr2fiytDgOZDv5lptXoM/3FmIVG7SHowc2qDtXRqb
9VJxl3WJTK9hV7eBUSHBgUdeomSLuulv02JG18D2nzp1yI+4iO6m1joEKhUDfM2Lq8SGKgHWHJrI
1Hwi/ag8eya2zFr1YZ4K7SEp2ndg5He1OYpd2SfIa6Lh4ZWuSuTVXlIN9zWb3BuxIRXN2hLnOdUx
t26jBcvA6lk2eqJt26hTTkWEurcIniB2EEJE96wKSJul6iiosyp7IzFRFzCVANUmgWR5UeYebBWx
QXMT1e2JO4Q8WXxNtm6Afa/DUag0C4NoNbbzDWob6SMS4Ergr8JKDW5GHeoKOiXWRswK+pONaUEi
5odT35zXwEN7WvwGeO+gVG+a0gkXOd3YGGUmNJjpjOQh1coe0Epa42govyflCJqIKupkzUI1uc2e
N0EQWUApHcCpvbxFwNBA7DyKkE2vu+BouflW+El9D+Nyk8+obAclyA7VSOAx5Ea20lq994SjnPKm
ra6F81b02aYviubeaP2bKVGz21a/ScGzX1Xy7oN/4pXqDvHOFCkFbMvYWROsSht9y0hPo8M4BMvG
GewtuixXZVLiVlkInHQcB7jlQ1s3mefIQ7lPzEfhIEsC7Sjd6cU6sgz86kyr3IZaRhvE/qA2zeM4
VvHBD9GeTaN38gUgaPjsRKmvnrI5eq5nrOOQ2rnRqpj6tSJmhDn5CBO5gSu3iObrwAbn0hu0n+3U
hHhq+R9BIdvIZTXH2nDs/eB+Rm1UW9TFmK6LznC2aZ68zELtdllbLWFp+F471rDNBloI56rP+QpZ
ODZSVbGKtrlbe0mBcjCiVc4Ne8vrrF0RWPkzbvAG6gSYX6kz3DLNLd96pEN81aElFvvWPcpzp0Ck
VLJ7kuUe6vG+Q4oeRNHHWhPjSx/JtlCujZItNq2xblFWhJJxAd/EhmgbUmxSSXqGguq3VcNlybLy
93MdJ4rFahZOg/NyQXOnDI99R7wKWzIVTTf2Gifk/lwUaQKuPBqkDUSBnb3GIubIqYjacCBmJ9/k
o/NSdcjQNqOJafOE0F8l1E1iUHmvYXusuYzqIE979oVlrYs2H70Y5ImaCsrsuX3srBWWLQm9ZKdd
9RXiin4FbTRM2ujQCfbBKIJ0L3pEdirNgA2fRFpOCuOz3FrjpE9VvRF1QhPUR74YQt7tRCNX5LNY
OgkCPE6UAWs43+sBWDkp+D4g3dau4VrJQSlsDXSxf0rbOVlpc4S61khWPwzuWujUKAYTQoXmpOVO
r8IXPmxdUF5a6yM5h9mSQplVAiaKPNUdSemtEPEFAXh7VsHJKC0AKKFr2CyQzRYx8lBDUKDA5Vfl
iy//ftpq27wtwRTNwW2bodacqJzQptPeg4C+dZCygGzHfUP38etV2+DOrwT6TCqqj6NFI6kw48dz
omsnL3oZWLsvCWmRVnScT6Gfl6szOaC1yB79Ga4IMGjyM+o5dDKI6OT1LgLJ8edR8a/Pt1V0Jz9Y
lCePxJGnLNHwy5W5b57Bh2ThFZ47+c2KiywvLVbNezWHu9AkyYx2+vSq2i6tJ7oSaYSuBUpE+1Lt
IOaHmNq1fbGl+pNdGQKJUb6/tmmx/NEC6CmwZt/K3kWTWk0njPP6a74OTdugtq/7sH8HenrO34Ew
pfhiIBO+GcLYgOnsfhz1OPeq7l6ZgOQoGUrvGlXtqy9x1JJnP74O+b3S1NZ1U5XdIa1i1cvaZh2l
9Ye5S8Y7WzTDXZKh812GXBnLRrnWW4vc36jbELwPF6Q0dAFqxMhBoucxHSww49wOpFLPGMS3RqFl
nga77UrPOyggms0VZZiSm0D+q8GmDBECARw1NOProZFNxzP9HXl0UqsY6Ul1DMrFrOMNltSGug+D
UNvbnPqJZag3GWWAWxWl6BC/BQ9mAkZ/SeUfHF31D2GMHtnADZI+uxRlV2lfT45eb2rfQkkP9Tdw
BLjeKhYufIXSXbfNvCoa3fEieW06v6BeQPZpfBOT19SOVlZh3fbN/D5gzX1LaoGlgh5AqK4y5NZo
yWm22e4HXMiUMDrAi+XGowNahGQLNk7u3dwCcqPQjzwHnBEjisViC4b46I8c5r7zTi3xs6Hzgw31
dkCBYbVWhUslnab7+asJUMWBmX1ODWNTog1xq6aA6ShNW0jRnzTRo3Q4uo1OV81HAE2lupunlnvb
Ue2V2hfpHhxEFbT90hQEsBF2O+Qt5NdKzUavBOCc6bvKLV7UwYn75bLKbxwEBg5KMBonavChR4Jy
SAZGNzWluhgHCqyBot/SSxkX5wM/B7uzQURzRwUHzGI15dvzZAqIT14wpe/FPFynna2hVnY1OJX2
AFkNsowJmxUFxA0pJ31RAUB0SgD1mJjuvOCJO4xqfpOE9V3RN2ALJqfjKAab0pst8Ba5nUYtRq3A
AQZqKP3py8Hjd7swIu9PZXWzRPe4yvphQ7yA3CG1TeEXfm7KFEMLpTyZpZkvy5x5CRo4ikUG6GXs
2vcYkap17EvEVGMkOwyuF5GphRSm6G00FCCWiA+6CwXoKl/lQIinZTCKzsODAUG2ch1jsRRr+fSB
GqTZqy34N6Vcm6N+QPW6vA6cGBhc0oWbpmqEV0m6VFMawbIM5h4WNiQU3X4539O5tNzqdfxJHSgY
Y+LhrwzVoGHZoQBryCJyGFFLrKE4XXW+TUe3Ma6DuMfUQa6/xLdfoD+GSxVVXCAdvY/8KSYDM9Rk
UkhYoC51gnOZ/N/qej4UGf9ctjO/ozT8f0d8oHH4TT9BOuF9dbg7vGbv//Nf9+0/nqL8I6Z3/3jN
P/2jDd//4dXv+eunKH9vvm2Xnj/nS79UsbTfNM1UHVdolqka9Kz+YEPI/0Tl2DBV0PSWrqmyF/GH
hZ3xm0F/R3chPGgQJlzaGF8bp5r+mwkZwpD8BZjchvlv0SEwFfuuIUIHVsfMxtKkG56haTh1fd85
jdyhUhIUpJYkxXtZtUfPypO9QHWyPEomkKJc6JAo7ur9Uv7amgtH0ZfoKCDJ72xLNDQQBFjL6xAM
5nUS5nv5o3SzPKMBGttbni67PK29rQtnGxp38sd01NeiKF8UtXmSPzLPKCAjWa2nyRtC1ac+pCMx
6BGlhltzKPbRhC9QYm+RMDrlpnnAAOGU6XCfZvRH5iskTTdyFLGRLfvWy+xsb46mR1x60MN+KQc5
uItRzzZ2W+yrJtvL8Tlz/Ka69iHvxJNZ7bgnbV215kjHXLtt0je/tLb0TJFiqTeTbXmFYwChipDE
4nNthIFmQYidEMJmZk/ygYqqo2eS7/UieQsb/SRc00voKiTlXdxB1hzy/eiGXsBnyA8cuUSEEGPl
oPI8R/SYohko9tHwV3I0ckL7yH2QP5uL+nm0xUEOfqpQjrNMzzITzIEMr+TdpWhijPjFQK98iBXS
kQx0MbVy3zhVAZAK29xaDZzGwDiRmUy1fbT0ZG/F8hU18ZXSDAewzNOY7pXOOLAot+WU7Wkc7pFb
WfrNsM0bIGeOvbUt45ALZliztvK/5ylUTGdTGLC3LLCSjuLpvXHKHPOgTsapLuvnutZOuCuj7mJy
41wZwtoWDQPqUGKBkek7AioqzE1+dQ3jEMWPGg68lntE7X3lxP1G998dx0IplL/U8Yq08FkrM68o
TVYgb7O3thUaUpD/UYZcm5G/0tN0PyT9cRSHwfJXMW3gxnyXP5ArBhROL0zgDfJ+Jk0cqP1R0P7y
VSgr7tGYPwknOX91+dMCJn9FCaxkBaR0e+SUaKG97cr0DcLvZ1U3lugErjLAK4EhPJuxRiPUZzk1
fUFVAz6j/HJJsUcwEol1dgNzIj9DrrZoFB5kxYMcHiR2AFVc8kPybHEz6DYwIiTL2Xtyf/YoK8mV
3/H7XCjIhvJRqgsbjiExl+WE5uhgIJiUL+QbxqhrWTkaIPdsrzAEe072cvdZhX2YOn81lc5Bbk5M
nPdZb6Jd3C3lEApMHCDAeiMLyJosCgwOND7hzS+9mO4D9S5S7+Tz5GfK2ICkxHbga6H88zppbHo5
RYoJyI07pKcW47WcmAjjkEFvl98E4tu/sqoucAHnKCaETqw0CYnk5gBWvmXJdAh/p1qAd5ti5yiA
T5vZqIHB2sg/RW9y5KGGsnddO1sHSJPcmVXR7jvUYQ2iRC2QC7SXvdKtyqZ+NlmdiGd53LW9K4fp
ghGNai4Bi7f084F/347+67hldP6Gz1SWfU8JlXHrafUst2fQwbUZFeA5f2J4/mZ+nO9BJl+fIwyD
pjxiDHTlv3/OIIGJ1QhYADrXCSPvyK5WMhonVbCeom2rAaSmcSyXunz/csYydrgeE/SIApavPJSt
eWhz99C14pTExuFYldm+bpRVSUqnzLmH496aSlnihOvB4K6bBI99YSwCtb9vsvp5wCFg7tL9nHbP
SGg/yL8uA+yML6Bcp63pvzoFhj9sr96qnnWFdWoFb9VA9upuoza5buP6WR/MTTCjCd3bD3FDzPtj
G8lxO0P8Bl7lINdk687buFjLXecne64706Dfy1iU6MWzjBepPKmG4F2tzaXFW5bhTqvsrQw5ekNI
RD/qrbbDN4plp1JTbivhqaVAw4RllaO6q4W/WA3fG1b+9S1drIbCsL+uYjm1cn5GxBZllK3Y04Vu
HkJhbn++Mr5Ha3x5JOaTpi1U0+I2eQGcEk4+Y/xCMi/Pc3ncBCGvmihXlcrq548Sf/ssdPMszRG2
LshcvlvsdVzWhgRfwP0m1HCQ/5EjBAmHDcedXGryaJPHtww1yeAv4ROQMsjRyUNSHpi6YR9iAmE3
iJM8hjAYLFggcn7kwAE3ruR8xWzWEFigPIYqlqmcx/OZMNtbGqQntzzYKjJCmXGSB9rAH5/DaeE+
6D7hliUcSfs1TvOfz8MFBfXrnLuCrQj9FGaf9M/9ZtNraGbmuYPKTNOsbdt+VdFezHw2Eid5BCGp
C94t1fTkYJXAou2Q7ycWws9H8Xcvw0GcSTdcTdPg114Mgj6y0Xbw01rmS641efLL4wib418s6wuD
0y9f2CFhZZ1pjs298vtnJYZK2x6+6pIC9kFmfdSnvXYjkA4uBlT12KIDGY/cwegO/GLZ2d/bEX95
ums6NtmysJlyCcT6ZroTrUc7p2DZzRObOsuJUjwwRdVJ/lobdIma/D6lbmfQ4Ok4BgtE9uVqk2lj
XOV7uS7lwSKPSXl+yJS4E8ZmbCGZsV6DzjrYhC4EAvBRT/ZDLk7yADFGrpac8jNRZcY+QC5HGeTl
M+aBFI4QF2LeeFX25Hah4cV54Y0355BlkhDEyoPMiuRJD4TyodTZliQ5gU865xTPtWau0UOQ8Spc
oxv70GAZKJ8l00Wj8FcjXvcRh5sS307dQenFLmWZyTU18rJ/vp7ORNR/IqvO02w5QBkRQAbShjHT
xTQrudK6GZFEXiR0LUZSQaVUl6wSIBWsLzlMGefBOXjShIadK9OHiLH+fCQXYNA/RgKqzrFZrIDA
vh+JqGBNIUUVUwpxsytd89L2iAL6zsXTKm42vm4dZAYgt5wckBwc4iJ7m2RUBg7q93szFgeZMMmk
yGCUMplBQntf58Ev5u1vTmaLmGgIfIFs+jYXQVEh2ajckcFORAG0SLgsPcjk21YQVsp/kQeYf73t
sQctYaquISO+uNwLYSpC2yf0FOTAvK0TLbodlfODWxzbgHOPy19uK6vGFCf5ZhrmIC05rLlbdREi
EcWSu+S2TdzDnDmHRk+PCkgXBKXeZLwtU/OU4uA6z+ieVqgq5c0zGhKYDCzkJU+LnYNMrlLIewZl
VXnUy+RL3k+QgX2W69XXcrxUAjwb7AOUi4MM2wMoJbexwCcZaCPRmqfcrODRDdSIUzpwfmEc/TcL
SJ6IuJcbOk4L6qVGQDFYuU6NCt8TDiITf6QUchCF4WSwDzJ7p+TCBYLMnTMjYjNmQ0TRt35WYFTl
ibK3iRHgdL9elJSV/D5NpqzO77Utn3++3v+aNVi4rXOCc7KqoKAvlntfE7mdAHpZr3AhCernqHZX
ge8/VLG5Pd8ElGB9fuS/VSH618o//zd1JDmcj0U51VEQtsDyvw5PFma++w0ym1E7nbr3erp7b7q0
/d///cVxXf7Nf/U/fi31PEwlpZ6PRZe38tOCqMi/Le0IJvfPxPsvFaJFGMkdSYWI8Ww//c9/yb/+
VRXDEL/ZGi9H1S2svM4m319UMWxEMcBm4E9sWhIcJAHgX8tAJv+JOw3VHkNXjXMg+6MKZP4m0Mmg
rET5yAby/m9VgeT5+8/Qjf2msGkQYfH+faBs5z4DSu8Gt4BW0SWshbIuBry7vpmDv7l8yPX3d59+
meYgMViPSADf+i6Kl2mO6p1dq3QhYwxYf/6IH3wB4zKc9QiU+z2GawlOaAs00mCr+qLc/PzTv0+V
/pwe4+JEC2ydSlTpimPpa+5Vq0Q3hREjlmB9puXzb+Xh/3yGPB6+SU7CrGtKWx3No1m0n32refQV
a9X2+tOcTh9+/jV+NEny633zCCeuragSuji6iJIW0URVRFv+/KN/NEMXoWeujSExY0McFVV9MH2Q
0mpf3gdh/kHz/d3Pn/Gj4cs//2b4A1LNIM4U/HkM4JNI3zsj4hO541a/+BI/WKfGxa0L6oSlVYTX
owos2sinnr61uZl7/eN/9gUuTniEecvGx7TlWCQ47AzUVeiV18kvdtmPpudiD6uJouA2PRjHoams
BTfipzxF7OHnQ//+iPnn6rzYwraiTw5mbfrRnKyPoZbibaRsjS7f2WgzAtzclu3wi+ztB9/jMktv
NTDAtp9jhRIOiESE1XM56Pov4sQPXrF+sZOLbg6myA/5cKXFB5g+MLokc7EDfB4sfj5VP3rExUZW
rQ6d/TbWj+6gw+2MHnBZXYS184s38aPpudjE5VQg6Fg62W0wS81YMpedBYrtF5HuR59+sY9NI7XU
lhLarYLEdHaVqfXSrDKz+g8HLx/7zRaWuma93dfhbdBVUoi/sFZpiWbnz2f+R4O/2L9K5+cmcpfB
Lablsb0aUOcFhzaYlAh+/oAfRDld/374Nid0OiptdSRx9tjEO+Bp0GnGCh9aasj/2UMu9nFXIC0L
bLk6Nl3xmnYYnST6WgT0/ws3+dV5KRfj3xzJl5WHQA/mArqGc4zyeecm1NFrY1oH6NNjNLEeQ+0X
+kU/eCXaxblMbtVWRemUx0i31UewLtQ0E//x5zP1g512Vqf6ZjV1M1ZKSjaWR9XCHgVPx/qlH9D2
TkAi/GrFGj96yMV2royBjA2g0bFV1wJf8DpzD6pblMCtUWTobqiBY7XyYmrJAgtzFK0RFh6hqXN4
ULY/W7ZlaFoghGk9GApNjh36ymhyPHQdneuekjyejvkjdpR0kq/5ZbDCVyWvr+LxwbLvBv0X+cVF
DebPEH6ma30zW24VWSU+AMVxqMI7tQ+fex1juhlHoBEbR79GX6NDOzNowJEWuQsjMBK/2Jg/mkP5
59882hjGfkZV2T4GRWYv7AlZgDkKMWqus/AXu+ZHC03++beP8Ks+RBvdOTp4EOXB8Or4zsPPl9mP
PvoirBhD6NdlJSygXXTszMZ1vQ4T3l+8lx/NzUVMKSZDrwxt1I8VnlWWT+mtmJ4C/VfFrx8N/iKa
5BYtklmNi6OF7rx2NQ+t+wGZ+uo/O6y1i7zAGdK0qivNPg6Ztoqj7lbX/P9sYtT/w9mXNMetA03+
lYm5I4I7icNculutnS1ZXmRfGM9+flyxcANI/vpJ6puJkGGhGdEnhfoAEEBVAShkZRqhA+JmvAV0
Kj61eCC/YnkxfS0qEl7V7VL/e9HKmjnviCQy87s+OeVguEZJSllN87+Oy4NkI7djWVzHCB4OsBmo
x8z4afCWeQ8mX/C6toof2xGFX+fHYOvCOA+ApF3J1lu8U1fExyrvbhVqn2rlPZ9v3rLlOYbrQsgN
OQvSoprNG17nDsT0CbmrtQRBTrQxAouJmknhBrV8fAbp8Gl0PFCvuKhYDhwwNp8fgG1+DO8FfUZQ
VBNaV053Q0V1A5rYF/AvX7bBmWQf2QjjHPIwPnHZo+YxKBzAD4PS7V7Of75t/g3/9Qc6sryW8anq
w+w+lGvOPACCIYzK8klDkm7DkW3TZDpy4Cpo4lT0FPTyWwVKBqeswYzZPJ4fxsdr7FDDmV3eh3XR
dOAX913yg5cDxD0Y8FiXtW6c6lHXhPO2j/0lqdu71hM/pFdsrO/H8wIMiLGvzB0D9pslJygQ5iAB
n8EYh6rdb66rxqvLvt7wYFR4jHh885NThSI5CtJvaCLfgmw7G46XdbCO7d3eCDQSYQDeh7g4Q2i+
akDbU6joohvDG3bpfeMAzM0SAjHAQeoTBxge7Hd42b/sww3f5X6Q+BlyqCekk1cF4A5qt4q+Xta4
9+esBLWs/XJw3FO/SnNOaxq6FF114aIafru4upi1o9xT08jkkYBLDgw95UZQthml4ay+ciXxUPp0
inSnd008qL30Y2/XQwVsf9HsJIbD8mLyYshjRifU3UE6exEEBWM9fzrfumUA5hMRVEmDugvRup+p
TxEDO9uAYjK36zbCzcdRE4VQf64t3jsq3VRIV7RyAJIZLLCiABgtgYxdUl1mnInhtkrhUUXkLY6F
gENFxwxV3r8yIVHPeNkcGV4LmpJp8lnYnPq8G+/DXnvHLOIga1XQxLqsizVavwsMTj5TykTDTk3s
31c+SvgbCt47Nf53vn1L1E8M/4UMcuKC+rg55Tyujij1Ay1Vhgr4862/vcL8fYnF+/mfn59RqLCR
JG5O7XwrfaDlcOlKoByK+ke9q0DYjstTxCbAjG6dMBXjreJOOuEfkKcP4HWEgtcBFX4gl4LwcVne
sn4rzbTa2UdfZni/W4H3BCCn5oQX733W4+kT0q81KK/CDOypy0aMsXmREQZIJMM4G9ALymwgp3rn
ggTPDTf2VEvjsREAXIjzsBwyY6cYpVKNj8ptSPItbNnwUItpxOaWvTDWQ1R8WfekL9DHAc/w+vZ5
3jJsjRvuXydd5XTQMD1NASrHkJaer+NV7O+y1g3H75ukBoQ/yYD8lxmQDCS7idlEN/ZTi+nEhtvH
Y+TOblkuJxYnoFCMJGR+Ff1BiwWYS9mVV6gt3aKgWSf7AzON1/l77/9F5HgtCrROnYqglkxRcTZr
PV6LxtOo9oG2b44Kupuiz+ON0dlWxogIWroqmIDNOEVzqx+yegm+0D7kvy9bGSMg0ESQBlp6NS4r
FPwL2fDZwTP/+bZt/mC49Jjj4ZX3SDA4eojuRR3O93HSsjTXUGg734W7fudH62E4dKFGVB3prD5J
aKgy3X9Bdf2/JNNQekf5+rcOD59iEceqvRUoXG/Hy6YtMlx96TUwElBsPaGaMJRQN0I9GYSRmCyu
zg9sbeiDcZmkXE646NGHMN7JG7WXSoDj70cPWVkB4TgANZEyq+Y+uuIo1aj53G1EMMshIDKiADRB
MgmsaHUaoId7kEF7RPn9a16M0GjKt1zIYtCrxsF7FyJuUuvAH+vTnKMiKRyKea+GcNowOlvrqzH+
4aBBX/mCxKelT9h3qCfhYSpE6kxvLIyt/fX3d+13WebVGWrXTgzc2hDIvvFpt4GhsDVteHrdtk7r
TKi6y5PmMBbB7ynrv503J1vThpszUrS5dvvlFDQtaARKyNGMqOA+3/hb6uojYzUcvVjIFLisr+AN
X3FyIEv1tCCKTNnTUIO/AnJPzfhrMy1rG4vh8lCrdD1A3rJ0ccoG2mVesBMt2E3OD8bSemh4NnRw
lMQeCI1nB0AcXYLRgcXgnz/fusWtw+RP6ykB7pmQCK1O2GXDJ+rWy24Bkg75d3V04+6FN00EyqY2
A0VlqDeCpGV/DA2vTnKvB1AkKk+zxCMz+DR1jToN71ZGYFwA58X5oVmy5UBk/Dk2CU2dNgcL3mlM
lvLBC0f9vBIQ/RyVCw0xsNvNUqNWO7ped5jOF49uSa7P921ZNPON0nXGelT9TNIpbx8nUNw1Mvrv
oqbfSNHe+Xu8qKaZIel3KicJGlEXYOg2aceNpbEE3HAd0LvW3a6qi3xxJijzza95Dl5TgCauW0qv
fNCUnx/BGvk+8M43XNu7PmRBljJDReMaEfsrz5/9PVj6QKIw4hJ5vovVfD/qwggvhYSxQgvcPcmw
GFFUApKDpYOu5Fyx5YhnjAocb9kErCcYJs/3aBuUEXIoCeeg7Z3lBCKEey+Sr67Xnuh8YSgOzRgT
QEjekQrYR28evmagketi3W8siGW2TCAhbaIRIO92OInR7a98SaIDzUGYBMoHMGpo1R4hLoWa1kqI
L+dny+Ifa63eezPrJuGhuibuT0Uiypsy76cHl+hi405sa92ILwWIgEjstD2wPvkI3u02ib6PUg5b
9IiW9lcm1Pdfn3s+ZH/pQNJQQlo6WchD11RfL5sZI2hFCPDZ0InuFOBMAvLjmHMw2EM90d9wDYuh
rqi29x9PqS9zsBkkqdeGxzDvdtFSQq4jP1z2/eucvXNuH0q/S4Hn9NPkgtesjhU4qyEVufHx6wx/
4NeBcSKpaoib5sxNUkq+lMttGK5y5y9EfdLQPzw/AEsEXOly3w8gEoGroT6YpEs1jtDEfqJyOEyr
Bi4fb893YfM3I1aAn5KqpeBYAgdI5cZ7BtI+7UEjshsE6jNjkBpMWXA635nFWAMjcgQ8Q+LV90lK
IDIgetAA8C3EmKVpE7HHfcjlauzfaaH8uymePzVdfHXRV5twvXLMwDyGpHe6Jn8E7v1gAdxYYIsD
+Ib3Qj481mO3kJT15ZUTlUdg3H9LVxwv+3LDgZ0qUoUoHEwKCX0oGsVkNzBQI5xv3eIAbxCHd+6F
Av0yArsvSftyeVwFB5fFAVW82Ac6/w7B0Y0IanEC3/DicIQuaNyPJHWlp1FfOoAlCYWgeORDUW+0
cdawmY/hzErRMhdzQFJB9BfilOCHyzd2Y1vThhN7eZWpGdeAtE0ErsHhbcX49/MrYDMfw3mjsXcj
nuCr+xnVG+Nnd/jaO83GlNiW13BW5Y40VMl6bqSQIoKaCItBcT+A5+dWQgPg/Agsk2Oi81QSdvOS
wbc8VP+pLjok8bB18LLMzltt5zv7DGk7M8WxNYogBImIhqomQg7EAjdCp2WCzHKQZppJo3ssLACG
n5ZxQRFMAsVYENX0GsW5UAq5bI4MBwDLCurYQEKeAhW7x6ZzWO3/fNO2KTLMPsq6rvYqStNJzZC6
Divnqm/c723YlpeFIBPjVjO/bcdSw4rEdBOF5BCN7oaB2mzHsP4eNDAlAdNsOrypH5M9p95GtsG2
tIbtewvxQPGOr15D/sz/bXBKx+Yu2d0SNhtzb/l8E8uma52PXaZIOlcClKyraSbeFnrXlnYwwWwo
kg0HpWOKnWV6zib3QLJd4Q9XI1M3YTg95/GYgp2l3nV6Iz9mmTN3/f2du7U5cASCVe0JmvOfBYc6
8+h/CWKQs3UzxIAKcXXeZi37gQk8Q0WHHuJw6U5uD9h25RczmFmq/pCznD8Ow0ZotZyL3NVj3o2m
74aeyol1pyKO7qnX/O7BDRcMzh20ga6Tofyk9bAxIFtXhn+H2O9RQxHJk+YkLRV08iBd1YC5O++h
LxIVaRV0G3uRbe4Mfw9L7S6qjOWproOnnDfPFMVWPO/AG9zojT5sdmDsd6LOsqn2ZnmiYS4OS8K+
uNEMnZFGi2OO483oRFvJNZsLGRGgATuCXhiwrUC8jc9DDQpOQOAFuejhx0FZzJ9G0CoUTbQt7U6k
a38tM17aXFCjXugvRoyRAmSoQdDKU4BC3NduBlkQqto1RKzvyEiXB1C4ICac9xmLif0FfsMj4ewo
rIkvSnbT1JDpxiqNj6A1mQ5zFQ3HcAAZHFtQ6Hm+R8vSmFg4JmuSL6hyOfVMT6D6Il2VQK0ppnJj
SLYOjHBTJrOKSUewu4f5tzKELhQFyf6FX7/6zzvvL+OqBQl6y09uKMK7Kg7dB8lV9nR+bgx2if+P
nXVMFFwMgit/WTJ4O/028WdaezczEnMxaIxZ9BNPM637AhxvTsBkwtofOLMfPFZCqvclrLNdoP5Z
z3sg7NrVKHvyQjAOkM/RXOxihzj7qIjuNq+Htllef383EVLWIXIAeX4qF5ciICX60+JWW6+2llDh
GOEILAwZyeiiUCIK43CyU0fq637kX2c/fgy76sv5+bZEPRNUl6MAgfleBf0ErwS3nPuJLPoFKpT3
fVT+ON+FbZ6MSKT5UDmcQaIBVN3gc6RgFW58/vOyxo1IMXSeDtqK9ScnH39ljvfkNs0l3w0cHf1z
fccRCRgAt/tTwJLyOaHzfIXljg/nP/zD9UXrRvwUvcJEkEQh+dV3O99hgdyVemmuvIwlqIYSkP3V
Kvh2vrcP1wC9GRFBSLeZu/V1AkRBEhJX4EJKMrC7nW993fj/SvegdSMkuC7xBrBpzifghT93Qf08
ttV+jMZ/zzf/oY2ieeO8ARLGLtQDdmPBKzBSsPvV4SdQkLqFphvLYZTU/7+4g07WmXvnzWHbgm9f
lcWpyU6UQqKjQIV/9qtktxUHz1DtgjE92k3ktRz8/ao7OKD8Idq8ZNvGaLj7wDyqlAawrwrGp5gM
V7KMnrwiAUFNfcmdDCP0/hzhBJ7dvJoITVtvPupu+lRpdh2U1d3QoD4guSzdhH4Mfx/KBYoKErUb
RQlbmwdUcpS0uSgvitYNh5/8ueqHjg+nJQKprC+fA9UflHtRAh/HGsPpeQ6GcO4TcSq6qdnnpQQL
P8u2rmUWRzHBcn4Q4pAZLRxgvPZpjPhXuoBBvNHPFzmKiZMDLzFYfkGeAeBE9FtyaMCVE/bNvpf9
tYg3s7uWYJIY/hjSKYwysKOcWOY7N1rnBajJ8y2SBlvrhiNyN9IoZcqqU8QVzvhgLVaM8evzM2Rr
3HCzqlE9kHiyOtXgn7kuSRLuWBFuAVdsrRsexnoUw2nwpZ+cQCTHjqrm2pPqy/lPt9mO4VZMiKTg
Yiix07UnAnWXRSmwji4b0cH27YZfyTAEuYfnlAAANyDbD74vpN0qDHi7GX6wQZgIN9R0Nd2ikvI0
zNGegUm4jG4g6gAes/IQQshskRDIbHwoyX0dWLSLUDsA8afJfUXe9+r89L3B3T76BmPDBV87wIex
wmt2z6HbfFtNRz974tp7+0elvL2d26NfPg3icc51iveFGw78tiLLjmd0v7Bf47LsvfKRDPPercfd
GL/kwwsfCohXx5BJ/93U4Kquj2M3XA8VuL5ftf7eZc8T+17ylySuD2gaPc/u64LrOXojUb8v3AVM
7yDEwQ2HAtQ9Q5vGK64AQjt2XfbJr1uQMQ13S9YcQihtQ3F6ao/DVO/yXp4wiJmCqdq7y8h/kzrN
0P71R8hgFwcVAPVVdCDOPY7Q4SHyMa/jR9JN1wBCfCmnt4/uoCl0fn7fchkfza9xxKCsZAQSreUJ
Kl3XEChATrQ/NNDlCJZvg+PvZvEPgTQJvhiLvzTDzocop+f+0sNKJTnu/HwrKWjxlNg4jsR9WRO/
FOVJgFBr148OhEPeeBRRpb0x2nVQHw127frdaaH3JerpfKdAKRA49jKAMKpp2RWJ/5BV8aObb4Ej
bEMxguEYDTHIItr8VM8tnp38pgPT73TbxZJtjMTWgxERnR5EFWBrzk8qgC3UqnxJpryAC9Kv5w3D
ElhiIygCNQuK7RBDKKnf3ORlWx0aKoPD+dZtn29ERShGjmQB/iFVFOa0hHV9gGxJfqhrKMee78Jy
NHvjunq31jEjYiasx3lGTNdjDXnDkDw0tX6MI+/qoi5MWCDJ+6URlaBplDk3HKghN1Z3BWNXUvWf
zndhmSgTGKhQbKxkX4J30s+6K7+4R8xxb0jmqcsMycQABiABr90ZDEJRgBDY62evnl/ANr6xP9m+
33BqOfZFm3l5nNZMC+iEKMiErXFWxBvL/GEe6G9KH2BdaCDAZA/OrnnY52z5BdmZG+WCrzIZ73gf
/MyHMtvozOIUJgOwDDhAkn0dpQFURn6MZV+DJxt2RjcW4+McN0ZjuLWQDnTuCjBqDS09AofyD5Rx
IErv/ccWccvxtASoc/YI+ZGrsab/nTcxi6NEpqcXoAHUA3g78f7/pSzJbTyQPZ7JoEMXbDx4rsfw
D+KuqUXq4Rm1inTkpRBY2BM/glrQAuX2+bbN+bEnkKIG4vlboiE3ftmYjGPR2DsVfKTWqe7pL4fO
10kkCjDkd88lFHw2OrHYtokdXJY6c0Synjl0ct9NgLtHEbQRyIax2Zo3Tj4trXigclen0P+hp3iu
eHMoeUElFOMHiFicnymbyZlwwblNEiS4gyFVfg2N7eUo5wziQNBtEOM9y/R9PcmXoUBVZaxfzvdp
cSMTOoh6TadZwKmY+gSHOt9fftPZucyaTQBfW2cDqg+8IW1KMM6DiA7VDeC/ToBJ2xRJtX3/+vu7
raWtlK9AQjWkmg03y0g+jdm4Ee8tJxQTvReSNpcTn4Z0FmIfDvQHghvkXT1oXQVPwPZ9Pr8CNtsy
fL7wk2DqaDOkoNc8Roy+glTjOSrF4XzzlqAcGtt72athymLap6rWn1TV/OtFzZFC/72QzQ3Erncl
ZRsTZhuJ4enU9aFjl8d9OvjBl1F0t05T7GPFNrKJlshlgvdqhCTJRNanDLI7x6Cu101spnvdZNGV
Lsbf2BIgLRrF4Z67ot6Il5ZBmRiCtskVdZxlSPnS3IUL6MDySLf7vmy+n18gWwdGbJkdAi08z5Up
XvxvCaUj6tq8BjWGW1yXtg6MawXR1dzhXipTmXn8u7eMOoXySnkXh9CGPz8GixeaKEdwKUQAVyd9
ulYE7eLQL3duPce7863bFt4YwAL4vFZl2KddjEuu20FSdtl3UbjsYsEf6Fw3ezX2Vy34Fs53aBvO
uj2/CypuAm1UFtcidYsMgjpygpbyUG+xf9iGs67Tu9aDsF8QdiuRtvMNRJt289gcaF3iUnrju4+J
L3bdvFG4Zln6laTvfVdVUgxd6JYiLSE8J8d/YqzODHG8y6bJOCGNlEFZfUDrNc9zaHzVAqsy/T/W
xv/hOnz6nyPJ/+Ije0L9zND/n/9tCVwmPJGGXtAO1cTTYvDDf4O+Gf/1Ej0/MpUvv6DEiVIvn8jX
vl2mrWuvbd2NWDnSsRjV4vH1FOGhqigXg7zKufK36LYsHZigIWi2JnUZ6C6N+VLFO6iNeuNjpEmU
vF62JEYIXpIe2gWtz9OhL+7hFClPnEvglWBiXc35ndniObSHFGfIUwhDqv/GAFK3O2grD98u+nIT
B+lNECqHlCdLlawXsfe7if/ngkRyY2+yzLyJhXSXMUMVpBZp2CjxlcgsQlqKeRuoBIut+kbA8Fnb
0wJM/mmYe8cycEBL3T7mKE9OOu+6yMJdkgwb+5GtKyN6LG0TS1STjIgeP8AW9rWiT4hWu2x5Topk
zyvvsiOvCYxcwOBBmhr9ICxNoPwu42LHZ+ey0GGyF07cGYMOgmcpiE7aHYdeI9hgtvYLS9QzZQOq
KM61xzOcO0kd/4LW1PQ0d26Ky+nn87Zq68CIE0kOEhUPAm1picLjnUfaw+iSx2jZorm3tW94cTQk
eYnHRZ72XUl3RPdqN0QOxOog+LuBD1kt84NroAkvzJjyvb5bunQqIONKqzHZOQPKoyC3DAr9Lunk
RSBMB8I9f8aNGZzFgE5omYad+C8M++8Tq7ZQpJaJeqNEfheTxFjMSVxBCTiEkPUMVcq8lTdlVm34
miVomPDChEFgrloYmlfVZ6q66zC8CCuFWTFMKIT+Kh7GawToisR7NanXnCSHKdOQv5b1zUV2ahLn
FdWgWu6VbTp3zkMZ1Z80wlLnJlsVe7YLq4kyXMZ8KYift9hu8h5aqGBDEpn+qnux57kLWjNv2QdT
+xvSsKsk59ZriGVdTPgh8HkDiIyITMsgzyH6CjrsfN9AKPvCiTMxHSympNLgEkCqzEm5EC9Aib9I
om/Pr4vl+x1j8X1fsaWYmy4NQno1RvV9I/i/55u2eIRjhI6YgM827EWLTEWRPPQ9AGVulhSPvp9t
ObRlBzKhmEs/gaq+ZW0Kwcb84JDJ39c0FIfal+WrCnARyyuq7yrtFFssBparuInK7CqVOAFQHhBC
n1z6zSnA4IvS5aGFVF9TeNr9KkTnkeZqDv1YkONFc2miNEcvFrOcPJlmIb2thuYYMvemm/qv55u3
WMEbjuJd8ALnn/ILItvURWmqvB1UOfMBJRRdKZONTdzWhWENXuTycOWXTHMRsRfHK/Stt6iLuNAc
XO//jOxVwnXWJUubVlXu0iuoWJHkehQ4zm5cXyyb1Bv1wLsZcoRwZQ+6/NRD+WQzQeKzdzIUyCQI
kqz8ftkyGM7YEo+NSe21qVMS8m2cRJACW7qVbrWsgImNjGIAknyKOO/PmQDrf38VkUpsLK/N2VcP
fTc/OkHN7zBCZlxV4s6ZvE8eb6+bmGwkXGzfbt67FZkXb5jbtJkreogdHPj9pt9idbW1vi76u493
onAsWj61aVSFUNCDmEJMxMZlwjYx6+/v2gYbGVMQnWxx7y28QxaDYS1ZOXbmzHOuLzIbkwgQMjeQ
YFicNi0gjjtfT3nC6V3MkmErb24bg+FdEWBatePHdYqMQCojdt8kUMDriMouOoMnJjovWlyBdBrc
d3aWx1JRKOj1F/lUYkLz6ikCXfJI25Tg8nwXB5m7I3E1v1wy9YkJxev0OAGanSOr4U/ljg1Dsa9E
vGE6H5sl9H/+NJ1sLMASUCOpQbmo99DMKfYl2QyZHy9qYgLxinAaOgB9uhTPPPP3hvfYldtu8X8N
euGfz0/PeiH/+2gPsYU/R8Cp9N1ergGtyR+AyOZ7Z0h+kBYs/b6+H9vpEGXiuXEu28eSN63Od87W
5/Xk9ygFhOprd3Sj/Ico1M/zQ7EthvfnUHJRJKoHz3261D0E38UReMWLzsaJibHLc5C6ibCTaduW
qL2AWsU+BO9pyqblUgczdt82TkAsMUkJIAy565vpuuuWjZvJx2cwKGr8OTF+wbikDuZ8gjjdwXW1
vNIsbq5B+5McPM8b91WGccTt2G3M18d7MbSS/uwxCEVR1A38Iodg8A7voc8QRQ53uYBg0XBRsYoD
JaQ/O2m6upw0wemVTs0RVAn5LqnKFw0h46ZR7s51+W1C9Ot547L4oon1Q64vKIuMIcvbxf+iTKLa
gThwOYSRszFlFus1UX5a5NnsoGwkLXypj0UsfhcVctXnv97WuOHlqKsjrVePIu1dwPS58tqj6CU/
nG/dNjfG5rM4rBl1jwy4n01XuAzdSF797Bt1US4x+YsMD+cWWk+qSZkq+wec3KN9rINhIxtn+3jj
RJfLbNKoVBU4t4SHHlLkMhTPhG8B5m2eYLj1UgjobCVr8704jlHzoyqdUwPd4/1Y1ZdNkAn3a/XQ
ZmMtocfdlwdOBwgPthuZH4vhmGR2vnBioksEPjH0NTCEEGHPhD6etxtb44YD953OKPMdngqXd1ex
XFA4o1BKclnrxt6cV66UYY2825Tw/3AIuOHtRVxv4OBcbendJsbCSjXTNENdkS7u0cl84BQTuZVt
s1ikyV1XEh3RYVofFkayo02+pjzlQ+l3X85PzDq9H2z5seGuc1trv0KhVyqiDgmeIqUeP84o6G2E
+2mS0Ubhqm0YxnYMSG7SJxF2HUfxX90grjkw8IkfbMRLW/OG3/ZFB3Yvikxh5c87Nf2ow69dvpUU
tnitiUErSrVEJES0H/v4q1LTPQryv0jt3shLN2UTg1aXMCKXqzUtNUBztflMg+EuYrrelb66ZdF4
HfIt2gjLiptgtEzqnMuybNJ2BAjYi286DzKRtKx+gQLjwR+ry7YZE5OWDF7t5TziqVQgpthVparw
tjtmW7dv2zgMl6ZTDKrCLm7SREAVN6nGnySpTgCb/qatnw5abUQ9i22ZcnN4eaMaJStNypv+mgTZ
rR6LB1r4G3HPNgxjN+6Khc+es74YO/JqyMUTr4YjilC++1Te0dzb2JYtRmxi0rohp0MOVR1k9/rq
VmXFCChQV9wGTv2SyUsPrpHh55VwxqnVmcAtpVweSi071EBWw+/zwcqSNU5MCJpANpohNSxSiFg9
hp5qDz0WYmqq265lL8pfrqcpummFDwFytRG6bAtkbNruTFzcJXKZNjy5gRDaV2CtbyBh9km685Wk
xcbYLGZm4tBGlBjmpC6LVMfztz6srnHFexmAeD0/dbbmjUP4yKNQoSoMwpfg/taL/z0K2HPvko1b
ha35dfLebYLloKrA7RCA5yZ7BXHhlxjHfOi3bsQSW/OGr/e1F8fh3Mg0acavevH+yX22951g49hn
OXuYcDNfJf4gOiHTURafKrLcq77dguba2jb825e1rplkMuVZTn96k0++6LDqf1+2rMb2HaqFlX2c
IM3DVxBQItxsOobVFKE+rq569nS+G8sgTEKspWp0oDOnWRmYfuSE/eQs24h/tqaN+ZkDr6XZODWp
jkCn5gdlfZ0EQORe9uHG/JTx4Gaqj/O0Fp64ZS4Nj1A62rqmW0KDCTSJYqKgDCNY2o2de12D7f26
ZVN1XccBOThLCERs5LOr80P5mKvRSUz1SiJ4XSgkhdOSx/UTXlszCHbP/MrPg+QwjoCaINkd70Ou
uyPgTezgRWx8KMR8kQbC39K9STjmAXH4ijcTzo5TFe4nfRltE1o3znBUlnlXRnDCipB2J6cGxSv+
kYeoA/VcSFFvyrN/fOI1aQIVxFGEA62RVAMgv6vkRHbzWrpwfpUs+6wJNWwqDlGjuObpPEZfsjk+
hiAjFYwfMoqXzMv6MGK5EApqRyVcxku8r0J3O43DzsSA/l/CrQuTzbSNgB5Xrh5FHoL42W1fC+4+
Qj8wpVm5n6LpU9HKjX3D5v1GYFdOFrrzMLN0iut6V+O2sxu3F8OybZi8bmMRM+lIztNlaO5UUeZg
po/vGvAKnV8Iy9ebwKZ5jqMhY7hVZkujrqUzO9dBUo6XxS4T1zRnknugd6/SwOl85M3Yzzzceke2
zIwJalqWxkPBflGnM1liqAmMO0gS/wMOqufLZsZY1yjwu6FhyHTE4KPZ9b5o9izbZJ6yOJnJ8AZe
N+JPBdL4sgXjF/JB/3RE3oLmiu24py56w8Jd9M8jTQ/4hucVOU9jVQ/BAfn3coHY3cheL5uiv7am
epyDxmWADJYveTYcJOCoG6ZjmyDjGF6PS1Rrb2ApWF6vBl49zXR5gup6sXPmLcy2rQ8jXkObhc8s
9lhKZ3osKD2EVQJ18+ixdJfLrvW+cfSO4mq94AUsbSL2VBbC09d9ES3zZwGalezbRetgwrQDpd3R
AeorLcfBDXcFS1zxrOOo2UoqWqKEiaVpOHj2AhHVKRuS5NAN7E7NZbmxF6wx/4P8jYmjAR8Y0DmT
Yqkc8NJNCDYA0fDpMR94slM4GeybnIg9bQKyYVuW4ZgQmrL0sZWJioHBKwq/6yKY73KyqNvzq2EZ
j8kKTb28ZKolLB3w6jF62auSza2ayWGUVVoN1b2EtvNlIzE5agdniYIqwB7XOKG/0k/v6EKj4/mB
WKbpL8CuGiIyiB5Y7UQV144XNAfVhMHGsttaX+P6u/tW23kRZIkl8pm01geXVtVBzf0WhaxldzCB
d1AP8oewQraup85TkTenCAJAu7bxD+fnxvLOaILvOKLoHMUOzs0ewD8ZzNNVn/u5P7Zy1Tfl11Od
PzjglzjfnW04RjTE7CD1wZD76Fj4lY05CrCCagdmx41DjK19IxJCArwjkeB4VY5FfQXJh+6OSe7v
O+hn/jo/BItbmMgpwOQ75gxRkxZVc9d5/BsATI+Oo767PvKRhf7Cii1JL1tXa7x/Z1oa+LKJc81S
MovXfGG3kEXZVQF7iNzpJej5Hs9s1+dHZbFiEyZVTIHqkoyRx4LQCUJFI+/ACYEy+Q07sw1l7ffd
UBqGtAHU1FgK3cUrQCavdes8Zaq7Khpy74fhFS5MG4Aj21CM3XyWHQ2dDAtU59krzekD5cPWg53F
vkwwEwTVPWRskiZdWPerqurbPOs+VRjCZatgmK9SeJ0NeYvmeVmR3ZL3dAfg33xZbUTylsx7twoR
ZgWvUrRJndhbi6504Oww8V27EQst02MCpYhTOZWOMD1d2/5qExQjJus9pa6+nJ8fW/urdb37/omP
5ezXSAAHMTvSOdotoKLa8S7453z7loOUqZ5KZ68VYkH7kadeJA8ePDl9bQfvdtXpu2yrcwynbt1l
KouyrFM+UjysOU19SPSFpZSJyRuH3KJA3XaJ4yZ0C/dklCNEOLotsKBt/g0vTsAQ2LEuqd6STwg+
RydSYLAoL7yDmmxvo1sVtcjzOq0SATZ57mY7PIZtHZdsX29sPq1KPOIOiEEQWD4UUDvYRRUuLVO0
yYdhCT0mJjgsilZHE9aWImm0i7h47fNw44Zr+3rjBK6U0LJp5zqVtVugPqVme6KXCYcNr9zYBD7u
wjfhNMlK3B/Vkj4oUEYfdOJ4d94SoexXuFsR6O30+PcpGcJLf7pwyKaIxcNEH3AX2vsxMibLtPf0
Y+1c5wEUY+L6ihaPU3wNwpaSvvj+z5VnJvMhOMlOQVvsuoXuI/z1WucO9C1um4HXtQXFyjPREHtN
/i9nV7IkOaoEv0hmAgkkrsq1Kpeurup1LrLp6Rm0C+0SX/8851TDK1JmeetOKwMREMESHu7buvrZ
kbXHFwufi2eCdDoVDMkUMHHW9RdQ1YzAzuAzoV62GxoZ1VNxJIxHXfJ9WbrXoOWHuY+jXMlrJv3o
9n3i9X5s+liry/VM8A4S5+myxI44e2F+4+jBuz7e5T4XE+D5/vecdHuPg3MF4JcyiAKnW4lX/xZK
fDBjJp5nSOY2XyA3d85R8hEsOKIfiG62OcZXzPsA+HCUuUJgOobE+k5Ib0vaHETFfN/Vl7SZ8UbK
AMHLI/xXLM4uJ69u/mPFJh87nGfCf5ScJ+LceCen4m1Z6g0EPaNBpZta623B6whUzFm+rypyAGxu
D+Kgpu2jRaycZm293/zo3XaEarpq8CdYpqm8MhoAEY6SIFsrr7IuPTPa5sCUN5kWZ979WS9/JoAI
kfzPuDtwb98zdW7UKxhHo7H6uw+BoM/xbHEZsgpsZ3voB6+EHe929vho+o3jlEMa6cWVL87Auh+g
XhvhA4QAGRSwVlj2NUERMi7UpQvj97tSA+Y171v241YNC/Mv8VmMf2DuSf5jDhh27N8gbkqbfgsm
rEOOxXtbRJUGCYN/WyLrC9c2O0a4x0mhmx0wVZ6doD4KBdE8lNKuVc3YGjdOal2YJUWeSn6OGRSb
lnFP5Zo6syUKh0aEnBM8vXOW8PPc4w4m8JhMhu7Cu3F332ksn27CkhRJyKx1xs959633q095Pa6E
KFvLxvGs7OrYDbKUn4t0GCNB+ZPrrwn4fnyB8ALjFbwUmpJwUfzs9Yc5DCKeBJtmuTTxH403bqdy
rV7E1o9xPJtjUlYugfVvZBHu0AzgvQmuRVHgjkfjCKwrzw4d1EpwtVnMiCBFmSeQuC/5meO8DwcK
+h3tizW9Wlvrt9/fxaehLGbgPFl4zvxCFbs019WwT/N2UA8uJSM2xBTUzS31gnPWI2fgxHjjEqH/
kLoXUPKGA0+qAjcsWfgZHD5/zbF3AQ73u4cNTsnHUp5eYLhxVYuGEyrY2fGzZj/4SN/hWXPtccXi
ySZcKU+yuiNSsnMz+m9FWL25XbdNHbZyW7Q0b0KVZkHqJOeUndMSR32nP5LYfxazXtlcLavHRCc5
g14C5vj4+npOt0mD+t4wD5fHVr6JSRKQ7CrDLsXHj/zvMRQyQqJi5Rxr+3LDh6GkR5oFctnn1Afz
HYjjsmMPlY+VRf/xJdEzUUgQtWnrArTF59SRTfckyRLKbdYSsGsLVs3XSbnBY5TCnkmQ5QWhxydR
sPNMItlGuo3C+sEJMHyXQ02OZRCvPbucT5E79m00L8X2/h5jW5qG68YAbbiOiOm5UPVZp+MnUpQH
yZqHnvk8E3yUprTu22Xwz93At4sY3kp0Q2L50AuSx40dOEyRMa4UWAwBkWQRQMcXr8/4Y6Yx0UWw
duoOlUfPKh22tBt2sfb3fluuNG9Z+6ZEZg893Y4pEGACKrnTrf+UzOyh1x2UfP93O+mA9656wO3O
TPEWNFBluCm1Knc6p8WKb9m+3vDchqZV0fsOPZeNetKke14PCpYlaSKL6mzK3BIsjFgn/UlVxaug
OvKnZCXm3IzwwTH5/6QosYnj4XQh525ZvuUsOVW+vytIc5xCuXMKf+U4bjOQ4bUuS5VShCxnXy3+
Zk7dZJNTl+zvu61tEIbbOp6ijs8T94w6x8+Vys/xkuFFON6CM+mpqh884Zr4kq5pvMIHiyzcd9Qn
R5fNTg2t3CqUVa5ENwtExzOxJayYdTIoqs9kWTZpQrZhEjypeSiits833KleFFWvbdwfuB+/MSd4
uW9CywSZqJO2batUho0+JyRLv4QZh2pSXBb+GhWYrX3jjK1TXviCLfMZ5ZxvAJodGt6vrC3L7Pu3
398dF2NaSoixs+lcd82uqv2nPAY1txtDcFGCPS0YHt3WfMPNXdGkLanRk/CCLbKlOHop/rsBg9Zj
ocpEyfXBAhKzETqdy1BOkdOLT0Itn/AO8Hp/li3BxORk0sWQo+AP7aeqUxvpgqkMlR7d0Utocbzf
hW2iDU93vHgQYZVAarTpfVyb23E7F8ljkHDPxMs5rlNQtbjTmddB/pXMPqsi7gThYzuoCZCLk7xh
odtN51443ZMLbocTb7y1Z2ibaYz9WejBT3ymYBqGOsjMObgglb5vdcvEmjgiv+3qomawOsjv06hq
+KZeyC8vGB47s5tIogb8tnMpi/nMpfi0EAdKcHpT9vPagdFiGhNNlNGhaZuhnM/jSON9OubjfuG4
vD5mHcNvS/AHhCoPxzMPq22btp+qPN5OcbaCOLB9/G1S3gWgsfFErMphPCeQx8bbauWgpHxYUzi6
feQHO7SJIuLV0PW+ctvzzLp9QtwLgQBlVi+f8Gq/AlSyrR7DZ6nPOHSU5u6cDb3czMo9yiClkYzJ
ysHXZiFjgx4bHxVIi9OefaeWG1+Gn50s0bv7s2tr3LgMNwEUXjK37s75gAoOcivc5Hg1e6xxw2cd
Mbq+ZGi8qcY/awCiIid5rC7EM3FDRa7yBqGxO1c5XoKzBhtWrxH6q7UswMcoCc+EwhT+0owAjXfw
qsDd+Fmw4Z3/SmLxkrr1+ZaMzFgyRoXjfX7IWiYeBmn/UrYjRiR0kO6JhzqHVtL+MT8zATFzXrcD
H6v23LndC/fJXyBLXPlwy/OZSUmlG79aZirbM8iptmJWx4H5W4hbHzw4m+cW0Gxak/ey+LMJjcHT
HHb5sGzPbpudK8n2A1EbENr9BEfR98emwfBnvL63OSR32jMNkouTjZ+afH4slJq0VAOLEwXoML4+
mcWxh+o3aCH8PIpzMM899vWGPxeLz8D8X6hzRljxRlVaHG8Jk8cc2sTSzRmvCyYddR4W8iqr+dg7
08+HPtxE0vmQbgdgVaqzJ/CqniZAUwEbu4bTswRpEzWntWqQyUL+pGuTP+aEJhFx5y+iTlZcwLIu
TYBQEAtR6SWtz4CZn6GD0UK3jc/xEWeuxwK1yaSEWJMjJTtXZx85jrMieXdySclWbjA2+9x+f7cL
q0mjfEJN6pyEAuwDgK0WjfOHNy4Pzu5t+3nXfp7kUJma/epcuDMwWon2DxLA3getb7hsPBX1KGfa
nCeoFaZetWXsHCzpSTePeZUJAapGCDkgPVPh1TXJ293CAb48MlBmrD2q2zJu/15p3xkoyAVHVrVH
DxAKKUIZsXi/gIW5X36Mwov8/Jk539zuL9DCbeKsPZCkjur0oFK2cfMyCt1qB4afqIdARjJtsAI9
z434IDf4I79Mtv38J/7lyOw5LF9hF38tHWtbOcYeT1mpM48HxTloHXxdUEZgcTyrjucrMcdyQzXx
RfGiC6IdUZ4b0u7rJt77DgRcWPNEwDaaCvLYy7epTMmlq5u0r0tkDgfvOHRsW8RarKwfS3gwMUZs
SQWN+75E4McJa6j5E1jq/lh4/DN087UYZzPUrfN3SwihOVT1kGEEQ/m3R4A6dzQqi+EHBffyqAjc
tSmxwRJMxNE4q6TkQVednfkKHcvnQNFonv5dbMB4+mLeTdVnj9fIkI4RnpofNKMRRWbVhiKb8+q8
yBLpXZJJvs91jwLXZgaTyl96zpeVVffxjFGTiycTMfKBUA06OWz8ElTxZwF5j5a0F+pDPOCRLY+a
/DuBq32VMMlPfS/cTds10C1GjclK6x87JjU17/oyBUMrH5ZT6014a5lqf9fV/DjF6qFrLTWRQy1z
sqILiHeaWPBTcbKp4+XMqn5lS/r4ZkJN0FDmohq0Yrl3chy+82f3Ex9RQfSQ5U2AD9Ey5LwK6akF
aBF6ijrfCyzXldY/dkRqgnZGD2LpGrjCkxrIhSXNrzZ1Nks97qDH9K315l/3B2GZYBOjk1U8rrya
01Oq4mXbqukU+F2zzby1d4t/zxYf3J5NaJ47EIaLFbY9zdPotmkAWQM24bzJN14Tblh5mbxv1MsO
o08OqSujbMmiFjtUUS8odfn2yDg9k9MzoSAgI3WcnzvH2cWZ+MGydjvq5K/HmjdOzKWv5wbsFcsp
L5+LxnttZ73zxnoNNPLxYvBMXs/UA1lknDvLqWvD59wv6106SH7gBfnKkP/eVE1CHnrLpSYvnND5
NAJOqU+9u8+X4twP1b5fUF/p/iLS//sRc1GTIW7w4wa5slyfuBr5wauke3FGv9hLWucPev7NlO82
Mree/XhZSn3qurjZzMVUHLrAz1YOi7a4Ym6TU+zgjNsvJyaVf5qKXEZLQocVugpb6zdnff/ttyIj
VTJ2cvDc/SxyRaIi1cv2EeMH5gw7oCP2AlyUrk5P5pce4P2dKvj4OmD7WwleH0eVwJxfNSN3UvoT
4Lh46t5RXYc7SafuqYOS8cooPrZRYNIAUg3lwY5UqH7MG3/c4FE6gKJVUUIJ776ZPva5wKQCLHCv
a1Auk13Hielt4PNlN7OKfZ4niOYy2nabCs87KzNu68yYcaCWpB6DAXA4FV+4O0WZLDdNVZzYXLyC
f/rP+2OyGe32+7uFpRieMsN5TK8NUV9wsvun7cnKCGxNG9enmxwSSBLa/JoM6QjFrIRCLbxLtvc/
3Lag6H8/fKrS2uEj1myvxN8jbXepL54Ld1jL+tm+3ojfC2CKxQLC7yv165OnHRppIPVWjoG2yTVu
Ny7YC6iaUCrFUkaj1iNPKGM+DXl80F59GYJ2xUiWQZgHElfieID7cXkFx/ffZRYPn6YqS1eenWyN
G+nDhuRN0AQsB9ssyq/19CMTq4zeltk1DyFL4hcLVX4OSs9u51P/OfbkzzFfYxmyfboRrJF+pH2j
RA4mRsSIqZwgeFy4j1rdcF3GwJMrZA/oPgMXtiMqdyfKZO2t0maa25jeeWxcdkFCR5pfQajwLWyr
tyCPf3TFY0lngIL+2/xSJ1mYQT/tSnnabfK4Sbc9g6Dofa+1Gd7wWjDMVnzJsA1M1OvfFu273wmd
1nJKttYNnwVkqkpQnlmC1EmNF4DChs9yqvvHcGaBiaYlqLaduwEIZeIKsPD2l2aY1ihNLLNqImkr
ME6D5huGaQb3B9i5n3jFvri9u7tvd1vzhq9OBKwAJcTKr02FZ52sg0ghT/7kebK/377F8iaktoV2
fI8gnF1RNFksJwXa9/CE+D+tAThtHRgeG3rODEKzGcVIPpfbsl3YBtLra8HeZp7b7+98aq61EsCv
IZT5Md9WoDQ9jiL+7XbtP/ftY+vgNqx3HZSNKMqFzfm1D/W+izWPvNl96VDu+Vj7htcOYZ2qVLvw
2rklO5943i6ntb8dK3853O/CNgOG63LZMsZ4goK2AqKRkRQp+xtcAVm/sifa2jec16lwVQYrX35t
F+LjtAMaFy2albhj2XBN+GzVMb/1W9Sy8Vx+Jlq9NUAg1eV8VE36Vori830bWajMAhNHO05gu0nb
DmeePtzoot2NbfBrbIu9EwskB5z2VCbzr0AKICQD53i/V8viMtG1Yx1q3qZDee1il2z9RHnbFiJf
eLKe1vB6Nzf7/yt7YEJsp1Ermt7Ocm7CcHDvTmCh2jlUvjRQdL0/ClsXhocHw1hA+N7D/IP7/TUU
KMGB9rU8TEnCXhfU4e7v92OzluHrtb+kLRDaxZUUKAwkcztsOj4IkAbRQK5hJ2ydGP7O+EK60lcg
cKDtt8Rt/5Fgw5mY+H5/DBZfMXn/ApyP0ibFVUd007BtuiHdDJCNXHEW28cbnp4VIRKiEyZ7dh19
jN3Bfe4HBS6FuKYrk2CbbMPZvZ6ybCl60FWS9AjS9Z9h7nxKK/5SM7K2pdqMZByyJRKtEpbJrzLz
kdbISh38DJ0webs/B7et8wOXMMG3iRsXzcja8trI4ZsIXQjzUprhcaFA2VKlR1ARNNOhYJNYcRDL
tJhwXLZM2ZB5IEleWl++aOhmfwafbr6loltDVlimxYTltlxXRQHkBoquIdLcJRcWDFtoEL/0+fjg
KG5dv9sJR507CQdX3hVH2GmbMb98YkQkW65WyaotE2/Cc70WcuIFCHCvcR8Aawitwc2ShWs8XbZp
MFxbQKcMdHCIH2PQp5uSLX+OXVVBOnn4cX9h2T7f2MurcilEGGtMQjhmG4dD8hl84Y+RCAXMcG4X
5Ox5yfvsmsig36STiyxgHH9L4hQ8mMRbOY9Y9lsTltuCWtevsgnV+yLeNYHaEq8FpEbn0VCKXdCs
aZjbbGX4+LKQcKKBm129rIHvoUhjswAFsRKl/s3jf+DjJgI3K9ogaBnYaGtwF+rE3U203aTkteKv
CaSsHPUrG2fktcVp9qajO3zRmb/pk++qzo8l4BFZ0x8WfwURZhmrKaoatK5uQxeX1q4vgmeRBsWn
LhHdylgtrm8idpdxSVTngs8olOE+h8BRSOcTy/sjVHe2Dy1sE6qLXBF3My8Dy3tct2zT8MZlG+23
3mMCpIGJWLzBnJSnQCkU+2ob8GqfemtcmZYFbaKAUz1r1+Fg50syvGFBr7xwaZodGA8BnohGOvZ7
h44aAAft9TJ+0GK3pfAuWCaa10uZY5uUBLndhJwJEtb3J8OyfflGlEFyreMOaYvrECOB24Zpv228
LIwoCg12oudyM7WJ3CiUIh/u92hbv0bkoV7XznmK6Z8WkUZx5c6nWYfxQ0C0wIQJO3jJD/pMgdNg
6siRM1nt/LFOH8odBCbnYNlAnKvBBfS6dOVTKQREjVW7RkVuMYwJFB5DDe26BU+9Xb54x1AGOpp7
ZHQeMrsJE04WBSrtGsegrJ6efDIfB3ft2mz7cGMvR6VDkHkNPrz18t8deIFLsnoItcQjkw2QUIBv
mrLGZ3MJIff2uebpgc/ZJXtQLTIwUbwuFNBzBl5KKE6lyUZWybiBQGH/JMCw9uUx4xte5vYl80D4
mF/zjstvugVhTgSdzV5vH2vf8ClOwGbhp3F6LR1HVptxaTs3clmMWp77HVji3r/AoncRKPTKiXcs
z65hEp+BZn9xuvKsKDK2w7DX06OR29jHhVdgZ+1jkMFRIGDzeCijBLnYFStZjmwmqLca3NzFdeN2
IKzxcuGnzyLI/0lRYHnfSLb2bzH2nZES1AIxGQTpNQHhI/Xq35OUVYR818re/K+C3gfnEBPDmybg
2ywC+HC4pBufzVMUK5yruvGqRfzHjYx2cIrv7uxsFx0AxUc3/kD+KWnx9f4ALc5oonwDT2tRtE1+
9RwW/knyKi62Ycq8T5kewp8xBz7osTBugn4n4MYl2syumrZDtNQ9KCtUHzwkoxKYON8xKydHJCy9
Shom5WYA7cYfulj6tSunxU4m2otR0epsLtJrHCi5aVj3GwTqn8I6+SV5sLJxW4KuCfoKRm+c5SDS
K/NodmQcNMqOV/6+P9G2lWzEKzmDaVwzkV3nrn+rK/m85OyaFt6K/S32MZHKFVf13FOaQsg4iJbW
ORHuv5SZt+n9tZdo2wiMlwWqJPgYQ7x0T0u+n0e8us2Z/1cYr+le2do3IhVDLrMSA/h7nVIwaJyS
13pGjqQbg5Xrn6XcMDAhy5nm0wyaSbylC+LvKHPJtZOD/h3EfERxo5McgAZuNy0QE2rDQbS06WkD
IYOlSFfijWWJmbBmOoxpCeob3BE1/+7Q+LWlxWP+bSKaK28Je85xNy9mB1DT0Rv2kIOad/eXr/j4
TcZEMxdNA0GtBpNTdcgN1LT5Lav0V5HeGGbZ90nzc6vcP5ai+Ha/P8ti+D+qw2m80SjhwuG3LPa2
oMgYs28xXv74rhm7ia90Y5uP2+/v9peJ4hXRGRYYLa5/6BwsZsqRj2nCAlj338ZL6bGkHGUK6Tjx
VaHkOGKMrjE+2QxknE+CRfhTVuK1QTRutp9AqrkRFf9ravhaAZ8lpJgI55C0qNjxoahxCylkaD+7
rYjyULzGYASPHptmw+dxyJqHkDnptZ7BmeBW7Z6H8lPvuitpA4uVTCzyMAEsltY4xdUpe3aF+Lue
nSML1nC1tuZvpnu3fKB8ityZKNProKfgwBxPb+kQkx2qWvP9fQtZZsFE7rqMgNgshoVAlL6f1bjz
Mu9nxZ0Lj8lj10dTYDXQ8YJbkpZXNvh7r/YPzho7ie3jDQ/wYs50guTTVUMhC6D/KkoLdphwyoI8
10pUt/VhOAKED8q+SKHEBRVXve36HnVfwyyjG/HHJs7ZtIKetVzrTdrAsJsaJyhi57L40P6d85tc
nMeaPeOifA1C1m/BvBBGWvtrZx5LcDKRiEBdsQ4e6FwKxt8gxfwCIpzX+6vq46a5iUvL84pW3J+d
yzhmybZpqmFbp/XKc9rHM8JNRFrYDoJTiSWKUPqj7BIF9sb6JRmcb+DrWHFs2wBut6p3nucpRrPG
a53LlC1xFLeURGVH1lTQba3fRvau9QTI+7ldKucSND7ZF1Xf7XA26VbOah9HDW5K07J28GI2zsnV
q+i+bMYx6sLxi26m3f3J/fhmibLt/359rj2eN0mbXFnSPgO+vB/y+lD6zhvIiL4NdO0N12Ykw7n9
svHkSKfkSidXH8fOHbYhC+cVI9laN9y6LhtdugSD6GtVbAa3VVu5nnW1tW6cZX3dFrhqY4JDFIF9
z8E3ug0pj1fwebYJNna1rG2Im42Zc5FQqttiIb2oXC3bYXFX3NfiYSb6TAZh0Ms+iC+5VC9ONaDo
Id0BvpFFo7uWjbGsIhMUn2goRogkcS4Dyb/PMjmHkzrWCo9/ffjqqPahfAZo2v67WOdBUz6PdXJ1
OD0qr/jud8tJVuUcVUncbZMw/XbfKyxTbrJQhkpm1Q3LcZ2mSe8Gz+uOlSDu5n7rNmvdlsK7iCHA
s8P8Ca3L5lfPfi/pL0oupA+3ffzP/R5s33/7/V0PDhnSpCU4TeIUDGIZ75iyNUZoy8WIm9A0NQYl
4cRJQL4fBztcI8WOuICWlni6e84d0HFK4TYvbSFG0MFW2Y4H8MdhbB4jA+MmugNvyg2XvYTuVEOK
pzgL2ZEkLdveN53FH00YRwjEYOgWwrnMZcrBYVkCmZiX0xbIi/p4vwvb7BjhqveklySLTK6LSjpY
Jhv33ozXo/ut2/zdCFcLr8i84J0TCKHweaz6YZvM9EKy+iTDfsVIthEYQQtUApNq/DC5hm6KXN9Y
tptYQd76/ggsU2Ci8Hgli0k6Pia4SHA5fVUgIPT1Wum/5dtNpV0xTAE4Zom8JmlVRrKn371kjcbs
43MfNwF4LvBMwsnR9syyI4h3fiKdjscCoICyYPrWM+cUhH21YibLRAe33985+TDxJPfDQV6BYyqi
AWF2i9fVZouy9vY04Q3scH86bAYzwlUGKs4591t5DRYybBgUw0AG7H59rPFbp+8Gkee8kHSo5JU6
BY8cBfKUoUcF9/3WbSvJOHYQh6q2nGGivq++uMvwnWI/Gn22cp2wNW84sqxF2fhF4Vy6uMoOPlHl
SchEgAExbFZeamxdGN4cQrB5Kt1RXishNtpLr2Pan0F7vnI4sC1Yw5FrnCypckOc7Uv9T+XUL15G
fheM7Us9fUpI+9nT0/ahuTDBa6j/F1NOqHPp21ZFYy73kEw9zcn87X77lqFwwx1Cpxa8Lwp59cAh
lLn+U6xHiMd76VvQVMe8qQ5ySlYObRaXMBkj6UCWLC6ouCR8iZZsPIZErHi1rWnTITypshpZ7guk
On7oKg72PUTYV+6ltsYNfyjTcJxAUCsuQUWqjUISfTuWxVrhpWWtmgK1AOL4DTKozgUKFLswD77H
YbHPXNQp359h29cbvlDSHBq1anIuSLEEX1Pcnl8c3jlrwHJLPDVJIpd0CkJNnPhSC6k3rqtRMBAO
9dZdmmUz1WsaMJZRmIi1UIqwdBTO4yAaaJ+8rE5xX3TW1Fxtrd+84108HXQg02KAl5XtEHsb3Lbm
fS2K1ZoZyxz/Xx67JG6ri05cSghqBNACaYb50mhnZfVbnNjEjozco62PdBNOX+FRpWM01+lROfNW
gkM57UIAwulKZLWcwj0jXvCMdl5H0FVHl+cbgGhM3Euvuk3pxIfBcX7fX7S2Ed0M+W5CGrfL2m7x
QlSPIRnVBuFzs4hPvKJL1BGQNyfuQbtrs29ZwiZycJoXicyaji8JVkCepm9xmpQRofVzPK899Vrs
xky7UYqiaOKEF+h7beCTPAIH58Fbqn0SJy8A56wV19oGY1gOwrhVOg9LfAmGZl/JbFs3+keYhpdq
XOWfsCxnk+SzrppeZK4nLrEKziTr9nSKD0BTf70/+bbmjXjbV07ilDwTF46tDwyrgCV1m0YkaRIN
o+evLDGbzxvHECGmrE0oEZexmPtNHbR/h/W0dh+yNW4EXQ+P+WQIxvAS04TzLUm8OY5Upepvj5nI
OIGQ1u+SGlikS54jnRa3Mj6CPpTtXdIVK7ueZcWa+EGK+0/a9lxcVCGuQqagv6mqqPHjl9vJIO0e
4/jiJjRwYagFHoshvoDsAdza0FiQy67q2lquDMSynEx0YCYUtNDiWVx0z5uoaXN3PyP1Fc0S1dr3
p8My3SY6MKDxUPiQDLvIYX5tHfcHOKdWDk0WfzbBe5Me8yVDic8FSc1jHPi/asDOtNtBzvdBfzNZ
PB1UT8dybMUlraq9R5ougq5zNCFePHYEMfF6Wse09lSNGUjactOqQl4UI2uJedv8Go4M+E2Vj1mG
8A3+yzyCBl2docK8BGDXC5pujejLtiXd5v7dlpSkTVePRRheQqI4oJ/Bk/AW7EL02ZFyr0V35MPa
jmQbkhE+Yk6CgSsPr49eBrqPsXFDjqdfFSfPfh4QtvICbOvGiCIzSNE8OYQItLl6uUWUyCnJS1Po
14fcwgQH4swGaGOAhSVxro0IKO6jbmzXcFeWAOUZ24TvxeVc46EWRio32Rz8oFq+3Q5ZOpuuSdmt
hFqLb3vG8grblAxJ2+Aoctv3orLpOI28xAm+3DeSbV0Zc136eZHyCUed0S1+xy3f3J4oopAU57yZ
frE6OzSqWolTtmdIU782RiGJW7RleKFz+qmBEvzYq52jki3q1r5CuGars/JflGKKkyOyxiv9WoKY
CWLrILTCRJfDhmP9K4spj1iCDWVp9yjTeblvR8s8meSUyMD1nQrD4BK2HYeeoj6gbq7b3m/cNoDb
Gnzn/GKSk+cCjXrJG/6qB/r2L4U24SCXaZn/9lgnt87fdeKPdAYpLlZCAJzXvgfmNfIWqBjNbUoP
XeXSh1BYUMb4bz9QIKe084fbIhjwqNA0zfhbO37z8/4wbBNx+/3dMEbhMupLFVw4oA1RVX2bhVrJ
e1oClinTGkI7kyZOG1yqrFTR5DUvi6TnJlcPrlPD15FoBeo1JMFlStgzzenJQYiv6uBVlN3Kfm6z
juHuoLQDPj2j4WWAjOMfXj2QlzRe1hBklmBislFyUHGB8QsDSEX3OXfFQZXxP1TVrzfksVsDDzfN
jw3EhHrpbKQqjtEVT7HTxkl5kln5GHE5N1Fck+eDkDLjwaVh0OxBoqoIC3CCMvbWNaxYU+GzzIUJ
6CpSvFQs8RBccnBZfNYxIZsC5N8PGshw51AXjdDeeAtIYQmF3zkapEp2953sFnj+H1XLTfSWzsFu
HYNW/yJupN/QBzpktP5dVv0ewuG7blzTVLd4HDGcOauTtuWB4pfQlTIqOOoDXVQ3C1wBHhuIsYuz
NBnzJCjRQea+BX01AgAlfy1LspkC71AzlGvf78g22YZv50PXaH/g7JJDTfoi8j57dZuqXkmy2uxk
uDVzB0r7vA4uXZllfeSzrvyZCrf+jWKyfo1FzTYE47w2gEp+hu4uu/iFI7c3DM6+KIs1ngVLATg3
oVx53CdzODXBZZTByU+zf5Ih3IBF+HNN+Gswexede1/5MP5uZvX7/qR8DHrkJuh4GGsqAftmF9WI
eh8PtR8laTdsdeDrjXKJfyL5hIS49ItdVUzJyqKzhEkTh1zQpHX9OID3zFnwNrTess0X3fXRHA7u
kxvnv1VH5h3qu4CFvz/Sj+eOmZAUkLW5WcFLduFFlXUbtwdOkcc+WyvEsSxAU08XJb2aQmuAXSpP
D69JT51fkA3LI1mF3soQbFa7df1uY08lcbG4fX5BCqLfAZ91FH35afGDvdegWNWP+6eiCDb37WUb
z82O7zoD+oIso+7ZBQTdzyXEe3BH+SSHx4pbuMnjV6A6vyGo5L643TLsGF28p45Nanv/4y3HRZOf
LwcDJyqVFkz2V7mAimZyEgDywvIzE9PKQ6zNPkbAGR2PN3npswtqK/qIhUG31wvoMnOIZTy2gZno
ONlWqh0JltQ0l/2eEkr2YpD+ymr6eADMBMj9j7MraZJTZ7Z/6BEBQmLYUmM3hWdfX3tD2L42swSI
QfDr36lv1ZZbRQSrjuiFCkmZKSnz5DnFVFBilSHisWV9Qnd+ki3kAuXEXR/PdIjcGK51VuUI96Dd
taM2r7vIqm1vl3Uyna+t74a8ncTKkkxa9jEn1H0K57k5Dm66T7WQ6YxtrFNiKTzFgHFB2sqSnTq0
2WJvWOjr9wemI9ggMQOCJ7tmSQc0J8SlE5tbPBrcMblnMYCw3Ei+GQgzmc7ouvCpF2i6wQ+5kEaF
Wuh1lfxzluUZQlP5ycrqS9Euh34cvYh68sKAKQWS7uz4Uzz1+YcG2u+c7tO+ZjoDbLYylMI4I0mu
cutiWaJ5qoOJRV0j1fvHvm+ya80xfVIVA0kJSZah/UUofZtO4q3q5K7XFfuLA1YOXusEK0lsWsxf
Z7+WX1QzTT8ef7zhlNJhb8Cjzx1A3DRRWWsdGmB7o2nutjr+DEanA94oWtkc1lg08YZ1AODd/zCI
/FfQNzxK7f6nv2wh60zTuH/Ai8PD7SGIYM8dTdxiHsD3TJ49vu7KMzAd5WYRFPIslrNksJr8XM5e
fQ176Ms83gCD9QT3/7/4cgDQUjDMYnSOTagnpHqr+ffI+bfHw5sW5v7/F8OPjMF8PMGS1LZ+9WX5
tSJsI3th+nLtIp/mYGDoa3w5CcRnstRvAmcaosnZl4djAfnz04c1zXmbFyRRnDqHPM+LmIfcPe1b
GM1r6xTq5iVtSTJAFCSqejpEkPP79XhwAzk4rmF/fjtRHH2OReokwGxPx0CgIlRUR4nOJDqg9aYj
IKvzzuskviyTf15U/ew19dbN8/XLCNOBYVBAWoG1FhSlzfp9Pwwn6G38JziNQgDq9h3mOjysHfE0
B28aEHM0nKMKjBIHjxVFNLfuVkrAYLo6SowFkIFm4NVNfDnwi9uDmdBF5Nh3oOuwsLVDW5oMZwps
ivOfW9TgvF9/It/+4bEFGJzDv///hd/1hQhCpL+dBMSZ81ebYBeIXwTfOA2mjUZe0/port2TwOtx
4yFJYdtHj1f2oYaPbCyPyYY05xbDXNhpxqE9vPIn7o0RhF6RJ0ZHkWXXu6oRTNc5RkePcIC6dRKQ
wL9DLjrObevzGm7VVEzro3k4meYyzboZmGG8XE4ggp4v2Tjs6w1kf5G0dWERLhSLEtgoozSKfy/L
dmNhDF+uQ3cF0AHo1ewcZC7YL0DlPjRiqzvbNPT9qffCLjmZ/RaNDASJeXRnO4X1CwTtl102r0PX
gr6fwOK2kMSdeXcsCog+g8fOvRR5t6+wyHT0GtpYs7KrMjcJXf6u7LxvUzl8efz1ppXRPLZ1wQM0
DTNJhFQ1iooQJlqUPW4c8wZ/0gWNFzTj9WFQk4QFWfO5bTL/tFhsvFFQMZ9RwPy9bxKa265d7S+l
GAmgln3wxKXrRG2w+QgyLZF2IqtulnWzOghqQx2gCePOFzuUGytkGlxzV+oubld2HQ5kpNVO4Ti1
Z+XxjQPZNLh2Hi92D3UcG4PLTLAop+PTpLa4+Q1j60i1vC0af3AGeGtY0FMa2jJiWbgvi8l0IjW8
k0EBMd5fy5PLomBhv/kktl5HBqvUgVDTEDbeWhI7WfwueBpc8Y0F4XjiS1cc7GKrlmY4C3UoVCaz
Isud1k4YBxyqcM90pCeeVxsPf9PwmuPmIAdqCa/tZOyD6qAs1UdWYb/pS3rc5VQ6+mnuCXSbWLoi
DQbJl2gWi4qHUaWf9g2v+Sy0mdOAzjaWZ2xpeZKddMcIYK5wX0zQSdQAKJ5A8QeNguzOwHVs/ZIt
16L11L42B6bzpwkkD9wxTJeEor9ZHga7K+pLJnjabBwsBg/TCY049YI5c/iaTKz+Obr59075G1k1
w9A6YmEA2roPVrkmjezc5xBaPWAncdWG5ZhMUws73eBAEVaFa1JyXp/I4JGDixh9zfk6bvyEYQI6
aou3KcCYIOlFhdQqkHd0PXju5jvmboN/V53ARaFdF6YwXHzlrEmBViwcKiUUbsTCjwpEO9fAttVh
9ZgDBb+ggx5qC/GtvvLicSQ9sj2VjwY95iLxs8tRdFyX3WQ0K4i/JgAH92U0zBDSLJuG7zMFHdPV
rlNXBGWxJpUTlM51riSlBw+UAFuQUMNW6cQ4qEVBYEsolZR0QqBC+jBWyMqd9q2OFgYz0udyqhFl
a3RQd4R+60DRvbHypvesjhjLHIWe0QoxBHpKqJlmKimof7pjRmwItOU2lVErq+fZTz9mFZo0S1An
WDsfgjqabLYcvwWTzJoMuTdNxzbMlA2mrZZMG0tncNO/RKEB5KvkAh+ynOoGYqdrTdGLRPa+NXW6
t3BZh7wIxZrU1fq78cipUPS3DPYJFzIdbF7ba43e7Ryfn4XdWRHRn0tSrB8JQLuHx8ZlWCEdcD6m
E2/btF0TOsn1TCH+fR5rYgFNtPx6/AsG59Bx5tXQEdF1+IW0G+pTZQHuUaFVcsOATd9///+LZ4/d
VG3Y0WaFXIU1nMuwpxHt+XRo0Me9sUSGu5RO0DZPjSCyhk6qRUZ1VGt9zn3CDqMYgc3YemKZVkm7
KyxuXjQib1RSKVkdpFs41wGl542blGl07X5vW32T2qpGpwIRSQeXPyoq91GmM52crSbA3Ms1mBNi
5dn7YQ7FBTWVrXSO6dO1k9biNjA1tbckXa+sH6vL0y+elFv3ZMPoOpxNsIA2xAqWxM1894BN7g9h
BwWwXaavA9kgIUcFd7opQfemc7aa2gNzhLNllwbT1+nQMrq6hOcDNrXu+uDUL57/3gXY+6v0AraP
LZXpCLM0cGfIKBRjUlNfRuKO4ve6ZgNqYVr9+/9fOG825FIosEoloiQtSLdVnsCZt6gdTKNrLuXS
ufbSohuSYBbZuYD5X51GbWEsTKuvudTcOgsAL55MOs99qvh6A+nI0VqqjaUxBB2iPZqlG5JhFVQm
skr/m4v2E+P0yaXyTci3GgZNP6F5Fm2UP6V4YyVjiapKTt/P/YKuAOs8zPbGC8XwEzqyzJpW9JeQ
QSZ2O8XCX94UpDy0g/dUdZv9zK9jGZgOMFt4XzI0JGIaU72cZVfxE/Fy8jQ5Ab0FVcciuyycr6Xd
7CPzoIFmtpYPyjvlrXXilm1+zochuKxt4Z8eBw3TmmkVr3py8KjOsWbuGjhR1Zbw6hx4hq4eghNY
t5qNk/M+3isvgL9YysKhVevgQvRTlMEVbYosqhvSXRbX66HiOiY824KbGHxFh7gtnsgKsTZ9UuXT
rznFTRZDC29L/d20Ytp+uLxypPBplyyKfkxTkkVCSrTYhtU34fONbTFEE52gDNTz4eRwOGTVtG1U
TBZUiBEaN0Y3rZAWTQTosFLLmrAZyNJYQxbX2RpEoSq2mjtNn6/FE8ddaj9o8Pk+Cdo3bghl+TDb
VGUJDbakhRJXVpbKhrlPgB76XNVzLHj5Fi0cl8Irz4CxnkchIBk3vH/sIobJ6PA2360FJEjTNoFg
0U8gW4Bi9Nudh7YOZPNlP3py8roEgDLriptqdqEN6p/7Pl3zbtdystQjRZeQ0v4ul2yJFAL9zsHv
DvLiPFUtMor3VGvSDmlxy73VKyO/ot33x99uMFKdXm3Jlc+CWXWJKwmIqvLMgxQ3RDSrOnKDMl03
bk0GY9Ip1pZwpcsahG0iAhhov0A+2AcC41hYA0+qtQ/PpA7Wo535EtC1MDjum512XUC3sKgCPIUS
NQ/Ncanob4X2HBcajo/HN0QpHUlmz2OJlr6hTVbeRtbsnf2l/c9N61tG0o1Lg8kvNCf3BSNdyKnA
T4CyU3Vv0ib/8vjrTXuvefii1AJij6pN7Dn4CLzXB3C8/Sg6fwNc9PqXUx1C1kMkcynruU3mrP2q
gqKLqEW3Gmlf/3aqA8haV1oh81SbjNZMTnlbqcgD9OAsxLrvmkx9zXiGwp66cHabBJBnFrEFQLXO
d7cKnqYJaEGjYiL931siWS3PPjeyflc1GTupbvm6Z3epjlCrwBY81pYj0EHr5lEo25MjbLQudftO
T6pjZtt2CQgroCopWBFeh8FtnjIWfNr39XejehH2cGmRoL6CYHMYWmcl16M11h8aO9vVZEN13Bso
4KFZ6a88Kb3gG5q8sqibiw+PP/31oEB1FFvlNSlwNYtIaEA+sdqLC1rEI1mGQ1pWl8e/8foFmepS
5gJwYpR8FK6rNsRPBW/sLyha0iNERXgEKiseAfQ7/lMvTnl8/Isme9WCRahGatfEqxMvQ3euNeck
soaURcpetk5pw6R0eFseiCXlJOQJ0uTXzFUf/HX9yqzs01J05wFUyHj9fX48G0Ns0rFupCToVw/c
OpGFdE68R1rcGpYtJRzDWumcbllKVCnBmpxYXXWzBbrQ/OzJdbKNI8G0TtqVYC2hbdGPGF4hX3Dw
waudSNmQM/qOoSHj5TwKPOa9Sft9yXaqw97AyLS4aSqQZqLWp94nZeSG1kYay7RWWpS1G290Mifj
CYCfVYSixbPfdM8r1JY3LlCmHyB/RhKGPLQCCxCOIc+T7y0p5VOX2uzmyXILb2yyJu2MvsuaZmlQ
iMQNexB2h6P7VCh73XeO6vC0NpvWORhKnjTr9DEbnH8GS5x3uYEOPsuFvSIxUDWJIk2RLGJKT6Vy
1cbKG/pZqY47K6tBtamSbQJtli+Fs95Gmf9MV/GW8up7dS/YoLZcdgAQVNAfZ/M/j2dl2HEdixYU
rm8tAA8jz1KI52WQ4Y8JnAxvJeBdG1Mz7LgOSJtBp2NPLEU3LrBjX0Jvgu3WuEqRjYvl/Rbw90Oe
6og0u88IEG+BSGaBMrlV5B+zpn8uSAX2SedWT92WCofhsPLvE3xxzlo1tKhJgx+aFBDmft2fF5sc
ARX9Z1RkywVNq6W5YODb4PxioUj6IrUi5CKKCMpm18e7bZqB5nxVP7WSIJuWVEvaR4PDliiHQCJa
W8f2KMeJ7bsy6BiygfiuLKyuTtYOij1xXY20Pbt20+20KR1I1gP+Ni0tr5O6ti/+MH1sp/TzrjXS
CSBnGZDKFTNPOpCARpC4fVOzNUTLZv52CLbayA27rCPKxDzZshU4UxnhszxYjoOqhzWXw6fHkzCN
fzeAF6bajHWFHlDcQJScp8NYLRI446E67hv9HkxejA6zQTPNQuqkmtruIspBXH25SWBp+vb7/1+M
TguLhc0geZJD9lqBLKJszpOonWYjXhhCni7byaSw57WbeBIGQxh5g6QnF2DNq1MXv/atj+bDNGNO
jQ7EJnFE/cNzHSsiLCP7wqmn+fBA+UxkisH5IqwntrDqSJ2h3EBomhZHu7rCGEM12C1PVMHbE+5j
9QX0jP0tS/mysf6GIKTDyprQh5yRdJqEtcOTA9SaoukPqcIjVc2nxxtgmIWOLRvCeSksvBOTyct+
NeNydNbpKq1u45ZhOHF0dJksW9l34MFNUms8otPkJjz0QbLxWPTzz3Tw3u+bhebEzpB5WabaBlBl
FLm68Ho/+kF1srHVBj/TBTrHzpJrtsxNAq7pFvXcZlmqKKzFFjmDYZV08EEus9pj1VokFhoTL+go
Xk/OCNUDX9n5JzFa1TOk4rfuT4bJ6A3w+TQX0K7mGcqkIYtcq3lOi3Af8SDVcXJTM6U9yrw8ycAl
H4+1gPhLSndeK5h2q58CvnqoRCBWl/JXQdCL2jvfgrI7hFOzCwEE6O2fIbWb8IYblxYBO5z5kd1v
85yz7PTYTg1rr8PkFK/RAgl9RDRwkuAYeq1/qkCRsnGXMPmyFpHGIuzAtDniqFQQGJ0UJNXz72E/
fN/18TrMLMu6fMj4XCeiiZsFFH0Nik0bkc7kAfdH6YuTrOCr7Yu0rRJR0IOVu8e89M/5lOGoQXmA
7tOOoTp8bFzGEtdGp0x4l8uo7oSKHDmcH6+PIVrr4DGLhHSs/LlMRAtyIia7W12rI1usz5mz7nvX
6sxg/gqppXF1imSs2yfG6AX0gpcBmIfHUzDYp47xQuqlaKU/F0lT+GMbEa+Y6mMZUL6FEzWtkebB
oR96PF3GIsnq5sib3o24sIvDOlF+XBd/H0yQ6mgrlpZLVqihSByo6hxqp/COPcq6l32rpPnZkNYB
qIazIuFseQJ8qD/ZlU/3Da6jURc5q1Y2XpawdHrbsvGayrXbdyHSUWIO8L4prd0MWNQpPHBwYxza
pdvCSBvCjw4Qq/zJ4xP6OZPUrS/Kcq6KtMhRbemXG2xTR4f5Yz36BABEIOjY51T2bxqX//t4Q01f
fv//i+iTgrkIDxYw1NVzcO0X+uS70zOprZ+PhzeQbFAdFwaZ8nSSWZclk7N8q7iMVi+LmPzeLp+t
zo0A2DiMOdjh8d/Hv2iakOZmrau6NhWWdUOr8HFu5JPL2kO28I1bnWkrtEOSWLOtpgDDC9WWkczz
KSote6t30TS6dm3vSsBwoXAKD8i5/ZEvc39N+2LrTm0aXXNelM5HUZDQujGbvyuoStIxOD1edcMh
pkPEMo7OkkwR62YxB0rEgQzPTVV+YlauIhLO8piN6caF1zALHS9GxjlrhjbPkoba6dvBbwSA6wXf
uO8aorSOUl4sf3YWwbKk8FFfc7j6l7b+f2U3HZ3R22hdNJiojknLC7hcA2B44ni8FKhtB/TjAIWg
NcrXtdt3numYNCB6p8AZZ+uWzes4H3OcBOkxoDv1Oamuz+lY0C/CGsGYMh/A96Cp0eGefXpsTqYV
0pzYUZOTKTlat6rMzncnlnn2zh/HjZuuyVo1J85TwYBPwSZLIcbIhgBJFFr1v+Oanmw/BRwApCL7
wpEOUaOu9AZky3Hu+GP/FnIn+WUuVuvMppHuu5z+RYKWjiEfBmnduHJkFJRSARC1xWFg2AkdnJbT
cCqsvLNua5XH7jo811V/EXa371Kn49LScHDLZirD2xp6aHhL3zYz9GTLZV+01uFb9rwob+I4OKm9
PLu+97sJ+y1kqSFS6HgtQpQsvC63bgs6QgCdf4ZkXB7RboiHgG/EOtPq32Pgi9N5RP/ozLI5vVVV
81Rl3oXl63lBr/BjNzOEUh2uJXPfHabMxWG2jihko1HtarliC65lGl3zMkhVNh2SEuGt67P+qNKw
jzqWb43+PxN5JaOvq0nSGlZJQAUNZGZwhrbG0ZuqUx1e09GOetFFU/reCapoadconL4F7vgc0uyY
+m9J8H6pvnvpuQCf+76F1E5WN2w7ZHV4eAvS5cuQp+9c1/v2eGiDCegwLjoMRaogE34rczE8B004
gEwhH64Dz7eehgZL1sFcNUgHvayCjztstvE4bN02pW8tj9fOR4BkIPRRplN/2jefe0x+YdItzaXT
uW56qxV/smbraS1lEqitOr5pue5zfDF81rlpuTZhelv9+izz+hCw5iug/b8ff/3rsCuqo7taH42b
UPpKb9wD3U3ZFON1xFEbLTMLzz6QmyckFMtDwwP7gErdVmrmf6fq38YOXPOf05oYlQFnMr0pWoCT
90O//JtOxTF157M1WUfoXRxylgO/3R4VrtINeMlYfanUuQEnWr8kdv7N9UB0t8ZZCjH44YMEI+eY
H2c6HR+vjMHbdUCaVG3POuqlN6ezL9D0+DjjJr7hXiYD1a4DhVeDZWjqg5u3Lp/cMOsjZQFTTucv
5T0d+XgCJsvRlrhuAm8t0jW9gdnjw1QGb/hg36p5C7BnwBjoap/phBxJHcrgNlQ9GA2muFTybQZG
tqlEZ3PuuicI1/54PBXTXmjhKBC+sB1rDG9pmaZPebmu/85TpjZyba/vhqvD0LxmkmPT5XAx6J50
PMNDrroVjftvqtTGwWT6CS0nNq+AEVeWF9xEMD7NQR53RcPOGfeeZ0jX7opErk5qxmwkDKt8DW5g
/Txlbbcc68yuj06QbnG+vb4Pro4Yy0QxWDnI7G+TDQ6Isg+LaFDsw+NNNjytXR0uxtYBTGP2kN6C
zP7XyW1+y630N/Tu+oPdhukRyNPuWnSUoy2F9s9DFm7BcV63ZfcvNjXkaJTf2ultItNnh7xj80co
FaLzlr+zgP7penvDJ00LqDk+evNpnxcIt8sQyoNK8/6wuMgcP17B16cBwpg/gyrIs0ORd5LEwYCb
gChQhAjdi2t134kk11LUSZnty/4RHfGzgv0rBfmuiuvSH774Xmi/kyDA/pKrFjVLuTQ92ZVFw9vx
z1kRa52bvO5B5mzNP6qsfpbu+s/jBXt9O4iu6pjNvSjX2iKx6Oc+Es7sntfS3sL+mkbXAnA4LdSF
kiSJOzcH7tTuwKxEmvr4+NtfDykk0FIrwexWQMMNKs5mdUiX4CdZ1X+j1V9sGo4b5vr6EUJ0YBEv
Vm8dM5/EQzo/I0YmcnYOELz69/EUDMPr4KJmdH22piGJM0WvQMskxdIk2bolmWlYIR1cFC6dj04g
z4vrMfw0D+kZO3CiYQkoZ7Cl2mjYYx1JNDWtj77W2Y8hEfMOycGPbPF3PSWJjiBqXV73JQ8VvJn7
b1fIf9mHHp3AUxSyhdaHfXtw35sX90vPWRyn9ym8i3VfAQn+kLPhsxWQ877h7+v2YnihqgDA7tSL
V+m/bYdijJCrOFKeXR+Pb9pjLaBa6PVzXOTB49D1309ueOnX9F/CvGvadBtvVtMWa26c+8JqqVhJ
XAmHRCEhv/N6X4WA+JoTgz0MTa68VbE93yN2Lv1jD8bAjb01nKhERyTZNc+8Ig3w6U71fQg6yH11
06ditK5d5h+U114L8ApNrnt1QvLz8Y4YnFoHKQEu3dQKBEkxQ8npTIVlP4PpXKJJXo0bm276ifv5
98Koypa4LhcKgbXnH2dpf7MZ++rX/gYu3rDhOkwpq9GDZ8mRxKOaYmeYr8u6pSpqMFed8KpbmbeE
y0RioL/VGaIU4k0+NP6RSJUfbAW73bcJmleHg5Ko2mAT2gXUy2nlSTASgv838F1r4ydMU9E8uwOz
m6w8rmLUGQEmZ6V1DIYgOEGHXBw59No3ziDTbmge7sgCsvVNt8RD7tCIF9kccRvNR/sWSnNugGbB
u58XKm68uYxzj/RXiBOOdwQZ3fBCk7VqPj5QfwDzuXBj287fjPP03CpyDFPvw74ZaG+jsLcFWTxr
jtlkh89hvkxXwngZOzLdqoYbZvAXdmkCvRAIkuYYmQj2XPcyP4KrIHz26aYA9et5CDCd/+nSTkhb
NKiUbuzVl2bqD15qn3zoN1b2zyq0Dr68oOvs8YIZDOovHNPso91CNktc8WmM6OQXSBKG/cZLzzT6
3V1exKamsL1OLphIkYH9wvY761BZQbPx7Qan09FLbsdwfaHYCRvU+0fp9x2SZ2MfhyJUR2EPW1dX
045rzu1Pc+7WGZsRP7LhXHsl/QetNusHdxn7jfhhWijNr+2hh1aHYE5cjQstow5IzW93pfuNmtT/
0tZ/Z5iIjv4JOxD9drPvxIS/aZzqOgtxIPWXRYhT3Q+HrCGnxv5n4t2pn/HzAUGloY2yIowqf+uR
ZJqj5vo1UlmyA91tvPBFfQQ4OzxQr9i6PBinqLn+RGjeuwWGT933tvrJG2DA6Icmcw4TCP6DPOl9
PDuWQwbxFczVX9hZCki37YPRQ5vmT1vvC9YCkjSrOG/c+oO99sMJgPrpCcofqbMRoA1LqFNW+cto
+7KZ5xjysctHPg6ANuZ588+uWKCDiBZw5C0gC0bwZNMHq7S++2Gx7/quQ4g6L59ZCy3PmM/BwZ3o
ZeVTjJiwdXLdI+Mr9q3Dh0qQ3XYgA5niIBTvmA0O7mH0TtCze4sL3/fRHYtIAlz0eJ0M8UAHEzG/
ttEL2k0xbeAoDfPEMbVC6+i1fbfvmNRpoRxK2xH1+yke+nvVz8t/zD2/yMD9/HgKpvXSTnq39lN3
sJs5DvP6MtLzKvwYf3pvgFibcKNsi2HDZLGa0zOStsrqnCkOR0AmVdWnx1yxrSqdaXTN50vbDwNu
Z2PMvLSKWy/9OtrzFve9YXAdsNQr9HnXuP7EZSHFUwD6tC8UB3+x4cuGdh+ig5aUrIEUaMEUIInV
vHFARXJz8Mo94IIHhpCQeJ/brq4j2s7lwc5mnkWrMzSx5XnhhleaZqhVa6zBWlLmwQqsMbiqVWRg
0d6ZcSc6rEku9lxx7kH4oJAsQgUb7WqFeHIAJ39sw4bj372754vLRStY7VvFPMUFGU9uY7+1reLZ
r9mzGtUGXsS0QPf/v/iJCR7YQERgjENf1adG2PVBtWrr0DfEEV3zsRlF3djTOMfc9qfzEpblBXLU
9ZOfqy1uM9MEND9HD+rs+W43Iy4SebKaERyZAU83opQhiui0VyIFQ/EwjFPc2PWb1h/eZ7aIG7dA
y537pizCpzAttii2TLutufoox1DUIJ2J69qZwYYQlmC7oX4yKC84KjUEG1tu2BQd6zSua45qSiZj
0E2+4S753VbLtXHCL4+N1rAhOr6JO1kJqRt4hfD9/Nz2YjzM24Q2ptE1hx5QP06HNB1iiy7iDWn5
dK0G5u+7pOrIpjDMbZx9K+7BXADqp/L5uA6qPO1bGc2dcyVS1+8RyxeX0TwCchqkiNDv3Yq39zV4
5YqgQ5rutw8vHcop9qj40TSqiXrPuTRgRPRS57/MrX7um4d2lQ9oRTxUn+YYzxPnIHs2H1nKfu8b
XPNnWzhu48zYgrCkBFRI3DtQ5u5TfiY6nMmpJmJ1Ic6DKZX8KbQaO5bdbJ8ff7vJszQPnkfX8eVU
zbign5HgXc/FigbsLpDfd42vg5nCKqyQFS7gWiiGAqkDaFn2xl/tfdavg5ngWCOvSiy9AHnmSZKJ
HiqaWhuHmcFz9eYVygtgo2x3iP1grg/T1EZNtrCNOG0a/B5TXxxjDRsrC/iVMaaoR8XCY8vRSsW8
c2E0x2WU5kU2FENcuoF9ligCXIqabbmt4YzRNRt5xm3VrcEQd4rzU5FO0Nxei7c0T4sDV6BV6KUP
BWvL3fpBU55Yx02tk4vXuG+ruJj81b3gDggwfyHK93nvWBevIOJYWny4gW5z6o85in/Hfna36BgN
XvI/ltoXe+WPgrceuvliUg7X3p2eul68Xfz8/WMnMRyjOq5qXBpa39vYY+GgR6H36+vSBB+gyfvW
Yu1Og9AcvUArEFRzc1zMkP55g2qr+qpAef/58QwMC6RDpgZKSLsuE15f9WQf0B2tjvgfRMUCN924
mpt+4m6LL/aAzAxEIMTu4wY1UIsOz4oF79yS70up64KNBURgiT0gnV54q3sunbk+U2duT4/Xx+Ds
unaiHdjNUPuoooiQT79HSZqfPQ+3AF6m0e9L9mJpgnAAX/+Ah3zYlePPWbbrE2m68unxtxusU4cZ
hTbA90EPosTMKQ5l2/8offmxWMpvwBhu+bdpBtr5nKegyEFxARc83vVRSdTb3Fr2Wb5OcCVAfj3n
A46grgO/ReS5UIAdB9/58Xh5DFcYHWVUeQWkBkJ/jgdO/Qj0m+BZqpmIZE2++D5drmwSG5lbkwto
PszLtmBjKmXMlnNqKVAd1PJ7X6f2rluSo8OM/DzMp2ZEormxxBfuhUlXMLbhvq/vsKOTXbnoaW1I
sIh4LBYZyYw9dRXZyKS+fhw5f8KKyP+5zUL61vNEPLWVE7nAxRCbF9H/5YMo57JjAhA8Zzg4HlpQ
Wb0FPTDNSDvAU+7ZrAK2MuaVD9o3YZVRI9Nl4+7xulmBlf1Pnw7tsEHr0TKivOe6Eeq5wYUvlXPy
m96++oHVfFC2vwWmfd2wUMr488fcJZyEg771eJFO+rYurP5KBgqsYldtAQpNq6V5uLLpOFmhMyJ5
1o9VxNxi/IFqSrfhhabhyZ8zACV1MDeNLWMo6gTAyVjoJ0yXLbLn10Ogo1NVeV5jTZVY+5hAnsCL
LFH2cZWO1sUNctQ3POptnEKmXdc83BIWH9cgm2Oot7VIONF5vuTTBL3McBZHC5TuX7p7kfxx6DIs
mk5WhVbLFpsinWcuZnLMR9s9tGLaQFEbpqLTU/VQhevUOjnPxH8DrsRj7btvAd6P3Mn7FqBk83gK
BsvVaarmmqIiyvAr06Ci1K++AU0K9uzfj0c3pAMdHa/m9a4HCgoM30JwYPXySDXsUswjqjFT5NbD
rWO3brrm2fSEdOTjHzXtiub5fFmnSfgE2dl1hvCui46fuKv8LSypafj7/19cFpai8DKfel1Meds0
B1B0ExXxOR039t3gKzpirbJIa6sGWX/RZGckTP+fs+9Yjlxnmn0iRgAgCZJbkm3ULa+RmdkgxmgI
S++f/qb+1dw+X6sjtDoROhNsEkAVymRl/hkIS0EAubdldSFePvcJJ8YuXQvG26KDObrEW7eQ2J6H
TBQAK37RME4K5JGxbpiwDUdQxN1p279wcYms9NzynFi4YSiLlUs3Hj36QapfrVm5tm9+AZSCKZ4+
P0FnjOIUtaabFXReQY/Gy0Q34VJfuzDJxsB+qUJNT1FrU9iWqkzQaglD7wFh54OdL/WmzziNU7Ca
K6WwVdGiHsTEn1r2N8rCv4bzVTG7o7Zq8/kCnTlAp8C1kbKCh5h0hr5n9QRdXiXFBQd+7sknxmvt
hAZgLOnBJe6uEDNq4MnX/MIpzZWg/mzLpaCHxGH8z3XhfuXuAsD8TH5NT4lCDZQSZCDwcC3sDLYR
+W2CqERf+2kCUZehU1vPq1E4m7fGFhfC2XNrdWLGnLYLAeuCOQ7QgEi7Jk4gI+IuSSGdMbRT4Npa
RNqnlfp4OtmAgyTvSPK+KnIfM3Fp8vncF5wYsz8QrxZRQg5g8XhKAu85GsyFmDaBO/5vZRSh6f/v
plXFp7LsAU1Tuha30kdR0ZXNz7JUTb40TuWTLWf4Vx3t7DAsF371zAedkmyh/VhWawSJdNvpfdnw
HPNez1+yuVPMWmc6rkGdQw+C8m+9b48D6Oov+OszDu8UtKa9eQn5FJODr+dfvE+uK1feLK24NCR+
bjNOrNoTNS/KAsvievpQtfWdM/KWuDGDseTGgVfFzLtCVlH++VqdiztO1RvhQqDIDLTzoQfDx0rc
vaghcOWRZLeisByU4etko/vAmUyu844FX1Mno6ccXC0YMnUjQnKYA++n7JfdsCS7z7/p3NE6sfYE
3BguNnh0oMGgHBgKjrjlQuJ6bv9P7uuqDUYEaAE5GEwQrKH/yJT3ysGZ/fmrn7mV+ImZG7/GoGbs
k8MY6G07t3Dsxb6TaleJ6gZEevef/8yZrzgFsamJjWXY4ivqekpDWRxjPaCSGl74ijMbcApga0ff
w4A9Hp+sMg8kuYJqyoXr40wCfgpYA7SDjZZigUryEortIJe0Wp51pVNRS5ChXNjmc1/w4er/CV0x
Z+g1CPdxhFrz4tH4bzNNP7+29icWzpYyAO8pFkeij/ABPZakyybDN58//tybf/z9nzcvlkGGQd26
Yz96oBxinG5W2V3iNT739JPceg0iPg0GaimuBjt2VCQSLDTFJcG/c8fyxHClZJNPUIw+JIP4zpl5
9Od+V0XzhWjyjG89Zaka4maa/RFnp69uInc79k+AQGRSvCKTk+p3YKILDuiMFYcnVgwZq6QbJ5we
3vCrOgkPS9IfBpv8JIQ+xbH9mhWfQs4SrzYk4UN1ZGEyZirxzKZvpmRDPOryz0/TGXM7RZxBDS8g
nqP4Erv7gKHSojli6SqtUsxYz/VwqUBwZutPwWdxvCpdmdUck9aP07aMv8djt6+n+erzDzlzcE8R
aFoxLrzCIb0WIPca4+Snr9HY+fzh517+4+//2FypAQuKR08fWZdS8QbI1tx9//zRZ2LLU7BZxCrM
O8949FR3B3+tshAjWY037eqvEZHSU6xZGIOBPW6G9dCZdsihI6OvzBr7F66Cc0tzYtKzx4wIaaKP
46BvOmb/rjWVKUEH4fP1ObevJ/dxH6wmUkKXx5Y5J9PFFrZLi9UOL197/okpW8yiTIZ09ljbztsb
HxSPfCy6CwfnzO6eYszmwnRJ2JnqCIH1H0C3PPs6vMcU1e0czV/qSdBTmJn1hLOQcF8PYALg6cJG
kjJoOX9pdU6psdamGpEWuPUQiXXTzPohJt4lTOcZJ3oKIGtiRyDo5pXHmIpnG5Kj68G5vLD4tpXh
N2Ld17zoKY6MdHFcgSmGHVbXRL/KwHSHsNURg2gWqqFfW6eP0/uPg8A0P7wabe2xLUPQ0QTFvK2j
5BKNyxkbOAWSzdYjLS0i2ICrritW/XWue/vai5+YL+aJOuiHJZAuom2/RV0gylg3XcBanXvvE9uN
69gPYugZAlIR/AHJ+Z4p8sVHn5gtZK2JoPNQHqe1njCVb6edCZvhwrE/Y7anILGoD/U8Iys+lnNX
/UiqD6CMN6DvndqEQ+QQhP8mufBbZxbpFDHmy8HrEyzTAe243FazSsE7eqlVdsY7/4cQy1cLxI9D
eYyHNS17KCBrkhr89/PTc+7xH+v3z7HXkDHqEwrhqyGA90xdPwcaTFINuokqbeClowvH9NwPffz9
nx+KMIY/lHVXHQFZt/u4TWQuRbh816y/lPifiYRO8WOiU0Y3HZaKuz/JIoGd2I5kWwGqWXRjCgHk
C1fCGbfHTiJs1Y+Qri/wOz7Un/Ejbbnl0xu33o0s/ny+LeeO1IlRJ5i5XxdQjR/5VN+HoXyIvfCS
1z63Eyc2XZmQAlTsmSPaonsmKRQ22NuafPG6P6XDMpHHLCD98tiHkLj1PM03IKu4JPBwxq5PIWSO
zVFZ29pijl9Bd3Ie+5wHOkp5uP7tBJjIP1//M2t0CiUDTCpMhEzUB8bnezTZfdTzXb12F6zuzPae
Yskgc+s7u0bqaOrp74S7cqXB16KtU8qtegSHoaeUOmIf7iOPmDRy86US57nVPzFiB3GIQNSDOtJl
fq/G9ipmww53xG1d6AsZ4Lml+fj7P35CBppGnpu8Q60VCh+Dojmt50vjCOf29cR0i955S7H2eHro
nuuy3UT+sAnspUnfc+tzYrbKSigvQSf2IFlR3I213qpQpH3dy2t/qbefn81zK3Riv523WC7jUR6L
0X8ZygYAu7a/dN2ce/jJrTyIOQyioC6OJUR6c6+UN6xoLkn/nVmeU2CYXxZBwQEyPXhR+8gm5jLS
Q7BXlCqTU3wJinFmj0/ptEp/4hiB58VxnZVFmRSEghUTcYoBu6cv7cApPGzt63idYWaHtleA/oWC
7sEf8rWJAHoKD1sq4EsHSeMDFT30WFYx7D1WXZrxO7cHpyYsl6DRyB4PbTCPCCZCP9U1ONqivgNT
le02ny/RuU04MeOyaqmZoJB4oFP7Uq/ha0fXfG7kpTm7c88/MeQFuoo04kuMlHiGEmzoLVCEM2C4
M/RC9+NMKeoUKda1i2RgwYwPxMbbeMQ4JoBFb9b3VhDhLN8MkGSZ49h+UV0iiD33USeWHffUNjEB
IwcL2quGdc9LFLocyiaXSPvOWDc5se4YvDTt6gt+6Dvi73q70ufQ96MLEf3/fn1yihhrauqZWRJ+
0OsYo6i/mC3mG+y30dnq9fNj9b8/gPwHOAZ+VgjE2ehQhWERvowUIw733Dh6acLy3DecnKuKgNCp
dMl6aOiK4qxtpfjdo8PmZy0B7PdCBHnmV/7Tkw8aagpABQ9dtf6RxgZpNU5LOtbV78/X6dwPfITI
/9yiXlMtwBG37ACT2+h1OCje7arKXijxn9uGj8j438cTj5We4OEhmMRb41VPqEldiF/OvPkpZxf1
osD/CL8OcxEXAJ61uxUYp6zgySX81rlf+Pj7Py9fxskcRc0cHjDnbjdLlCwqHcaifJkUKhdfWv9T
DF0PHclZzUN4AE+7OQy8RFLitfF+EUZcWKgze3CKjvC9wmhuEWuMavUPcFQljmhyiS7v3CKdRDLg
CaXB2Jjw0HR+/MC63t6rqg83umzbh8/X6MwHnOLo0AMGKcDahIcpiZO87cbmrlmj6hJs539ngyQ5
8XWErqbXEyjr/HgaoydMzMfDM0cPveqFSf60EQd3aenX7bdQYCDr25c+6hRFV/YGQhuNWA8TneOc
JStDOVtcUs77v5LCf4EA5BRH57djqzpu8FHaG1JWx4e4VL+EaQ+jz8s0EHGflcvPwq5FSox4Bniz
yUilf4JL9HaZCpHGfrcJXJ/OeEgBpyBi/Rz1/UvPk1dZiJ9isiYtnF8dItn2+7kZdIoop8QdKy65
vzM7f4rTk0unmzKp+aGbhZuu7LIM7ipoo+hrSrfkP0g9MN5PqDrTQ1jUGIQrw2HY6pgVF1Bt597/
xIMAYUELNdAAW+sc8MWVqlUagPD+1+eH6IzxnVLItWRcQKbbBIfZlTqrIC131FD924QBkRd+4twn
nNxzVDaLXHsXQGtA0MwtE997M2suuL9zTz/xHkvFfbIgsjiUK2aCQAe8Jlkxxez58/UBUPz/4Nz/
yxJOYqW17mqrUI08kFZ2u1WaEGCk4Dc2BJIYQbzFwfpLyHhVJRHi/w6idtwUL7by31bqHhJj3roo
/CWp+O61s865hEZnya+USGwWgsAsGXtyC5nm65boPkug6ZnVPhB0VS3vA6K+z8DgZoDUveuIFxjR
gUkVVVWnCi1jquf3loa56eq8Ksu3al6eOEWQ3ZDgJaqrIqvEfDNZoHgCD54ifhmkeCjbugBOuX4u
O/CC2WpT2u6ZyuqBFLHafDwn8qNdLUiuVpNLOjzUS/3TC6M6c2H004E5w5D6EKOsEAi6wwTCvuna
b7IPDkMUNmlChm2rMLJUCVRkZG7CehdxmZWYmcaI4jEISJI6rvz0471luK5bfwJIfmhplBaQG0tB
4HA9KdA/KZGOzNwNAz9Ay/3KCH1tWHgnmiVIvaTcKeNfDzZMwQV8GHm8EeG6iafiSvL2INvlUDFy
hSneF/QuU9sOtx+1Oe0Fz/PIfzrR3Q6Bup2C+h41c5GtxXpPTLFX5SSzRLnfAKRtP5ZXl9RugiZ+
jrxWpyszehNiqq1z810C68kKxb4Hus2Xbt3OJjjGY/C9JiaDPvyjY+MbcLQ3fRxG6VQQcHaKdcwr
V//8WOlRT/fK75BPWPWtC6onYtsNKOf2ASRXQNY8pt1k9kMYCwh0N3eOkFvdLn+SOL6RJhg2Y8v+
jLWF+MWU2ih5GZsGpGZqCwj9BgyqmaHrn1gV26rwALPGH53wjnSt0Zu0Ii2GUabrYsCRo9onH2TG
23Wlt56mzwiDeIqx1T+NnFhaxez7GEl3R6L+GvKE4zX32TNJtLehETLrYli8VEvOt6PyH5pS3dNF
uZyB93Y/OuZtMEk95rqmCsAlVt8DvxakfkUwqge182KHG0BlUT3133xtr1xbto+yAwkBxrvugmm+
b5raHmxfml2MNsSmB30v9rj8HquI77yVYwAw8FKOikVKnP4R2j7e2tjm5dxv54HlnLqnQs9Lqhso
jUK86E/i9CZZyL3m4tGK6j3wBpfFbOrShXZbgxsCCNmdZ3S/E4vnp0NR7sk6VSnUzMesrcjRH8e9
L12GMr/KgsQrfyDxf5ZtYFKaiB0UJl4wEv/KIHe5i7TbTdMAVoXIPBNveOlss5ticDyzRT/qD970
tU36DOf2emDsx/LB9xGZa1/pjCbdxtiVbBSGlbImIXsBftG0NmrXAJyX26D70FUx164PUegovDBl
lEKVKa7lXSfpY+3ErwLWmw68P4BUz2SFLlxKe37Au72hyOOalE0Er+nGJVOkSLUu70nf37JVsxwU
sH9qop4w8SpSpf0J8CB1B3rsKlX9ZPDYlafRwsShgXR6rjsC6pDa7AjGbfq++bU065KB2mrJFpsY
9MMXduXgKVEomf5+HLwxnp8wb/AoiulQDQX8mebfMKfq5esg9l4T/S2F7D/kjdKyC4M0jNkBs55v
YSOOs0teIpR+taievQrE8JGXw3XY1EBjKDeAStVhec1hiRi++kATjH/wz99VOCUZaYoaZHNN+5rQ
OEqRbbu0jHq4ijVO0nkZHiyRx7qf401YhXuKGTfwYgEKGWj3g4NxO+9NvauKuIHGHN+2nr+dui73
IwFvgZGgye29ormCuqpNiw7EduvSDmkN7EG2SGBmUMEz+3YNbyBFAlFwrvVB+j7L+ggc9v2HelEM
1lKatTX0dHRQ595aPpRr9SNyyxNT7Z74LcpN8wTV8pXHLGsKRLVxz8GC0ot9Gbu3Qch9FPWPKL3Y
FCl55gdg1TZqDfcJa95J168phlfmTfHh8qPpMLr5unDDB9/zDKWAsb8Jw/o6lmVzt6rk6LdFzsPx
A9qK9l9Cb8TsJ3nDgiEtDfnJ/PXHGK+Zs5OC5k/iYMEUDOZu3iGQNHsM24MqMpZBzuPxruc1gWdI
HqJZ3XRJcwgGsp+1lalww6awzaOy5qGyOtm5LoozLlebORXvLIZVW8+CgGvacArizyW6g862Trnt
xiyOzU9IzlZQOrUstf4Q5l69/kEm7NJ+mQ9xtV6FmsP+S0w6QC54yNrSY/nAZX9llrZ4dKJSu9Dh
TlD1tCkasaHjchUr0t7zzs87vgSPAWRcWgoukGId9esgDCyHljQV2DgS+bdFEj2DoOLWd3EB2QKq
N37Rr5m2Db2qRPh78ohOZWfQO+rDMY3D/kUtq0hJA/HL2o9cWnGHLuI4vJFmYKmU8GOLqdvMn1e0
zALzzjzT5SGhyz4IguLK+jPPqO6AJIvN3gdYZ9N7E827lvn5gjHv3bIuKgMg7y7uwRuMAAGmt2aM
+TdLV+Th0PFsQYNAJ00DAYXkF0CmV7C8g4eagRkj/psMc7CZ3CruXQ+FE1qP1Z5N1N6Wo9+8jnxs
rosSstSY3MRp1cRLTUvqZ0F4ncc8UmmcLHpNTYmSeOqNwYquiqmTbCKQZvGZAHNSpYfbxSGtGE0A
n+VCFeYdHm82rJ46h4F4Xdy1mJPY1n0/X1Htd2VmjRtfJthTLtqYWrgJB2WIMtRyMyW6eZZxhAjU
C3juK9aDqrevNoOn3SEMmvV1WqzeMiRTkMUFsqMItMdT4zu4tao2lUunOQjetSh4ukZlmNdVtFxp
yH8/CN0NDy5htNwMflE+BWtAtmWd9Pc1pKbxibTp/wQd1a+85mbBWI1drhY1YPCJSBKIPIH+04Tr
U6mHuZp3vR/1+6DECFlIJ/AX68AAqEGDeWMX2b4UJdAtodXTXtRMvHv+WL0rAS46DGXK6nZt5qFK
pQqivOiK1c9b1YwiNVXDl49Wa7+bQr+5TmJPb7pE92nnjf1GKh5uZV3SbY+I9ZAsTG+iVYgbo2kI
kU4a7MB/W/4MxsC7m5Kgu01qq2+JDP0N5mfXjYzoo1iDOK0L6X8PbMzukciFGRkFwlRY2wOUsqck
nRpiv02ITzMqBvnBLMlebIvgo63QZg5jf91wscYY32bT9dJo9WtIZJfZUf2kY/3QFtXPQFHsu1SA
6q09IrZ5+YXRh2lrLfd3xWSeYlAQpCjV2lcMGNktWSGqVcetyaE+I4uUTy29m8B7sws+OlZwfyjM
BAtH41YUT37UTJlafGmOlpV+kS1zRNJ1JEuuvOROg+c99+2CmHge+JYuMrjyqHTpKBf2omzPr0vQ
+Wasbd79lV0NTMj7FvqbcP7RExQ3f/F6To6AHrIMwfyCKH3mf0Hk5tIC4RhEpSeZNuAcSPUkcOhK
jGBir8iND23fFMojzbYXnX3x6dweWsx0H+vEZ0jOmzuPBX1aBctwBeQTSxsxJVPuFyKE+UI3C+Px
9q8UENlb5CK3zWxBud2oK7yXgGrE6F58sST3dizjDI4xyEAn6nagC/JvQFEzvlra02KjIsAK0+Gj
RTAyEW0jnPtsjRVP0W7REHsrccXEQuUd1FoyDFbAiGw3ZH6TwM2yof/RtRgvTFYzg3ZPuryIKvfD
JNHvuIvmbKoWwNliH2d/DYIrvsx3y7KE3wKcL3BudRqj8ZXdoevyUJv+G5F9n5KVFS+gEsGlVJhf
OJGgN2KhPTDj3UYlZJ76MWrzoIC+fMogbg7asT4AdKujez/olsxCde3QlSGIR6vQzxq8JECsHck4
mcujDUeNjMv0uW2aKF962+ZhA5YBS4MoM6ql4LEKdMZ8xOnzHPM9c+OvABP9Oyra+6VDTdRAQndT
k+EbAq/xddE6TG0cRds+srdDiNi+Vq3OQ2fLDTiIi6uYs2cj/SPi0hp+pxZZGU3NT1eGv4iGLLjx
MIhZ1PF3fKJ3O7btsmu6+RH5b5dKQjDRMrKHKmDmNkAFbdcbOb33mLfcNEPwY1xx3Rcjmb7FUM/L
eQ0CThRJbO7LeXqkq/BzcDEHqfs4/MaXUbrWvY+pHz5mXcnmbI5bVH9w71fXcb3AfzmiklsBCoMd
BGV+iNI2qe0Ck/WuDpDa0bpJQw1+FASGVebh5ANQxWQ+iCZ4j0Rb71aFmHrWCM2a1vXb0pvUnnpC
bx2IjPPOJeE2mDWEZCULNnrogXlZ2C+PV2B+qqb+2qpW5bPkIVbGvA/o2qcNa67NCsuN2PCk0StF
jtEX+8kYezW5ccqDOnwLocwJa6MkqdMGKWGZ4/901xSTSHtW2OdCVJh1Z3SMol04ruGvHmn9db2M
1cPA0eemieFbJn2IbqsSdHmelBtEce/EfbSJkmLNhyqQV8tEf2uvphvn8T53egwP1dy9lUDaoOVP
b0echaNDiyytXGW2YK/QOElRm07hCu3EmOZCwSlZodSWI4HO+YQJO4YGyIMN2yjjnQg3uG+gVCug
TthOo7fDpDO/DnsGmfrVW+9LXIm5YXr8q41p7jSO7G3ngeszrUVDr01N4arD8NVBJA2Mrz5y8HL2
d3Su34a+648YvZLXlrbDD+dPLUp2VfLo9Xhmz9tffKqabKiiOCXww2kZT/P3mAvxxiF2mzUAB28m
Xz5WkrkcGf9LVc91OleoDFRmWez90NkCmhZx4G+hEI1qP7INAd3RtA/7kf6Upa8acK4gePbaDetH
OIwmmR3/6yVr674VDROo+zQgs5E6CxqXkOt1WeDpwzFMNvXIedoX/vC2eHV7M2DM6AalX4SlpTbR
NUPD4o5iYPvGt5gb3SQDrw+07vhdxMEQvrVJT+HCEMr2gDdiGprybIyaZuOT0ftbQ3DsdkDO9QS9
WtLuE282YrcSvQzpRKcgnX2FoHXqV2ToYdBuVTuIO0grBEEaRxIJAq5VD93EdiSbSrD4exiKpr1O
iGXvGAKYtlQt8y+bzHjWpCUEs4kAG5DvqqFO19bvt4OZJoS0g73q8aki69hAtoZWDkXImOdqnlCp
AEQt67wYNonG5UYua5UjUS7htDFdXEEh4YGxCRwbaEntZhnX+3XR4uC1rXvknCYNXKP0Sdr4fHKp
ULx9lglffgy4UcFDWBMUE0ikW0wARBAmB3dthgk4ntXQ9A5z0kNVDsAEbW5hwDTKIJUC8sdKrO8E
yeCeFoX7jqkHDG1EcbDOe8/2fW7KuN8EiBdtPtaeHpGNzPbWjUl9KJgmcWp44PXHImmQfIQyaN+J
qn4Tvyu2QbL8XaCecKW8anmMZc3HbRt13p8hahkirUUXqGerdf4dUB7fNSwJ2zRuKvW6LnGQDutg
XzRS75tSt8Kkk8I9Na+JvOpFobJuGsNUKdDOBYAX5AIswDdRN1U7GBRYxExUYIaNACU0O3Ez82oG
sQ6DPs9SIN4tULHJTYG8oSALkqbIG1g2YzEzjFYFeQ9OLJlzbNJhxXz8/Uh9sBlBiCovWUkzqCkM
O8RwHV7Cr3ZTj0KirqENNU1WI7pOGlAQI+2z12gfog7imWrM+sLQH0kr7ZUmQEo5LnDDewiOH6sx
SR7jkJY7y6ZqC6UDDAuopN4FFacpicvlYwjCHIOIqh/GtEkGCgVk75Ow4+NilzhFd0MdkbojlABQ
YQOCDHewSz3/aRDKPSZGjDdQzPNuE1QLbuAdfJSKlvoIceQqq1U97gc4wXQA1v9Bep09NCT2tsMi
TZlPbWH8OxBfgt6kcLd+J5c/hHnlpi9itnMNnR8SEsT7uGJvdSfLTE163PFZdQfjjygxFChMtbJW
h5mp6XqqhD0g/OkeOnDz5px5RdrKsXpm1WgfISVWXnUrZjXt5Ppdm3j+HdKAKSdRW/1wNSKfuhtA
btMO9+GCqpgyQZsNnaO/nR/7GV1xp1OtyrTCBN0td6DnFG3gbcoVnkA5maQfzIjbZl2n7Ri2uCec
Q7XOojynuPJySsc1UwivUepZWxQfIrUxNJo2Wg2vDbzMnb+23Y4VnZeX3P/TjQmuC29CC0Z6Ntz2
SrLrMkx4k6IG+3E0enYtmfoLIW2SYvxtzbzZk1c1m2OU+xDP3GrBK0iGFdOmDMV34qi+D0aPppwv
+o4GU3WE2sJvpKlV6nMZbcjHcBVGTF5AYm9+0MBV6DAW1RP8RfeglJT3Y8/qg4hW79XyPniPaUTv
C/C9oj0P18e6bnqzysIlI7DZogHjkNSJ5DZZbZWbuUH2mXhVRlYwqAw2mJ5CHYcbf+rBRF7M7Q+y
SvlaTIt3bZdwObIYRUm5lGHaJC18HAr/qRuC96ptyh0ZkOkEXQOVhdgxsJkGZNesHgOTajX9Qq6H
ynLTC5+mEa3kvulb1CdVIPbAOXm7jlRjLhBdbhWOPsqV9IWrOblZBv/B1XJFoAuSibuB1UvqiaJE
nmpthriFpISFK7zsHOREizkDImi8QtrdZCWjb13vSIpo+tWsGplz6+R3RJV95uqhOTbgrz22wGtv
cDYx+dwH3bHwZLDpvFDCUIIVAcFE7uuE0+1q2LAtCwkhprBqcOmjCn/NxnXY4G4PnxdPJ7jgZ3ZV
LFjrciIj/gmS7JW5b34wN7uCNjoPlNdl4PMh16QqjcpA6Tjfdv4c4q7UQT4HPf84hSHqoIhCarAN
ppAVTlJSNFCbm1Fv5n0zXCeRmDZMaHXvgTe+TPXqye/jOOAy4oPcrH6RoMBU1qjXWx5sQfU9ZbwK
UTupoi6nheMOBUQmf9S1kb+Rd0CGJhqTIkOKOG1GjRyc+RK3XAn5D9ZQhWBRyT+t8IZ7X6EZ0i3z
sAV4Wd75I3CsiJH4I7ov8TspcLxr7FhqVVgdBMgzfiIA4LsysvNBRT7v0G4p51+MuPpp6dvppZn8
AlwhtSNXkS7R6phQ7q4x+fStbqcgBwVBtE0aZx7ZsJotvDgi3QpR+R5fJDcCJaibuiird4K2Wrog
kHktg6F51jGN7ydoAONVZqjNixESfrXUdj+IlXyP1ITPGs1C0UJIQBu14YkqD1Fduzt/gOtIabFO
z56w5u8IWfM0UEn/ZAooOArIZuU9intpTyL2beygB+/T0L62sug2XTz/3xXdabH9QON8S8LeXiv0
jvdlkTAEeq3HN/FqsBArBk0a7/9RdGbLbSJRGH4iqtiXWxYhybIsr4l9Q8UZB2hooNnh6efTzVR5
JvFI0Ms5/3acJu7GJa9iR7OD8zJyFYye9H7NotrS3HJVqqvMunXSck+L8CsRbjpT24KqBLIoJiNr
8NGJuYlLyzHe2M1LuvqW1sTKFdN2sD2fG35j4vv9F8JFSJZJNvYvRlVwUiy5kcItlDfpFO25n6SM
p1GGKDWrUxlY48Pi7usBIbnzIwalXzujpSfY1uWftBH7la02LyjLoRpOpaEBnk2Za1+Ctp8jTzXL
ya57FDAMbuzdyGJ43kvr/d2MdbvWmeNHfsUhq4aJQPqqEbEnTUIgBvtBquDJksMAI4Z3siGonIlS
6TraD0NlPdRa/VpOxRhWoNqgv1fLzt5kVh3G1jt7k92CWvZvKtjaEDiMS8kGD+aKmqo1j5w8/zKp
wiky98jwnc/K0w+FZ7+RwRQ1s/YrYJtTeZWnxdXONlUYwD6OSAiswTtgIznvHVNQaQcjGdBoc37k
OvXwOGdxXU6XfsgeXa7bRokxVnVuJzUcQGRnZKNMBvuwj3PVfdSqisgfpoem+xBi/ttb1u++dvEs
Ejqt69FWjb9GoU6t6h89o4qWWRxYb7Fdr6fJ117LFiOXZVTpbuoUTkayCZrUcj4HDcSZ65/u+PBa
qW+ta5bQqvpPLciOQ1MlvVrPXiNv614cmlmdskU8DbbmRmYzwBZrv9EBX2bPPWeyexGBeDKXSoEZ
omhe9V+gYP+yUj75tvYv7zcKq4JSqB/A3hFgRI0x+qfJWx49kkke3Na0EuVNfyRcApMNicZ19ie/
zU4Uxiebo39a5EuwMwI5yBnvKT+U5Z+nwHuVkxuwluo/TICPsWR/ZFoVuU59nTM3jwOr2FNQawxn
ThNVu+NFyNLqsOCEDQ1Xe2yxI4eGdFOdy7V37Pcly0/Dkv+z7SZs+jnRHdgvS4O9cfo1LQMnXXrv
UlddkbZLefF9/49Zjt8eO/FIgd6HTJu4WqQaUctHUo0nxbxM4GWX+pXcDAQhgvrGWuIpZ4oDwyP+
o09qoFxpM4mrEXAj+3u3592Rki6LB8FfHDrtMrrNc9EVh6D3vxkoIH/6Xf7x+Eeqre235w/x7Fhf
fdtf7otgwAXk434Yd4LK5/aqKQihoGz/NZZ95NT6q613hwr58W2gJ/wvk5FNlBVUULg/fNgP/9Ai
OyiC9diIJaaDe9mmIFnMJrGdLp4MPTb4go1rRGZlxNVOW2NQM8FPkWNdw6baNvs0h2LWxuzBWoav
whLXwcutG1ndDbwstZ/OyVnTJjA8GxCVpLal9P8OvXGseQhlRfe6F6dp6mJVWgScCKtNDF8PDszs
2VBVqw7Fqvxo3fzmMoQRVM706UeXLG3H9hNPY8ajW9+41hiUpxigoXvOFOlD89p1g5Y65tLFur+N
nOHGcJrGWocDr1/MFpc3m/tk1FN2cO2hTAKLmyt3ulfQ5zKqPJeJOJNjAtywjnhgzZkdNoWeaq0o
K7ctnmb9xuO9u8b9P9u8PnvDelhb85KXOuW6q8HZq2jNrVgnjDBE+XcSha0ng5MRnGq9tr79Q8TY
IxkrJeuwIw98IUozO3qZV5x4YTpcHphhzvj3MDezNpwHHQK8bZ10dPJbK/yzadmvQz7efMd8cPL1
l74bF7v044GiFhyvYNz0qgOvSt/5g9BbxTu3wTff6FKa6+O6bInpdemwj9ctGwCCclOLtL78sT26
G7f5MQb1p+TxgcwbMkVENUQt4FvYFW0aQBCWbvc9N9mLnvkuzJf52MzDk7G5xVEu6l+3BWYs1haa
Veocpv2L7venQboXNu0YdYBdOWhH0D261VRc/LV9FtUEUDA148mYiSHchywFglXppE0EbrCIO7l8
7BaRb9J4MHQGJFg+UO4IT7pRxvdq/GkYj9puxp/aMhNd+lyGRt5E8wBL1/kI54xSfyiaNpHVcJmN
vHpb1nmIF86p5a7C9dSryzLO8vp79HUUm6b5WDUutdDygvzkYJjas23XD0GjPqeufvSb/MSIEzc1
ex+8Pau6mJFWzAayu3MxNReyjeTT7hXRaPkRRqsunjVTD2ehn9aMeTxcOSXI4RJmEJCh03eR5ciB
QakUVaC9zYbxpYZnlSifvZwp6GNaTc3v0sy+3RYcsGeEmqPIJwMNxuOVh1NjW3Ept48C3gLwKXFW
Y4Imoildes4hndPjIZu692rfqeRbPfabWoSLv9y6xqSzWh+lnp0Wa2DgKFiNvfscqzywusXk0K7L
nMDwPvm5fB27+qba+rVY9oK4r9ENV5NByIuQP+04bzH144M3DHbiltIIVyVf90pq4UJ2YkoB6t1q
z4bBG5pkFZxLdg3xI1CmhWXHCFJOtodsLBP4NtLKXHP+7DHdHWGAyXsuEjmjtaDrDpfRqaOy3F+N
cofHyJ8HZXwu+qZFqiwOvjQe82A5EUN3RNVICMaQFvePWgfGFxUNpUT5upWUA70Ljrdq9kUE5sGp
ZnVethxFQwnfVzncnGJ3nv1OxX3WfUrbI9CQt6UQHkW5I6qor/Ob9Ozx1Af9k7f3j/Qje9TW7l3c
r5OBx8nJd7k/6uHB8rZnlde/GFY1hWRDvBMGrLFZM5hXTfmRQtcbgevLkzlXPrPSfPfRK5rxqAfW
Hq6BmZMPKZrIz4mE2gj5d4KfWcsOmEOdhHH2H+U0v2lde2iy3QhLbaa0qOf/tML77QVgpH1bggNL
B3wJJ3Uy2VtA4a/+6vidI97GR+2uPvAIrO6yuv9lXh7l1XiwasgZO0josh5z1T9rpaSqlu1bFnDb
GF711/MQhQeB3Yb7pNHulpdgp4qiNK6jSjZ/jWB7UTkHRLN9d4H9PBnaVzUjXrD8F39zW+rN7VrI
socJGOHKiQ6lbG+PqAfTMc/XGJMwVrN6/xcU4x2eOyGWTN15uhbz5kWBOZ089oRTkzja6WKP6mL5
T6uJ72sq68uWsok8Ma83d1X/NKnlRJK2wXGxei2cKQFFI59BePoQKPjupX535+5qs/CzYFGJ8HXi
FrTx17rBE9mj9T5VbJGaNRRms6EfAy752NC9513XoNv1V5jwNOjERyUwo1ZFcWUcIm2z6/xxKMyq
3nxh7tp3UBnvNeeWNfvv7jq/1np/5ijl8vPB42a7O2Tj9t9Y6o9FO79YmQOShnaoX7wnU4GYM6aG
TqilyK0UhVWnNe9brZt/1OgwOGozzSTo1bsbGPem2fBeR9nf8wuUGfmbzG/6lG/xzhTVuCbg6HvT
aYcrPUcd1uSw8yDDrztCsGQNfP0kC1+cndU5+AS6hlpj9ZGhuWa8FBUTnsY6Swbl3SyEyxH+HMg1
Zf+SKAUfLbDH0O2HkO6gAhyngvKpxad4XvlFsnIZdMWnNgi+sjuYfItov2JevBfbYGYjd4FJsB38
yFvlI1fbPbd/poNCCOs4QVypxvrcC6QoQbl0nytq4DfELJUFXqetcKYNvpei27v/UJPJXwBbWeIR
O5fkbvtWZf7nzqeLdt1enoAoqngdVHeuTE7qoZRIsdSE473N0QZsOvqRhYu4NNYXA/Dn1mh8iTYT
746cr7PytZvbU7m1LF94kCFCdZ4dGKXoH+fcKBJG5NQxiiLvXHHj2IfZZmhajZQ3Qs+iveg5cCND
WwL2TNCG+rx0B3CVLqoBJyL4rP5IBeu+5lL154kIntTtve3cN3J5ERtHAoXPFjHUYnljbNh+8US7
f1DiPnU5gIElJ470ABaevAYtbeny3lzNzm+qqW5BrX+0SuUXxSwfyKWxeiJPy8c1NHkwbsvspjLv
aLZ6+3sZ15dW2iKdPao6Q9lThJG1YgpiViCINv5ZZd9AQcwgJnpHTG5BHeA5OqKOuf7WF3XZy32h
B5vBt2qtO7VU7I9OxtwJQV9+bFwP5EbVI7KbCinamGupQdg8Z5L2kinYLrCNi8rsZ7yt//Xrtj73
ZaAOxTzqz/o+0X+gLkgay2kOQoegkg41EdkR+a1Hun0qiyb78hfRvBl6g4zMafO0bgZ1bEfmqOoj
FibKpikpB+wgRE7aqb+7RG8JY0K7BSnUiFalNdnnoePBsJaDQL5jjPNL09g7jM8wDqFuO+LGPHWz
CuWyTwdStnRAyUDxcoW+/s6sfeTJQPljalYJae3zF9eIzTVWfziSHPV6o7OkrXrNmKoXilUo3EhS
XOChrqox9QdFhOSlGQZekrLIHgST1h41mWXnOrOXGAcqgLtXGAeDKUqHodmsYxUU7209/pePyojL
DvZf7eaMdCbrD4C1VViP1Ugvo0q6KIrPMUBmNnu0S9lg/vW9ygpNx3qz9RHUwTHFcfCVEyPvz07Z
kA/Ay6CKQWDW8doYXYxmrXqpZq0Pm2ZXkbFNVaQmqEnY6e2x8gZ56yyYKrEhh6iL4D5ziccyWHMZ
bRJSsF3rlzbLkXat3XY0MlOcbXOyuYiA8cIV8VARDeWIfKrve42076xHcjPyL07m0ATPmLiflizb
nsR9Le9KXunQURiuBny2vXxoS/8eGCUDmHfbPblF8FCJ7iSavZEnlsr67ZuCT98R0/vV5sr50sux
C2LPW+0tUg78dwiB7wxJqyDqyFUFRCPmuAsb19YRdpue48UIX5AGaJteC0DHreXjNy6ie2SVroil
I7GgoYVD+7oE2VinoGaOE7G3hPOkYZVFPOBsd9mmn3nPdsP9j1Ji/Fu5SJF4YAxVibkjhhGZ+j4M
YW0bEwO4mynPMdaWrh/udV0UUde7PIOt78sv5UxqgKWtRusEs2GeLSqdNQlsfWKaQicVwLUp4NuF
vXoWWiwCFWgTAzKiSeg0flv7XH9NtTVMCCiK0YOAHez1WDL08WNdh/ulT9qsOIJ+mtrFd2xEfvyV
WuP7t/RrRp173/CZTjT3TsBwNZvHkgREFeTPprFS81VlhcpgnLqC6kqzJvvoVR5YBqcEfCSvjPbQ
sd3KOgE15c+boWu3zm97ivu+d7tkqOf67FoVrsEZYuHd42GuFwYu1H7o+6zfcKL5lqFWNJMeT5Zl
FI9Ijvyr0zCQIZwmPX/pi8B4WJwK9N/ZtraMMuHUv/O6bj50ZDVuaHRjy59du667mdgfvx1t4tY0
sLoCSWVys2lLkIlFVTMJZrqbvhZwKfroHyylDWdtAjeOtLzoA0CETdUp8ScFxjpvcTuurGpTkdUt
6OygO+gybXeGkzJU/qTbY48kcnHle+0Zw40EWOSZSyn6X2IF6z4XmoaIbtCzipFfzV5YYLE8pNgZ
Fudnq/K9i4Pe3P5rWkiosCkM9TpsvYeGz24YeDY3dGS031zUxtgIPeoKC8i3XGe/iElwkjaFDMGW
kQsawuGum564UHyDRNnuMnzmXs0xDze0Iy/Z2MaHwtS4ZYXlFLTTZHJ+yN3owaqE2LSzZpoog6yu
0IrIxVYqo3ayXQke4tYkXMkZpYQdIIOzbOD+x94tLDaL0oGwUTUbQzzZJs8DdTr1rT1u/nAkoUDk
h57iXYWLO9kMAai9u1OkN6GO/ECjGRCzcIw4kAtKhnbxQt1ZDktgBBOYEzxZMvk+IHrm0DxEDkM4
l6T38kFEjljmTzVL62tE/x6c704kFdms7+8NnragJhV68GI70vxoplr8B/KJoq7cAriKElEzRZ1/
F6O2+kJ3ZDVLA1RSC/vYZLUtY3pY5Dp2Ocq3jfQyC+5vNiZan77WYYRW+BC33ceUUtQZwvvcPWY1
Ffv+l6nEwkq8yfV+A/E6Y6KsgtVjL8JNPeicexqEzsgo4IRlP7BKy3fp+xbuB1/Mr0GLcQ4ZKAA3
5KmvpRX03VPL7F4RkSPtbXHNzfdnN4RdRIXiFSV+rVUBx17nXLt+nbYTTS2Pr6nvyvBsncR54LuT
myL6qYYONpBtoJPZ3wYTgD7diAOD29XVKiMRDEfyJPT6aHjKhL41dg4mZgg0n4JpXUVsQMGqYzES
gxu69jJ5kWN1xqs0M5MwKzVD6XNaW348rYOLJscesAqALkA6VfYMUBxMW/PXxMGPYN1qLQqTxaq+
gWuLPxW4L7Iw0H8zlhIRJQJOq8/P2TAtTgS63eMUre0JK1DWj9MFeZAy8GFNzts0NK0dBvfW7dAj
5+mf4CA7dKUe9UcYzJ3vELCr6Q1Ejx1Img5cGXarcXYbxQDO6yAoAHZaddkn5WiZFbpR3TKiUSvW
u2bX0oG1+A0vrT/5ZriXE8c7JUz2lM2Kw8V0ZfeWudZwMvwWRmzh2f4J+ma7qkrr/uyBI/po2+zV
jOqpcpgjkc+AS/4GBQMskaGr1Vrb2MO2slQTW51DymmHKr0IZ6tr8lsmdcO9OkZvolepXS1/zpoR
FQsxCHYKFoiMJdetLniYNwNto+rIKro5s8xCYY2IP6eJB0AKkN0/No53HjeJPvMOYAYolu5lVQG8
2D8U+/LH2+v/qonbYrxL9UnNgpm13BtidhQPov7baturJqip5pIjzVcmrNS8f9EZ37jmo3UOLlPZ
NDHM2aFmCnXSSLQ9w/5II3qBeTrthvkANZ/auuuClYn/vEZ/XEbjJPPliA8ozaB/kRsa9KDVt68R
uxDU9nEdTLbL+Af1PHoJifJihXn3zG2BAh3RfjGKwBHlY1fOb4oM18VqPilvb36wmIdgYUtUle0d
BjRHyDxROFdXSOU3fbASDTDEcMZrO1lXl4oDCk/R8aCsW1lLOUYc3VJnC8QgghQbDvPiPugcmxEk
47UvM0Q6xYg2WRJ/25XtKwqPaz8ab0sxpaJYxhhCjZ5288cjPqYtNIf9bBXF5yi8T72pr75qjr7W
Xhttc0Pe/Sco0TEzajqKDHgtm965UUSMJmCN/KmK+26KaeqQUK8Mey6JADNLBsYjrT0bwzafTPTs
lRiOo49C2e9OSxW8ge+DXgbBwR7FsejbF4Mx8JGnMwuZ8wh/Uv6yz14b5kHVR4VJp10JsFY1aYll
7ZLCraSk4NKxnPHZyubzkHtW0k/dj7SMEyv8J3fmX7OrkD2XCEUQJ0FG5xcKgg+TZzuNxj/TgeSQ
qNG66tQg/7Q3/eO+HNG+jAnP8nXx+JCKtMvIgnKJ8x5FUI5UvK+M17stpa+C3xZ95WEU7XfJ8kB+
UR22iT+7T+pUo77Oe9i6Za8PS0EeUZuV/xX2ltq7fMRbiWxLey/K7S/RqWefN0jLG3DSUouFhec+
YLu4zrSkDOmVR+Hp/7Zhk6GYjXSlpYs2pfXxot3FYPqbg5Qtt3T47nG67uhTu9q3wt0evoQH88RU
y4NXIXumazrb60JJzAJ1ARO6yfpeDBessJPvCFt+oTVuU6Vpr+OAWeJulooGQbsAc44+b5wvWYkk
0Wy1KXLL5dckxK2sfXBdAyWT2c9HtTAioQWw8L278jZPLMSad0hnNUwHPt9x5VHH/OMj2jNAYkU1
Vz/U14gj0HkPnwznowIxUcGsm3Mse+dlX+tz5nu3xnM+AqaO9dw3UPzdU60VimJ0f619+exbzoM9
o+HJmAiBiHw589Y+ihHS3djEwyCRpCP738rxM5+cLfS8u7nM6V7uC4Ia8W006I/yaUjdSpvgOzPQ
uG4aUMdXb22Tt4fMHh7GiQ1Yz4xeAZRNKFOLUBpWmo3rqwvfcOKkeCNQ5amuCMLYiiastPnf/bGg
LwfT5XpPaKAZuTwfYKqvoFivtl68mMv82yOloYX4abf2s5/Uo+3XhNZwTSA1iLV5/wdncaos+3np
xikp6uq8TIuels2MlxFEaoMCG4zqqxnNn1ETfHC8kkWdH43JulV28E1mRgzlikKp/LR242Oyl0sP
Rh533fxIfsdvy0Gm7IjDWA9/C2Sb98ealflprX0tQstVIHEeP2dLvniwayEK/BDiHcmbT+s6yH+1
A11hLvm7fgdBjWK+OlVxcN31wZ2osbLm4JXzX3POKMq0PE+UBISeSfpjltt4EqN7mtbtzrVctzvA
Qf3xNjXlUymGWKfRTqx7MvK+54/T2pSJae/XHCB1GDBO5v1ngwuQKea/ynl/rhwhuQnuqADC4co8
aqV4YbSuuCvMkmktjoX0HiiV7yEiOlPVl+C/SWgPzFd8RDLWJ0BMJxwBcLvYu7+DOqNJ3dbhh5m/
3dEQeX0KilXG+hxYiW1xgVH4vqPljexOPLT++u7fmYOW9FFy+gpz+OMV4p8qzMRWZnL/QAFIbe1o
RzS6e2ibLRWuc61rj5h3eVxV8KjBlzkbEkWjbj51pDvdUrzK2X3slJv0Tv7aGvItWxHi+eXJNpYD
ee2XoLqXrSK4MVniUAoHY3ddHVcsTnM7g+biaghNV32KSiC3ERfzHhjc0Tpzbnz4rQkSSDo3pqTz
1ho/dsZGcrrDUOkXp2njuS1QDI0noDmquZw+XQ1/ynrGGeDkody6tOcbOhvguUnNzrTsEx+SgTlG
e5ys+bIFwXOnkG0GAePDxv4fJNhLxzWAnfq97qFbh9G1AW6d2GtZlvREdGvNpSg8mdQAAyHyQzsa
ciAwN8h+4emKV2yUDASmnxkzzDPsh7E/YzwqD/7eEIVlqjOpyCC6tUN6ZB7g0DGYc9TeMnqnQit/
Y7q4IBWCeFv9m7ttRgxgS8IbRLXMMUJ480kEa6JVyy2v1lvZOWiMxrMI3Au6RLCSPP/XSSgA3vi7
uQV/c8c87Io6AdtD2zmPZVdzfGOd7GyUP0CJDSaCzW+fGS/zMW3OD9nTr8KnrJe8/vv+W6SV2uwc
b17OUjGWyaTfuIfNaV3KPNmHbBnw+Y0KGNOt64TfI0M5IyI1C+epNPi2TrvIGMNPfxwr8Zuk/ZVE
cbiyfLCXZFjb1CCt4mA5NmaoWb3SzB4Nree08hqgU8Ty2fJcZzI15unI7GvEgdO135orNprPevJP
a6teg42beLLAl4Pp9+AG/zQmdSQ4VV9qOzv5TvNo+JwSWQAkqm3FM0VZRJmV1N38SpMe27bWxsyK
Fq+9giVpMVjeZf33E6PLU2JpU09Vyf1n8vevuSGzr6Jw22POgnNdn8y/MuUIuqxGBzPSvouF6pMn
5Ttw7UX/1Lb6abL8V9vEVu9Z6VbaseVvt9qZnpyOMwcUbRHjM63P72CU3wPDIUp7eFQ9dlWPbP11
7A/tsr0IlpnGagn8e1/F26Tk+m+tiuOgYT+yK0lakCvWM+LEnxkZBQ60tFuYbuArJb4Mc33vgCtj
hUcCeTGVUuvlT9qavXUUK13tBlFbNeXBCGQMfFx/NiizLGf78XQZRF5Z/LSFf2G9XyYwkGve2P7D
Zpvia2UCleHNL2M/34iuw6asdx+q7j5WoWVJU2BsnknzonqWwfYA/gpW1l0qt8P66FcXtBqJGPGk
jMCahcBXj3ZB86msfG9j90ot1aVMJS5cOQlA7CbWlo7GbA7AhFZqAJkWDTpu3lQ9ycNq5xdGorFD
iMkayueWugjnV5EGs41hevXOna22SBuHtFqXxC4RS9HSXSedoD2X3Kt8/qdTgdF8LkWoaTWqrwq/
xfppy04mlvKGZCTGALON9xdJ3qOs/e8689Ii2I9GX0Vzqw4mPFlI38NZvIZ6P8bjXeW909PIQv/a
nX47FAacvLRuFj1I5huf+0iy/6AdpDa+7MKKxSSoSnT71GTGs3A5kOpM/FfOgBNSew7kTo/SFk9Q
sMd5nM5m53x6vNtosJzI9vKDVrrJ/U93OSxvK64FEjJkiAKiN4uXUaKx2BJXVskyS4Y65F5SYF5c
ZB+D4aBMpEKs5/VxQpo/2ZIE3Pld2b0AAMxuG7BWM/728/or28YbRby4qx5SB7oDJRUQ4z02XSw/
PvNhFg53Z1suOnIi5K9jcxarH6Ddc1Jd018Ulymq/qdtVwfXl+BnHsb4pnkZjPyXjtwKn3DvoIRm
LXpRz7yD+87be+2gtSxuPMOxyKs0MIA3x6FLMXg8Z4GKnLWMELwn1ugjifafAba/9lJ79ejQZnpd
PklibxlOd4CGdq4OKPoSqyeJQP/YCzMqITGBL/S0FRrC7ua43OvegHPXGmtkN8EL/ovIW1E2OrNl
J05ZPW51hyZCoSgEmjYrfmj33yJTceWrdCMUYldYmnYSNfuO7Ylp5L+AdVhTAcvJqNE4gjw3qP9x
jFVF/wsCUYvo2BF2dnRYSOTm4q6cCrRbsKqHuW2ixaFBab39Q2qYvRr76lOZu+WQYpp/XfX8kJmK
97wHP5mmvQkT0QQSJLsB5nPX17FqU8tZY1DpWKvNZDH0tPf8ROkiJiIqWidUrVTgcT6XR4I7LoOp
RyrPLppor303pHkGMlu2Zyrsq7IkYp3gfF+0KHEA4ednm2qy68fUKkmoVWsyjOYG65+n87C8b2I+
ovRXKL+maN3qB4zAdy0BBucFkaiVrEV57J3uLcDIve3umds7DlyaH2xHGBSK02raOFT9BkqYHe+s
L8owo5x35Iwtp0CReAjJO+DHxZvKcOFoKLnVVQf86LSDGy01RmOhMeezS53V18PV6uL7jbNOVlwP
w2uv76mfmW/OLt5AgcTBMizwZ3JSwKLK8+boMQLzANNccw3qmUCBwfx1d7xmq/dGUNKRPKO03+E1
S85ILjAjQelFyoFFq3B3VY2LEYHaiDBYVvLLtidjzh7KfnnLxvwR8GCJ9KL6JG/pc4AH99zu1jru
R1sNK66+2YhY2nNoLtPJ9PIHDyLR4S6Cz7tU+fTEvfSrq4Or6N1kKZpDYHi/gagvu26egVG/dVkd
F6ff72radKeQzXrrxxcZKOY0PJXFfMhQnw6TPyTIEFTUS1zkYMNMIkaOiD79fniqgSW5zHjFgEEb
3MuZea9G6uj+C1dTdGxFSlkguXcqirvuaIyWRl6yYEYIH4AnTCB4diyoMqNuFSdzrEEfbTS3unct
9y5plIM2kv1ssj1NGh7DrVFTv/WcsCEF1RQF6+0OGHgBHnC5v+SMKfSL5/ujwE67IEzQnsw5P+AK
mRCM4Ddwxq82I+cOc4Gjc86bXvvf4LSnUjH9VbkHz3IphffQN+a3zIf2sDqIDAOPtT0eBzAdkhZQ
vOUJnqEPDjtPGG/biLHJHE++0h+C1sWFZrmxbmZH8PB7tDGGwqFwR2pArsMtO/jajj7KvWz07Iyd
gAevCFJaLnAMR8IqJmRay6drZe8qaFN8D2Q5iNQs5z+oBdC19JFW5ams2tAo3e/WvMcr/b1XE45w
8J74xdnnqGNh3hx5A56HKB57RCrjEdoYTJPDi/9+D+WT97/Ez5T2WqhhZXQQmNwffLbtt872/XBB
z9ndAUp9WWOvkv86r0/WYUcAWLuxqX2UKOcv5Sz/zpKYlTXwEm3A5zr+2kBSpT2Lc+5YFSWre6R9
yiNrf7Z5KH5b9MlQLeh/2gV3K5CgsBHZt0FkDJoe9qJ6Vxsudu2jRUYE7uMhMAT8QVz4gpr5UHXr
H+kVdPHIS8L8f47OYzlyY4miX4SIAgp2296STTb9BkFyKHiPKpivfwdvIyliNNKwG6jKvHnvSSdA
tEi9ayx5JMvq1MvmTM5v1djRk80PxQN/KlssXDpoUYrybcZTjD/wj21pJwflysasolv7o1W8VqWo
t05UnmeOJj7rR5HHiLv5N8XxG5DJAG+s9S0oiNp8a5BdqSODKLA4c/3uY17lOsBzWRfsfJUDMjk+
LL4su2L5FJT9zFS3uE133exsfcPeLm+bFD3QmPZSuuVjEJVfoiU9tfzGtDcGmtx/fDA/oeNdZl54
I+geQXow9bO2EeCIyGmpD+steYu1pf2zgU8lGqxzXeanZP7mQVh6rM/l7itj99CW4lnk1d2z7FXC
HH4hXogcBaaxYHrpTdLMcDnblEdjTN/GWh+bxbAeY/nFKnAit92v03rixEcbW4L2uY9Xzf3/Fbqc
oPlYN2sPYa0ouDZZeDLSs67bISlWiai/x7w554WEecTQFSh6A1Om/MlK77/CJ42cMgDC3OyudBgz
TMati99nFuCcZT06Z4nfeV9WE+ZhF1feSDaCe1XeRTVd27zDjeIXcps3onwz3OGZIqbbkEfaDQ76
Fuu5Uqakc7fvMMOQdZ0O1mz0m6qvaaeBL07apK83BE7NGQsJU0hEKtc+mlHwvRi2nXSsD3k9lntU
orc27T5xsO1xBlMAiZWvorVIaHIK1qRqUiWywHBWMPdYl8G0EENwlnXYqpKkuXZsaV43EkbJMAJF
ydWjTUEzDPreJx2izki5MQcvU9m8Zhaad1cdCCH+ynDYFY6zY4YNtYmlIlrFP0U879qcEjMXF022
cQ3umZBGMlwdHLC+ZTwXhJ7WY2m/jBz8E818k1d0bwx5CBKVPN/VwRcozYXprNKJTjUwmvaX/z4M
Gw4OCnYiFEE2HgNSQiP9wyqlsCFf8gyL9HskYEVhIx8YoBurREMjmuJ/WqI7m8mPzsv3yeshOFjd
ITHbpwLOL9SWF1PCrB+i6IBrmbKwRIexrPxSTR0m63Z+dHAczrN7t2znaSRjshK1j42ipy4k/oV/
lweQdClvWZ+fU79+zyrDOZaG+mgK4uz9QKtD0OFick4QaEovLTWMP6v9aFQ7o/dfxlw9N2nxYCnr
o/Si15B4GQM8FwZPRoa20elf6o5fFk9j4MR/hna3S5/C9Y0aEG/o1R+rbqboI15teTfk4YQYRI9N
iYoMwTgrO2/V2T79rLJ+CnILuVWfB5ngcOcOlXiPylhdcBbuC9/97NycnGSFqVXZZPMtWpq05u/8
oYf60NRAi5nbgiKylpN/vqOU6g2i4bsIpm7ndczOWZCoG8u8VjMxYdkSznOjkNnmhFWm6sqL0qk6
hlUerJaTqS7xJcvuxXWRZbKo9FYOQe0NbseQ/2X4SO+BuzSj1DIou+APYwESYoOCkm5nz7iG3Lxs
hNy4c1xvU2fGc8bH0rudjYVmTM+2gVtNZNjD7GBOz43CoDa5AzFRYX/SISA8Gck/kednAufnKE2+
xOjvGLVfTBaZczU2h8S3sVZG77bCdRsYPvHmzHok+7wnJhYw5vI+WN5+lPmMWyYZafCnx7JD4yZw
EvTuiz0WwNGMX8ELxpj2ILV+dThRRo76aJQE9Mx5W1TJVrWiwY5eHz2rONUDYfcYqBCK5J49eDev
r+44tt9qG02edMo1jPo/P8lO04isyr/xKnN5sQC8lNQx9EER0JaAKU44nm30gMmbkW+B9mi4Ammc
I5kG3mbupb0eon6zqIzO5N/CVlDT91W7xRr2z201JWuJCRXf882by5e077+d2dEYdUgS6BaBp1J/
9Jx7MBLbPjUPSxnSe+EPT8s2dpzzaBhraxxgMy7PVeAE36nP/VRE9wI9wwryY+5mx6AKT4NF1g7E
Gk7jk6ncY5bLh6kh6UvmHdwJU4pJRkCI83Wq6pd2HuBueRdIZdHazXxFJTl0a8MrbkXc4PFN+xfy
y4igQ7mP6tTALNvjLcLrSHuf/i7Nn1t7zz2SS5yPL+7Af5/zCYfAn5dikXQxZTLcp1MGzcMLfgIY
hBMncF+imonkLK+OPZzLyX4ca+/JtPLHzlcvQxR8hDD6acbaS9JQOi0fr7V4WTT1duwXDwA4j8uf
HkhFtEosqFYLDQrdUKpm0zFFsyh6Y1xdJt9oNc73Pq4fTAVODj5TSD8y+smOWVOxnYfgSKX3VCXV
J+Dga2TiMTRa8f/iEu7DOumbx9JvDkt/NFGl28y+nbB+ETXmUqcuHkI5HcB9nQavutgNQifVeBdY
F9758sGSCHZtPcd70eId70ze5hCE29a2Vc1Up8k2ZtuWjz7e6EObaEg9Tt9vsWZaj2Okon0l0vgy
hqn3bIFRwptrzm9pS4VMYEwc9Uime+ebRvQLdoBgHXurs00zDv57TPKEhyVS5UM5ctiMU310VAVC
SU8CPlOwdDvVg4PJWdfmh8sJv3K186CkBU5tcVRa419cYempuRQWGYBlNDgQqU1mwCi89Uy/LU4w
EY1/gT8hI3f/3D48hYHhXQnvMxHDMLNJQ8JKalR3uLZLoSe/7TC8DwXEsKqJOajyyT7lSZ/81wQD
3g9KhvUyTnOFCLGyMxuZB7qHFaXqcBhxfTC1iX8w4OqzBJS6Kmn+Z7s4NwHgoaSL9sYERkvRZC+/
EnX9Bz8wA/HcP+VZ+IvY8REM9qFCaYVxVxuraqAwKsLoGghAB1X+mQ4JQTm/DlcWcCWt6u/As89J
xzNMLgRTajy9NWOvd5MxffVjfgB/d2Yo8ejhZY9t/0/79WdeDY9g+v4WqZslbm/k5akUazAFunvF
3xEdqO4oOnvmofEYvxPKf8M4CM7OLvAqZ1DOhu435KKTHSOXyOl+CUQyGUSuK807Ofzj0LoPxIRw
prU7QvcXHELq/1c6MKKXOAmvQwWUtU2G8RLY9cEbANThnnmKgvEi0GSzWn0JNX5zVPk7t0tumA4u
IU6oWC7hgGlTNdOVwWDJZiDzx9Lps9N7GDgmqwPA422xFTyFhlB7hNTPYZZn4COEGEkAbTo5JBsg
Rtt+5qIn0fjlFOm1x1ax1jJh0KeCG076pyh1mNgPWQkYUZ/ceMKVAGlgkxr6cwwJtaV+8K8cw4HZ
frNYwCnaAq+9531Q8i7kJpZAGuva6yAI9g0ZWo7tlYsHfWtXSYE5pEbxcBv1TGFm7g2/f7IdKoHQ
BE4J8oBvVELy0LZzm7RgIEDFi9H0VOf5+2hE4APnKDimXt5eqorgjpysJZ7OUlNW8f0X1t1XN1v+
05AWV1Ku/smdloYO7++6a7oE3FXFCJOR8oo97CPlzdDRfnrHtrUhadTFvcjaH41tDUfrA07FK9J+
TsoVS509Mz+MsUpvormoj8aQqV9LzGLvzpG/V6Uw/6moLYJVHOLoFNaIlOG3jBpyLLFVExS3xC3E
Piirj6oCaYfgS9XLjtlVBcR1VcisWHEbAeUJo41mucvey6w3k+73TUw8hgYRlNg1X5TZ/xWIupx5
ZfRQdQRAqtJ4lVqK/7xoKn4lTgKcJhDugaRN1bqlMj14YqQA8t3neOS4HJQNwiM2p6OGPLTi10hy
GR3Anyx8kkUKzWfMXixmYZSM5bBxGHXFk2ZmM0nkYYPvSs2FuiRoNC/K9cedX7r+ReQEnyM5NZS/
zmm2c7on1cMS9ZneXrPGf2q0CdYhxcVtVTmhZScJ4VGWZoiZqrkmGYXyrGzweHMVPvCyZAyfp3s5
UatH7fgPmYfZyVAFd/LhzKbagNhDNlTuHwz8t163NwKPtxrzA1CnHD+EBh8lRkYdQZ+8hk0EJaSn
1uh6u9gGsMghHKEgAAEe9n1SenSUwT0RmNE7T0fXSldfeSf/k74Pm1XVWO0FewcLr27uMlWfIyYN
144OypwLTg8Kerryc6ZnazVUyeNQEbnXA+FyMrPFrrcjIFpuxywjc9v1MI5WDSKM31GZHW6yyDmi
Ct+GyLGxUJcvMrfmdVDQ2hM/qrHzx9mVMbw8d4MlPwIP91Fs1Z/YU+xtNI7/3AxoW0L9kU1M58ap
zD4nNb1alrp5Huwot83qj7ZIq0sj8WtXQcSIrWSOmTVnC6v8ESXtZvV+ug9redZx1YWc5eQ0GoUv
xyydDBcrpg3HmnLAt3NzEmWPwdtoLspLHaZMzvdIV/XgiPTB8LFbG1G+r7GzrYhw/ter5s/U3R66
Rw3PLL9ZeUL7ZwKPHf/NHA30IgOtJ2gx7qWVw1QuUuk9yrvHrrVuY84l4ihUDSKO1Tpwyy8Z0+ba
ff8UNz3stvKvj8Qf5k1/i4IDDM4x/hXt/GTk6bXOoYYs/1AkJbUg5Rz4oCfqHjzBniQuwUHtOgvD
wOp4M9xy8QGBVKPe+AqKHnEx5Mvw8n7eQLppzjJOnI1PzqpJp0Mf4eYCq0gWJewp/g5VVO3F2HoF
1orgOWEH7RGNKV402XztBb75Hfiz8dThYDt5kx97G7CUc79uRk4q+mksd1Bm2o3ACX4uDII8EzuM
1j7OinNZ5kwHRtvtiZhqVlck5Is615AXGQHD3c9DVD8NTZp/5a0wmbhh4GQaLDyR8d+biFwFpkEe
nolX+SEMNz+lVjX+wdgirduj6Hs0vwDSnm2jbl4k67D9ucEM3QZmdhu6Wjec/AHsWKsXJNtCxTTN
TdxTKz3xpvWkMcWTpOdrHtUJs3e576dQnDPpJ486iuCh9M783Cf/Qn6aHM9Pbn072uh/nbFlnuNb
UYkvQImmI59gYQJ2XGHRnpr8xc/yZ1yECdZirQfwfQB53vMlCEpeCZ7gA0oIPZM5aOeIKpBtI6vh
8S3A9nCvV0n5QIb91dEdce1M5/jPSiPaabZazVt88MN7hfRW4shf6zzgfAE45f431sJ/iMeeQCOe
L/8/AVeqWgOtzFcpxwjo32Rgg1XeK0ghoYhg3iCKGAWGWbcN6m/doM+ZEV21B6Hp1uMwwCHmiPdq
MsYIXc9mpV2o81eRtoxqYmcKmZkOuN5IX4bgFFj58F5PiTjGI3HIatZzTTpcBIeUrQFH6An64ECE
R9K1TMxJZhhsCDf6J+jPI9CWVlwiPZF162PvTw2dtdihJ9vj3jOs/9yu4XhOsopk20BT10Oezqxk
fGbuSrigJvw7TQS+DBxQjLUIMDzHOXLEZATIBI7jPeFxpDb1zdiG0kmcre3imVLerDCme1VgYYwS
f6ATyWAw8XPQrGpuJkkW4GyjAKY064Q7h87rHzOG7lWl611ZYA6ph3k6afinKz7V4HmeQ4ytnMsH
wu3e11CP4aMKhupYoH2tw7DjepeqHk/WMEcnQaruxx4ilAJZjodZFN7amzVx6MQPn6fUTa4kXueT
RR7sLMspgTDXT/E6s2JUamyVH8R2YW2b1r++xqe5aVnQdMiDUBFQ8IAop4aBYWzKwoWH1n2QU0QP
lHSR695joXhQD9k15im6EhgMabH8yt55BZ5LTSwdxTwopqsjXeBEHoX7SdqEyZ/mfILQH9eqAcUr
7R89d8axmprgOc+13vFhsP8o613n6KsJk0xYmcnJcZhHsrRetHDAiyHHd5rl6bc2yoloEiTA9TjU
8XZytGAIZSABBNas8CVgSdvFeN8eHK/gfkgQJF8TekmQmALOpm9n/Y+vG9r5QnjUOOPkoZPq0ije
6jA2/BWlFssRptTSj77SSXhUBW4knGX4m1qYRkTiscoe+zLJxwfVJKEDmtIdY3KjdsCQqcRqmhj+
4kByFqt/O4VomqgOKTGs2TDZDsPpSEOf+qhiLJDWbp0y/R8lseOcBCnTcH1xZhuhLIN4uDbmwN2G
TTCPDzPaxnOIbXdtiUlgqYiSaqcSb6z3giNzU0cdgnPI0VTrWj87jnbfCt8on0vfyF4CiSyDkaLc
l6O2v0STy1Wdpum+ZWPUgwPfeRtpNKnSYbYro5G6hYfS/Rjg670UMwA7PYewYnTjfVfYn6NVqbra
Ackxy37fczECUzD9dJPKpt06Ph1qWKdN+Og5XXHRIoYz0rGLcu023rTG87DsPQhSMisk63usYxxo
44xuU/lO/W5Jt3jJaXwI25dEz7RJDoRowGU0AoFLEW5M20zl1lKkLUjwuSBSNGuysbHDAhPqF2KN
/1cJu3yCYAvNQ2r7KgPSfHmjshXjLrmtPV+sdVI1K7cxm72MQ/FGKGXa82Eu/A8K/LbAILMOQbqv
yJUiJ6Rex6EU/LVhAL0UPXWljDa79i15z8eK7vVWua6etmkAGkyDTd/JyHFvVs0aRmqQ/CkwQaWT
YNb3Cocf82CPrGtcYePYkVnJk62HjXIPM8v8ijh7rlFJOtF1qhYlFXrRl42HaCMZ458GG1R6J9Dw
Y/RZiujavxmeTq9W5xtE4c3ibDqJ+9RmGmoS0ci9HDBpoDdBvKAoaI9ZYtj3eGSHquhEvrOZL73V
eZbgek9Usa8SlB3bMNqLQaQuWwUlqbmBbPyf6xnBf0pVkE1ITwWXyqnA7hOA3miPJVSSP/jWhK12
M+HfoAOOMctwJ5icXZZvejuX/zwljGeyDDDcU1dtEoFU6qJ0eAc/qklKO07R8DwSibNnWhtHUWzs
cFxbGyB6GJibRh7iEfNmI+Ck2A0RTQtBYWeR7t3EswmvQNR6P3hR/ptwKe3YyouKA+dq7XoVuDKP
4INBkBS6aNkawaazmGwRX5GbxsdFFsYZMxTLRthYRjDuWCmwLoPTkuWLuw8ZqOomOi9WB9+tp9sU
T/Uh0zgzDn4KUQ8SPWNEU8NNmIeQGKc7VN0ejNqwrZIoeQyT1voDwUGQNE3sZ1/M0RNogIZIZp3v
ncEzUI7V2B/01AKvC+mecXX02mBhgjv3P1L2WbFraIpt3I3KO+FDLC+z16H61i4o9LRhCtdM/al3
Elo3yTAuceyfKRv6I1QuynGHYSN7ZpyDbffMh2soqlk653tjAHXqMsS85RO5tzUX+5JXHIN7UwVf
KZ7cxXMi7imaCiiMcmbGoEdnk3SG+9CkBPn5kgG9qNnayDT08MnqP1sF+UkbprjgxxUf6eTBf6QF
pe4rU7qCVUKYe8ee0mZjOUWwSaJl3j9E7usUuurFHuZXWYjs2hpDz5TLy7edk/ooRRBHN3Hrdy9B
6jPv8SsVb6AEDo/laBDdMc9LrYIsOnz0AUNaa8DCYNKNpC2gOpYHTMYCwCGeNYrnMnmTwt+24O6D
sgYBHoL4s3+bqqXj8nHuseqcSnqZcKfxm22kCJISk3vKs8bFFVVi586K+L6naGfLDfoj0Z7IbjY8
Vzuskoz+Asn/Cs3Y7tSHxXCfRxU+Y5d9p9H4pVjxMDmDuXJmsTKoEtjDhWOLyKYWznqW4LeUKzY6
bm9xlFwcJk/Yo7lj7uRHwKaZa963teV5hyBrTp7RPfVtyMcFg2Qy6AbbXdY1P3UQ3Vj5SBavI0vm
r/O++k0kaas6/gptn00Let7E5DM4qmieQnYXuMBQyGhuOnrTogIenY/WfeoYjYejSUQtujNpO8xZ
UHIzsoCiGY8VyyKUGWN4n7eCbRURD2XusOl42ukoOYtxOrNnfZdCVyeHeGv965iwL0H/lECt5zG+
mWaDC6e9CPWuindalHOeBJs0YQZaeKdZYipMC6R4IH1YdhGCGzUtVuLhxRgnGo2qsXZT2pFkAdW6
mlunPbaObz/SFOTQjyPlr6dK1pdxZhtIxrRNU0TiiVVR7D/OZYMwExV2vossw9x1ppg3aFHA2jrP
/Oc4dnVLTapaUS1lKcHRlY4gK/Rln57zLmeZA9BWYsDwLMBfkZNuk2a6ga5LD77jd8R70vC5dkVD
V5ZgbcpqMBZSTVhFebNXdVd3H4XDmoaeavdoFf10zYeq/3Zt5OJcZvPT7BoVqGnHhvwvkFYmQzQP
kVPUF81GpacRdBWuth6lpi8xaEu3yl6xvgPScuf5NbYrhe9qbB4j7aZ7gnXhzjCM5tADwVjlJUTC
diFA1I60sMOW6V9S5P0O3XVa+x0759IekHsoB64wSfJ0xvlgg4dV3oqZ2pfwNIcslO5sZ3QzTg8d
duKUseFjC+hN7thFtSwMkNXRr1VPILI19zBhDUQ70kixDUsvhvV+dn3gQq5XOKc2KiNBlBxGeep4
wSHO82JXSkRvNQT1szO4I29HGjlfkA1YEmIVuf2Fzm5uwJFFDGRB3M22/VcPjj4AKvHX6N+EPQoX
v01QDtzbfbUZYFBCPfFcRJWRSCBeVWyYXrzr0ojBZMUkbu+AX11RVkEqsct+ZXjqU1voTgaJt62f
VCS/wZlQ4vNkwek0zDWz33inihSQJEteV2mJBpobaoA5QaatCtvs6MsWRkbuRhQ2STLOmNZHwgx9
NM9bKbzuSFDau7Kbyv1IVZF/lzz/u6JnCppg6H4bfMQtfuL5IwTzTQa6GiBZJ1O91bPxU7V5xsnR
/ZrQBjYpOW2A7xZuqLy7FaVvbusWQ2xQmc22NpgpS2X+oBJ2a1zC3XaWXnH0cxeDSlu7Gx+z6wMw
3PRgj4JdIiIRxJ2L8p3IlXzq6wFtlFP22OcSNrTB9KoI4vAsuBa/VSqadT5hWcCZDBndT50aLzBk
4AjPzapzOnEObUo9I8mxT011/VTp3Hpre64LK8RuJxPxT9R1+ezAXWMfTO6xx0PH68q1BVK70C9M
EbqjYFDMzgCaT+1k1c4StkHfAFjJi2oMkIGjdmoa9EYQs7tIcoybSBEy1NwkZ7L+2PF6opWmCaql
ie3hytOcM53J2GNBBGk4dTIufiHmFbdBy2ZtjZFL4eKE+yxW4/OcZIBQhijejFWJlVLinyr8ulyP
NpWZjNtyG1YeoVnRins11inxfNXoMwlLjGast13DzNN71bEhqFe23OqIma2lzIlfYL4+T+58s7LM
+Bd0ebcfkqa/dCyD2TGjFA9hmuPfpjs4AzjAoeMwPQhUoB7o5+wXCwPwNo5bHI05X0Zr6ujLKMry
bewj/QDI0Xyuam4FT0ritBbxiYd+0vaGvK3xXIaNv7FljGsvAJFHxoTUh9NS3tTGdJRouRuzmcfT
lCcVKFfsOTrqP7KgbxyIvkxeEh/DId9kaG/NLNNE6gxdrbJJZg9W3xfXPOzK5ZSs9m2dLC4Us10H
IdtyCn+gziPWVD1LvtbrMMXqrxUOzzo28OLNFci/ve4BxGC7WJMksUBszm0Lt0pYr0y45S5S8ltS
xJ16wL5nYv4kgwzgBEYJ+RAEWr4tjZowkkMSJ0l8SofiUDUhbQp+X8pKUhLbULc7FCUCxS9RP+7c
yDpn/vQ9ufxY0qeQLe3f1FdvNh9UWKm1DagGkuB2ZrbNNq99ExZwf5z98s+Bn/AyuofE/apaj2Wq
9SfCCxIvdpOpEa/4PTZFGKy76jpWelsDHsDG72UJWJyGVJlG8ZuuxlxALwg2hG0QYeR5RB8CE7Ca
uPpcH50+H3kx9OPydznhCU7wSaeWVHtApThTZXESUfKqm/yaRxiuLEt8RuwGUqF9SbhhKshAc4tG
6uDsNcQ278ZNBud2Fcn2UnNkq0DfIXnsZFDidI4Oc5zfJ35DlqmTaVO9Vl0wrDoC502S4A5wEAiM
9oafbR5hUw0OpqDwDKNkjcCyppx+SAzrU1ic+Xh93bQlikI2lkqXg5PtY81v1khkOpYWjWKbmvku
BHG5MUR1Z6zCyBqag7KhEV0bqdZWcm16fw8aEdUvuIdSYW/OjlYCGL/DRwMrvOvYxleR5lseoYRg
q1kkPwaEyk2AWzwK599EA+oP7PUI7RjFAPOGyoiJzRvTgbI1g07su7dhvrkwmphvvhsFl0PxkJrD
1rTDN0sziZmzg2GLQyOik5EEh2YkR8HOby4LfWczjz7yd8dTHznfccGfNtRY7bMEEN7y3EXUfqkj
YB0FpIK8sz1NO8oADKu/ffhTW+/VPG7A4+KnWvzR6X9ueMOydMFTyDYPATwST4pnWSueotwB6tsO
zXkW6GoLeBXQIbEmWGBQMVaBzQ8RpUQn9HYmoLk8honw7mM67jL5nMPtTHjCfbM7+lP67RcCljY1
68CB+D5V30bUrkbzI0OhFHy5rJa5uGwXAFeIeTZC7OHscYzo3DPunXQBBZaTG3eaTG6aZ2Ms5YX/
k8ev9sa8ChrczIMmv2uxPwFf6IAp2wu2oKS3LrgHN06vPnly1BJIyE4oUA7VEkusd4HCJJFW3auv
8jtX3LZSetuQ0Jmj6iHQDR6LhodjSd772QOJKor1bM3kv08/Q8PcTM0kQHjSSgzwxvrbMCRv8aBY
xyD/EVQ8QvV49+vU4pwRPP3eRuAhqrCA88IOvjx4uXpa/G/xgEF1BkOXV7vUGPdmJPEIsHJmlAsy
yVgPsf+ZDc1X1Rgv0pz67aDct+WJRHgk4cm/OknzUQLDhbG+D9z0JJTvHBvMUG0+3ZV37+J3AUVi
FZNbNpv+3VzWbo5w3SKcY4+6WRAsXfHKLlw2AyTs2owW5iAhxGAzu9jsBg+2/FRz1hKVGQXWVBIc
3m7kNSYWP52TgQwr61Qo0ILwCaqpcbY7i7U8MnjsoAj5dsojlabs0bZfuyx6mDTuHW6BXZkWmG6L
h3p5PhsjvNCHmZvS5owd5UhojBBSmzrHQLHzu2uwrzr0K8uDYM3uYz6PH+z9O9iLoSeXgBiMvlms
QvkC9MD5Q2xzeRrSdNg7GioSqM98VtfG8fDSjExGaxzvm6qK8V+2BWOjQlVfqg2sJ8rn6RBbbkm8
MOkuItIF1RutmRnQVUQu1PAgvPfUSfWMPL/AS+FskIDBbC6HmhvWNt9i9s2whFQZ0za3IqB5wM3Z
Boh9v3LVKxieCzTvkzVHsETbvZqAkWh5wr5Fieb3KG75yHo/UtQIwsiOdDk88PqxSPJ36Glg5pOu
3BUp52ARG9TPzVMwkbkvgEBsJGGZtcvceF9HzrXtlro9xpvAJ/4SKfIC7OWibunXSVX9xubI0ggE
QJ49PQQ7PhuCyVrtvR5voFW4TyxNpq+DkM3eGEz2cZSeiP7cWWOwYsvfvYpYQMU2ANwYf6aBfz5p
siv3CoFF69K6QLcBhVgMKFzclXTKLD9Ae/Z7LHizy8SABlU5qbF2SZazT2f8ZCL/43rsSgxBYLDu
rurX/nI7VrgWV+yl+VO8/dJBpguMJS5l4sAOtsbYcFDo3RgN2Im0i34Sv0EgMNZjkfJAt58hmj8I
oFM1Yc5UQPRazgOVeWcWHuwzO75EInxE2Xmm0UQ6861qo7LoGo3uzm+69znlE9NTjxVmqLYNJ0Yl
ynRLpPkXhsiFecVm5its2W+CvnPKxw7t0zqblNLQhz5kRtlRiPMQsHmPlWFoYUSJ2AOB07ZMru6g
34NZsEKplzxCbAlMC1zrBtJiqpgeLKgXZ4Q/wKk2miwiGLsuWnd+cLeAIbcpyzODoIu2FacGHI+A
G70eWd1kIkxP0X35IUDyL46m4XeS4kxrzqOYQzSgtB2PdIvgACp/b2n1FOrxUvDHL1u2JOGW3kT+
cE964xm0TLKxwwluw0Ada0TWqrAB4xnkOoMKf37poK9w5kVAnWmSSdyXKGhByNaJFkMGa4nAzafE
aNfdbJOI1y/KQ0UtOXy0BqIVuI9OxpwJ6CBvdqWBzEV0HXX7UtdgW+fIePEbDGUOTgkdDexgyfRv
4jLpF2awZXke+1JciLVh0VxRRkGLThhqmzDZ24b5xF7A13jhXnHd7eMac3BhNmsolj2TKHWV2Nhd
QUPUtMNuBPUlDePDVhPW897b51yhMb1Nq9ExLImnuokIcXTZTaDFFJxwKSveWbm5R0Fl22j1yujo
YKvy1/fV2aMP12awlHocAfTvcu10Xobv0T7z1BYs+CtvBW6O9TAPzdVvB2urG1LunWW2KINy2vqL
19APog9tTA9T6TOWmv9qi4ZwnOfiocE1aFMfZqQiWXV4Y1c7LJOWcBfXR+2m32xW6L4Ubu9zVE2f
LRtVbyjsHqlJ88Fy+1tatO7Jlk3wWSRD+GKVNpimIMK6GeHbARTOTxRSINlWDA0gxJ2r/B6vY3wL
J7DdismcbxN8MbAGMVw2VYJBNfCfp4g9XDNBnq3nK3PVsHEMejIdeQwFvL06hdvsmLhUANz5HWxi
PeV2CsrJZuOkbHgx53NuLotZcKqtgphUU2EzDi0J2/j+QryjfEM8bix8gSASl9uDaR6GGMA72urX
4TyARvaL/7F0Httx41oU/SKuRYJ5WjkHlaSSPOGSJZsRzPnr34b7jdxtK7BIELjh3H2Aa+ji0tMm
Wwc8EYw6lwhq1iSE0QL7U1obTm5urNT/i+TSXYaWmdMSmE7UJ97CWcfEaM75RDYzIZAjPgqmB+rW
fK9BIMRh06Ewlz9BPPxmQ4pudiRenMp/x//1hTr0znGEuZl94Nh9ZD6iwAANYKwq37xnkFloaeys
ygdXinp3QlTYhoG2yHAy2oKA18656EbmsNBcGwwFsDr7Kr5R3ehW9Zijk6DZIEDiY8NCidgPtzO3
3fTR0CeotZa27f1CP//q2c1dTs5TFX9DbBkllHhGs2F4JjI9S4rnVTwfYq7NNofXPu71BSQQzFj0
WPEnjNtkKfSX3z7z1A8ptiGlagcOvIS6qJkmW7BDVOFzOAk9szQeQvi8iA9mYBKLR2/UFBzmYid9
3eqeC0MpfxGTDYxCg0/R6h0NDsBLPFj5gDuew7QaaU0XvK11tAtGa182MWmDN6311srX1LzvsVHd
0SN7e78fgL1UYEuAoPCM4u94Dn7lvv2r8lCLV9V5KPObNfan0EHhZ/XZLpyNh+uJ7suMrVdIemul
I7W9st1TKSQr8C69nF6GGgtbA087c9J+10HT333TC1eDll7KtL67mQtyXyNrwn0l0e5Jpg+LmB6s
n2bkn1hYbmew/5Y2XFJbL3eNoM0V//uiCZtOO0zqPVs3KUG8c/oYaXKHQMucm2IlKy/ZjZ2CcWf0
SctwXGPlQPGoa2iQjow/YRDcde9uFDcAEl2w6/m7MfhPhFjrqQjeigrJIPv6u2PKGzKAQxOF+y4Z
z+jWj9PsX+gUfJkFL0fXW5tZTk+ELb91yhsbuvMXinorRrttelUJNBxEeV5qrFMQt7NlHyKy2gZt
bZwTxFARp627tHwT6hpZaYy3i61KG4ZpvNYN8VaFI6o/r/LU9pXJ9ZYx/Hw1OQmmZ/gcCTtEP6bT
iwln95Uhxr+uSSxvBktW3MHNEOFDobtpiUMqrEELHGlnUYWPQA7o9FadJqUTb31g7XTQR7rbs5du
/Ihc2u/O1OjOfhrtPTGT3iMADrsJ+piFBVTY/1CVgbQQPywrPSIs+RUxurQq6vyjGuE/kQVIWcBC
ERXdPBNcLUcEGIy/eoHp1cLPnGk56mj3SxusvCNdfRdOLQYJc2vvWkvZ2DsG1BsMpBBfZTkFhZ7a
febTayoKbSOYv9jQjkRYRAh7KbRcB3ASQKZzAlWXMvUJ9QO94HjQKzCxuSBVrrjtObKhvfMvTU1c
jwYc7asPkQLADUHOocjwh+6ODExe6LKHjEzVst64Ttjs+tRNmIWCwbccglj/XdsFo2NdpDk3Tvf8
I89TF/EFqrgOJ3LENArQVBR4HyeW3SzH1Lc2DEcCUsXGZeS5cCyUswVzPgi6JZpsVJNmSn3Lhsvt
GG6XLSNULuvU16NL1IwGlb9WvFRxrW2jLoYp7ozu3u4ByMuJ+DDqPfcwBC2KoULPTjr8nx3bjbkO
HB+tUz8XW7Qdco2Q1T7NuQajxDIJlgbVidAA9WPx6m7mPALAbtV1s+LHl3j2ekww2iI+YpUzrPDw
oDzRjDZDH1HxUbYVex/IbWLpTjvYyYTDcoubhvJn3tp1CO7Z9QANOZ106FnO/VZzaPcCMEdxSGd6
E+XRfCta3rxOC1GE+rZ2b032JEo3NevJaNc+LLW1rOiM9QY1dLoQ0VqYPW6cJhu1OYAWMZLMYbzM
qkC91Ml1qPofAbaA1ZU4OyfUAmvVQLh8OIqgUEE9WGhU7tbdlPXH0hLeSWoDwovMy6/jnKtt3KKo
Ec1eCeQc1OqCNCX5GJ3G27LXtNsp8ed1h2QTdj6dPiPhLHXrINuGuv/H5jxSE7s5r6ULmwM9+AQ/
JPqy6E0syto86YEJAI1eFm9TQRNiDNapane1PgmwvZdUzDS2OwiSZ+k13y0ZEZoA/68ZlvBXnXrn
+M5nOySHdkgPsYmdOUXRjUkdzZc1VM6ouaGaWNsDKl34FXg8GozUBCL+kHVrLfKgWXsgGlNN3Kyu
+plFzYwzEw2LQQ0nloEakoG4xzJmZgSwn67bxxRsDvLdGIP27tNEK6wGulZ1PFsHvXeJ6brubeq6
EQUybjVadCpc5XFT0uriXiBZXWUTU/1qIKOA24v6/gBffFXb1nOskuVgzI9YFBAHoq3A0KLq6Nba
9St05z+djTYqqkhBWxWVyPDkTP4pxSDUKLXzkKgyojyZRrBvyuJ31AwV2kl5mOLkNiZURWvnBVbT
deiMz2YeX7reYbyfpDTFWKmNnWFhN9qXGkxxp/ghqAZFZnFNZ+vqljZamfSzZTKv1byt1VQXQc2u
AjuDV1R0miAucTYyLhiDAI+qu+2Yl7I3mF0X6UeT0jgCAAXD8EQt8FWHC+wOwl2ILNrO9nAYUhgC
+lzQXNTqfVibLyIXG3dOz+r/7Zh8UoC+T4eQStJ0Dj2MU1BX/866ZhO6w9XX9bNT1iyD8rNSjJNW
ju+e7E+F3/jK/kgHsp77W7oh1MRaZiS7+YDO7YCohGZz/4tJkU2eyT0Sm0vl6FsTufHGNyXtZ3lF
1n0VlLccREVoxeDnFGFyt2Ln1lTzzfg3+DJccOysj03S+SS62olwlNniijrcP5ZHXCEjqpHxW5nz
Otv4fvDi0XvCfJCeE3q6oGof4ZS6vyi+0IuK0uw8oNPyOrBuQeV8GoWxF/kEHsogWlkwIeW9Oozl
cHEQtmfpXBracziOhHDeEs49Iy/+3doOwaAlMmAjMKMG3CejmBhHDhOdMXcGUtDCbTMJuwmtW/qu
lMyNjFZsaPl3QQUNd1bMxd0Eo3AYsLaWM0LKUK0jR+QuGiFKiGsPgsvuiO6AAlA7/IJk8gCViZW3
E7AdKyFLqZsbg/gDSvxqiLEG8zP50RfuUnj9NoMoouhZHrO3dvl7QC8H8xlibtguVaU5bTxx6oUO
1R+DXFVYqEM9XdrWNG7bETQFQ7Axlc3emtY5VMqauIbhTSw1KOUCIYf6eqDF8OmPGpwqJpHLdM0B
s0lM4NcBcprAPBgYtdNXP7Qa5iOTZS46ijwZra9jFRrruo+eeEgvJzAHnAkcCR1Zn6GsxN+6cvYY
2qY3a9jpn5HVHLARtwYYskxSminMV2mAp5VTvlPjEHJ0kO5HyvekiuE0DDgDyZ7wgSiKREBT0aae
fwqZ3GxaxQxg0r2yERbWKW2ywJXnImI2aG4PPXwbouoZaG4GUcO0GDIKylPN2Mw8xt92IY+qRjJP
4sywyP1fIxlc7tps3KvuY8IdMpbi93W8RXS9mQPOzoqqZi3mlR6g9W5jMn9KQ3YJ4gBgzDIwGE6w
RPDws2ltl/O1lj0czmyEhqhEyvOlMMMVqsJfM9oXM2NWXTIw0BMoZPI977ODuq4oiMD/vFO8PnOE
rLwsfQsQ64cj5C7LI4oD5c/fJzaxgW7dUqlcfqn0e/7Wk+0l7fNLKDxyXsARWrLXC5WtTmtOtHVl
Mc5Kweofl8ZIV63uEqljmIvAJ9BPqdFC39HCFMOOepUwClGZPua49H6TKF6JOUAY6e3C1N3ZpEoh
UnBMXZUe3bl7vX6oUu9e2saGgSLUrsJkLMJq76XArz4xjg2uoXMb7bNA0HPDyxDw8nBF0wIrIvOW
liRLjPzpmSQjZV7bO7oowBZTab3nzP0sJsnYpDktDca31Qpl3mDZcf0DyEK9YNKGlR0M8zoL3wsO
ul7Ya8FrS6KLIFi+ZxbjpClqGKPOIMZ7W8fwrJ3XRmAArRpRAoMvEeGXXpp7oFC3CBDs0HifPWog
8ttXDKKUzz1bMs7xo/MEYXx1ZPkDBY/BYpa7elWkcJhcxxY7YM4GF6ZeFvNVj9U+5s0bWWvyh6k2
ja9lDiyJ0cGWFOadEWdJuJ0p0YNpraqWsh/+JZRmpP9T6w1d9vhPjqMkVTxnyTz+XuqgfuntBwuj
BGFb2tRmPfPeWc2LUZvHmplDyiZo2+uUDv588uvS2sQsirotXimZbSyfSGkuGO6wkAsBRFsObfz0
LKax3N4+oJgCw42SgkSjJIsY3gKLXJV40WLrAcbS1ns6cRt9yJ+IIAB4JTgfD0HyNboxy6nF54yG
JJs7Sv0qix8wEnYSa1fgYt5bEFUnAzOR1JUOlPj2y+16hpmhuq9NI+RTjvmfxp9s/HeGaJWbKdPh
DKZvBn+4VzkVFsIjdcTyFldf0PdOQk5vqe7cPJuyLfXgDOY599w2ije/DU7DLD87Wx8XagZ4DCNc
QqyrT4Gq9YyXpnEwkvedfdnmiso0YtaOnEzrb4BsXoq6+SkojGqcngscqh+FMp7UvItM3G0xc5KW
mbjbVXv1y+hjpAa7c5DN36hQ2Gh8oWv6JiPkLmXPkR1PVjQc5HTRhhmtRuCaVJNRguXFV+gm26yi
0Qj9FjE485NUhIvc2PsVMHUv999aRNsLx1XeSI1e3oUXB5dQY0aSrH889yUJVCvtlUBANCB7YcXl
hJVusCKIWNKw3hVWiBIFSUdPCQMYRjxaO1eFgUOdh6gtXXpsuDGdqI2LbTZE0Qu9n5lw37PTK6gq
m2oy4KXcNacPElscO6I2HB5iEJRhewntpCwT6B1weOm5agNOgnZz1uv5s3JQrI5jakIZ4AzDkmrP
ogBiVH4Q5Au6H0LbjAM1WI0Om+en28idPruqRAY7DK/0N940NwpBv0BD7Un3ysElXQw1dEDOJcMx
daG1+W9huateNylCNNfej+mkMmNhklZTxrnEZXUuG5wSnO7iU1xZEAbuRNffUeAWy44RBrce8lWN
pIKQ5CdtmFklwkMJ9dJKedBA/TNeFDmP1tK41VJM5suMpuCIdGtStCnrrQwhhNfUX3Ydn/WPVdi0
tbrEp9WOmhK9v43oijwzgR4t7S3T6vkvD0uEpyOJWCjNM731LGTPIE0TUcjMsDpl8Mb5qcLwJYc1
AHLytwMJTDp0euPxhsBIEaXGM/6g74z3vmA6+lJDCAgD3AaNwrs6jWHgCdCR1gNzvVKbNG7dhBNR
XCh1Gxrcaug93qwJ2QY/DG3+vpu1HRadlPAw166SZmPU0P5NVDVoNehy+QX1iWbnzcO5IgDXyLJI
A3tyVpq7mJFzBOU9tAqz3VuEKo2ovxnLwNSm3IVaehpI90nwT54iiBRoomRLfBN2UGUGRFinoUob
ui3ESswIjTs7MIKXgGEmcgu8fZziWIjZ3U5lsvF6BHmZbyYrgfdgVNqHVjbRtzVjIi+m6iGS+B7X
qhxCPbkleVkV9FgR1HvFN3vIOx0PxEWGOR+nGqnPlGf9BmhwYBAplYe4mYAu5QAS62xf2L7PIENe
opmttfRdgSfog6GY7FkXehLDSWF4DS4xqmkLKDeBXtzjPUP8D09xbU7Tp2UXJ7a3nY/pN0yuvTsn
tz6LN0nXXZmcWrmR6A9gsyvorvCD4sxeJ5jMr6CiaAtKEhHHPf0SsnpBykEUsTNG2r32ON2akJpT
kiHQpr1CD6axQqa6e3QY53g8D1aRvkZ5Qu/K6b9nRD476lGqYlxc9aDdi7b+CZv44VVEJchiNhki
/5Tf7Fv1vnflnYbufpKoCYY+bX55+OgRO0KlG2jt9mLFRMO1sZQ1XExVzjsVVvLRacXZHmLup7MJ
MvPDls1jUvyfgK0e5MEqHcarFWo7cA5HsHRbt+mPzZjuKPa+tiFKPWhOGWw1RcgeGiUajQmYC/Zp
VaYrkjeyc2a9vOUswXO0uN8ZBOWyVL4D9NL6DlhQe5qLYl07FOjS+g1XlZWRuH8N00b6PZ+0hlmr
OKWblqQ5WgyMLJhmxGYEtwwZYYzRcNqbOovAWvXIzgtT8Xdyi3lXRjlRyNp/KqMdlPsshkvInBYM
7g0krJ6acCxdTKqqW8wVCgd9r4tWdxwpqub1sHABEc8CLG0MWNX3YcQH3fBdVeUVnZSzmhlArpth
i9UDIZEqbZVJuHY8Ythh4K5owxa88lPpZMapuZRWK5eV065HC01QxIT4whzFrsZuI9XSnT5TyqyU
hGHe9YIJRlsxTMKKuYkc4FxJO7eJNXocpnWqWJSKmb3ydGhgPnMSdPaXE8xvSTvPHMIjnbStoXDw
GdNSWyY48G4oAVwAUcaARe0QTo1YlcgTFUxzhY6NJ5o7eusEI0ImLBdm1+NTFHt/kfYQo08Rk7XV
fOpNSrC1WdHXzozbSM6UzM3AmCxIkdTW9pFbqxtvflQtFBaDjxd168GCZAQ0PrGhFoiZYCn4mMRw
MW1mjNQ1OXzUuWQuP9LgJ4kbq7hbINICZiR9BjdlAw6B6rkW1K8zppxbEQawcMKGPpXktoXj34qZ
xrq2t3WHQx0jepCod+iK15Hu/2aG6MnGjY6u57QsEUSVHoCPsH8zXePq1uNbSefKHsePIuXoyv2n
x+AZrPhHVpNDDhYxrKgYmWqSan6JRlA209Ai65mr7lsHgv0ppekfsl6EG2Pyv9y8+S5Q/pEQsaX1
XbqfreKIhw83I9kwTcscrHs1+GSpmG8T6LxE06nJ9t/q0yR0Q/NmZpY8P2dVtC/clKNoDm+xXo8w
6rujepQTaq18/mcOzuoV51LOW5+X0dddxoSaF8CB9Li0TaqrZpkZ4FoX7udAWSNpugVytX1CrP8A
KHaiDIQvhRx3YWcfa+yYhIzXtqW9h2ayVS/E4CPIYddDjXB28vkDyi9vUSe2/uijdzEuk1pbrLoM
FZxHnCGb4jmq7KIqPM4MnD+1eN7RiENZ663qFo7qowIBG0tEm2ePwf+hwNAhN38BVDuK3rrl3b7j
1ZF79JwIUbCIreMlA/rLyniMA5ca79UitgzE2fp0KWhhWH+T8tEk8TGlApqQh6YgWbygZEWh6OJ3
Byb4DFsQfCC2ZYqRX8415AzB9Zc42Clhu0dExnwlLXP3gm5/maMiSym7xLw0TssORw/WRrBAKM02
l965zDqnScsYXrsxNLm3mmldVp8pwvEBgYFrvA/Os7G++X1GWW6mgdIw18prS7Ua4gNKGGovzgkX
grWVYB6MFoLvsEFquwk0GarTrhkve1tHA9EvY13Ct3twwU5waQBNMMtSUom0cRDEHsUJl3wcLpSJ
vI7Mre1/wuKZguHjjwKOD984jwYiSObiHIi67suU/3DpGUItetdQbDylwVnaxriY+bATibFHRbTK
N53b/AEbL5h/zPcGA1BqgXdYAZpheI5U1ufu8zzZmoCT4wr/TPsW+ZTu42+LyTEmyNisi26fs4+p
n6hpDGnVzlcY7HzGX0exj0OXjClCBEViazy4CyMT5xFOWH16dgkS+e6QVSvZofkH7igUTabbP4Z8
XNVdiTPpn5l2iSfdxQRqzRk+fXq848SG9N8DY9Ho0tqqh9JxZLEkkdy+zEQllfOFTafHjZB7tQnx
DRWxvwYNTD36MHnLxfyHvxWVuJh0Azor3c1o1oSa28I+3TsNzY+iTjmAbGzOe4ccbYI17JkYSapS
7HRQd0YtJr98GgjIAHiq38PbwOqVILTRHyx6VyzGFM7CRG+NLgZ3Ac+wrVdMTDo8hvE7yiHi5s6K
Naj1L7WkdKIWIH46+iYpGBBpNxUjGHiNrPi4gbBQPUpKyG+m/WajS3PqLw/SmkH40WsfSUiTUOyq
+W2ATYmKbh9BEmkL4DLi5IIvtjLCK0zx/n+h/bhJot+s+okNGv6F5vuK0kJBgIzJAR8Bs8503mkD
q++wOpMeBepOjFAgVB645tlNXi0v2DFxBbxib2vxccZTnYBAnUdVZG4N5L/8UiVbZcQHjwzslcLo
wS+rW4/SE9A1WrF8b9ugJSX+FhGTBUaxsuqvhF4Ra5rrU0+dshbTunJvsFHQez/VTJ/gPLbT3PGQ
V5gsNqQUSpfTAcAR02/fASocMgTv//BOtfn0q6EQniZPbm06N7vKSFZGN6krDEd9nxovEWvD9co1
TZG1elXb3j9Y2TNpLqxOrgK62ZkLUK+bWrzDCy5PR/6Cdvuy5PUa2Q48PaKM91qAiOU7YqhJ/fAk
2iUb9dZR5yxYWNw4QbybgwIoMOGYb5i1MAddTovZeUWD088YEbuA2VBlz9aGtzxju2RvqKxv9ct7
JT5STA1+75j/NBB6UAkA2NWPGVTLWjTXjBtCu/jJ00BDszYZPGORx18tapTCBfFlXH354NojRnIw
MF3PTrB347y5wJHZ0qeuFtwXUnWKe61zLZL0C1892kohGSY+Hu/o1PYTGjq1GzPRdyD/5DyePyfT
2XErU1M/5Sq/lBSmA5jkZhh80DCp4+5SouGNtHllS3vPs+BuTbFxCJE7BuzXcZetKAEzDt+ROL/z
4Sdu7eB94EuzGElOaWNtkFavpuBe48Ha99Eu5CTRKSoOcG2nkRiQVy4vv0HuLfAPXvuCE4Tnxviw
BViz5V516bkzP9VT6Ft58AQ2zwRucRPdogKfuVyjV8OH08uj2tzbGgEFeui20qHsmlvNFntrzK/h
ZKqNUevad1r/SOhiCtYMS4XpurOLFYsEbMVa2HtsH3HikF88+X9os24/xK2LwhjGIW9Rz4YfvQrd
fnX4Gy7VLZWjnvzgQ8RcD1/j1+BMUbG6TgPlyDmO5EcR8t2BnKjAcNNtNymc4nhM17H/DGPMpzuM
iGaqGygJtlSiKZYFsC4BrYbgFVUoq96HApgQC7USxa33gIYiplLHCpO4S6vdcOKkPipFBwmgoHvb
bko6VyXHx9g/aAec4iZbaM0TSyK1T8i949lrlzDCjC49BI0ahWpu+sq66Mi/qgWDv/wCvhFv6Mpy
3jMC+FbJixnqzJLiW6PPU1OAdo1uy9pAvuPJx8SgCBtZFBlbqH2rIHAJfasVllwrU/O/59DCv4qC
TU50EGdyZ1TlXX1B0VULdlxHT7cpMu7gmjLJ5jHkSvq4p5O862pAnUZxtsgMODlHxpfVOcGVGiQP
HryOXgmu8ZEaOjoLqTP/hct0jLMcDKGjbdirZWy8iaB92oV+BFf+Woj0OZnTC7fKCIzlWAef6tXo
JoJpXrWRLleYV9fOcF5hLy3b8tpVvFJ0a1Ucw52VOtoRvhsMC10sYlc9IcpvH/DRLxzts8sIikYb
EihqJfYUHKHOymU2Kw/qP1hZYZFHr1U7YYewizmgR4fxv0vvzes+OfXToepBx9XGpur2emnc1SLp
oFuhpgShx6ndLLBx2XEL1Bk9kGlp5V29OXP1QeEJfAD85B4NQpLaOwPnooKaYpaKvRbMK8H0hdXh
P+2xv0zTdOjm+q+FFnoZ1fU3pl67OvNejNa+iGY6hr62gp+O2SoUFHdovmhDXdKx/F0GAJELnE0r
od9A6vVkE0wqEZWO+KlbCZPZwTTwJRC/+nhCZWWfhMCIFAemgzalH7of7vXAPhS9eEsdcY0C116Y
KYgVS+4HZzrC+97PbbH3ZfzEM3GLh8+Oif9bDKYj99NvKrY8K8P8kHlzBBC+rYNgb7IDUDPbRsA+
Fkw9LUcvvRqW5ENRCrZ90C+5UtuxOBoLvJ89jb8HnTfHsjZhP+OpEW1da2YtB2IDJW9VG93BrcIR
HhKEC47DbKwMsifMKwdfGxduVP5IVx5trX4dJdZAnlX9HrgVSayvzRZv7bi5VpWk3NCf9THpl5po
txQy9zqu6U5lbEM1Lcm0z0uao0vMJ283S+ORQWlWweWABo5Gz44R5q3J+pUdE7UkyE4+XOz6S8Ml
OhY33m1dnAP9rWbf5JVV23HEpsVQeRvQNX83qg+dt6bQqRNvzLY6u4iIcGFCo8muejYK9GRnQmUV
0zT9j57Oaw7BnqXlsc/T8GD3eUNGs9UxK7C+qeEscgSPOUWOqj17wU/UPjn5OP/UGzPRSNLBwLfp
HWtS2nDKgY7hEP+XScdeef25Y/TCxikJTdmBqczRG7hI86uEGpPVERNb1ya9qzOGBa+ODq3ofs3R
a8ov5qeyE6ulFlE9RaG0mfuPMJ1VlqOqgw1H5Th8MjpD04umZNItQ8PZDtgBGOMHF6ruDluh60LQ
h5qnImsuXGtfGyo8FSqd4sNiJDtBDZ6B6EV+vZwb+vhiT4yBSwGRva5nR7smlJTvI0AZ0yJ2jOaz
Q2QxUlVgdy4EY25VQwdG36ndFqOxldG+5yhkJvuHTbtyuUxeUnVnYpyYKZSeNJoOPDcqUlSUOGcJ
6PjJPSeq6nrMKP+1GQWvzlQKsgACB0sc1O8fGFzsR3ZW/5mTJgkTlQQ/g8sIaP6I5u6nLXiHd17W
lR/OW+5fjtVG+xdrKURgKr3qvQ+b4D6QMF4w+1FhZtaA9GZjlc5vdayRMLB4+FKkxotchowBcVOq
YBWKG8+EIxTNNKMenPxXl3wjTiJIPt///WwVt6nvm5FMFyN6eFIj4bxzN/lqP/vuIsRJhF4dTwmI
7jLpvlkYZkJHUuxlilGtQ4/xwhJgkF29W2r3F2JHef/Ig2mNp2omVSSQVcypxSfxQOR12kdqpxtP
3gz51ycy52dG0WOmJ48kYEGVDF9XYydYlRKyLavA62c2k1PPuRUQhDN8vu2SM68EWXOlwxcSFBKj
V16TpAHrDxUYLe2O/tXKg3o6YAY2pMwp54xQwM7oGVRJbhpVbK5RhYWUO3dx1h5UVCrz5DIOydoN
fgodCBrOEUidwqE8d9jJsgZ2uFdeqlYh/PFiRWfAUVHML2nCYnOeQg+ZqpvGldomTGZVVLtsFUX2
jg9pOPRAeQG6uDkoH3iEzUdy3iC9qPwFBOIS1tQ6ta+u43+q5HCU8Au0SDmDM0TwOrhPek/AFeQT
G8lsKwtz2Xr/zj/1XukweHVPW0Quit98Ql3NtSVT8q52DNT/y8T9bXXehSSX9jWzK+U1YROQaqmz
IYzZVwjFvg7lIVWHYi2fwH7Q49GLYyUmZ1IPvxVn3xGbhE+rVQEzM4RMQ7Bkxfutj6wPNIUxMHOS
LsZgF0e/B/WsvXdl6Qwkn7UTukuVEkZevs7jbuGnDjNb8mFQZYNLc6O9jpiLzSldV9W/e+Bz+wMg
iYZHFLKv6QQsVMIvSGaYxZilde86566OCaMdz24W7RARHCI+CQUGFc/argtohIY1saMy7LbHowWS
E0XeZUxQzMdiQwls5XJVSbXnifIesmmppJqdRW3vQR8s1f8OxDQpCYXfHUawq1wFXw3XbKV+Wzo6
S3IPPiOD1//WIWi8VeuX65jwJab2oDZ+tet2abP/BxPWN4X1beTNcuYYi/ASYJeR+v9Xslp6LCgW
uV/ra7ZlnrR6ocdgVZHmWvzJexqB9xUIIRq6IL1pX/xWlYx87oL6opLK9cwmwV/xbswEbJzlkBCQ
xhK9NlQCnbTdBf2LygE83kQQHDdiJX4Pz7uI0RHKh9p8c9ZIbTxT3q6Y10ct9lS/svdwo9RC5asd
UyCTUCMhn233x6aqol5eXWBwhFVHESv0waakxKVSThWpUxxVt5Dt0Al+WItT/zT7N3Wy1cDCI4Jo
NraAeXguKG7oOxOo/yuLZJ/TQJChCPDGQ1UKMaeF5vFehAPjIjD0svptppfVUmJHgaxKAQa5sToD
PbgZXLJavolqcyN64tLZzLhqnhzWCTylcV3XKLzj+KyeUp25O/Vnlqer1GZy48NgEFAVV9Tz5cQn
Q6PMUX+BbV76JdRBCh4OEslur4ocGTudjluA2gRNe28W5gaV/Drqf82OC3CNeS+SCI6FuHuFhowS
xN2NA+7cAGcTCnjqzCs51FGwkilkIArujtduM56EuiF8kMr67ATjEuzRfnqJ0g/1XypDgU9OiHtR
tyRwXkYOaXVg8GHV0T0R4rIm/jXucnvJynPyBzm+6ZxHl3/q/tAl2hpFczGIhLQ0UsuSM1atBnW5
NbH5KGL6oMma58ROqg0U03hZewLjpOUHwewCd6s2DqptIUJ/82zxNvFSUaB0oX8G070BVM/nYD0U
0dcMS2ew9JXBSUkoQA8FGfiGRD1NN+ryWYF5lF0s+026/oLnmFOmqxKEw+rsq9O1qtCo56fWqDoJ
VJGNQiBfqYp4ahGzshkyWVNs/HciKbkuz8ohfe4i7ahqhVyKSUraF9mKehQdCWJScyk0EzY+7wtn
QSyweXj60Ts/+v8BWOfnqhLV4DFk88AI0NF67WIUky5ibKIbFU+QxVv8mADCTJM81WFAtwFtzq0u
wDyxU4ksZ5jq28PVLOWY5kz1oGGqIANrqx33zSa5I3dpeW1UtamkZNbtrZ59O9wqqAKY/5svHJp+
zLARWrO0cBxVBSp1sLLPnjhuKJKmDd4rcl066K/46epcZU5lQWOd0Q7QyNx/dT6ZgTG9qr2RB8gM
sbHCYRrvnsz89DIiHSeo8DuX2dkU44yyP89fG5gT4F18hKf9WjfF0g+7mzmIq9cwza901rbHqeE3
hQe4hXicIZAC24dF0sVMkaK68kr0Ua0LSsJjOsXOIDoFcfTak1K4WX4b/LRHTOklj8lxpndP9Dnm
iG5xwU202Tl1dSU4pAgUt/dOhmy9MeFCNW0gUK+TVJ6nmrKKGpYAr0dXyn7ILN4PKHYWfU5nRgVw
akGNdnOYQTyykziz9umQBTeifUtLlxuhTOPEtqQ61NeSyAcRXDxMFDCAWwZiWLkWXmu4TBUhhcFo
fsn0nJkF+D922N5UYX6gf2CM2pbN7daBIXP65qzeNpU4or//a5CEqCbjf18/HYwkvera8MoAEwCj
rn73ff+z95hocqjyR/W3SrQ0Izg6SXxAmE8hwdyObXoKK/cth4ux1O2L3hgnSPn7karm6GDAMFZ7
m6ID2sNL6BafpTU8/SY6hEm/UqG/SloyAi3PbW71BA+hHbUDoImt+supNHALcoxHFFMMqp3mFtF7
UbsR4fDRYXt2sNt+ofl813RqLGwLSPEAq0ZFhXRlTBaGDr4iTWu5nDIg8YzDMAoYxcCJyWz4DQ7Q
tBl1LW4929GjDZgPI6z40H4dqura+pjXztkd7NpBPdZimNGWWooy2J9LQ15o21zw5MZGqN+b/Rhv
g1BnCqIimLUtNQ1pJ9aZI2hctU4t7qmU175oAFJIkuYp7b17qhnldwgDmyl7jSonNTnQhymJbES1
PQPlBuEbqlRmaOshAmKlZQXDg9Z7Eyf/4+g8liPHgSD6RYwg6Hlt7yR1y0sXxsjRk6AB3dfvw55m
d0crqWmAQlXmy6eR2sNEQIVVBv9mOhGySZMCM8N92VG46abj1FaIHmi2zBzg+sA6yIJ0zpw7qffK
2rfQKUXy8f9jmpj0s7KOOtBO1FiPetNTQ0iTbOCEgzYDO/U4A251qljwmM3dts6xtTQcJi3PXLYk
GN1sY3gjJxX9dAExTlCIwVPC0t6WF3654TD2Dh2PGD2HakgVLgogNDG+dQPFnijCLahqYFKcTrP5
y0G4z6iMIC5QGbfeidOnGVPMLI1LV6IqFDRur3YYbUOj3s8q8a6SceXaLBsXFboXEiwUMGQkpHEY
yVyvR29hCGPem8HwOIzqRY/zh8q9qQ5D9QQTmKKWGR5xMyBzn1pLafOJWogusiBjRgGPB8XKaPc/
YWqVWBHQt9tvENpYRMmwhnOp10wVAELuyk2Idi3CFqQ3Jd1uHKvbyCk7nUcSaLVRXj3XVN2weLHL
IMcc0FHYlMKWeqdTzb7PhR7+pQhhmWdjRWWGUeHAtt/4AmG1e850qUsWG3BznhqDJi4q0S31G2u9
EHBHdSCbDbCr3uo9mvqGYmSbUBoOuGUoiJxMD3xwuaIGWjqiI1iQ22pCd25tLFe+cKivGmhQk2m8
mmra1OG3/sXM+FVS9bGTjsmz7gYAEiGMovsdOMdVlYvpLCGODy3T3GU8IfaxZgMl+xmlSUdKIwZM
lKM92XeUwEVwVch+ANZygKtXZuLxFO0YNaN/AtEJCTJfysdKo+Qr9hD9rQMey55QHD6mHgFhATo1
zKOi7s2HOOJwQNaNRt0T4yt0neQwK9A/gJDxy8TNkIAT9F9Th1Bj9+ql5hr6sJqKIcF8kxCN0a2b
aqaTwG2IyGejH1fzkRO6b11GRVr9jNHNAhPQMNVdt5zm2QNzbTxDGaRnxR7VapsbjxQCnmlAvLvN
WHnbTBJj2JKIFq5c2j8UKIP3pr8ztcOAeJQwLXZXYl1qhGAcpfSfujsvyVTUw11K2IS4hCl5piFp
UGbpv4zVs95Q9KNn9uTAPVM96H0703sybr/BxP9W5YcyQofviwMNg5MLPcb3+jPa2Fc296mJ7/im
PbM4/WzkwbyDUciMniT3bH4FNLzhB+oP5ZVgVahE9fEpUSUVvu5HPGnP9hRdR3f6F7uIYYFHpTxo
nTvvmTrmjnl1TPZJv9k5aLPhJe0VG3RBj4LvMdHBsHvcCyXNt1CTuadfEow/CinuVJu/GOHwyklo
KsjKIRiPZ5nvGeINVTAz6KTT71RbPgW3G73iGtLhq8WjrY8J+lc2s2GP/gTlIFvu4PdEkHMG6998
qPoxO6qEXIG55C1ioEHxrl9Z3Xiuiun/B4DmSIiYgEtL09wZ6hdd7pT++2RGdxhdLkUtjzBBNvr6
u0a3LXPg9FxIOilbfaVCWR1jPJr6XNZhkiyxbLkDPHoDv/YThttVWP950ABXvVs8LBTnHhNTlxYm
CAoBkD5fEAQnz7iI0KUEwycFm/5ZKaC+dU2YgcMP8QER6JMBr2zMQ9o0/gEf5UFPIGK2uRa3bqRQ
O2L01CVADUoE19XaZOUlotDbaHZ8FRq4BqpLW56GsL4gsb6fkvz/8ySiiW3HI9rS7Iz9C1oBStuJ
vliL7nXm9unXTD9vesSWsj/rSahegBp4zUp1RM7T+HMbZx9Y+F8L9Z3705O+InrJ0iudibxGUCfT
JsuFv6ec1//7ILtTF/UXGkv6nfRkzgvt7PSwW8o3xhShX720A+SmLHnyqwWRCBni7dDp76MflC79
aifjjhVzkTNvyi33O7rLdGSLrV9z3Zj0cmdj+gSSfkXMA8rfGlb2wIw69EpkSmCZfUKaaYLwsZfq
B2YC+9frwPMb0SzTw7lcABMg4xhvS7Uz+UtdVxfBCFeFjlpmYz2AdcK4ImTVYdFsIwDACTbzrvQf
ZjbntAEXUDWnAiKgJwpaWviOqY70y8CLx7GJRZc0Jio+2kGJ3z2hTNYwcNgQ8wr1G53ln4Xscq8+
gZZA348PiOWpNqMjL4a+wDCLiCeGaCxlesgA3pWs1LXtH0bhflUFuNyG1QmnNctn1qLdWryfpiEU
YEj2NLF2AW/4XNfA/NqnzPK2cN4R9oSNuyUjnPG9/dkkLlkUxkEG7afhtU9iBNWFxknO7qthLX8a
w5OI4dUfk61g7cqkdWsIfodAQbJGMudAdG11dCPypJuNbqdWntrNhYl0V+JcK3DZiHpn5uZNOAsH
DffCoIUUdHksWKAtSq3OTt85LvmRuTVMcciaHsyZXmjmeK/3XLwy+wYMHgv6wR+c78TkpMFTWLM6
MJ77f3vTAq2pM5xdwDXeyiQ8BrzJYZZO6NyAe7EHpzrvMvB2o9OcDA86sj7G6IVST6X11qxfhYay
qqtHgljsQzOj1R/5xpX36Wv01xRmP/rJqQdoMmPd+ERYjqtgdJ+QGaRGZt+6+JOO7baDgUJb4WAD
/Luk0fihguoSxSjLG6g1Xavuyi5Y65vUVdmBBUVXI7opQ7jbjueGoEu9KHAojDFZeYVzJidjr/fX
mrBSxOvGPyErerKVpD0congTdPQMOsFdmL94Fd5gNh19YuU5QlMDIBydkR1szBjlKP/cOs2u4xWj
q4lRLl3rPROe2oeeqesSUw8s9Ls70I6APLGr+GcZfmeOBRCJnMXhptt43HTXj4jnY4LKw5q69oP+
EH1250M4lY19b8h7J+fbozSgt5AlVr+ZPPeWGhX40PommFp4Ypg2o26Uoz2kZRghB9OfVFjDuZzx
vln20fSpFB1QmFnAQN5mQxyxGnIlkBDzPjrxZzqQFDnb9o6FP50rZBXv+teac1wsHBDy3kT6IrWk
qeKc1sMQA1K8aulr69WDdqKuofVyFnEnIq8hp4N10V0ujF1mms+6VnEVU2EaMjpcIkj/DQOExSrK
Ia+Y4bNnoTSIq2AnlfojeBWwbkuSr/DQGxNPUGLXhekk6cQyzN8Opr+VPIt5nXKcxhz4OdWZ86hQ
t/T0lLD7IqVeiHuCGsjNKzKm9yRKJvF8cjJ+X/ArjqnuZosNSJKHsq+0erVWQjuOY5Lnou49lwRA
u77YJ3l37yPkmVBs+N18KUh1XKjI2cFPo1tgofGYfnqpg0UNLSOrIRkCO7Y672SnxU8VhGoLQb8H
HYHbskMIEipn76m0fEpMH/ItWvCCefDZmg2BAgT9oaGeQButzQHrSa8AnLdp/9Ow7bA/PJpO8dvk
E7pgkhA6G0utLZ9a23kzyuI+Ml0uFFJzMp+F2uE/zbk9VXpzuu6gOqKRwvbNTgkHaVubALfF3Hjw
H0ENE4QTOTEKDBE+2GDR9ZbacuDYN5Xqrw7r3Ry5+XoBD71qJqIZcfPV8UB+afggOLuYbOKO1mZY
dXhn8Vx7rOOuM5zSEMNQYD27lbzQtWIHiWhVmtkoWJYXb1XIcNjUNrJhY+mOlejeAZ8f9U5um8MD
Rco59qY9PaR155S3/8W94G2X2Dsz8gYytlBiK7Vh3SN/S6HRnkn5cOz9YJessLBXeBjV8GgI9VHh
bHRHus1luguomwmYOvO07oTP7BK4UxRWB1epD/SEuE2W8xCkf05CuxBPE28PPWd+i9rRWRFzRhnW
W59InJEjoOR3R2QH+nmpzYBeSPNBCgMGwwr1XvZb1+OTTVmDj2Wj70AC7dme4n9NiQDXbW5Z4qCw
Gt+GOfRRw+EytfiVApeHIBEYBpmnDTJesPEQGItzGHP6Zen8f7NvnVVeXHOLq0evY0Ud8aNCDFiF
fAJL/KGPAG0mOEEtkBR591OdP+P7J/1yhuRjOlH1SsUE7Ilzf0bowkCMgMyn/x99UThPPHbb2oie
Yju52uQTNS3Ucz3Z6snqJofmWPKzYyqGeLC/8wmJctmyRAI1ZnbXbpRL4lqjC+bCOoRODRSmXdZm
M+4Wqt2oGLeTKfco/8GNMchY0Kbg237TR5Yk4yjqpocYo5XHgxTwWrUGR71qeQkafwNPM1qlQfGd
oaeJZPRTgQmrQdkKKtppaJ+bJr4aILtpplPvsPb0/xczCyWFm7y6KdIfc7r6MqXK33XdSOu43+JD
v5W0/C3C7lsS2qNuQ5MPHzkdlnZreTini1/Y5IT/mJs8BCKTV3QNumEVIWmEQsYdBYRjoLfWAgj8
NcD2srUl3quhuTiMcvzeRI8cznfjVGGnEsc+9YFCJDWQx9q+t5rxl4ePOw80zZ8x99HXiLdJnlx9
hpSqaZiyIC7gNAP/PVp5xsCwh7MPnPOtyS12BvsPCTZvsIPjZWb8V3v2vvbIvEy5M/GoDVcBKJcQ
gMacRh8iN7BGWB9+Mx7ALa+hLFwbfBzeABEjjKgsFeLVjrK2DRR918TlADC/L4Q5Db4K942eetEk
gNf/yxE3BUzcvNEs3kQEDXHZo2HedBPtJMp/jy3TQrbh+QdNvGYkBmPNQ2TSnSOAFa0XrBpOW5G7
H5mllOiI9c/l85IcvRGmt5rUp04wWztm+xZ7RCOGqI/01/rRfcprZJv9AzUApuHzxH9t2MbgpG5U
m0CmaWA1ByUufiTCRXCYnGgb+y9immgOqp+SI3rUmI9F5j0OMe1KUkeTxt42rQWtLv4XQoMhsiFa
SUXbhDY6Ld9sAFEDZ389E13o+7BgYmflYO5I2cxSXJa57ZJcwvG49uAIzwSr5Pk2mWGd13TWeSY5
nLV0AaIxJ6yY1jSnoJYTbNtectXvleG+E0OJUOPElTQm5w8fM5rj4ZLFat8Z7Wn06f/rGRCbDiIK
/tCHEf4YaNdTAwV2ABEiWMNeARkYw41atosWCbvZBhQcaKN8EwKP03UK62NDowDcKFUVOxkXkq0G
DA4RURRViawUXTmQChxOLOZA+jUdCLPXxUHdpXDICuXf5XKgUR7AQnKrC0YLLqR4lj2URY4SjkWd
G/0IwMFG5r5LCnATUVLljD2L+byz5ulMe3vneRmpnB0sB2rvabyGsrsGLYPrNgo2gv23B5wP+kQ8
CI0hUVNHJ7rY2kzsJK2QouwvPdjP3uBI287NsQm7wxjAohsFrT9EqUzm+Z2DnxR5lzDTG5dKTxRK
OX8sg3Ho4Iiy7c7rkFTYLGuvAbb1FReOyIOPhclC88HViTNY1TbeL0SfVHhMancOex2XjiL2ueag
O02QKiqzKdaNT9BBU75Yc3rRSxQ+3ceUNS7KvFW+xBe9GQSTc3GK5JQ59gn92L5o7Xw/ELGgjAC3
Ii9aP4WHmfYZyM6DrQo0WGypmdbJmcHEHsmBpPVvPaIAcF5XgYrMNabHjMl6rsS32y3bsBvvfTbn
PqA0TJtjRFchbjPm6hykAnWZuTBe3EK9wGycpf0l8tBFoJ8VQGkyqp9J1VtjGkteeDSizRHOPgYW
ADHq6E8jwDIq10qdXTfaDAWheComUkacGsd6ZTd9D9lxg8C7dMo/Nv5TYoEZKmhToFQ6BRm7qEwo
NyPz3bZwZYXFhZu89yySA/CGbZq5vTM51/bCZW42kpWF7J8mE5eTtTNDG8JLnVbh50RTh8d0FOJi
ctH7ElAYFQHEuzVtgX+lbFa63NZFhKnE0ca0BYaKHcb4mhQyFcw7RHugOkumFdqDEzkL+1kjc+PX
bpr3w4K5QvKimkP51sHcxT+xKXiuBhRjvcATwFRT9d2uJPrMb7oPWcNYshDnICTnrpViC6dfN+a+
S2Cx3TD8W4pPG7+sXgXcaPjIF/sWB/Z73GfPvDiCI0PlEvg6y+IF72i28eSb43HSsxzrGc/d2hHp
bqTi4D7QCgDIQmuTzpsf5+dhBisFpQwLgx9Nb9w0HnfYG1uTT6HPBSHHB7y5Z76Axp3L0hzREa0i
b2u2NnwC566K55ugb3Kt+WDzHKDD8t/zej7XSqrvpEFyQOra3qFbqVsshu2mlMVA4tkKN4uX1JeQ
o/26HHF+eK/wWyirUOWa4l2aRouHBewMUwJ94DHc+smgumZ2H8uvoZ+rnWe7oE78ijhMY37CwcPO
Nn0JJWpyFvPPBglogjhAcThshx/9WoHs3+Wsd0j7Zyf0NDHro8mbQ8P6oRzdX7DK6ZFQPaKeZa+Z
tzxhzqJ+jVFsAtvfO41/bllCSl7wVYnEgVAP1jyrr/v/C1uS8XD7T95D3hi/xOR82X71LxuL74lj
n9U66xz9zGLTIQkLCIrcQl/BfYgNECI0/ThMTZFPz65wqNGS+VhSyT1Ku5sf28Ha+qNwdnOcPRiQ
qCAvTziOrW042BcdkJ77X2Qf/rMAYW4KTt8bYsHNAyl7/WEIMIlYqP0/h1Skn5ajsuOyZAaMSI9R
g0/kN8/baCwPucOO2/8v1kXCEOCSCka0hPFCUGIMiQwp2QixQo2a9ZWRvOyydutn38zjI8hK+sKE
tFr+XezhvouukQHeEoxKHbYfcoKs3njVsJ2iG8Q+pNoMO2BkvgHF/ja75lz58tw0420KKGgEp/Qt
Vu1vB+J3OzEbE/bIRwEHYBiITgPHHXfkM32lyKkhE1+SIUweqLr2+Kq+3dbN9kpVYAboXEe+qtYw
rM8Yi46A5ugx8Ch0iFR3sVFtWXYmemTtkQwakqT6gGcWfMKqR+xooWmKp4I9TlzGuTgSSHazRrYn
d2x96hdHQ1N5hXXF4zsBFDmjus8GRSpFUXw2PlBvc3lUPSSFyqfDoKpMEoY33U8yOMnFGhhUmfa6
cKvnPISH6GEnfWxKdmSz854njCiF1T9VrvuVDnLYRVHELCGFW90/6muO80NnXraKGCjjnbQ9ip8I
GDwJMsTPmBWCcIu6Gft6HLdiY3Sdv/GKir0aai6kD3TXLGCt3X9OnkSSwJrrjciOA6YMBabfvmp2
JV40JCJAL0z51XoNeGve1Kkp0PdL2Oc0yz4rZ7rm4GmTkfFfN/CiR73eOFJjv9Cuundh4KMCx+rL
+2dNEyL5eaSrFr5EQTitoyQAcdMa4TEGnb5thjEFkkP7aA7V1XKD01Lkd8JRNCDhaqaMijFVhdsx
ACgNzELOF6lYPsGgvxgJL6tJ3u7UY5LoXfIyguBdFsstLdLNpPIPv84erREVcdX8xkG/kWV9qRyY
d/PkHbgHGS198KeQ4c+wMzf5pOsvC8YmHi+mfMlK+EPyGs4Zv2LMrIO7VzecEuudBz0exRGKlQiI
Fafw+NX01Z59AOl3dnEbb5dhxHNppKtpPgV5SHdjOXltuTft/LMYwe6bbnHA3LqFEbGrM/cNWjsT
9aV4zquKZLXqBlt/v6TBv8jsD0s9f8eGOJVuvpWTwAOFWM8JXtIZ+w7lUiPNej0GcbeL5upp8Wml
uU38W6Q+7EZDIJyou9fIwqBYe2dmPdbBcRVm/tpjw++prZfUohIeu/aOwdxT4U7Yr1x1nckkQBjM
wymI9muCkUVe5ru6XX7CSWvIGMXAzXSyDWffc2Z0zIVhZlqdzeo1QwzsaBfn7vSgLPWWRBLHUvFc
NHV1omHJAZaWzWhi5UNzPWzsaMK60+wil7g2Go5YC+kYr+PeOSr9RQybN9LheDBJOli5yOFc1fWH
mrIKLK950HFZJxNF7qfPJQn9Dtcb+R+khvHyAex1uuHJIBTBh6+18uHWeub8grf+wRLulWxujm9c
kF1sKwbK8fjrz+AX7ZaLg4lwb0ccgDrb+ywW527JeEbbnBEpqKdzTGLe/YAKCbUzK7Q/LZd0ZlVL
hXFuR/tp9vNvvxKIvmPEZVMLjHbAtAaSGTvkkA+HLPLELsSo8R13Pfp7R3TEqy/0X4PJ/2PC9myR
dHvkeC05eLIwD1EIxqemmUUQzYbcQ3PVV/64SQbw1u70PveV2Le1w5CaNxYPPiLuwJY9j2Zw7CCr
pam8InfMdm416zh1h4Bl7KNimbFjkdhGlFrtY7U0mBbCVLvrB2I2W2J08t7/LbLoz1fWMXC6H7Ng
hMmu50cp/Ys8Hm4DUEeDTJmVidMzjYdkSwbkY1+Zexft/aYvUVvmaD7xzLMr4uxRtAnHOsxO5G6k
F2lSLMeEE24SP/zLAXi5DRXojJcetgpeUgJxr0I2957pPjldyoWrMTEWnkdzvHaSQzfzwkibBGAO
haygUWge+qRmZBGRg91PcN8k7zLZrCj54yg6+0H56sdgzloXgO4YPMrG+rECL7wuYWrfd4XSM4/+
vpH21Z2Wekfv6lrDYF7FId13Vp/Ipi2p/Ngj9itA2Q2XDKe/JEPI/5mS8VkLELCqVOshdqjWZ8jd
y+T/75T0pIAivpivUbXgJaE45+zNJIdaN+5kpaG/666fw9ViQEouTOsqa12tpOW4cnznOtnJRzap
fRR287qr+kdJqMzZLQY27kCOqz6cIUJ2AZ6O5tEInV/Db2+2Zz/ULseuGrDPyu6nbkWdcLFH77Bk
CPEmGe8nWSMWt2d4/UEIZ8V39z2bhQQy+b8qCgip0Rv7pp8vEOYuXg8oqepxFTvjmoiT44IQ0gmg
tbUszVhO112XAqypIQsRpseAvh2/5mDYJVHM+DM9VRiyHRdmm8icDVGHD2Fi7oah+NBTRoOat3Cd
jvbXtAlq7+qbHJ2E37nffmI856XJ9gCAy2TQ4oQhzw/k3yoiS9z9NbPpNzfovKWERSX+ExyXR1oq
cmv4WXaPGAwuasNp08FW2OVEhpR79DZH22VxinpCtuv1HKbFaapd3hSM8cdgoNi3a5Y0Ho3knRiS
mhMSs+3QHsSBwjHibJ9/pA4tP9/PjozGV749PIWlPEcLjvbcJtmz7N/HyKNxaREyX/Txv4JsUlXa
JLLVj2wR/FpDeR6ZIqyqLn+Aj8hprxDn0CArNwy/qxT8dUoHyNClTQeariwNGu7h8mHaoCPxQmit
JDPVVuMoEKV41lsZ1KQmDxsEYex88izK6tzX1bW1XAyPgdEDxQ7FqZDVnWB07ZCBuw0Iu6EM7S6t
zcDHY45st9l1sYjK5hHFQtz8leN0R7LiswBRWWQGU9yY4i8ojOxZpBYNipK3tD7TOAl6mgw2YRQd
Cg/0TZSl/TnKtSm0vjGJBKQ2cSYeL610//x48NlZmqfUrhaSflh0Fbz1uXXPFC5sb8h8ayI+V36A
MTIn5kr6+bYQnBGESa5C0+bArBzOFkBDTJSa8KT7HjCeWcSf9B7ObFR/td1zSC5PidHc9HcvSLTw
Ru8+drpTmlB+2XSZnMlE+FEec4DV0TLjB2EUXRntzZHzU6M/j/5fezs3ek2PJuTBQhVrsGU0lvs8
pRA9mLjcWHleMZWh6xlxnE6HonY3bhyerJz1qUd4JDNmR133p1MgtxbpOm38LRH55OxBq8lvrjj1
0HKNxT6NyRrTqwgJsau6TF7GrnyofOtfnbekmbfbCTs+ST0FLq/hG0IBuopwOQ75fNHWEv3pOy84
+aXx5hKG+f9tzdhX69hXa6yzbBiCMt2tNoY1003q7nrDvdh1cLeMALwqb9zY0pU/zDutFy/tAW4U
k7sHniZPtK5QKWY9voAmG3bZYAcXlQ0QuuaSGWbUTWZBm5n4uU0a9dY+90BZg0sAxyd8jlgC8ltH
R51g14Ao4iz/q/Dvk9PWOBdVkQEunBZm0mR8mgt9rFyEziYULZSJbGAsaC0IrxOH0AAbAK5K+pd4
CCMYj3QhW3P8LccgP02pg3Oi6o2tVeXDWiyi3YBCGr7ivArgJxWjcQoQMgWrAmPFvhxGkjstp6b9
gMrLJNX4FmZ+9pj6KZQSUMDDyR8r/0V2NEjHqMWenchoRruvZHwAVVnvbI8pQ+Ek6YlDGcbocRBX
Y2YoDV6R83frzS9W6VqHLmUdRQjQP1uMZOqWStUse1p2xLkn8sGNfgEkYaRqT8RNKId3FWi+LVYG
UMupuxut4zQlWyPLCKbRGj8cGu6qNozn2vnop/q9Kj/0X0AvPeq/KZIEMJHhvdQhyDoERUwpNU6h
qErtggRP/U8y4U8BBOf8az2+Ns67K0l9G6KvQM/+K0SczmZCx1Kdwqz9jQkYF9w9rOR6FUnsU9ie
tYdG/5tEjWGjufNQg4URkklvV1YvPbSOzgh3yKEMvHaVvMMzM1IJL8kxh9JSRWKHa2oeXyYwSl7/
R1AsZ5N3Be7GRzc+0jBwxKOwEBB7T5My9kXy5wmSiO1PF9WAJTocZsegabZeF9ENQdvUWnhWGnoW
9PtH/1n/gnw4UbRfSdWeEZ30ZIBkiHyTAvxYEK1q5x1Nu+CXL2mGBYSLo05Je2gtHRVwTboEP4VE
szV5kk9jQeJuh4XdLD5MtHXcnZy9pEyS51LRiQ7QC0S3mY8IC41Hnnccj6ENpqj8DCHHYh4CV5aj
g9USLEzlH7YgSbA6WVxELpwfOI98T6sFGDuDlA1gjNnNni8YRrHP51Br4PQvxR/Kgc6sTixKuDWP
Vu7pb2BK7StzGYe0J7+rrxaVZZsjNAQ3vO0a/sPwNRGjoy9fRcJBU/6iHLdm+peMwMidYm+EkCHp
emsxwvgWaKVVonvI3FBuEf+OAY3SkMJ5+cITeeBwsdZ+GO21oi6/T6rHzKseOa0dYYSy08jT0PTH
uR8OGA6+pjQ5TJWz4652xsUKn+sJmEB1qrsKXxBjV++5T0B53S8jxnR/x2/Ih9U7DqFeO2Ez7QFi
ZdGvAKeD9Lr317B815KLjAFutsu1flFc6ycYnSeuSMWmS6NonZjqYbR/gspAJ9NsRxPScnUyx2vJ
4IOvY7cmTkFyQlSYEGm4O7mFOjSs94MfmkzHjzYttJofU6c9J/ZbaACHonon0S17cgz47nXKwOWh
Y6eyaEvyGPHSpS0y/AiAFOdf86PC7GSI3zK4unm5jujcDEIAV6maw9D3JW4jvK+V14zrIKbxGcoU
r96nxWfUL7epnI0g+ph01RUQpnVb/upPJ4iSaxCSFyA9T31X7vrwU5VyY+HIdwhlqMt8L8ncUuQD
8LBwf4LWuI/NF/099R8QE5zO25OxDHYY9S1jgkRxE4V+u7oKnoL4bSip9O+hFxeQfh+sD73+jRtp
vSwJvNPGv5kTE/flCSOrcOj7ohAI5Hzs+D/ztt7rH8N91osLX0RXO53bPY1TMl1b/VhzNwiDhD1m
HjIbhkzPHqg/cVcDwJVvg4z2vp1c+BZLFeEZJEqlfVUyoumz0w9sIBaEgSdsRvTef/X7kIpkAnwV
Pep4vMMCs7/LMQLAzayNbZo7nNFk/K6FZ0lu7k2YeuZU49Th2bIHuZ8W+Suy5TVN1decIAW2yZeB
oux+GqR0gjM9dGrZGlXxkM5+uMc57JBTaYX4SfDSJB44b9IjzSY8V7LxTgzFthpB4xKfYdbLK6UH
b7Xi26JJIawXfX5Ec1M1L2lpogMiPSOwmSFU1nsX4enKafpFJmpSe0Qj3p9Tdnq0FfAH7J95Qmco
g2OS8drP1ldmq2sO9LrMMxwQTB+FeiAwY2VbijY3nK9ZwMWUf4OL3sUYW+BqGIsn3+OEWUbnVvQb
gt53IxoSz1f/kLkkZ+VlbDy5h1WBy0/wKUeI/WRnzMrc+oUKmWl7s9D3IM+rb0oOvOridpxH0iXb
isSHiNb07n4ZAgbMxcbG3Fo2pjgZNZQKY/pywMSzNb0mRDdGfYWsCbZSSMYTcQbJWkxYmqFWnkj0
PpmETi70Sk0bStIMrcwAjix5meRyUb3xzH4M64UycxyOco4PYxtvlcQT2UwXYTCoN7qDHMhXDv1p
7yzSP4/UMV3qmLeK0cmcGexPKPGi5tYZyY/qKX30RlrTcEaEdioSlqNcMSNhdJF5y3mp0/0yFSe/
X57sBaiUG1116HoF3rcxUkgiNPICNObGAn6X1d3hwoz0lg6iE9C0APzhWa0+XH7pBa5J6IbrdFbn
Zcm3swkHMejbJ9txaZ+o+R+ekm8rCRj/9GuIwMfJbR9aN7/3Y/Eih3ZrMilmlGBhYWKnCKrnIBye
nXI4Z0jYTYNRBaamVReZt1iMx4FbCZJwXaWE/5pgnswu+7VFdfbjhgBLVI91VI27xvjoIYqic3Lf
moZVwCxMhb9H8Y+LpCajqe2QvQuInL4weNp8N3L89QiQDmfSKBVzhiFiCwTd95wB/51C98YB62/0
M+3SC1uOX9m5Sd68KELW2haPkWqPfa7uO5Ee2tbamMo+ctux4+BWmqKzMbSX3kdYh/XzEOV0DEaM
Edy1XSy1nDx79UVyXow4wDacVpdQyQJEHAlZrX6WjbJsDqHlfvVOcBfHxGikHTLJjAmhPVMZ9j02
H8Pl7FJyGy13vNU9ijy3PnC7XuDWg7yd2k3nyz2WgdVA1drEKK+asT1XOWt4XNEdxkluol4RWwqP
rWNnHDd6F7RI/yzGiVif8U/a5rMBJctZxB4dS79OSN1pIaOuCzFjh57L8zKND3ihodMZRfIezjUQ
h34fzVq80UC5wwAyIm+zieh1X327u9nEwp4kjFl/8JpDTlwR9n+IKBYsesZ6AWw9u3ynYb3rU/nt
jBFYU176iMEAyMqW3JHSRfBTovIlO9hNLYS4yV3A0CvPLIn9GIddg2SPsB+6Alg3soiMEnsOHt20
a/dIzXh2PdLnkYfleCuX5EEEVI6zC71p2Dbh9OhJeS14UoR6U139nk/zIXaBRVKnwaYJjtk4PvtI
ZfFMPAyZyxGFztbibZSc4JYDPoYtNPHfe9s9hdZ4avP0Migt1w/Itkea6o3BwXWHjRK0Zu3UOEXC
IZ3TqE9laO1nz/6eXQWiMsu+OBuj5lTDwxy7P6FHBNMwArgLLJvHxIquXum8qZ7BPXDBLSOMQ1e7
j7k17dMkeHKS8TxFjMdM8zlpox3J2ndgB+kc0EuUqP4Gi6G+fobisvkdBZHRTbExe1jHVoQKFRZd
izo1nnG41Me+bS62N99Cz79bHHXrk/A1pEVc1OFpYNUe0+zFQFxiUu0Q9kvdJFDFJtjvFsCGXqNe
UZ6dGrrbnorXBHIwe7PPC0vk2sntYMf9MVaCjA58KwRIuQqN+5T/laWkY2EkX4wZPn35H0fntRw5
jgXRL2IESNC+li+VlZf6hSGpW/QGBP3Xz+E87cbObLdURYBA3syTVneouab2EqgEf5RPQSYbJ/Zp
Y5NG5pmKXwYlGdpPV/+QtmmvXsxch2Ku12Bx/YNfrF4SAPYrIUDWyMwGIFRzQQzr4dgY+lQ1OA6n
RDGpcDxN+nxpgGrDH2cKOQYyWyehQwZZLc0ls5f3l2lM603YFL+mGv6OSX0mOkrDytjD1nX9iUPY
/x0KW9uSw1/bsZ0NX3ZEKHV2nkvPwOVqN8yfZatp22yQ+dQ07xA7XcCOvdr2Cu+xGjyGOCkdrcLw
2m1HwfoWLsF8i3KDiWJXx5zwu/49z2vjFNW8Q7QOjm0dnrRWe7/WNJ45uzJkc8UK+VG2YGZaVDLJ
Qqdb4kAxzANZsFOduxgOhnSf2uwJlq3UPoDZBxrHoLyjcPBzJu5LzoSh9crPqCFOWdrm41xnpBUt
iMW2DZcGgdaU4OasEtbw5HPNj7PgqckqXEVVBXdUV7fEKm3MdzPJqvzPPHWsLD+09qau1DbK3CeK
0gB3iGZlVOmXBQ0BhFMH5WhqNNJIwywbILq0WsjCi/w+tqeisG+WFn8LmAGRX1yiFNoxQ4JhXbd0
BDWMK0TD4aOYTipsTgQesb/hW2v2Az3u26btCL+G7pmVjZeO0qOq/Qi84KnCUtFmxQ3/wGUuM6bj
WsUYq3zj76zHD49FSFx36+YVNaQdIRdF5alXLDxy/WHXvsNwXN+5hy/8hwtKwaPRUOjNlkjG494a
BOPn+RPx+6oFxKKKNqP1PFhEIWO9s/iJ2wnEKw0ND0ZHuFRCEvMij85esg94QH4Kj3eFj52Kh/2r
ju2vuGeim9fdY0MHXtIP/7RpXKtWdTy+doQQD1rRZ1jJiKDMSUFSjeQC+Mva5hooFB4JIaUTG/Lf
2wXX7s7FOiJ3GrbeH5rCH5TFwCsOfR5FSOygWfdUx58mKG/L9cf267c01/BJKBTqe7TlPNshFOn9
ONQGzgcoja4hj4ZWlEJw+OAwweGDtFpt+9uCAVCSFYy9EDPN7FVyzKR97MqBd36n+flz0OGn5xbF
oZsrhqsjE+0cOcz1fF4swVs4lj8pxsqg7FE40pfR0NyhvUPeQguvDOqGUDdq6dA4TEcNEx/vqVno
VV1un8Ohy/eSvRo+h/EHpHS3kwm6w2Qh8QI0flGZ3HkusrBTZJTzNvtuoHJVBsdMTBt/6l4ab2R8
UD7FJjUOhaa7fW7S19xguxygaoD9Z1F7dITqClu8CzDFxrTY+7RdSsu194yOngzR7py0j/YhZz58
W9OmNcSTVs2iB/SHSM6XJK7uNBm80C9xT3J988LsyaLItqsImsyIoMbU8fcLyEI+3x09knAFhwfp
kFZcKgcAt28BdnMOLmZSlh1eXTyCKGV9Op7Bd/4J+Ay0nX9Ws75ZIv8RUKBBGsPXM2PezNBIDcZl
AwNGphwGeS/Ha46CuuFvj0gvC3HAMW82V4sfUsT0yi4eEi9+iljumqUi2XFqRx8yzqihMIluJGQA
7aw6LBWkSWA+efb4kETBzmDCehTc08mPvrZsTi7lOn1Gz9noUKJoBlif7UPnzL825mMeXXRp28X2
tyAmZH4qk/iv45BnqJxswh4mEfTIXbUWu2bfo2Y7Phka6iwwhGIe4ucRU3Qp3OwoYiR/UEkmj7l5
QJlGrx+ZDtHnsdI6JCI0kEvxQvChORWchB/eRoPQTzXsp4olwQKbkoYImvWcGxyB5g7gkzl766JI
EflkTz9UNTD/xACgrDXvhk1hAt/1o/bgGZ29tV2s3HjCKNzR7hKO9N65LDDUGdyHgTRjOeSMfHLy
lBx5D0Y/fvqiZfTqCQzmw6WN2y3j/51p0yDea8awmJ0y8dYV2GySpX9udj7brC3xymGZMugHntJ7
BPs7Ws6RQWqMG9tPXuLCvxHPeCzsit/It6F8jtyMpxJlHWxhuw44edmzStZTJHg3GkpsPAUAvgK3
fYiLBeQrsY3wNnQdamMN5YYHYY75N9cl8mO0cLLr2gbgjojEpDCPWstdwXoFaUjtNEi2jqh2nExn
Qza3ohTPakIomcPjGHuH2MsPOAWe8Xhy45A0A9PMutPcqrDQ660D6Niv/F2rcGXqgUbeuL9k0fwS
84vKLj7VzeJDIYwW20gcE97S2XzlaVwnTbHppKYjcRzei5lFQgtEquUhkN3W5ETRzdENcLh67nEz
EBWCgbxwuaKINIoGRpCq6lQv6SwZ5tupYULmZPKeG+YxcUJsRt5xTMOVDKZdLYTBpNAmDEpGhWM/
o6w0SfbTRLg/reRIoie9Lg9nlbm0/iBFTTg20xyT4vJfJszigi8Rc9hJDoxeisjfyUb7G93PB9VN
V1y4La1fdo9tpDkxk/jre8lnXmC9KUfjkHKKI2ErUeKR9KIk05Tc+pA/GiPZRhF+0ijVDOyhm27N
IU+55NfPgh3Rpi0hzdSIvr/gl+tW2tsg8phXlCgnopgnPs/xOU2m5yCJGEEPr03pv8i5P41wJ3lJ
yZPFOVgZ9j+XNnrgTJz1UlOtdMt9TMfsS4HzlZsYVzpLXHPb3HrI+JDXVwHeLV2Qf215ndX9ExNz
2K/B2Q98fEDmLunN/RjSi+ZWCganawxYzqP85A0GQ6yGyUkxu1waC/2mSwFA1scSPobVn5Q6vGFM
H3suNEs3z03a9AbTHwLsX8XeP4S833gRenz+1qyM/hodoUUtbwFrMfXnV+FX1rVMUfgZbJSL9YJG
5xwHYMaosY6932RCU62W6KpTvTF0AP7otShAANjgVe9mUey8vLlXrsMECpIE1yN8N27/BB/7HbI/
1TXizdasXwXiuBg56c3Rk6zHB7tKrU0WZs5n7XIui5r5Ytn4GCsrPo1t/tbS2LaOerYA5ZOKN1UZ
HEOvrk9zFiCvMQVZaY+6MXNcyiyMFbICoHLLI7ZaFb8chZ8kpzuyAvxyQcmglmza0kZGJr+MnOJU
U83D8hwBVZjEqqhl7ekTT7UD3k2wMcyMxbqOSUNnUYMaQx43OLGAQGZn4HJwy43efeAK9seVgwn4
wkRlHhWbZlvjsoWJ5M7yVXFPcaNx77b2PsIxTFqKfXMOKm778pjWKBOtk50yvsdcRR+MJVEP6xnl
dtCwg3gbSLbMrU6bD3ukWpd9KIdGWiR7t5kaunBbItamB+R2JkyTB4fBTQ916r21cMLDHHXeAsu/
6RfUtBWNr5Y108FiRs3wlLNbctPvtyEWYafvKWc0oXtXyT++iidiQPIkbHHEWIPlAUD0U13lnEya
6BiZYQj2jcbVWmXiMGT+vy4wPUZnM1o4lcG4bd1jVJq3xtcPbY3DNKwpWQ365hT0OHjTLJ/pn8Go
ag1HEwEsVAnqbjj8Fv4Q7DPW+RxkUP7cp9BiVII9gemKxj/jGUvclwsyQP8THUVHR3iUiuDHwYEE
dYpSy7Brn30ulTSSdjhdxQOv910X4XYz4mmdxTCiezv58XDkrTTJ4nEhVjRZgOZpgOIBk5PTUbXK
XX13c7FHcSGZ54jfhn5OK3VI/LmveLyOzMh9ni4u+FkiGQDN+YMR0AwUzsnNBLXBv4sXjZpYh60V
iaI8dj2JLatg5bT+exgX9ynMd/h/TlYU75KsOs8eHs1ituEMN1gwO9m/ODE29rAx3Q2T6xyIFduF
x2fyWxhTzWuKG3OyxKWboj12DgXtvaT/uTKvUZ5QRS94+2CfzTlF7F1mosdG1ASom/Ei7AgG1nJt
TGPnhVLdfWUFNxXl144+AJgjCAC9C1qsZDC2N1goG1X0Pp1Ums5Al25onTjHPFH3sbN/C8znsbpK
KhmxxSBq2Nz9eR0G2Jn7LtxQ5LFemrqSun6uq4C35pLc9BNai83g0+k+2oK5rDMwByUaHr0anEma
BrjA6O0pCzols1wX6YikHL3imtwMfvM+psWpGP10PzSUN3b/ip4Xx7KNW/8mTnJuxGCjtlguZXXu
0Es9BhZzka6SBA6FCpovJxSHRmTbICgO9LMDAzE7epwKCbWAivDSQ+E1sGYZ2N5AV3FGpsQH7Ih5
IRykVnnF/1yVS+OCO/2qCre9LtLrjEoVZMYf34FwuuC+eTq2VrEM2sJbFEV3TurPpYHegGxMHtfM
X00GmrQuPTbLcyQJQ9NJmGXVmkbTb0XU/A2p9NWMWfCeC5PFMn+IWp064mCzs0j3HFgiH5AIFj+j
xXyMu8XFkkAliQurq5mQ/yVubFj6gAM7MMM2owZ/1hsQKo/K1vvaK85uNP/mRMuYahoMInzO09Sc
+Znzxg7uqWw7MBEOpvi6fJZxHZzHONpO7auK6NzCWwlk7DGf6Wnp4ns5T+BWTOh7y/kkL0wgAQNT
A7ykhCf7ezDV407H1W8WFqxCanc7pqIUQ3Xpj70YNNklwwYITPqJNfVURfbW46C/XOrN2NhIkzEV
lSs0i+/F4v0noRnlCNp49lR76ibjHZfI1msIHStsRZKGS2NGten1AxWnO4KGb3BFDqYIcSaQbSSl
WbWAPvG8QlO3r8sDOZUExTmTFYbYD0PwL6s1c2AUhVg+FQGuhwQUPx9NHAd73Vr4iUkUZcQFh8k7
jem4Y4X9LfuI1z83m4LyYNcTlOdhuFuBesC3xIPSFyaRsCWhjVqpDc0cYbKfYyN+MnwFnkcFPTd2
kyFr5QE9CgWSScC0IZ4UHlXgUbjMNh0RNBb3fpLln1Kwd7m1ccPd8tbBXdgUU5OcIXYnBPTVfvYC
HDr+PG+iwnya6vI6gHcd6DZxgF9aZA7XCKPQCix4PhiwzDwBqOsZbIg48NY2vekbKludQ2/T9t6Y
OAhxTv4xp/DSihjpuyrFYwxYBWsVnSEl8H9O7jfQtXRJiDLc2F7zWoLFEjCF29ceEdrjpyWSRXpp
uOgsWIfVkHxiYcCyilMhxh2xciyXuz8btrNsDS2outp+Hktsz6MHFbh8dylroG6Z+w1wDexADM03
KPCMwyTDlCq6ZeJlDOmlGIctnW/3FN2JZUJcI7vFEVauCvHQyr9rTd97TrZe5OkhTauvfDKfIhwQ
WOaZgy8ieOMtssXwHBUM7tgcX+2mg+7pnWt3QmvDyMBelE7Bjg9sn1n/Go7yrSw/SCegM9M0zB9/
UIF1nscfyICrUrwERgsY6XdO9Gayw1dFkQsX7auZhBxOGgTK6I1NZE+Wgfi+c5E+BFlUKMYf8aqa
GlrovW3BSDbjiWwkV/nwLAnyL1cvvwYyiF/E9oclzPA2jM6pKqE2Rv2wC/UztCgovVF8LWN1xxHJ
3L/ClUwQZOzlS9AETO/tw/KJ4Jx7yFllDtRPZ553mlcf4wculXydQ4LvZgSrE2PjWlv4sddp7S6U
cFQD1Ixd7hlvpDRvHT4o7ufkmp1zmBoLO4GdyfD4UZEUEKQ8Pm6pcUiUf3Si/5o+Ec/aAIkI5vkh
gPJx8v2K+WXk7lVIX7tFIy5m9MI3dmjjFxWLh1BTl9BTqlw1r0RqERD8A2AkqMTOoze6Z6cE7VjM
SbGXc/MnE656nRVt364gc8YJOgfOgtZsJeBclLY2bHqH0mJ+3zRev+Zt/gPE+E/DxJpErLxljkVt
Cg16Oo1OmNBvdpm/qdbVKyudUNvbTm1rx7ikxBYVcCjUXMTr0QvXRivR/0K2yUine96nmyqvd63r
ir0VssmSkpNdU++csObQyhfmVrIGW958+pH5BSZ1O0YBRUfBYxoOPpH0aaXzfu+Uwx6H+BrODQM7
EnVW/yrJtCRA9HRa32WHMcTgmhyefbppvdh8KMvxqOEd8igwqRq4zGbzhan6WtFyq/kzcpym2uo/
UIn3dU0zjuVFL3E+XhxuAb6mF2dJu4fnMgwP3fKiMnD+KeMUe8NREWDkkUzhvtlB9mXN70Jhcest
blbVDifRKqLcIlaIjdGfyM7+lmP6S+BhRdkzBbNVtmyE9bufL6uPjk6SUemtwQzrJhqWjHjICgYM
vf3lJgssMlZk0nJihpBRi21Vh4SwNSEFXrnbOc9vWkyM6ykh16j5XQaFAjqOeaS4caTrp/cw2AGx
EemXtkBJGpz5pzI+kT04aSf6iRxj1ylc5BkBrHagkrpsOVZP57Yeb3Uojg45WAWBYJ0zh2fzPXPH
omugdbYZ59+xyO8mG1DcZW8Dq2Ple+k16q0vyrHCVct2WDTwytIJDz3tQhkfTfPdAdpa8hVcdLj0
5rYolmqUF/Z7vuRAxbBCwBV2vLaxth16QDQOf13TO/fl0UeSfSRUQw84ngwKzdZlbb5KynXmKUKn
BT/ALNxMxLCVXkJtSaO3nbRezUIe5rljz6JCRJS0b5Rq+qqtmTa//tHBq7fowEh/07rnQVi5y7AS
MfQpbdPfmi9tQ3zYXPl+/hJp8niAPdAA+Fk8R1Obxvxn1TFZVo38HQoeoKrELIqo+5I6WNr7hd7X
K66uOBVdKkFi74S/nFw7QjjnHV91uBLIdjCwydcG09CpN78yQrALnzTK1W/rU9LKAMtpJQBrilO8
jgSvvxvn4CFh6jwyWQ7dhGlKUL+a5COhQNqe+GgNd9tF1q+041+HesMjVMqzN5JcrxSK7LLBA5gn
Xj5slN9dUmpQjGY8EOal+WfQ+zJvHiixt7Yg6jqx9Hk534VHSqPE9+zFNpo868nsOCIPCtQLxuXl
y5jMR+Z9zD1A36fgnoKZgwuj35SGAH92/iY5pMLlOsFNbQ/g6kjfHavV+vGM4TOo/X2z1N4XDVA6
DnYq/ezTdpsxnmmjcGuF9nXMpzfTCTZYtx8W1TQgVSS6litFyAfcCnqmuPuXdsD7MuMEoFkixj5I
A1gvJZtwZONjV05wUUX0OFvuK6i2fdyi7I12+U4shS/NmXNuoeX7RP4P+ffMVPwUcnT04R2TYQah
Qku4KLCjDh0Hm6T98AY731ldiXONt9Qw5LhsUmFsrNj5mtQEDCocYDJnN38qbyHz3qGl5VOwVvxC
6JfKzzm4WO4h7YY9c0uHoSg+LUn/jZrEi6J2N+cL3Xk28Tu8rVsaBAMgfPx7HXwTmLFoaWHzmvCX
txCXC68d9rGu5r2NpEFCRPNlDgNHIRh+kzqntoW5xJl/lmMjctfV58UVjDVgZ/2IleNOTeKPYwRr
Pyl+LEPduCxKnf9Q1PFuO/62iotXpbpwp8ZBH424u6cqvk8TExY10L9YQkA3ggdf05KsR6Di3NI/
eodUUwoyamgWN+d4I1Fx8Ii5rZzO+KYciMuWgyYyK9yAPZN+yBxtaW+sVj9D+qFtxRoPKo8+Bxdc
ZlJT02L8swJ1kF19NJvCAf84h3AIk1240Cd03S/153S6wr6CmUNRZ1vWX4nK8lU7Tbw1u28z9B81
85BVWNJDm8EvxfFEe5TC/Ozl0QsdAe16JDJptAjQZt9iRg2NJ5ehzXJ8REy1P4kWb0NTsZn5sIlL
HOrlEH06CwEq80fS6DH4T+NkCn2N5Pi8LPvYTj9V6NxD394ObsJbhDSdEwBKyVSArPRtZEAPExK9
TVh+Cnf6GhLuCDJ5NMlW4VBimGxSL33wTACLE3qFFcg/sNl/ljbYZXk1Mb1hA5cHM9svF6nlAlNx
Jd7p0Pk06JipJMnM2GeJcp/aDwHLsgnp0MAwcA0HD4Qe7w7I2NNrpNl2KJP1scxAi23qk8SYTaIr
uROyOQW8d2XRIhfygGFg80HVU8VpYvfHV7eye0yY/GcmENycPuNSUh/91v8NJ9ScjofDoaWuc8xL
mJQvo2g+jcLd213BY+3wxvTHvQhHquPat1zmR4bVzdqVpTyP2P+gCJMjnyAccLVH328K0IJ1hzvS
z4xN5uons+xeuR89NZD4RAHIJFkM+CwTl0lG9r9onGz7sgB5Yxsj3D8GbA2PMPXTPkYpRS17YzwY
jn+isq47CNXcczfKby7CfyyxSlJSubYighOQAAnEWs0qg6211A3HPTgPHcsz+WMPGFFH2Ji+1vWy
TRYE0zy6qZOsvyJDv1Q5xZdByVow/WCP9XUPxPVUm+aXGL2rEBVqXYuO0kgywKN6dvlUI9LWi3HH
pvCqfefSzybdmfDXUjyl6Ht3i9IeXCwgauPqK/TKk9vG3N+r6qlFIvTnCAZ9y6sT71Rs/es8699y
9Gzs8GoZuAHDBrKbGT2Iqv9ralD+FWL9YEcUmamDVVTe0cganp78r9dSTx3nRC4LiyXTbGBC/Ugl
P4NEeDA6hjtomb+WXXyZIbh+ViMGG9R5QzIQ5FY5DC4WjGDVerxolk0dj9UvZEISwRBHoWVYr8vR
aizci7NYiEB7kZRxtpVyN17IVb4iYdHJ9FIEwS6a6iNi/rCiDIemxgxkbzqZTNUt6wGdEDjyUi9G
kTf2vJUrsV6OipN82zIhtLL2pXcwL9r9qwj1jV7ew/IAd4GFNMpR0hnYpCghlZajNmnAMtH9BD5C
+Btf64+ha34imf8dOoIIwoVSJbpzsPiAjDFJzrlszwAYSZbRG4NAigGOe2/cc16vLOevKTgfpyr5
BkTFj9b474XLUFtMCreKDw6cD65HR2HAHwE0RBmp2ErXko7ZlT3NTFWCZ9Mtnr3Ox9YcuY+dwI7b
6xF2EibPAAv82mYjLgfakKvp7gE/jJ0cM1/8IKf8xH4M+1uGTzb8u7VjtxU7WPDcoYgVFJBsQiPd
u3rGcZJeg2q4zzFX6dCK3jt7oFKFmRIIk+YNR+0LEaZbUY+ntMdL49oT0jVe5MZmgwuno9GoCA8u
FrE85rxix8abhhq0Stz2D758MPiDjYF02FtLw0rrn2tOGSFUhOXcaDDcrVJysHn7ybOCC4eCQGYB
cwYPphQdkTR5Rz9/zwJigJPTUBcdZrex96h3x26YG88ZRli7FAAhTMpMu/VUyMceC1QUm+O21B5U
D8H/repJN9GKzoivxp03MCFY4pFym3Gj3ySe9YoNJIS+xok27IPuRPFkd/Ct6WQGzvcEL3NwkXg7
QlcNi3PscC6m7auTMdAc2gwQajQ+Io6/Vz1VGmaOS2zMNQN+y96XYfWhADvFLtKGD+cfms8anPl6
GmLGFMzpUDQucvC+grm6YekCXOTJl+W30jhMV5mj8D+HtFlIhmrppfUD1MN88XU8eHwOqwH758oe
psMUm0csLvUqUeA05vqG7d2nQS3YJHN212Z8XaxxlhdftUaJ5qBAzOYUCZPiKmfKDw2QCRwEnNrL
xRfMj3RSTfMiAAyxdVKfQJ1DyfdnCuuHdXXMR+O+jCg0nAyFkSCYGF0aEEOblINxm/p3a3kP9H+C
cnwS3XxzpymA5AcFIS3fBCFjaBY3sw4u4xRTQcHmUFrZQo0lvc35gTFU8Mw7/kA0nIb2/I+H9Usk
ww7h9U4EFfNPchajDw+Ggi4GJyO9Bosst1xsEUNOnS7uJWJjyR697NVhQ3jPGr6HPnqw8ZwRr9pO
i7Nxyn+kn277YN7EWXk3PPJ7BRR+pMQ/QZxjOIi81yxFAlfLV0KC71nNRH68DIEihEATKOMQzfVR
OnrncaQoPHEc2gJoXkF4kq3S4s1VWw67X30va+fFaf2Prla/yx7ZIQkuKisj3nOLiUk2Lc0UjNw8
CaIl5kYcRNbVD+LHUTmHocaUH414oyzvSTjhdzhUz42OvoUlmb7zPMkqOBT2YK+9oMiAR4B26Jue
fqzeZ3wAPyhVBdgk68rji+BEOl72dGy1BC1IY9xdZH5msmAVl1PCUCvNZLrtdlVRHGvB4SntgAEo
HV6Wa6edhNU2UuIsOkbgSweVZfq4lMjLkmvmLZNR4pTAGYAg8Cg89ZjnXBQj88RaY0NJok0iYXRq
ae2IMRJjQSeIS/efPUIJXf6Jn2a70PD/zQnXaCcajoHybzHfcDXyrsAu8+y2/kMRxm814fqyk7i+
oIWM4oKk8TDZ2dHKmcqRIBBMuNAyDss/s5lY9RO2ETfaBwPRYz0fS/zDnuxefTt4G9kwOGO/9BUH
4ZwjYai4rwbGW79oEn31Hc1fRknkx4sYwqhb3aW3lOnGnLk/9GLz/7tYVRDSekMsPBJPkzvtEiQy
YB38NpjvAzFSdkbeEicIoemYVztQu5K5WzT055mDUhYzcsAMo3k8ZuRIsyTxhoQlApdTdXPSSfWo
Gu/quDPgXnlc+mGX5YgQss86ec07ASxzeSk6/FrZFW8QGNPCPEPNPWfUeIElT7c1CwrvOMG7LpXX
fsifK5KHK8Cj1H226rm0wstyE/LHfqdcCgqEs2Gk86cEFzayM/CKeitDbyVqJppDpu4+TbtxEr7D
DqHNI3xqvf7R5w8ASf48NkvSDZbnSi0PUhxHJElpCQiD5BqDZFluI2Uz/szl+N1y7vWWx7zpXhGk
aVEAEFO3FQfr9FxzckKE+LFTk8SVV+xdN/9IauYysTzpYaAbzLn3LVY51d0bKDE4d7cG5Qk92cYq
77Z+qk6Gx+8YB9VOUVSD18rdMg0iECn8h3BqAoy4zVMmeRcKrg2uCSnAoX4atnyPiX5uKAVHmPrS
rXxDRENmZ7OfhvbZJLYKiiN5qpCq2FN5KEqAF3X9hG8PVKwBOhu5Rnin5QBdNuJhasdzo2lJsBSw
EuKxqwm6fq7HlyQfvnSKbdx1zPLBSfz/jxX/JpKKnqRbJGO1ONZw7khAck7gs6jMi6i5iQ+dmh7q
3ORmy88V8OqNbKBxpnWejOEk2u4tUMPeT6CZ8gagK4Xv2smcY8kPvTzIso2e8jnlXTn/7WW+C6wI
O4/q3pcfNmH5OZ0oUHEZFZDQJTUgD34dfilFtCrEXuiXBXcNaIkrcl+7/3OXUZsTh7ajD5lE1zFS
P50pt7mt3y2THmuj0dUlibKYy0k5HIvA/Z60QhYYKCx2utOARU0Z/YXz5oNuOMA4c/WGoWKvF5xa
2d7Y40hFDKTV0XihLPf1JXCSq2MoLDca+KxBaGkLmmLkoNYOnHeSH2xfvL7aa+B4H3NigMlpqvXs
Rf+6zGO61gJ58qZDa3GdWm6/SWmsS+k/WLZ1sGKmoqraWWp81knAJj1yp5wW14RpBGet/K3syJ/N
tcWFl+pt5m7NvSwIDZb4bZyoep7H+EF31Ueluo+y0cZqjDsgf6a0GEa35bWd4wzEts14sYseE7N6
ZgCHhjB8uI64Zz4uQMj0l3gsbknrvXQAWLikWzgvWEu9o551GS1NZ/o3D+x96pOPC3FvBrbn7UvA
uCm9mRtBNnYXtuJRUEhrzTiOMdwg4xvVXTucbwDOYSevCuj27YFmnWQz2zY34sLxN5aLKFrn6Uh6
FIScGSbkkEc6DWC3DbPcd7o8cDalcJDDTFPferxSVLjoy5TRpTeKDUEmQH7yjzXl51iCaLFrfAZj
i3LkoW7M/vCC19F5lLW0GP3UnH/b+SHBkUz0LTpZLgNSZVi3EFdoDn+zCxgXRzjiZzPJ12CBvz2s
m10XfhAPxTfCRKayy0svnLPDq2dkUOsHGd/lfHM0Y8O6oniy5yyGZw7efvzUsCHo2XuhzPToNZj3
J3Za5oeUMNoPvbD2TJ//hPjGqM/Yi4HXaDZwTKVYD/uVbDf0TJ67rN32M27mgD2kA5oFjQCcEJC1
Er+KALkuwAfYNlHaQbTFTtbsS+Xc3NqZm4w/Jr9KGS+1n52VFCXqFkYAZg+hGGmUzAEOWjCnSIYN
pQ3TiCP6yJrBdteYq9SL4bcY1l6gWQwFM4iI0gT6DmNcillLk3RMRIBNk724mEnvTV+ljXfOSBcz
Bz/SyjQhMsH5MrR1H1jN1Cy8+mYcXRKj8Vae1V0j+E5EmJxu50ELclIL6jE94AwCctt+cngrRU5I
ziF/81zvbxlwPeZI22dpDduDb6cePcD2w71Ku5vjlJgEmukkLbXruolyZbx+TrxN24iutgpmh+w1
qU3JvNOY4/hMwvuaTwsYq2N0mSg8b8H/p5BBsmHVtvVcNdmzNwxo/Q4Km61IhHTFTGsldNT/N1BZ
iPMgxbsacOjZI/tWr53yhFZ3MbLox2q5FCcR4p0lALYnaGx5YO60RVVPMxAnzQBurd2YoFY0qXHx
CMR3NoNh40rNFSt+F0l5c+34oSnkN14GjBQdAWFbRNHDoJp2T5R0IwIPzRx66jWloJz+6BaoEqRE
0sdF6+6jktpMFPdqW4IKu49C+leb8AACGC6sfZXrBYgRF7u+5HpBCOdZsu1px3q1W/HF4IQgSWbW
WynZNJijPie55ZPiNBnSj/BSMTId2gre/AyGIUB7q0i4N8E2tqiuhfa/VXH9mjTuLa+aO1lIh/WH
T3RK2we7cJ80v0EvavbQ6eCyVDLKIToP7xFNRP4EYyOytnK0NkOQIxqK4zI5bG1rj+PgEpC8jobx
Br3uEZjw4mitiCcQEykoLY+IHqcmEFJKiCqcuXgqZEQICTsh+Qh4SBjjqDwv3zpeuZsKYcE1vJ0I
nI2RqGdOKz+Igt8Ii6z8conJ5Qje0xi8C0K0axeANNB+cJBN5+8KI/mORLkUR1QMp6MvTP+nGBAL
YUv3MqT2tiaTW7RoG3ErTxI7exGmZzvLCfmNb76qjg43YiKs1IMIZgkN7TqSBdEL72c264KxRfAd
qOo9lNbFHeaPgr+gsM1sS88q1XM+OF9Oa/EYXGx0w5Gxk87sOxSxfR3aYK4N3EnTGacas3nMn1UL
Y9uzVEP8nPMotJGKpVfnPsd+23KY+IwnhmT/kXQeS5IqWRD9IszQAdtKnVlZWvYmrEQ3MoBAw9fP
iTerNzbWXdVJQnCF+/FNVg4vfJ6LWsunsezeyHE9i3Yh+IazOHbUDxRv3sTh2WuTSzO2D9BEANlG
6pSzcXkUPmqZdokDSnS4dy6f2+6amMk/60KMWYrnoDggMT+2YXVZhpUWtmsYUjPyZEDo73lnf3gI
Kwtlva0r8NF5NolRVTZf4rX4cHvZ77wxfU6j7NSF86MM/cfBWy5ywIFlxUxCa00E4mwRdRHbCE6i
6a4KilMzjISJTsRezzVeN9t1E/jaMWohoxJcwCxhtLYIcESNZL70alv6Oj3leXjr+cO+yarHLsKP
7o72r1znY9wEf7yYbXTT08cjeHjO5vzdJTK3dVmgNVP/EkwxY1Dlf022fbKIRvdm8dephzurFz+T
rQ5F0N4udU/0C9t8FgQPGlzUxgfzdo2ayKYca+8D1v3cuCQCqSLFQpzYp7kTe7dq3X09LmzJ1Vze
TuihRx0+J/lwu2q60KVWV8PPTILmtNbqGBYZlFkv3xp0qZW7z6FFmIUzhoSLc34nMmD4i0ga9d+L
q/of/ETNJnXCnzpGyFADFQHcsw9lcN+QrBULpk+pF8LukT9+Of2tXbqOLp5eFSVXrGxxgDGT78qY
PjjLs99GTBzx41PYEMtSoGAcIBGhuI6O/ejfVinVcuUbDGHyNdUpzmOWS/X4yGjvt/GktSl081XN
yC0dcoSSMCle26mhQ2NDSCwmVypImKk17m5SooCdwlA9GM3cM6rfMz88BQHLp8hPjkjKpdlQPk1c
RO2OR98bzm0srS1RS0hHPECTTfuBN+x1xJUC6q+BaGevRxfSgnFNbrWNp3ATA7ioel6bcZ+/V6V/
LbvMA5HQQBWyqkvA5cYIeQnbEE/aEn3Ha3/wGohOyUKjmgLabJ32MaBYRZNTICXvOMyS+L3OouQ5
c5vfQQZXMfV/+sa/dxUTJwWgaV8Py38XJkhQlvRL9rH2+qfH12SJ8TTF4x/CDk9Ot9zxIthynBwK
rmCvSgAN6NzvaqhJPsDnD68SD2oq8SOqATCY+yMzsuai6VJnrJiUvvcVlNQmuFsD/9exYOzKrL+E
JiZW1b/I/3E5NfVxUJTQJHpdHEewPavbt8QjE5ugp72LcWSuxE/orgCUdPAnthlaw0TaTzXBHcBI
HzzzR2KUlkvxt8O8gx8WeKGe0mlXttPbGhvlfzuf0ZNunHl8zUV/WhGlp6pGTzJv2pyIEyQdVECK
o3QU67Rzl/wZpKF30zJpZWbKqDRFXS5iYULAo83SgmCyebhHxuVN/ThPw5P5A8C2XtByEUOA4pJ1
5LbicJWR3g15eEzH4XmNk7OI0x07GblNe8ileepQQ2Vk+CG7YmmjrXevWEC9QphGMuCnZuGJrwLd
3CFBueVXHTSmAAE4BktmZmPywrsCTKKfCPRaGUprZIWes/fDqvZ3OrLsgkC8pZE7K1hg9OcOsWlB
6WSHBCeU9U5iQh58IkFSCqFuoQpwNHCzLX/H4ZnVL04venmPVZC+dZSpqAiPK/OkYRRkx/n9IGwz
N0CHnqUXkI6m7SXCNvktkM54XE+ZBxYMuSlsnrs689WtQMKCSjLJVm3zgJH3hjO/bcgeY6UusHP7
RRenvNh8wYZjLPp5i3eHMRYHvy7Q0KxusbVJjSvxhid1c5WTG9fbtqOR3VqWQn+iBT7drRznfDjr
LLSzL+02pTBYjoDFQZEsffwkSy7i75CEUJRxdxjbspSVRWR80SRGPBRXDG22ZTnl/V2yROhX/Yx+
jdW7n4tbGc36Fdau7//4qVMEX4GdNsvFlYHEu9+MlSAFKIHxR8yaZ6SMuivmjYNUEznvNLsFaJNi
wkUzsb98Idor4N3hjAiYkikW4gwAX1gE44V2dMzdZHSY4LcqWRbgtAOfLs/sGfEA/PD5WDk1dzTt
eNQ9Sqk9+RlVLbQvpkEDgtqGJXVLli7SN/Q8bCK5Q4iKKRk/tA0nU1VUeFMra9S8T0HvFDcwKkhl
LyoLLtVOhAwG/9ZpFc/bMPR8Zz8mDRV2jOXRf+4xLFcMt7sYs19bgjk9LE4WkWdcJxVDSiQOxc+Y
WApNQ+wOCBCBSggd3xWFxSUKy9S2mCLDFoNB1gURo8+y71+F3QXTXdtYc3zLhjTj1h514aybIOJT
GjRub8nPLum4M76WiOWp3mhNcv1PRgFyM/Ekpm0idL7rs76DTRPxXYwNLovO4ggpytJk7arCwvu8
BCAWHpoSF9lPA4WedXKyOEYLFQf26mCeC5OKN8KMHqYvDExQ2X9dKZFxbJLC3GwHEQEqg4vEmhI3
wtzNCegKK+BXZuDXWzIFNovFiJG1m5pC68f1Rie4bRGBNNMzvEuxNGaz7GGS9V2C3V/XoQpcTBGL
sMePceB8f+87P8QY1RUWIatdwgXC6jbbk+VuS8cnhmejO2o7DCxuvdp81BxfvMVdUzfuS7g4ffe0
RmPczkgKw7m7wwtrJa92DeTmyDM8A0NOINJIFJNsHOdgqzwuNTgu5VDAU0KlYhU33tSuqDTxaFUc
0FENFGUiC0Y38Z8MI/KKyTqd5D0O8ap961XtoDnonXbRTyKJ3ejL74e2p5IkDA6Zz2o7uaG7pXbd
/clbxg7f8zp0RC24vDmnfeBWg7uwWkZ+9pNgaYvenLRR+QcFvTM9IF3XUp4p1PGUJqnoWI5NvVta
/JUZAWt3MwQyiaHF9T77zTkr2ireiyy2x+cl8FxaZ06rxW93MpJqRqfBvDwl8gF1RsHgNyNp/DRM
kEsHWhaNdZ4JMn99AJ5odwVctTaRNXv+uYrH10HOfv9YVMzOPKotchBJ8utn149x1tQ+SYuZNeJd
u8nTVTFv70fGYgWpj3bhkrnmuUBFtig3UuPE5KxJIAwH6P/GbYlgGcyZLlKFHbBjw/uG1NGbHid3
CQxXGTFdxMTcsTxmw9C1Kusjmp1BHiQp9uYbnypvLs65xWch/aSpR0hVHCGGSQNiq7OCh17ESYMe
DnUtpDq367r31AbnhnMXLKb4UUloTxgVksAjPyux8y7b09Nx8pOOW01AXWy9SMYXsQLngShkdNqJ
GJrcyxzr1JUONpFdNGgY5ZD0mBodmVekXWe22b1m2JhHArl1sGCI7VPf7376YpLVQ2+PAkWZa/sz
EloV4JqONxw6ffXS5MFSPRF3VSz6VHeNZvi8GMrU4tsdY5gkrqr7igkOYMFZDyK89JhoMflGkRNh
epKxz3L1xunCNWwJW4j8Hq5nbUONRL+XMwix/AH+6b71i9T0pU5mcqnpERt8Dl7rhlJhpQZpSZgM
i/jF2fkOw3bBeZCDigdyOPYHVnjs3kNvlJJ9sMWk2Eyi81k84reyoarMZZqQJqj7YhkPHe0pr8fV
rv0+uIEX7lHjal4rZvOYC9zkN07rWgHIyybtIrXtE8e2UXrpBb7LsSEaN1j2xSJF0NxNIilprkcV
BEmzmQd7afRWo2yYloOVTfHwd8bSIJjXYy/Ll2d7nlHiXLwxBEb9YKV1W+qL9ERSt/uuZAB0LVob
e86hI5kq+AdbzA6cCxqyKQM0HVmBr67aCaKAYJgZYNG+d1UWObvVCauK8XwKccYk47pJmegHreUC
B3wfYy+rRnRrITx/FJLTwEyO4mDt+TdTAjb0UkPkwRSCcJrb3xZAY3GHMX2OnmarQekKPocSgs2J
NQ3SOziBn9JRu8hrx+xxJC2HZ2419tHRwT6qxkR6qOty0VnFcHA52xOGgHEeUbxDuEJae8PKO80x
ECBcXurt6HZt+i/1pyRlANJlDeMslWC6YoxWaeWKDQbWxBqYwIxZxwaurT2WQm03A+bbsf0skodu
KCuUnrVrN1O5DbVVVwF6x5JbvLBIX4FsP06kr6KiULBtYwoC/6BqQn0yIkS13dwBncqyHdzyjiaB
rFmg4XnsePPX3Kft8F3AETVpKSH1FzyAbO1B5IslzbsPJepk/YsbSprcpS6dreiAMIC1OtAoTJIN
q2j8kf9sN+qqk5gWrMpbL4T6UXOCVY31PtcVCTJMS8oaBn3cYLuKLbDVzr7s8GGfx2QNWswXFlzn
VSdJ8OPEhOTswDhEALt88kLmMEqgOHB/N1X2kNmBst9xKyyYINnYr+5T6lbeIk6dzCFmYFRzhpZo
4Rnj9Xyw8Cs2h3boa+LlKfh6juJgrEV9j6wylX84SED4EKRYdvG3x34Q05BYsr9tb409Bk8e8WC9
hGw/2ugXG4JkJQaRlawZlMalhHFVirhJ37JmGIApVWEYTWQphok9ocew/LxLsesuHcY1PZRt9qhl
mq3ffaj9aD1gOnJ8gcnLwU2+hbGcsqZwZeP59+jUs3LcUcHVSFJBmrvEzqbpNDAh6AA1Eg/eSKwM
Q9AhjG4ZcvVHO2H7ZZ3krGrkHOmoe/kvQzAg3JuRwxD4GxMyL2UmHslp3+ih97JT0jaBGI/UA55l
b3zI5f21ytiibHsNA6k8YY7txIMLjXf81LYW5NkWWTK9WTZMOpKE3WlM1c7rhEAxH+sxepUVENM/
eeYnvJFwzyXE/zZKgBZiLF7XvLjB9gzRTzw5SYHQMGakSu0FDZWdMe4gTjLSUbXPeFnJ/6xAYZ0L
dR9gs6zf89bpHZ/5hZn7brLFEYSuCcqLFDzWWgwWpQeukCTe8B+Wz0gKl4gDAsWYRUxYPLEmpLcZ
bHt+nuGFcvo3spL5M0FPs2hYWi9DhwjXCbSod7UI1PhLuZVkH8rJq/V7wCqEoK8WMfcZk7bE625B
eKfSI7Yzt4QNuy1CF3VaSklAZx6RqcnimEEXycMu4WDLp4Wv0A2BSbIsZ/y/5kGiwJXC/UGOHFRq
eHDo5gQCOjv13S9KVlf9ky2QK5jkPOgzkurEltjXBoyMLCZZzPYItia+k8I7UHD64998RBM0MtTm
Sn2unu72HqJR0OfEPDqfATuLlp5MxzFblBnHuv9mOYKOb+PIoEBAnYJMgfkzYDGMOL3iosGqWsJl
gAQ71I2Sd3zXuiw3JHxLllXhvKjqb860EfgEpQQzotG1PaS/aza7DUOVJXboLWdkmTwVC9cSzSSO
4Cgj57d1V3Ve1Br158gDyvXgwznBh5QoREB3qbWAlZm81caSntOlLz3dXd0E+uSgrIf/6LsUZ/he
LXd0z0OoG+NRn30G4+BgVAVpJ+0rZbxE4YJNwi17bpstV2IKv3i/JIQK24vyh2u5hj52I1kV5lvO
fblkIwCnHDoaqgW6kQ68XAkGL5NJ8zfsLIm9dnBM6p6vqjphQ4ZHDj9SFi3Ggphlca1vmqyrSoeC
jDImvMygdXR+cQvuSMTrHptQ/NcV6qnvJIL9QxaSn4b6m8s7jXgZmKEW5zRJVpA2Pr5KuAhszns5
cJe6dAZ7Pg2PAY88Ibjhjn+aXdyVumi86FiPOExfI2znGDh1Hznen6UIbWqyTuQOBM85d1PmLtXE
4e402GY3eSeX+wSmTtqBTmsRdBPOiFKJ5PuUSLgoihl8HFUL+lzfRCghTJ65CzL5daLRXOnbIdnF
NcypJbECUh0INWP80iEYXm6rmmwuGBGdRBSJ+ruq+kdAIRE5EQ5zfu5w5qRJfPHDPE8PS+dHy98m
Eob2wJOWx8cia/II9XEy50V9DqUd2tewa4E8bZgtTjmQMTa7St6oTo3WL5ZrmwOwTnOf8By6lRr0
iiQiAsd2nqNRvhnrdPKQWXv8ekwO0BfvQJ9TAoYpPepDnoyyekwZVM1fOONNayOn0CYqUWT1ulDa
kzgafRMoMfaP7D8aTdyqWlS5TdoMbeINX0SRz+yqyir+HV01YJViqeIquMUjY56HhleJJ8x0ZUj+
NpPO/I95BD2xYE0fp+UT3amMXotg7QWKhMYOVchlT3R4T+LvLD6XKusWIC5U+a3/yYkp4QzQk3nh
wPBJJV0MwDFmKRJ4I2jaG0Fg4/xThAXt6ZVAnrVBzruIePrL2UNIGhTBPPkpJ5lRUEWBLETzTNhD
6v+O0tclCRrWSEMeJZFt38ediEYLMmSUkNde2X7T2kz1keDDPyqC0WhSQL8Y+zbYf8Y8K6ogQRE1
gCjobW/tKDasjpcnSjGSsG9EUNo5A70gnFW66Z1F8c5Oha0RqpV2MunnnJ614HLu2Y+RAxLFRKFL
xMWJx8D7tXWHbAKeHgDJ/7B8FvwTZvCy18mhtpyyvvdlnjePbVsu+pDaaQeNpR7hUVGh+TUo7IXd
/1U1bYeVZEb+jJuvwJuofzQv2/wOO3ZjUwXW2lkefDfMWR4w1eta0jZJ20AhU6JaIezVbfzkkc1J
GPyzkn7IBDlOEX0V+q5qmvSudvxwbrZJjwOEwVZnKbLCWVez7t7aDW8KHJBTiZhbDaWdXvokdVMM
vCluTTL/ppewoKPdoKEsqgNkRfJX1lUM8WbOaupMJk5NduvFwvNOQZXiTyVQyBo2OekYFAeMUSD8
z4xq8AGU2W/ZQqVsCGfwiFOuyqvjKu+8sBa+YoSHhx0W1ONeEZa3VIPhg87w7juyTc3XGtRMO/s2
vAq/B0u9CuJlb7y5rR4GBYO1SWgR8MrgytNRiYMElxvAi94v533mzGQJ6mC59/3KMwNBhoOdD7XF
DmV36sx7fZsy6LjXTUpChXBnvob+3Et8BHRM67aoayJwG7/3SFHmUDklpVv+S4Ms3XsxrNhW9v1d
OEmeNtoA/dMxsz+MNPZfZcdSG5asYEXkYkEvd7aO4rvyPwtXpcLHMXTms9Iq/O4m+t46YatAe5Ju
gdqgLx8y+7YFGHqNnLr9cjEWMPkpx1HyMLi4+dgFMzOemFrEaQ0Itc26z4np1svKNG8HNqg80ZRq
iO5D3m+RFpaPPuI1mJr4dw4qL1/rdpH7IJj7kwfmGtaSQsXKov0+7Wg8iQRKj8iB2Pra2NvIybZv
fQ4XBlqlt6ewnndZvvbXJu8w3C4Re61Ud29ArbwHX6PekaOTbxBQ4UwarYYEWr+FWQXrxcyE/1qr
UodlHWdEooqYBDEn1hN/zWdeYEIQimtaIDqw/Y9MoVoRE7wgVHanLgaDiTs8IkzCHfNb3df4umMW
TRwcRLquJpEzQeoEYp/VMfZP7z/H5UAVWgfuFoTqzq8FvWWN7ewTNfElXVPsVGL+kwbR09jSaqQ+
fSyoYJFdMk8dJThEFqs47eqXGvCBkVuPdnvFNPxZlwR5lVF1MvvQQZcECQfwCCG9zZTgkvjOTBZH
ydhwyEGP4MEAWsHXy5qkqJp7QQT04IT0klFPQ7/cZgkLSmuEJ96ShAgkQC6PWYAjDBRrlPIZmu7g
j6sp+RgdyRXonxP+OnrFz8dyGNDg4IdY4KytGparj0Vlzcgp5h2MpPdAi/JkL7Ae2tg6BIsP2Gfa
5lL/ayvMgZLUDSI/cNcV64ufxQeT3O7mBIX5JOIFTGz6dEIkTCeSFrd96u76ojlyqj877FfggRCj
1LPdnnbCcnfksZmo6+nq2PVD0c7bgodksf9m61eqEJiB/SBfeps61c7VxWvF/gsV80LWsQvX0jsG
cXWQfLMM6Pa1+5tI9JiOvXVrtu4l6MgGLeP6yXm8VVl7JwaUERqod01iijF42U50pCml7RXDgoMd
H13zPpkSmCB2TC8IAOb2wbfxLSHF24q+PC4g6YE/GUic6z1DkSL+cM3fLcKDacA2vHwPJBscWoeV
vTbioOa7dv9MabDL2+hUkNFku8RAzavNQxnPv6MQatN3wZWb8ZqFE4Go7q1jEz20rgfOwVtvji+u
5dwZjWZS8iaBDnMRPf4Zl+TzPsInVa3hO5m3n21HsjJYCbng3Pfe6yU7+nN/6OFGqyE/oHal0ghe
PDD89eS+OUn1yvkLSlgTvLJ8YPQ+ydjejZ5A+citzEgMlRnyZgsGFKyBCe6Vk0ybldnX4Lsf9VC8
qDh6MX/QyHMjJaD5eBjhi206+0cmykx+vojf2Dbqi2zOowX8WEEZSdgtouMHfZztQs++aWIEC2J4
Wouv3HLPcCkPjZp/GSgeIfg9DvXrGtm7Xk2XtMpOkpUz4doyCrahXC4z26g59D5io9Z0KnEzJgRa
xSEV/mgxum8/7SW+Ym29ZE7z0zYTIr/AhFvchg0fJuQPz6lLsl3KZmo9VispneRMl7Yi5wfG3cR3
5ky/Icr/htihUlE8olr1CqzUPfkWAYmfGKRxtmdHFShEj/NXvZQceOOm1fMBxddDhufUA8rA3diQ
xeO0H6O56hxAIOJA59fMCxxWwoU89xlRiEX+ViE7CLr5niHfk20Hd7GKdp22dsFCJDcCRmYumz5v
Dmbp7wHqsMPhHhnZF+EwJPeJQ8OzNiPvS5mqlRUnmhK3GQ+VQTDAKkfPGl8jpsS+923AQL4Xb9E+
b+M2Z3vZ3iWYbzOvhsyPxLH6tad1HxfBowMNPswiZK/9duSq5fU3se6XZMBfwaaByd5t2JabFpaQ
Fss5ybNDSqKFkWpCZbwyh7wZQuvgBSDvajjmaNeaLDqYA2Pm+NbFP6/rcBT7HCpo07lXGEywkdDF
S+vqa0CGjmUHRwZZW3M0axK1mW8u/XC/wE31snBvjw7A6GrLk3qudf3f/ZXBCGGb9WE++4AczgBN
AFCSLc3ZyOngynDT1tmLA6rcnjknMRc6xvnKU2queT7rW2pxeK7xSWTBE333yeNYoF9AIrlcKyc0
RMYtOnt6JWeHrGWL3+fEnPfYJtafKYm3eYNZibMPvPmLDHKsJ/ZmII/XcZuzQ7cUs3ACaTV8oxq8
RJnzvmIX5R9pSE182Qt9eX3ivNyV5AdhzTtzvffCKgjkBaUeBQf2eMjrBTi3mb0DK1ZFb8RXBS74
KZw9dAbOMREJaFs8Dfy8nkOOzL5LYLuADgkbZXdovpMFZIT5ejULWNcgjHN2E/4PW91TGH2vWFg0
VpeGkT8/4SXMxkd/SJ+1Hd1WCYx7VvKUDzdjNLFalofV4rSZ2boCYcF5dLKneGv+dzTmZ5uDpAub
Pe7zjqnFnHqbwqf9R00RzXCI8K4hHEGbUG086w0+wZ3Q0cGcaebMKpoI0hVKVl7hFAP89vhdiGnX
0m0U0WoIMJ9K9tsSuWDJ8+kOYCc5Pszbyqq/Tf1Q9NC3pqo9J4531HgtzbX2PFCOOeTCya2fHNFi
QMntg8Ns82bwcUJrXmqJRizjZg1qzSl4USWLmiG8jt2yFyvEaJ0PeGodfztmkrff0qRH3Q+vOR8m
KpddoPi2LOspIkN99dTBj92rAo8dALd3xR1Dom1FbZFBww4idK5odwfwGlauDg6hwKbuUCrbML4E
5OkepqW6VF2wMQ/cYi3YG1NmdHma0JAsoWDCHt/5jXcwCoKq6K7RJHFX4fvmrTyPy2ka6zM6zDfL
/ZbUzV3r8ELFmlQzyMEuGI7L2cAI6gm/ry5ZdHJae9w07azIZEdKxe+mQuYQRhg6lfFXQADCzcgX
Sz7MlZUPq5lrSMEap+O+Cf2Lebv02WDW+/idGPP36NLRA1ZW+LgsPnqk7OQv/kfdJo8lftKVbiIb
1XkV1CgYBS42Uve8RWxufnUikw+WnUcHZSbjqPyztOODeavMmAXcvLvta3OS612Q/rHK/OrykBsa
N1PTrfEbmc9m7nuy8g5R/syGZx9yc1bB8GKuMLuWq+ev99T7h66y/uQ9GbYKRn4X1U9pEj8Z07C5
dVkh3XTkIDgxuXyi2ZvTtOaEh019J4BmmE+WrlG20SULKO2cSgI3/GL+gzyIx6XnpcYsZgKYpUCb
OhxJlf2Gieye1N990WFsRMNuQ3m0KojP3vLc9wuOoeqqGwiJsnD2BXYVe8BigMWONcewK4H7eB05
4kSkGd/dHCAUpYoMwOdMYtx1SLBEGZ/qaHwE6rOfEqI4InidTbDVqBBNRSv98Gin9OSYl5xVb41/
KEhxMNrN7ZoTklyX54XLb4VMhCkXJiZxCCJII8boRCZBlKUxvLf+NpoYFJvvJe1HukOuuvlxDsqa
ZcTcG6TxWTXjcxcRzUEZZQWAKmX93VDotp14zLLs2ZwO5qUZePFDy1VrEH0whXnoRm/bT+M5puIY
WXswA0TAEZ2JXqaAKl6Ba5+ITIamvm6DwdvPrgTpBwOKEIN5di/KcE2Q0LP+3y/44gMaOiSqHH3t
LuP7bmR55lt4yA1U3/01r2BQEEfjQCQO879ae9HVrR7hKHDissm6KWeYi6bcxvQmea2vqv/0eT21
Q3YdFPIkbikog7AlDSmiOAg1gLrPT7kqLhbye03FFnjf5LFD9AzvWkRMeVlfm+pz6CWmCkHfS8IO
seh7la6fOpL7hXMzVt3OZpRjyh1zbja5wW4DI+C1Tt4chAx07mN0NxaUybG30etyiFPruS3ya7hm
BBKRpNWKHEgeAd9YoErOJTl7l4VX2Iwv0BgpRJKfSXQ6e9F0ziYzyEnYXzL+RXVwV5r6jmhCU/74
cX8xX7IxLGbFfICQtkmY5ZqDslT6sc2mD7nGO5T6Z145ZE+6XyMEgyEa72rpncx7uS/Ld8QBhvrA
luTZ1CVQP/61zFCHiUJz6aA7Vq82db9vvZUR1ySFuB74sIDHN3OQNSBcxp7dAz8RTJX5gsM+vjUn
C6vSM6OZvzZaNrQHe/MuxS5E3AlJ1nQ4SDRvVTp+jaE7HQQYlKEsPy1DjOEuZbd6Mi1GpOr9XPTI
jAViQWDHXjWzvUUWQ8NJ3P2+LTCqAHQi2pFAFJhsdQL2rmEZAg6IPj2S1bmp8b/a3rWnJGCdCJs7
+/VHhwqqYxK5HjgLEopIuE17MXjndjDqeKTe4PMezeE/1KSr8l/TWg7JeqnRUkIA/u9xyQh7Bpl6
MY812+ETO000Qy7GxNZ/lrze234hTCfemYp9AY7kcMqY552p1IODC/imi3mreQrzj+z2ie73Iw5I
ZpfboYtux+ja0k0Zn2TSMtImXy3USOqL4juCsumL+uBA+3QECRLzXRkGz/ManjTPr7IJD1nVPhq9
XRoGe9Pw+cu8cenSVF9cWrZIEb0dK8PTPGJEwrTnV4iey4r5c7KPM31vAScwb7QeePHABxbqzpSB
OfdpjmIvpGIsB7pWwlq3vJY3DUe+U2T/WGbuzYvX3C0ih2TIt9qjazT3aNa9BarfqYAWMxVwyr2t
+XkufURIl6Q17kyeUZTot8Usr4i1eb6rYyxGhmT+McQ+yALuVpCJFJcvGuqTuRVYdLyb46Lg6Rf2
Y22GbbLfQ1431c/YjnvLcXA5E72C2IuQmT66NiSz1Lr7IZqUoiY4ZEBs0mG98MQcOuahGmG3kIxO
OD6oCfZVOt8Z+EFFyVVa5dEOAjTl3s78OcJ3twl6fjtEPajuzSPBL7F79+wqTSkOHIGHC+/0fZFa
0MnzTcjSucIaa4JiQayQGFZb3Dgh77L1lfrbKacHSMi0eNXWa3L2iOk2JPiN2RmxwgYkY3hUqRFy
+LN4NeeayuIj9zI3QiSdP101Pag+uAY5ipf6aspc8xplMYodF3yludJUhytMOExPDGAudbHwKYTH
PSmXb+ws5yjFw6S4ltwc5uPyHj8FU3THqA5gpkvAofmmy78Tg5fS4cRun+pq2lmrc2vHj06VHagI
uf0IHQLj+F+R0s0hObU/HiW/1d6Zs3Pow6fVyXem6rc4EhvuwKad3lq6CILCjqRuHlI3fiHshX+1
y7PJq5CLbM5ll8aDAAvT1ITd8mmaTEstz+ZHmYfOVEaSkqVitmbKKSrAIgNypoXLQqK7o0nZt/nE
clWy2CiTs2Lk00bqnnUppimxtYsvhO9nXkwZTa8l/AsCj6tpj2KXmN1QbT0De0VIvK7OX58uHoXx
j291G65KXFZHc7w6a3slb4ejMW5PvKDPGe9aqPcsYdtDRDaQ6uwPH0t0zCkYg2tJ2THfBIzTAoBT
TRWzP1rdnzBen3J0OKJl8VFfU9d6SOEjZoF+UrxsWQ6dzPfAOvRPIQOSddLz7OafAoZGiUSQBfJB
UiUaZzh3XXjlFNotifowMwea59SJL3Yub82BYI5gWwTMHpuHQOZkonDkaVN1yHXPJKGEL2gGDCwj
DjhdjqCdTnmyfHiEtLEyumcd+mQasKakZ+V7oUjYu65mMFXc+3GFvCmiV5hvJrW89y56cEYas1rv
UzV+k9R76CdEeqlQFz+uqcOCc+VZF837NtZ6m67Zu6mmEKyA3unVf90xuljTuYfYFW7qbDwMtXok
DviJ/z/kejGNjsfxduLfNPD70O48ebHeR0xEuCdACx6LEqoh9gBAecAUVvmTGys4D2jXUpRScLeq
KNgfB+pRsB/RgWPfpkF8RGrDoiu92llyHfrqm3nUMdT/H1NIDklj3jIzwW6N/oZ0FI3dU0WX9xTq
f91Znp2IhXhGiR933UPTaAeuuTgX7fqg3NHZmvO2joYfJ8muKFPOHpwCGYvnsB7OnUSvBD71kDOD
YLa49ZR1b0aLpgAsR3VkawNKY2asJiX8Z1cnd4Rw/0SS1T0SXA7V7k2n7HL6jrWkPXv3ZlLjdMHW
lFOYYElE8XgVquPq1OjuMAJ7sYeZQIMjzy+SWeYNI/TdwuGx1C7xYsUfFkDnKBqeWC3dRLb3qGOL
t3r3X8E2QBduRfJmzkLXbt/jGl82k6eJJjCFP2MKkNQL7gfZ/Jo2fOJ9yarmwe2HOyh3JK3xnKuy
3hHUsv0fc2ey3TaSbutXqZXjizpAoD/rVA3EHiRFNSTVTLBkWUbf93j6+0HOqkpzWfI9Ht1BKk01
IAkiAhH/v/e30Yc6VUTT35JSlVZS/TAtj9VYHBAs7pg89n0Xfk0l/wARY8fTragUPdG8nBuUEIAK
fTXZfWmie051n9BbWfs2hNWtxThOVVGvMX+SVUhkLP6WXS0nD2mHT1M310U0HPRi4G5C6ratcx26
8ftJQ5y3VXJ9Y5NTKgdb3TRvq9DYSlF7Qoy5pyP70oHKfd9zdxjGCCHjdjEtBt5v1HA8iZO/ket8
C0BpWJLwdIIkeDbQC84aMd5RZZxHkor1LdoqJZGYVOYFe+gaaeFU/lBVnwTOeN2yoZ3QrRFL7qYG
6i5NRSjuVH7YvSo1eXFTPY/5H8xBZFPLy3WU44O8tT2cNSZymCtV13HeundBjp+1Zv0TFohcJeC1
ib5UFG9R5UhWLP4GCe5NVQ1HAsy4aliomn0W3ko2/huIF/uymXAluvYaSNq6alx8k7Z0hWVwl6Xp
zu3Dx66FWFTTU9AsDpv5ZDupW5b4Gyw+75OJgU1+GoRGEZymHVXciTuPqyUpyKOgT31TN90RmK+B
uL+6nmpK2KeoEbA1nfZGSFnpq8h34OAYLclIfZ1bgG5A6LO4L+dN+sYG4otUEpGUpc/tEK4h40HN
LWhe2gD1sKJvO0PdlUxmjajMqxzbJxDNfOXV7ZtkVKfArneuoV7rlII6y14O7OnMWL3FSbdC/7mY
rpzMBNKsVeZelQdz0WXK18yIbsOgnNd2Ikg6HQ8qZcTO9+jMFctpbwOJ/SnQW+K/2bhqWvSS9s3c
pNTZtTZ7Qs3x1RzxYwLERIFrzWpEQ22oTKHjisDxCBUERhXx5EPw0BtCIUc7fShCpEIIEL6g3dpW
FR+vFYXkA7XJoxVLWzw1584j6cuQIDPpVbeaghQgEKl3LhohpQxOPVq+K6+jSkKKCC6cpg5nhY8X
Mskql72iTTSwEr6NdvwQp91TohtTTQOobEV3GfhxwO5Ie7M0QvuknuCcIPua6ujaUTScDDJRUMDg
SULfcRUgGcDhhi0irXbVQLMNfRvoxSJ7GowKqXRyzowSIVFHEzOVBVLRghy20Y+JxbTozk9zvGnY
J0Mvw3URjJilUQfR8jDkaees229mjjPEtzDWVMOLyp4KcbJOd0NemO24FIN2ZyrV41QPmxbFGiJa
VvTtTgPxKqXtHLmbM5BQZtrRqudmRsuZYhHb4anE3BcpUxuXhUmktKJtIFrDea45qonYJhYA0VLv
AVbvytPlYR7oyWPZxGejJR2XdAJs8AhXjBIyCvMn4RQr/nsMfXtVloArI26JEj0FD9iXhaUFCwy9
9AjtIc1gqwLqTYGIfRivnQTO5Jgp6mowraPdUnm28bgqCVwVU9yqcMnRZK7JyKFymXDaK/YtqY+t
LYYEaBIyF481nqjGQSPizkVaIHiLarYM/oooc3KCSLihw58cEc+sFG4VFBN4Xn9u0XxrUpZRWbgb
zPxGkLdTEyAQtTo0JNzNIwV29jCZSmvP5V4s4t10uw+67kAUiXmFAn3T8ge2qqYLKUNPTrk4wTq2
nO6rngvDKKztbjkts6aKGF6KDfqFnSdJqz6jotjbCWhXf9NZLaMiWstxv1ZZWk/PyNVHtJUe3VQs
pzNpwMpnOw01DtdLX2PV2Htav9b09qw16kufQNK3EwTCLEEa29t7OJknP6t/5Y14tROZPbZhMsNP
TScwXiSBrxOSy9wOqdvEYWqxt8wqnW7rZFTn6nkgOeZmCFt/nhn5avpDJRFPIbisTSpbjg15gkp8
ePBYcbsWy1bLgEJAcSo02NpQyiYLsZi1+WQzZDaCblPMrEopd5CMz01pN6sUUBlub39LHEV8RabR
Y6C4CTdAOrMVHj5qCQDDi2VYNSlisDDfKUPprRFRFndsDMJVEvis0hp/36i5U8nBN+YlY6ogV3dW
YCyqVmnXfpyYjqJV5xrYM/QQyTFjgtiEGVynXvCmtMb9KEtgH/B2TyRF4m6eUjePIRYWu1YS4N8r
k7RFRvKe6uPSN4trqfJvJ0RIacVPcP7XQdHdxSAzCAU8FJr7kgl2xIRSoXh25XNkqcchJviv6U22
YQopINM4DEUGLGZcE4+JKMeEGoR5f9bLEE5ZzxyJUycEge2tXI+3nW7fsJCgIqxpX8dicvo36V0Z
NG+V362aERhxoFvqPLbH7mbqJZce9WydKkLDR4Jpv2yNFz7Pp7gBNhsB9mLDS0a79MLGeGkZFamI
LP2X2uDeFKO/C4Pilklpo+TVTUOna6rfmvSDfDlOV0QGXEtipCUoYoLFwwP3VECyPZTZmgqiIm6H
un7FqQCoRH2TC39XhWAU1UCly6vGc1R6KG4sphp/FGsiz7l90LohWeOeshswRXKQIqzGvQXGkgLF
WiJ+eqgGB/vGbNqSTVdK2w5L1ytZvpBYq8Q41gc2CoMv3+cSmAGd3d7UFkHfk14RWHSb0BrHXXEa
PAza3OzDjl5iEsXFuprA9U2KPk903jJp/X0kokVSNk9pGr/yyu5Lg2UIGSTXQpdB/dbzqi6+hSFJ
SFQOlD7awLs+RK1K4lTOOiNSkOoNqamuCglNspRt5KG/w8ePXp+3qpPb6xaOzv/7Ka2oFCtsMmxF
23U/UmZjEGsduDZ/kMCLRjsz9Vme1K95Rzu3Cnxl0s4gIoDwRjMvra0bN5X3pVqfkoa2BHL9R0ln
LdzTJle4Z+OmWLUpTkatXqc2sqqhwc+AMEw9KIbiA5L3NhaLlk6ATKssm0jUZhNOa4zppfmVR/1s
ykeA0bZ2STyaFV40FfjsO4Idl34GlMNkd5GEhHdFCWCXLmTew4GxSH3tlrmVVqQ5xXFhEIBnVAWk
HFQym9jUfEEWia/G/hJRChp8w73q0+lq6AC1Gm1PnIYW5xuD9yxmspUUGxfR1hl5BEHzne8ILcKv
LT8GQ/hVijSKGpHy1oYx0jNJJ9ekGMRVkFNhlhLuZtMIj4R/owp1LXLKFIrVU4mTI8IrwL76FMoV
9S4PjZe6L77QgH0MWqrg6C4PgWcaV9h39V2rpFQYp8oSAYNk3hTnrMQ5olgNk4GGnqAGLmYU9fMo
VP8KaZAjEWmYCv+WJN47ihQuxpZAB8IiFWzCw7fpBkrYXEI7JKaKlufJqh7ipV7pLT3V7mRAOZlF
eljMXAMesGJi3UYN9DXVrMeKlbTbJHsanE/I5rDaG8U1S+DbEsYh1QSpnphEiMOmNexYDs+eYoxT
nfq2Zafptyw2daPr5m3TXNeiOYishQiH6xRX2pGzvBFBcepjk4pOS0iZLVMtpsAYy8qDViEirmln
2CYMUDSGJsuh9CE0y3t26isDB2xLrdsNXPoCUnwuRXDnS+GmCey7ga7W4EuLSmL/V0oaczsMU7p6
UGJyXGChpm80MpQ9Zoi0kO/jGq2Z25q3caPvQdzepHbpSJK/oZm6H4lZmqQf15CazziXAP642d4F
q0l2mDET7ylpwUI0VKIQ3z2Glb5Gd32dpiassOxlZP5vDPmp0y0qf/KOG+mbbjTHgK7CVYDBoBXG
QL/CuHbjYNWHtJnNAgIH7bIwBhiWVaey1L69X2tWXCxqkZlgweWbXlUdu6W1gAq2nRltRahh6GL8
S5/DJnSSWNplpoIMYcTX0cQJFQg/W8BZT6/Y2h4SYkJQPvdHhdT0K7nzvhY90a5qHc+wnPGWZels
RGk4jwf1JSDKeW9RKIT9sPaw7vdphl4EQ/qqNJt22WLvzjwUs4YQxCum6bbKrG9pSuEuiVqZqq+M
Yws+ZoaCxQ67Y5er/apR1HMSx19zAdK51s2UC9ui+1X6C3xgBmfdRGvcWyD92+aRVsAuMsVmGMIb
Fj3+DbLeBndw86S4/de6z5dKJZP9nG6YVh2pA7uEXAWgWt5zg0or8po6E8UmgaT9uYGQceUnivYl
N/v4kPoe5uluZGRbEuRDCxXADTEBluPrYA7HCfRuRDElSKuLiC+KS0K6xkJfks5QvnT5oH4LYcds
y6CIjzFkiV2BnyuaayDqUCa7TNOV0vCR6hFdD+JowvGYkjW3qBuPMBJIQ69lMKVJ5oE+PFlRliOF
QX+jE8AB6d4j/8bSkYGZrnvPvN9NSRDSgQmxeyJahwY2o/lRU7XMGYrRO0om+ABRSCD2fbiYUHBC
WqEFeGqUunZ2rrOyvlKaVnocKkNfkSDorXReyZVvGxs+jOvKTmCWGmhN0OnjM4T5QC+bFZ42Dq++
3dHPV2CwPlBJXel28CwX7ltv9SCb2JJhpF74eC4Vpdl6zNLYG88ZzYWwqw4QRwtm83Dg7lnCwQho
P3brGi8utIOlUUSHVJPltWdUL1jZX0NK5BhSb0gCPlP7e7ak/pZlwrpVpBfJFscmwU6XV5a+FWOd
3CUY8q55dcF9W7V3hHiBZ4yJLogBhtkGvvVcaU8MkGRdsmLAPsDSlIIR0XiuIMfCDkBcUom1WZ9f
yRqsVyiTt7aKlzzLVXXFP2jkRfZLTUzxPO6aB5RnCKKM8drSyqeQK6Vuo4eBahn+t7No8fqKZFVY
6SrWjWfLYk40JjQV5XhARmg8YxoNdKzbERU3NwQyeg1BVADdZksfdmbITlM15EWfh9e9gJeVd/iH
wtY61DrRyKQGRT7b2UJPDCcVMjtsI4UoY6Q7LygL0lTNqX6nFjBbKc16oKgDEpSR93xVGps7unnT
xQXBBdpedj1sduhSIKIoV0Yl33GdYKqP9IU5sumDJEUFNGTfZarmKqAj4YajU1bGfZCnu1Yu5hYo
L99iOpLL9h7U4opZaRPr+TEx0uehr+9sXzzV+KDgliiOVVV7apW3xHtvXM5VZwE0aZO4v9HJfmIV
nWpXPTXztdUpc52OFzUTfQV4hF5lia9ETqR9bWePKaqNGgOBSzrwWCCfynVeDl75WrKIUuPX4enP
TECeaqzuzMw9g7ld50HAnBIPhzgyTqbnHxpO0hVAjhEaDQFkGLqRJ0tHudGPhg/4lG3OSW9la2lI
BYHW/EFuH7OiARqTF3TJh6VVqzSGKHFE8b6v5ANG7pWSWTsamlT/LflbaEjrHmUYIkkuYZR3FH9Z
E1OGzBt9a8eujVnCX2AVPFhS9pZK2rgL9bSZRzXlEKveABpY6WYLzA1XNr2QAg+eWz6akvaoDd2r
XdNsV1LA2eXEfa8p0VvyPIQ6irF6SlzLjnLqr8UwriEB3SoIwWfEId2MNVQTWk7pFQpoVodWkcN7
1LEZJsHtoKFc9L2K2uuwlwodrqdUfo0N5Ixdso4NTIRU3lA4ye6TVnYraraPTKUHX2oRrrmcOEnc
S4CyB9LtMlISAcpvB40W/NRl1pRQZjMYbrhu6I7ULm0hlIdpB49DpZQKnjGm34GUzKAKlQo6jARk
h94p6On0Bk25AwW+b6wRs3WNHbbKaMME5TMUp3GW9taTEMZ9TrTlFeaBmwnvkw8yXtxk0Vm4CMyc
Iu9gEP9hr6gUnIIEDhiCbqIDJPpZFic2iCCdZtYzTmgyMfLqCWDINoraYxoEKEv9rVWIL1ZfPaay
eeQSfmgT2liaa6KclZgZBvPw/YQKPoJ0TCd2ybEcOnONWc+cmwrc114rn90qRQoQdjKCvZyGClZJ
JkbpYShVicwAcDuWC4zzj7/91z//57X/b+8tu8niARTy39ImucmCtK7+8Yf+x9+IY5u+u/n6jz8k
gf1OM2XZkvn+68sdHk5+Sfk/tdfJY0KivaOXe9/I9zbN16JWXj4/uvbzo5vGj0enIm2wyS6EU2G9
JhqO5RbGvavfO/j0lv7y0kebGmE35IIWUviUG/Vdkxnb3zv09H7+cuig0kCtxMRQ2ths1n6mpmsV
i/ri86ObH5wV9cejS0oCETsqYV3HAEda9ulyVC16w0CR69JPxOD0+RN9dPrFj0/kSa7shmUkHK9q
Dkmn7cMy+80zpPx4aLCKjehzXzhazNKxcqWNFBOr9Pnrni6Pn1yU5sVFaYBtCoWwFCdL3C+5aBY+
dQOqLmsTJ8gvnuODc2PYP76BSGKo2arZOFBrYxC9RJkynX/++j8YVIb147FVFZiKwDYzQd7fiBhR
5+MQwzFnZlt9/gzTq/zJGTKmS+svF2gr07VIm0xxYt/aq8q4ybVup5ouxfSM2pS/nmY97Iibz5/u
gyvWuBjHdBfYGwf6VPYCBz9AaGUbX0oFOvWE2CL//vOn+egzuRjRpYINVA7N3FHlTJfnsGFTxIzx
aM5/7/jT8/7lrGmmTvclK3PHUKJvcQrajtjBX7x2ZRpUP/tILkZ1HzUWdQzinfWw31pJjaqrAoXf
7dIinhUiRN3Vrrh3OLGEgtelH5FE3Eh+751NL+ov78wrVCrWZjQ4KGEO4LZhRefVL97ZRx/+xVC3
ozozNDUY0NGC2CjTeVnjeoqjRUE+nX7ze2/gYsjLLXt0VfUGx2S8E1xRBsvaIvL586N/MCD1i8Fu
wgQrRCX1jukNwarW1WDWqqO6Gey6+cW19dFTXI75ujCpxzWd0zApYlIGqTGIE1bc6Bcf8UdPcDHk
+YTHopTtlsV9TfmRVNEK5rRZX39+ij4Ye/rFELdUN6pqpWoJR0PD2ts9mXUjISqfH/2jFz99/y/X
Z9AqcEW0ghdfS97erPVsGQx+sSorFqi/9xQXgzuywrrQ1apxwhyiZ90qa4MWRpJHzufH/+gEXYzv
0O6TsiuVxjH0AWtfG0sQ0WBXfn505YNRpl+M4BIwF2ErY+34CY1NdzkJe8IE5W83z9JxgeMQ7ReS
pWiZm+FMqscZ1wPuNBi0AVJXMZdRKX7+Wj56pxcD3sJNSH6LkUBZk+9UGWi2lv3eglC/GOaSV1lR
65WFQ6enX7CdIrBLHX41zD+4K2oXwxzUse62Bmbp2nVRKAe07zwPtBimOmhBaPKy7llSyVQXkWX/
4oP74GRpF+OebKxR6FGTO0SbmleZDsHV6iDR/tZHoV0Meksx0bqa3NO9dLSutBpZXZIm9uzzo390
0WkXgz6ttDZUIGc4CnG12fBisfpvWG+xldpY/q2o6oPr77NhnBcB4ApzAxlinqCMrrx8XanaRqPv
9/lr+WCG0C5miAa0Y9K03JvDsdhHVrxpXeUunwixnx///SL4yf1Zmz7Av0xBlpBldQj1zJkMnDIQ
z7QZ6hl4vtI62IOeEwKiGSAGKDF7EQnFmOWhV44xhvgNlBr402kbURkgx+xNAHrBclJ8M5AxUdSz
vVhP3WVkuSrdrqCxw2M9ctfZDN3YVydQ+zK1O6BSCZhzm7YhbUeR2zzLkLY2TG99DPsVdmatWCFA
19Fi9uoXEEuBcZPlOU3hPs/yFTy/gJZIB2K3xachC5PoN3hipGTWfj/VJWMPq1hEPgRK4geUb0GA
7LcjwtAjCQHHmDcb5Satn/tUhAhcx7HTXDyuPogtIoWHon1JCgATRJil6JB+ceZ/vjDSLibOGilQ
pmuR5tSZhuQgFIVeLCjPqvni957gYuoEp11XdjSojmqzNYchOLCDkgZSB37v+BfzIec3p8zkqw6p
fU2ybDCwL9lW9fUvVicfTSEXk6LBqE7AgCpOpYpxuElSOZQpCA5wK3+xfv9gcKkXE2OcRTBcEFk5
aQDtCWOM2tN8LFtoR3noifNvnSf1YiqkUjaoKtg4hxSxrpjXUtYhKyy1zv/FvuqDE6VezIa4YDUV
SsXoeBCw6k2VGnhhRS4Al3z+DqZ57ydzhHoxHxZx02SgwNC9K+Q0ywRXwNAlSaHCCDF3Vas8fP48
0xn52fNcTHYmhLK6MmSazK2SHMsyIaalFblJYTLzcQ4VFnlgKamgXiD6X0z2H5286ft/mf/y0FfB
JWWD07lqvNZChE7ATk6fv6GPLrCLMe7K0BdaoxROOKQheFndok1ANBZmilbp4ZF8/jQfLJLUi5EO
urPzuJyEo+iEOPRNRaDytDnFhWl7tH9s7cZOtOLp82f76Gq4GPd+VBIKl1q9gyJI2oR5QEJ6F6Ci
yzJzYf3mW7oY/FKCxrCqSPprZAmYBv0wf5+XY4/fUlcID7X1rQ4pZ/n5W/rgcxIXEwFyOzfXirJ3
kM1Y6yCle2BCM94qhGw9f/4UH1xn4mIW8GgEj4NCigpSgqhDSWMG3/wwqXa/d/iLOUBTK5heBXOA
37iBM0ZRgE4l8qOHzw//0Qm6mAGqtNdkJck6B9/s2Fx5WYcqEL/KeFNh5jF/sRj56Fmm7/9lLJpx
W/qNQHJLE6VfZl5tPqW1ioo+0uW7z9/IRx/DxXDHBYcDHL2OMyFuHyKhMyAtyhLjL6aT6Yr5yRQm
Lka8EGppJxDR6eIue60HYBW2slMkkvlI3LZ8F5DY57RNOQVtZvPP39NHNRZxMf7jQtXKwRp6J7eT
fRSUREJC9FoRcoMUjzYogH1j04/VtmiR5EqdNcwziIzLyDXePn8JH53Wizmh1Q1Y4ZXaOVAy+ldO
sduhL0at8f0t/tcPBfnqvUD/muVDGXh+ffHwn6u37Poleav+Z/qrf//Wj3/zz2OGXDG5/JUf/oLj
/vm885f65YcHKHaCerht3srh7g3CYv2vlsH0m/+vP/zb2/tRjkP+9o8/XjPWj9PRvCBL//jzR1OP
QZicw3+3JKbj//nD6T3+44/7ly/sIb8f6d+//vZS1XQnDPXvNCgErDiEsLYiK4zK7u3fP+JmYpgC
4iBqJpnrMKVj7dO9MP9u6KDlCLMyJ6TsVCStsuZfP+KAOuQNVZF1jervv974zfeL+/tn8fPeyfsu
7D9jQNctQ6d/JsjZU1XbtrWLi6L2qkxLfFvM0bKqZfdltMRNqbZ3LilQ0FLmdvuoQ8OapUrkWHq0
Bg9YpLdmLaaAxhVy7YPqe9eq1K3ov6394IuWPpSevrZKoPtyeQfOJ73SJapuY+hIireLh3oyS6yD
HCCZbCBuiMDkaMYiFI+yZMOEqDeQQA+QtUlXK7/YrnEt+9YqjzcBuSWa2tz1BgYo1mbW9yntf3Xh
7oNXpCjZt/rysvzhOv7wt/5/vHinqeaTi5cB/OPVO/3+96tXE39XLR0QmLBUAfBTMNl/v3hV/e9c
mjbXoE3ooyHbDJA/r13V/LtKpJ9q6sSGaUKxuIv+ee2qHE+R8fYBTdSAKdrm/+baFcKcJs3/XL0M
HNvQGTy8CGVKmrpsASbUqUM5gb0LBSRH7rkpRmvbsGdYlmopb2tp8PdwvChu5NUeLJp3j5jutoww
23uqcW8bqrQDvwRxstUWel1a51DRhmUS9CUEJc06DzpBrzr2Ms+t8V2poXkWmfZK4pCF3agzz3aE
8q2oumMUKS4QiXBFb+OAZdW7rVJfxU9EnBdQMP2sjXmzMaImnL8/lJHjLqF6B8RkNocY8OsZ4R2O
VBaBThQa6nkARc6mf7h+/6FU22i4FbjZAUX4PgyrIyl9U6SXcs7Q3Bz0Pnu0vFI5J/DdtgPilNn7
F6uQs60UjHCL8PIuUEyO57KZsJloi1akWshnWc/hPgUmaWSxi8dWlEegu1/10Ub97jbD2SZmHGGQ
foecdSR4EkWWal9b5vgSBF58K9Rsr+V1d84xVuwDfUIgfn84RI4pQT6pGrr+pSGCRSuTdFG7pJo0
fA4HlbBFY3pd4Bal1fv7tkso+7XAPpLlADbw8CXbTlj3hRJFN4QUi7Nuvyi6kZxKO9fu6PGvAKqI
M64bKhRjsHMnUUojOvmcDwWyGfCEs/f3WUpooUXVaAsCq7pDXikPfY3NO/bHDjmYNZxBhZnMbELb
vr/vQRNnVIjjgSzIChGMIjBWyli7OneXRd2zpSGoaOz7nK7Pmc2Xd2cVyvr9Uc36aC4ZrO2jrHmo
By89ZyEWpFxPcG+PdYpBwFQdma3NrJoemrr1LE95YySfwL1qq/iMly5fxWUM4rFLMEkoob3Qg0gs
g06Pz2ghSXXG8gQmfGVCQzoVYZSgb16ScmAuyVMaToS6DgvVxrgi18aKvNThpKp0JAeBvP/9N6YA
qplkGDcYAHWQN0l/0uwkBJqjpYvE0LsTW2NtRbynOn9/mMSAtjDxVEgT4MrnZJScwsJvNoFJjqMx
JO0JoG/txKWKDmJ6aNjZSZNVadlCpMcjlNSnqtfM3dCQENfUY30SWpdfk7OMc59HiAtWeM0wn+bm
NfSD6hQT+HRbJNYyKDx0hOQHkAkr/FWJC65M01OVn0kVsO8ThHoGMrb7FO3RCR4+WTP+ePP9UVi9
KLiJ97pCG6iBlSVVypWKkHD7/jDpJzRzaBnrITSjU2765aKTgJhRCGMnCKCzdoEuoEyy5kmZhSej
95SN7drYkaafikQA0jD7e7OFuiRzYXjkDkwEg+sRi8WpAfd8b6tfv/+IUK/bciDOKMbk1QfVHRpi
6RiW9kmN1Pr6/RFAWzC8sSw5gOaC2wzLiBJkBZEADBVTD90jyQ7Dkrx2VO3Y1452xseQkLA6w2rn
33oG8DPkKwQUEeckbEBULsjt25znlfLeIoUsso6a8pR1jCzqN8vQco2jYQb3uWWIa396BNkFQhJg
Yuf9h/DyAJHaXFW10SNb1fVjHpcGnvAGRi8/6ymAHqM4DK890d6306P3b0GtXdRlF9xCO4iOxhgX
M9U1SVSVRHQESm0uoGCsQnkgv31M2mPMiwwi3rvJ3GlhSahnDZT7JpHv3dhvjl1N8dFNrA5nanmf
EKx63aqpPjeZXXHWmMlSCTDz12UbzOK0vcWsjVbVfSxTmnSUkog8D7XTID/nekcOeA8rtPFt7RS1
d6rljkcJ8f+JnCv8Q9axYed5C9EWqN0E/+FyNoR+EjOjL/t127GF6MLCWuIXkRyfDMV9HYN0amXZ
8dFKn7QcU0OOzPRbcDfBVEGbT1WSrFwBOQ2dzgYU8v7Fj+VgHnZdOG2hE/YnQeq8/2sSD3u5HjmK
PxRbpEDF9v1fiF7L7/9qck9sZAU20PQbVmF0G4yec1PE0Q7/FnsMKJV0MKJdlAX7xuwIqW000JEt
4bt5IDtd0/k7TXuSu3IuZWZyK9IJrNCbp6ZTuhsv3oTBkN4msQv+VQrAD8i5sn3/0hS6PJGUZnBP
cZ2bXnHbVFW3KTUvXIE9ik6hi6jajNMNkP9ypdfVIUTn/RDJwl00Eac5xnvkwAKyYBqn8Pbgt9eY
ufjSZaLeatTmgI5Mj4vprRG2sNL1Ll94igVTDAD3Q57hGe6zDne/l0WHRtRvHWK4sIseCE61r9sY
4lCsoHYMAjllMq9h3gRu89DksCmSFqhS0a7agFQ5EYYHRHy7tgzkWe3BLJbcCRmQ9dqAcdXXocsO
wZ7c1mBf0kBZp0l2fP9WCMH2Shcxmze31Zz/fLHakmDHXCFRaQzKNS5qaRmahnzoDcgqvoR5OIjl
l8Agycm21WArMX3fUUd7C1sxvqg1yKqJzbvy+nd6EkBoKavQoEro2lWjwDbcEX61k3uUWqD6A24E
bqDtJFexg1XXN+PCzgwdBbOJUBdlmi3yatvkWSCuBCE2G6MQJ7XOOybcSl0KOUaWZ5ve2s30bZwy
+Y+dJz8WHaxuLZRfrEGS537X9tse49nOjvytXmIGakFdn6LmLuKzvFIsozl1IHBmGnFMFrr8o58S
1gvWvXuG6XoOCY0mDUj6OuKtGVV457W2BWn80JUgmxMN2H06oEY0ORlPGajiqzKth52V4aVnl15M
qIrykHXauCYtfR1kSguLs5FvjIobaQ099kh4Ip2GUu8elJoG9/ha0Ld90RXsTxogGLtNXkYmihlU
3eFQi85gm0GgvDIE2X06AFCS80B9ZUgB+n9pPVWZjRAuZ+S5TEr+LzGJRUOHqXaE5Elo5gw5LZiY
Bi+fdyztChjomMoo6uOZVvp4PvRqXEiyCXcGGsiiNMCKAldYeeTRXGWYVVbkkYSTOlLSw51UoqBm
zt5C1/8ST91G0ZlY5FpUzQpOc9RL+ibUgEMROjJPW9lcSDE+cQTDsVSzHIrjRxH3dzFOfkzMEH3B
ZtTNmOHCnVJYpW9YMNyZ3sZ3mlCf48r75gX9aTCgdDTGg1HK6YrgFQJGQbsPRAqkSQz6tVwSrbLT
jVsk91DDRH8/+OYrlTJ02fngkQ8SA86jIY9EWQNlzKcljdZD1+rywUCXX5ADIutkhJFdwEptLAn8
skYM8H4CrSbO1xpkE5PwkHlX0gCN9Mi6EW28KCHEJC5LgTYgtotAiyX9yin8AvNLRy9ZVOKFdE7W
Y7Vabpokaa9GzyKj0ydbXbdEyBrDj66JtYq+/4tgCOhdITE0bcjSISTf/FrFpHxtyUp0XblaN5et
Vp2NYVk5ZsINz6tkesslKxEcYCYSyC1TyLLt3aVEh3hlGvFcJShkng65TJE6VG61rnvgTkABtqE1
QtqAOnmBppRkjfDp9y9p/pBHKp0ZT6B8r+o/v7w/hFbNXrsnGzzUaQ9TM0LfrsFKdTx3PSijtgDf
jsJbVxV4B2OIRtq/JrhgnYwjWk9PlpcZ2uMWFRe4r9fRHN1Z3qaP4xS9mJVWeVfW132P/bYQTbMI
WmN0JtYBkvS1bOi7DoPqHlCndw1kF/aMQvymVSftnLkCZgO05l1p3OL3Mxtt2Pf+iEHRyDQ4+4V8
RdCjv2xNmeOO3HIriJbbyA2OKlkeGxOhkZUnCqAzQN+k1CvMRIFje0qz6ENpL/wgvXKZIrNR7Nya
yOBuUGNHcx2IzsVeVAkht1lrXRk1dnytL9d9NoGfAu0VR8TkSpYS0revQ19/yTXVdOyou6YEW9yZ
UbXV9a1LWhmcuh5OHTbsQxRG3GzqdOOFjQt4l+Dp3i9vqU2ITT+gEJS4UK+MgTKM1y4HNS+J+RGc
40pRdhqo/jnG7XAiJbb02NjYJR1uzWzEWIczhysUChbuznqjjZ00B3HKAgQVu2sDK69K7yZmKg4G
WyPuBhOYKtfuWa+DGY746Maqeofjcvsd0//L3JntyI1k2fZX+gdYoHHm4yXd6bPHrBheCIUU4jzP
/PpejEx0hTyjFbfu00UBQgKZJbrTSTM75+y9NgrYMDmJHmNhWIcN2z87QkiAHHEDpJXrueosoSNe
o+JtUWYshVOlByvEAyC/5uKE9jq/qlDaeaSc0HdMEVnOMFbNWYG603fQc80fndqLw5zN+rqPMBaE
mUKhldUPrS0LgO5LPHVuw9GGOb5nb8IyQmqp3vTCU+cyhJM+5cTLlsVaLIdplVO1Lu6TMG1xRQbP
hp7cEfqro/WDPgN/WVvLptIfSjDrJU9NelCj5e2fJBPjU0W9OPunqB/1Q2dpRwxL7UGJ7ZI5nZ+5
SdMpwKHqlWi7du37OKJg+PnnIpyeRB1E26ks7CM58tjdDZClAtclzLX+jMSXXSmXCbkq65U+h2j1
U8YXRCz2aAgcvHdJNtuH9z+wsw+OWcjw+QJqX5x22DASvmU7+9RgAy4oRQr3okwNXFX2vJGm8tUi
kdRa8qbAMvEWd3O3kdtAv5Lt8DmS/GjXEhR3VkLik/KFG6ok/TmySZ1MICgc3/+QIIyFRMcjNddW
s9G2+6DIcJ6ht3VtieFLDhCdOAv93BIbBZha9du9DbhAo/pJUoC3jaX1ZEda3lR34S7MwXDFAalF
3P+TNhMcwGaPda5sCyjfmOCyJL/NJP8+Y2Ne22Mw7nyYfejsq7OOz8bNCwKeWOYrb1DGeymUCUot
S/OazfWsVtpxHLpu12HicZHwv/Z4yErLp3QJoWaCAiFLakxuDQmwOAHGjFrME0fE+bokbYFUruIo
bHXd2W1ISwVRoG00J/bFwBtkM11hvAtVDUhx31mggdozxgtlo1XqdOApbdMqPEuyfI7hzG0rxJ7G
EHCMHJV+JfBvUGjzRgiAZziqm00H389SRp2oPTbVJtd+DcuaaZU3xBvbR2IR8ZFEhcfxvToRCcNp
WAnuKKPIIamIdFfZlsJm7ChY6NkUVJT0MUqlfcgGDJUmldumDdPzCB43s6CBiSzeEfgQQKwPYq8P
i9mRezoS0ThVbgGdfa2RPOERHhUZ4kovtTuFCJJDIlsvozTDeWXo5SlhWB1wiJ4AhhnXKeDeY5Mo
uwoETUfhG8CsBqCS7KeyPpbw7fF114XX5aCIJgFOZk52RYEvLi/ZK6w7n6AJLGGcDKUhzL0wJnsg
K/H3FZZ/NydhuZYmSjVuPuA9PJ0AGEnnAdd5EIuhMI7La5O7ch1z4D9lVciRBFMvuz0Y/LAezuUI
7ckvY8CK/ULa8YiCAJvbkMkq2gRUvp4cybZQvagZIaqFfXCKowazsFnhfaNAsuYJpEFebgM93Xet
DXdXVgFiaISi2XzaQ5Nd2SSk7M3OFxua2Tc1tmUimcZTSiKPK4sObk5gbFt6CKdKNZ6nkLiWlL6e
nxoRO+TwyyoETpC+fMOXtepnVTtUse4q+pTB6dNvS810KABIgkoTr5FThkNT/0hrHYiTIA0p7uDZ
haxsefScjfJ1njXEP2VxC3OnEJAtF9PvUJ/niYdbwU5pZPdtIL32hDcSZzgGN91Q3NIOA8AUlqux
zDBLaNL3Gqu6W/NGVfqSR92H1l3dIiVPJjgNaSYZh6zG2arPJunYMRG1uPjOeiX9HEnTORdj/vcf
twZUx61RG3Barcy61YJSADUh+Zslh04MoFgzzs4t0fFu0wTxTrW0axRD67DVYB4QPgnmLHyQlHSn
ZMlR1PDxyierIfEv0QWRqc2K7J/rmliz72QF+1WbfiOp0iYTD28fnItcTLC/jYe88N+EcqCMST2y
462VbjYPzPVIMbcGy2tLzkdm4yjMvPZkPJsenphNvSb0ToI3sZZGI9pYCJSaaPQyNZLvRBfBE7RK
xVXk5heop299xqcsxZaOqO0EtR1sq96ikuiKbeLj+Frs/rIpfLdSk8bTIf+uaxEfeY6GBRtgQNTg
wArLYmruCnuUXblrZIg0rKyDwYnJsruHUpkY3A7BCzGZw1bCdipJ8lbVQVQXhvIyY7eFyCMy4iUG
5E2xIyn44mN41jAmAHS3HDdJmlqTfdKsUzCWkDXhGLStYO1Uj+S7QFAbdS9A49AmcY45l61JYjGH
N520LhtR3+GqlMs+dRHHvJlGftf40cQ1oBHxOR0lMxVv6DXiKaDu2IiKpmx4JmYEL33PgmrvhKLd
GPZwkmKSTRtWbHt28b49zGNFCzjBv0QV468GgEOOkZLeW5rayhdZvq8mzYD/SbdYIoop6QRnAdKS
nKGzj2S9Go8ZGQSz/02de3Mjp+0ToSOQjTRIaXOPtF8RwWZUaKwuiA61f1bD+MdM+QVTXL4iPcgZ
Ev1IC5iMDeFJGQw42m0k7CjdW2AZHsFvB8TwypaJ2l1lVbkX2KNnqeVLU+q3sYT1hTiQuyrX3gaJ
pT7DywhkHSwu+Ie1ZVGkWvy/I6G8xQadcXU4hiEGXT+1Io80yz3+fX1XdMGhUavZmQtpM8h5B3mw
Ht0+Ek+yT1pCZCjAPElWgmFAJWmySGBynAIObNmAez+JUsVLgrldh2XwMkzVz64lm6muR1J22gVL
BOy0MzInUFJt1Ua8dEUUEBzM+lslhCJOdXWa5JKz6agUbPzdEjvp38kGOTdClPuEIZrTkK6VE+kI
nGNV5z6aQFE85qEN0SaafyT+eJY7mt8JMShuOHRem9X51gCyTESVS6GAId/2qePD9JoQaJOchwUh
jFciV+wdi5FMNW2RU0NOlIJEZgcFzK0ZYwjVmneGtrUBGCAN5Og4pbQ9EsS+4GbIHJmPDai5QK2z
x008kpxhJHgDBwn2Xq6e6j7cyVFlOQQuMaqxq87lyXwcNVpInOuCDe3LOxkT3s6oC+NMF6F3LOWd
ZkS+3pj6N0m4tcLwxFOOgrhhAYZPu/CkRcdRKHFoxcfrqtdv+wp8UEIQqWNx1MT1x4xSbYs7IxpA
B9YZfJBCPZIBJsiZ6oO1r6RXZYAVOkY6tVRSHfCfKC3jm06y3lBpm3sM9pic2x7sqj+uA6sikX3y
Rl1RVxBMZw+vaE0QBcS1tgdINsFzNxv+y6bkeW8R5XClWxwc4QoSHa91WcwrZU69PGhLT6FF6RBw
CZs+Ye9adFWK3XzXzPobxtnSa6UOJ7MaAlwjO1QvwGXL09SseRvDDfqhraUDi0CN7fR2qR8GtX4M
feOhLZgcmDTPXS3pb+YUHl7fFLveCNBx6hK9oqsmt4jencfwnE/muZj4Hacy2GA5/WklLdHuQ77p
Qh1eEoW5I9tNvzEh6aUJMFtjbojO1FgjCUzs1yPsZ487f40ItKATpaTXoXQb2vZbMSWsEfiLwG5P
RyKzmm/Rz7iZeMVyCaCN0UkulRR3dG4Bfc8G5MUpqQg8T7cVeAXinWFGFZ2KIQ8mpsXeSLRntK1o
V9E90KsD/RjazMDSoqrLNnJga5thfkdfZq6EdJom5vKutYQclUpwsLa9ZI3ERpCoPMoNKKPsnuK9
mNTtWA94vX2iCYMmtZ26YE9oJ/uAL5tMtxrsN5VjcUylbi2KznDSwfC97q4c6jv6zRh1pSTc27B+
gMeNC9/m1CU0GuJhvGbGLlSK7CqoFnwZSWstwGPPn6WI9bzLtsYC+5tyLL50Ft6CsC49Nh1vnIv5
bBiNNxUMvwNTpBvcVDRdiFHEBb6dZGUdWqbskNJYb+ZQ5jTTUmC1yVgcjDn5oUXm5Fo0htTAyAka
7p0UVsAt58V6F2nNS53L12YuSQ+p1CjnQbGfSS4lilIyAbprqr6vOmz88nAHNgFwhBR4bdTpDmQY
9S5NtfGGfjY07+lxGuvQnSU1W1W1/EaG4HKq6ZyOR8S0FHMtVFIa6BnndBJgAoICnASWippBa1Fq
Toxdmgdf9RqNRGutVUaHoOc7Zi+P0feYsaSjy6axpYVL91KrydmIcco29rEgd/YQlNDhdX/CpeuX
DMxMGMBBGOA66EHV1ZuWxL6tz7jHGSmLu/Q5WOZlZOjdwJ6ZTrlsU/5DJcZEPH+X4DrF0aCuJRpD
lIY9Tj742OYQnAQUJC2yLKfrlVt6AiRH+HAfwgS2Hp4jzpnjWg14qNRs+tmnpAaRn3xsOdSBET1V
hF+tlKSO134T3QZaQt5DV93qjZkT4gRduYzbx7AQhyojhkAQpOKEBaPqsOL7ABI4tirJ0vRkLFZy
aAVJu9F7pT3hXG1QDZHymRcMkhV6pookXxdDSU71z7zUnoksOjK7pz9h5IeStcnhDFrzYheglWr9
RZjxr9yGmB4Wyu00EuKhJ+0Rc37noiarbsk/b7bD0trrgFNQ0D4nccThtU9poivNKsLOoeDqcs1m
oOHUP4g0gZQG9lumKvSgHpOEQvGQB1s50lu290bmSeCNGojcWt6jLXGqx7yHkQ+eat/D4avbfjmc
FsFOLtMYxLEZryo0uy7J4sVKL8UDGbwxGEP6PsV8TBf8T2QTOBbnOYES0Fh9AjSIhZw3vS6xWoXQ
L2jAWpw7UuO5VmlsB+EAhCGwj/HEB2JN42w7GgLP8qoMbOOgwUBzWj/c2hyJHTVcCDZzq64bUr7o
qsq/UomjrJ8owUYNcBvC+te1aCdZsNV0fvmZIHumOKrqmLyjzI4ZQMx8K+QSK1uxAanrdedaxLKB
MJUBwfc18JkKuHJDL74hTJZVSdIZMiqUWYGG10DN9nZFNVRXs8vmZBLRUJ1B9pUw+9kzg8Lfr9Ha
t2w8IHq6Wr5lWDeAToufaw6UpFdw1KCKCGl/4NJQK7/ntW3aTc603e00jYJFAKjuzVcSzrfaQDjk
NIcgPMnn4Um3FUbpbLjZ6N8n4qDZlXGT9tF5qIrbodKGjQE9SiMIbyVYYzmL+dfpAJm6IHuolIob
Ivb6c0VYqlPa3c5KbA7EOB1WSnBGth6s0jIAATwr/ZGQNcY3U3pfl4py3/gJloJiZet6+WIT7Wsv
cQXUhPTNUQvaNJ76SMG7PwZXioX8SKGkdoDun4dCJZ+w48lIeBrgSEu7vgvMrVlJshsZ833WVHDm
Q/NqlA2Qr3w0INXWqk6Dh25WwDCZAM1rU4W6POyKNg6OUZgrHv36cDXO5alspaewZIfNSDvMgZWS
idFkbqF0mjsG80OWVbEnWdKDCLJiFVb6946DoOu39r2eaLzuc3vo5dzwJqneD7N2lacA8JWsXOUC
bJ9Bxz+oefPJCaTjZVdHWxqvAvqDDSHutz1s8GEKkisaF2SU9FDmOQXSxbqfLU7Y/pA+TsC/PFEF
8o6J0alq+U7GpG+mCRBvYAKsjIBCrUu19uyqfkEDvbwltg8qoTkB2K/XwEC+yX5f0Mf2CbSa8708
U+xWspmsmiq+T2TyWulNtVf4w+nCADOWylM1Z9fdY57bp6hV9e3YlS9hGthgGcZb286b/TT4KDGN
xqn1cLwNp3DZ4iCCaIytDWU/pp0JiSCgJjAe1ZYQDwkZKkEHkcoBJHe1TCFQbQrWGXFDKz0mshn9
Lq0kgFWhMrMXB7RqpEoSK4AMY0eHNLLip1hT7weUKBQ/IEhw5QvqKltzoMleK1LpX3fst3ST1GL2
X4WORkAFJLIxaMKxiFCthoPOXBUiXaoJ2ZNSsK9GvrPkYnqJJTpWwWuWTMZpqOQrE4U0dF0L6ldG
kJUddBwT5LjiJAEqxVZUsW0Z3q2FJT0bUH09mwVOJux0pRgwTTqab2lt6iRg+VvFHohK4yTn9M2Q
8++k3QR0x2sJC3c6W/5hWs23YPEGkfU9upw7N1Gu0ERi1suRaH5m4BDsR5H+SuJOpedc3o3mGMHZ
Rvcxlc1jV5XwlCwyzCAJ0cprnoIuuQOCtjen4TjpNDXNiVyPefaB1LW8IYb+hijsl0ohOUBdE3Df
BY3tI6jah1mOAQOP7RrqLQCTulOPNbk/ewO2amDUrl2I4qEWSyMpu0tFcD9rebdGsMoQokruZHt4
DDXompmWz7u6j8VmUirm+FlKaAut4j62w2WQxgoeSfaTRDXAkXJLe1r+1S0RbXPVreSUfwi7akUf
81tBGqRddzB/1dvMDqg+l7Qp+B0qzJZE4cbpoPpZKA6DP8sHHi2GgnbmVVWyL3Xru5/zuwzJiDlq
zle+bX83dVopNONvbOukCe2nBE1KsiEIWfzVyECdXiVDx7d+NXnL7CvBtGbmd1nSnmirekVWvWqj
wcBRDCQzPNh+4ampoawVTDxuWROEWcvjpvApPhvr18g2581WcG59wsPmeucbBV1E+q6wtsgEiBP7
EE2UpL1blrcaQY0+nPNn0h48Ni0O+b2x6dmMNiTFPZemPK2lHjoh4bwveDmtTVfZTs5pmiwb+Qa4
ukptGWUrKaT53MWLUYKMhN0w5J6qRBC85/meHPuD3/KSFaTHeiSfX5chI89i0chVYXKXjUW6Qz4a
3cel/RTJxhWN5568Qiy1swblxYKrazCLYTbMI2V2Z5aVye1bnwibOLCudQsgpQFixPZbed/lg34M
tTttob2bFjMw+LGHfqr8w5CBpLalgSN2KP8YwK4xVtX2kRkQDVDrTCMlfQmrWOca7V+Zjs3h/Y8k
H42//qkdI2PnBwWVa7QNta7eFDxlAhvdXpeUnV7n2h1HNbC0iBHCqj3Z8GGM7ErosXaipKCpPtw1
dpBRS8/1X26u/0io+rl4+v9Opfrbf/W/SbX/P5SyCvmPOuxtkQf/BQY2+K+7/3P7UZD9/v/7S9Iq
hPYvTTN007JNm/AKgSngL0mrEOq/LBwSChkipm6bCynib0mrovxL18k/RuhqQD1E1fo/klb+lUAs
YKKdVgxWN0v8J5JW8burwrQ0RRNCV2VV5Z9k813w+sFd0ZstibhJw3LznZKy/0k4ePfSPdSvOkpS
mEF04dzUdOXHr3xpn17YRAiuUlYpxvsH+3DhfACFYc2xfEjmByNHN3iso28fdMV/a8//d07PX9/N
1GTd0tAyCFO+cNc0fTeloejlAzWRq6MEhVJOX/7PF1lMLh8Uwe830NRQLMtkxMoMqH+3p6ixVpWl
NMiHIkKLYc7ETQRbwBngpKov7CM8e/+8lCEw35r2oni+sD+N2ZBYid/JB0n/1nX3GpzjP3+X361i
f9+wDxe40Oany4SBUDT5YI2Ejyw7lXQ/kWgAw5fO/BcXE4vr5R937sPVeMY/GnvmePJbc+Zqw032
TXrSHhAMtPOKeaxx1Vyr9D45UH1hVfrqFl44cQR9N6TAXDMMX7T5Uc53f76Dn//9moGBwuDhNi/+
/iCXKLkaHjmfyivsf43NF8/05z/Rvy+wfIAPrw38+rE1ZL5AR08glgtXbR8LKXRSmyiE+Atg0e9+
pb+fByZKcAyFxte5eODyJqi6suZifU+yTr/PiLjAKkEdTZZY/bQUcAmjqj/fwnfQ1T+eC1OzWTUt
S0dqf/EV24LY5JQTkK6+Wep8AohMzT+5Y3KywiWUxiTnYpLWZje4CI1pqKb7QmZ6IboHRslrWn4k
WjXrAWYZzHY3mZtdl4MWNIn3qgwaYnR/un6TBdI60vJT7A/ghqBT+gOKDtl2eyVd24D/VcuF/eoA
EQQhC1CwT1chbdHp0ZKidZti50oemualbOOV3ofnSc6vOuzl8YhY2DcBv4/nYUwIDFZctVPXI0wb
EbRrM2Fvb2kRcWxQpU3Dj9iJ4pRSzZpXc9StpOq5AN821tEmjn5kQNVbC+aZyeuhvM72YzzT6lXr
my/u+2ev44fbvix0H56sgiNmj9xAPox6/DT56KbZECRCfTQg41Ng/b+sm6alWrJhKOx/F89WQTCF
ErGiovtqVgPVsa3f+MjQpOwrENMFxeDvx9gSOJ94LxW23d+/Ga/kOAupZR+w/McpFl7oN/A8X2AW
O7NNGZO+IRo5ZJ2O5Gw49/jix4yi1zBRhbRIsGj0Ex2WdvKjRNJDZf/sgocYWIapkknk92S9Ts9k
EzCsIdFJoT0WEwaIVFJ71khBN9qOSA00NxxkRUp3rB9cYZDiFN0HiUbkdbFRRhAlhuXCWhjEN0bQ
K5T7TiEaGhiD++ffWfl0x2LipLPryrLGAeK3HzqO+3oJj5cP1DlOhv7A7sNfgmokNt/0vnWrrnBG
DuM2FtuIeU9HPkKZ6+tAbhdH1EbJvusqfWWTQquk0aRrWyRjh86MQTkR9zAq4Izr1dT16y8++fJM
XK4MtgUzWBXCMlkEf//kdPd9JlSIgI0ug55NPRHZ+8EstnrSXyF3d3RIu9j1tzxbz0HDV9DLI3GT
tznJljB1gGdnd3GYI4VbWtbV6ziUXzzWyrJrffyMtqzqGq00HYcbnpDFp/TxNUpNQwXUo4wHhcxd
iTjJuQ/XBe2TliFEJfR1E5CRZJlrVX5Upo7czIG+XUD7A46uRqROaTLYIjtbROciR7YVs2JJxk4L
1dWfb+f7eeFPH/VioTXtKKqmQB4PgZbtDfNuaVkTku6l3Y/Cr8gwJCqmfwns/KsV/rNbxPFFUWyD
Q5N68QAaWpkbCrZthGS5o0EWnmrZHer7VPzSGeL/+Vte7mHvv8eHiy2/14dljUWGvnfGxXpmX4mg
y1mCpixPxeAjJAhXYZntByv64t4ut+4ft/bDVS+eVB+BM92laTzk+XMWn3RoRObw/OdvtjxJl9fg
IIhp08CSZskXP59KlgHprh3frM1OoWqvsUd9cfPencmX17CQJ6iKDoFaMZfjyIe7F8nIe9DjDQfT
vxppsoHRQ2eG7B2lu6XYG5Um+SxKZsbFusRr07cMWkGWwIln1oEYUb+1ac5TsV9pgXRX+QR5Q5xS
8/KoZQ//6f3QlpMKfSrL1jGsXnxW1rWualR5OgiCiMb2uzR8gdIQy4P5+93gCjYbCPJBqq9LkqDE
SYNYVW06AJNaSY/NDa/tel6Tu/dgf/EAfXmti+IFf6DUGKm+XIvMqgflgUV4La+aO/Hltf75sP7+
tZZX6MOPPMhSVNZISQ95eM1Y+aUyvvt98/TnX8eQL1fv5U20+Gn4n8pLvxTCHy9D21WIOhToURhm
COnHPP/wy7clWyDE2TuQN2njsMlJBSiJnTNJe9ZmMsLs1mMwAo0FoYO8b0Mf0WK7blSyiX1BhI/p
6sq4Gu0bqSodwWGpmF+Eel2TXVUpkIcwWvTIrqzm3Nb7eNC8IUjXWa06WX+rxQh50FkZQXmotAOQ
ZeRJG6Jut61q7KUAcwg5krBlnKQNiaIwmZh1roYOPn1PrBodkuHTiezgrPcI4/bxNYchqojumdnW
VpP9dTk96BMk/4zskVefEAZoUHF/UpJbMd6hkme8dj3QWU0AYicSbO1e4kSLpa7Jr+ZSB0hduRna
sSIfnUBwOGUk1JclmO1kVQOKNQbY2xhO7Samx/ZUNNahVP1dajHYjoiUKHUvHAwS8mhsohxAXX03
xTeD9STERO5J6siF6hlh/ybPyIajbwW+gqI+mPgvq5c+ZK7DXm7BHjPtF8K5Vkye0fsxPzLqbTrU
uBJLZNSDerJwiHTIELUJK8vrRD+0GbdZ9WMsjlP9LZQtt1JUMunOXXeIBjLPkUeqg3iUJd2x+PIM
5bGfGN+USFoVJJcHpMZIbb8pyuie9XOThc1tTJqILD2QL3U79Yg8QAHjynYHq9qM0XUsn4eGDEgJ
cwaJDENEuKCEDiIr3DppkRDssuLarqt1b4X7sT5l2hmdu0tLEbGGBEeK1KRJckR9H2UkIdf5Bt2+
O8VeS14R8MNCzvaCsFXdeClJM+lsDFxXRDdXgNdTckVDs912hubOtJdVEyR20Wwq41fb+17WJNvR
VpyRxxb9222RbAbiO2KGPQpSSJm42l5HwB2/6CJZGfUv388QHtnnVPlZlbc+Tf6BkUETIn8hgSpO
ibg1u91cNeBSA1dUN72u0ph/btPszADcnG4T3g5k2StJOtlxeyoFAVPIArQnQx5WwKsaC5PpFsHP
Ocv7Xa+U60IeXSNlDhxt09mzx5u+kdF+LKMqfoZEZ3X/IQ/DPhl+9TX+FB8RcfJq5KceBWY4MznA
Llv8AA07lKcmAlgOBliPcwZX6b3MjpCEj9NM5AOQa4YG2yy8t4PvcrM3gh3UQ/6ye8T+lM3Fth4a
D/Xn2kh+weleGcyireJbj4qetR2v4PPMbs7Uh2WC+OtmbdVerrYQkw8Rh5gm3qcVnQR/j7muKK4I
/zH6h3CQPUV/nKONKUlbXEDbYPa3XX2Pq3uN0XqdWmRAJuoOdXdvEa1R9GggS9fGBdQ2t53VYroj
IKz0dPmGejLQFacI3nrV4gATcraT3IFSr2ptV4berBiIkrmHBubEjZW/mfm27jsm0ujP01dFilEe
IDJDdjJnFXO7eMWvil4WcdzRJOty5vmKDdLG/O6+jYerId2FRQle3dwzhLkJdPuuNw+NOBHfyk+2
H6KtWo4eqstTR0y32TxJAMpVZOV2vhV2vlYwZdH/io5zAGlXiz2j+xaPDOkTnEooiPSS3Cm+ztsU
J5Dz2uuSkZel/MzGGzyEjhbxvOa5C7+c5J0xOCQBNBEbw+vkylG+bQ3hmqPYoQnute9y9bQIkebw
1Ua2VSIr0zJjq5EWUFQ9E/NiHXQVpfy1b28JODEWFW3gqAgPLOLa5AkRlMDHoHBw79uH3sqomxYL
eRK+pULd1c0dUUOaLqHUr9fL+kiO40Q+QTEHm7SYf+gaVZtivlnCdiS99cgidIaGqlYppJWiGADs
XmKZ6gsxHPI5srTrHyQ3elOWQYHIkVjE4WuAwhCLCB4LwQEmHUHREalY6NzTRaia1+l13Rs73b6J
tYOvih+xrq2iJjmgdcFR1/avtXxWqkdZPJtdeItf6SqV82Nh/CCak5YNApTgueITqBW+fgbdfn6y
qTQ1BuVD/9CV9+gMVgQWrYfZWAdwK8K5PIwCyqRy6utXBcMTse8zfCdLZUuIEwaSpHRz/OkeouLV
MJJV3qbner6vpecc3ZfKrjjoI7rIn21+MrEgjRyJNborqc3swr5ny93KDPQMtNucgPZTh6WkxZ5V
aQL/4ORGSrTx5TctnDYECDmD0jnzxKnOsO+REb6GWukNghhA1pOspMitZ0rF0tpn8y97IkuFJh94
Dyw0hVNwWaHttQbNZOnJfv5U6C8MRU9RWZ3UILxPaanmTb/FEvWq9v4xKNH7kLKgk1fVqrumOJAo
QxV2MpHaVcryt+Vkx7VPNXXWSLpRlTzPFq+vL15NMqaHGuNEXO39scKChs0gSXaj8TjhZxCY9gpd
eBo2Wh9+o0VcomRLB0Tgjhn++PNZ6JMDl2bCWjFgUgrO1Rcnd1kEwcCsYDrIFXEiZrbqsPtFlvfn
q7zToy6Oq1SiCzYDcAW5iEsB8fFc12aCaDd7PHw7YMpYD+63b5yOnBfUd07qhR4z8zV2Hyd1utXz
A61+N72ZnOmLGuL9XPePjwH1eDn4Mep470d8+Bh9EWlll6XTQXcypLLRi9razmx9x4focoBz5w1j
wpR+6YQxCTGturEcjElfHaiXA/M/PoYpmGnreK9k46IQhFyALrfyKZe4bgObAlckL0MmOR2KQqW/
0Vaaw7zX6w6Ena1zpfCU9lr/4mN80h/QNIuJBLNZFcKBevExkHaOYoyz5VzfrbV9uWOQurH25TWE
mrW1qo7Gk/VEnOBuXvvOd8zZX7R/Pr0NfADmUkIhyOOirhAJrk4ss+NBjsozYRbbFjmDjj0QpjFS
1cCd5PSLJ+CyZ80gS7NAt2gmdZOpXCYb5GVZi7wOJtIEOw7qyC4rzm5yBs/hNp5wqv/5uf+sdGLQ
RrHKZAtXlHVRCFZpZgmtKqZDt/Y3APddc61vfOdcbr4C0V220pZv9vFKFzezluPGbsgjObB5Unfc
59nPTBCII9SvvtNn9/DjlS6KpxTZUYiLnO/k0m/0xqPmYpdYjS7e+FW9fjwieN90X/T/P1unaDAw
bsIMx2p1sYAQNNtJecxFs3xjdkTHI6bLJv+LxrNY/prLN9MGBrW0zLih/8DZQgtErTZyFzfoZFbq
yl/5FLv9ev89WSGw+upe/rMQ5Vf7cL2LTvfo44URxXI9N19RXW1Mt3ZqN//y8XjvLP/pm108if1U
mi2F21+/2hW61lXCcke5weVQx331xT57tz9+sYvHkSSwrLb6YbnctMEsugI+7GTrYuOvWFlWyQ7B
nau7tZt+sah8+h4wrlk6evRnLxsjSN3LuS+66eBzSAwKhBXFPX4CitOvkMTi0xfhw6UuviM7ZZFr
YTMdODdu2K/d1Ou3+jnfYtg6qhvFQ956Th7V+z8vKuqnD+mH6168gFRgDPdavqIZf0+j4mhoezVr
Vv50bxkAZDSPjNeVgrgxtlt3ao1TZZEOo+PuD0PaYMlOzTANhMmh4mSlJuimxoi6BuoFI/es/hGm
dMvyt3Hc6vkZ9bNgDoq3BT21TDjrvNIIGvzzV/r07f73NzIvJjBSFospXZ6WHFGtMTWuutQjhP78
+TKfPBu6zCoMXu59/nJx2ClDPwUZZcyHjE1mGBKv73vizl9l8sv/fKVPvhDsMENjoCTbqvX+E344
aAxjKEzTV+aD0ZQeMYKInc2Doj18cZVPngRdWFyILQ3z8eV8ksghySrFOB4Gwp4CpLuOIeLvlujc
2rDJ/KX0vfGBSFvF4BalT4Le5Cp0uQjtLZGDOA08bFowISmlFhPM7GSHL+P0faxWWTUdDEYF+pjR
N7JnZzCldSnwpmn9Xke8ORZzGzkiCgs3wb1uFxDFjC1N2cVjA+Vi9tShvepTYqPMLaLN5WyukjQF
Bywod0HGk5fj9JnVTQjUaQz1ezZunZy93NgW6lergvhkPeJOLcccTrkWzp3fD6AhPDI51LXxkEiV
U4fm4b9JO68luZUkTT8RzKDFLUTqUlmSvIGxiiS01nj6/bJmt08SzK2cOdNs67YWxkiE8PBw/4U6
wHsyMHgORuj/5i+AdGuBZwD0Bjz7TjW5BOPoGNhJLRT3bYm/eSB87xosN33KUF8v5OnELoKzJiOD
SB/MkixZXFwDpwx8TlXYaKIDPcT+9e32+eoMXLhq/hhjcQHAVaiBUzLGy3fBvhvtQ2nH9u+vv+PS
/fnHIItplrpmhO7JIG/f358C79frYRfajwFX55WBlCsztoiBhUiJN7Qivubte2Qf1+v14fn3z68H
+ZTV/WJZPrtWZ6c48xG3oxoy7UsX8vE63PKvTshFpjqyM3iCTReeaxQO2672ki1995XixPYPzB7W
gutfiSmXksnzyf38389+Du7jU6MY/ByeUPYTTGMv5/J+xpj4fzm7kvznaYnIE1Rk9qb9npas3dgz
M0w5xN7lzpU5vnQuz3b+Z9py9k1qU8KA60PustlyJ+vOSNHZCb0wRUzz5zyvv17RCzc2M0iwpE/F
aVu6PmjwLKqh4v2X4/QMX3NVCHSEwG/7+jGd3r4e7NOe5q/to4GbE3UJTNvysVHXcZOmismj17BF
x7AT+yWx3zQbbK9LdrkCEHrg3elCaOBl8H4nsqPeDfun5gqryjPs96fRxlHXwYjbxmfW6R2ASF7+
0rmdm1Mst5Xf2k5YQ0Oxfwvu8+OVw3xxafQTJE7TaXR/htSzpTHkGKEHKjT7Mv+mI9ozKGFPEEy+
yZ38HpVabYfQZ76eM+XSxUkxR9GB25AZnwQ0zwsFdTzid12yH8rcX2uodsTSS6jEt0r+Jlq/xgJC
J0U5pAedXEWyD1xACgYb+1dYsdBKdjM8FgtJjQlqkiK9qKBRM2krDB95fEzG/psVwn+Bz+JL/fvQ
/0iaR96a4rwtogE1CxjfnXlFLP5S5k1c/+eTFqFK0Qt0eSJCVeu+vd89He+/mfbz45VzpFwMiDCX
0BZFGEH6nNiz1YLhKRiwqrjgUOFCb38dsUF8ilD1OJ/8hbu7Si22WiIcqinedIH5odE+UY1kb/oP
QruaUaAM30E7OUGWb2Wy5UbSUayFygNdCY/W28DyHQkNEAnjaovqb44wWi17VRW5HYbcaSYdv94M
lxJsDeDaf75pcS0GWaUgsyiM+0LQNzlsml7oPYnibkcNtg26jYRYTQDZOLN+Ya74WE26jROpHfKr
E7ZGAqR9hlL39c/6C7XCU/uPn7W4SQ3aH6pg6eN+X9iVXW6/y85duYKMu/rV2x+vqq3bOeWb3S0y
Ku+W+/OaD9qlM6KAvJRhC/IkXnaXE1mEHyLl496PH/XqlxXK1Eev7Fr1wv3Ka5vWqUwGay63U+PH
0ti25gDs6HjqE0zt1aN+Wr1leDwfYrG6IW9t3y+tYR8rL4oASodnhm/CYTF/9gayLsOmBgkn4aib
U/23Yt1BJ8+T6VJgEFUmut1lP2JZzdCvalZGNqA/I7uqH2/iosMt/FZTIfjmszNRyW/LETqWYZcK
G9d/tKYe7bU1pGzK6BIEw/bKHrkUO+kr885AnBe01wJXUiVxHyuSz7fRJIpIlAsumTK/F8zZPvlB
J8Z8xd/qEwH513SeDSn/GTnDmC5lgq7tftpBCt5pm/5eeVXvldv5wXpIj9X9tJU3wrbYz3fy8X/m
JwnKgSNx/r2n6HQWfbjFYc3Thdur9Usahm5Dq+3rU3dx01MENGQAabqmLp6I+SyJxgTjYK8Te7Da
sDs66eF4zbvy4uFWzsZZrFzstzXKHgrjJMEKBrgH3wb5MzB3SvAIE3XVz9Iqy9R1pw8wmWvbrNN1
N5zaZgoYz9rtyg5GjrLNMGHGOvdXUyQ4xUaOCZfKTFOI8j8MWdzk0zULu4vn6eyXLzaAjvXzkJ9m
KAFIl9HzLDDvbfTQCfP/ma/V/1vufxZjsdwYz0bqycZ1PyJ800MbrK+cn4u57vkynOLT2YYS1dqw
GnTy9iKtLnrTDupVtlLv1JgWLMqC4O9svaZdXQMuEK9k2tdm8rQXzwYHtRsG3CXDXkoxvKMD1lfl
apLv0/DX15v6UkNCA8KDQILFo5RC+J8jJXrQCLS2ueE8Osfr0BnJ9MjybBqcLg/BVzSpnGT133hM
nHbDX+HibOTFN8pFgIh9BjhQsw0b1VNGxPna/XbKJq/kJhfvkrOhFoEeKnM3ahGJ5GT2oBFaKP9z
edUM7WKAOBtlcSvrQ1P4Q8dUvrxotJbueOIeP14BWNqAQa5tz2uzt0hTRXqTGdD3cd+uBgc9xs+i
Zm7/+O88xi49WhTC6wmspAA2XX6YimaVKQLge7F4eBrWSoHWNTqWD/vO+dDt2u6fBQNZiC63k6uv
TvNSYnk+/OJT1XbQrMQa6NKgATChZhRDiRyDQxzAzI1+pQblf2RK0VlGgyx18Wfz4uBeR0e1bBEj
eZzT4nZMvls90PRGg5x60vFunLrDubv5Nho+UqrCbpZrR6LlnPxutOIoSaOXIKuixr7nS7j2NAU4
ZTAQJ1Gf4dQmyx1Juk1a9MdybG39nnINolZNjlTp6KS9BYoDzVp+TxcekJizI320k7m2M+PH3Cl2
IN4LmOZNCfqzdW4HjeSEab6eYAj2Qrhp89s2791RaA5pMG3pB287SHaz4Jrts6XNdmb9LIreEcVD
XoKfjV99/2nqIQTMkLj1W19FLFF6/zfB4mwjLB4SXCB6hvzVuFfs7+/KRtmkq8I5Qtx1gN5Qd0Ci
wR32/vFaa+nk0/F3rPhn4KXVQJyqgz4mAFeJt2gmPpvKgyLehk5GoHqttj7Cqnn2SoP8WnXgYuQ4
G3hxGSvaVEGY4ovjFEsq7gsXyMb9lWm9eJZphMJjEk/MksW0qrFQmAMq63tKVrFbOPcljefcmeyr
JbiLIUpDm4kwRc12WX4oYffnwSSN+9qdV4I9r/In5JU9dVt7qA05wP28f1U0Us7GXHydXKlwzxrG
fAEb40SUclA5cH48DtdC4ukv+utC0cG6aniq8H5frNWADtOgyhUmyl37rAdAxjNI+mLgFghDhJK/
ztvcMelxp+avyrdoNAy2ZX7TByQUhsq4J305Fgh+oYF0a/m/ryzyJ3vwr59nwYqj+a/Qcl/cdzPC
J91s0WKoJZ5LNQIB9REXg0y6C1NHSQJeisV7Xq+6YCMh1FB+f0DpWtwp5vOU77roNi1fpOC7Am6x
k2N+pN3zb8Ysrnk/wfF3guk38secgx/pKRlscIdMvo2tI+a1oyXrBimLILcVC1E0C3VIs3ORYe5q
J/iNpldUP+nBSZC/R5oHfGh6M06/fOFgWjtUWCWNpq4rlWC3KYvciPNNqu3b6Vdbb0p1JcGXR1F0
vheaJlrVw1tlRtsgKV4sqboXUEMY1NDTCHa6bvF2P2SouBjJg0ZNCXDaVK3kpxphwOEujl+nzoNX
ZcWP+DG0NeK2YEBfxafUQCa0rh3KaisTLXv0lXhgIROqelb9w2iPEe9/hRfXeDPHCEXaygjX+E5H
gEG/iUcebqh8UO6xG/SyUt9pgA8H7yVycyHsh6h9GlA5l9gFXlTeM4lTeaiG49xR6Aruxfxxzg+V
vxWF2wTt8uxQVncTukjVNk0PeojmIyDe0VyNMRJ9MJu9uILJPtyhRWLP9XOigkL9mdP6SuPDnD8O
feVWJQ9FqFbNz9BEh8RRVNPRRuPWiKW3Scq/h/or+t5OIzzw/Wp3JR+6FAbgZyrQ2SSK/uop6p2l
l1U31KOY0r9L/EdzpFqjUcWCw/P1lr+UNkCjhdSASK+sy4u0IeyVWGolhY45ByytcEGY6OsZiE5H
6gk1Fl75qk+a7PKEqTjbaiigwaLCnOmPzwq6Ytb7hha9rOxk9DRSBeif8CwIhjOjdZ5ltV1xx2ro
zcYRIhut6KKk4eTxS+K7X3/7pViknuoWBlLknPfFtwtTMSaCT2fWN31OpuhGysM4oqZEN3OoJ45C
vGooKnw96mnd/poAhde+wXwbxrIbZ/BwxGiwnlDsR2AozTZg5q8sqnwpG1PpUQJeIpbhkPXnJE9Y
lulpxRgooK2wWdiAmtrHbrOOHsxtu5Pv/LvJTdz4pmocBP5WyEJdQWJcKm0AolENNi+8CvX0C892
7ywmVibI/rQ3MbSuDCoMr9K8DTrOXVxuk8ev5/TaaIuzMplpKXQCo6FDr712BVLmwzp4kipEJGAv
fT3YxSOjQWeWJBk2+PI1xr0dI6gB+6BdnWCcuV25dM6la5Wvi3VN9WycxV2USL6OsS7jFJroBMCr
9WjbuxXtJAHN6I0GNF9kl460KkcHTTyykWvYK/niZgWQZHIZ4oJmLZYxGJQJGHE47/MP87uuAQOh
F5F4mXN8VdYVKpeoPr7E+QZi4gf3liPzI3z0kdZ4QXw965/dpL/Oja7p2okaj5XVInDQ+5dHbF1o
OEvrYEWaaRR34WP0JCP4Nq1+ZxbNtK+HvFgtRwnh/w25zGgFSgu6KjLkS+eRFaW76iV8im71BxQ7
U3t+zD+mtbV5aV2JhDBafxIdnGb1kRzGyavRQy3sXPDCY2w/5s7Xv+1iq5rskA6mhZUYQezPA2bO
I14KYjLvw2150N7Gg+Tmbryi/+PJq2bLc49sER4yC/L1yBfvpbOBF+sgo2QJMyaY97GB0/S8iTWU
ZkbIL18P83mM/lpvE181ku5TH07+8wNxmqlzFOPY/sz96DY8n7PTQ7a0b1tnc42+9HnR/TUcKgWq
bIqn4LxITCszQ59Z5LQpAJ234HR2ymqCyQQm1wu36WF0J49ewfrUxm3e2t8IE1sP5h0WBqtkpXv/
5uPPfs3i4zG+KYx65te8IFRqd2tUVun430PKdIpV6VzJey+FT+5jcnKsFKkdLJY060x8D31QgclU
r1JyM2NEg/x5KJ4NsV5VZnvlYF1MAs4GXB6sRpDzJh1JAhKb7sj3d4mPG+lffnyLbXyRV1/P5iUo
FPmGQZGdjF7EZ/LPraQCLmmGmos+8F/FAKh6vC1yjqc8g3XRV1Y3bpquXqkm/I2Jt30Zr1A1tctm
GyZbq9yI7VpPfU/XK/gTwO/F6hbg/KsylEdLFBD/1R/MPHQt4ZdZQ5VGy0w3hDeL50PnxwgJRh52
AA9ff9TFoqAGCITWjsUJ+ZzjsxsWI3e/yDK678JeXOvremvd8VQkBCRo69nlXrXRN95qO+QEd+n6
68EvgYK188EXCUagIVLVmf8X85AfSrfaN5vS9dcYx62LZ8vTt8Nq3kkPCogA0py7a9UGuJws2vLA
akCCwU+ptOqVRakfReembTpAunr9oXTIfdcPs6yvRiM7dtnoBGkFUD/C1iNwKkwSArWmL13q0Jmj
J6povJ8QDKbsYzwY6fdGpz2oZrAu2n0thmtzirxUye/U7CNBmr3Bo5miuXd6AeTapmkOCVZ0uggg
+KeebPts2MI/AbeEXktzkMSD7L8axaHKfvfq7JTK7ahvq+q1pusoj4ltzeREjY8FgOa0xkcrgshC
dzel+jQiw40o0h4XEzcIfku6Bc9eoH1gOn6N3pQhumr6Qw6+j8idKbyNhrFxsihZWcFw2+rjNtUO
jXxfIAeghit1NjdhdRsWW6yPvyHNtKHfhAw1ZKwOyuStyTMK3uNkS0XzlKu9C74IN5Jh5eff0O+D
uyH3r+CR3KKVbKPcW5MPZQ5ZOB5M3WGswq1Ab6NLLDuZtkq+s7ApqasY4d95FQtPhSXcZx248TFy
wgkNQineTqgijjJcM8VVvRIUsg8vSbKlAUokJLsOJX+9dKoaTbBWs6kUrFKMfvM+sicl3qTNyV61
ekyG0fYnbZOVMCtLxSkBanfKqfb/o0/gKt5k874onv14ZU3vSiZ5Yxg+qOZvK/xQ5dAtB6SC5BJd
kBlMGu8qHEF8sXI6jDSM0kUi+Fep8MQ3R0+MUbrrxW0rAPPNFS9FfBQnZ6SLLcc4PY/17N4kQvYB
oNx+XA2Ff4xnmdQQD4VUsalN8YQWXiz0J9Wx2FjiXRUcqwC9fzqyo/CInY8r0i1K2+dAPbZRZNcT
Qorq77yctrOY25beo1p2Ynzlq6zLvcSKN6NMlpVoXtzoTx2y4yOCnZ34DcMM/FzgsXWFV2sjbzkk
328a6cGvfw7itBYb+SE2xCtd4IvYBVQTLNBUiiETkP6Mr3qkayjYUTWpOFMo4UKLosSbiciw/VIR
PpnC9RA+53O2RqzSVrEQsIJr8kwXy48g9lSE/uhvYnn654+Ie6xLIpMfUbqd8/ad6usNIgTbiqLn
o2gbbnhj/otM6HzExatDErLoZHo27YdTKIEZ23ImpWHzday9fFmefdhidqNm6OpKOs2uV/0ot9qq
WuNets43w0pdqYf4wffiK/H9YkKgYz4mIzLBqi7CeyfGoYJKKF9GSytR3xLtYUJilQYn1CbQE6O/
/TcfqfMSx0WL6qC1iOatiujpnEinjECz3yqQTpCTt4b3AVfRRp1kew0ecTG/1M5GXCR8WR3xKwry
SwgKrmWHDkqU69H+GJ3JlV1sLK6t46W31PmAi5yuR5s3gU5OTnciNb1HXvQQuh/fAjp3ZCZXUqxL
WTpFjROojEIrncM/T4PuBz6a93wdssPJFDu+/iKh2vr1qrEVLl3CFttEpporG8uTX7Rhl5Rhz97k
KYyGKH3QpxoR/kmN141QuREeD3ktrFLjriqRvK8+jORHAElUTnXXKFDX7p9OJla1KblGLbjBjNhw
btmdcgyLh1kiSZtvYU3bQfsNHz9X0SJnzPeWgLOrmHud/lpSflN07BZwEW6lCq6e79Yg1s0eE0vj
0Tr5tNW4UtIUEBHRtH6I/oQGa/8by8e92Wx16bWOv41kDsW81aItIkzUGu97BM3jiowhevFnAHZF
fq+FCf/Vi1b2O0VEA7agugtbuxLirdkZN3HiEvkyVXWlUYQweuv732QJcSUDRPSIsKwJP2/wyVOy
dYfnlvF6qi0NeDTVohcWVJbr7zNpFMJQhTgj90klSvef/SCjxqDYwA2Q2jxEIrYTZoYtEn5HsnSY
enI90NWG+Xsaf6bKQacRLeByU++1BKUBodhga+Xok4nbDH58eL5IeLWgfKEXx7il9pliHJS+B9Fb
kfmYuBxyvlpExbwL4AVVRJn0Nda/q91xsH4pM8BjqcNorcaIlNgeO0LJ7VTzNyeggMy1oBcON8Qh
Sm/TrkJCCECLObgK5PeyP06x7AoaSjI32JDh0DO4IZpwZkCuI6+F0R6ORnNTIRiqz8iIYn7yqLCs
eirYJwc3FS+FSb0Xh+eiXRv9rkFkqqEuP1rfxRFBgeidS9lVZ8MGrW7KyDZ8pD1A7OFFFB/C4F1R
b+rh1a+SVZrGDpx6u4OWrCKNlR0LjMu0cQAFsaFw5YZjZWN7TWbV8hw0hNROgbj3FmZ+aR24BrVj
IQ54EVCzH3aIKK5M3T9Ggoz/yI3Z3JhQXyk4bntBPLTwKObe2iPbuWr7+UceWGSl6GOVKKx+t/Sj
YD1KmbWrTdwLFPU1LfPvqpruIg2S4cusjw8iuWXWUe7JST/ZdidZ+q54UtvcjhA9DMJi57fdRolw
jhEC1IkD7H3Rfk27h07R7yNR2eeW5EZy7/jSsZcLTCKZL8N3WvVZQSJYnPl/i8nBVx7hnDfpEQ1S
j9fnhFHuGGAurWKdIyk3qE+v59LNyhelfCzDHylgqepUed+wU6v4JqfbmD8a3QpvXUF4lfODNtw2
82Pt75X0rs4fg3EnNW5tveJ2YVKIrH4EDTQm03KhBJTRIZZOStnHLpBpfjz4ArAt4di1m6q5Cyzs
avriaKjBM9rmfJ0nR27b3mqaC/cRsWy3wIOzePHxN0DMIUvwP3Wn8iGyKsjNEPjDdSZ9+O3kmWM/
oT9B4dm6RSpQxQ4351jpDt0Lva7cuIPvEThZwvbUILO84iTFJS97Fga3Whmv+755NoVmL3U6j0P9
oZl+k4SmeDvVILjCCkpdUzdOixnEjDQ1NsE7udCdEM8n3epcmReGivEKzGtsifC6adVVlbVeb0x0
yG+TAEmGuN/onbUtsVpso10fd0jHuYLqFWPqZpaLBTECFKITI8Il4GuDNrqP/NmEbERJq1rV75P2
PgBxE/q3meVhK7wiALUjRFba4C3xxERMfNdnODXolN3ncEU08sMfTa44QxU5McoA3WOnl6t+SEiU
R9cUE0j6OEHcRf1zKoGvirZy6EmmsJUlEQMWzOR081iCaBrZT0lHb4f2Ofnr5NTy5OX568wEl4Vu
ZzHd0zJ8bnJWMDO3Ytzdx+lHPW+jkxdVs5PilyqXD6bZe0Gk7MbgSWjpLBnVypddPZPcQFoPItOk
1g+FH90odH1a7Rb9TI8OHobUYGT01IuG8B7d3K0qBttM2lik/XPzEOcxIs/+etC+CTrAO6lHkP8D
E5aniDqPAvHptTdO7nu8xPLXtlU3Kar6od8fZHRerlyhFy9Qi/qWZRmSaC5KL9acE/DZjnstXIMG
RF7BvDLC5Yey9Z8hlqmVqCOZ5Zdw+jS59rQcVYzqCVOK7YQiQDcfh/ItGNu14gffxLbdYAe4bnJM
BkYLE+MU0zPU32rctUCpr80CoysI5l37e+6v0b9PSeXyQU++omGzDWYMePKfKQsE9hCPbKYiwOjV
L/fhDFghTVy6RVem5GLxFM4VwNhPPdtlF7pq55nmRCLu5Rt13W6NTfZdIT7b2jHdj062pfe7wXTY
h/JIXePrFb/Eckeb6p/BF3mgDj+jjqIMIUHXXKf32dFazdtknwHVwCt4H3gBNZR4Fbq9M6ywFToM
d6GBYoqdPyDbshZWX/+eS2npSdCQErKkoG2x2IG+YHYUBNDMlDuDe5cyXHLlNXEpF9UVlbI9jTY6
QqfXxlmlqhyCOLIGNEZb4S6Kfqr+nX5Vou3aGIuv0HET76WGr2jHV1X4JXRH1P2+nqhLfZ+zz9AX
T5SSezkuJYZI8EGIhcbuNYyGRSJgQ3l2uFbfu/JFS3BwUmZ90kwMh1LMtt9Surmji3bkPevFXr6O
VtNrc+ULL24FxQBKw25Q8K34c6FUtWi1KPbnfRp8IF1Tz9mVF/Nn0/qvM66qJ7IIrV/zkwxzthWA
oNSNEjFC6cZYR5bwXSb4LMZKd1BG39HFWEU/jEcqI+2Bl6cX7XCS2NyrdkYlk6KKF2zTF/3D2OUe
SBhP2WHu8GDsqidSK0jC1/pfF9fgn5+7XPIgocZKJ3NGHTexO7zOVB8/B9o6X++sT1jJX9PC0UOF
UeQfy+ZDIWGqmgmSuAfXjAMheLW4sy308eNvBaI6ONn1w6NaHdvpNojfpGY3dIFnUfORO+5W9JUi
8wMrSjdriVjVgIXTQ5zVTjHTFJIRAvv65148CBRYDNpwBNDPttnZIloR7r9lLqPHme3MovPwJ02A
shXmTtGjK4D1k3D437eCgRaqwqWgI+33556srAq7pn7kYMtobKjCGhM3qvQpZgovcFpvagCOSvK9
Lt6Ak/SU1aLUuvGTlwgbwDHyHbx5XUnFBbCnvOcjo1HJXtpre033nfSkaokGjZ/L6PDgz+cbTlQo
u6C9px1E8fdJxJuzyX40Ij3e7ICLl60Ihhcx+SLUA5pRNPq+ntyLbV/aT//54EW0LPRBnwvQCNT1
hx0GBm65mvcJBZ/IKb1hNXq8SlY8Xf9LMR8h++BXcf9fm+1ce/yzIvDXHiTTPsFHwc6ri8Mv9MaI
VIIh7uODf2Otol38yMdjYdTWRNTfGq6Q9+rjcNA3qDSl5sEQNhW1apj65ASZnbxfmYeLZw+1TRlj
HxB3S8BdGdflIGeI4JZu4yW3wUZ3YldwKrf1sMp1KJu41xpFlzY2QiuSAYBW/1totsuimCiP0GyC
PI/CK1B7Uynhyshs4St25RRdbGhTLVU0CqYUaJYXb1SkdTd18Mxrlxx/291ULHG/S48my3sttF8s
d52Npi1ur3Dus9bMGK0FQnDSsbFuj6cdhUoc8ygcrrUwP9Ezy/10PuBiP41WHYx1yoAdu1hx8xXP
p7vipXoRNo03rurtqd5muqob3HeuwdoO63HD+Tuod/zntXrIVsq22tRrjO2ecu9aC+vqhJwCz1kU
K1tEsStQupwyHJnuq521GjfBOuJCmb3mrn2+VlS9yFYwFKhSBHkZ+MgilCUZRubYOc17WtDO+zv8
HqiaFfWTU9PzX9U3z0dbxJEARyP8Evk+ed0e+idrlXkUzRxx1d6GewSeV/+mHH4+4CIFy6oB8ZBS
BRhAV2X2FU8+MWi1K+nqpbBwNsonwels2Wqly2KqeSBSwn0K51DIvaa6hr35zHT+2rz/LNUyE4rx
nyhzQ0GZ4aF6UZ33xKvW86Z9ffUBxlqO+SiuRLddp/wRnvQrofiTMf7V6IutaYZ5YVYFo8/WD8FA
zBsjm5bO8pjyDAvehGitirxZ2/srIfdS/nc+t4uisYwkpxCfYoT8oK/Fm2at7fs9zaVd8iSQceXP
47evR7y2mKcfdLaYglyWWneKEUFwBzUvaG7K7Pi/G+L0E86GqNWgUayEuTTHFo+wAM3zhyK5Boq5
eGufT93i8ZoG4YxHKtsSWTCfqvXRf7H21bO5zTfj7/yWh3T2Id3UN/FNe2UOLweys726CCudUMZd
pfKFw25cTTcxFth2vceFegcd9tk8pk72+vWcXtsni9CSVDzn6obQkgUPo/K9Gn59/fdfzEXOZ3MR
SkC9RpQdGEBf6061LtbhXboCRrzyt/VeWse3GCV46Q2WBat2nazCG4h43te/4SK+4uw3LPEFCAc1
dVXxG8aVsRpudGfy+lV98NfdOlqXCDko6+S+P87P4e7q2KeD9kUAWAqOZ2GU8E+WFO1bgGbbYkfG
6Rle86a/9cfyWb4WcS6uKM4zeNvIwCmWaDIAwkOAsAor6ve7WKNUadFGyDYd5W8pkTxLe7ZwwjUa
HNtRuWyiYttE5TqKgisvxIsR4eyHLFa+TaD76hYvriHdoZRri+Ud3JprqdfF+f3PKGBk/wwK4jhU
alrwDJ3WgzcfysfmObhR3eygrvKHsrKFw9eb6fSr/1rPs/EWuVDURQVACaa3s+674rdPVbQM5c0E
4HlAobQQX1vlGmDyYt3v5Cb0X2tKwenPj1RmqRKUhOBaefU2v1cOd9XO2KCieq8dG7JoY2etY69e
R48xKorlc7f5+qO/3lOyuLhN2lyvcn805z0AP+RxMIH8/r8bYHF7BEhrR3HBXtHFu358ScJr7/Jr
y7a4O8JoQMq0ZYCiSgGwxJ44Uy7HeLjWGmf0GyeFND4isv31d10sB5yv3OIymRSkG8jWubO+6xQo
s1tt9Q6hz6VljPQbqcdKBS6HYNKDuA3u29vgzXwd9tmVatDXR1FevrwTqZb8vjaYXm2fTVt/vJfy
96+/9OIQmkgR1lQ1C6znn1u0bXDI6E7JXKtI+Htmqyw9NdGuzOfFjXg2ymKfKJJG36GT5j2puRNj
8mnK15j8f1m2nKjteML850sWW6XWlf87hg8JsTK/CVVyiIIHaWigDQYPRfWrnionqG8thUqSFeNC
/WtI8DsWR883RZqXuRdIWPs8xXgEV/lNJD+V48NsPRvpQGP7aYKaUaNWYYjRfoxHT6DRl5n5lih2
F0Rb3dygAp2G06YJhBuh9leTQVPWDB1fBTU676ZedYTmORNr2zdoT2FZKL59vZoXITiAxIEbUOyV
/oLsJlSuMj0hrOoPoLkOhJv38q7ffIDN2jb30+N4g9fmlffApTNqYkkHAhAvIER7/txCiC+Z2iAL
jOnfx9QAy1ckL/j0aVo1XGXxtRz59PctQ/n5eIsLyrDGJPA1xiu8ykMnzeEdV6yNo/jNXx0OVOTs
YRPeVP/moKCvo6LBa6AGu7hAxh7H1zLlAomynU+3vnurhZ9fr94pqCw/zNBVgEYGqEqM+v6cSHUu
/KbDz3tfTHf69BSjcq+XGw3Z46/HuZyvng20WLFwFFsf43ZeN3fBsX/MsC2w5W/+xnzE33iTYzrz
ql7Jby5GgLMhF4s26xKk2IFvC0X8f+LtiPTL1191ET9+Nn3LUjH4hCnXTzF74AUQqQ8apttjvYnB
QwgmwIqwWXP035EntXsJ+2rtd248ScNKwgUooqHbDj/MXt0mwW2U3EAcR8KkdRNa05XebivRuAkR
51avJPKXk9x/JmbZZBhno0rF+rToXum2bnGrevWjsWluknVqr8ONeJDIEzK3vImunFsweZc2nAG3
7WQGczI8XGy4XupNymMnnUXdnYPBM7TEjUrR7dPvMc7iTfWzwyhcnlLHmNKVjEp4mIILsw7TNNtT
V2wLMKWW8p7QiA5Ppi1lvSoK7EekH019GySYsbeeDJYmMzQPRXobFG4n4LOQxzjFtg7dYqfqnyrx
3kpST6seRbxlg/SnAti0HsTjOEkrCQnvgF53kkorMTPsMOBYAOSofJkuM9zuqLpXktpOkWZvkm9D
tJeDzotMmJA/sah3k7ygYXBX+q9CCqgotZuTjrgVoyeu22b+TRJGp2wPeb5rUgTMwZf0/QEZBC9o
j2laAoQCOmsEjiUjFB5RuUufZ+3ewLxVwtn21DEuM2DB4Z0/mU4WqF4i0gY3X6LglkBsS3PiNU3r
Kd1WbXJY2XiSmO3GRCZn1AVvBmdRVjFILKS1pZc+NO8pyDpAhK7kEheJROgb/2ex5T8Xe1DkTlN0
bnoWBSZFsK+OuMY6gf1hOPIWGK2DnrfvoDzqgsRy0aC5KiR9dcMtso1a6HqVM0bzqX0b6HZX9/6A
ljyyBGql2bVkMD8vUff768hwMfYA0FegEVHUX1b9ogkdVWOsqWP3bwOAFgwNruQ3p8j8V+Q+G2ER
ULFMA9yOJdVeQ4/cSJ5G8V6LBqzqgd4PV26JTwWdvwbDNF5EHxUOt7ZYyLIHOzc3Ja0qu3Uz+yf6
CfxBQ8l+l2wkfexfeCxSzUVIwcntV7Am/DFdnQdHCXcHyfZ16DWbZvMzdXB7sK89ey6llPwsKDxo
6ZHaLSYDRHnQ1i02rT3BV/jW5xhq1/Pm6zX9/2Q6/4yyuFCSaBBz1SILAODtKFAslT0EnR2Gjy4w
YEfdZ1Qmtw9XRj399uXcn+VXS+6slbYKBm3kV6fMo3dV5/QoSDaNE3itDR9vi2fjOt6Xzr8p7Z4N
bCzey3OoS1F1uj/N5tAbN1H71qjXpvS0cb74uGWKE+ltGcsZYyi2ear6OOkdNhKu6MYedkXrK1N5
JW1clpH7JFQyGZ0tJNfbbePA9rhLvGRXrH+pSKW06+bxGSjRBiKy+/XIl8LBWf64rCwrAc4C5f8h
7LyW69aSbPtFiIA3r7Dbb3r3gqBo4L3H19+xdaO7JBZbfCmVdETB58rMNXPMiGcoUlP2omon0Q/N
hm+/gP9kxL/7An90PBtD7MZW5d2U1iuDHUuxURwLHeS/r+P3if7X8/rjMF+iKYN0SKhzLmRy0m14
DI86YCLJDt16r53aDcq3XbWNYHdfwERp8NMr+W0a+eeNvNzoPy5Ti9F8rpd3snX16ws3vEQYD63c
SU/NFgGu+1Nk+f6j/+OKv9R4UiPOWlhzxS1gTqxJXJDJ2yyoHB2svYwAId5F559aR9+unH9e5yVv
/+M6O2PIpiWmCYFmz2l2kqtfIPBB5GXeFDBm4WIU5S8XVYiNW8kedEWgPv40hPBtevvnWXypDoyq
qUL90jFLtXfc12zMo23BvB1JbydDc6v8PR0+S+tNbHFJEF6F5DFFZ2g1past7VbvryrcmXUUXcoY
THjJ9C3maTst8tXwqs1uiuKnHupP39mXdWBScbQ1E25bjcnWdC1WT/9+/5Vvg/Efb8OXJaDQqzWR
L+0tZb6VLMTmzUO23ij9NSbodoGGSzxjt2DX1q/R2lUdA0fKZhGY9UlOaVVBym7sDGLZiJ2EhMeU
OFmebGauNfSujt3PgrqAdG5ed7r2ks4kS2y7CyOyZHZ+ct72Bl05ZAuldfr2/t/X9m3r8I+n/bX3
rRRrhP6DENK6k6fwjjVHjMO26lXB6IngMfkURI7iFX5+NG/iDxWK3A/LwfdBDLNtwBQmWsAvacYq
VVm01IjkjBE7vPE97h/CYf4hFv+O8l9imH5pkKI6xO4FEebf31bSKNnQdv26x16LuRNsVuxfF5MZ
spV9QvrSUs7jSORM9vuP8eubK0TtqMBHYMRcNMwv0SSVc4iZ9cSO0a7z0NoGxS4/z4+ZowQIm7w+
UDfaj2YE3yyyfx30SzCJpjADOcBBW7YyFL8/t+ckwHdwq/vDufhhLuybT/Cvg325u82aQErAyhgZ
OYZfC8LeH+Wz3w1H/XWML595pRR6I1RcUOP1B8O/iCjGTcY+t2pLjrzBCxEZp/fvz+O7ebe/Dvrl
049MOamVloOWB2rz3SX/glxD/kXp4gvb+Idk5bvg++fxvip4G2yg4yjmRkKVdK3sMCWpXaqr2+An
pwwMkSx3E4P4za202kdlPQjGs6C9SSuJt4gH20OESa0otqe4RENovOQSYwVC4witaTdVoBJC/n2D
vkmuOF+dml5V8NH5fT1/LFlICE1gQDRc6/quMg+z6JmJk6z+LG2qbBtW238f7rtw9dfxvrwEY6RM
TSVyvPgww17voCKGVByW89HurRtIch7wHsaQgSS6ppc8ojH/4Qy+/5j/c8Vf3ogwb5N2Ei5X7IoB
NiYEzWzX76XTfFMX9noad3Qh3PiCDAvUk8BfU86tb3rWD7fiu1H3P2/F18gdMcfy/0/EEF50qEuM
j2JV3lovebU1qmv54k0KHc94M8OHRWZSArl3lY67Eu/vOSlO5didYglCnBFfZgsYHxieVOE17DCg
yzsvDUPHMvNzVfhaiMa/5EOTd3H6kGp4IrBe/fu+/nBbv+6DQoSMxKlbiJEmRCxsfNfyccSJ4d9H
+a4L9tdN+7LYWFXVGXKPMIcV1lZcoHn7hgIk4auuN51f0pS4TdyEeSGE6T9c4nebPX8d/Esejcug
VVTzZXciiA/WOX5HbtKgMVmu1pN2zA64rBwimH2Npx/zw2C/SigAf0SdfNOM++ssvmTTPciHcBHE
izyMYSsCWrjtqdx/zeADO4dh2qDfFA7DJVS3qVdzPqd4I3kXEyKgbHerYv9kYPPtszdEHLh+t6PF
L6uHFpaTsCojYmT1QVKZzw7Pqab99Ogv/8p/ZQB/HOVL6FiFtrUaebhgVCAlBRaYPVqf+xEbg9j+
pI13DD3zR3HWT9f2JVxIoyqtkcW1ZfPrwPucZANd4Z96bt8+0/9c2+9+2B9heAm7YhEtlinJnwLj
MX7rr/B8dS8WAaKPEOaoPhY+yAt6bdPmR+n05aP5x539rYb74+hGKIRyPHH0zlu8lf3KFgFDux83
jfOiQE1s6DlPiCpUmkWJPbqSX2/1AN+DzRIMThiAfLGBWRzFbegnh2RrHSefQUIH6cfpUli+VhcN
SBAfjSv55oeAcHnq/zr3LwFBNE3cmy/vnnT+nQH7/Vb2Cg9qoSsF8Sm+mR8uHEt0kz90xb+rqnXU
rv/z1v9OPf64a4lQdCNA9UtVPaP81TaqZ/jVdRMInnHJup+7OwX9v+HWrrAdfnxq36ZsiLplmTPA
AunLR1dGiZCuKZlGtnZO2lROZyQ/BLzvhm+4xP8c48snB2huhSPAJcZbNQgDZva4rYVjnAY/26p+
60ybyL+2WKl/eKrff+sG1k4K6l58Ff/O9jtYkosmR5cwD7kDUsq6MS8VTfD2fB97wpbi/eqn8P7t
l26KYDwVRtsB5f99TCsakrpULpgm7SZV7tP5Xm+Cf1/X91UMBomIEkW6dF83cbJQrsY0tBgs/90V
3F1ARYmX+tBEkEmvzpXgPEZOH8S7n6hJ3zVhdDa9//fQXz6UcsbItDYhZF2aQCtTHMWuC2JaEnik
700a+T8007/rwfx1wC+rJXxOLU8vB8TN1ev9pzPYHchQFkrmzj2J9vVPONbv7H04IqP0OEJJGMF/
idVKqQ6lpCaX1G6m94Jb1jHZNdQZ84bVwv0YN0WgYpDXO/pjj8Jv2ef0X4F/og213J9kvf/Hw/7f
0/mq42YeQi7XIb7s2BVkK9OlMH9G0nPqd9E2PcmuSJI57I1t9jg+/yQJ+b7ysaSL3wO0WOOrGecC
QQqj+eryCdEEc1f74+MNi6j7259a3Zfn+F8R+I8DfbnraaEspaK1dFekK02+TZtnOWRwmBHXaUmP
bfwhYIcOj7kdg0HZJj+uAJd//x/H/7p2VtGaGOH0+0IvPkoYKrPHsbIg8WG5OHd4uX1qndhjWvGH
JeD7b8oyTAM2JUMvX8drzFW3xqQo0E0dxWBAu9U4qBt4xTu/c4VgDPLjDwHEtL5drP845pf0T53U
ssirct1bXCfuBEVA+2nIPOEgVTbEovkZZg3G8dpJDZ1ytGsyZYzhZrubbH30qs6PzCsldWU8iuKN
EDt0tNTBzZXXqgnyQ7KppmOT7XTTNdipsIIBnBGYoCjIEt9i9Vf5Q/BJNvBb6U2LnLDapKk3xI6h
O0L83kr7PnzHWEj4Zab7LnUH6Fb3KdbrMoCfQ2Hd4YbefTaAww1k5x6lCbAGWDfvrXoPCmfy5vMk
PdWdJ7JNDM3rs8lP7MNpzABpWyU9p4mv0rIrTLsTEruHYT6cpv6Qm84ocHU2TARGlpkyH69SLQBb
YHoS0qt5uCpDux5Oxmq39S7XvUFpg7UaAmH1m1RmckFpXes6UsSNOjPmIVWH8WH5NJTRNz5LzZOf
emDiwhtFfL0ccv1Gj8ptI0MjdbR12Urtm2FBTa8O8BT5X+NzBAJDZEl36dWEv0HhdKa7bo0bNMdN
c6XpbyI/Vshe2+P06LR3TWTnDM0IN2apBKX2Wl/J10OQwrQDAnCXVpsLZQIYVokptw2aqQbI1L0o
JF6AJnFBaTy4No1+O3Tv5niGrcHPpUCEscW14ewWN5zYdEKhGVNeY4Fwx2zkzBZ87Vndviy3NEIB
IRVAGoqPabJcy3iaJ8XO5EMEMXPVAukzq4lcITSrxtfepQqBtiP/6nzxoGaOAa7IAclwYPwVR/iJ
wVj5uBpONF5PzUs2of0/LPH12AVtv2FgmymdXHbpOier1wqbicl8u7iJ/LF/WiMvhwDANP5zxC44
nPYYWoA73YATeWzMcyo5lzNogrLw1Kf5ZYydVvCmK60/MeEO8ziRG971TT65RrmVCO3q2eJnNK9R
Xe0xjEsna04quW7hG5Zd/UrQgaweM/pRtplurNiWJST1WBzK49ac/T5kxh6asSuccra9mbZmP6ja
6vNmtjZR91DyBmW7jou+wYKpa99CbLeZps8d69CHdlW9Z9UOWMmwS/bYbS7lQwZVDJi+8BCGx3l2
q/Joque62a5hBD/jusM30YRt4MiFnWZBWR1ihqslezQfMH/UHhElxE8600BNsBRu+tbx8keOILrd
6smxMwH2AMCC/3d4jq7bwYk7F9vzpQES7M68OdqNBVSiDyAn81shutF8kMvYvUtpgCt8FPnD6Omv
+VPG6KyxnaCThBv588JFuCrGGAdz7oYdPVq/aBXSGTc0B2/P0LrVV28e+Zx4CAetu+tAg5WOzG7z
ezVtQ541KManlWGhBvDVsb2csMMB4qdReq+7zToH4UOb+MLC7e+kXfGRb40kEA2H5l32flHoLTAB
MJX84GvR+qBnn0XZV9Et7DbiRWh9TvwDYI82ZvyBmMWp4veZkbeO6UHNhkMxJr5cDRAoHMAJwAXl
2BfEk9q9lCzGRHDtCN4E4Q+jHGYXNIXTIAqxgNSemtFBisQLNA3nunMEZCj8HYlNQSf0oUpZHijw
QQC1gOIz267rthttY3TB7zldepjlazb6Nfx6imvFRDN97qZ9leJGs82uo7fUhPN27Ng4UggBgXYw
Rp/TqIddGrlKu9WI9Pl2pM+9NxXHrGG3AW+xyxI5i60tmyU9qVmQ6u9hvUBF3o80glCtUA83jy0T
vESB7ilX3OF+Lgg/Di4Nw4LIYaMYTiX7Iupi09ZfTc0myogfOn73ezgul597HN+HhwIByAqfxeO8
rLN4tPJjI3lgV8rlwWC3hPX2l7GPAvCmo98rINdtIp5Q3ouMC3+qhtueh9JR8WvYqII9vk2GFwMr
wIO82mWv8bnitc42VuTEszP1XpntVCMo0kAybnXF7qtNb/moMsGorLK7bkLZWe4bcJvTrdHeFPMu
EexM/dAzbKDAfZrLVWPdjwhHlH12Ixz6x+oOYbfDX8w4H8mndTaTLCxPoXLVqW4dO3q6F+Ndp86Q
RTztxrweH+P3Rd4386Z9XweHjx15sTtluitEIDEWzSl77FRrXnTAemqcIUBiLq0dXCoqZ9IqeyUA
9BYte3Aolah5yWV9gPMhKczBRiXwFh4qZ5sPhEKd6TnA5UNC0JBnW5b3bZvZY/ZhNMlJZeI1sZhn
1q9XvIDUMXQgWbIQv+ZzoPaQOQbsoWbpXCxuB+eUbNdL1dtGB0jylmQPY3rAuCOMbqP+kITXIVgj
5EVG6C3DCfZenZ1kMygAKrARzPwZqcza+KMI/cVzBu00CsdiGZwIkm5OnOisg7r27mqdmhwJIAsj
T2ameTqXn6b8vEq/5PDZNIMxfF7CZ2n4zPlvhhRcUHdJNe6W/CoLvcIA6PimYq5c7yqZ5mf0TmIS
i4Mbcm6yycC55RXRuQJAMCfoVvi8MKkIsRDLq8KVzHuwun4kNJuMVdgIP7o6sWdG4QeQ9ObdGh4z
uT7GC+qWjFZzVm7XAeczlTOdgnWuAovJOjI07M7LoK9zp1KnraqymPxaKkBmoGjWob5t+UDKkrRy
/jUJ3Ra2sddzn1n1BdgnjbgRIXKwA7YFkAIiqnAmUwtm+FVLrm/b4SPk2tmfs43knCvWXhqn3qaD
CakI1zualIKqOQoCs1a8U8LMhl1oh4J+sJIrTT0b4lXBiLnR9I4hmCgRCydO1CNl3DnuhI3ZG3a6
3IVQ5/OUhag/aLwHUy65wrxtBSxQUi6Eefiifm/njFwgD+AQO+Zquhr4iAUjwZxlNwoZ7UTNWULz
0IXJlmDrt3npS8N5nNgPwmsN8femzt5ySXXUVN81La6pjWlP+GDJYeFUykvCsImSV7Yx4N0iD6Ci
WGu1xlHaQ8Y1W8WrWn6W1eSOgxwYJm/MCuso+U2WN3LZ6/CTkclO9OFO6ZKNNbzE/dkq9ylEJbWQ
nHS+jVLztSlqhH8XxGXq5mbqya3p19lDJlduMlyLavOYGOPrYtGCsYTjXEcy1gEmUi7iHAtB2NKJ
EXMniaRnuUQXIEQPkWLAjOLyh6OC0i6OYGIXoQ+Gcl0zO4oyP8NYtKKCWRnq48ohzjrNHO8qflAG
dqM2caC3oSdEj1XRHMbUy7LTSvtHeCnj6wnmZoIesS0KuFUsntKuEdtzZ21n2Tzjj+yhHeU5PtS8
wHl7L8ePMdc8Tvd6ZwRLSG876lxNf4r5SOW49CxUIvoo2KFSu2sp4T+RBTH/eKiyqoqBCMi1O8nC
4iyXP5Dujd+lmLTJTNOp0R5GFtaYUXWfKC9lCxYgsTsRQanwiY7VrpprSTgb88tQv/faLu43Q9HS
YL6uo7dap1uQ3lZG5OvSFgiaIH3MhrGPLwFwPNYYuHVjiUH0gxHvJePYYhytKQ+CTPNQmWy1fbfC
nbneIJBMsS1QhUNt7PLxWmBTo86cqlNtMQU0t0xvq4o+ZWJ8CcKYoEvuxJB7tlPq5yW9UmWqCQlx
fPFrGIgRjWoL8+e8nuT0YZSuRpwNJ2FyE0Z382je1grpYUzoso6GlrpFyhTv0t2PY24rxLxwfM+j
U4uOU1vwD8eg0Dx2GX2nCm2chK02Xa7qQtBO8Sjqstu+Ur1GI+W+5IE8gWVODv3wMKc3Bf7j+UEC
czXv4znhk788i4H4FWJAIjzUkAmk17Uj0z6UK7iwK3W+z4TnCod24VeVBFK0z9tHXXpudIlE4NhK
kt82zxOzsxfr7qXBPAkGjfwhtmxwDOpHF8WbIo62DXdN7mkxaCTrpMx6Kuzb/jUaAW21qt3lSNFF
a2NyV7SYXoRubLFiOxS4263gw5q1OVsmMhFg4dslj7e9glZG21rF2VIGW+QVjJKZb4blGayYMGmO
DHk2IUxmhI6JRHk1bpqFDTQwb+1LFW+tdPEGafQvkX3J+YKn9lRB5RjkeFMZtNHjzyzcxwOW9S+L
+JQme215yMHCCuS2XZQGUf1RpNfTfJwpVFIAXbPiKAwqpMTzifuBtmJYdhM5kNxnsJ5r1yByLeF7
qlI6gqmt1V91dhwilJVVtetBblgqQuLpCPB3Vs8JIxjVNp3Y7SzO6iDZiyQzP3fO2dvRl50EFXBR
hiNmpZsKS0t5it0FPbCRxq5UregMFprzfYMdKWbnVXdTk1QNXY9vJc3KNfvVz81mHjxDGsiL4XuE
zaGYJltW36yK/EWiCQb1tTWeY+wPkyTBiAp8iCJ4cvi6zJ9iiVm5/CZLW0sizVSPTIidFAoXFWkF
HvG7vkPtUJOt1JVjqsFkpf7U95hozU6a75GqoxZeWErYvtQfGyX2xwbwV/iu0wnISVcrlS+qftCb
XVk9DEa8WSlIxEZ12q46TxfJdA9eMzzVYRyM1BFjj128bDlJTXtd729NI7YtmgGxJDsNJe3aTxs5
b3w97z2R7PHYwQRuFckzaTqkPZbT5AprHNAhsmLW9iW5j8fVFaxdNhy1hY8GTvCcHfv53ppOVrHp
O4aaMR7LMQeUpAcmyQGDUOynik+9lynjIVlDV01Rb3bCgVo6slH0boWZZn9jejP+K3ppUnUqfiYs
bqOqTwMVVUGvQ1DhxyUL7mrpRbINL8u4EhZoZakfdldqk211o39Sp8qtUmUfkcCHU+dYw0FZUI8V
b0sdkBzVS88ogOHE03kemWJhORwolI2yodgar7qq2BsXLrKleEKKy5AOqR1h/DrfzEUcwCbk8NJu
VI2N2qy7dWnPlXYVt9KVqpWB0Ci22A+7rFSpeSh22Y4hC2HvD2kGXaZ4dhtobLPOKGRBcrSijAY8
Xcmpq447gWibXvZhFZFOgugq4SZPJKcXuqvBJPNp9GOCAXRhxhtr5T4NkmOOptMNM20dk5KTIXqS
kVQq3azJGd4vd6pUenMv7KYkfJin+MmYJrcbc0fNQCby/DVWdKkygB3K22iEWLYQjRQsUnU3h+Pe
MVSR1eO5UjDWJf1Jye/WgfgBZlNRZsZYxAdLaJ4mkoPRqGjKrHZfEIyeOoU0NSlsSZo8fek2xkUc
PzzEVYux7L7OBCB+jDAJjzl/oow9L+6zTIRq8iDsH/oq2eX5+KxYu3nZ5tKjICieJuwsaKAy3p26
QmS578JsZw2GM8VvKT0NOHceKwuWL9amWvzeOBsK5eHKQKZqenKmUIOWjpXV9hqJm5GiuogYJ7JA
mifM40/NaSHUKFO3GbTRjWXVZjNjsyr40sH/bBb4foPT8K5oxYcZkRSvRnAJA5pIK6zKUurXbH4c
QKZGHcP2jNaGt1ojOUbeHws1vpri1jX1p7IJzPoSCkFvLGUwdEpQVS25jXaNAV8I+jzvyOIKWfbr
dTwq0ZmHZ0cr8YSbA/XQHpXID6mppPrUdrMrii8VAjEhnStq5YsT97uRwLCcmSzBKaqSE38sR/oM
+W4yJ64e40BxnA6tTJonm5sxJIQsmVfyEOv1vqxI1brV16bb3JS9qHrry/WW1OxWZE65g1o3Z0xX
CNxVP72MamaGaIuj5JfzNoS9OOazo03bwuhsyTiM4UhEtBxZfm6szBss6A7G5JRS/Nu23Jw/jRhN
ER0tYYzeOlk5jPTX4mhFvTjuelnYNWBE13Y99n3id0Ls6aV+l5IsJKJ1DqfVkaxjWhykUNuLQFe1
/qOhGAsFgOF67qw99c2skgEkrmQoe0N4VlGul6LTZ+OhvsyZ0Hy0wuuWPmtGwZoruRtmCgZ3kzPN
yybpZXvQtLMRP8TWYmuScOxW1anrU1Nd9QrWtKcIDgDNXIvUNHnQ1Os1f07Yr1luqlq32U2RD2mN
FZCk7aZJvV1GBXAtHi9VfsXUK25YvZ1dkv1VemnD7Hct0GfRUcnkra6PTxoW4PLAXKIwYeHACyrV
pG31VZPiSV9A3WRZVlu+4KH2U1XwNW28HrHr4ci0UFWAuaS7RnisYgq61IM5fZCn1hGl3NEacafK
tICqUX8RhdKf8SNTD6NuejrGoMm82O1quNJE/Z+FzjLrLAXTWWsrCPgsqsuuW89iugBhRZ1gCVj0
NI7Ya9c5HQYrJ5ksu9qe6+ogQlNvKmlnKs1JVHWAG6tA0mScWm7RFH1YVGFSljkDa0wdX0cmE9zr
dqZxopDIxWV+7EL6jLQnhGxnqJCSyoH5HGqIsLGV8mWq70sWhmWhbJA1L6t+pWVsT/VelA454XHN
AbmO1OuM9gqepmSuasReEd/U8SOoYSftTUeE54Wr0sWaUqlO/Ui3Vn/tpBaYaWILkHEzDWyu9Rbn
wqGbt1UnuIOpbHXsPoFuM7n/OVOIkaeiiGtt/QLAX6tgqA85AtRaeJblzKnFyhmy0dHq00DCJ9Ek
hUQVEA4dpcAtTUj8Vf3ASdwxhUOeIx3Q2AqQGWitARarDGUVnTtoVSBW9K2v1TAhJFPAjm8Z0+4D
xnTzcIzDOoh0ymny+0HK/LZNHTnJP4Ee2+p8V6e7pGAp726kuneQ8d7SRs/bc6PT0I8+TIOmNLJa
kF0AcstNPH7IEo2ZuPCM/FNYg9RCy1kXW6VqdrFobJgTO+vGYZjIcnKDUbDfnnsmi1sJRBmxp4Ad
H93HCu1t2QznjH5cKdHBEOnRsdYMY8bHqNwp5MuW+jqZyDULwGCW4IrNIQyj61qOaak8pwUWp9JD
LhsbJSMmKCzuExsfvOMt5RIDzmYb2kaT2c1EMRuTKNAP7JlSK/lQG/EzLk/MQ1/8v4s1EOmGKin+
oGXn58l4FoTlV6on7qWFoXclGTiB1srPQyp5I51dng/zwwZtPnogZ4VBN3LsUhKcjgmwaq38SqHy
MG+bpA/CiE9PivwWwrOsIjbFzoJ1cKSViKXxQZxY7suJNULA1U7cx2q9KyFxm+PkNUTPpMi3MWlg
biELgt7bX3wwxtktJIUkSeNXBpYb8VBgTVhBCc27x2HNPWt+KfphL4bnGo+DqjxXJa6Pya1l6jSv
Ylukl9r06cEcofVTE0YiDBpx3PZqdhYo+WeaBlafOaPEqximrYd53jbLSnpS7+EabiwzMHuk5jNn
aOT7rG4DZUlIH5NdJdJ+oN1hrtq+08NdEy+7nuZoYqLaV/N92rDRhNdikWl+PQ804/lC4s6rqhk7
A2mjgUBVqC9npHMqDq9TStiGnsrLvZkLdTPo91pXuO0aub1AfKl7vCzUk9iwTaO+CiuxTBhcgF8B
CbffiZd9q+kw4RpW0t3rlMaOFfle7vJbPXozafWOVuJXWbcRWL9bfL7MCB19SVppfrbGS989pfGl
SsqfS7xlyko5YBttxxyn7wy09Kkrdli/9NMu68xjQUEhtiJvo7lvGCjPyolCLT3WYnxawjnoLeOY
J+gjaSOryl4R2EOelIsbn2vMTKtSJYOMZvuCrnsRjce1RJkSxUHf988YDsu2nt3HouUpFqWMisOK
1rcvvYEJjTDUrkRfpEjnB74xSslLxWmMyaZQVwpYpjkLGRmryNy2DNouvRvX6NDVYxRMxcskl8Ek
d/6ifUhp5kUCX5UkxJhX4sihXitCwts80IRBoD5/DMKrPh61fJPnfFUSYM6tzFs19OG5Mu+r6ErV
J5KYTQQ6WgoPtAPx2cCpE8MS+krtaHB/lIOwiG5EfMtU0nAm7k3J15WdZNxdQOYKiGctKNsrlvZE
uB9b2TXM2yJ+hHbcy7/a2O/T+0RMKZ/O5rqDqOsb+ruASghfYum6hICt5CQSuNKLz7X4nCS106q5
m/U5ItyGNvCbsGwTNk8YBHBMTHrnnYWuV910MmxmAVvnsf4Y8smrINLlw9ug3ljZfqRhueJSeZep
DyPtfcl6UkcMDUZUnHH5WkUzrvISbdV4s+TsvYmz9CgPsTc27W0iinczI6ZyIlxp3ZVEdCl1MBN9
40bzSZCmgwZrvdSvw/UgFaYfZvJ7PB3y8YiT8qFphqMlmp0zQbd2Va29ikxlZWf33oDjP8XrZ1EA
ne+kh3oO37Ny4KseZWdsFzdkKbPooeAEOhfVqaYrb2XyruwWbkPjY+3DJCM0uPy2APuf0vjWRJoz
7WOk96cqnkFRK6JrEbhT1q8pvIuFfF/MVzqrRax0ntBPlA8tuyktm3xdzofLvozW0spXJz9qq40s
X6/shlq1b1J1jJbY2Gpp4T413mhRdkjH8tXED3XOBj+25O3Cr5fft+PkK+G6bfi1j5PfvxcF1VXr
+HIFV4pQHGdd360ipjaiQD6rrwHTwo5k/CqKETQ5Q8FsWWQ1nXcheZ1rw9VFWnElMyRW3zABfjCz
vVGidtX00Zd1/ZYR382gsGiwC0qphWf2cjND4pbGLbawl41Uy1zYS5oPYTzgX9mWzlC84Jqpz5+J
+RQtv0p2cbtO8nutDooVF0FqRjV6raTrhvFua/QW7lk7HVEe+EzOuArsblPwDf56vX4o7A9a68Iw
u+FrxD+hrWxodnbJ/1/agU7VZhaPhWY4irS6JQkyxBB2GYvyUPTvY/6aDM1GAcDZY/3IhrVJZ3Ck
xE+MayU/lfFrxNID78iG2N9qC7XCwGZZcStFoStMJNNzmNyNBluJdSlsYJWfYmM71Ft67hV7ThMT
fMVHGk3nViC3Fs1HIYE4E23XepPKRjCwxIdRz/JueDpbp1L6NhVsy8+3M2/njAFspj4u6rWaD2dT
HjeSpbl5gQ0Eit8Qi6YySR9kVkb7khwb6eBJWSrbQq3aK7vRUqT4w7oVyVaEfDdO+xGEvji3O3DB
AaFWGPBozMZPnVhadfVmle4iSi2Ww1QjVC3JcEepo9JLSN7MDFhfqr4p46XKVbF9KERrv8LXL0eT
cMyQ+bxewwyRAL6n3gx9lBXgUPXZNbzgw9RlB1NfN3HC+zqOm37aCy0VtZYcC13ZSgM4MmJuOtN7
WJtgULVgBb4g9ltVeRfYfFPus4WM81cn/Uqn14htE0k5ZNmhR8cxDVTI50Y76fq1NpwacmI5ms8C
+0oC+5bZ+pZ2j9bymIcfZAh2uZzUcTPEvhidGb7BiH6rZ4cSNgnuqq1EjSddoXeQgNW3zZUpYKIE
8lbcCv1unq6z9hjVJzU/SvExkY7i8sZjcsX2thsSt7IiYPUpDiEvGGUfViJu/v9I+7LmSHU127/S
cd45LQECFNHnPOQ8OGdn2VUvhO0qM4hBiEHAr+8F3t3lyu1r37j3oTKArDRJgqRvWIPfIU/q4u9a
EqiRvkCLvrCSiWibY85Q3ynSeYJeK2qVqFs650JhuncukbeW4YYUaFgjP19oDxpb4cVRcEJGj7UQ
Z9kak6G30bf2JEk9xPb3GgWo2trgufU5VJyCsx2fJUrtvLhK1znVtXkOaHoI7BXRK4n/UjUWfkVn
5qevOY2Q597V5KUw7CeneAjdHczaURzGowHVByj8t5CHSSN7GWYMEXW5NuQu8Yabu61da2/ALxvA
j/oqxE8JHdw+QDl2qwWyUKXW1DUwkAFyKNJmE1JAcXp30wenYdGFZv7gIwKnkZg/1Xl9aG2FqL78
0aoXXjxKly2o0y8CjrZf8c3xLhnPEJg+l2F6AlR55dd6G0Lr19J0n7JqhpxvFdpXCh+JwcKjCFqU
CtbKW2PAIcLZe3zfxN1SuLAba4I5SUFca+t7OFlM3YwttF+sgviBQ8QxiFe2fHJLIDCZtRGw4jXy
9BlhBYW1sje1o3UkpmQJPz6AEJBmWf4z+ql+iB7KooYz93ekoDPuYwy+RhKWELAWOaSkm4XWrNNo
CawcA81fMYOVhaZLjMCjxdc1lpgcflh0Vbvb5M4VLznbEbCw/PvOefWLB/9BWKjX+8kdI+nUPBC5
Cr4BjNSYC5s8W0BwEJQlrGDrmP2dKX00hrCYP2Cdjq89B6QJK08Qn5meqPKlcOEPlaxMvkq6J+rO
jNfQXqTGoRKr6hSj5+5Nmnjav1JgeaC3W06dA1YUA7XRBFCMaSwX4ArjP5kHb1WSCXL+FmSNKcxY
hvXs2i09POblNOungbuDJQdmwQQGLnrdxrMYLZ3X3keteG7olWDW0s5iTOwwfJ7U9tx5LiwT7jpT
/9KgjCT5txTUIZlAkRTRXC/vyhybWHpRVrwzQFPMt2j0In5GrCugwgvLieLBEIs+GZAFKNOWP8on
X2zNZAO/ZibuUDus0cA0/W33TVzLvWedYIqIiGGTw5Mr2tb6mvANoGYJ0PfxVNKzQY5tiSASMkqn
IN/UuKklqsFTKmA6LqE999AYa1c8Y0HHqYtZCbnDTSt/BgcH3aWsB4QLjwdEmq8e+PHkEemIgGWr
PjGUEJo5rVd1jus1ry3yEGQFBPEBX2AqFgAEyDtEHj7AIGIa+pPo0P7Im2V/9eTcdu8TNo2Qxr+W
UM0IVp+D8D5EtlIC8R0Hht/UJDcQPM/JMtuVg+YfhBX4I4VxzQb4CEBM60Vx5268RXnINtHsi9N+
BLR8f9oBwPwOcN7bfpAXDGo8+dzcvJ1RbaO7egYK4lROv1Ti+Qha//58NwxEkaB+PmqbBijGgtU2
z/UPxZYRBxcthVdi9iztYzTkPeIAfibkTYpZ7h9z6MI4aGWm4atPdh3iP4IeeNWjedS9yG7fxos0
1EgcQ9h2XqTcGeWeY8LokPpGJiA6MJLokv6uV+mawAHQ9faiNaY2MZfafq7Jc1jCKWQBnXEX65W1
D6Ndgn7c5z+2/REaHCYf1DNBbIWIxg30vbCVTZxBU9J2MbhamDa7e5PdhyjhWPYZ9f08BeHUg3+L
3uVpNWUsmqVAwMDpz0MUiTydPJaBgi1iNqtkOJO62rvJj0B/y8W+cVcRt+8oK+dSGcuwXpDwLotR
y1cn2cM1Bl1exp5doKv6dt9Y9xXdlmiA8HivmqsztFXR8Pr8ij8E+7+/4hscb9voPA1CXDEcRcCw
aS7FSXqocUzCxcBnMDbVOX1Bxf3qrtn9F+f+CMP77tzODfY+LaXjBIOKKCQ6ZvUyO6Dolv9onznU
MsS6WAONcjWf9UPxEO++InIMo/UWP/z+3LdcAzjXVEy7ANQ6K1XDFhtzzReXN4yUz05xg703UASV
UIUBZWuBnuWczlBbg9raIBGYwHIa5512K7r+/KxfPMHODf4+hOEmDwaVDs0Rnm0rfoFW3eenGHkY
n13Y8Nu+m5I4JPp70EsHDgxbhFO2ggboJYPeAvw+T8XOhQlEs7Fnzr19aOdI8bHyFRMkBFM1iw7Z
Ltygk7D9ij3y1Q29mSdZYLWwRMKFR9mmQ44SwmP28+v+6qe9mRlD6ejAQrYIOctNFX0X/k7HXzCy
P2QPvH8sb/g9tIHKK0Ggt+02SJ8geM7O1jkHQPex2WC5m+HX2zlnoIIXYKfuv3p4RuLvZ3f2Zv6L
3C4QwaD3DFzMDNHLrAPhC6iHBSKSvUR14FfzkC/92Uswlbv4lOyig1qqpXGsV/8POizO+1/iZmKq
wlYZ0A6EoAX6jCnrpgXq2J/f0A/ZEu/O4d5MQGHJDMo6XK6aDQIlyLxmsCSdwT9vQibBgh0/P99H
/CZqgbplwUjEo/bNzY1DBmWmgbyVhoAoIAStNkpeEr4dBDc+P9WHvPv357q5kypKVMVEA+WEyIB2
BVJ3jEGLfFPAh/do5ym0NSzUt9zIXnj0JwcGIM3yjdnUu5z2X4ycD8fmuwu/uZexF9AqdkDiJN6j
kX9Ly8vnV/vhyIQ+BISHKYNNy82kVxDLhY0jaMgRikoke2rba/6V5vVX57iZ9FTaKdlQnKOCvWR8
XyWgAVz//y5j+Arv5tVSChLDmRlq6/Rg9vXMc88KNfjPT/J/eDJA3WFQ9bM95+bJIFFEctbhydCb
aO9tmiMQ4s2zfOiOSDGemhMqyQWZ0J9fnPbjZ+D3aW+eATsMSlVrnLbbNPdii9wN3ZVk61zCs7cl
z2jqOXv+hdLSF+e8Hd+N0I4ncpyTpPvQXpbuV7oCH4dP1v9e1d9EsUhEOcp8g0iIdQEG+rGel98G
zYn+GQkmWctXhcbMI0AIG/79i1/04+nk97lv4osYdVkUOoerO8m7YIvo8iSf42frjELrGo3vRXyK
rwGa61+IdX4Y17y75pvRFlnKA6URoixNA+ALZBstbx/58aSQX63pHy+H70413OB3IyJpQEUNA0wc
MUD5tOJwaoUWqe9u4e0MsG6FHHbX+aewPjbsooGXhqQj6uYANHbRxJMgX8QAutlnyueEVrPPb4D5
4ePFODyfXBhmQaPmz28HLENuaMw7YB5CW+vID9WMTZI1sBOTfKq2cBbYlPBPyVb2RMOyOF10K+Qu
X3yLD+eld1/iJipR0E0WaYovAQSD2//0PX/lqPaLgeR+eBYYdw+cQnisjSIJ724EE1VJLRb2WwYL
zNY8g5xC7PsaOKwiRhHURkssPvbxd2BWMnizZM9h+AxkB+4Biv8DgrBGI7p98IGItctnz9l78SYp
OPIowA8cNM8MB6rPEVqlF0HRC3COhvtiQY7GaWb50PHNr8xHAFkDR1A928AWhmjjJ/ljFQHqecfJ
cxSfIg+T89HoTzApBENk7/QbTlcF+jkkPEZKbfz4yWI7I9474bn07CmDMafj//BosTVKBmGoYiNd
byIiNKyTFe3Cn0n+4CU1sPWr1AKSoFt//gh9/LM6jFtwzoIR9E0WYjrCC1BP7rbEeexRBbe6AdR+
/vwkH45X5/dJbuYJw9OFScVwEvO746HOlx17FKoNm38RdHw4HjiBXK3NB4r8zRRfBCrTxMKJYgAE
UrAQU/nF7/Xhpfw+w63QTpMDIeQBqbkteDnv6bnwzxKFCZp+mRd/OLm+O9PNnWGpk6UaeLYt98Sy
qZAJRxxYYVT2AmeTocjt2vCxdzgayjV4awMuAxQbH/6+B8ix5wNgpKi+mHjZEI/+LTznEGNH7AjK
s3UTQBahJ2ltw4ETcnOrurXuSpXPeaXXwOWtPfjIaQYXGPsSddELCz1AbC6str/xzF16PNkC/Z06
4PZYMKWvAVVfCDALC/MV9o+o5lzCEGyb3gH0IJt4GgatETrpCkhEoHBIBWyUTxbKUgsnQY3ih2AS
pSHwAzrxzTYhB8G7aQB2JyUBkM/3jk7mMXq4sm+fYWf2INj1S0Xsjxy6YNRJOLMQTzPbu1mJKIPt
H2aO4XEA4rvhe6qBwATq1BazGjAx39m1ubnFgnAXuRVgAfefj6wPhWnef4FhRLybFlEhsgPfwxdA
syUG52/PJ+g+76BbMKsw95fmBPAaNvW30P6bfa0G8dFwsCHN7DLTJJ51OxxMFihDmyZaWla94hGe
ieLQDqw3gIPGK/3PP+znyn//F/ZfctmpKAirm91/76IXlZf5a/Vfw8f+97/9+aF/75+aKHvNb//P
Hx/BX/7rzLOn6umPnXlWRVV3qiG3f/5V1kk1/nlY5A3/8//2zf/4Nf6V+07++tc/XvI6q4a/FkR5
9o+/3lr//Nc/KMWg/s/3f/+vN/dPKT63zn7m2a8yevrbZ349lRU+btN/Eiz9+P0HeTg6rIn61/AO
Z/9EeXi4IzCJMC1obP3jP7JcVeG//sH+iYne4hyRtwtRHMbwoTKvh7dgH/lPTpg9+Lya3HRN2/nH
/3y549ss8HZHPvYLHM//x2zhQQTAhdoEA1WdwrDwZjrOmorKuqraRR4U/pJ0QDEQL/Z2eWuIv7ZA
IwCdGDqCMahSR9tqUe/T/XncS1UPt3DVZ1gpfPBSC47GiC26Y8jwYvDW2cKGa8+ZAYp1T59Ap2aw
ie+6s6jDZmr7VD2iU/sc46/+JMKc8tJDgc+Au3obDNrhvH61aMUeqC+ey4ycRNY1J0sExsKoVbtt
CDQdfLcBACe12pMJs88piaXzyILwW+JWYt5B8FIBOk/abeJQ4Huskm4h50wvQGeeRa8xS9ka3vUG
pdteO+RCwurMBgKUX3mNv5AyecgsIL4jYEkWjDTq5EWuOo3HZG6+AgFBtrxDP9sm4aWz8vASULjd
SytIw1kGR2SgvC0Qt0HmQVyBLcNW0dvW72NvWwFaxoUEvr5ldbcQDe9+ZPFLDH/FR9CyUNIZDpdm
cNdnMXfgtQWMqkCH1cgNsgyGrc4AsnvcGo91iYAYQFTzu4QdedyISwnztXvlozURNEWwHXdLOEos
osrO5xQdw64Kmm9Z1IHKS/Pgx7hlaMf4/m5LtN/c6ntk6vIQDC8WcECHqjD0lLgZinvDscTLvwgx
7SHv/L24IQ+FWjWSGRsVdiguQr76z7m0LowwjZyuWbPGdsDqSbEEKW9ppVZ4tGuzNA827cQSnMsI
/FvULuZGGz+y0CwBP6uBzDfA4E802KTFeHcKGXsgyeYhhdpnG29rWuOevd141rYlwI3FC2UxPBRM
IFwC05B3MSNT0QclgAptsOk6fs8azmfadoGmYDWFIpK8L0Xcn5MqYZfWTfGj1DD1QN7OLhmYrUK7
6aJNgNYQUCB9kAgXACKLcoAmsUt1cnZL7R2dFpz9d7PTXxPAe4NQ4FP/+AVdzxuEiSD8Ybt8EOa/
zUcIpOUq1ws0FBtsQLioWrQOXMN74VlzZQF+W8sAzIZKXgUpO6Bx0hK6qyqBYXubQ7vDKLcIFctt
NWzJ3gSgNQO9f3zDy+wOjOi4m5HaQzO0KdPnVETqUd4j+u9gUS6LJWlSfxkxYewyUIhmeMTod62c
VZEojeAo8E9Rp1Fn42V09msTAYTNz4FoTFDg0bMPWfrX1nisHY7Fw7GgpRBSHDBfTgFiLMz32EwV
Qj10afWgmfB/GG5xt65bX7zIDC4FtQr0rq3TbucnQ4OzB+TgfPM2aap0XucpwGVSslXmeyB6cujy
41GHWKXs9T2Ij5Dozwr1jI7YMqyio2En3ffaBdmzB9jUiW1/AmV5fk6JaEDtbRl6l8CfWEZ5NkRU
z7I0LBfj7vgiKV+WcbexkwbYXeFQ7471lXmNYJ3b9mBsB42/BtYKdNkw4kAZP1eutgXse0UHmQtb
3vvxD4vLEGW9EFim+MWMI/0rsumvOhPpQwva+0x5YXqUAjoYgUIRAhA9sioNQIfjYUbsKeJEKJjI
U1ah78ZK62dS2+7Bs73XJtHdoyqTYIHHC/Aa7a113oDXYVJ/k2l01Q27xJYZgYDFKm/iwZD64nDj
kQQieiZp0gDlGPEjGCrNyvGSgfjCdwHvywOkfjGVJLI8eF5ubIbj4954PJfrrHdBfmokFpNAYPKi
ZXsfDCtNXqQV4LWA+iRxvHJhO4dmIb4nCaEEArqfC1xCAnJVUpwqv7AeTHtAF3sZ/B+HXS+AlElT
ZEtQhEGthqIr2uV1BOgLXH4m41eLeQlupFHDfKhy033Hwhb1mpxRAJ87lb5kMgDvR5B7xYFviJCB
zLUG0T6we3U3viSSqzvWauct7Poj6no/pseS8O9JEUN66DTDd4kPGk42vRU3qnovp7Qx2oVOKZBV
vic2acovWQcdATt0Xj2jXGo/hQJAFj3TPiNXHRjpQmoNdD2E3YYVi1K+ahszPIyLWFIWr32vMZ8J
Jzsp2wkv0MxOTx5vJw5A1BcL0Aazjp29FZFk5sXguGesVCcsCOYxt7v2aEbKPLqcl0e4//peSu+4
TPN5DoOVAcve16BDcQLkfA2EJMMSXdUmJlgSZkf3p7Qd4/C2nXBr8fkc+DcxKCwjMLxGKo0sieEr
3FT03brkRSCVuSQOcE+2KR+A4yufRV2/bQxHiK4BNSmKdv+/76uofGiV005iNwjiSQWQPZDdabvr
dS66ifRbFzS9kk+qRP+qdJG+NDS5mjEpr13YflOaOs2Zdu29ShoEHQ4oMjYr7eXnV0fJTcDPTQu/
H2rcqLVYxHW9m1Reo1eBhkVEN3kbhgchnXqRcAlUlIJlFGzvLbHLLeNacSPZJ0YSTvPC7H6EErI9
sarJsRN6iWGT4wFJ62Nt5WqaGlX44quXFKr0U1JRb9WlqH80Pc83GXRJqaq6ozW8lJVNV25bZOEM
AeLUB/M8ztPsIWiqfoFeJ12ztN6JurE3KA8m3UR5dKYc9RNy2jNOwfiP2io/lR7KyxjhxipUVEPq
hsLqJOd7X3Y9aj3WxWapOre54e7dFiD5IOXyu+jAwJFZoNcNt2NQ7YoafPsunCZp8mBXEtryvf+a
UcW2HOvGHPg+vqJeUU6HFuwk7eCVWGa2OnVdJ3c9gHJhWK5l75Cr17FsQ0QQzXWQ48fCcXhTMWXY
LyqUe103FaCxwP5baKZ6Ln5KsMERygnLXMZ9jXqRlqCNWRSg48jRM1Gq6NlTyJlDYnyHl1O6EBZB
fm40ECJOENRWQxmr5p63iyQUQ96CSRYKueZVjXqqRxTwZiHs1gh5qcwoBX3MbH5Co/wrgW1MJn/E
DB507xjyRghOcROlGcJuUmhd0USDIg6p93FJausiujMq96cLGyqA+0BPNQS1F2HXgZ/DFdwIh0g4
pPROsbIQcwc4o4ZLsVSdL+csI9a14NFfu6bKrGtnZfVEZAmCBhJ4EJq0UUI0eWBdE+JQCIP4EINp
o1OB9u0kjHuAAwFAr9HnJDJ/yhLgpRLfMQ+lYXiQWUKMFYH0AvkP0CzzJBBrJTS5L8PgnkQkfO4d
H97gdd4eemDFDIgFVODCXXNXq2XGo53vpMV3w4rEtq5scqdSx4WpkR9NW3Ap7iDGC9+Ucc01WbJo
Yi891lGbHkGSbsBxB5e01wCx8xhKRuO0mIqm2KSieg0Cszj4gMrXzK0vypOD5kgOdOuw23RRd9ek
zo+3PT9rLlbYfat7Ava/DiHy3KfNvZ1KUMthuLd0ht04pvlKsdSfju+aRPlTM0tAQdHg+VM4FB0q
yBisC9lCZ1MFPsBnwODXltPcZW4IzZHhV65RILrLOzCdxl0JnZYG3axN6trBTuqohDJQmwOdU5gb
JwUDbFgEvKK2d2ADDI90v6S9h9CZ0vysadBeEX6ux4ku0ALyUZYHIznD/KLUd4PFwZPJUEI0Icbv
DkmBxW6KXZaTkih2LcAam0mbZ/4Wcbb34KkFkxKrv9uUKwHzVcvF/Z+4VRjucnuDNKm8gyQXh6gT
xLbBl4DLV+GJS086EHvLPLkEmITetvKBu+Zl2U4xUAx0X/MFdVW+z4AfnugyRgFpyAarwgw3WFlQ
yRkyRKW9FOTN2JiB+1diFzinDhIBwAgbK8JBOGqoASvjISJqY/d74Xb0ksJbaR2UZbCQ188Xhb+H
CA6H7ZwHjXyMbsbozZJXubIUNmDQy7xygXou63oXlF0ys9o+egnm1hDByCwDZ6gV/a4s7Xrnk7KY
QvS9jUEOhPjIbgxCwyr/aXdIZhzpJP7kLenJPDxLBVgXRmDJ87iVdXVxNjQCrHErI9XTWybuqhpy
SyaQsYCwYya04l+hmYJhijAEQHJweqi0ZwnT6VplIn5MHbm1ssY/Y4wbx9y0rn0oo8eyC/gywjI/
r4kZPUYaCNxEYCB//sONbjx/xFYuiiyID22GConNb9OlOOWoV1IFBQazNpbjXMUaEKFtopEyUlT1
7DFczSGYQOLYnY27BrQTZgZCxHleWfIoy3s+PCRFWqMEafY6ntotcxeqRrjbtP0yhWbIxTfcbe0V
MH0MCLlCMgNYN4Sw4K29xspwwMrx9YHnFvDFUVd+SyLo9+mg7X4SM5h2oFGjOxoEG1A6h6BEZZ5+
e4k1CMG9XS/SuEaXonZBUkE5cs9r3e3dxpcmNIjIzgClcAN9G4j1OtDialumZ9ys9CLrO+iFEReK
MbUFfkOSqWab9i9RpvkrFfrYmVb6lJsB4P8Ji77lUCtB2UPqE3oA6cKKSzCMFeDHrqii1ef3Z6ze
/nl/COUuoNcmSNSO6d5MAJUBDDmlIlq+LU1ZaCHhwPN9pXC3glJPd5SM1Veey0vRqvSg6ogPpRsE
/xCugn0DrIOYhgCnI9rduKU4NGkUaeNNWz92xFb3DSjDVw+W7ZAUgvKUwSB4BcEzNxD9glTJIwxl
83Xas3xvlGlyZ5l61/g++CpjmNdZ83XotubSYpV1hYeagwymvLR+Ib+TONzWdhkeDNg1r+OmhmZT
mRfnwDDAuCns/qUEKj2Lk2TqyAyKYTKv3v5u0zsHaXNxr+2qB1jDN8EGZvyUAy5ZsTK6dwSL7gu3
eKlDBd5K1bNywTrfWiAng7KhDIz5mPpIWzjQVtHmXZODcNELUaxdXmaL2IyAdFEUQX1CzbnvqByU
arfaQHbKmoxlI6P11DlukM8JN70PA1p+EaqP9Zw/b6/JHA/NIrhlQs94BOe8q53ThoLI2AZiGdES
MhlZ1965jtu+bWVpjCeW2bPfh6QJXqyKg3QqgkCBkAw9tvE+9HbwmkBS+OBAgnJIMlhtBSttRgCB
Dbs8rpu1spsnx87dnZ8Fzq6ZKN65u2p4GY/2XqaWZgBOqa7c8oB8ijviYA+Vr9jU5QEaXHDVYesy
kNWmc7gFvNCwmcoczEvUOmcWMe+SvgURw4ekQNLzn75AgtolSXcfupG18DDVbQqeGXueGMa0Ngzn
RwRF/sqM+c8+7H66ZuFCjijuIXFEnS0s6dplmSXgCxrOVgwvyhYKzEdpa9Cc83LuiqRbwWyNTnLd
qVMDzZGTp3j7doxUx1CS8imTHvxftBc+Rr6Apkok80vYF3JOMx4coryCg3ERqW0Ij4FN3+X8i7Tl
b83joVMFw1IOcV6Hu/btQEYV0zB90UBdRlKIPxaqPOQIbdZx7T7FQ7VtfBmPx2CGtd8Qj56NyrYe
6jYI1i08AWf1kMvneIwgrKbAEcH4ixoI9TmW8cAD1G8C0kKMzQ3ejvcSmAQuwPZGkrEv+oDuXWGS
fVrksNqAr89ifGM8Nr7LstbcJd1ZNT1ZuwRVviDwZrYNXQ/Ee3LvmhAB6VS+gZmtf0Za9TOjXviM
vi7E+FpNTyD63muwyOepD0J/0qHJiqzh7UWDIORL17wXXcMRhfbeYoyfGN1quxYzrVpvSYaike0y
Y+plhr8Yd2ObdWvSobsUZvW6ZlH0LOsGMhJGnO2L0oSCgyhhFlyDBf757EtH9O3v8TlkBiYqV+hw
APJu499NB9TSoV22qW9vDK8DIbWN7G2CwddmYbuLvBa6eogRFw1JqnNvODDusIK/dgExMjZwB8pA
MAVApCqv4+KKnVQF5TX9ZpZGuYvbDqk1yFesiR9duy4gEYqBtPBCbwGhguJsifzouSk5mZZKLzX0
hQzRinta5BvD5PbK4g3bExQEZn4T6itiGswPma9f+KBjikX2kkPFagoBrX7VJ7G/zUF4X/Sybg+M
hSBfZiW9ANQQzVojAznEgRhKoZ1vMrecnxWBb0wis+9lljLM1+CIDfnB0A5a8wyOgkPyMGYQPvEf
OghGTNA8K0+i6wMkzz8Txhwob+Qg41Hwh5XpILHDAAt2vIaSPiviu3FiMXxvk/QgCY1zzTj5jFso
Vm5Mq0lnKZy9yu+mU+1MTJezLPAtSOIUWLH1cCe64SXBqrcTPnJOpmFy6KTJ3B7q4mMpe3wJouGC
Q/dEM9hVj58cP/T2ce3jz5l+TydZEoYLbYQbpHRq19pGfBZeCL0QWvczYfq1mGKNAQM7gcBCYyTL
1gqgxgh/1mmLoPOOUS95hHCGGcTptm9BMETE40+atGK7NKvIWdn5vcOl/T1owVaRkbbWkHEiSzcC
LxyOqP52fOmJny9qBl2S38dqAUVGkpmms1SiM5bjnNdxmMDag6aGXTtsoUzoIqI7Yl9azXa6peYe
sQG7lE7DpkaDXJ1qsYtSSiFo5Ygdal15mSSLopXiSrvqVz7c/Ey588iRX4Eyx/78zZDiSI5cQlx0
+lx+E9F0kUKzjhN7UzSQHGkc88osbSxQIqghaYdcuXYkul+DQ+24GwgxC6G0oa3K3ebcW2lqNCg+
/s9uUVirAB3ySZaaaha7lbsLh5dxqzNjd1dCcGbXgHs+HO5Z81p7oG44fSLOIZKGO8uOT5IzUOSG
F7s1rQW0wkBcGHYNGRtfYMf5LUYEa4FnQQYfrVHLHRb/P7s8CoUrZeZQnE2zWuxraFRduAJDMyGQ
yHiLn2MS/QgyaGKMHTzF5Uvd3MthgdPDAgctQGtQgrIWViXQprLtHcIsvfFtCLcYEI+alb4JLBTN
zUmMWszJK2m19sGx0wTpR6v7/EHwvJyRrJNrzKvyAV25H1pJcmAausGtxLwGlGR85kUI3Y4sqNbj
7vjSga3f5GlzdNOkmuaM0zksB5FJDy8d6lq7ZQ5quFeJaD82iXpaYNELfbZAmyo5Q08yXbpuYS6D
1k2uqiq/+W2LqdJ000MR9XLh9DViXqyaD2YC9mVt5+XeGVpUTdDm+8IiR5XldD3ujcdjy0f8ViWg
UJTcOTpeMB8f+nEc6Dz7EWV5utJ5xynEDCBJjdT4LArnCZFwtn+rCljWE+9Rrw0D9kieMS3YT1xp
PIe90W7Cwm3PXBpf4IWQzv/5OKBaC/l0oJ9QjQXKz/tb06+s2g7TiQEhTcdgcwjA8PvM596iRntn
TqCdeR+50EzEuEmm47s0LbpdkPpP45uILJ1TAXLa23vDx0sLAOcuTBeMQg17PN4jQ+gQKezfPoPp
e+LYJd+Mb8K2DzU75qFkPJzu99nHdyt0bNY2ir3T2kPZp9c13Ayk0OcEyiUtzS7ji3IEhIuM1F2M
u3GLuTcO5CohYf72P8waigESOc7bp6TZ9XdC+Y+//4YezKcjU6VbFE/zixvoeKMExPbG/9LWENWv
82zv1qDFmgXmsKEOZxuQaSwI6hhZH2YAIUn7AvaAM/N0ZM+b1IA2RszdLXQGzJU1bLXDMayLwNwq
C9U3KBE7FfWdDbV4ckRBG0jGmkGldBiZYW1Cttf35IoqAkXTgphr6RMosRU5FIVdQ5nrsYtYUH5q
mhghilO3O7QfISkaxRCnG3Z9UqNdmBvQVntiEO1/8uISGpxYDKco1XebvHC/oTlYQm0nRj1lqNKW
ZrlJCUi6VvfDbAvwsEqPbUNItxRORmcpyuAPpaGvHc39XwS69nWTd88R6GrTBEXKSe6HFuYCy0YR
IinVVGUNVOYNLJCe5PlyHDVpBWHUwIfWRMehbgdv7td+YDoahP0gDXSL3cQX54AAgKA611gkaWbM
G2/juVHsLZU/yIL6IWQVXGiBgxoyyUDHNoIMYt6/t4xG/+3Y73ezEsO7zKv7rsqya5Tiv2oQcNMm
bv2F40A33IHgXz70VxP0wlCADVDKKxjfl2OJEvkKm6u2Xb01xWkMoQSRZ8mqFTnQx21cn3odNruk
18VbrmRK8CgTx3nMXfDVx0palXhrg2jc1Kwr1m8Nm7wGRdOC8KykrLjLraJ4sKAjnAgU3ozgKQ7z
eyW9aFHHJp1FglRnWeTVOff8R/y+/nY8BHXuzgjpuvTQbyn+m6sz221cWbbtFxFg37yqlyzbct+8
EC7bxSbZJJNdkl9/BlXrngNcYO+C7apVZckkM2LGjDFHSYecTMZxxo7F9UDfXWlpHCsJ7Smf1E8t
rM6+r8fYA2hXxluQlt79/32UyCxg9dkcTub14OwNFrFRlk4NTLt4mTcZ02ye67ZBti0cMPn/+7WA
GSw2iK92aKGkcjZ/NPN2IPAe3FIUHbvlsXp9muYJY5S6TzZJWJPTmk2kRywf/d8vpgr00Qi7f3/i
/74OWtAsjbOtFsx+67XrqyB5/SXqAnMzzJxLoTcFd10kN14r24friZYOKUCT2Wc8qSv5tkpGo3qb
s1Ted3X9fbUQRLhsj2lmwv6bCrCPBMlzUZty7zVhu9L51HwwlSi4TCgZ5zbs3gT4zevXZR3DRPTg
Ji9vGXUqekv7fP2k0G+JlxRwpOTFyIf2ITc0kS1ZWbL4//9uQ2dI5n9fE10wHFglaTjEUFMYHwJe
HBuGj8sdrhv1MUQlo9vcgphWSwxGbeYXr0GUPcyWLD5khNvWizzmKtyOs0K86aFsXvq0C+8UVOJ/
ny1fklNNqRYl30M/4N0wYoY79DcATf+Nwj132NPmWY9G5f+dQQj9ERM8bbR546Fws4TtmqLYoimt
/13LuTEvHmCgo8HgvLmDz7yimZ7pD+CpxPHb6KT9HTaPhlSNci8K0XzIvANOhBrEAIC3V9rmaazy
6lm3prwVxtNY5hK+hE93YajntI7mRyM3caALcJa9y7TY8sxju1zydZr9dxtc74BC+28C6k7t4RVY
Xc0rIoqR6hr/RP+C0ACDratlcFuxHrlDfU2hkWT/vZSpctdGp05RWs6fRj/Em9ljQuPh7AEA7RP1
IaS3K5uAaasrWSARTXBkXWYvymb4u3yQZv6/D4z0vw+uv5WOxsYGXqLGb3dglE3aiL69ao2iF8Gx
GBASY1XCdBp8huJXwbDtwSE49oBxqgq6TUoM8tErDOctL9P7XqXhA1Ob+LFTpPHkets1fnh3lUon
UcrTpLGeuUNgXhAgsJVCGZ8X7T2bUlyU4E9O/y4oN6svCdaehXcQYEdreJgvBb1PUNRTaRxUg3O8
cvR47O2cmWOd+AAySfQdwQI0yrtYQSn+ez4OFt5QCE/1seOuBmrF4ydXefbEYdme47n7iCybW+z6
u55pG1vSS93mj+FaWMSWp5yvCoCHdMur6/Pu+kvcNwmhAkDhdKC/pGNH97anontpC/uGYdP532f/
+/Vo9KJNYcQKSLa9u75jJj3WjppFIXXyBka2C0ErLsgMSip/GwGw2/fztu0l4+xEu3d1QWMEsY9P
IVQf6go+/fV3WfzM15NFTFvtEQywvDbNxOii53Qb62TeRXPnHge7bwkVSerfoKVSHOPfcWYS0Fh+
+1JVznuRKyJ72mx9vSJ9dyaDoMO6d20K8AX0dvyvaajAIp90xCKP6aWjAI8zqm2tYJCXcj6Zff/j
0lCCevOQ1CLOFL204UQ51LgRgWwv/1PBLith5lIEo0oj8ToaYmPbEF2j4m7PhnVGuoVpv/TLp2AL
0206FMZ9PoT31z9x/dK1iA0KomOu/4Gf9fO5vU7lry4XVqsM/MuNumPeOR+makY/p87oJo20NPod
Nj6egU1JGoCqEZkSw56fy9qk6BLyVkU1bkHbsc3DtXRoUCRuk/gy0OVuusFF5xNMso4ygk8QTy54
mnpqvgoEXpfUBrg2AB90W/McbgafytR76fLCvZtTKFuygNFZEiPwJJgAM4aDWx8q72xgoG8taXx6
AlJDo6f+1MjGAIDqwRDZVLH71tbq6Fpj83Adpy6fOboIV4XTeEfl1fmtHwbQAjtyJKRTwAgSBU/U
IcIZhsuALe/cJ4qisI5hqv0nt3Xf21FnfwYPbIX2jeCSWAByLBp10TXFFkWSJJZM39dBwYS4Li+W
GUV3Qaz+qtZvdtYM5ARHlXzWYfLaXdWqCQdVL1V/0czyN3Oayn0H1503Ir0rrbaC/Y9E21WKydi8
AJy99nj960eXrJEgN7Fe4SaVlLyXIYje0qlEMU5tE42VCYrImYRWrQuLK4LpO7YkHbWZK1Z+bQ4/
5sKgDRKmJyWmhDqcQV/0E0SUubGf5Fi4W2FAL/LkbMCW4pFnXe0euEzR5DRIptCw7QW+738F/Qjz
0PZ/rl/XdZ2eqjQjxCTzu50LNOkYRaX/YM6sciLYUNbp5+tLu/5iUJ1fsjS6HYzGAtiHeUiJ2Thn
hU1ciJk7DxPTIarnWPAuTxdIMyySibCOV12XMpzXzUvlF3zqlu18EgYYglqk4nFoNWvXnZU/hi25
EleLoztvr0V5KvL63sSTcz2ysSsTWZ12GMKuRbmbWUfHaT1xO6VceqObx+sy60AaX81BYRbdXs1B
V0/Q1El2miYmBIa2eIgY/dEzsH4ZqoPD44h8zynqPaWTNG5SaR9i1d1fZTR0yq2P3P3ZWgvr0Ktj
jtrsMjf9tNXIzzfcbN0RAei/j2ZvgrKv/Ho/R/LP9bKuoqK4a2Kw2YahMKVF4l4FxnyvmUDh4VxM
nZKu4jZPuuRJ8ZmXSQM8JD++RDDsqEMt7/+/jxI40aVvxXsmJs6NH1cQeKuWE7lMop5cJdvaX4d9
GDXg8Ln5fRQ7r9cLDjYFUdwjc3JhDxHcunhT27hyIWT9XT6o3VT/TcTEV5Cuxz5UcOMn62A5bbG5
vh6GE3ehXbhrK+37o9u33WPnNYDeIzDU/0avkIkX8x90w6Ew9Te0PCmt/CebALXEWA8utvIKngbh
tGvYeX9BFn9tFZU9onk4PAa5mDYDecsPftU/N6kzvXO0pvvEGqG0JG56qFRZhUebZSCnKZ9nK5vu
srz775d5dKa7nO2VWeQATZavJ//7mxNuQmiTX2i1+2sF60qnO7vtgNsgae6u02anAyU828742IsF
9IUd6iQWs2nfLgbeGtrOtRDA3Xab5HxPpCJTRC5K5vUXM5hhucIY20jRfl09JSaG47vJ7r9okoQx
1sztp+7ULO61qp/DmxRs+hARjOM2dXg7q2A+2iA9N1enoNdoZ2WpoFnpGcYa+2buC93EOusz7I6G
MnFQOI+2039ffWnXX1JlNqA7jBVh3NVlZDj2nzcMLBMe4YBmOy7q8d4ufPvGwBK/1UbcrvskLtZy
xjMXuCHpLLGTnlVRDnBlyRExs+IOSfi/l1lKrCeMDKadbxqsN5Jye58DgrwRxlBu7XJ6Tc0ajTLh
0Wepp26xnXm9ba1FEQzA0oFUmxLaWW8/dVHV3o2ltC79bFUPU5TcXq/WsmlCDKetsQUnlbCfk+VY
QZwfxpvhrZoQu7JmJVO/etfWSOyNJ0YypWLzIS/8h8Hwk60a5PBvvInObaAxLv64OBlOPTXa5vpw
uP4iK4uivY33tR/q41WcCAvxWsaRdzaZ9e2iFD6is6jSgybURpqxvetZ3bNLl3kZ7PFshr/cVAZm
xarn1KKgXVWjf++KP1HfTTA2PXubRY/E8taP4ZgffEqBrqqfWME9d/X0oANpr5VNErZu50cdqLU/
1NFGlc1NW5tcGkl/xJIM4mvwJ0BZnEk9QRMwFF0DWqzMGMSP0jpp4jqKLsYXzEx8FwNogfjL2lxk
+ysfZJEV8x0LkyvA7ri93bh/6hQJBdoB+z9197PNpkSQKwHfhb5K2Acce97Ohj647vrJPWWDYHsr
xBjBv3LWgn8XcuEuCucnc7I2VtoAycZXNcemS5xZT85WZ7xZdfQgiopIMC3g5I2S2W7CDotnert+
YvqfRgcaLzaNGJKukgx4uT9B5qo6WqeUTbCoC/dRySqUP9o7WozTyMIHGVNArGU17dGfi7UZOQ+p
GCH31AiFUGSTtY7otLmZn8s5G7lV2z91D79dfPb2J/7BSuZiZ1ckD7jBee6BWjaxg7E2hI5vucjS
flwbwLM/8QQfmOa8Le8XQ2nohCkYrhQSWF+itngUZpQ2FEktOsYxiPlPXRE8eKq4dc1+2BXe9DwF
JsF1tVoOnu/GIt7B6c/Sr779ihN8DgvKZr0adFAd6lCdUjv7DJV/h+lllXMFWGNJbpNRkipizGtj
Hr+QzVYyn5jwlIGCZAqitZgY9bWgdk7ZFFxQA77Hrnqrs+DStCCcQ44qxyK6RthqBFc8AOX1zEuk
jFPREj4jh+mYIJJQPFvmep6Gt4FGed2AejNl+etJbvXRATnngzWq5FMGSW5jMRMq8asZM5uMbrh8
U46/QzMG/aUrJgRF9lRJa40R+5V5EgDsOmt4o5sNA2gSD0mMaND6OcvyJRJB56QXUGhWOorYJ8Xj
wUzJIlDCAt4WqqdC6Oyu55HWZvRNnUo3QwgqsjdiOBFY5NqJbsjBAmS5L9WgiB5TBCLpECZoVrPU
FtBdrNw6/fAM1z0TTWYvGFHmlCU/1Jh718q+ZQ2gXpT6JpYZcD8rPdlp+xTa2Kg4s90tj+M3Nc4f
ZQmzwVHoAzE5GG4mWDWqW7UK+Ts3mdl/OgVmrhSJYMi85OCo4d7yKATguT9WhJDehm3+HkMfN6eQ
bd6MSR1pNlT33/FAPuWcTbwOTD75bL0zwzz3s/qlkhn2KkgeXH/ghQRoX7Bov1sJbRYoN0S2uiT1
S7b9qasAw4eTxGLbnfoJ8dFeTBFzQbZ1YACm98/dSFGlJ+PXama5pga6eN0Q32V+D2UPhS/1yIc2
A2eDQgpLZZx/us786Zhj8LaXMGzb+Zg0NhxiuUn02F0m3wArFafmru4JMTHFKw/me2tiVhpkSB0E
FYQ9cX9lHX9GZcvaAt6cVZGomWu5SDadqLrtaGa0Iv68Him1zC5/y1EvNknnUNB6+1yq+yAoHgzL
/jD8OaYdzF57QQldp3208oou2OUgL1bD5LwEdZHfiCzf+31IydUaapMaPips9ZJkszhof1PXdrQK
Wffaz0q+VpLexEiIyTSSH7BfOY3s7rpNUOIq5P+98sxdbFfvGMfIYTFyPDDl7+CodpvCcS1slkkY
/O0lgSdnJ3nv4mA7G+EAUo8AnpqBVhkhNAU93dXsFzc12yk7U0Pn9oguCAOttmaV3UeQmAurIZfW
EHdNyNW/mGoscHEAHdPm1+nnYW9lBojftB3XmEZ/w8TJNnN7SVPvi3dWCVm/znN8BsG2Dlgm25qG
4GDpnuJOPPGz7E9+ShqOSmbNcVN+dZbN+zTsmw5tvSAHin+g19ZDnUTWQ5wVR9OJyX/u0o9KQr3W
pvPBjD8Evxm/d0kAzjVVPJoc5L5WYOLzBvO2UdHGd8Gvh2JeFpB7Hzqtn2wwprAZH6IiGKz9bIzM
IXLJJBcmg6O8UDdFHe4mazZBgzec2j6xwGxBsP0xPgn3Vo05sX6x9epI7I8l7RSRIRb+1cnYmX4m
ds2ytV8lfXYv4EAWoUnCkldsXHtmEtJcpLsExiQtOCujDQgKYICXq79zLsgwQMgHcCp8SF5wCzew
W279tn+ohXfIrQl9tPbfYy9gRzz/soyq2sqxJzC+y5jUuHS3o/Fs5/a7KclwamfSgSxWWSIVAUmP
g2drJvB1DJOcgmA89QPV+EQTPjTTcA5431ZOP34Ast9OngmqCP/WmtEKoPFYPsXxKg4ne5ehHZKT
K05x5EZn9pV/QZg+VqYLvrkJ4IkSSrEaWwf+NSbntes0j2Ictr3wL5AlYFjjvNyL9sHoLJMcn5qQ
gZLxiNeyeNdKezNMqb3qcuPb9+bHcrYvo0ncFTOy196oytMdkup3XTmXOGCihUVnU0Z4dRyLa8cl
J4glb4uYsoxIVXYqU9QLvjF/Dg2C0LR/m3sfiW3eqKYvoPzTKxMrxrHQnMN0w3QkILuUXm70TA5B
LfGyVXem1ezS3J4OvJc8X7mJIiIqw5r7XWIMWnlNAnfPCz+qxexYinZ5Koa4zeKHwES5tmqGQQ6N
ID4jhojJRfTMweBO7oRCIIvDIt6CvMcORanJeQISOQoOSaYeuAfZBMDSgMFQ/A3a7KnPllytJWJv
nA2iYzMSjNJaX5Lmo6nGemdkAheNNqFGYOkPinReu4llbVUiuU9xN26TvNgUWcnJWkQG5H/iGXJ7
vi1l+VH2RAl4qExlGz543VlZH0kMUHi0KRKbulxn3bgVw+1oE+lqhnTyOSALx1DDIWfHD7K9oP4Y
350xFytPZMGt0O2l0X2Ia7J/RbwaNrPOETaqhHWJFtdYRELCXQK9azWp0NmguZ9EMEyM5eA8Of4I
ucQmoKIzsgJiNHLTSG5xiA18bQYgTdifIZR8ZmDZVDXwVcJlbFmCUSehAF5/8adDkmPKocXGN+rP
hDfYMuSzmxmSZ7vXr/ylxIkhf5quRyvppM5WQHqK54gwpMF5z1pSF0sufWduzGfSNtvJ3wYGAbMq
Sc7Chu3VSudvVkJTaJXHCYciqZkobEZ3PhEFASFvRJf3On7yNW9h42CPGJ34wcz7m5ozmMsHpj3L
VSLIL26VtcdhlDup8pqiue3g2bJnuLzh0vXeUxfefsBazcquMkZT07Qe4/lVQ1BMyLvZ4nfkYrb9
zyFMTgaq+5nNvF/amuSczkQguxHvXNS7T3XhPUcp6U/uH12LZl35BkbnKLqEZRetkNzyFfO8267G
4JN2BfFwUObb2Vky68ggUYkRcY/3bwPVeGGbxc5i+42sgd+K87AALI1zxyNYwGVnpelKyqMUpwsO
jdUodM2A8kjS063rM28StF5kWYU5Yn1DNicHrSUJPYr9ilgTMhGSInhWLoTjEHv0Su2vN2abQ3fP
pQviuAFSUjTlG/YZ1i5f+p4dLTZjvEM94Fpct/C5q45ME7M119JIXpKyfs8nsav5seZ2x98XW/sA
91TDqIHcDC327Ppd8GO8uZ5NuTAvebmDxwpn3NzRPjSec2MMJKTqdsIeGrqEMpQ/Yc6Eyi7aHwSM
8KZ3fjyjJq0lSa0NytoNBdVI7Ae5NflGrRIHcDCVB7kMrrgbK+uOppjUZLO19iMjr9EhHjDEuQMP
G4FKgZSlWJrG4KZ1fQI4VGTcJTr98aPy1nACpnKZ+WD03apThsS33O8w7o8rdi6qDRP4P31gkg09
cZXG04/bVMeWW6GI2PXy4FZhJcbsYj5hmuQoYBhAWRg5LN8ODNPNrGrXdVk84U65SQYSvVVASssU
ja8F2kWN38g/9NL6Eyc+ri1E9V2Yubhmome7JX+WFZy1ydwNPcO89KQT6pbCodt6WfDiLwk1PdnM
bTBHe2grJIB5HjHLxFuyjkjCYTj+TGN5kBZd2tgNu9LP7HOAowy7LgOiknC54mHy9oEWxWfrsHCQ
z8FKUPNs3Qii6JiQGNSYl0ExJ/eqo80sdqv8iE6v7vyjQMd69MnTnQaWbWYaq3kJV2wHUuDtCZow
beB3Fzsb2cb5DTu5u0kRvJB0/Nsz4wzRVG+sZD1FTeSvWckJt9OoyrWvJu5yMHI0JR0LGMbbxHRz
JRxkP8dkqZccHJivgKgWMSk4OeSf7fws/fBHJCg/si9RQjZOTK277Uh2DtwaKEwFJzqJX4CT4a7r
3rF0r20p633pZS+scRrrweF1VV7y6cvwESNBs8aIT9yXLOVuqN0z5jxUdWO+lT4BA6NB4Yt5Nd9F
FZPPLub5P8bhzugQI0V7V8qEa9RkWySPt50zKjaziEqToUPMEOrqVlVtuhMEsALE7w9mEROGZhK7
GFFysePPYMd0qvUgPEKD4ggArHZoS3l4RR7W+6Jr3tuFrpcFI3NhxlmHodKXOmNXFL+nfg+aHx6k
HLIlD6yWziwIwZZrPxzPow8Tl119ZKuUWe4giuNImDBPzPG567uL59nugQvhw2LYXQzhtivMi0iB
X7XWj5oH5upRN8BUAOhultwUeamf8q5/nCr804bP8bnw2K2gWWdWpm/N9BXnJnxZB1aXJlHFLYmb
87KYHO9BdOhjbKcJNhA6NroIx24zQQJP2phb17W3fUhby0lFbxnAFbVqfUxCLydqIPzWYgRfpNPu
IdSsQMTGh06wMrgu8ErdJcdSmlvrFrLSsEY3J1KJxSumPNVbQa+xEqTt9Ms5XpIdHGTLRWuSYGdm
/U1ZVQjbfryKeF7MHIMbaQPuLzy+u74rN0PtuxSg4iEi0tTxxM4r2SgECEg2G5ERkW8s+cukd0QF
EeBD0gMXJ6jt5LnWX6v0TrLvv3SfMDal7V1XBXGVxmztTFX56xxKCiV6lR5d1O5VmObgDzjQVaT+
VlP8bcUBparlXljYK06MDc5j4zOwHQgyiKKAHcncwFwtjC2JaBA9k4BRdtT+tSAElXN4TOPuLSvy
R2UQZpOTypXwffqpti9Z0wBYr72KNB/1LQq6D22Z0DPwODqk8Ow4bP+0DNOGxbpPPuUWyICDXPy3
asdgQxmfrP25+Y5sUtxS/yHpOYmWNthTbrIl+u+tzNDjvCSOiBj3ziTxvcwjwcJO+OAnAdkfbbwg
9Q02WkkPz+pgbdrTu92017W3u8Coi5uobHx02vmhmrKbgc2EJ+mJvxKR9cYPWIyPPFKrldme+jjD
65MmehtNuLcdJhlYGIw728L0x77K52SPJX5O9rhIcKuw9+y0hJBr++bWaPA2x+DJtZYPhZHCI2Ld
b9A95yhX+sozNAZJ5Lc2EZKFLe+X1aQTWYFZlEebUJM81mX87AyHDLEE1Fju0ELjW+H9GM2noSUq
MpBkP8AJ6MzxtPztnvbIgfZOPO6J+hIgAsSggclFnMAGY/uWw9brdokenG3TdJ+h+VfnFKblOHSr
fiIaShGushapinY5lXXT6996IMLQqJPq1JIBghIakIU0s6S3qN2b1qGIxG/kbqa2oEKpNaEGCaAS
MCGPrPLLXTuTuznnMC7MXr8YtiDiW1DF5kS6ddI5cFrgKjnHJQpk3icn2qBgWyqiTiOdfLFqaa/t
XnE5D4Cql236aLznTlGcngShZ5713MHVGCtj71sYthOsVIbFTeQa7ks6kf1R5uZjlc9/CPAEgF9m
+yrveFTbOmHzGD2mJuLIHAx+/kaxMgIvXU0peXsT3BtKtYQxl//lsnHBtIZ9QaJLgZHknDyRP66I
yXwekXFpQ75BE5BHH7XDxlOhvWqR0qPoW0J/oAF/QN9hip1Ye6v0CWn3CSyMHYtv3G8CxotckPwJ
1CubeDSOPDKy8hXTCVydnMysvJ9p35N1RA7KybTqG0bZpKItN0ZMupA5FPqGEJdt4SXN2TUTto9j
SOAT8jvrQhuZ53eoFvMmn4Gju5N/xNf8HpXzJReJuZWRQ/4G0phW+WZmrx/tLYKUoNNHPAA3tRPe
O+XooxxGXz5LoW3QXIqICJWYIZ2T1+baHU10ZEqIlB2n7VCb3z0gUAw1gST0jXfZqNJPbQRblABU
4bnG+TYKtB9a7MboD3ONYbQIUmNrDcNTwEyPpK/e2RTU0jifCAJz2pwYrvyd3c6SdgRQMuvSX3nb
qwe337uKHeWpTtYVQh2qiT1s/ZCZgF/iTyjGI96/dr2GHiGI7JWbsZH3Dt5SsmgXITuQZFwq/GvK
l2tDRA+zMxPhPRIzFwn6eBH9sN+70ZqjlQXcFbrK9xDKYWVmL3k2b41q8aSxyYs5MHspJ0lQaQyh
TFF0eRWRxXGk502wJg2eDCefn04WZc+W1R8ZSiNlmPqBOToVRkhVj7H3ZZAOg4okGfEYegHuGGFu
dbAecuIJgWQnm8WeNHN2RsRc7emDx6zqXubA2Vuyac5kIbEbbLKtotUfsoAII2x8Qs50DDeXI9wK
Undb58Xn0Bp4aaMXFgYIXRmJkGODL8YCpYg9i/OfyfCym7B0Ds1CrGFpZ1cbxUcovL03+ykJkPR1
lrzLbAzqLPaTszIoZK7xNNR9savzvFo7rOvhPkw1eatMK0P2Oe2mq1jvjKitLfehI059ZXlC7cox
+yxUzOIp4RUwf9qstrdB/joRIgdSiGJpmtOdDPvkfqias+YdMbhxt2gqS77pRts1M1jTEtAPMNy3
2UukuKhDj16ybONxjZzCGrhLPl3fbKzQ+C3nklWj0T5mDs8+2xPHMJ7Rk6Mk5bZv3Z0sdcoaaErB
Vfu/AIXkQWUj8B58LE5iLp5aogKBkjH7bf+WYUD8Lbp6ZMKQIX42j6cdYuSvB9Jl3cbqPtZTQ9xx
LtajEQqEsL2RF90Ox1+/0iEwTE6w1ouK7ShaVlZSscc2Ry1hvwlF1JTMcjb1CmNdpJU8OA2eV8Ui
8+RTPfS81M7khbmkIhfOaxtVR0+Er5m3BJ1bZBwFFTN+4WElimK2L52PhjdrNeCs54x7EUXorc3U
JSojtryD6qzLCM6/0j4H2uBZ+6L5ZUHmWI3Nwes74zHWlt5X5FfPIkZuY00kS8qtU3T6RBXwkUya
fdoE+0XYSSxD/AyrGa1LGhtiB/ikxcfdNzd+rQ8sDbAwEBk3HBN4Hqao46UeOzv57Oae7isK/5rS
Pyg8naS1/nQ6PNgiORWYZeF6jCdQNPe+siXUDzff2dY5nahNw8ppeZPwVIzFt7LJUcGEDOiu5DkP
DmcTCOZVIpOkCpLBp7r+t99IdjaJ9PXiPQCTpWDyzzXM0D4cv0wsXZtoKm76Kv4APZKwUZ8IMu3d
i2thDU1dVuvjQG9ly0AKYeNP6tvkBrchnZ50dyLU8e0sBp6IbocnmdBL17/EnYO3UybxdiasOxGM
M4YUWweLJLdemLxxHKe6+TtURbCpMiQESRpLUbsWJU+NyhHPj41AxejbnkBfnyrd9vBM+QQENQln
mVKDe1F+/B0yBsUSMiCf0MlCqSHxxE+bo2Qqh3uQ6cjomM3apW6i0Ey/w7EcNkmeEFSUtdi03OlL
pLLbd7ysUa4aBwNHIOQLiryNhrbPwJPsMXp6OD0xHGum2KAkjZpa/Jzl0UswlDbeF6ZmyvAO2I6Y
xJIGOIxxtZM3VYGi3WNKzJnRPZcMo1Z1zzVL70sojH/sW67ivmdfQJndHzNM6AWi8ANsCnvAdXLI
hiFZ1y0PyzkWlwC/FmtKHd3RQPUNWNCXilsucLZxY93yVGOXNO/pJWfJiDB96XyKlIQ0dS7a5Z6M
om2WDQ/4UIf1OJXOxp/yd0llmeGHOA1s4cx13R3tCiB0rm8mDDHmXtW05U4PWsmsxRPx3KUWTwps
GFmPhGvOpAbKpDv7jXaP8zgeKg8/NnI/4iord6tmbHYwe189mbzk5jqHerR3c+fXLTnx5ERys3Z3
/pgyAYhtfFGsJLpY0lzbbraY7h8rifGgwZM1BQyUoDgdJOr5mvW9eJME4dpjJ5OLY4o3sUeyUjFb
yApOc+OUdk7AbbX2LX46TkffMaDD6pZE6Dgk8M/TmBztEVyEg+0rm3iq23V4cMPmdbKmX/nWpEN8
GJycJkvYwcpmWRSrelXdJoE6zQrSUbeUhGZ1tloU3DmBMprbmKZmD7lMNrhQaXvlFG/7yMOVUOh+
1wUnS+p3KBUEROKBNt3wOyB3XQGnysPmi5Wfb2whu5qNhJWWch/q0j8UNhSmUHtbPyjLDZ7Kve3H
z1Y7HeLOJM6wYdInmtt+Zs+CVWN3ZcGtUqb9aUS0/mF4Zhd7RqgarbXZeC8CluANfd63xqEpswII
8DQSCueSHCj41ukbeWcKd9qCNLKz6DvvecK5NuU9e693ToOkWnnVZ9ORuB3iPd5lsj/OhMDWj7HA
GmwmOyRwmp573Zs2JCIdkkXqvRnJ9LdvGFrBijbJ/R7O7FWTWiHZ8G9yLJilfAHqlG6QVj6bmkEp
fmhEUk8Q2Dh+GZ795E9gaXJz4fa12Fqi9klxI1E5EHo0OUW50f2vR4jqHKYv7Kasu1okhyiY3twG
l2U3cEU6GrnCQv8cUmByiYG7bMjdF4EhhWWod2YMX7VqAKuC6sfo4AbVfiYsrZdLw3KriurFJ9KW
/Et3i4cae2r2WVfZt2jUnpKG2NR6mjGzoP9rXU8b279UvudsSAYbK3qX0XDSnTWVN05NelUv8Ydl
s39DDh8dS86QRoV7LO3lvvTN/eAD7YoVQ3OkKmb3PIZcBnad466bCvExigqioJCWs5Sbwq2563Kf
lxeVGNIdWKsd4rFd8DDumFtnSPgIm0ouDv+dYWTzfeTMsKK7FFY/UbijPe+yOv1pmRKvonx5xGdL
sD1SKrxHZ2tiznEyK73RDDsSm8lObtm3ViH7dQkksavJvK0Y1RnC/ypHSU8xu++G4nICn0eojFTg
XJYUd1HBprS/jcEiy6sPXyAJU/92/MHGbvID7e5Rt04CydFmcCeR8Mfow5oQEAlKbC7h/xB2Xs2N
G90W/UWoQmqEV2aKQTnNC0pjzyDnjF9/VzddHntu1ecXFkFZHokiuvucs/faChoi95y46naupX2Z
bvkFr+lnYX8RRLaszVFHtp42zw4yGQ1XGft/z1Bcb04Ng5xVx/hn3zvNc+DrRNto+tYK8uHQhKe+
ytIjGiHanBpJS9yhJd8W/BmnE3OCNrw0+nXSpn4fwF9EOkvwVMMbIZye7NW8e+l0Db8aMYaMcbZZ
7nwF3JHbObWflqQikFIex0wC/aLWe3GX72XtfWda7VwA2AWdDS5x7J+cxIIahirfgN8GT3lV686q
tIb7LNj4jsv+h7k2yT2TctGCJMdtQk/TnPd27OxdUw+uXtWKtc1hMF068kJEeUfj+bHuXML/Zv1N
77UflZyU1uko2JVpcgc50xuUBGBFNe3coHRvZuA0CW3qozk130zLGs6la9fP9TXCDHJqXCdfCaN1
tk5HX0V0oXiAwGet9SkqPr0gfiwQHf4sE+K0I0dcb1SSlgWJkMMeAVE+fndrXN0R9rloso4prdUL
caZ/ufdAPXdrq04YirhOSDwoikIOGGW6SWfvgzDFGq0llZpgsAFY3tnCfkHh36TTrqg7Z4vYOXsy
2m6DXKgkoYqKNZ2tepu7WnFNGvPUt1l/cB3RPvUhejxf48h4u5Qu6ipHEz0Wac8KoOmHsgq0fVuB
Ffj1zCNS2NEhgw7SnlWQxnuld3TV6ShL6SmKidAvGth55nzJ4AH5UYAGwnXn3VR4eF46ebuYk/U+
T0WCmKAOz5m89OB5OcKLkR9LK0rFlLbGscJpyDQvmoaSMR4rVBL4Qw/2nJAliuqw55VL4cXxHQMz
APBSAVqUjnhOnXuaYhb6Ildi5rqu2NcV4Z+VP1F3oo0Ey1LsBstujhmr3MY1Yc/pejzeU7eX97ON
EEyxuNQXTAfvX4pn4GHKZ3TwQfPikqV+TQXyBGTJ+vb274AIdC4wtrTtaDTW/bwg772htZi8maeI
w13NRxbPWCzpGUTLySvaXPyC8jsTBjZaQmJ0HwTjNvC0bOdKQYdCBGbt61/vb6wNx6IzuH3K+IeU
j75iYrtdKRG60qQHQ/YW1wvmcyaBfxSJtaIOEd+qSHu7/W9GoFRfubVsTcNYvlcJbFiLLQqXe5bg
dvHa89S3xQkhIYGRJCBSNTF6BARmVhy1HBx2e6tvL5mtiw8L3YiCjqWugSctGt1zY+bWPapoal7N
C7Z1EiLMNsI/G79yH4vJTljQwb2VfTV/k6/3qfXQzvo7Rk1/2waD9SqGsdvBjQm2TLXNV6vhDDxa
6WfRGwbhhyAi4yo04TLSX9Fpbh4EgAepfU/PSzVMTJPldR5UVJoKxzqI4dzRtrsO7dw8uEFHTe/H
d8FA7zIGfnJzPCOBz/exNkID68/hZH7TJdFhsQlUDaJRrPs6AYY2YQAJ/TzfVkNT7JTNdbH1nHrV
fK+c8bNVknx9yplR+4QWhLUmpbToxS2T/5Pb2neFbiRnbUAuXqRC294U/o3vL6TM0cpfEuY1FlM9
01ImXVEjx471i5Xk6R1bIKBXjPuzdKzklDAAOFyPt77edd40fywuseeMUZ0Dc0UwP0myjwAkthBu
6Yo2sFZDRt+bxJFakYWjhVaKYAeIybqjeapfEOtG22WuxBvglG9aPs9nKwbXr5Sp3jYZguQhmSHb
obnSZK+frTAQ4XxMQvzs0ilNs+ak6353MtPR36dFKe/gCciS4E7XWtSfDOUIbGVQRRO6YNSt6wcQ
bmu4t/KkEwLfHWq0WByCq23iQgq1BrfYjP7kgfb3wquIquiC4qXdiHrxVkxegk1VVURYltEXi0UJ
MsORoaMO2oRMyx+EVq1HMoKvi7xSL+Wz9aMYLPhZ9Js2XgxHqe/iN820cF7hZbqrmszZGf4yvJQ6
ulMROP2Lf0NKjlGzr9EUMu0yrXc8X6R7RwF8OnmJmp6c7clN9+m4yEIdDlpoJfcmru4HmJrt2qiR
00VO2D4aczbsqhZd0W2Ns/6+RjXDb6zrPdaEdKuWL8Mxy6PjYrqq2qY+3976EeTKySwZt0mJbqJV
VCmM8C99mrGTAzP0lO8i7bziEI7tT7WiuCkiZxcg0Q4PtL7KCr3c2VEMy8xD2HLpxqG/G9thF6Uz
pxGjtw/wSHnHl757CYa3AWfG/e2tmGP+l0PPvCdkLcYmwLPE9dcN2RKHjnXkvpEPIIWWtTWi2bm9
htENGnLk78uJmUfe+g2IvdDaumVNH33iANNJbC76hzVrPFHs+odLxd8lo74qRZf86dt/KvOQEy1/
wD6q31If/MkoiUYx6sa1Em5bk/iEFzpcb3yDyPsUZg6ExneopBSc2Qni5KgJ1hF1h2pe8Ti1Fdgb
DtEPbl1+df5bG1rGA10b6xU19gZpona8LfrjGM+P9NXHnFxeCBel6eBf7FAZNAYk1yhy1rQc8z/m
7G6OdSki6eajsjV1hefcVc7ywFrOzhZpnnbsHKpCnDbL0Q9hqXVVPDzzuTuoj5gnbYBlSVCWusx0
tFhzQN2907zwu58Zy5dFnJcZDO0L+gaBTVSIrXo9viZV1X0lGBO2WmbOR+JpLLpLQ3MUsrT37dC6
88a5ZQZo6Bl9ovH8G0IGSRz8Zmsc6TEYe3YttDZGQsyJXAup7von3fuEGiqeM8grwAEgwE3jSzFA
JPLoSGyKLpjOY+jREeYgdPhFD2gQ7aJ/g30aGdEuIU75m4ZIQoKitjd7hdcZFvL2pLlqdJYj27Bp
QAx/mOHsH+sZeAeCLuexaMhktWeRfS8jn0H40D+OcW+tEps0gopd5NwFgfOG8W8laVjvt21BxGxj
kuxLr6Vq902O2WKKxH0sgfS0b4uHdhj+AHWLI029NFNxoKjqzXsfqcu2tT3jccCmbhBb/LzIhwBS
JweDwr1rB2bPE/3+amq6J0XUAfp77hK2b3U1UQOeE3pFRf2y2HBs0zr+Pkdo+HtE3lcrG4xLHww0
8uUX0iXZV1ZsvevM6fYwR/JDrGnpm/xO9R+o7yx8pGBRB2VlmuKnwdUuyniqtbZ+TACxbbTat94b
NDqbAd+Fhutu01HTWitET/bV7JFexnEl5/a9fTVM2NAuZ7bDEpmXXnqqrJQ6x42lvnFuhgt+d7Fu
Zt95g7F5aIzsXLJ2POG5bJ4qElXVgug2mXscGy3feLQDtnXPzx41yAeZoQVX1nftGULDQVTVTD3a
jAdHr4dtKa0jsGTLlWia8AIiejXWUfFSd8znsz5vzo3VFS/Z3Pbbgg/uDp5Q/lLwDpxiRgCJ7X1j
wAgn3ZjEczVz2l/SCTwiV5HOqU72RO3Fb1Fa9+XHHF6gDNWfRdqm/KxjvY3Gsf40dP2zqLNsM9Ls
uWqFf6ecRbUdvJpDo79NvbC2C4t0IIKvqCYa2ZJ+w1aueSXogUYjswRlUXUvSqJ8zKKs3n3b/crp
/v2s3wobKoqwiheTWfd7Tl2/0S2feFdq75PQc2trICTe3lx+t8PbHDkPoabH14ZeqZSjL2C5PVhG
bjB8z0WzX1pJ7JuzahubUfMHHN+dHgjm7DA9sLrZuwW8+E4tI8Pk9KvI0XSCxqOS+T7kA8uMCPJG
JLBTnmEhL2GSa/S36X2hdAjvfDoY+EQAgfl2unzkmTDXqS0YoPuJa0NwNM5qG7Fperdpc7tQrxQp
DcXb72G6FAepk7T3djgk27AMko26VA864Yh3eAXHQ1KG0wmvbIb37lwC/TwvXkKe+9D78JTU6cPS
R06kCfsWs84PcwbKBMsxuzRELJxp/H0GifNt+tv27c5perCKSEcHQNH56wu4EtOWOTeQpj9qjMSo
RuTqPE52SvVCGvHUeve3VdeSgfGiXJJr2DqkjVJWvddd9J5CkfoBZ2YtJjT30BAEvWVJOwtK/2g3
efbW+8Ze8bfU65Jmmi34aJjyiOdmSJjqhbTffiFUHHtfL8x0l7j8mlkt1+TdxA8gbY2jITiGlEHm
redeKvAW0Yd7q5pPDjyYF99lkj3qpX70M3t49DvnZ285nOIdbAUomIrxlEk8ZDNo4s5biLVWl15l
41WY+xFTLj0tOoeDDqDJkg5FP7eLzf9GffkyWeGfWCIPqpjl6K6jW1jF/198YmNUpdZXdX6k60kJ
OQobJiyBuPchbv1d8fczj9br7TVYMxvfXprXiBOBHybBqx5FxT0DHLSMkcgf5zB32l2Zo8saveC0
UElt7WVqVqaTus3tRdSSxnGm5xLr3vSgDfWDzlTydPM59ohxt7pd2xv6T/1KB2G9vBnjw1RO/v2g
HrJ04cCLXqvO/Xv1ejrP1sWJ/G8e//KzWxrpzh50HNhlUJ4ax/J2iVHkT5i8n8o0frOFH7x6s5sD
6+YZU4hiPeaQVjokl5u0O4S1lb+oh7hFpRk2bnNWl2SOOBth59syYGKhLVZ4iXQe1DMzMt5qbJ+X
QYc6ro/iOtiD+cpQ6X1EkY1uGbBGTp1cGYvbrj0dC6UtOkiyfv7SjQzBnPa9xFSyM4wWk7B8CLLY
vjqezm/spi99b34UZVulWxdPMloVHNixnjI6apYs+A8OpyOh4v/6eFBmo1YzXGJuCD83fqNWGUPr
VmgqijsnGMtzVQOfnGxUfVbXPph9Rol/s+qXk+Ge/kJeQOPNRJ8fAxc9RxbW25urtM96QUkKTnZW
JUYeVfM2W+jNtpBMDI58Z+Umm1JOLHNEpsKUYxs2u3raM0kDetRM89qUx3l12cnLyI6ata4JNP+y
URw1c/yknoVGHj+1UvZnGNFDVYXZPqga4MbMWx90aYn3Mmyo6gzX9IO97mMUFJy+cdg7Jf9OKvxz
Nc3VOlvaP7Gn+M+ZW/WHvM4RWo4MCEMQV5vONgmIKQlUVcWfU4AGntt5/A9erZDAvX//HSxaZgas
btMUJrpSvv4PYCYBb7lpMbHEvdRGq8HO30aTLcw27zAG8wlwvPJC9zv9qujfcBXUL57r5uh/Qd0H
ogAUECQ4L2vQwJWHnJLSNOe24kNTeZc58XMImuVGYR/QzXwrsjw6KNasbWjZ8WZNNRuhHefYXnUG
W/aYh/ohBL6zc00xfZOvBxyOVpk/W4euCX6oXkLgFhbFUPRTtRL+vtKC1F07xdje4QPyTsuAkEEt
uuoBSswO2NNw+t+Lnf37p9nXQZD5OgWILjzSFSRi/x/vYl8hKrKcoL6biul9nkM4xaNlk9KY5bss
A7JDx9Vh6mRCE5HSBHmivME9av0rdh/NZHJ3ejrpyGMC+3pj9RCwlJwU3S81YppikvNHCSq2C3FA
MFKAltM+KD5rPbmaYxT8cERyaHtWqlEf8d+GCcM0alE/8vy71J++qauo/3ar8ERUHFy/iW67lsG7
PdLP/t9vjPVbtoDnubZwsf3rBN8b5v/DIZuhoRFyCWrCWq442dpvy+BH9OSb8ZoERrq8YUXm2l/K
B62kYrQnu7rYhAyc6m60djll5HPrI5NanNbaWoDn/mqj5nrxoGu0wGS31Sz9eGSWaRIjXfR2u6Ph
0KJ84LRfaEW9q/QK953hxOfOYz2DPVFv1EGpcyH7NRCr75BaUeF3ySn+r0jV/3eLQdbwLcsFRcbH
RKfZ9e8PhyuzuUq9kUcw65RG9KcpCc1X9czT7Pa69G5Co8IQL10tGBxmGqAYI3Jesi6aGWbG84a1
xnmpk644zSO7tl72zstSRuZ91uUX9a1uMoEZUrijW4u6nMJkr6PEHOmGfNT9zACnAusoHzjUjRe6
79l+9FHaVDQMEIJarxWqkRPHjWA9hq7+mYu0JGwPZFIyNsYDuXByJ66MzywOiV3XI/OvPlzg1cP7
iJ5UkQ6ZqLZ4wOP22SqL+b8+UnJn+OeKxbZh62jLdfqGCERVWsc/7rUx4nTECl/eVZH1kESkJ3p8
9N7DpsfXWNOPKRc3Xrt5khHXLtqDOrOrB3WEHzMGppY8mjZuf1UUgxt9yIE55FR9Rw+0cY7NaCPp
MBxtl/TDDMPefiq1abk2bbx1a5szbuSCScNsLOxD7S3LQ4E9aI86QNs0sqfw61ItUO3Slv+R42Lo
cnH+9VYQ5OLC4WX/pEEE847x22+fLPrw89hH9T6yMa+oEmiyCudskwmgyqOkCWQXCCnbDeZVd7q+
CrCssN1wROzlGLLxlnFnypGNl+UoBz17PAhnmS5CfkhaBAFYvDlCT160bKBIdU9liVptks+YTy7Y
CxntFB2zQDdq3OsYk98qa2zLK5t7jDTzVvXdrfoPZFgfimNN+NuFlGH6+DFzV0N2PG38CpukzbAh
/E0+9P1yRPtRT2sd1T2q+qn6tCxRMcHoZ6iltPmbRVhXTA3sD5VmY4n0ZbgGQBIxNQboMzw4i+9f
PIdhwtIxuFvIlNxVTGyuhXzA68l07iupaxrzbXXOklo/3Y6sU9zDZpb8JI5v0mTlhDud9XWLq9jA
0S65iea8QZTC22ZpZb8WQbBurQSqTQn4ImlCE//HZAMmDtaLBxKYiSbiRDX1iEbbuPo0Q43Ie04w
q7yE3G6bGsb7NUga927J4WknNsBpkyVgozjMqg0rpjb/j2OAYf17B1MfJZuVCNy/6TmuqzKp/3FX
JSaQljFIy72ZRVS9tRnumsnlHRzm6kk9NN3yU+sX1Kp0BFedpv/JFAAwclj0a8RgOe4x13pccoas
YXQXntxYpNeq18GgsaBv8Z2Lk9kOHZTb7mupo+qaomahBkIUKZHY7IkZ5oquPnQVvJlbJkzZzRzX
xlI72C6wfnW86NMkX92ong0Sevbz4iEojOJBPTNLadzBZIFGJYZrN+Roe0PrUz1L5t76jOplZ0/N
cKZpWF4n5rGHqYk/FDk38jv7UgNeMYuxuahhTk7HbqV5xMuouJFligL8++mH+mJasx444+Cgyk4/
jFG3dsXsZDvFwVVE3NDA2udm8boww+JqD3G8CQhB2qpetVUU+Zm8T0T2gI7Xk9sOL7L7ccW/96Ku
1IM+nQ2tnmDlOS1YVhAj2kjeRCGTJ4qxR02VNpazt8g7bOGx3gUOQVhxHrgbQ3jpO1zFj5CEtbvF
0pAywdrxSZj5YLKHDGPGcURljbPKDOsNR/LvsdfkFwLddPISeFYwhN6P5SG2huxwS7+K9Bd9sbwH
dwm055lyrkRdtgK7Xl6tZURSZKXoHey4eg8YiewYIPQ7dZno7cEt/Itfz+73VgsIgCzT/8j8I6fi
X8uihwMEETeoaZ8zmQ369rcNF+3fYPKbtnfGLIxjOljz0yxxnpJXRynO8iYKCcREN4L+/C3p2CXq
NN8EMsUFJOBnmLafE4rV7/JJWBHp1mSQA9QftehyohryMtrksBkg7PUR04KQttBoT2fNr9HL5O1p
6lLv3jSwLVTsCdsBrzZ/HzTjOgLGJxFY1aE29OXQ9RORjIWNbNAotqFkU8YmI9tiQrhe8m/BniJe
quppkA+u57BAeeV7JAyWP+pISIy7Wad8WHzhv5Xaj0TiRxZPPJQpZx5m9uFzErVYNiSCuBXvONFG
hnEQkhvQyjtjdCwo53X8kfIRrZgynIUDWAOfaX/tp+SbmafT0UIsQ8meY+PFxbqvJZbRGL32yZ++
hGGLY0mP4mXSTvgYsNWSjlvqFl2lXntKMYZEsaF/YOXpDvoQrP35NTEwGvGfsXcnAsUG7hRYd6Hx
BDxt2vQ64+m+BUR3S7RbPMavJPAsHPjCr1DX5o9oonyn+HgqzTp8cyvvUU1J6E3rSfYjCRYIcMLJ
rgJps2yJYwagtFnBCF77mFfu1+ruUw9tgdcwcdq/WltqWNLo0bIVpYNrwxLJgzaLT9VfHXyvPARR
hz9yWoq9dNusnbqjazUjsz/nVZOe9fo7ug9xVJsVpM5tEcD1CcnJuIIS/eezcRmy9ezWBvUAG6Ca
+7k6lNP/fQY3vN9qPE6eBlnurqX7QOToC/52P7TQIOK610zUUnKrYrCOBLJnuEhJFXVXO4SJwpC6
3OYdH2t7REbSxcQTWUVr7dKcP9UQFnxWetb9uPbTs9PV6dnFYoDi869lsZ/6+cocYzw6Hhht023L
xw6b7trFLY3XdupvGZid3E87ZpFozKt8WwCUvlTMChSFGRxW4Da89ZkbXoqyf7jBmgNQY14+tieB
ans79ybJFAOpgAuwyaMrEye8uOkPociXVRiVj2EKuKcM019PyhYQR1tS+keJn9xBz6T7PhjiLamI
snVxA4ErKcWbk1M9hiEYo9mMnbcactBKm5Hf4dziTN4Z4o4RbQfO2shf58D7E2AQgVFtjYUfi+k+
DN2BJi82elsrz+AP4q0n+XG6bC50EjNH/drtVa+hho7cuGV56PL6BwsFnPucw/gmcjWc+GN6gnPC
Ue7vB/h8MXOnTsMr/68vdMZ8T1oPvn7TNSBTMWpW53tT84P9ODOuKDx8Bs6id++15b2pXmYQzWsr
Zu4cji48X3tcWWbu/pngdpDSU/05y9vPSnMngLzC/OBsu2kkxq0vUHCNLeb2kn7YEdW+cwrHnINi
BBamSQBiM23GDY7gcJG/NR5iKJTy8jYwbW1zkxekkbRB/4P6LviRpa+GIA+tj1iQ66775Bxi3waW
qrkcyNFlYWMgcGeDKCkwmKtmntKjoXvJU9mU6ROlMTSrJnlQL/XCZ54vWmjPQWV8ZYgO3wan/+lk
RvYzc9Y5YLKfYx9/W+hVH5posFYKERVLilIK8YqyYT4yljoUxUCjGD3JiADOQwMYVUdK6oj9IOHk
Jn8/QA/G3rRKetPyEg9F/V+Hs983NG5gsi7IjadfRjUtrN/O+fUkuk6Do3EifNTZl4vOkH7GZLsh
/RaHw5wcCqePI7FKQI88RMJFLCiNrwWnV9gUePsffWv6kaCSPlCShwfHwbAd19YLzahVgCxybqd2
PbjttPvFz4trI9n4afytybTplnqivuiCkLnKb4qk/rutI2wgOC6qY5q6+UtdYqxwQImcOhkcTOEY
7uaoXbZNrv9RDqF7DEN4Dynb4NYrXPBo5EJVW2vykXlXpSv10O4D9r0KUc+DesWh5/5gzPW7GTCo
+fVSEuuEtTrTOizg8OTJ7FSkL8p7ozHPVkXWwlgcCz8tN79KCvUM9/bO1twy3SYzkFGQF/fhlJX3
zSnEb8ke7Zrfb3lttYg+8wp4aURj+vaAu6fcLZOTYjCiB5nLD746wDJJ4rdhaPGMBiM8cruxsbcV
tqyG+U8nIiI2GufRjPv0I8qCH3PTaF/zFK9GG4VBMXG8DllC5JOZVwCSddd8dmdUmyZKBwaeeYuh
I5PssLSkhWF2CyE9utPf/xqiZJB80KGMq18viaV4jC3HehxK2LKcCvtrYxrRtcA5v1bDv+BqL/VT
YfhwjySjv7ZjBiLAS24EToTOwcFz63plGl+hSLgl+gUJs5PrvuQ2NI+uXzdnTN8EVYWGCT46Odkz
y+u0DCNtzwxhr1RQOB1zjv/Y3dzfdjc6lJag9WYa7I0+9bCkwf+jcqkK9CJ+nkaEFtT0IwIzvJ8a
/1Wd9v6+uvHeaEDdmfGEtisBB+Bm9rH2bQBQ5cMQ58gRM2e4qP+yzqkbu1YHXOZLArE2mKApZ+dS
iJLE0xxMFwh3L52pDFrXvsZoNF6yKT9YYTN/JGidVrcpt1W4El0RA7cJHe1JPUtDzkXqGSmnj2GF
ixg0wd41pkcnjf+IpX4klA96UW0Kkp0YpVbVwffFvHWr4psfzt31toU41bcWR9qVRHHzteZKtDQS
C5JoN5o7c8/pof82TYQAysUd9ekpswUlQJGRCKBCVbmj9HOkZ499NFSHcSQcBBMcDjDkEOYKEa59
7Wg5IdU0okPmBta1WFh9rGSUYmrMTFv18w4eOqo4eQUYWZ6CtLDW3exOH4ID0HoUsXkya7weogWf
vwMGpK3UQzst5pvutru8706NToC4neU2hXgeXdTSrx7AagGt8Fp7e2tgTbQzlTJS9ieSKkQGm6YI
l7N8j9wMsWXfdkeLUwLTfN1qVlOcvadzHb1mQHb3WDTqw+hW0fY2Zigs/CSqg2/bYXLHLs5WCMH+
MMS2jPmLsRwNtn6FA9y80JnapwBOnltq2hjJgXZVY00lfumn4GRXUFWKHpUbEcp33P3+8fYsIEgI
AfkpdNtlZ9F42as5tIm3JEiK5dWy9OJc6WIAJMd8usHeK2IphM8wP/3SVVilj5xc8Slvw+PWK8bn
KNOPtFP6b16RIkAq4+Eh7zXm7WUZHEiXfUCMWB6h4wZUp1l+1Ubf34XuuL/pXf73HWmyyfxWgDmM
z3XLxiVgEtCk27+1w5fW1WwrSiFhcmQ8kl6SrBISXnf+EPon9eBNHl6uX9c2UP3Y7b4AFXyvZftM
S73smnPgiCPHvTc8m7hWz04PInS+F+YMU0cDdSqgQq7t1qYTo5pXXm2clnJIIWX04mRH3vDc6/Wz
OkZy9GFh4K9WanFwhrJi3AsZN23ITEUrDh4Y1bmPOJhvHEmKomBbohucc44lrrCdHXFTyGpC/RVI
+JttVeVBMYRJuWeaJC9vJxyQRBuvDe4lUPVoMeHY2q0fvZb6IuGhgoX/O9qadKOjqH1sDHdHt6b5
Qnjcru3Ezx6Fw6lEYGl2ihl0llTeqUXWNm2Pm8kaduq1Gk4UthnbPjQU+hVxUU/qBPL3lfpp5JWj
p8aTUpX+/bW/fnALFAED8dUk6J0yerhHQwQUS3b1wK90T9MIlyPCiHmNBjTji4n3zmRmQN9GTXW7
3te64yL7cnZlOh/m0t0NMjmauNE3R2aT9aYrkEeQL6paw3Wfk9XYDF9858eIS3Q1JxmxBDjhnzls
ZedQm36iW8QwPofnCY/wWu1I6iHXS3O9GANOhrYeOG7m9tkJI2LOjcilXZlQiDr4sEHlto9ujVX+
VkCafs/xN2MmNFPorYRFFmmOtA74m9yx+sDYhpLsorRgLucj0kH7beyK8aK0Eq6VXD26mauQLtmR
Vlf90ms9VQpYbTG35SmyOsqbuvmwR4/5qZY/UhGMZ82zr8lN4uzYn8S+GA8zttxtb03aMcrz+A0G
0aHvsW7evjGMZ33vqdWPPvKRafXBl4ffsPp+u+fZgjpMst2wnwZ3fkWe9FJ1mrab2JM35LoQw0NA
znBqTPphu7AKZ+4E+Sfy9ogGWwQPq3KFggg7ooR8FT9bJ/M3+QyE6TY7xUof7FHaaitVV5nO++0f
FmOBt5nZKRbXiv1KjbOgNN5lE6HuTdlvWkyERNC7IyFoxU/gWxhS5twj9EOtVqYcZc5zNj2klfam
gtciL8BdGA8xvC8mHhGRSVviJaHcSuueQgHPQZ88akkNvY+/j54R94Yghe4u/CBk4OE18VJik7s6
eMPSXx8J9k3PUxzu1Q/oucawbuxpOaiB22LZwREHQmTq9Gtl11A1DNUD29tLEdKrMCOA14Onzyd9
wfa6+FH8Uvgsutps9I+3puQ4fFJ15I/kdtV3ApL+Dqof2tqgBK9YQfwIxZS/l72L28ER/ilozU9F
/tUikHXCGk18FiFHNyPRUMTOtEyRwNpXWgb2VXTFXw+VSeokXMc+aU9Us91NfaQmGZ4YTqTaM0kc
mvpEohDz+s4zrkVeYFLtYOutIj/8oeSRGaQOUJm5ufdrciBAFjhbERBBp1LW1IOeLX/OfY3drCdI
YQribu/YI6YwRtTnPh+GlzoEPpYHer5Xl24l3ENRujiTROWum94u9urIUn+7vUXwOl69Ws/PaUY/
EN6Qtk1FaSGRL8D+LDjUKq0PuiOSlea1ebek5D1f3Ge/H8NtFY7VO40rUnTmD2PWo7Va/xuOY+p2
wKjGfDmeoNjLu6Oa9Gh/6wdnhmu1YB6aZAvGATqT1+OlMBm2hwQNBekYvTQNcYCO7UR7tc9Mi2HJ
/ksPiq701h1NPcqSJrpUrmedHf6WUoLRd9Xp9oshBrlvJeU9qxHiC6O4XUVpt2HetryVPZDBsLLv
bnURUVjkLMgzlnrw5DOEIDo2RcmYtphUqaNZ8hxkE/AhC0G2Y3X+NoJX3n4its82TRY15zIByBrr
gUx5QtGj5OFp6iAP1kzZXDW26gyogkMRmVFU87EXfCSPCGGMa+lHNvd5P74NXfCzJsnnclPTDHKS
Jd/nMo53wlzcl3AO01NFe2BqcWHKMFckK4X+kfmElMtWmtN0Pxz1+U1LPuJNyOKegZT4xk763Ahm
kmFk3zuJP5xcQPdbspCEZE43J6Y0Nw67Vunvelk3b8K+j9yuBSDKKAHg5pvR1K82fLp1IQNq0qJ9
J0QjfWThnjYxGybgGK63Q5/HuDZ156A7ZY0p2HBfY+TZCMb1l6RtxJXkvXe9bj9HqxCMAZh2wYn5
A1NVeYxMe6/yu93KhaaqTdNx5Edse4ZWnR45J1wI34Yu7p7UQ20spOOVoMg+WaBXWW6Ua0UmN+u4
ep7FbanSm8ZbV2XfY+FFqHJLkG5ScWkRpx7VB1WTn1ZyqfBh5I+d2eaXqORo1MrzTu3ENN25zWG9
NeggM4uxG3jz2+zMT8noyBwDrQ+fA8t0MGf8rQlQwgC/S7/bfdHekfwZsWd2E3Rwsh/VA0DLakqj
fQZliu2Ogo10jeo+yQpGvxwvVHSMGXvL5vaxG2Q6cu/Vt0BhG2LDsWTETz9WnnRirTosWtrufYuT
jo+I5wX1QXwF9UHaAC2AcuAmzz17vvPZDlQYGvD16py7MSZNN6ze9cBzoCtCIEks98wBzH9QM8Yy
zGwiZJg2huOYk7fIAhu08FGziroGwa141iM6a5Y2/CjSZpvi3X8z7HbcZDkYDqAqI+3e2t/9H2Hn
teQ4siXbL4IZtHillkkmmfoFVhIyoPXX34VgTdc5fW1sXmgAye5ikkCIvd2Xy+/bjjGaO6FebeSc
WhQ4mbQWwSgNwme1KvP13yO1IrjqMVVN1C0WTmK/xPNXLBPN5UPgVR+Ulyv0MCNR8mH2w50xmK3d
fivSmJo3bvdtFIvo4HALP8UCwpUfIZOps5LKHTO0Fvr9NZIZW+3obRDsscGTGVvBnEDvjf1VQ9h8
H0YYL87IHdVr2jVsBm+vzmpDefv5wtiC/odZoRjdjCxC3svaB88wO+wBZ8SWTRZ5i6He4RQ1lUMI
0+1Ap5e1Vt0az0H40wuq8sVuP+UmUp5E1Zc1qT9zWiR4s9FN9F5rn2zN3dppqZ8fq71J+839Xyzi
pGSBGkLdhof2Z+TFrgEGHvj5Wi6vvEYpz6Gh/Sgxs/8op0s/Ns5PBP0UkoaRMCYpNEOKVhy9HlI1
FYdn2ZIWAA43jmYMq0eHGuzy7jFS9SYAGA0Tl3AS9NMl5YQeDIFw34wyb59qC6E+1GBzSMuTYlf2
zTJL2h1z7b8FNFyFbnHCB+3cqHI/nvcy1+EzIy3V2hGzLd9fqZTLXrezV7IYrEtZZd9HCwo0vJb6
2gbdl1rH9purasHar1UNE2WbHMAdg7tQNo7vOLcqp8cDOWv4MVI0UxgQXuwIh+Fo4UTD25YvLTG6
X8CKFngI1sS+5y9q0qpXI0/eKqcz3knLY4Flm68+q7hNZbP6kZbAyBPtrplPKdZ3fG4l2pGBjtCT
7YnS6Ldi1FeWPqRn2Y4ikXhe0ZI6KE8BF7VLvxkr1mjKro+C+D1UIxIJPMPZDmlgvGFrPQwdhCR1
YDeeWXX1zL7JXedIWLHjzJKHyvGX2CnJlBiS7oh1mcpIGdRA65z2SPGKcabRm/kVzs1RIVOvfcfc
0x8ZYeAazNe2vPwDHUPuWPTWYZj/AhRow9GY3yJfRVPXXhlFWUhXr3T162sDXOW1GN7rOc+KaLn0
acwTAaEmFJfIsn61wkm39ox4egQTuMGnH2beNQw8+zkR2V1q0JmD/v0ucwTlEE9RdRpM212zPXMu
0z9Hea/+ee7vURACd2NM+/O+3CfKxQj5UQwj28J8gkCAkg6BJfueAlT+u6V17y2V9oXKpIGAC0WO
YpPbEDR19qF0qFy2mVI8U9UDDiTyd9XlYhw69o7D+INn23OJx+epssZ3avX2zpQGl5Q/Zu5KBIA9
Gc+jlDVOndn1Vp7KUb0LKlpLQCBKzz26SVExrogXeUeUPronjBNYr4vCRGRGGLCY+vErsKCmJ0Ux
3/JlsB5A2LB0ogEaqyJ9Hrrsz5F8Lpyfm+bn5BFG600Q+qRrzSnL1oAVLBhccZCnjV4eujgB1jAg
HYo9guzD+cFmG7Tx07BeBvBQj5oZHh6hPZDnVu7YQYZA/rCxSg+5CrEIp8cYPYKggZPW3YWwu7tR
Dl+Vao8nMDeYawhtnV1cFPrnF0fwSKtRGQ08ybPdLRTxT3v6oEXdfS/M0VlOJEA/NXXXHgkHgwab
gw1PC03btuZUr4xKra8iLZF5ZqPJhQxrP8kSZWv6Q3rpnCRYW3CNXlQCcJi2AUWrevRsOCQfFAQ4
rYBPRt+V9MNMvejTzi79bFRo2mTcBJPOn5hY5h2Ggne0UwzNZrfulXA8/C1Y62EHFbLVqt1kVVDI
kZiyXa+WcZQYz7RmfksxJZ4Nkto9mIS6WRqnqQvoupIwQ+sfbCEbciKowZCXqrlVa59tSlzH6xSN
3UqO9vKhtYpLn/qUksZm89i3Yr1z/2zgsIiT5OtEXy6T3SGd54jHREEszGoyI8K0uQ7DrmHEcKY5
NmbW2MfzeRyCY8hnqJ+KZuy7Ho38+5ZL7b7nlkmyElxFVB4CEkTRjgRw/OK8+gh7F4yh5TqvAA/R
sJOgZ2iDOPbuGL73IEHMyCo/LTZGuymO3LWCm2/50GgY9LD3lVLTRkgt0IU8VJN/UxU69JX2TSo9
KGVgyQT+upP1f/lcipKfxAU9uxjoAfE+gJhleIF5L6erKcvBheTg27CjWUeEO90dauS9L5zuLQ2G
C3fVTeZ/WFpebLW47jdQfuI1yYnpgZblygKz9eGR9L7pM9PZQZcPXzNhPvsNv84kU4iBIjzlscIi
al7aMGqDNM/rgw+k+cLKnOlJ4QIuzyzKCqZMZCAEsq1R70TfJxN2fAO06IxXAm+eWylA8IE2JIHF
WgwQwEJVRXLhzoxuTF2vTl+Un1Q9tHXdRViFCmx5MuIDXdkWqGj1Utj0G4GcYvXqxYtcL/STk1/m
s8bSg0Nde+raGhExTFUTfPOj+jl2e/13C+WW+9BGCwZ/TtFH/6enFZ9YUdpPvkJ/EfV2Dr2aC3Ae
BtIQ617nGRXKaZ0uimZ237sMtTrtYvZgwis+lYjtJu3yELIwJFsF+ic1omjf0hvYaB27PYHl4RkP
VLCdUiM+KjShyG/Ew5kauGDcrnG2bHxOXYHxEFG6uUqTWj9ExqAduM5mCgRTNuiY7APUDwsVo2vf
u+777IvbJ72jnvBJpicdDMNCRtKUpnXWchYglTGa0KUJMKrBCqGPoExGfrtxqsVAW7oGduLtA6vR
f/33QRg6Jx/U2kpR5t2kJpqzl1F7IQ4lOoDf/7L5J4BVts3Nb/zmqciyvYHUkn4jq0E/sutDgV5r
g2yi/gBZv2Npkf4QHuvnUGFQI7p0TeZOux3Ctj0DIWy303wUzs/JI/lcECADVJWCmxZrzsqv5pFq
dA4ymsqyzqXi8ycWzRXUQHXDf3oNa607xzmSCjndaIb6pHpxfxoNd7oK692O824d6IF1d0tCOawp
7786w764Hp39BY2k1AWPuWDjeTfa2l+5YDqxs1SCbEQftc280J9tDU9UTikhWJuhZWAfWy09VpXR
LcdZravTomBIoL8Yd8bNM0R0kiUHfnFv3YaW+9JDmln4elTsQaDby9StJwqZ/X/sjOpcyTe2WXQ0
6QjsLtr6h0m0iYyAtVrzswFK9RYWzq/W0salmw0AaOfyIY6P+IKAZ+uCJpfvjrrsO7ar4c2bmmTN
fdOeTRQyjzbjCKIlEeQHRTODUd5GjYsjtLI17LNF92LhI8d9jnhGsWpxY/NrH4Q7Yu9GNvalW+/G
HHSqJ594eZKdM6K8lVtmni68OP2E7p7scnYgy8j3o71NrBORh2mqpyfDmQ6wCDIkrXkHK9CLqBRC
ivOU4qkvkvZcE5Y6O5J/d5HWP2NI11FWUJ9msGmJYUgoys5HkzxC0rF91C7mxskibBsVyHht/s6G
Jjrm5P/dnM5W9rJw6k91sWSqyw4OMNadhfZ9OwS5twG1PT22nm6jF8BM2+ghD6HL6wIVmGsjoeYa
OzYLyE+orulMfS3rjUWt46pyGNbus+ZbfpW5V3MjJsUvC9bYa43EAkEfwD99Fnz58VftVhoawwro
denibA+HcwiLkvzytFjmUR/uA/RER3mE1xd/szWtmxlYoIY7wFL+i56U7rgkOYbqaVYlIdEusu1t
pHFzCGrc7aU+koGo1sGmBk24EWrv0Y2HFdA3oXsUETmziV+k3wFj+/Rov5tV1jFlGv3JgwB08Xpk
2I8XVIcL0ixhS7TaKjEwMCZqVZBq3/gLua2NM3p6wOsPOt2pMyu2j2Co8YAn+e/cLv51MKTVLvYU
/2S2wls0cxaqWZVEE7t2svJUleamYFo5d5W9tTNEGpAo8dsh0kEeXl80hGrHKraOgelmwOSJbpV7
jskJEQ131rSSp6nhkuSLW7G20uooJb4ZgqtqMdooSAI9Mx+/lBGbNcQdTtkrawf0ktFSPhe3lbmQ
FSw9C5sjaQ2QITKWhM/qqCLJib/kLgYCHJOD25kZKcZM+QY4rNgV10JKIhwEVithdTc8otSlJpTB
8sGfLbB10bpHNv2bQI2HlYHRFjlJ82eZ0nHRHB63qpE0xgKYJQBc/BZ/qyyWj9HMN+FCOjGdVbs3
FcqP1D6qiKDAyAY98Sh+sNwbCjxHyNoU37urmRa84IQeF/TzqfthH3+JcAJtp7l6Il+lgR1d0kQ5
OYbbXYKwfm58bElgcUkcsqfoOiRFtFLzHDtrFr+FQa48RWUywkxIP4hO8+5TGU97yKjJRrCP/LJQ
4lOyLLa5ZbrbgF39oaQOu/hbESrpd69mztPC9UlzzOBxvhtOcQQSnr9prdvFy1LDDhIV+VEOb242
HsCDp1/UREymqnDcsy24yCulAHm8NvR0fNzD5lwZcIL4VHaWDo3a7bcslSeEc4m2q2SfrlCMJ13h
H/FnPEOkD5uoA8su71/wGepMIHOWLvih1dA01FIIMl4x9BRfje5vhB7A25H6DQftLfajjlqHp1Nu
rkn+eZ/6c4RO8emxoCpCDVzTbNzFNxqvVc/DCVq1eN5CsEDseVwwE+uhxf7PMiV8m5+fabR6rjjv
ReRma8RJDGi68nitpSW8ZFEI9pjBgi9WYBJOhnNmE5gq6p6tYGRebQONkU+oih/qsDrTBkcEH/ml
quHDPT615hjLiXbThWWldddGnUpiioLLK9DRxqnyErksK3KdarwCT/fTHOxN1EfFK2mzCDXoOSz9
HBxZHHg3JQDfG1vmd5xP/z4oc+SYI/gR2/mVWRZY8JgmdcWyDM+X/lMZsu95nxsfugUGZdLG5k4Y
S7lGW9seMx8RlBBiixLWPkepkm4z/mrANuafo2B+Lppf/ff7RO/tmCxfY1ZeGx92NrAFv16lZR++
Eq0F8yis1U/kQp+hWho/haMR8zqgMfRR+uF+JQ7BDE6xULqNZbOQGjydTV/JntOJqgYhk2XtQvpS
VziL7ZI4DPNbRq5aMMTtL1bhX2U1EhZUxMOWtbJ/6SuIJLL4qPfDfhrbjPI7tci47BCwFyXud2e4
YfNHjA1S9UeEl7ypC/+XohQf84nhpgUIDQ+Nk09btLagXmLcYkudt2JnJ2yVwnAWemj6N12hCDL7
tYsweY7izPosoTyQduVVtyaxi03KrqYIXkqtfW3dZvo22YZCDlYWXkYm9CfHa8kk7tzpW+2Pl64l
YM4RgkYe+/4LqNP6kinpiNoo/KH4NiEJIjs95EBlnlIEUNvwaBkQg7vRYek8ALXs3Mx/8mu3fP7D
zgnEXZ1LxHQFvHMRaUd5JqkGLAPPMPOPbZ6RwEuB9bXr3OT0ENy1bP3wKixUtFY4t8PfPs3xi5HA
UNDHCjKRBUbWrZVPrBrlmv5NczT8/EXGaFO8VxcOFLjvmFJe1TaFu9TG5b6DfL6ipPNU9l3B5p3p
vYoy/ejObVp5agAJdmqLuD+w/ZdO9euLPIprnW1NlnvAycpN1tTztzK/Rb6QUJekV5p+SCWSUvf2
rrbR6km7l9pg9IS6EBy1bl/4vfdi9WwDCIBSTrJ5bsyn0XSjUlEc47m03bUG8mnTiEBwc5q6bX2E
Sg030c7OFeuDmR02He0RBWLQUgYx+ilf2xn7KSs9RqMBGQLpFoR5uO97a2xB80f2UWvA0mViRuFx
hx7lQ+pU9uOInz8H0izglvu+US6mztCOZVf/z6HKbbOwkXMMnZ8dhNC7s8OMtg4jX3lBe8enS/38
pwYCVW+7n73jmG9OG9xGJyQqzU7qJc4yHMylOmADA2E0uaJDLgKsQbqIhCG0o0PWzEJajFrTBVJS
th2xU1w+VLKXTUJ4srxywgz1b+HTf1NsnW4quqRIMEHqucHp3OaLHDBCQ4ZrIaCkyDqmuZPG4JNs
3rrrJGqNLyO/9RHfXWMon4kn9rKiLB8gwE/LTs+87aPKbIngUnXpvkrrtRZk+a0IQvVWIy2U/3I1
nxXEMMpfU1F9sUGFSC6W0j3LfTqMSIA/fU+fy2bFkdVwkjJig9Bz6xhRB7a1mR0XH0pA91rpI2On
pR78FSrBhhJ2v+Nx28go4FYTtwi6yqc+0M2yoPTu9Q7dv5vvpfvenOtXUMkvTTDspXxDPqhKDi6x
CKJtUxm7Pz3MCZlLR7EQhX4wj6B4OZIOAOUoEv9m2fDirbYh7iYqZ8R98KvRkFO1QLcGagRrrWov
DGTGo2hsGeSHFDqhFCS3jJtOg+YgZ1l/pNMbFvlzxo9yGmOqAtI8/c8pGyh/l7b6uKxADJzCLutX
pT4oQA77szugix7C+EVaceez3mviFzfN9o+5DSLuZ0elcp9H5IxJC3M1sQZyS5s4ZmphmCnY1WKV
FkeyyX5BaGpuVhLb507Qeu+RAuTMAOtIyiec3N+kORuN1BijjXyvfODHgOkRF5BHKSpmSB2oRGL7
r7F9mBQbEbZxlljZeK1ru1qJ0C6hvpVP0hWvCnt8Csv++rDM91m8yV3sEMynsGH+gSYRMUUed9A6
K4Da8lPLf3t0pmbeiKEfSar+/BhTgxSkEHJ8zP+gbthxMVkEOqIxVJX4dbIiugeaownmN++rM0NM
I7TfpLrHa8r2VA6n1EE0NA/w0SxLjbCU6JhLMG47TwlKnXZe7naNKo6dA+QjqVgZ6oGRfdLgo4jJ
dIVIYoeStzxDjGhW/GxAOJyqh46MilSKR6MQ3rPeJ7N4l4aKvDkoLVCw1HHaylO6kcSO9flCS9jJ
x6zJqFx7c42OPyZlTsb7Q/JoW6OF89x663hOvNZdpXiA0yLAe+fc1j4oB5Ng/iBATAB15DqMFh7x
WOh1F1ludlcl7of136OxjvtrgG9uPRI24/kFqYdztZHQlCfUSeoxJgedaumcqUEVEdXm3JOOqnJh
m21+ZWfePVGSgxVWlqG9cCIYWGXfTNvMIQg7EY22KtVWfAVNx41MLU0xqdySiePcJuGTL+mqYodd
895Fin90WXUuzW5sKI2Xp1QErOoCh+K9q3ykvfGDELhQs8T1L1oo7T3ckUSmZlHv7/o5jzrTyaMe
5yPFZEYBCVGs5Kl8Qb5l7JpmzwoqPBL38OfN8tW5rPn4Hzze10KsgFRBnSCon31M9wRzhuE+p6gH
R5SfIu47NnXsV9ud5ef0AKk57KhHegtpRCVgYKNGU3AL1LwHrTgDH2BoYE10rsBN2qf/mEJ5Silu
epU0v6KgZB1T9x9mZxMrVXtIwgQ8NwWL0QbqzV0OyPAgrWfVmJb/UOuiHkqc5qXxuuvyfmeQLfFg
sqWdevcoV1UL0VD76IP696Dl/i+zvVppN/3UPDwJrP3/1F6bMX9PgFkRL0Q9raN58g4u7BuMYvM3
PFJzDJyzr6FFSeBVrXvhtlvpOMNlCfuceu3Zmv1oVALYVohpXcfOtLVb/GjVXLLrMLe96m77JvFk
4eT+6Ht7PHdGfZK/LM3cakPiFO1lnVjThXxSJWFQq7X+nMzXp0c9mtteROd47I6eH4lfAUml3OEC
YkFzTPjRHno0NK6rygnNPWNM8V5W5VuntNkVlFr8Vopn+bmHYnhzukogFAlu8odzwSJc+sl/pour
A9Gt9ENckGAF59I7NyOVyTCyxNryEudDaxAxzXXilFuNhZo4KnFY3BWc+mQv0mPPEsD+Cnbp94z8
nCCb0VrdXv7LakyJ2qUPpnjR8GaMrJ6T+EaV9Zfaq1Bm5pqxn7JBZm0WnwM3Iw28B1ozFdozt/vL
UPThYZpxeHIOLsowOrg9iww5sERkQPcd6NrHyK7p+DOrFMq/Pft4etMpt3HHX3X3W09/J2vXPruI
vwhg4rOKFjVjFUZr+EQgIlAz3HNr+C1XnfMSUzTO8IqGptuOdGgg+xHXLmfeUGnj40RQ+IJ2i7ay
oiHbjq5Kv8JM93IOk2c28xfZGPoZ5hKUd2cMVpZFpTFxk+8q2QW/3ZTOM9qyBfaKaxX7FChLUaPI
8yAWeiwb3QaCk9HTbw4HIJ025OxKr7+Tx9M83jCIMmLzTuP5/39DZcxcfQDk/3qTQhhimjb/+//l
f94gP0dtCIhJbkhMFUu5nkoxUNKK6CQTuX+ghbPcW53uZovac34+Bi2+FkZm7GPyUN7bBIr1/LwT
052pyzTf0hRulkNO6s/oaN7zMKVbeUVG0VT/mfhyGi49sje2jvM+ccgJgkuq8nPCrbd0EUucIPSE
zEG2djQB/y0DMCknCrPyZ1cs4m8lEVaeTiodM4sgKWjs4pKkCMCqub8x6NUToCrjtctNit6AfEct
8B+LO8fVxm1WiD+nAts5cJfm2zjHUNmBGqFRAQQNPbL7VF3vPWrD4ZcJdbj0KZUuBE2dpGQxFY3D
l9EqxrF2yAcYLSZJMqkgmbiRz24YXWhmCe+9U60z0Jrqp9Y672oKQt9rtBonGY0WnZvxkkR0ThML
vc2QAlAsB7itZetmN8uzejKUneQUIlQ8hn5db/kyrGubJKcqI1tQXs5guOvSmb60sNv5XnP6jz2f
Y3M/O1l9UiEJW4XZvBntUByAmMJZ6b36qZnYZMmWklESpsjuJTii10rW0uwx52CUQAsAzBXrDgfO
uTX4HyVey3Y/wnOO1B62f5yGb/KIrX7w54gd9701iT2t2L0rEzLeEInvA0w2EQ/Y6Gb9U++Q4Hpl
nr1NvVgCHP1S+5wiLorr7qweh1jJofNQdyH8ZlvWyikFpn6VD7XnriR41TX6/CKI0yGomhDJgeqc
nF8cpVfYE7nfiTSHeCVftdksKBY6/GY6Y04EgSh7YZRRFYDO79HkExfEZcIGCSacK9KLOeCJS+K2
+CaaYWXXuv3TZ8G3cMxYfQmMBJI/OiLhBvn64XYxB/6SFLAroSijuhElaG4pFm5sT93LU4tu4FJp
jWkrhuLegH37gds+WKgsOFYj0MxFB0IIoCoJ8o8Vll1Eh6k1/pxaDuEg0p4Zqco3JU6SZ9XiAytj
Rf8qZ+ncknOPhSC0EcTmZzl1TLniHwhyaZdy5M5reqSJRUjR7EQLPf2HS/vuLHddfjl95tMKHjNW
D+FrZ3McM7RSrJ0KFUYOKlay6bPJ2hdssvbRpFYbdaBa+/hQ2L12yUBlVP6vVRF2x+i/T4loxAyT
1+ugCKOvLEDwoOAm/HOUe2dmoe5Z11k9iMDvLpYXa7veKrJ9k+kUaue6mImCICZH6proBTF73vTh
TTo7zHlzkFsxFE7WEWOAVwBu7P/lstP1fzuJ4GnojgNfHXI5xnjT+m8nUQIVnN2Wpu7joYsOhFDX
t2GK1zaQWzhpVbHJjTokcYkHZDaYfu3cr2jDIZToW+qjkyEgNrQYsPmLKB5Vsb41a+KxXItOcGqL
6jMfiFtB7/bdFhGMas/pTn6rJ1evbAD0poH94WoXcs+HYz8tgMFm2Fd89KgLneCzo3zgg0NpMOin
zrVTldJX0ZriAsy9fp4Gkey00gXdO7AU8YG3NLa5C+nmURfzTvGMsSMTdI87avoy/JrddOWO11wz
nQ02vGszJfGy15QuXLfka2zkuRfCgmecIouvz3DuRiVZcy2anJDeszKXrcaNlGvX8RAs6rnHKk9J
a6cVqxCyWBSevSoqszxUSUGqiT+QthxiKKhUFKwTJUBbkGQ2Nb51yvwp3vuN2/kb10fIrOI7/kbs
MgtZbqosGFvCAeID+HsGsW6wpq1UQAhnyDcIqYaFOSPt5HOk5UFi8lkKTLY2XmWXIsQAtTC7Kt4/
xFOh2pwhoz+DPmZEKS3tv17FqIwjjD1rolTulTrteDAUOg91rBVHNwJ8fNbZ762FGWb7CTUPJuHa
u5UpMZZF2ehvjz8knoavcGjEDjwGCOpEE7s8Mc31VNWsEJIecspUHfvGgZo47/3kg3yeat7x71M+
o35ZlEq1Tl1S7oiq536bRcQeIU3joslg4TvmGG3dyfldFan/EmnjuNEa9PJE6HpPncFwL9trZsNK
y/MASTuxsxEcQrrh0tWV8Y701t1HsvUmmQcAvf5c7CjflipO6ZuLwhQ+der8RMKLh2P40aY5MbIj
Kmj6dSTMp0nArgrRvImW8JyzEEG7K6Yv+QKLqfBglOZwhRLqnLyyHyE9zrGOsv0vNQGdO4qFqFVA
JJQD45bFlKkIFasLp0NCby0yrW0VkxT/uBiEZZBObZMGBl6O2sHgY3E3rd66KA5w4OBFDVW6QxR6
phJsDQmTyFLqEYsNK2UvaHdVsRsKLbpLdW/jWoQIF6G7kxezQJ65CqPi2CV9vSVuz9gBvGzvnWMw
C/v4cgOX4g5xXT6Y6THbUAHw3w24vO0E8Thksgu66lykg/LTo8gw34ld1YeQY5rpVU3yca0WY7DJ
hfkh5VtVK5SDrxdf8owxWt/FZYJ00qgUktKbdEsfMn4blRIPocKlW4rpiB7RoxGEHcUCIvs8RtZG
0nVkO5hk6OCser8KDUm3/LBG1bt7v+PfHga7+WyzEkmtAo+wxib5qqsEbUhZj/wIkWoXeM/UZq8n
lbIkHxIfPvGAz/IFY3bdSTVAWjNPEO+abq1iHHFmZeMTEp5mJSKUhF7rDaxQOmGvVKc5w7WqQP0H
BA46U3o2CURd+FFnPiIEmuqt5M57s3vbfmqtX0Xen0cy40/yQf3nyOhH9UQuD/WW6onuRrOK+4A0
WQc62YqcWHAfAPvmeJ1SdfVXnanlNp9JYaU8g3m+kkRFzctV+VrPWLCMohA/jNJWJ/mAuJEwxsRr
3COxr5ENGcFGkahFqbXDPpLAfdnSoLaOo2d+0ftAnInT4K5NZU6JbpWLuHmZsDMuBwPJWK5D+5vm
o2F+Tr4aFMVvun39pRv18l4BvH10sXFn3HVgt1bQLxWlc69y9GpVcqnAZeRbu8BzWsrRPhhpLHVu
yifFG1xttSz6oNRF/nGvpu0C7Wa59ediUKHX1pG1GZjJkPqKViNZAFkkh075oPSEJmGuUdbIP6M9
nu3b37FIHdPyWI/OfwxPN9POsqd2JiOlXlBvLUcjgtWrvunwhR5f4+MblF/miO/55PBbTYoHgm2+
tMq9vPNrKC3Hx+zaeMAqpC4WVcq9j/z4ubFU465ayVY+7bDrXySxzzrSCJQT9QyAP5M6XPAaURSu
MuPVSdVfOiD8s1dM5ziN07NWhB2aqZwwFylTY2+Zmr4+xxaWpx6t4rvjEHPH6GhMNQl+PjmfdUQK
Kwj88cNuiHkRnVmePLiEzHAA4wWg+TU6xnSv49Q/12z66LbO5lM7f6n6NNv0MIMJDaiGE3V3fe0S
B/QcO0h92Pn419qLlKeeMuNm7jY+0RLCm5epF9R13GCuFRyDkDyHQbN6UoAJcZnmI1hE/eNIPhcM
7Z9Xh9YJULOqxurvm+XREAmX4K4OPKhB9Iarhh/NkJq7iLbERnK6SFlaIodwNg8HPIk4Cp3TtRwC
5GBgiIGQP61a+u1O1Uv1LEeYyYFhEgqHsh8rVtbNkCHbORT7nyO2QBrY346ojnJo1mTvuOXYP/5r
Ta+VzWOuTENR7mTzvQ4Zr/SKZDffIioI6E+0K0X0S7axqXEHz7nyMwPnRG8OGzjuX3LGpgrCSY+f
jnaSsm2UYCXHvr+fMWAO7UutXLV2p+xI3rEvwO7mzBRv+qyG4bFIKmkxe/ZZeoTaIlMu+Oouvufb
W8tW8C7MxJ8i7/JtHEPVlqfygeYjkYrOWJ+hVPSTkX7ELtg/+m4dIYMIsJJpAsjxj7agwaO3txkD
5VPghGl6zgu3fCIqMahgu6vsRC+JghWkxumIn4gMBLhVUhQssSeiJmQpiZ7afizuTDhgggFuswxT
NuY8w6qJcW9oL+ZrGvtvuE7bAxt64qjlxScs9FJER/WE5M3DgHwQHoOyPhSUCuaRwbeOrm31z2na
bwG0ix980wYECmwAWaF8k19wRI1n4yi1u7DAtT9Z33UTDlAxGOhKCn6hoRDqUe3Gb/LXo6XX3Cpi
RVYjdyzzetuc1ZhQ4vnv7PVUv5hThJYmK7Xt4xMqRpSe5b/kigoFmxsfwp68zyJSh50ZO85JmAdF
LoPcOtzaRlisoinqPpikF9JCwVBgPERHmZ8yQ9nVZ1dp6zLzs71KBufGpBCJjhNhF9kXu7QPtEep
0p+REGXtLPOmx/+uWh9xEIsfIq+/EUvL5l43tA2GIuomTC5Uq7R7xVk9n0VhqN1zuP8hto893SyN
9a5j3se4vvlhTejgzAIN8NkzHoEFo1twM6R3neadtSmHyOpX7OLu3PmghOLgBVE5MZ4E8HE9KfX+
cSWW9jlWPSw5Y/QlvHGZMyd8sT4VeP216aiQoU4mCTHjxfyAwlylBDifBqn6DtiOpBgIZIx/c/RA
MCTssAoxEk9e6Z+ZJi4iM43fdUqncByMH2ERI7yZxvxZU+MS9t+07N0mcrdT49BLz8S4TjpCxaqM
gK5GmdKTr1XTDgOOs2oA15PiwBK9zNz+zIbOdl3zLEonf7LzdBnoTnP6a3hnSQVUzGfL5/+J6BDB
2iVbFzZxCO1GCbwcPYVZrbsHilEpvrPIs06eyWAgm3x55RA+qcSEJBPWMKEHOQ7RHInJhi84m4Z/
ToSf0AhGztll6lXiGx29Cw7CDDZly8o8MhyErPNULssQrByfHrzwmE3bLE/Fkmr4kEgbyQUAO8Yq
gcyEP6En4IaVTaU6aLE19V0o8PoRlxDQPF8hVm3ouzyavlrEeEtfr7ydZCcowJfayJteDK7GZdBE
JOIOIt26huWczd4kfnQ+6qOWkGDZYRkC8FrmbKWu2SKcK6N+M3otrUgmHs9luNDo62ITBqt5belv
rds+N49mRbXKU6rnx6tE57QHF2FGC0p8Uk/e7FiMKeBRSCXNiyrBeEQKMOJ57rotH/Qqz/4+//cU
NhLwyUkN1o022dWiko+JP/nHwDXUY5UBibDECoUv2l0/4C3yRavwCOYeS/8oT0kLFciDGNbr0Rif
XMKlGSCf5ENtI/JagNVqEO/qzfZxjuB776eQHZu8vJeNYh1lh62ZBeow6u52MNpHBXIMGJWdKgpz
P+Z2zSWLh5Ge+aYo/PpNPm+GDha50voqXUs5jKkyvmCkxfZj3cAh1vu/17HkqDfJwCqO2lhWuMll
jCipjxDYdrk7iWe3ogSoOX3zrerBQUrC/ZQF13Aco/r/EXYeO3IjW9d9l39OgC5oBv8kHdOWN6qa
EFK3RO89n/5bDKqv+uoC3UAjwWQZVWcmgyfO2XvtPXSOJK0efBPojTuL8QHOtLrBJ251/XwIFzVn
yUz6Th5JXpgVm/NGfrWrQozNiCStL4WGd0Qnu2k2qgHlcOE8TxSpEmLSwCtXjQm4YO5fUZ+w3VU0
PnphYlXfCrJaH+pBPcqrcpIduyzIKPMJ2iNdmbd88/uXsn4od/KkWs/cLku3gyFkFzelwRIqBZTl
BI2KIsw/S2dPmoiTyZ2LtnnOWtdo7lZa63p5Pc6VaRBhOc77EHgr2ec9gSW22XqiAzTlZrT3JvuW
KeJRqePyMWJTO9Z59RoN4nl1qMWjQUzcWA9AJh2khf+Zo8qjX1+Qs1V5jibrU1cALwoj175BwDnP
loNeNe07GjDLvyfMwr7pjj1gX6+egrhtd397l5xAhd5OfNPynqV+Pz1EbEavRtzeI3/xLGuo7uWa
4Qd0g2yzo+If3bTYTqHtYW6r7rkBRlsVyt+xniYNmS22CSwz6lNRJdrTNADDx/yrLTYa9Uk3K5LZ
iBuRXxRR5l6wUf6hm7QVwRQ0p2kqtJchR0kdaTqwtOWpY9fxuVVRd8qnumrH946m3zMg0KhN6f5l
A3vNUYgfPYzicwzi6FE+ANs2BP9j4XLGGURwi6KR+YZjxVtNwR0NC0E97NYogXU9L/3XWldEepAr
h2+pDIqIfMf2zm4o7YC8klpRrU+T0ukfi5EMpuWLfjA3D+t1kWUEBppzQEyPWt3JniNW6M+ysV5Q
AobzsPEZ1b41yLujTle/NCgQ1p/sQ8zTsuPpwFHAmjN3nvx5+ZQivfMIiO4uZDMEx8DsLyHwAbqp
avtk4Le7WuP0Vi58Q8txhwM6c7Kff334tfCtnjC3hGQU7eT9oBK6uEV5fa9YvnHNovp+/Sz/so0i
H9vjxPiiaUZ/lD+j6dV8QYD2Q1WcydPRX7H7ySu8tVBqY5RIIsRH6lZvFStCoTrG5ue9L7WtS8jC
cR+QIH8aVeUD3xvqRnmuphG07YZZ37O/JwctrMNTeiWRrHmsF8M6+r/8MWXEwLE8W6I3epzO0/Id
udHufSONrn7mvMrXy9Ja51w0Aznega68RWP6QifO+tMlcTmu1fmVJPvdXFKk9artH405QrBTGci0
9ekzUYvgMFd5ADFtWV1yTJ5Ej6N1MJeGgTyqQrK78Ix42AibO7PIfsrHIgTqjtnV576veQOXSoEI
d4d40clcl6DQtWtEZItQxG46z7Xb+iDv9BU3/xJ/5a5roPfT2OS23OtRfLaC7L3u2Usow3s5B9k1
CBFoyZ/x634f+Xl57ud499sSKxdbdNjRNcewp8Em3OMYK2C3sgtE+YVacSb8e4SIiFfBt9rHdV7Q
p0ty/OBS6PcGAfdsUTYhwCT2/tyFl+Y8CLSEFCFB/zhveuXsOOMjcJbwuv4CWmzUtIH7Qs/YvJUt
QcNm4h8DXiRPzthHrKpLOTLSfz0yx8Vig1CTWfyymzximcRslQ9Hpait72GA6GUJZJEPnZi5Icsy
RclFe5QfVFkJJaZP8GxC4qieCMVbG8hsuPMzQL74X6iUWJB/gwTRbaf9omts2wDDG/pv3fbAFaUT
DaZxmhmffUueeqX4bKauvRsjrsMeFsbBwBy2sWCiZCSCEh7cF3uACjZOlp217IGIxdqWehvTkCIb
M6prFtLcmo6Fy8c2sdPspAblTe+L/kGeohdYHjRcY83kTmdlSJ2Hvidm3Yon95sBIUv+VuQVAdFL
xUERRXe2Qwov2uX6q2UBRs1Vcz/qKvZWvwUiP1T1RuOa2ed26+CSDZEAJDbMAxiDzPiPksCBXxV2
YamqW1gE8wM+gK995WiPWmTEWzGkgJSt8BSrgb0U1dlDkZtHteviH9xUOLDGI11pZ88Pt2d4YOhZ
c3Zrsr0UFuYHNKLqJPe3RgGu0WEyAfs1eQacxgJthGQAq3qwycNsevHr9sVZ5JeKX9DaMXOLywyz
v56Bl5PW/KSEkpmWswZ2eS7ei7jA5IuHpwjsZjXOmHlfPkxttlXqSbnmOMGkcN/skqdOcad7d1l4
cX3ZmPuTfoNa0DjToTSf2xbJTTFN350p+ZR/8KCUjOmqaoCcYH9OfiQubccwCpH5DaR+5EFVRmxN
ekmUF9Mn6pkIbYe6rwn73AvpSbbLlKoqOazTgVT9qkQjPi8kl15UmN1+zmBqSpNAxqABrMTySQIQ
Zz05IUnXhVbcSqX+Ikln1dS4bJjgfToL+MwGY05ID+pO+VVJPzPh9yS6gg0sxnvbKxqRQMuSNhe0
p/0Qdw8JmR9Wx12CHWYASXVw7X3RqyYcdoNuhxfG+nfpbS8olRnyRV5hhR+9qE26yjQ8anJnIbX6
fyCduRroGO6AQvLbUpEveW4gJAo4P8ufiR9ErU+Vlg7vDOuVzYhD4KltBxw6+CG2hcMbqzAEf3IS
B27TMnZKQZnj31ftM/mlJKbHRrorybH9TOPpkNETRuOLgLbEAFfsFFXZ+jSK71dh8OCo9FLH+DD0
gX5wweNtsdSxrGiWdkVpRPbwMroosEmM1GjEns1nK8HEKfW7hDN56Huqo9WQf6xYao4rAlU8jXT9
wZkZRjaYVgktzT8DJyGvNCYJiX7B/BDo7jZmLEEr35hfZDyWZqCimKe5OplWwVVWTf6BYua7GAW3
cMK+t1pOXFisordzEUAohUkEmONuikHpyeoMmuRunQaVtYMFYsJoqtuvbj49AQEz75JkSI5dbZ9s
ZbLvsF03h8TOCcZbtqxrGUwnqKn/JUfE+B2c5jCnYYingfrUVdM2lwnl31iGDEY7C56hOOW2+IB+
AUUSYPgzkegoV+Z5Iyz6NrLBWNCZ2pFtrR3ZZ541NbDuyHP196VvxLMHgEA/8L8/k8ds/9Dj4oei
j99kldVPiXNenoFahsWASEVxxm+KHppH0+amBObeuZbo87Hc5tHzP7PhNPe/OfP8rKu5gsXeMHVk
FusM9m//h44+x8mk6e5pXdKBhj07QVxsoD8PH26zZJmmk39nxdrP94p+AwM7TUkizzauo6qVjyiR
5xuY9yu6xMhr2kAH4DfobI8NkmDrytoMTTo/KpX2HEVt9K7mS78UC0SJUdJjZkaC/Dyl0WVAQn0Q
pDzeB8RjbYrly7CxcMICQztLliMb425kkYeBGj/O4cQAI21obwHaOMx+/xHhD95JbHcrDPoKSfTa
Id2fUK1Qo1CqXuvpUgtreFHTd0iY2r3DbozmQFKB36i6nU3L5CwqXdl3iVHuJScK09ZTIIaIksl2
rvEIO1wehf85wkyQbElde5INOtnNb+KAG1IZV9tK01c+5GDXzRHyhIeY5s9at+h5kLeCb8mcMT8o
NGySvjb3ifsDNCEbPLeuyVvFJrmVaxUorBGnh3/FQW97xLqSXLvcCCmI56vqfnXpq6vLCSCXxkFV
5nsCua19ENb+eqT4IOXGXFh7Y2GY4/E5Y+q19uGCmjO7xVoQOQdpyJP/II33YEfnE3TZMIKNp8mm
ZyULSLTH/Ecq7l+Z1+uKKLIyPaNwy8++SjmH/WpnkL52leJPJyE/kz/uARVIuquQdt18PpEajHIc
5mHnuq8x8/VtWOeIUnTb+aZ13AvYZgSnyNUBN0uCrrxdxGZm3BB811s+vtEfU/wHWdPmZqjmH4xW
xWlsOxtZugtGlqg8SMpT+rj+iYkA7712m6qk6g+y0lAGhgA5yLIhzki90gm9y8E3TLTvj2g7pnva
R/tfLTABHGFgCb/AI5Nn41z/CmgiuUh4BlL5Y2qkEJPnmfRvvEPpLIo7Nl3wOTvIvDRrfj3IRk2h
IzCACq+dsVlxaxn7YmmIoK3558tdmAtavEinoMhPf/7//7dc7jpuY4u1TDMN2/g95qvr/QAuSBqe
xWT37lZAzV37TCpK6r2DHXEfTHn/0DiztY27ZitLbtcgCR6NSekx0C4Ps2rP9HeoCdZXEsVmsiVV
iUz0jBC2RfebX+Tznot5Oyc5BpUg0g62ga2HngOtXTGP+Fjgj1SQm7dzZpM43JXouNL2ST4I61uJ
R+5RNB1WrZgkRKwyI1VWgh5Pv7YTnTi6VUj/ikD5Lqqb0ubGVetTkwYREsc6hd8oa3vDbgsmUq7z
mvQ2LZwwCQnb20udkR0af9iZ2rxak/6Zw9s6mxOBnDKks4zM+igI33J9dztxgd8c22I3jgoLeQ7c
oqBox69x3h8kNttN+4fcUnL7iJyGke2SiWmKqNqg7k4v0DwWu2IZXtowMcgVRbchv2XWFHujl0W3
qYbSeI2n7Oiz1dtafQz2v9HhsOXpEUTByVH9/h3P4veCT+4Xf7mWyiXhfPmxqQWxbCXgvu1uND0t
saO9pLOaC5S1zN4mNrEPbLdhs6tWe5gFSPTeSreStOrUSYPJtL/FEuaXn1U6ocDronwTLCyyQTM/
5JXCbVJsrck6sWI0LEV981jV7WtpdiMem5+n9XgRIicqwfawHwPNfAsXZoPqTuMebiGea5axYHnI
K7FMAJYSwBSF/7c2tCEaTzEVvHuJGfIPGYY3fPt562H+N5XTsyzlEwTnTU6UaRAU1kNc5NuxTqa7
2EySHUtov3Ggcd/5VcM9a+zncFv1+nLZkwHHVJIs4SVlSOYNFcO3wrfgD4nYOTttCp6pnxxtt16R
pMVyP1q20rE7bbKUlDioZeaNRAkEH5G6MyvRM97BVTI3aED84jVr0xe5T3EqvbxP8/iF2g9I/rK7
6hcykhgWJn1hD1stjrV+h7yr7w5xOucAdO1vRp2Pr/nkFAdIEdE5i7VuReRVXRMT/FOJIyEDm9wR
2zHpiidM2wr7BtX4RiTT1tUn9RwrPVnEAFe2U6eUp5iR6X5V4wi1ujHedb9p7mGG3nmW3cHl95la
0Hwrgv6EbMjcrzdnWF5o8KwZqRBDazCOXhaa9s4lao40eOF+c9ysOHVMMJ9JLLjvQi3ZEoFykhW6
rNUD2lJOw6pG/6g+KVH/Igfa8o/JCSJDlzdXhypP7rpZuGepvInzXLlgbnwGk0aDLSX41lzwzbbS
ga5t3e5ozqV2KhQHxBvPfn2bQiG2EXrRnxUrNh56N7gK8oxR4offiybfoM1HHIcMZDM2XbKVdxu3
yJ1btbR0Lbt+wIjfXnMCJ3RaCw9yRJbMCoQQ9hAIp8b029SezTqz9nxe4pMbdA55zQVFg9lkJ3Qk
IB7z+I+SMcdLTQ8WRcy0lyNCOY3vAnZr6EoB8s245gNCdTJsxNsV+hnHNZoQll/kPwHXL5wwcG5k
qLyikZmOsWZVhwIp7mmIfWCzeplJ1JZXTgJqXkyCS6PwV9taO62EFxJl0dYvW6C+TIuj/DtSZrIM
zccMq5Vf3S07LakWsTJga6T8aFvVyMgkb1L7bf3ZOPaxRQ6DJ3mLDlkJ56qrPhLgdrcm3SaaCLxQ
Z/Nyypc/jqzzaIsjpCV9t/lGHNMpyLPubdJpr66n5TcMBl0RO35av30Yq+cSxoQVZ3eyPJYP2Amz
be1XgA2MwnPqVhz5DJBJ1ASe3dEqI2T7zy5urX3aFRudz/KTGnzIbY6Ur7I+gfRkXr/rW7ZDsh2J
4gOGgV3k3k/q7DKBGYBznuMa6QAk7PKJyMUD+KEevVygHaRxLKDB6mE1XD1BRdhYCIrtbt8Y97O2
zBJi8Yllt3/RFfCHpgWp1BHkaPYI0TemGW6aHmLgkAz1fm0R4CPcKk0ELzKZj6vTe0qnq7Rva+Es
9nKgGL6NCDFf4wgAchpnl8hRQ94vQtZpgNcPVT5hoB7HwcvDGvKlX5UfcOXWmAv285t2yqcrsNvL
CopEUD56ppaPhNXoVIi5MUJ1Y1olyg4IqDDDrRRZSeFVemggN/NHgr0UrVlc0rB4DvzxUGH7wEO5
gC0sCIhq3JvfXYyFN21RVPf3Nhqxk79UQKHdjBfiYd86DPYrnNKGl0alEEwQHWagocuDRcjMdX0N
VpmrhV5m4woFA40PFyswCadKEpJeN3ZBagItmU7Tk7OkTgjSGlicCExBFe9JeYR8AAy9RJZzTqol
7C66S8s6u8jX1caHv+aY1YE/nQY7Q245dhUseThQ1qTUp5qtHXthcUzYyH6YcXjU6rr+sRwYGrUL
ODUDD1SqekZBInLfIlFV59LedT3Gbq5tOh9F/Eq0i0JTmTuIlpUFIQ/zMXMT9c31Dc+JAuvP0i6/
TnR3LmNIT/deIShxk6tWtpNWEXmUV8GXIlOfWNfni2lq5LWAQf5UwmEr9JdyrqZgU8McTkfLQyjQ
H53Cas9az+BjtQEy/blij3VRcobU/gZUImvBa1m9r10UTQORxky+aG3xyrizuwF2MMHDoj9fAYE9
1IlLU/OH/0tsgK79vtVm72npSzgUAeMkNEox8N82olxvJFPQHD5jMicfIyr6komnStppq2+RWjf3
rkynsJ37Lhv7DXvD6M9S7IOus//sQ4eyvmKnmYl6PMm2ocCWfxRjfCxqYy9LlZ+tdoN2s6U+VGkD
KC54CUrfvtPTuMBjXFu0pvisr9ZtgYSPMfTsP7Br3QYLJ7J0qGCF1IUrFu6jXzlDtaEuFoIKy4jv
H80kBEVgjiXMWPndkxExoq/ccicrH5lvojukfThhBrq6EXmzY+F11Nv6SrfVqW5B2x8sHwNyW8QW
5m8oCJLtLXy7JeMAKarWa29ri9qYaYC3PrcuPmHEVzWQXF5t7CuM8pcdNEyYCwUGMP3ltQxqAVh4
tqIDkSTNvXxwPteXnt85sz2PD2KKoi9jwYw7aZXmCI3Kep2H+G7uIRi76XhoQ9FvVikbfjbEY6bt
bjoJuCbvCzQcs+60s4KfRcfSrFklwF3Lh9tWzWMSIAuRKF754CzTbW006OStoti+oKdbc4OTCrXO
odFGy+tsdM5z6wzsn4ekCm6VXzm7lQCTIs/ezXJcauopEMjlH7GSi/zN9qDZBcBUr+L0g67U32tN
aJd4AmylGpSSdGjzk2wGpqN6W5EWqmt8lklGo5Pco7vVE2wmFoxcgwSRuaOczKYSDxo+K4Z+EoAR
VYxK0mWyLh8YVLLyLmN0+RS7U7XJ6tT3EoPJUDNq3UmuTfIGLM+BgutObWt/tqBcT9qomfe+reG6
mNAfLM/wmgioaBzNumBWLsCZyqe+TwrrKtHREeRsf6mv56pvPcAK3sr84IJ76GJheeQQLIJxlENI
umnlr0l4NCf2VpmluzlVsgdAOv2mtlsoaktrPyaciCWyeIlhtiZGfpWCTykCBXulQY0fUADQ+WEx
09nPEkX3oKDKuct6pvFIOlOwlz08mqblmjI7tDkkN5bKfPrnDS+Nuv/a8JKj6BBOSkfbcC1V2Kr7
WxqJGbExaOc6PtqY1XYtDZgrEZ0bsg1sOgiGfdOWB3kkz42mG4Kp3zTLrkrxxUefGT0UBJ41vfHB
zSC+pG58xHRmPc8xr49T96MngeYVks2LSxIZmrEKXbRUf4YOndsZ6h4U9QJFz8Lf60DpbND/74sm
+OuI5jDO6z7yckBqiGy6j576b28TSH+ZEhra+AzgOYn5NuRU6QtRYVigC/KIFLl5kzjZY6763R4Q
jPBgWhbvSJ0pdzp/oouNLrZK1Y3VhhmGLVsQAlZ7c8dWk+Cs4C5nb3rT7azhDW+ptA0WgcDJXtW+
F9+WgyFx3OPMbdiryuG+mbv+idFd+RCX8x/sdZQrM9uYotFntwoF9yBZLq76pZiG6COmI0IIVXdo
0mzYs66bzySoFrRmlhwUIChURQ69l0Vq51LfNIqde0MNd9oaS+NCPf3aL9sLMRliIzSrPcmNK8b+
zVRE+rs/496ccRtCd6nOYUSufGqMzr8MycRvnybuUYgEaAYTpoFSWXV/S0kP6oodSKZ3Z+NQ2u1z
rGjgLRtHXJj8F4Tw9Gy/a7GP3bZD8Qxediufs3gRh2xYyP0tvg/v+l6PB+c+aZJDrTXOBVHtMhoF
3er7+bewCIuXfBw/Jeln4daOpTr+YevoWqU9pJ2SPW8A6dtq2T8PGbH1UTwjA8S1N4XZJyKwHGvR
0khTDf15NJInxuHKq9U3O2WGn+5zyTe7wSmIN1FBaUrzFCTZRWGmaCfBKzfUhnuUJTRYLpT+KWHt
8mlawpao3v/5QpWv3K/GFCYf3XI0U9M019Z5gY3fIrXEbJSk5fX62ZELaAK3fFvZJMXQTPkiWzyN
G2/7WCdURYZrJuVCQmVn5ZAzheL+ryOzFNheo/fSV3n5q9RIdo7apwwPfzh9nZ7FcvvrTD44JD4o
4Pi0LWbJNkSkqv48CjkHqSLZhWphwTYekReHoqAFORfqp4Cy25Iv9AdlMD2gyqnu2z61L5pZw91g
pqFYmop3ppg99KXcZYVxtEITeP3yQI69eSUTCQCy4QY7xjwq+QpLoqmVvmRWPl5lmqMxTuqNBjGl
NNC6WkU9m0XpQ6WQWauxv7mM3DivOEXKzcxGfVtPdvJYggc+6gC7joyb22ORada6mMsVvezTH8J0
8IUqDbBjlhlujEyhxxaKMP/zb7VSBNcw1djglm13UIOeZJM2oU8lWuViJ+WbOhbDPnMb4y1LgBaL
vHoaFHeAdZK4GwovNt1aqd4rusbNv8ZfSqfR/frPnxTD+j1wWuAJc5hfm5rp2IjpfxvK1JWKcBG/
uOeGdnA3qi5zwyhw3uTQuU9LsSOMxCEEgQ51ZHiFijOmw2qSbnWdfaDqjOVJ7ujbFGhgIK0VyaAq
x8ZWHFK8lb2cNNQMN085eZ6hi5VS3g/M0Ne9aUhJgXE6MW0W7BzVkx6p4qibEOygyCUHg/QzPrsd
VoegrI66WgJjXpBnQVMbELaQWLIYs4K4y65vQbDQgNAPelBqe1Dmxb4nA3YnKwWSM3/WDL+Kicax
qk1vlup+sAZ/5wasCjoXAUm0MOeufzvMOlahzkFWXsMm5UaY4J9U96us254Ari1WSzogd9zKiy9j
iUbdhsl7Jec52TgFEy2ZwQOIP1tjecwc/FKoiaeYTJIztmKEpQUC//VWBymiwAHmo49LMnMvtdry
qRLzNNYaptZOUB0Z4+YPpKxY24RicS+xtb4oE0QGS7gXgbrAfdN0vvet9EneetPGmu5LN38iz3Ha
El5pbyY00Zfa0oHOF6n74WPfS2qd8no0u5tWoV6x8VXeIoaPD1GO01zyGcHVceeNW9oG//VFCVv+
9VNDEJwsBDqP6Vi/lbkgkK0IY4IV1RqfUoxIj1by5e9HWORn/LX+T21fSmdq10aRBse6U69O1NNP
rNkb71drlNalfG/cW+KqgNXz9KoIT2bbBM/UKm/uKq0FZStvonCLv4qJWXLUu+Z1Ru6AktetwNsu
pryiIyFxDKfxNmugporIGdH8Ly7msPh5BKrlFIr81I8GJpAgHm+D7jeesRyNy7kG7uGEeuMgP465
g81kHqvx0owTHxmtugsSV90FoVE+FdXEESSSNX+jIdEMioY9YWRBEHeNHTEcI8T4ZiBeJubeT6SU
xAdjHPJLgP7gjjKi3vlZaXtZObveNUzcATknCERi+RjR/6WLiW3rk2ZEu7HciIDc3L1rivlNDwEY
UX3OB5AI91mpd+AtxFEKvYv/ehZbVfcIAeoo4nGTUXy9kljdXCLfUdcstAamz1b5dBQ3P2YyV5Lw
QdD3y/Op0r8qQ5Zx6/QPSscMQPWVQzgw9k3BH1xk8aHmRN3kxD6dEjr2+/VNq82ASIfljW+WBxRJ
QLBqeo7yXMGK4zHe1jYZJrNemPFzWMQxnOwfnQ4eUS4ntaimw6pFUsN+59b4ZmL6o59+TEiKVqEi
TnzzJM+3utOzaCjDQWq4sDjvMmLO7+QzmpJ4Hty8ZTJZ616kOPENecjWFnOn34uiFzcCnAJ3Bs41
+eQfZGO3jCIcel2FOaI7HLcdVe8WUWbyrM/sCgNn3mCzQ7bMJ2g8T23UwfJm4i21Wxms/QiZ6HGQ
hRyzQuTdSvCsjom/mzMnPsgXbnTtl1XZjoV7Rs9GMypXG0Y4iFP9qcjvGazQ7KvwGkqwh3wYmTnT
9s0OjWVN16ZPYGsvnwY542nNaL5LnO7+lwK4UgNn39c6c0G/Kz07GBpG2EjepPi4U7p74mSbaz+4
gWcu6THu4sGKVRShTBSCg0TzBIvfglfrGlkoDwfWS2pn8SnLVmpebgaD/9H5wByWyjXkBT/J7iJy
Mnh6WkEoocOKoyJYB+je434Fn/4aVKOyIcRxumbO869+wIK02EVmL3ZNXGqMbA/yT5J/g3xItPRf
KlpNyrp+FV4OBnPT5D/EDaaq2pbzWzacH5i12QIQ8NIs8reTVn7tIH8Rbe67p5ZuzX4gauhzHp/n
oDAPWhunlA0wa3Qkl17ZB9rHGKpbO8ncN8RM5nnGJQ/2oNM+4sn8YU9RyuvvkzUziY4BWrVwIf27
MRlHd6f7tOGTbC6O0+jfKZDpjopl+Bc9C5XLIOiN76aFa2h0yaZe5HWFXaUPk6Os0F9rUalGPcFW
IxBwb1Dqh2hQ7bt0cizkiWCkAX9G3rqNN2iP7a0kmPd6OZpHlGe0roPvuZNq707ZiDNRTUAU0mZd
AzVRqB7ATAeeC/pAlENoCUfarRGSmaqqtIcV1UOvfodKqDZ2JTEz56RRbnLmCx2AUUkCCEF1nHjT
q2g3sNYuVVOUevUokjfNzx9l34k6Mtt3Al1UQ4T8vWBCe2pER+dqdKLHKcs+1xa1ntY549ruiwzv
LDRyfR3MHXSIdfj+lloBQeh4C9PwveP2g0W1fU1Ty7zVt5FmTzzc/C7ft/FCrFoeBnI6YOenEDt/
codIgCA/KKcX1bHFyvLkM+vjzJMlKVv07nFE/Ssr0lhpAE3QsqZtvkGyaz9IURIWQgvzDtdKH8L2
++fSj93Wf+3mSZJ3aRwSvYgPw1X1/yn9uCryoq3Rc09mBgEiHrpdj8AO9byK+S5JGUs3NRmFMDgU
EnCXUJ5gL335UqxXmep3+SxZXHwBbWAa3upFThJN1To5RZI/1lwj5xhs82Yg8hyUEixlN7mWegUl
zCy+lsqNsEyw2d1kXFFUlF8H3zKwsNvdSw+4dSmhlCsN+i3aGGNfVnSNWzc9GItRa3aZ9oLlGomA
7OxzYGjpFmKNsps0ereiEPTiFjSqsRwtgZh7FDNnGqfYw1qUZWhUI2VTt4N2DI0qv3NK9SQDP5Uh
cA5tXHIp1oB7ZtKmMqMKH3Ns1EAKiTIV2NVUSZJd+5chMsock2FpdOYreSpfCYi0CJzWvQE/FiWl
rhwqEVfmvrT09OKTRJpGwn2Cztczu4jSbdgN6ZLwp+zk6q8ICm07MR/1vlwn14ahe1AqzEdZxDEz
ZJEpoZVwlxkoJWyV7AY3Lqq9lEBSlEfkQ0nK8BTbzlESj1fEsELPJrHDeCENET6QjHd9A40jbZp2
s9rv8snwgspiI5VXoLUW6LQ0m9ZOdxqhl8I5HRP8WBpIvKnTvZhNypNV2wC5BD+woq8UPY89AH+O
5+SIvSpgZw+TbRJtuJR28+wijQMFAeKT8NZw3shvSJynWGNMvukTf9yCBTZ3+ISeUt6pdcggAbzs
UpIN5tX2WKIO28220G5+1h9skw+YsIyTmRfJV7dpkm2Iiu+ptvJjNM7lHjAKgpJQtM8lZLFNZy48
9CXhcQkSrQVCFYTnqKLy0GUf78wnLZiVO/gYOCr76AH9WoLNCfyBG013UpkkNUr5BOq8QWxzU1le
DxB5OnSFfx05Tv3kgvdpcoBmva02Twl30VPf1eYBrhau/nrfTbnj6VlivAdGQIRHMhHQo/WvDj4E
YaQvKCjP8ua8TI48bcgT4KMkX2U5ql0/xf2F20rvRUlwZM40gt3/ay5cROhWDHgzFDAu0uImH3pF
tfa1VevAaP86J4/MuqsuZh+fNEUpbrFDAFKbpxZpgUuR8s/rj+H87/LjqOSnUlsKbn3ub02K0rGa
GayNS1ulQXa65FjAlDHORqb2WIFH8SzP2a0Gve3UpF2yXs3ykm5haR0Tld6ivLhLIV5WMghlKWO0
INSuKUOE6yhendLR1zNla3/pfByi8l5XMRkN5ja/a4dU2RO5Xh0c4h9OeC7bjVyX5Uo9lURFz9gE
vD4zKWZtBjvWvxQO7u9ycZZiV2guAEbLohPm/LYLx+UiutKw/Qvwu0ckQ+ADnJLZIayKL6ADFihJ
++pnislqqaobeX7US7AjlNmnrMjtLbZ99i8CwryaivnY4O44SCTFCKq0Vszyi12zjtlM5nDOE1WF
gXKkVLWjg1Z2I4n1YXyQ54JMiw70P7eWbTevOcvO1OTZs+Nn7tOS59x0JVQAh8/FrOqkoOQJ8Uyy
PZtkRXuRApAQp0astsoZs05+03E8haPzI9QH9jKLkLaOyQSB2R97eS4CEqqt+I4JyZYoofBBnpIP
ZluUe1sMC16Sb5MP8lvSSDvF8Vxc5Sm1VKG3AOIAbTRAdbTHzyRhiNXGbXLfFal6TxwQhePAqYWz
gg/xmhRZ/q42Yjq0QXBVUTH+zUdgLneMWM9gxY0UoXGXnnj2mRimre4i+3vfkM7qs4KB/E/UZVph
+Ei2a+WmkPXyzxcKbqv/uVKEpmrC0Ja8YU1zFh3a36Z5fTRiVZ2SChlUbm5lCFSc+T+EKBwiDwB3
5mDY97lbv9uV6K4xMQgbUETmO6IkuEs0eYOoaJ4dXSWYaTka0jjeFqa6S6y+Rlfl/zz/6zt+HQHe
Ly3Ey/KyK8hivBYJMY9kNO7RbQ2P9X+OzNn8eS4Q5dcSqS4lI6TKGWPxeb1Nqm3xMSM08VLGXosC
rPTi5UhUL3IWZ6WPxMn5H3raXtqF9xmnzZmdbfaJP2ZCuaZudB9oP2gASFk2uPx1k2cUEYSFJViB
kCtETAv5qff9nRi65D1rp/LkWz2LjCzPCtKMaMM1hUfMnYFHeS68wnd09m8J/CtVwdDuP9F3U7tN
u2zDka5Wl5pOzFDmI07mePzoaBoPoijuJnUKt1OpNJ7ZsbeW9+aZbB0vZaa6bdcIYTGF+7pOnjt9
6WxPmb1pkuldGcrxvsLE9ahH1RcZAwPostsH/aAQd1Fou1VNGMyZecwy9pHUvU9SxZYG6gG7NJ0d
VVEQbjdnDd/Qkz6b/0fYmS03bmxR9osQgTEBvHKeRVGUVKoXhKpcxjzP+PpeSKott+NG9IMRSJBW
URSJzDxn77W953zsEMiCQRTOxPppIJt65aQ6S6O572LpQbsmCE7Z5GFu3HJdRX3riStvQLWWui95
ltcafzJgYXKnICI0gD4bYzo5+ok+bL/UmZxW0ksmD+FgfeIVmo6JaNq1S5jxllfMBtSA/cg6brxI
dXfV8ivXObZiWc5pgowWoqcvIyXVTqP0SWo0DXZurUQ7k8IZd96kXEsE/cRvv3KGwdowb2SHYGiV
pZwwZzQz+RNqv3eLxF7EgFj2wQBFibxwxImkyD7rfENgdxXOUnbcaqvmT9WEMFVS7YNUYHVj6xEd
O8IR71PXTc9sP1YQM21UjxGZsShAWFUVZ1VJ+LuXfkQ12/pMau1V7poFILel0bSAHm2l+AhVs9tI
2pzSxePLf84ycj7IelJPvP9X2Ydp+QMcaj37lO2EyBTKwtHCbO3wKs6xgyx7cmxz6WkzBkmpq3E3
2fqbYXi3uMmtV0wiFY0uKC1lwJsJOULLpo8sgJIuG6EZ6GF4Bkq+m8DiHVBF7Luxr89hZzGzNr/l
LbHQ7TcgZN2tlbHRWQ8+QmDZmc1g7pCh8ChKohEwHvhhdtY8v35trfRVAhPcCpcKcV/y5bOE9c/y
lZfs9Tb6iGaYqB7tJA/RP2eCKkssFMzz8281WaI/ywORANPWsIs/gprkqmInsRwn3R8WqtLk58cp
KoNDJpgCAhhYq0DKpBIIry4VxS5uwJ7i/Xg1cv2sx8Fe+mH9eeoREbp5SO6yQxNQYMF0xssrUvMa
pYVz+//duP/TMHUorbsmd27bcVX+M/47rxt9Gfg9b+uZXKWNWUQR83pYHBq68IduPsjh90Fec6Cq
cJPoq6U/sv1dRORUHLRsNlC1Bmb574tm6+eHiSMk0Pn0vw/Ji2VuPbVWP27kz5GX5GGyjewwRQNF
o+9Hpqr+v//i44dlrYh4B8mO1osSiZoJi3E+NGEAMLkxMlSp87ibx/KiHJKJZOxsgNRZguE4HKfs
kPxzRo2jXOplUyy/r8mn9GbEv/797P/8z/8ZyufJa98/xhctRnnu970iyoNSjl+HwaohoOsmX/s6
zGY3cHqYuoo8aXmalgLxdqKUEObl6b+eQOYYuXJetG0dJGTcqniSpcbqtI7nX2vS3sm02Kek97n2
CDcmcP7wcUhQRZvWCu4D1ru9WSVP1kxxRjrzlMw57U1Q/Bkdc1gW1kjx1l5Z4d1yilWehU+pDl6l
jpDdG354UuPuj4pqOcxck2g555SW7doU3hEXeLoZc6VA1FXWi2qmnCg1beMYKxw1pKVqk/CHc2M9
2Nmp6s11VyaksjDdlRn9aFsvF/GYEzkzhR8w4Vdxbm0qikgY5N7o6xgg0BridlMYH0nzjuQKQ3KA
wk0v9ZXhB6dBKekY5l2wyavoVGvjMbF/BT5Zy56erhNSzrIm+8nER6pqApygK3f95B70yHmu3e6Z
dRdx6MNCV8moKAf/J3z7cE1TDedXFy+8rtMWbG3uaaY9e+JoUtRZjZWHXWXvvguLLVnglec67/ae
a2wh/1Sh9cYd8Q8N0kNon2yb70XY6Pe+jhZeG9wrR28WY5Blq66PrlqunUj7ox9s6MdIWxJx9sdE
SmqwWVp1afCaJc86PZ+AZCWrJyn8Jcb+dYgb86UORgoavtpz3/ojyvEGzv2gtf7VjKO1rYJNt9kj
gtLelgD2l6aZrxtVX7gee0DeVgV5G6kZyygQF8eu+32PwyTDhdISOLqoze5mBlMJJWf6GS5pAn60
YXnKKIW7VXTL2cDsInvYpF71s6F1tlLTCYhAfuorrVw2k0fBPQ+QJsAIMzXuhSUMus4FIlq5V76X
Kp9MG6pP1m9UShyruu+4uTba1tWji/5pZzps8fzaQkuP/QEqU5L8Mr1IrKwZpYcWIRc28V3tSbRB
s4wbxClqX/7GiojyLb55UfjiBKiUDPcZZsewGsq75+Z/mRRhTWBZsbuLY7KKCtJjGuJmbeMzy8p9
izdlmbhmtph07c3OVXj2Xb1JjeLN7PNf3YRBzDQGLHvWSyruYd9hmyrbZdXlG6LswiXfa3BQtbEM
jJatRZ0OyygO92HX3ml9/0n7u8XH2vaGD7wK+hp130tlDbco0z79Eg5MpFwV5BtZr36YHvl+Bt0A
5F3xuIJ78EaSbblQ64n+NyFX5JYtUX1oK2JkPvLMyJYIW1ajG+C7EwcQNdmqLMJLUHhs6ZuPPCTj
sVX7U8RLrMZwAUXxT6ZUf5mDi9g1HSFVjm7R7zIinuzCx2dJ5EmBPsnLD44/7ZRBGbd9nUCYNJ3i
MBYDK6jvsdtR2CRScSPvTfIg743y/iTPvh+Q90s5RGBJBBdhdgsYDdlB3hd9zeGWKO+D8qI8yHsh
KhEnfjzzX6eRjdEblfwuFO6Ig51XkR3kgT6v4KOcYFXGWIMxRkuzgzZPOfJMPue/w3+e8nh0Hsqz
9PETmpFNa4ONW778718kI4uHWXK+L8vDY174vpjWgff1eOkr/Bbyffl+qhw2ZgcpYvAx9Ycq74Ex
/+tgkdPHXCHPvq/Joc1LoLP7z3Pkw4//+/vpbWb9MrUEHVHd6vVRzNN0T3n561ROwp5OY2QXhhlx
sKa+s6omf8yWAYgnr8DRiQgyzEBSgpFmJz2vB4JuTBvuifw4Ofab+B0nPvIw16oWZk0JDECgCcOo
6BZq2rCc9cxxJdXq9KdZJsu9UCUUKJLanjz06VzMTf7Wt5uFC+vhEI8+t7+qKXbIpsINK4FhMxX1
BFli7JCLYHr2yl67uePNtAw4T/MVjNgGd5MkPshrovypOnl1sUJ3Qfd4Osvdv6wDhOQWLQIvb9cp
4R9w45I1EXP2XpXtd8dyxFYJIm8RY3eEie9PiBeT5GCY2LPkriRsSnuB47rcy3pO2lkxxEXtBY6p
DaMdKrHsNlAOCpvhNbGa7JUsu+AlQlHPR/k19zXr4mk6Mi4n8Y6onrxjlXdfB3nNxS6/Cue3qzRq
bjiTrz0qpNbs0PdFbZ78/h1KhQEtMtuVhZ/uZS4vmi3v4LYG7twipArnkEBUBpN9GTAlgyeO/jYV
rHER6P1npgf3gJu3XvMuxZ/Mjjbi3V+KHdUrh1yRkxq67VMxjQtRlSGw3ti9p22tXgrTfZEjVUnB
B+J6kqPHwRMr1vDus2r37h3P8WcOvPwUIXYEYXZPXAdERE2HrakV6974pAZMHgkX3TzUqLXviNCw
lnKoOBnL95YYZdPUN5SZwPhPRvNM83tjdk3aLUNqDK4ZmTf504RTfWge6BD5T00BAb1BoMJHD54V
U0dbUczaCimwyJWQDa+VgAYNu5/+UFuf88mU2NbnMNQ/yfwTnxMnA22+j2zE3w1vapFEoZhBZqRn
2GB1khluZJqoAuQD9fyAOSu6cuXQCLtdkA4l1nLLKfvqUkYQ5N1xNNTmmkfXHmPsW1gE6VWftDfJ
BuhGoPGjqkQrM0sX7YQEf7AN42o7IHzaGDsq7A3zKq91emEfsN6/yVGbZitF8/N7XnYXjSjzZ5Yb
9s0YmoMCcOIWlrAGxGRe2i7QD91A8obtGRd5yc6ccdcHrCAGQr5weg3vIdM6u5qpf8LbQzCAHeR7
mxke7xyZKkkcbfuWFA1PN6cTGaDeOhGZ+5LOH1WzJOmA3+3uktuJhCLQBOB//moY2oOLsEooTEGY
BLwSxMu+Y4rH0O2s4NK3VG3srjsHXgsjUyPX4RGISTvs3awxEtaeq2z7BtBEnqXEVOC3/ZyMkPVo
bvrPrW2pp3LSoHbNDxRaeMSU6L7aZpbtKuSKCAS0FVnJFvaO1j+OkaEuFBzHd7ThfN7TnsZ7bd2z
xtbu40Y+UqcuwosxhwDrDE8aS9JLE4v2Xrh6Q3awHe/FlHZ3N2q9zUDFcTXCg96lekZeJvLGIzqY
r4PnuuHeMZig5+vYRYJlnolnlL/iTEsdLOdcQ8LSD7pzUINnMVXiLAzI14PNV+8huB2c+vLYwU9u
DB/WQ7AthmHjkqFNqqufn+WBzs5HZZfuFub11yV5vcb9OKeRkglLY6VZ4JG216z3SJac6aGd6H6q
EzhbkakKXDul0c5h/+5HqJ9MJO11PRN63SCADCvUc4cl71Zb7h2zgfhISOla0dDwD2oQjO9taC64
fdofjVo3Wz6PEYu75paT7bCwhqZ40R0FHESedXu8SObh4Wzx6zDZ5RKXgAKlW/V2tCBBeNjWWlae
v88Mtf33NfJe6aM2tQZPEpkqtL3MP6ZNB4y4JckJUMK5ETGG6pDoPCmejD3qtjlQ4MWsM1/9p3/y
3UnJTSvBF1tEODNwU7eBOkB74zBaRXN2jGnTzCGgnR+LXR8KgxVlyjunt9k99OJuXTWeeY7tZIQ8
5qu7yTGUC01Ja4VFCz2DOe11vhp3pwqQwMexspFDXJkxAm0H6Uer8emKKcE/eryuB4BMvq8YHT9a
auLPYJzKS9k5X+93kIpgmaqIhlMj1GcqImtX/g4oamafprIUU2BhJgJolof0y4N69F5MBRW3ha7n
aLhZtZ4G5zg2qvOSt+FwjlvdRVAUlh/C1wEStmFHkzgBoBumG0Q14Q8snOWC4mJ5Ed3ovzXscZC8
hj/oCJZHJPD9Um2L8qYo0ydxFzdNko88HS30VP6YOh1FQMPWJgYzbUY1ApbOzX6bou4fMHLuh8NZ
DkMrfyS0S//h5DnDDkq4KrZRTfYpL5R8BnFQcBuSSMbAGJv+ZIXiWT7khtwaA9cZt3BtaqrvOhY/
MqHynMTIPgbdkZYv0jTV/4lMUBu2l0B5n2NlMJes9N4v72bcoFeN87MjkHQZqTDLX47TFnt/bC9C
wHV0Bx3KsDP8VthpzUK3mn1g/qvBn46QYMEOu/9DHhPOYhr4mKCHmJnctI/jxAcXv8oy6amqHyyi
xXslKvZl+valZO0DHLUCW9sioVS8hL2OTnuO4wrJ9XvScmzuVXfvRzIKnVAx1qqWjDtbSiVcjFhR
Ub4PQz/LS9njBmRVWnF8dfKyuFbOVbJQHkFdREsJCr2W2v6Jvdi7Y7VFW5G2NKa5evRb41dbk3Is
i75qGSqoYc380M6hMtUUHOxu2sbFGBz6fyTuA0SrJygUVjok9FdIzwh0u7uPzqQTlkMiZoDD5g6J
19k5E0Jm+Whf1eZaD33WTmgKlpA18s+mmlbmLDsXPvSnzB/UO5g6yn6sjQ4weYBPkFyGy9TZiDmi
qEvaZsXnLdub8xB1+qfXqsNTHLfqJRDuR6QHB9MIqrMv/JqFEO33+RJ2DbioreXvHoJlQ4EDCqRR
O02Skz37JIKa8g5dwM+04O7fX0VAXW8Swria85neZx8obsC2/HO9NNx2hafZXZZK2CsvXobceW7c
K0Sv+wSFftglMGFavESO+Ig4os4Df5Go3q8x/7uZLPsHy/K17HgZA98rhO7WSg7RM+91uPkHOZKH
tJ1c8qzGcT321eohqaaeoW9h5ztsVvlcjz2Vn1QgZGS+zt9T5txRrZK77meg9EsUKzBuxjX7AoN4
GEwOLBWqjW9T3IhsMi50RDWWXmgnIDrZvUi6btnmQN7rOaut0kjXVgyAM2JokMorYMOMELV7LtSb
2oX9Ic9VYsOGLHlTKmWPUBqA5zT5s4kITsXcPkh140S/hDgRabKCLegu/ZjEu0FDTE1XamQRB48p
mM+m+dr3md/X08/v51HioPwY7f7zhFz0KDCH7OD2JpgCuyQCTk2rVWRjMgnmgzwb9Qgas/KTvEn1
GCI5X5aq4bI7n7Wh/JV5G4u8o+k/fhKUGJ5lfDGsUX9ddoO6kUN4iulCEM6yt6LefJIH7jefqmmo
/7qkUbh7csoV3ATzyR6Yb32vcLa0Q9Nlp9XpAxyFnL+5ReIgIsXfB67iLmvfqA52lZU7nI/6RZB/
sxZeYb+U9KeJMu/FR6kNd8rk6t+u/tq6tCkLET93kVtdc0UjfAGx1D8jqSbF+mlvfDjJK12H2yth
i55tD2jfgWPy55yDGLWQKBJrIXdFcqdUDPrXM+Q1+YysZn+u4CmzRRbv5Z4BVtJJZw98lXsG3RDE
rxVQk+SDRKeDllDsaScfTSpYSaWPuZctab0lmVd1KX5ORMmJsT/5FeSxsdGUt7ogfLswzWIth2kC
H1YUdQLTs3HOVoHwow2DXZu52UfZFcGaP0N7yuGznlUX9Vvcue5Ps4L4JEKHrRCTtRrP8RB9k9/c
NKXMrJBPwAJHe2l7Yjwd/N1/uXW4Iyoi31geS4E8RBfB6zJufNOUdUzI61nvySIcO4/gASpGF67l
67Yw+X2gE0I8y5SzHZdPld8SPq2Rwbx1sQqswsBRIFzzaJP8XeJS51cYv3IALA8LYpLl+WZKwpJ6
35wGkE1uteG7ySakwc/I7X8zdcV4rGFjPw4GQBDcqZExHJvSegoRcBx9N3BOU9+f7NIEhiyHGS76
yRhXHRiIZc3qeVm7ASBPs9Ht8+NUSS7qolq0VdicqqYMiHYJmRzlgcVOfq6npF+hpleXIQThMTBx
n8xASEpb2tqa4mAtlQ9GQ9tFVCxiqqkyn7tM28pgTT81zOdxbvprnyYmkSaP7S/TcqeJTVPb7abT
g5syC86lBkU1o1s6C84nyoYXOH9vvao8y8elznjg2e787Cigkdm31l0o59pU1DdTmaYLG1MIoXAf
ny2knGs2Oe8IiPOdJNLCHLD6laaDeiGCmtWm3mRPCWmpD6TX/IXMB2FtsA3ReDEUoNRIel0FKkqb
eH+lZmufK5EUxLUN4WpgO0bBuTTeHr3qUPE3+EvOspc0orpkoxitE1vZlZ6rPmuakry0Uby3cCO8
h9nUHAahfPiT/qpo1CsguhFIxweQkKSNTI+Vr4AeP8SLokFKpBlHO2/+6C4RBOhCqo3U96TF+DUM
qp+xWmTPamaOz34N3pbfQB5gypXLyqrLGMoMyk+pMvbzwdg2TlJCx8SVIxvjQMHVfVDnP3LLb8jX
O6tMUhOGpkWeDNrdKez+WSHHeLJYBGKzqBCPcYn4S+1eK2lGCAskG71MSBXPYZBUfU15MC5mNwY6
FoJa6ptZoJocqzI9WdbonInzzec08/KzzDLkyKSPOH6mLtraynd+GupkHrIjt0aVktccLVjMBgZR
jVen7c/fZFF5phJGu86ckrps2Txxp4n/+n9OKAgkjyt9CqEOl80OzxZ94dJQdvLtZHelLDEvK7so
6cJTnpV/i/kLKw+t6uqY+JuNKr+v8lpjOOOlqGrIvrnypNlmtCarZLiKnpAdn7LH0bPq58elLs72
GsuAevPwOCfZY3/bLb1EN48BDfgfuP+lYqMJcOKx4aeJyvpz0wVJuR3CoGMDEGYEhxUkANJTalEV
3MH+j5TGFIvgbbIc8iEUy0ckNjyPcKO7uJzBsxgnq07wTNpm+MtM4aY7vf8Bn8lfPz7BsAp3heW1
NOsJilDjytnLYTlm+aXW2RnM0Gik5NUayqggKmasnr+vOZpBelr8bDr5UWKHNK10HW4uKPzsiLiu
HBOHRYVOYo0eQFIJb1ajAaaIpv8OZWc2bodxXxASe3OFKy62MmzElMRkF3NpylQm0GCIlgS8B8gS
hUr6EpFYQzH+chSrf4zivMk3Kau8lRS9m5mjHvRiKhYI8gCOxVV3kCpcj431MRiK2zhzkr6KnJgv
+GtGQjmWDjrBCeavPCgzj5rawBXUwHSsw273sPriECZIPoO9XtZK+wiyjH3/IyEW+ylL3eGtQ/xI
i3k3agr4tvl7GbTlH1g82VGOutkMpSjhRrl1DgHold7oq2QMuqNZRdGtw928kA/kddzgvu9oQJvw
I034E2tJC5PcsD4LhrMcupPBBpVdOdhQxCitVe16oRYf2Rx03NrBr1FRMWOT/XyCJp5cajySvCk0
EgTdErMzv86+r/UFwrpmFKsqsYObbYhpU02Ff/LUJj6iKM23sOeUa1prgHetdDoUaqWsTFtZ5vMm
XifyHu8t7XWN7JLngJQNYilQliM2vYp8Ipktn6XQM6MhzfWXXB2zBdL5ZCUrcEKu09TUpZFiZUT+
wFIwVU/7AWPOZm2c5me2FuhPCwWiW2rGm9QNoXt2aN4zK+z+oPxlJkbwZhmYbCdCHMKS4C55+B5i
HOsOzBzgvxbEAW3Q05WfWhz9lidO5//rpHSTe0y1SAPS+URcikzzRb2NyAinxv1R8TFaN8DRhU6o
72IVNoKV7r/4BmHmXyjQ9euhwthHokZxaWz/LJkptJEOZplWuCQq9rbs0VaW078luhi+gkR7311X
it4+JoFsHgY+QZAiOaN/Sz40o7rICNmx8XdjOnk/HaFMcKFJ8TRV++orSFxjHV+S7ufdU6s44Sqs
k5ANeZytfcUg5GouocozxTeHD7akGSxAzjJ4lYu5hrSMQy3ctS5e1xH98VLyqkRbwHaZ+vIok66j
Zzwx/c3tRgG/WDUIgSjIqOl07aSYanyuPLaPqpveWo14zSW4IIxqRpE8osKDGtGFVU0vrVphe/bw
EWpWTz8bNdKa+Gfl2deXkg0Tt/MHUteeyJIz9o8MgMfXM0V1HACOf/D6DEWDxZDgdJ4iB6Uqaya1
cbtTGiV+i72GcdooUG0UtlaDn309XPj2HY4jsbCz+VvadvINFbTiSUmKcU06sr2PFYIVZ1efX2I7
CaaJSmUbUBubDcheZ7xOZe9ukp5N01eIreFupKK7MrtlGjIb6fpE/IQ9A1cTT+cbarJhdln9ktn8
Vw5d7Kklamqv9Fq7I0JmvDY1X9UJFvzaUtphLWdBSYerMEacNcuiPDKnGreWuZhY13waYAjJimz8
JzUx+wPZrT9ZRenLWg2SSz863uZ/neWJ/u9H88/ABHjl6U0ygv7ow0NAT1bKaHMEvPlqmJqznib2
RW4K6WG+qkSWPCVhxbcVlus61OhdTi3ZJkRlhHsK4TXo5kS75n77y6l0zIZhjBY3I6Z1Psusaubi
TtN56pqzVN33dsjbl47TQ3UvCwDymq7Qggp/P5Dk2PKOoYuwy0g7bj5RTRyAK+otJNtpb+p+cqUO
0OKyYlXSTEq8Lm2PMpKy7IwAhtwcIDEkg/tVwNvJ6U6amCo2gjunKSzWm8yDhQnC7aGeS3Tdw3kc
/s2/OGwl5czRtWKnFoa275HsPpmhIBW9wmLlhNwwF/Kiiu5h9PpDCp2esGX+9QoI/iomyYk1EDUu
gPFYIRpBL4hXJQ9B0my5+7X7ErLjqSkdMcedZ2s+zeUPcU5MYjjwuTV+GOPTyIIztY56Z/l5vUj6
gOZZX6RbJazES6l2+aIjLnvnjGm1azvVW1gJvEtWvd1bZ/ULtaV05qWvbj4JMnj4vx0bJNIQmOKF
NsSKzJG7hOlMGCbYCGa/LM0clyk5UEs43UQs58yTWW6U7/IsZIXx3hNaiMrF0JdMNdhF5snW5f+9
dLG/ciR8SKtrskikzIxPk7ObElJEk9lqYvKhjjxX++jFUG28Mu822qivTYqa5PY2gVhjpL8ZGZ2O
oayDtUK83o9x/koqBWm14Acd8ipftQk8s0O22r4VIebYOey2RQr324YORmjDxph5DPSLenCCSfND
nvV6tYkhO13kUseKYXc2VIoQn8XpqQHYt7D5kei3EvS2osAMavbBESfhTW1tZROaSftWquKpMFxl
b00BGXmWNhCtG9CtmfdwYh4GZbRPYFxgoFWbJdW36qNtr7LXUA2ptVFQmu/kZc36n5f79oog0INN
kd+7pApvsbpopB8b+x4KAoFPXyBOHqCxP7tdFFE6A3qOLlh5q0DZrElTwvg4DxGzAgFoy+5o+dmu
g9VxJYKahYmXir8SFBgx4rBPM7GcJbXo+KlzShDddW9sItA69+/n6qm2YrLOYabqNJup1T7gnVh9
6w11JX2V8X7Qb6Tp46ZBuZ2SAjxMyByHLq1bdo2NSWeWhQdjNFzgZE9z/0MEIYGQj87INIb7Kusu
cuEYmEC3M22OOqxxp3P3K6v1kJr0UQzTPRLJOLJr7G23wEw7Yw/bFENi73RHf2TOLNHhkFnMRFwZ
Vc3HD73FHOyo2or4CdP0BgTPfSU0F5ly1du7BDM5/TTanwO4glWKZ3jbj1p7pbSBEYRF7GMli/Vz
30Ylxfb5mmVZNjV0hLrBMKJwRMaVromzzZGNGf5HAHGAgsTwUvSogjCF4PbB4P+RZNiuWzZ4BzfI
xQ/76kZWcshatkBqqvc3y2VTBRizW4LqXWt4tYCZ0NA1dWKO3WmyT/Xcwe2iWEcr0xpLO4/+lu+t
PMi32nJ56qgGl8eewnDcn6WhKywf9MMYE5bxr1krjupNJKCEWwDGd/S+ujvF5QaLaYq0Zx6Gc3c4
1J2/5QjH+LIazOFSp4a/qjRhEwY3I8dKoywPelr/jIZ0Wo0pmqgSLvq1FJ599ZZouc2rNUyoOOdD
I6zXwhbh8fsSJt9jbKVgftT4r4r7em6Iv7IJI1adiG7dDD7bJRKpVm5qFZtGm78J4H7pEhlzX3ve
6igi1Y9t3X4AJKPISFAzoSjU2GrHg85NBvIjTpjl3tej38+TT6mTon88RT7gCxcWqlHaF8egLuN0
7fDg2qEQj58zhBByJZMXU7YJNFtLjzTQhm1kvQ9509BNB3kxjVH1d1il17Gg5R0VxIzmdqW+Nwli
rkkbxMs4JNYqyIr66mTRhIo0y8+kbps7YFfp1zQ2NGq8zucSy6qwx3Ntie4wAOlZGBi3T7QBNRQ6
erKSauVUGYsNZXHuG1b6UnnjUq5eEmvIXvR4XCq1xeKyZ/XeZIDwq8AmdYPdzit1ZgOcz4wa6ifv
2Sxj/yGl1W1LHEjF9h8/yVb6r6GnKc1LW8VL959L8ifJZ3z//36QcXt1bW3jZgC66PBjkzRK0sZS
CIPymi7adltbcb6ATBfcWHO/ljEZ7CUt/HUPsHWnJG7BFg3lFvElltW0n8DysoUHJAvAHvbOxuxJ
K6ps4yUpdMQ+Iha/i6461qYf/BhGWNGDESVHzH/bTjj9VuiFep1GjKz6WKW/HSzEdeIqPwKfPkgI
N2ED3lFp9kxP8GYbJ7vYUhXitc6iAW+U90P9XIv+IF9ZWUe4LOrYO+S61ryHCovv+RW7aEDoUEbd
LlFmYFACkmSuKEQHBFrdi2+omKwb89lrTOMdwV6813qE2QEfhoUpUAs8yhzE+BF+hYVU/on9eUjQ
6BbGESvJ2drb5LSt48A9yJE8GD4LJWwK+Vf5whAGjNdEK95ta1yZNHJWiT4xQZdUAjLD+iM9gEYc
GPShnT9qH4xHyxh/yVLm/yxqykeswL5olU2YRTg3m/l2G/MBGzwLv8bcykvf9wI2NyvRasVFXlIb
0svKiewpr4+cbehr6t4lfPZS8tFe+Ubd/wgjMGPD36bRK29GOXQHMyfCXA5LJS02LUirjRyyYCuW
SDcAjDhqjZSe/BfiP05SzRMIMgcsLdJXadZSOYyLe+dHAzYfvb5p+B3OdrXNGxcFELCCg8ztxZyg
7+LebZbeGHgn3+7fpOQ+NsMRj4cvdqTYch8K57FkJ6qOPy6yccRjklQPR6NkJ0pbY+r1/7pu6srZ
sMIAgRcSjbyrcYE45pscSYUGXQUYVA8BR7OlitCdpbBDXglLB+ukTeekdLs5hzmscVcZOHFd2IQn
UasHCBjGVcHreW1aO9vgbvo7sYd2mWtt/orEtF26TEKPM3mtIYMJfWiBOLKkLjSgBJj4/Q7CpKDu
18m4xuOt3QFnkxCnFM5vHXat9GS2tvFkA+X/QCUIpCC2+7WjZ8YyMpXhgsoLZV+qE5RdwNEOe6s6
ampvvZFksjA3rt6iLTVj8GB2IYjNKKrgxXBUONi6tXIBEWNHZZnIvWK8tKFakCQ5kq8W5tNBXpOH
2iM91wsxQpgVVBkq4IkmmJdiFnkXr4lWY2CQBeUThOD4wXAwRvP3CNPvpcGGeKDraax9jf1WX2M8
64JFqATg9ufg8to0uCOmE71YOW6bPt34SmlsCzYOlzSuPe4MMy8296etHH4/EFoUnflD/A7qaVwK
gt2ucgEqD0WLEllnRZYUPnI8lvv5TPashrY4Fpqx9GegQm/47amvtb0cuQ3TYBK1UG1kIlzp7c3Q
pZ0qP4eKpVAOHpsVfG9INtJw873FlGdOm1H30gtzKYcBQvNGSb1DhbjCm7T6JAvLj+py32JNVDrA
1ijQlm5cksFBglJGnMQbJT3gBlEPIwUa3vJBQ2yCblchRGTu0aj2GW5T7tIGXIEMvJOHOo2TTeCr
M3p2vg+CzNjUQdjdehotq/91lpc4rAlG0b7wvW7oqtumzF4pVMx17jBAO3P1XQctDyeR0VTRQlOv
9eDT+PWFvR9NJcJi3L8HeovUYh7ZGaqSEPqcHA22/sdtu3EThqV5cmJbXXqQR36Otv2ztqviZlS+
eapoW6Dnp97y2KOXqe1tNJmq7BaKfag0SDDzyjaxgr3bJMNLjFZ8Y+S1vbO12Hmv3foRMZXO17X5
ek8CbWKZD5gJxLN6VbSjtZL1/ECQZvLV+SiJyZHvX2l6v6pBEV/vs3x3m84z1plaNVDWh799R9ef
+siK9oChnMcMbvDnegzLiKANjCv6lugfgISjlzwyxuQwGQhUs9wR0ngES8zsOwpZFQuXDJFagmYW
Gij4grpDzlT+H8LOqzluo9uivwhVABrxdXJkJkXpBSWJEnJs5F9/F3p8bVmu+vQyBQxpSZ4BGqfP
2XttZi9f+0582Dy6nmwpxEkr+HDUf2Abyy4+fs1lgVO3IZ7Xr+tjSs/wtYrG+6b35q+uv4RNVH5y
VzF2vfecWePpz4g7dvv8rhjS65A74mM5AHZyO5iWdwYrvhZ6ZX1MHGihjZXYTz9HnUEQd5iEZ1tp
D0gyRinqPs5OB3txIq11mbnXQeBeChunoVh+y8xzOqEVsw71H8XR2FLfgnDqed13fK1HJ7OiY+tZ
1RWXbk1jED6UA8RvM9Dfe+0Lto5IYIIvZWnCnxj1ny27E6LXN6j+NMwjLkIty5/PSThOD50Oz6bI
+/5b2jT3fmJ6r8SwBnurru19hurd1mf5atv6PcCH8tHs9fwVVAtLhAnerYnDO8cjV0qd9snd/3Y0
OQvg8Ve+ieW7grg9fMoU7oSlmPz8Fycq+NSuouodd7K1pq1ihFU+0j8j7Yp91zb2LsRIv06z+Hma
/frBLGv7zWFbipbojZrMfBwr50xumP1WDrl56aTHdmk5NU1g3KhQjY1GiVNKv/s0DDqb5hBiRGjc
CViXn90JvnuSqYoobveknmAGCYLg+E/1Vc9hu7a+TbXt3FPt3/JO/z5The7fZ/QQPiMsbh/yRBoH
Z2pwQC6EfmGyfKZG/jMU+XAec8jOZSuciwkX8BihcD46pNxdQ58gwqB2xaM9Mhuv3MRhaEkYupk6
5NHk/clA7HH531+B/Tu1g6/A8mzTIleM+aH7e+hEMBTEYubzBFXI/4E/J7qqF69o/jqaTMHwxUMw
7rjWgS5lGBgTshm9f+rBvq8GjZFcjiyPDpnBCuYhcGmd9lr0sX7JSNvchEZgg9zDNdjjV2rZ9k7N
ZRyd8DxgS0EcKS9pQTPTUV7SRSWyzHUn0bt3CkPg2u6bGvempZ9dPOTuqxnVhBVNDktxHTKUkCuM
BxuV81gvSZCm2ZPvklj6LszIE+XR9Nbadveo4b99aps6QUOBuUou2WD/+wM19f+ACIRLJs8ihzdd
g4v6N/N9w7Cjc6FOnaqqSjZSTGeVTWDE+Ov7qtJPwukoV4vsJRyDXa4xf1FM5EYYxea20ossc699
BQVyakFwOuDJscVnL3jr9EUhVCYgVdQRllT6u0Fm3AI7GrKMNmaTIYSMZg+jZOxfA+Q8q1Qv5LOL
DnSP8JB89shmd9RFIIJLf/axJE87HTLlobSSaqv3JJSKuRSsYfP86dbGrYgbYGDuxmsQEl6cdnco
4K07aBfW7cjTsqfCaIa9FfQPrR+AB+LDVnFny1nrSf3ppqDnzLLsvZfYewXoVkE5eosqKutp9MEt
8EqLDcdCL1fU/zRKKYiQu6eaWKwXnXlhOkTb2tO0aK+GhJM9vKOStg5jfGeweH7GPrxmTk6oWG4C
oopmUhIQLJk5wQ6NVX2of1hPc+e6nJlG5K16Zfl2YiKxtZTdge8X6LacyH9w+x6lbuQF7JGWHbCB
AMbT7eSg/hR1mkbTTkxNPL+VNYywwcg3Oo2o84DHuFrpjQleI0rT5TUu84PUjTs1Ymzqqd0R60gc
7ML9mYXp7W4QYLudMY6YZKTL1JzYk1hoyRldwaqdvtiLaHVmd3tDso/JTODjNEafsrA46uQ9f4uT
umerM2R3SVyjv08MdzcTR/ow5iRSqylfMgTvUk42mN8c5EMS9trz7PsYQ1tjp7Ww79QCVrfGsyC4
bwdLB9094XxE74zOQWvKiEJIQ9sRCO9zVa710cUB8KvRngkqHiprqB647IFPePkpGMKz6mQIX5d3
mjO8Fbn1nnlDei4b4sjSoPAOdg6KEdtweFSe4ZKeh0MvLMpb8aC2qG1OsIeLR0AxvRgNbIQpYrJ8
q+6APRbNEACBm+y6Kv33iSrjadbT4SI6y8LLGE5fdFN7L9BwPHTG1ynt/PtY5qirHIE3azlF2Uvz
HWVkCKnZ6LYTUQ2qtwr+6KNyouQPDBPv98XYF64NxMS0KOxZQozfGCa6Rkqb0Hr3ZAwBd2/a5psW
neBGBX4nRUhADaw90UzhpWXGwYLHODSNwtcY19Czvbzf/P0+oRVMVZL4WBE8cgtS9+vCpEomWkol
qZONSxx8bgxrdo/PVpV+lRys+9n3duVML51lwzMv3NRLOxdKTTbnTz1ALeQWU/IZe22zCkVQQ71u
j+pMmulf72duxYPMCgas+cVbPxoeMyp7iLBNFG+Fr+V7GHV3/2wZ65JZqU/8zrJ7EQ/ItMRDzezs
zugqpLstg/GenjDK4z4mlaCcNlNKdLNSr9PNYirG3SDummal+fWezbD7bSgMdMXF/OHRKf/3wdxh
HVp+ZHDAbAlkJZraDWS05lCEbcnssW0YOOl/ivKkrvmt5rF1Xbi66/KQQLpseL/VPF1FelNOz4Dw
ivuCiDeMsLQrJ5tgn8I0IX7LUtuTsYlAUAvlUdFRhB98jrxR3JcMJd5yfAgeiC2FQLC4h4CMDYzF
9XAftJlkGONYx3/ej1ptN3UwDBpHf+69jMAwU6Ts1osFeDdm4Myep86pnjvKxBcB7XgVFzhUlUg3
HaZ5U+d5vXf4SFdOWBfXmMDOhYoSPJSQfAicNemZ90Nw8IWFA8NKYKjZVsuzjKEUOdItoohmR3VA
hnbbVEclBu7hj4PONgkM4G9FoJ6uk9Iyj7dTh6mPQYNzxAnw5IL4oIuZuR+NdYxquzwPPtT5YCkc
0Oc2txdvOc1p8wHjav2HyOzR+Jl+g/JjvLAZOElvibhtLZfI6KGc8Q5jQYgCOzuo54/wkOPV1WIJ
yvBXum1qb4qMbpEjFifQaKbxRdjnwpbN45CH0UobgbLP6jtLiVaNzYA+avC9X1BJfeY/BN0oj7l0
v9dLSaN+/vdZklne1mHV3EtU9/eTEw6rroqnL0EzmCukQfE9aAw4kI1PKKjvcqF7OFwHWYDSmwBu
a1EMjqcyPjt2GuysRpf7AQkVvL9403fhu9ZPFQKtYTo7Icq+W2swqGnvSJNAGda4A0QbjMX0gUVs
15/tPkshggBjV78bE8kTY/d4ahLnCClhOgX57G4U8nTMs/NYV/mrZ+dPKAB5yog8/SyHN7U4lj6J
l8FIKKTGeru8DegoPvq6AFrv4QSrLUJfFZXM6OnH6tCrgdYLfL0e4UVm1f+BX+3+vs2wddNkMTUN
E4IC+ITfltWuajVmZORq54XjbZrGWCukrLQmJHlDGBwcA75JPSJYWG6kIrH/er9Iw2RblXa/dxzT
oK0ailsCQc5eADBO9AlA8WJUXn7aWXEDrFLSEXXmdwob0hPp83KL4XzPbF4aSdJAx1awEVP8XS6m
5Jz9yBjol9Lq6i91F8r1WHNVZKimN7ENYnrJ41UXEKqNq/jX2RiEoAcC7rxdMS1Py6Bgu6MV5ZM6
4vkHlXaMjU0xaOVTuBzFbQclwUfgq3Qk80zVk5iTfVTzqxjVLOkYRE2PUhyimURteiY+qYTQGpfZ
jHrJm3FDhqD+yCS5f7Hmpl9JHL/nwiQ34n8X03xBv6+WBt/dYs7UHd2zwBb9e4fYa0xBkKYme1iH
VMug1XpaAkj5cSDsgygb3gvLjNfMz4L7MmvqM4+WXV3VWrON/Hm1sO+fob52q7JP/Q+7OnVLdcJt
DcmFEPT7xLK/j9Bk15Md+F8rNFOK6z7E4xMpuuV7J/0WiCrZ3zG2gjCZvqkvFezwp6ixgpfO7nEl
eWgRaQvnLxEbbZLK5rVt+2TF1bl/DyGm2fshrZV+Ge1raqCfDwzMic/y9uzgI7zpVXFlTw8lldvA
gRWMQk70G2OpUpIovEdxvJ2kV1yn5TPP7dRcMc5kvLacRnK0thlREFt1ir2sPc00olZhAQnhBlvT
ItJuhqHmwRb/UGoBpSCowXtm0eCxAjH3qH3sqgSHGHRIck/uTZhLq1YrtJ1jBulBZbk2XQaG0m/d
rTplCTiSTtA8a4n/tdCz8evfB5CXvmkg1Hc6KRB0ZpfOZMOcYwse9jk1AXa5S7jynA8PrMf1qwEq
85A5lJlj3M7vNeuvkYfphik6meG4hLYznN6TFQf+qxm0B7UWDSbwQd/2n9jR+JfADp1zFYUayrdS
vvYD9GVh6u2PmGsh7EX4vW8rUFV2Mz5WDhCMrinjo6RPvv3fF677+ybQJocAbaFuI9myTU8s1/Uv
nY22aaTQdLBFI4mkB8U0mjKXTDs9cnfqVGYmA8aF7+PXZsdzHh5OS+F638AzOnW4snYE636Ipo5u
lExs2uZDbJBMpJfMzVNmitoyEZryGjwuA2dEkMUV6QIWikXCN/s9dBJ0Hu7shPvOia6RJ+zrTOgs
jz1pPoYjraJkOQJ08Og0TLd0XZdfk/FHN0zOl9vOwpwL58Wd8lVT+eN7ZzXlqe3aS0hWxIsxWnKD
mYNUn0W1HGXjnQ7c6aqVIl+JKfhqhs30PtCjZOjrtvuojMM10p7ioNRwVg9oDTfivtLxmUBKueme
NE0fd+qU/Lz6jHGW3pdromT3IX20+WM8ieaiXjxQwbuywkCiTunWa3/4Jv9Tk/NNmiaMd8PV+Xho
WP37m2yiUeiBE8D0UkIpIOnzLaYHZIt2KhctQMnNcg0rGnhhOrTXEtfIX0flwIzn9Z+f/3OkfjMc
7SfhZSb1MTxULfI+Mypp1hVycnCwY38BEE9q3GIdzRAzGprsNjZynIsM47OxZFRXFqu1FvTjnZH0
wE9Ld1EAxiu9t/WnXrcQeJqgVYyKCKUR3jyXkjYc0lzkGyUJVWpQI/S8/W34aAu0Be3kju/sv9aa
kaVvbd8Re9saX8fCzLZFTcmXQf8/6oytDjihmwcQrAHsrGBAnlK/x/htn9M0wSs019nBqgtWFhEC
U4tmGhnqx2WeH5FBhfcau1Kq0JLNZBWVq9mujMcMLt15IAdwK+0YFQ/lfINdT7OK6ZXl61jgFH3/
3/er/Z/njEsHTPXAIEgaQkVg/HK/5nkWOJqvz/vSYzOQNnm8ipbUjjDunqTlNqeit5jKzKN7bfXW
29VtQo78aM5Pjo/a0aEU9GF+HEkpZSviLAI9dwjZvgGM2VihuwpNL3xCL4x0Fc7wsmyrxboZs1e3
KpO728IenpK+H8jt1N37SJBGHTXuUzE5Lzga7VMR9tEBKdUyZeTMc2eUfv860nqpH5EUL0nyTbRW
W2NZG/qK2RRMmzS/Uw96VNYxt01Rb4UNacEh6vOgm4GzKs81/p37wO7lH7CDxn/jbV0X5ajOxM6j
DmN3+9uNlBgofjNoC6Mkhi1Z5cgKvkPNGa8qcKuilQulNeXBPSeZdyQK9mWaF7RrCVlwINP52Y5n
bQ2+DjhuS+5x0fTGveA5tiojwTIjam87pi3Ggzl8ywejPnSd/a2MDQDQSlOu3vNj7xujw583GN6t
VCgmonCDpETbme+VKE69qBEZuP+VLA33CQPkuzW6S++4h00VtWx+VehzZL8ITZsO6n8jazU8R6y0
265ALGlEwPRbMwfGGvQdRn/9Ue1kMB7d8WDN3yMjj9DTpv5Gk1DTleUqT615a9hZu6WsrZ58d1dA
RaTClPd+z5QbOuSbr1XZYc6ldTI7sUkXIZ+K6Zuqrjjccgw658Bzmo+S2KlvjotJMIVqjjp3CYku
GK56Gd3YiAqO5BNehJtg5W8X7ichLexEO2dEB1g1wBX+fomGestHG5M/5aCSnWvtK9FWDpZOgGgM
v7RLNhKdUojhilmOxcQMiGKTNlgMZGV2/1TDS3wo+m+h68FhWmavTcCuv229U19q+V1aS38XVc60
igGwnQv2wICAxSfo3/IE0GPpjHPasOht/BaV6OLHe5QeksxowfXbc/J6Q9zfFh1phG+Uzc3eNGho
qKGmelEIeSZk51DKZ9OxyYOezPxB/Wxcfn+eQn9l0IG60k375YeQAs9MbJOL+lW78731/16M/oOy
9VxQbzp4N9OiKQ/N9t93CgDU1BGj3h59DeGv45KmM5STj3Ga2NWTNIr2jj7NXjVTR9q3j1WW7q3I
mV/ng2jnaI/gKHkJcYhgs0HVFEyEYi8p7x3TmR3DI+vYwVA94ODIHijCwk0Q1vLdqhvyjPE468lr
F8z3MWQ/dd+oBqs6coZ5O/kmjYPUpF1j4EUO0se6qP/wEbhLF+TXyZDnGWS38cz1WUjo1y6E21/W
41Ak+J+Z4x8rg1y63mDA4xrjqSGeZI2QgykQ3rpd2DTRzl1+mkF73WBp7o/qp/roQUxrYCzEZoRc
yLayo02KtLvIrx0RHeiR+5/RlgL467phNc6Gv84NWTxgzi0evLpw1tmoIZpfTrPa+eu+CGOt2mLL
+JTOBooc5AjLiex7Ynk5EJXNZwwZP2/9+iSEl98vlJZ1wMX71bblJjKQmQJbjnaBB6JSkGJcbhqT
jnqX4IQcjsIwokerLBMweFP+iYR0hi7pNEV7zCLAJJkSkmteZ9toOU392LlA3fgukTi9MOicsNPY
2rILbY9zHbzSpBF36kVfCCHqyEYj+4cL9vcNNjkJtkt4uXAAwAv47//+tlx2wwzq0/CEZmaxjUTX
LtCsL3oeR+tO5PmzHlXhjurMvwg+QRgSdrDXiz3FRPDIaj3vNMsoN6ouVi9ZJ3/kgbavtC5oj0YH
zGzQxWn06/bLTTGmJdoZSKX3Ec8GElgQBB5C2rZPNrWOKXrVtNmnArLCAZHKsCFQSfyhWSus369R
LEc+pGVPF46j276qKX65Rru64X9tzBlDl4a1HQZAcNb06soq2fXK/Gc4PzM7mTYq29LKsjtT+Nk5
mkRBehi6j5iRgVJOVbNMHssIl9D0ZLtPrhGxXWw7fCxyMrZ94c8vRmpcgdb+dGU9JGsmvcYqhN+D
YMqX28aUwbtvbR3mjlkRlQSQd8luwJ12Spv0rZAe6sgBv7UnsDch/py3/oRqIYzM8dwzoFdBsGTU
1usoYXY31yyEaRd8HzmAfuOrA8YBXRUFnw2KQZpDJoL7LgnBA1ZLp3hw0ZCmHUozIi3WZG/Ic5JY
TIESZ9zTZeO5bhoG6QqyXJNtagATBSig+eyJJH4YPkyS23VGL3XsQxg2uv6lj+o7nKNyNTmedi+9
DItb2N87i/4sBR3EKEe/b8Ok21XV4K3NZC7upUEOxNIgGMVYXJjS2WtlNTURfqyGfu7OSnU2BQXg
PNG17LR8RHelGSGn9TD3Rdhfn0urodJAYWE1+9GAuoqeqJw3arA0By7YnNRvdzzJgiV9p90pz3rp
mqQ7CjxIoT+0R0dLvQck94Bx8uRTYrsXqLb595rIuHIyXsu0TMEQCRAosvKPFsSRvUDntHSghBte
LKdkqBcDsKAy1U9p2NEcS+fmIYjRjUtNyk+mkB/tbLHZQNtxQGfYuA55Fhz4jVY9Dzxe1px4Ve1+
ooNARsovv5LRusCGyWzwlpCpoal+GOYF0yj5am/eGMpuFadWj6QnS795cSP7UzVmyXPcDu7KiCf9
bgj69IFeET7hyYIyW/piZ1PBHkY4FuSLIJTN4y46uHOSridRqgc+4OVwcI52gYwM46yzS5b6wZQA
bMoh2dy2nnZY93hCEectakiMYfbFAwJsuA3hYctwMA/jNQN6/DJB+GOKmwdVKQACI0SMfs3GaWJs
kJrucrnKXV0TdqT6t+qljzXQUdqcHevCatgDkygeM18hzZiipA8wvQz6aN30YXlp5ffgCQ6Kz6PH
zOQSDY3bku4xZ9PJNzT7ydaz8EnTm7vOAOzTMIA50niQ965RjWuSZ1/qyNVonZaEMuie+2Us5pXf
H5F0dE9qHSh6zKakSsLot/IPI2HLuTFqN9vcShmelNFqoAm3s30yTMtFcx6YQ36fZBTuRWrtJlzU
a6XM9iGhHRJBuWSXUX0Zgqk+8NnXl8jAFO/G9k49DEIHw6Vb4xZuRQAVCIKFfxjIbV5PQGkkWtsV
mOYi13K0tPO0VbahmvA7LEslffXJy+jghlr/xITVOABRnlbc8R/KxYw9dRk09tNVfU7Rj0A4xgE3
p82nwWUxtESr1ZiK1wi3AEAO45fMrudTVHvTzikD/0VEzs8YOTBwIjYryTiFG9ym/iHXvfYMNyVa
R6GP7G9yTB4mI1+bMVMg+JLA0qL8ofQZmhM71+WsMkO2XlMv9jF2F9Lq3Y+oS18s2WtvNAHgsbBh
w7Rt3r5Wg5j5VTIZzlUvq/CFEnbNrJu+v5GbO3cJw/X/fsnG8ZOshQUGHqZRayXFVceVuTFDC83V
zBU69zgx1MfQT/JbLU3rvpLiIx+99qjqK5KOmV01fMaR7X33/DI40AFI//DUslUC36+VFQWVLnhc
67prm+I/lVUraph7TTWfwjj5wOwCKEif57XaQomGuKAsFe904oOt0TvmaylSd9V5DbMYHrkXYC6s
lmaMYrXKzPIO3G917jPjCgQi/drkpIaGRKkYAjlgat3fnoPMzNHgygRykWuFv5iy2654E4Z2uKnZ
fZ/YYpURpez41IcALsSUbw2cmVBGk+5axnH0MkXtuZ8oPaem45swmCsU/QgaevaJYInk2Ut6+22e
CsbRYI2CxigPCZ2nHcsymE9UhntHxvSEaSdSg5HNAenTXJm2Wa/zbmzpm2Dp7/OelmneDEdfwg9j
OnQqDQ08atmbT/8chZlP6L1bn+wlQjhdMgFz2C6MSJfzwuF+W5T6M/KBxUKsdJg1Ufa014EyqVOl
0sSsiGgfpFNl1xogE9Pf6uAw9pJqceUNZvwlXBLOZHWXzFxd4xJoEXpxux21KNzJOsufCSpSf17q
WV8xNPtH9TcGSDpO8KPelMiErLVTH/rGyfGzeON4yxwsmPxdnwXlsfV1+6KecZMzz/s5LKJt0TXe
OWDt/ktVYWRIwVXxWpLYuFK/XSLgO6hEwTjVmn2oSWNbhATzzZILosQc+77MREDqZwcGwTrxq4m2
V8pyna9gEy2nkXQQeyQCRqApXpuUqbSlF0wm5rp6xNf8oGjy4VjoG+FeVRKAqlr6JRNgrM0EI7xm
bfPZLu/UD8YI8xeMWdU+g4E+tUQmSSsi0xP/6F5B/nh7njyxkn3VEqUC28OqhuIxy6Hw543Wf/ez
VZ87K0fr+vtapZbGHsW6mzyJxKqOKhIvD7VmjZxf25pTZ90F9vTJGfTiqHIl1Yu0x3ClEgnCuC9v
8bi1O5m71kQ4pSdPeoHT2iUG6AllkzyXrvO9jjr5JJoUvxrxXOQpjfAR+hrpnuqppjiz6a6uGM7b
58DyQWgvWAE3n3ysjNqwv3HMUJc80DiW+7rdKqO1nKbxpPv2uGlSZ5WMvfPhaVPJHN+xnrHwhXSr
tOITg9MGf0SprfV2bvdMldI7baPaS/geyr3W1dEa8j7MgMq03hgPMKEdvlVFkGIo7AbwxR6ODzSP
85aOFhvRKTKP6rmr6XZ3vJUX0fBD1USxhbEom7Ivth89Ri2PlGRkKwW7HbOrJt5c0JwnL3WsFzvX
LuoLrRn5IPaI9rc/6SYHqliabzZeVeSpwq8xdYKoSF49LDjTGKYQxuMlnTwoesnWYvlnGmZJBIF6
3MpWpwsz5A0qYbb+Y0/im7CgphbL0hX2Ls9e/E7NUk3XlWbv4KNOWzWhm5Pc2bnLKQvwYQ6lf53K
KDoHiAA3SrRTmNGdJumglCYaFCrsimLLqz6Xk16twjT4gYUXKoR6HyrDGl0qUKPOcrZaMImVP2Y0
zptyXdUtnuKlAppkQ5eo9YJjjMSccWPQdPGGRxeQF2qlTRZq+sfcpsTNKHETXHWecQQrqA+RidJr
vOi3JfFua1tW8rFazKpm0S6Gy3ZekYj35R8dFnHdO0eLq0di618ItynvVQ+iSOMXrZ4/I0aVO/Xb
qkQrKkR6mrskm7LlVJg3BXYzovtACmL7LJMZOMkZO8rW4gnfpYlGDDNV48GzrvwdvStjy36WTURd
TqQPiu5eFZpJEi/iAL70o1p2pjppd5QcFZxbIMlYwBtmsgaLbuxD+UXLg11C/Usci0STaiRgE2dr
fvKAP951NuBIh2bi1UB0uZZu9xhEdYxql1E/Il7/SsNrN+jJC1b2+KrKQxOr+j7Xk7Va8dQ/wi1E
srUoTmp0NY8oIgdwq/j10inrIZkXHWSdTt/1TZUfYnQHG5H1w9YktWYLwHm4SLOzLgVP2W010pIJ
U13wYr6UsvO/lfSAy5RhJlLi8DSHYXAsYVaETjpeTdHhlKpARmZGH12yZI7XIOjEJ2Ocx+04sGZI
Y/x6Qww2GRfO/49PbkOTIOkOeV3f5bNXHUGgvJpUed9GjCXCBMWmgowlpNWNbzThXkVneur52bPJ
296sXaFPULXQ3c3NnVg5dAhRsdZEI+v6ubbTn6rv78QNu7nKmx7S4YdvVdo3M/JYPJtG3Lftpl+c
m0mD5WAOGd3RdTzfVPsFm7SVh2ZWPeBu2iS+bxYdNZQhiphJVsOkOyFvOcBKfkXapQoUHxoSk/fW
PjMe3qJbbF5qr7QP0ETrVReIN2l5P61ozO/Bmx1SwzVPqkhxLwM+lws1xQg6TD9NpEqvfC/bMco3
rlOcOkjBtHId9QzG9Feiz+Z3oU8wHY3hk8Z2cu85IyPOYWy2E/9DMKUtdNmtu6kH3IXL3teJypJ8
O1h/cDyJC7JLk3RSxIJTUPOv4K7CMOPTiOwRQ1rLzanPuDLnSBan1oJrz5Ka/GHcZdi/Ty598qYs
m9woy7CNZSLy715OlBklT1yLbiz9+ZU3sdjFYZJ/z53+maeyPHWFwMVXCbnXLJ+5gVX2z3VTLSaL
48GZO7AaRBWe/fiNy68lCCp5tmht2Ln+FFSG+ZIFo7nTtbE7AbRL7qvA2wZeOXxFd1TU6fCRdGQR
jwjhaN8Lbc1m8yXr7fiqLiAZYFBO4+5bSQbcRQeTtOuthGzcxe5bkqyydYEAnh2PRgbjmzodg7Xj
Q2okOVFstETHpVsuQtbCDHfq1K6NYt3M/ou6tG5FGmSSEnXYtVYiOKSyGECLaFqrIs3t7GyNY9tc
32SaY5YaRBtm/ktYmdOacse7HUXLe7MYp3XIvdSPYYAC1Q13arwm/elnnDkOvbrFAElV2q5RUcCt
xNx8JeGcvkDnO7vQVgm/DdpN1IC3vxFA0184EezWG2IkvE2PJ8uK8BNZOuGsiZyj1XI0xLXzuUtN
F1uyp1+mhWuoXoTWRQszsDh6YB727WS7t725SJ9vzE1M0ecizQlW74r20QIRsM0CEv004fabcfTo
iUQQzPY85vBIssbtKln6axsfHosR5ZRSVXnhFndK+iq0Nn9FOOJFm87xOFyen5G/1oDc92WbfBqD
lq1vprPsLu2FOZpexVjP6yBj8luF1Z3ZBt5n+t/DurBd+agZc8PWHJl1PSfXmbvMUM4YZYhRL6VH
fLtXml/UtQFjortOPR9oswSQdm5wX0zg5jAYNH9Qrdj/bQy6rqCn7HtsPpBJ/hbbmgcQ1ssR47Pv
RbhJ0xHbZqF/Xw4EcHZ1YCdN/snqqq+e1W2LyOjvmIfOxy7EKWUZUXaxC2aqaY0CmmXwmETwUwQE
ZM9i16U6YFOF0rVz/B+3Cog1e6vCiRoS/66Tz0w8jas1qvfmWX0VGvpcmOnNc+NSVSwCiVVbTW+D
mYzfmv8/SLX+Lap1Y50kLYaq5a4Kl84MaaK7zB3kRb2lXtRiXfM+FmJ58VAP/2EtQvr62xSAzr+D
P4HGsst+leN/r0XFHAYLJCk7J81I23ss75JQEtyMhEpJYm3qK/qg2bI0d3ZVUqLP8W4UjXGxalhc
bfSq9nhThB+ROA8H5UoBJNaVHhw2DdiGB0V2HuAfzJ0B2YKMafWeegktQq/Hsjw16HIJ8HbEmRGf
va3zcmRtgyiQjFx1bXWveqvulLzMy1mluTXLgMv0SLHnbRJKTkSYLEnX6cVrRXxJCK0suYPURhcw
7+fbLhESmv6YTzpCy8K1H3vf6A5xVdV7UN3rtJyScx7m9d08Ep/ahH4K0A3rPLce1870CxrUiSbI
F/DE12qfmBLdAbUheuyXXSMdk2RD0Cl5rUeFEluCLFGMpK+z55/qNoWtM9f6zTnm6dVXaRvFU9ti
Ji61lhgkW94XbZreIbhct462TiOUACvQ/+tWJBylJkM5dbT8VOTuN6+Mmvfl7dsvLL9qWdLaJImo
75G17NB6dl8bF/pUwSDhkcmPtnfb4cjIv3uo+2atPmFIEtjZ2WM/RHV+l/R597EczBGKU013Cp6U
Jd8zgVt7u6qmd8LBcXlV6yCIPVS+pUsiytRtneKnedIaPp1ksoHNW/01iQG0dVXfHpoKobKNkTlg
RrcZU3G2501p9KALIzJW7BCGR9BtjEScLX3+ASlKbvIy/TmOgDkG7XthouPJwhDAi/tl7upiC/LO
WzmGvyVifZtV+dc5JtbF1jeaWVHANOYbJP1jgimaOJwDuYSXJte+h4Yhd8WAWhfi80eXtKuqToGD
9RNw/1KSM0swDjjGHdr+vSVH/sTKp0ox432DjhaimtVsLbJy1mDstn3Q7V0rd7Zl63RrrddPA4I3
nkl5unFD/OU7cmQRRtXZ69D6zzGDg0MaXtK4X2u2TM4EBvVLo5/2rlvtLMQ9Rr1v3f6uCsPdlMcw
Wmb+vnR4TYgy2qRdU1w62XAdUHknnsn+k2GxxQqEVWW6ZH5Is1/K8Im9deCuc3Yz83Sa8uopKPJw
N8yLL7TKASyV5tG2j4bX+Be3Ef7KKxOLx41/irx+PEHeHE+ABV+cRYGJ3YWMmgH5XQx/OSQKl7DS
cYP3b2XkPKS7oTxWUr7X1H6srfOlquN1ldKSrK2P2aKpO+tf/o+w8+puG+mi7C/CWsjhlVFMEiXK
ku0XLIc2ciwABeDXz0bR0+52z/h7YYOk7LZIoHDr3nP2sY1rDMJ0haWfDWJ5LjxyFaJJ7hcrDgJJ
zvS07x78MFinrTnTNZhvOfRlbm3aQzkY9qGKJnOF/g4lfZX0r3PlHKeyoTJxzYtRat9bw7i6/D3T
0PtPethf8sI9eWmHuSdjnDdwPXeU+TirSj6/aFr0VqdAS8y10absmKx+37LrXwWt/8B9FxLoGGRr
Hzw9ETb62m/EhYHJzZHmdg6KZ1H+0NGohtBSksH8NE+ZC1NsNTRx+RrYJEASFSpIx9OLV6tb+kF9
fPZ10Dt/0+KUUqgDZGS1YBDr3tsp0ZIgho/+2LeknYJr5uvEFfszwdyzPtzSUh5lQl/E6rMOrgj3
MbpyKf5PSkZv6D5MRtA9E9dRP5P48xaU8jE3xuioNAzqYUabeBIzkUA6LoB4WeOl7wKVR+JaYdcc
iEXoZtDSECq54yJD+1wQG2GSM12yo/Xqd4rVTZhznXX2GmLdCp7+euTjKqaGK7+nt9vzHdzYwq5i
Sck59S+VFzyGNn4I942QToRQSEijnG2FTYPnmiSfayt4MKz+kHZn4dV7Urds6yxd0gXLJ919EP5D
hCdusasW+m4cD0NN/lX0ce5dQu4vWnCzwXsnH2XvYxVmRwinxQwuQb71MwHdiDGwx5l3RDVZtEco
Bytk6WtD11bu/OYi7MGj/d608deShefJz15IxZ5OfV8aa4y6krJcewl88PhhTycv1K+p70RrLXXz
kwHy2euts5UfmY6TAViNaHZH6ilpF39FvRNsAiA1T2SYs4f5bMmuudZiJdP8EJIFv8IrhvAoLpEd
EsDw3uKLnD0zfCEXcx37hbOPzGA4ZsMn3/HGbe+Hr8idiy3dnvfJ0NeRqJodHElEmVlzyYmmWjW+
d+LqIyQ71pt9uww3prniJqFbBGq2zgOZH+mpNww0rCwjJOfmhxHqYlc2/cabR850VPBR3FYXd7Kf
TBRMSBFycg++Veg1tGYboFrz7AlyOvSJVc5EZtfnVzochyib7UNuFV+y4L0LKx2WYPcNxXBF9hLa
fdXPaeJh3/nch5H3yz6BBGSK+oFUb5JTm/GBiLf4rIfeR9Vmop8KSwTqwNpihHp0HUhZcxZQvpEh
vU2lWb4UVe2w0xA6LUXkBkQGBDvfIsCaPDDrUdA42jmVZz1CDZl2ws5xaS+vqXejfhmsWxBLUP+k
r0iWzxrOyVPgls2jp+gqCJsptkVir5BzynehhwspztiruMn7H4VW3z/csZsRCGOuvuJxasFqgft9
8JuqWM8Lv8auMcIyzQwf8O5CV65xMPfptDZ1Pd5SRekXCLE98TFM1zqhTbsAkMQuAblFXqRjMT6J
xNPUG9Ga/RbYvaYVT9rMzS0M0wzScsh83h2jW0y0MLiOBMtN0l3UZ87wcOG+87TKwGlYI0G4KsfR
luRqtBV0HrN0t/dexp9VDIbyuv57NBKgRdZdJ3B9B6Lib6ITkyoYCKbIT53Dhk3JuXy/c2FGD3Jd
kZRyus/hVO3eTv2DYLl/azv9Uz3lMZ/dRKbrpI0XGchNbrMMDnp3K2cYv45DeKHSk/Wq+Sjj9JMj
nE2fDuXbWBuX+3bVqsCOvajiJZaSuZhoq1Mw6sGpMTADJoWEQKMR6VCYabava5MmvwjoZmT9kekY
FSWkA4zPtvbajVxEyPu+xE5N0wCW7it5t/PO09IC30EP+z3y43Ut6Fip/QSn8gSGN/gmwVQszan5
NuoGEWOCO5wsNpbTQGbzlplu4WXQ8wHIzBWGHIBFeTKI64SHF0tz8S1vyAPOBp/PZyifs9HTGQj3
BAgt5afEKvhozRfRjPufNOo0xoQ5E95XlnszCpqLaqu3efOFaHmk+cvMuOausgu8cGYAEzdrgG7d
pY+6ZjUOvngOm6Q/TQkb4dLw4699e6m98iHIdQqplFI2Cj4zNY/PymLp91H25PUfvNEib0W1Ra08
6i4ZietP45Sc8iU8nASI8KVwhkOHX+vb1IhiNWPBfMnzanvHR/759FO7wn+dfbaNdsZ2cKrYhvmf
zU5etJ0A8BEcAeL52xrGMXSn6q+WWCSy7IX3agA22JW2lp1sKEKXimxnwA3++JFT8TFYftbtxIUm
rPMxrklHIQEsfvS8YkD5Xy1yJLLmGyu+WZY5XlN43crp7Q7WCMuzDbeRzsYxWphYvfpQamYVKzuS
g3mA7oAnJMt5G7pm5TfGFfPyeqiLaOW3zcHsvfwwaH17/vVgGK29GXR/XNtekz9VbWHu4Q0JKIJG
/hSxq7BXEeK9ky34Y8trU+kXhOgME0KGqX2aNOMv1SibDLA+s9GbW2MJIoYMpa2qtA02U50zru84
Ef2wX0H/Y3D0rz9ZNgUDfEenEvKScl80U7YJXCu3Vpm1qQIQLnUMos4bjJ/oNbNBzF4Y2cAN9/8y
hWMgkpvSseKd40r7f2inDG/pBvzzewd7YLDeGDb/cZjO/q6LDRDXI4LDZmVBfdTTqlmcwzWmrQbh
gl6imkD5EJ+V3TqRrbbTQI2tlPE6l+zDTFYPq5bXKM/fnVyz3i0DX6dwq3SbRLl49Cwsgt4S5QSG
ImA9QkqaTyL8ivsHshUOpEp/CZae3SI18PEIX1QvTD3oumx3dtO9RZjSV94YyG9FfVWpFpLziAYh
Co6R1JKD6bTBEzsov03ZA1tm8KReiQIW+GJJExtq79pE86NcQoAj5OOrhCSfJ2/xhKF4WxjykFyo
NdK9UpMqSYiGK/C89KKwROYfK3SQCyv151HtO2wdu/lq0CzfoQQRRytbOKIOrvgweCI8MnqyMrCo
tlkeOjyJaT9/KIKue+6Conn2o+ptckemoVVjsBWLoMAKLyhWREnl+75F7e3quX/BuTVtsfRn85so
2vppKIvwXCbpfUSQ+ZSJFgEk5ylyzwsy6cZg2n7yCqhwWnjS3fF+cwu6LHichwmwI47AIqayoqWy
ydBZADgQp3ixbcBaqdZpHcyYY/tsZ8/O2ckGHDBmnp212JiAXi3Pna55vcsv0M41j1o1FbvS9Jun
KXidmsZ+0GlSbxXULA7E156m0rOra8k16rRkZcJzBKueUDEMBid20w3n2mRpEey/9kNuRy+VQ9Zo
F3vRUmK3D0nYb7NlXCg144c2ombxdPka9rSpwr4qH9xYF+9hVu5m2YkvttDkJgic+YRss35x7PEv
WwvbLzaiV7TwOcLtOfqWzMVFX+i6CqSbG81IrRk93Cm7Crib1/aC3V1+phd7z7HEJwLdj7Tuqg9e
C6A2yTiJQ3vwV/dG6p8XZaw6v12dAWBFC+MHQALTYZe+vP8PkV/TIvRmzNicitgYN7MpuxPh4mZx
0qVXrjw2Ys9BmEQrvWrRLsC4I4yGlqRhfHD5wGT7DUdX92NRCQSmsbkvrHYIIisS7os0kKkqgRWu
6lVvR5vxrIi4fTVMH/yj6npEMawTmwFGzHSCBoJZnXvMEWd2hjFC7UA86n0VrIKtMNvqOdGJ2fjZ
wZU+iIRKG7ODGpfbc9mcIQlsowobJAIhQKeoj9+RIa4sUqU/maLiJtylb1bUjisBl+ipE/2zWy05
9rG0X4TIwKilxsPk681GVQ0NmON46F9yWwhmtWbzkOdduOVeOpywcfkXSGFyMwi7WdVkuD6Y7hyd
zHGEvbTYWgCeX1K3Kg73znZSyp/wlUa2pGnLr4qlpkB4SgQGmvHHfWZL71aNZDMjiS/qKAzL7OGe
Q2lJyH6W30FrRKTzOamWBRDpLyLpH/GuJG/lpAadSp2GZf5Z2Ch7Kvp/54ggv23cwOpTR+lyVIX1
R7I+40Oqi4OSBCutcOA5aDpFsUwDjHUtE2M7cv+Lt7bp/LBb7JD4/DzYrEh94TPNBBfpRrrtPGln
l7k2gPe6qXhi9ibgv2fOOolsIJ+xzhvYOldQIW2YTlLbjVNI4spSlgCFcra9lSBXqIgCS5fRDGJ5
fk+kjXe57BzCxrUXDrU0SEXQSAlc3Zm39miQHSnD6sWL+EK0NB7PjcW/c9JdmmBmSNAS6p0izQBB
5fFnP0zG3b1IS4sfHprR/X302pJVCqyDjA45Mkr3ipoMYr9/TazFYaAK/LB2o9V9vEut5hJkwn2l
SRxnWwWxCw8/746eOTz8+oKTyGm3BBgNaxVgqEw0o6Y3fLsUq/dMQ7rjwVKSq79t8cqsmybAKNg2
yd6oTRbTKbQPg5x04qLMn0ci1zQ2VBYC8aF9rhnYHMZU76CYeIjQ6vhJAwl/UNuMwe3HC6jPT+FE
AnLs9ddWon3y5/Tj/XNQT8dYLvaAgxrqJw5pqI4lSQKkgXVrBvnqDe0tYoD6EGuTYNkt9U8QkllD
M32bW350Q3VQv7QolEP/pkpmkmqildmk1U0IsoeNEK1zKK6DLglnS9CHsnVmTETt//2XZYadpkZm
w7Auv2djIZ7tAY1I5xNxpLrjjZHwT4yzN3803+i27TLN6z70t5zT9TJGLtkLlkSpszx1iuGjn8uR
AGkEOYxT9UMdpRXGNBaoEeNJuzyo0zWtYnMfNEvfSemUA8dloyYNsVXY84xN5i5JxckrgbCuyA29
U6+layTnYPnE1QNuo0PRUxXAdjFwGMe4z9s03DhzYZ17wj83LnWDWgDrqumPd4FHaDD6KhyXMdQy
ykM57CJz1Vb0l4h0wRdGDlrbPHic7rt0Gny0WHVHyo9nU7M72ov0CJKDwd++amni4KMScuebhHB1
zK42sWvNe3VvHpanXeMYTK96Il4yNEUFgbKgoE/B5CDfb6WxTxR3YqoTdP3tdFZSH6d2HmMNingL
gAA165Tp68ISxS7vydapWCAvWZyQAtvE8ZnNrnklzRdY72KFHcLhrFFza9pIinXhfFYHWhV+LvXB
ejYKSialOXQN+jdNOh4lygk+whwxPHI+xG2Da37A25OfyXikvTRA6MhREX6YK7C2MA1WRkVKLE1+
ynbSTZeDv9+SWCZy8Uorvn9tSMvaxgI6YQTh7L0yUF/yqyABSPMj42lt75eWv1WqwXKgs1MHTAbQ
/agpbTF20B3aXWtfO83HtIxgV/lHuC/WG2mP6UadK+xui21DBn2oIbVk7sT+U0xnC/EXG7OYKVTX
PEHNjPdSCeql8VgDjG6+pn7pPyoNaZ1K55pXO02W9krHl79Xula0iTGmooG1jfnWuOfTfLlv3vsJ
PIGyvfW5H8D7AnWoTHFjQVa9SwYT2UQBnX7DYZ/8t15RgaCX+6mTmwRbDuE6XaS9apmlbySeSNus
t347fmhNms9lGjypB4ZjPoMlM/3Ha6kn8sud9gHt8I1Lcabr5CRbffmg1KcFh50q/dc7SsvArsw8
RVVx0TQt3Zc0o38eJYBl08g92o6GB9OtIsCONNuYjQnGsbeIyfDaZuxzvJNzMKfcn9L0A/NKWs/O
GIv+qRneFGA9XIJM1JGFOmPlymahIIgP8TDYLzNQ2hd2dplRxeV6dojB6MYRkoaMSJyeYWGH2jA8
qp/N8lzuWtdkx0LAraJDuH78XLMfugl3Hk6/Xo/RzPx6velAXnB1ri0mfzc3ZQwSak22U/9+ACPl
LpiybKf8jaFujNtOPhMXyfcMc+9z+pf6X5mFVe6NzBn3VVEur+a1wYxq0KxzDtORarZlDopu/c81
433H9s8d3ZI7o7t4QhZPjOP4v40t09KyJ7tycqxlffNBd4BZ6kYWvamjym60+2vqKAr09ezHX9SV
i6iOdbMlJ0s9lcvTYrZtInH8810JAw0pRRmK653rxdyrSWyyTGgRrmZHQkFvSoSo1iJ7kSMGlQz3
eUGWijXMyB59rnfS0HQWWXJHmROP219iZjgJht+jX+/9Y8yJuJu9uP3QTv63yAMrXKHJiRPj05hM
UIwdL8aHFk8vRi3IGOJ1hODlNh2SHmFk4H+wGTlkSQDSZhxvA3jlZynil8bDvjehKD30ifFMxwMI
4TKtS+zWWlmCSFK1tEg7ysfne8FsJXAm6odoltpJ7QpHKbm3kLmOlbZ8bD0DYo/U+reyvSknequb
7jmpmNpxX9zdvbv3Mbn0nXbvZgaTziZ9VJjce7syRyRpNCLbFKaxRghNL00vwnFnZOFZlZ6qCB3K
AQUPDbJVIOpmFTaB9V7pwP2nsh927fKr2RHphrmpb8omboEm4C0Qy8PgT+/ObJfre/2X695nz+sr
0oJGpl0L8FKQGwa2K2EeViY3Lemulgawk4EKiSmWiL/qbbKvLLqutVM1+6F1P0vSwB9bVA0MBYgP
0/tLn2CgAHhHC06fBlAn1tBBFaNhbYYe9XdZ+0+2axvre0v4z+e+tTQrfjv1PUw1usG0Xrdpafx7
u+QzMtd03D4nkvHGb3M9rEXoosQ1OLJjyfftyhKSvPWGTZjYjji39u4sxUPbJgQDqb6TJAfiXGP6
RXxEDVlyVIvu59H9teXdUr3275+LEoaZgwYVtCgFXJIC9FtaE4uRieHpz7+q/R9xgseW0DT0gOsE
u+LvlvFYH7DoWKQAYOXwDoU3UUn0DNoKoQc0riHmJkUGUM+ePhaLRQm2xysNGAJjqlFDdIjF2QxS
FG2QxiDnghtrvPnYy55AR6Ar6qUkqq5c91yM9IkvE7otfDMgFYyB7bVWCWaUmnUFi55sBbaLMxJm
eW5kRjpi2+rvQ+jhZfQfJRLijyynmMez8sfkdwQ7lMnrnz8QZ1GG/eu7x1BA/9Ix8ayarvf7soeu
rAhZ+MZTzTiBsVbLtnLZToTeeIDtrL23gf9ZjPKzquo6P30AhfwykbnynDqtcfTq4IfaUFtEMh3G
gQCNv23Nv+aCRZki7De6ZDu5nttsncGKHqzJw/InCc/8lcTlmwPc3jnwVuq1qW/mU1vqzgF2kfmB
8xKWpTp8iMqWqiio6A8vAkS1pkb9dEhEYp3U4hrWIKHsKJmPbOiAXbOVhJt6A6yWvhfeKGm0iR9/
/jj9/8fHiU3edA0mEQDlFLnzH50HEgI1K8Ydcbxnm9idHm4sUlq3ZYbbS1tWHlQIHxNUiNeZqfEG
4azl7hH35dAtJYnT6Dnxmeb1LTYM7SnOKjR6U31jml3fYJKzoLvvmhvU5xoeWNW2tg90K9VIB+iD
jdpRhOV8xMUFjVvr+6PwzI4hPms1Px/Oo/6eldgqenM8qq1UOxBXm3yqNS3bK1pIEosXqNDhMxqC
70NTZTtuB85elmN47noklOqoXY7UbM3J+mgFto0CagGnIv3l+7U946EMmd/mM+HVoRG8BQihz/1i
0kBPGT16Y3JqhjC6yJFcFM8ykCqkfvXulZ27NRq93RfLUwZxjJ0MEV3CnI2CF/ogZxlZ6S1pdhF6
09vyTGXb8ZVEjyIKGDRZyKkVrLDsDf90X1z//EVDl/jPheMapm74Bp13lE6/z53GCViUZvbxiR+q
DiyE8wsJtFSDGQFGFpZKH/rK0i1pA/lBx+X4DgRnC91nehey+1ZX05ktRkigF/MVEWXFNsjhI2g+
9/tJGvNaSbgaU4c0tFSid9GsbQQHbYYuqCiCrmM8sT4Xr2ydq5M3pC+1Ht5+YyGEbe7/RJR2ncmQ
lRH/ziQcZP1LPMkAgciUpVJmw4rFlE7z+s5MYryN3bM9twSu3DtnPUStVTcL7qNztvPj+ks0zfmx
pbw+hbMdnuyIUNUcUn0D/PJnj0gvZfKsZkKQ+q8WUe/7cnS+dqj0t4nfhShWloCQxKLtapQ5lHFn
vDKsuvauPZ7HJPye63WMehwsd91P03NHurwZAqCrDPd4vwWZ/iyOqsdAOLF2mi0Cmx3Llht9wG2T
aYa2LfMjiWDaS1zB3wGL90ik4IA/MohPwA7Y4NVW+A5j4072bqEF0fec2zU2JTSOHkb+MKjq1d1r
tJzLYZkw8HPgGTcltYNV78Ho7I0ODArw6ecsmR5V5O1cBFDdYlJTYzOJ3g1NT/cRFIJt2PXxSxrU
X6p53MW2NX3uNNESqgqlvgj1t44QoUTiuryfxVoQchItpWPZ+g5SkbH+FJU1qQCh/a7mwHMKuPfP
J/t/TdOBDq8fwAqGaQNV328FglkkPqQsPCstYcOvCVyhpK8FWc8GqoDCNj+PHb+Z0TfZrYKysGvQ
UZ2Rm8d0mnxvmymMVDeIYUfuyyfVhnO1g1X7w1O48BtUd05k2BBNPY/Za1bHqg7acxcvxFtgLaef
xDSJpSOLXjUoOt/UQdW9DvioXiLM7oDNjfRqmbHzYGeEgSim6QIwHdIYyNuixUZiZ/2PncN/eNhB
APLBYgDlefzX/X3JpybwMKngEa2M4KGsu4/wiWW2Hmc93qEQZgqlnpeCmZ7W6yORar48u3331hVx
T0QBw3+1gEWJ3ZH+iwJAPUX40N+fGv7e0F3kHYlON8kNgqtu0SEZ++X+Yaf6F3gWO8DJ7TtkaG2v
pWGzj6RMfiJFNL90VyMC+qURELK/d+MbCpPhal+HrbTaLYDt8K+k1Mm7KMqPRZX3mzRG05CPlnNI
WzyUvWV8G0xbf9YGQC411q8vudngeZDhXxl/MK7DgB6Lke1K7aZsDH5bI4vyO5tw7WW61XFazHHR
7gMkrH8+PfkFf1+LTc9yqOkCXOqBD37j3wUsPtARNUNOI8OzkiMgkF3cTI9RIp+jKU2+EUyDApCb
mUUjye3K+eoyqzkUte7szKAHiZlp+2hkuk6jdP6kjqpEn+5H8d+vqXdHBs7/+LkoK7/NDs54L2BF
H02HUN4lk6aXMl63TlldpKb7fMuhWFFoboso1BbwxXixNNAx6ukAzhmcYUjqyPJub8lgg8fuOxkF
wVqRkDmh4FCkJluTJLUWOQ5PB6/ZG/P33GWQhye6Y+/QpOUelzKpBcsDYoxsTesyXEkLbfm4oOzC
BW+noHaN8NCnZkm7U28EnMWrknkHjCda0SmaxgeLnKZX35YRZ0HVsa/naWnbn4w2qcbnshEvCuX5
C+qpeJ4te+xtoyVSu8XVeDRF2V9I+FBSYNmF6TYgx2etVLTAscz1XJP2khZDdri3V8zIoE+9WBea
mBrcbCeShnEk34ZIdM/sjFepTgGEOE7eXBys61lEuNbKgold6ctLgZxifd94Gz4NprKxc0zWbnaK
Z4ueoKRN4QV5vx/K2NyKQoTbvslxvSwuqvsyEeQ/XyOfAMysFWF3wrJ4geDyz4cuJm057Kqjej1t
WVzK0dcP8SyQrUZFx/2+r9/ZVzo4SaP6KOVMTdMlL3pBklGSr7XRRFQUh+1JI1znLcClEBVLhlHi
VtT7BJ/2ZKggnJb6ljxF61pgyT2l0n8lWdbutulyDnUyf9L9xKcOasRGc63w1A99eFJHZhFrJ3Mm
OAvsTuRUNvPgpoyhXlA1G1UOKkx3KAy536osXKMMyGVxaflVM5Nl06yMrXp37pEUMTk+3G/VhK6Z
Z05hQpHX6TyPX2KvRkKW+d0xH4X14oXtjwxe3hl7vr4ZBTIvV4qPFSOODSwL77HQNfNgahLGxCQ+
ilzkO7Gc3OSxFaTz5fnOE9m4D2JMK6LyEWp1QfkI7yt7J+VNNSQwNTLygku8nqrEuuRWNm9sK20+
oeA7Ip/Vd2VR2BvlLFBJcupIPdB/QhTnpqswEeap6mQLcCilISabT6MrIjKkvWIXC2Ecda3WNzkI
QA/K8HuLO2XfSIwMiGLlR1sk9zW47/V5Q6orsakd3tTRylC1xqGxyyUe8dqc2eBPsijOZox2A5Pg
zGdhhJuxIe7Gysu3DEY3U9O/3R5ViGdXaMYtkcLdAGINHhR9w6zm25T72JwiTobdfbA2paTDYCEp
DwmqIpIZaBUtD0VZCEySFBqqnRGOmbERrRi3xLnFhxxA9urXG4BDxi06IfsJw+WKRlb25Ou4okl9
qz8lExIkr6/9Y1+38t0AZZ7BOyQDgxiPECfBs52hUlx62ZNDcwMyeL/qdMBsxIq737e1MzjfB+bQ
LINk3HBP8FucM3Goi5NZZLRHJnjzQ9icWxlX63KUsIH83PoMyWWLzdL9jvjkvETRMaZ/MDHUnlSk
6h2BkA+0NPWwebgPlIXhziffAkp/79tU2lzQU++R7Fqm+RARdXySzVg8BBoyw8H8gJ5jDy3YeVYe
l3AaF3QPsgBnPkLJYYeizzdaOvXGapgog+yg0Utn/5r3TCnY4gxb08j1T4KlyiLiaOM0AsZhlHHT
LbvA2/aTiWFpufN2cVE/xQ0nWM0ylUeye0WdpZBPXZvZK6oj/RII92fVFEucOlHMBMCOixNBDdNK
7cTxpfsny2F3VDALQZnT+qvGqi73SgKyxSnUzTcBWM1MC25F6A2KJ9K6VwX6UDuv6puaWVvtsLYS
v7phT0KM4/Tp+u7PiAX+YrY3nwdhck3a3UfpcolV2k1rLe2tGeqdbkomZsiHbxJPRa9n0XtglcOl
6QPcuHof3FyJ6WrRYoR1NZ4iz+T68jyUGYtmoypFfAKUCT4bQew7QgKDFBhLB8cQcSFMmr9G72ht
mDzZzMbgRHjhQNUzjWcsGY+Va/TfU5wE6qByq90SWJBnZn5VfP8Ea7qetvm1XDx5nQLG9CFRBbgm
4q+Wm+0h75rvQ0axJGa7eNDKKN17gT2u89kNN1kTxJcpYqKYgxLYIobJdsi5ieh1yZZaCnWaN3wI
uTPTL+THWDe7VR6YFHhmfpHLTBIYW3dyNRtG3kIKUA/k83knw5/ZC2PUBs9B9FMtmjswMiZFc8Bt
9FfVPue1xzXmadc8wvHuACi4zQU4fE62T2xfunVThsmL1nQzJi58dYGO1URO76aZBGS2YSVt8CSQ
DWTXZ/V0udgxBpC1OVjtk21oFYCcrv2kjozc+3mkXpMm+sNU/8w9bXgeZqO70DwCNLT83roH0Sga
i1WTR+3BTRv/KXFMhlOFWX8aOs7+wgI4aspoJIpraWyWhQfgL6fsNEzyoCPfe+plea0L66evHi5Y
cbGYZd37m3ZSuZiGy37bDdK4SviAW3rH5arE9n4fCA9maF4dHNLtFDJCib5jvQWuoBtym1aatxWz
Z99sAMT7u+y0STWsGj0arDsRgN1IsvcMH/BIJcQzKS3foKMu9BjUihocr41YFLBObIqnphjwcLme
cSDelsl5ZHb6qW6xEeghnadlaB/hVTJ986gAJU31QE8z+ObX1GRIs/oN+an6Zop950rE4CfGAdPH
eU5RRBKNNc1W91BHDhGMy785y6vuRUScoTQo07CeN37InYhk1uZpdIi/uusYx7n4HIfem1k05XXM
teL+IHANsDAF3NrIGkmt81gRP5OHXrnVYJ28a6W4Nn3BXccqaKkk9mOfW/ajEVEu2DCwqtYNzoGU
2yGZbC756KzsxBIHrtMMzcMdwNguGRalN38NJxtRk1I2/S13Uq/51rgf46CsnoJm/haGeMnVOusG
tgAEScW8q3rrKotg+//9O9rEWJNzNT02qWjv+YvRQMKWV70orGgpUhIgCvPLchDpTABGzuyDyjwT
1cZDlXptwDNstageD0whyB2ZUxaWE1Zf8XwXYGfE2mLPYCmeWhl+whV3HUXM3rbDtm6X8Y9u8r+a
GlmsZtvWq2Apn/Uo1nb+JKK1esqcJuDX5A1pI9DIloLbKtr60QvJxsuL4KIqS31stRWLD+542/qi
CkPspcUh8gHE0ruq3wEIojaCRvNgpw44WCd0HlGkfBShbK4GYrvXnsSMMa2td8Ko9dkHzxpkVnPC
wxod3HjeDTg8T3bSTyd19OuB9oS5Cfv4f/Q7kbj+Z+u16KwsfRHBWssm7N9brw48CJ0TTAR3Mxyu
imGtV6mxi8eExi5u8/W9FVrJhBnsUp/Xdn6kDoiO6HfajTURZWa33Rs91e5USut0N6dTuJ21Mihx
Dnj0xANgT0t9Hle8FM7BO9jo6YDxrICYrYWHfgi+9QtMg/ngdJ2XhyWSXJg5olubGCaZJE+V0Mat
NrTJuWlNDAip625i/dGUc75WAkcCe1C+YrU6DcJ32QUTRVPhGVjj7c3ffh79dZc9Lfu3WxbWn51Y
jK+MzvRN2MKEThvnLcmzezc0he936KtdORv6ZU7ANC5a/Xp5NvJMkRiyHCKWHkfOyYyNkwI6oC5y
NqkOyYsNb7Bru6Y65F5gYNzQXlLhRWtGK9Twy55HlPUIsjqs8JtH5saZKFY1wh6UAUj5gewmTI7t
4L6kWZYdHPzM6AIsZ+dHbbP1c11fO5INmmXI8Ux77jnpyOrGozAf5tjD2RqjWMeghFEkqiUBqRYw
hrI7Zf74haK32ZDgQ8IkNgtciu1RqXECdzL2zgLK7n0HjeMiV/HRdbCBwJrepBPXnGyevAwWRzPP
T7MLtyPqx89mPplrr9AXQBGrpPepKUSz/3PDgKHm725fP/AtiJ06ZnlHd73fMYBiqPphLBOADIpF
kIGjZicwp8/dUHTHhVi0swVUqLFk1hUVRUYSjve9WOZCOvu2nT5H5l49LXJoanaXLTNbHUIf7SzF
GCXmF4fm3LcEoYxfCxA1R3UC14Yn94VgDI8uli0bNQkRJl18dudy4zKnR0SRPI/uUFwy3y2f58VO
v/SI7T4gqVdsRRTPK7dohoNqQ9JYaZ9d8aKeGPSqV6hpzaOw4OMLC6o81AEHL2FlbjKaZA/laCeb
JDL7s94V6SbQW6qTeOSWpdIhq2Fwoe7UsPFFn220EAtz6VXxAap0tZZLgn2tF81NZpt8yNvNvfWa
VkZybw9kluluoQ/aWyGD4tUUgXuK86hYeX5s7iqjsNf3dmAi7C++bn80wSY9kLf0fwg7r93IkW3b
fhEBmqB7Te9TriRVvRBl6X3Qfv0ZjOy966BxcO9DEyRTrZKUzDBrzTkm/TG8nqTETy89uQuGNc9H
0xiqQ9MV4YJgSjY6cubPaJjfEYU4L4EWff5NEvlbg9DMoN0+itmsPcRWInZbexppo4jBHHfDaMEq
WE5HJdyYCaxc+WGMFarBKVmJ4A/rwuKpQIiFuRTk9bRMrk5cUSczmJHQq5fX3h3qI2PLdSZm44rA
q8FdWmvh1qyxbxdz7wybJq77i2l+LtRWuLgS+Xvd6cT+9fintqoOI6IuYDuVYoVg9vh7IIO3WQMr
rbHCYqhLOsNfZZZRtBspwOlo83zLBu9qOCwAZ3u2Xkw6TkpF3prE09ryPkiJmb/oyM5aFN5K2V3U
SX73rNPkCAgOakNKPkO9zibrBRh49mxls/EqErk3lWIfJfSumk13Y3o9fGylXU9dQcu7Yg+k0fHA
8VzInWbYi4fFEO0WoCdknqI09LvG0wEN2O1fZUbQSTs089GQKzJRxa6x4ui1wJf2VCA1KwpxwcxZ
POUVeFR7/NlBj4E71TG9eQwae72t5M0s6m+qFlaI+XGlSmHqtUx8MaxLoflvvcZG0UlMECSF9wlm
jq2Dq0cIxHPjFhsIbJZOWLG4MN0AwrfWdDe1ZZpoGO8gK1m0l2gtBSw+HpcM00sr2H7RPO1quqX7
hbelPWS1TiYmgAkWSWhAMTsuW9TA7n67GdKtBO3TDliyhq8RoKPfYxYrOi3eiGVLy1qSz4jUt1XW
hnvVTHXEDrQ0+tdpGg5qIlMHaTXNPl2S89SU1o0EBTzWYElkZg9hmVKXKTlI7uUt4wg+i8UmEnyE
lmGdIxfIp7AnYgaklj1gynVJkWbs74qnnPVesNFtA99nmtXbvMKWkyNUvbuw26cueQqLqflh0Lwu
gHX8bov2rTYy7yPI+qepRLxUuU1+kr1TwtiKjA2cUNLulslad6b26bEjb7BqhnwqDFt+LZUcrKWf
lIXjPpvH+ooKkC33cuYv97D4u2sRzNVGx9lJbdatr3+/WKN5tfeN//X1f7/AdsofjuLdjd1Gy110
1ZVf32Weus+t772XS3G2kenIrj1yD30HelDiID3BhtirjG+RgFT0vSUu1rL7k0xIppBRrV1MKiKr
cZiqNSKKiToiwH8sSBBGFuJ9FhcHc2Yzm1Z5cyhl+0lTLfg9kb3XNTL7yddQxwsAh1MU6Pdq8IEb
82sqaYAzKeKSkr9N/QcQ5/RXEOEkyqyofSVuKVrXY/As6jb5mrcfBNZP36yGrLcmLAnDmKKT3Vfd
7hF2j9lvn+s1UdHL318mSPT6IBsPlTB/ug2r478TVJ0YRMLkWL3R697NtEyOlA/bQ6JjFPJjfi9I
f8xNlog21uIFZjP97PjWdGzLnPJHbXfTxbC0VZDX9pX5aKXkpvA/KNc4ZEU21m1G5cjHSNikTpXg
QJxkp5rOStNru7V2TSW1mn3jr91KfKhvgEBlsGl+teYxNx2Kp+n28YZ6E7zYJCAaNdP6sy87tmIm
FsVVEff0omOnOkXIXzcqpSjI8Mmh2TYvqWGAmo6SVdZZyWsh/JdQt4JNbBT6szoriG1+nqqUwKXO
PDUklFG+qMLprPfVdH5c5ygYtq5dNY/v/mfE4PkZQKVZPzS+0RJTG1Azf/R8+96/pFIYV0UR1lta
EwRQ/gozdDSOX0+vPDvNbx8ZBIbmrLk9pqshdLDzD3F5zBeOgWqnp0O9TB7i+VHtm3Pt0BTzuGJZ
oL/KCq3TCHaSrc0UXUl+wI9slt+8OoufQzu69o4oX2yoqi/ZjCoicoYvWtGJdjfEfc8YSWbyIklw
eS9JRsr9lenU4kNO1qZx3OaMDIC/cYF25FgNzY9GF9FFhPjrSW/2oPYJ8Dn4caGyZdXB7ON2O2d6
s3GtLD2Ny/KtRug6U+ciByKv3oYs/6A2In9oQ/mBFhjHiXVALPEn5Wl9neqGANZIdnvqvF/mJo1v
dT0R/l2l+VELqf0aOqgAQ4r4E6cVSpJieAtnbbr7cfRH3Z4KQ9sR9zDurOWrjNk9kjXCpn4m5UfM
5ioagfn2nbev7Lj/jHxB/E5pdqeorWDYzckfO0ch7aYMVGhA76R7NXdrzNG0ml735MXNeKirNDh4
WKrPj3cks9xN3npi65NcurLcJmXRbhTWLqOcu851J9qMekIh0pGoOOb+TVTd+OHowUmSFaY2AE2d
s8LxSHJRW7oH9MynQrsms2zjTo7xJe9cGuNZbq2qyKLI7aCSUKAZMRXmitpqvwuRhc+h/ydnhQmq
IC4PGkyEYyz87u5lcbKhj+VufJekwtAiZxT/WnJt8H++j/yVx0VZTYPM2Vtjg9Wslf0T2ofhQAEn
OCAkce/OOPprQYDSOi7NnDUQWy+z1D9ro5EHR6879inkZIQG8HZL76Y9TuUAsDgbHnWZ+A3zzHLp
YamO52rXGpGzy2bT+mgEIYBhLrRrJ9gO0J47DaX1U58m77lKTKKcSVt7JH0RtPAEm5QKjJU2cPH6
DkGo0i7oAeMAyanjlzjGY770UWQWTXutCWZgU3hC3CTM2bw08mXSE201ekTz6JbWvqh77WEhar6o
G5CenYMbjx6QDAfJLsXKTWKmVHyXg4cCZ1tIQtriorNXNZ36C6zg5pRIwJTSAuzepHX1Evf640rr
O1LLFoEFEcM7tZ4niKjf5XatEZa0eETiITnJadxNTQmK26D+oMM5Orml4+9sz6TeX/LreRk0sjF2
su+MwrAhRpJk41G7Vw1deb8O/DeTwi4KmqG4FNDpTjMgDZJb8n0YgtRVZ1Ha/nOWGKD5mwIBXFVG
X7NKm26qLCyz/GvYWwjUR+tAPxThNK3J1xE/4rr0Zh+jBPfC0a63D+8OUnc2+nghqe51ZbjGvNo8
c+hXY5VMn0kMYGFsCcyhXBjfFjG3pTnftAZR8Cyq8pi4ev4FBdq9XUK/nSXgmwS9cRv1Y81Uvyww
47zRN20Xm9ty6ZKSZLEeBzG/NcxaL12hH1Xz1EE/eaEdZ656Gbc7szWYXVPQLoz+2dOEl/RMT3Bg
feINX/FibJXM5V9fIbBNbwvCPPU+/xZn7qqeYuMHtUh7jWLWvaqDDJAcqBcc214Njp9Duc/0beOU
xqnrquHZKj0qwmV36dVaVpRes42DGV4o+X/X2BnPTJ/tCxyv8Crpx9DE5aMX25GzV0+Zet74Ncpt
iAxwSCBWYIhuj4M+VvcpnrJNYE/BZ9Y2965Ovo+jGF9RFXZ8n8p4q7pu2hrzXFxbBsFTlzXjfgje
M+32cEtIHKG14d3JrrvWeXTNJi19M1YloybJEzEQ1aX0d478oebnpB5V+5l2FYW7rpVLwvRJFnqs
RS0N8Ypuj9HWpwX3ICZn2vCeu+701PNWw6N2TABeS0e0sa2nom3lNl7OwuWeOlP3wmYe7uGYbqYc
HIcyC6jajz/THlb31MImgqe/tcygOJDLy8RdT/2T39ck8WgtIHNN6jCkoBcZMvnVVdAjsAquQlua
EO4ws0iNnmXKbihujGzT4qM7jcJ7ocI1v7OuLnZycvWThV3kbo+0UBid3J/FG8UusDdeMB8V/Vfm
QFYD3cX9tVCCw4QsLT/44sK+SPR0hvNUIjsy5gCEQozJMNLdnYPBiuwzGGwX4y5H0Vywsw6XYDm4
hMWiEJekOEZJAPgjjU8gNYMX9r3ec5P7N9X01JKZEUc3srVbj+3WGTrjq5/qL6npOy/hkDtXMTCg
V31ofNUKtmO92zVX0ycWJkiNfqP6N1d1bAyjfLIy421Ymjft0InTlE3duspcZH4+TREvi/YJm84/
RoAbqyntPzMn9BTEn+Wl1AudtfTn4ZLEzJmRwwKhDijZ1xo2Y2Tp0Q+S059z7dUaXDxVQee9wPU8
p3SxP8smy46NPlPpKrQY3AqZ37G7dDLEQFaPbqIOjVCLzF1RvvkG4rgoL62zFuA2MRH4b3XtCR9P
fPE0w3puwuHLDJ+CTZexIy28vJLVWF7V2d9D03nFMevFVcT5P/as2NPzd9t0764War9bAfBvjprv
2EtaLL131w3SrVnm8YXFe3mN0tjd6MIwnqqyOhmCPQRYxHEVD1UPmCGIDtVIRcEFCv8tSdx1WRkI
T3w5EpM0FC+JiMSBkClnP+duf9MqNk34yT6h42S0kaiOQnl0KATO+ITdbPU3XcOSmotUoqFvxRN4
01AX/QsP6I0Jo2ZQEwDedi/5TFswN5ylOTtSdMnS+iuMAoOHFd3bMLBiY2WjbTWUERirvXexJIq2
y84IMph7oLhsv8Z5f8BIu4/TtH0nEV7A0OkoQS26xnoI/9d9LEa/h8x5053cHui4L6A0kwjtLKkA
j9S/UftV+xyV2r4z3c+/ymAv1ld26dcflLc2ZmakH7TsSQJg7bGFijCsXcooqCL/68aUVv8bHzgZ
B65xDjXxHi+pw1ox/XMYK+rAsL8p8IrH7XCw6xV9Xwm9RXZHBe0HSUn8Yh6U2xlJW7mWyaYpx+mF
ClH0mtgB0K/lRU0W3SYEQb4WD2od+vF9PXa8wUulDvKscQ2cg1y6e0xB6RU/EoE/XLkZRekqmt9V
jdZZCrUE/0XX1AU3y0WzvNfqtqODXqfnuYfWik88n/L0UuCH2kMPeRojK92RsJRjoHfFStpJvVWN
fScmFmMFDIn9ogljBfFltRzUmTpYWGHPBsDH4FW1z6eiwvQpMh+5YWPt0zrK/7Ffs2IytzaFyLWm
t8E3SG97E+nC79ivb2np9fsgY52mlHqhS2wLu7d591DxRfLuZJ52GDWjPNijkR8BvA33AczMpi6n
4DnSfSx3COXVATNquROu1aE9/Y+CvnEqeX6seedJ+xVF9TuNVYvB1JsPBhq5rbqUBPquTcJXijHS
LuMCEM/abj487LPsUvlXQ4N0ndz/MRbW46T/z8nyUmSzD8ls/Bf/59dFcUVMimw2up7cFGN7buzn
sa26D1F3mFyLtL1oGXE4bQe0p3TQyhlddhsiPlRijNO76n3aSVKecl30n1mGrZpPneGn3iHPUXVr
tBtEV34gdqo2snXkUXZV9TGkOfpr36Zmpjdb2cCoGgSdPUQR8RDbF9Fj7VWXCcs6ekg6S2vkkT2M
wLNjvObLhUoDiwRI36EIgVaGPJwvZbfB9orT3TPNVbGgkdWho7t7CiSGGOV0mebOO4OzJEQwRlPm
h+P02qMSeqgSEJf2aJk90XpPqg1f9D0sWDN8YuE1bXp2fOdAa8ObnOOOBRqWcy1ewnfRcazdIniv
w7E5K2X6WA1shJe2hpv21le/NxeiIfiEHsoDyNLi4nd0OmTqUbGDq0Y1DDq2tOgmxf1wASitbUQU
vin+eON6f6yUWD+UJgWoxID81antN7LvCD+wSx3gQESLDqfQcdT9/AVtUcnK7k51wt/+6yySYfC4
l6gzSp6bypjbAx+2s3r+RN9qdPZnlibL02mEyUFOxTenRrvLP7GPlmpP64h77KQuc5tzKGitrmFP
hockHXiXmw6u/uD51xm/24eFwaajkP1WdK+lcvMuPsB5zBBj6RIuhvdCkyzY0HK50q1BQ5Rn5BTY
gxecCfCAqBWJEzYd7aScjKkI97qMqotyOFqlnDZ54SeECzTlsfRxBNKv5A35e53YhPoIQrwREb7K
Pq6f1HsUGXq1f2xtW3C5S4RC6NjD7+Wkje1RnRBbjcEK+PrK9HxkwXnBnLWcqcM8+5QDqhAmIvdT
OhX0EtqrmsvSwHbw51reBl+1fMmnONsGaEQ2vUbOpJW03e+gTVeMSC2W9iV5VK/c534KCciymRis
qgnuQ9Faa5yt4X7oDX1HB/vPrOvWt3Z0/wyoCh4ncWHxJDZP4VzmGxTfkrgHir9O8XuwZfDeo1q7
yBD8g7rttwhvm8L9NXoZTvzFhSfRXFjEO3HqkSPs67sqqFmGkkR8QaiSXkCsMGJHBL5tEq0KQcK2
bOuDHuTjss3N/nsZTFn/PHXBwywK1mk+FzOtRRVzmHdWQbt5bo6aX6yVPZIswPZVXUW6+SUtfHl8
WOvg+hSvQYX6cS6M8UmvrPpYUd3fYi5YcI7B2V8O6kyKnqcmQaV2zFSVzfP7P9LtnmfPiy8PWZC5
T60QZSkAqBj891qkcfjkFuP50c6NExSzQw8lQrpWsetVPUhDFIlUKDCO1aRN68n0vSvS3PmGM5ra
6JJwauakfeQV2OKwPC3G27OWRcWmpKK7NjUEieoHVC/4kEPrgIXaQop9aESr2lg7GIi3EYA2fZ8g
1mqbaOp+w5AtN6HW31zddPciFcb572G2JTnydQUJ0O9nb61iPdhu/RPwoS4NUySHwM9ujTGmSMmL
fqusQg/30CKrN2X3pajYeT7+ZPCk+lVcgG+gBg/EmqbqVfkrfKuvIPPqYXdEtPSKyMje5k2LTr9F
K4EDBVyAnL+z6UposBjWLTCBfmgOMrC4l8A7+3pBxaU/HK1LXmaCFS/l7Ezr3qMVRe8O18IyQ6LJ
OHsC8sW0XClzsrRC95RHzjOkgBpRySKyqM1wpoydOGfbFfbWSPAJUeTG1F99Ph4cI9MEO30sjQlx
lNumhgoH16J9VvdawwA6okPBUM2IhhqD1BpxlGPanztT9ud2OagzdW+EAnFuY4/ac5gfalfeuyYQ
p//Vgfcj0l81sz2oxgV/QVaLgrCWbuaPyaqm26h/2UAkc2XC2as1up721UrMwfRYwf9dt6u1vO/6
6Tkf0QvCIbAoY14fkwzEwb1Oil4UFT/1Kvg1J57LiGZ8PIYxOUvnh4VOOJwtRAIDIAIMQtYb1Ydp
K9M5O0C5OPpzwA6mc8ot1qntFInmLXCc7GCQ1Qgm0bHf7Mb6VJ8UWr7fRTuRwQSp8tLVy2pK0611
PFXUPxo9OTQUxu5RPIh9YhCvhWnj1aff8yXoqm4PJMI4xBlVYAP+8iowu/Qbm4fdBIdHfX+ZY4hs
7Xp8qnSqdX4Ag1arrPjr8hX6NP8q3DR74c9EBo4xdSeyg9svFhEhVpRaZHy2pNcq6WlhtBEg+OG1
KkMyqIlm+XSYVf0on7+VukcUlhUeO30wdhO77BfLjaFFJfZw/6eoTZt6VZfyoH6qKM2htY5yujRm
DeNqKY4PUNm10q+OsZ0BBm4OsomA/YRoEGq6Eyenpkye0EvGep+OtfZjrofffZtF71PsN9u2EaQO
zp5FFV3GR7U3T0aIJnLSp3WWTd72gS4RKfAEKID1vq4DnDtLVpwJq/Zc53W1swjNe4QnICmGedDZ
bFzTqSd+dDNSblO+o2hJOIab7q+90H6HrzJuRxZ3b0yt31vNl89Zp38qrklrZz+0qG8PhuX567Si
/lHl/ndyU5xfSSz3wAjGj8GDibaA2TBijce5cq3V7GfOwWKJ+1ihKxEu/M2dbQbBMRvCaC+SZtj3
U5CtlMy0roGcGvbwrP5Z5VdG2cgHw9DTfS2G5i3unFsvzHvn+uE60jKLNQcxz1Vp7NmtZrcsIzai
sgFCtAudCttWelWXU53H566OyaW26nBrBzqZJKOJbX1xDEVmmexlaJmbIU8CAp409B7Z5Z9FeJQ2
V9so/XuN2eJexLiWrSIg51AMiOGh7vGPBQFPEXoiSC4WkNyWokExW0TqIcJjqm2frYbCpFvYr35C
9sXjO4/QFTcL1i+JPfP7ctJ28nGiD3byiZHh5GB4NBcR8dzl+ctypUidCZlmMASjp4CpG0ACAm2l
W1bLWXWv6ZCkgpfeqjd6kGXwRIzo2pu0YP/YI1ASd2/YvZx5cm/GMp6qTUhgtM0hHYFOwK007tkg
5+638Gvern5J+iwRDG1zgqbxIRbP4RyWxzj2gYyJklxpdumPM6MUKWGEnrGWi3CwCQ3r8HCv290O
3A2DvEE2aWO1oFoWTJ26BwpOrpy0M4+hmOIn6i4veL+d9UOkSIjstMuBjaIyHbdpKrr74ENJkYSV
P86a5SwNcIY7shfvYzPecjrWXxjausNUTQmhLADQHn9/mnjfXYiUWEWrD8euXPLKi4qWJqaEfJy0
PZWWemsKE6PopIVr3QbYQX9jpZwHJmjyJ3WWzDjoipn+0OJIsGZRHtwxN+sf+lRTPaFHwZ70RTX5
yVs6t3VfbHUN/aXyeanMQrAv2rUxULyoxBfWnP46YwGydxHsvcgMlnMpbBxJ2Or4b/j5wAE0hr1r
WOkhJu1GjFULlDRj8uD/785hkhLkRC9p50vyzyIFevl4vAcWRLr936oDI7W7mSZZrn39LYGXAJih
oORlaD2rDpI9EQbQLVqKkUlamtsow7WozkognE/kvx2Iw5pXSpBAW2PaW5XI1g8zLwQ4wkYW/iXq
bqpj5JXpEyS7pSygagPSjdEo2MYx7f153yLqWzXLMyPgmZ3w8v50F6+yp63axm5+sbzXVhWIQRJp
YZCHlSZeLYPmEGBllII2WeCTbQUQduCZwkesaa4U897Uc++i9bPrrcpO06DK+hN7Lwxz1iT3ahgh
ZWnzeDIeGll0ic3Kolny2GwGuVXh75xjqtGoiYuoRoCLhvghQB00ujiBnY5XlWdjCW84/PMxN/g2
ZGXXV89vXLjEVAFTx9n6Xox8xykgBeJNa9p4XlusVtxNW2jF0Y7rDz8d9LUTRONWdYJb8g5ICIJc
/rdk0rpGeMG/RJ2UVXOTtR7suqXY5EceWNzIPqoso07GzXHUyq2fm581xb6nCnvhS4jhttRbNOpS
gG5SuhY+WquC3SPxC6O4OfgJYJQx0YZJMe2rDL6uAo6ZNr0i1Ez4JxB4bstktO7qbNCy6WjqQMAK
v/6jVK76lJpXdkd/aJbGGLVDlCxt/UbRqT8k9Fyep0Bzl66d/WvrtfLP4++ml1/hZTq/UC2zHdAH
yhiUZHx0qltH+OQPLZ0ndiP5YXR7VqXLpZbGu0cLXe8YwCogsOqttVnkYsg0WwTAcjlbdDkDsWlr
31x4B5hm1no7/0lrvboKp2guA3v/ddlV0zdGnQ9/dN1NCjR9Q5pIDD1ad0/8TSUWwXq8lxlZxrU0
b4+OoVOILTZ2/RJhVKDfjpC/7LXxnFQ/MKO+FIHVE+vL7lcLy+4rRY6l5kn16iEOl3btn0QU0zcN
IGWe0IzskeGCCsn5XD7aS2NgrpMWXfVole1FnYXV1F6i5R6mrvZCWst/Xk19IKeq42LM0NbU7+Sn
xq7sE1qlmPFX0J2rQ4cT5DbQstxmVe0yT4lwHbSa8zWzxjdRjDrqzDdZEd+UMdSvpUbztDOzDysP
GX/UexqF4wUJOZvEjkCddZs67BsCz7p5+hTsI9TiKyELcbNLxKzULNed7yAuqbOWIUXtHU5FErUX
FelU/feMsEL92AVYpKuXarFEzZEzvoXGi0JjtKNUF+oVrx9MqKdljX2hyPfC4lIJ0lWGaVSGuGJU
U9kWQ/qM7abYR1M9bkWtd5g4NNBIBia2pIv691iv+3XkEoKtXpX+WKyqcG6vc1F074mQtzGLvKdA
NjZSQhJzbTr+60RjuaBl3vgsg/QP8Yf2+0NZDfZyZ0iTvR7ZDlsdqfd7VXdvRTY5F525fIcrzyMg
Bs5dRlBXr2Eosrc4qHyahBJiO0usl8GkTOvK+q6u2kEfDmXo7c0x//FXSKIFNC5iAOvZAlSDHIIC
RTfBKEzxB0ju9oO4X7FxDDu+NUGFQjVDlTw3wXcz6dsXIpNR1yFw/lHFwNgXS2uU+riBkC4s0j/A
sgsTLK8vltVnOysUv8rALrfwFnsw/EuQYcruS7Nqa1slBFuLKv+l/k8ly5/M9vtDvxJPJZo8KNzG
Tsv6eBM6LP+0GX6vOngywnBSJxmY7YD0xyY2n0woT5ShaMh5+Xx3hkjctNr5wnqBgIERuBu5jlh4
gpsaL+O8djY2tre1lQfmucv52yocoYIQZi1F7ZmKWJcusbjjqG38AX9aiBUAJGg6nVzahis4U2SU
txuQ2OmTE/Tz2jMduUubFH9+bSD/EbkL99JhuDAD9MDqgX882MY21WfjNjHIw/nRrfTqpXm1koUc
r9JFuxqbSfxFdDN5wIibfqGQWHlFGF4GrXY3bkXiaI8FGQcq802bak91LPtnXw7krUtMYUwX1RkI
stwoiF89ufc8b9I3dT9b7ufa1B+LcGFu+vHMyr+PjrYhxZtVla8K1YP5SODfcc8SKofqhMZBSQ+1
NB590RwH88O58NgElXxwLgbxAVBWi3eF7v97yHo5nf9eqrOJ9FXsOugkiwDLpYzT/CdYm3Kh5kzV
jCryoYhzBqyfPZE9O2IBWKwVfryOUUcyM5YUQk0e6WWEfwzzo73uB8SianBVw+zw6tpzz1QY4TYQ
bbT7a0ZZpJMHBGbFCuCAd8iSoKV9ADnFKGIYL47ZX9Xg8fdSvYpO9Z9XzQkiv9lH9HcNSZUDYkEX
gJ1vKpGsjKAPP2Kg8OQkEC+jXu2zotpqpNIqNbVWkssj606JbUOxd62JH8UP+ehK+2KXdnsHCfhn
thDMdIkmdhSwMS8vK/K/ZQ6byWJlteZw8DBx7CgC+WtkJzp0qWVTTnlNXYGgPphLkUxdUc47+DQu
jKS7KAAgP090xAcFKiadrLPpY5lXE4Kwqa+G2viq7tNqyzZVqbtn00Z/rodF/czu/04UZvURt+N0
GqIJmfxySWqYvk3cdiOkg9apMEn+wYfKz84PPFuBvPEJot8RdkRYGkG4z3z/gQpE6Us0tGQkqeuy
efIExr8xE4TkNVrjyO0wZQOjAkuq1Eq1XV13eKwQ5gwbu2MCqYpXckb7I3FkZK0v7Kh86opjSTGV
j3nwFuOgvDC+Ra9GYutrYRUvAtsQeYlRc1JnYbBCiT/dEaLQaF6EhFqGIThgBLwZRAbeZSW7VcYv
9kb877lYPoaj9L62ZZY8VWbuoaLCRMzzea6iXBKt5jYXy8idlWK3xPXo7eKSRZvqcmhln+Nm7uli
mgU4GPJ69l5k8dshN1gZtKZXaq+G9Lini1bT4hbMLKpU2ZGSe2R3G/CGkCHgLFVvdakOge+s3PeU
2rhtX9P/fkrsAQ8xXHUyUzrne1lpOmv2Spz8kolFkyPRCip0IUi97FZ4dn1Oi5qEFNJhxpzFse3H
Vz2W5ECIn/kylVhtH6+aGDAkURSfLWmCP9nof7c1anSPR/2fJUxDwTBYstiV9B90OgTXlJTBtLN/
/r+9C/+Hc8EXNknQpuljvLH/zeJAYaVRt6O20havsRaX+78t4rhdpiE3eVKldaHhDCThMCJMqKEI
w4ZW9Q1UB+FfvQSLnPBd4oKNpOVOSGEsAtprgN8OWVP+qbAq3pTaTN1/6M7G5NLQvDlVc8nnfAYQ
3I4s5PrFTjakq8zO07ey4enK3Ww8RVaM8m0qYeS7DM5d3vdvVUxMjp347AuXVyXZJdponxTStTbn
8cQ2Cw48HwcPbCVt1yKaUSPGBP2NqA7Xag5oBW2Dqu/WdBjIBPIZ3BszZoVrleMXMmUwkXuAeseR
TxFi39sDJELkGDp8cLGH2i4dXJHUk5wFC+2G/fD/cZsI/d9mkyWgwhQGECO4BLYw/+WR0psSZ5dj
NSeNGskevSHmiCARZ1gy8zUeaoNS6DwTWNTHhJQs5r3Z/4dv6eVU6JqpgFDmnEDMPtdLBp/o4+yW
Vt0PddUXIr1p3vCjSII3FI7l11Y/zn3MWM1JWjfTz7JzP9pkqJ5CVBvnmFUdTX5B3KxlxDsH3miU
mYQPIfU5zfX4HQINHhEZ6qc6skA6jdS3NYKP+8HbASZdECYE5i68oSkACqBbw16NyK3hslVtW/ug
e0Z1n/IZ4Tn6mNYz7aMSvUnZAEnxq3odVJZ7Gm2bAsccLIKBEhPmULwlvRavTYdcSmEmxRsoyHTd
m5Z87jUn3DZ91bNaRbWcYoe42r4rVwiu2lsuPf2NFMyNLb4HlqO/0Iax4C7hsCF0+GVRHdE4RffD
WNc8M7f9tDzAv+iliaUj+fYV75i5awjiPVeY2cnEFMaltwPnhEv41Vhclu1kWdeZDGBvkUsB7kEb
K4pSg89DI0xNa42bkDgTQctMZtpBA8isxHQaMrnCpVDaasRnWuY6Nuz8Sam78hFLdiqgfWM5itcI
RZYNS1ReWT8wjPn+9JnbKThhnDfXzA4bOqGpueu0WXvGWL4jJmA8moiJt3HvYtVXtIfuv/CHwSHj
uVj+Cngf82thDvr+caYvwsHCRK/uJ2V68Gu/2efCL1aDTKdrk3vf/KJtrvqctePKQQd7fVz7sjjn
ZkbADLfUwXx8CfqGqhEXe+liNjHuz5qorySf/iwNrbM7l/qzM6YH9bYUZWfvSgcyLpgakPaRZb6W
Opvk0bN/PCo9eeyzhW47LCVjD+WbbJesE9rvoEreI68WX+c0BSGchtHRoXlB0p98d5H4/gKXsUPw
lMYrs1xVHUDiVTtE28x0+t+ByaTvTTXinhZjgJ/0H42m1esC6sIhrb1vU5rEZztpY/otnJlxQZMj
IIhzoTJYULYukBfwApduiBmiRc5ZV36/x2T41Y6d+RARt2Ztos4We9agxB0XNiKYXtREy5VjvqW/
FeMfNuyRzbiE2c/geMBPNmzUSlRdit7pNz2BD7fYFl8FNvTXsvMmGC6Tf9T1fNgKRLTbsYQyGXfJ
VVXM1MEsAmNb6bFP+zv/oijjkzxVzfg/jJ1Xb+1IlqX/SiHfWU0XNI3OeqA5/sgeuftCSFcSbdD7
Xz/fUdZ0T9UAgwESQurK85ARO/Ze61vFh71SFxnZkbN28lgvPYI3d5i87mep1Dv1l11YRrBGqjiq
V+JwXco3Yag90w163Evbm4E2klwpjBZtF0id6yS1s2m5WoQeqEpT3cEw85dZcVljhDz1pJMg3Ub7
NNrNU2RFkPYzmIiksDcQDSeNB5WJDIOu86zKejsTWo3cCuCN0sbd4ceBJLthX0Vx9ji1lFy62ybD
3tGrPbLYDKVte/kB+WrW7Zgg1v1hw/+8kUry1qZwgqd8vKMAQXXc94j9r/8XD3HpDUpv3yRW/2Ba
xnT7EzseOePDVKnk87rI6SVuOhBKOYl1QJBOtGCdkJ+cXGr7mh5nIm77q92mwKM9dXTDS9KEPtKW
FY/2soCwg2qC9J8HzaJbEC1Rv/8pufuJx//n3WnK9OCvszn8tNr7Of795S8vVqYJdNrI38LJNNFy
3JlzXZycYdqX5G4i0uMmrEtlPd1AV1BP5JfE/l+nCj0u1uBnumBVFC9avzR/5VgQMo+hzSyQ+MkS
92XN/pPEXz+YPLXrYEP/1Eawz6+XssBImrlwk7hph6Jyb8AkMI1Il9camNd2xhIMFgQXuNNNv0zH
79qy+qwhAfpyHlD+QgXbZaw9f9VHBoSaN4qSxF+uCg1eFqxjVwHVzxtUg/RliKNAnzVN3lAV6m2f
9fktIz7MHj9TqwVxrDGWd8l15ayZyx3iuHmDE9HvE8X5QHxHJPj1zU/VP7jkMjIV7zYY6ONAxKW7
zSSjV8VM8asBYiauCiXwT2n2H7/n/4y/QLoWFPBl94//4v3fVb20aZz0//buPy6V5L//un7Nf3/O
v37FP87p77bqqu/+//lZ26/q5l1+df/+Sf/ynfnp//ztgvf+/V/eQX2OReeemfjy8EULuf/5Lfg7
rp/5//vBv339fJfLUn/9+QdFQtlfv1ucVuUf//zQ/vPPPzQTyup//J/f/58fvP4Bf/5xekc88v5/
fcHXe9f/+Yfu/J15ArndmmU7pmVhL5++fj6g/t21qHJdYWsYy3XV+ONvJZHfyZ9/COfvDLMM1bWp
gWn2u+DougqLLB8Sf+d7OAJDr2laiE20P/737/Uvr9//vJ5/Kwd5V6Vl3/35h8GB81/s7TZGLp0a
ghOU5loGv8q/pQKDe+gXDXJ0QBbh9jo3ObZKQV2lF3OoGH18VEUeHxFjYliqD6sL47AIEmf1C5ht
7eLz3OMJj5aaeiTyolaEosybTdk5im/RxHUqbHBge5j3lmT/umx1MbmDoTYoUNeKZvA1V7EOanKR
tbwrikJ7lpZ+a8YL/tD8de2w9ZvAVDf5MGUce06LEiaisIh3gauzDMZLka4qmJlk19X0R+DLN4tw
twWC5SRxvKUw+mOTGWc7Vx61+Wq3ojkztuw3ei4YY4C+HfMOa7nLKUxpgkFNziUHXcfC9z1X5gYt
4attKd2Gg7MJ7QVmR8t6YJQkrLofTA/fV9JTM+MzNns81RTmLSN+MlB7ZXyy2nqPWpmCLzGEPyn5
Ro2Le+gqN5ZVBnVUfEnA1YWR+WTrjF6RCEhPnBu7InqPk/po1R9JObKeRzeTXtxzNvKMZN33Haru
+sW2k42uMsvBFp/bzqYxjW15zbPWlq11jWZeFdgAqOtTvDeTNE4dRHUyWgVRdQjNqnin4T51rSe6
U3PYLA5RxHmG28faZgK0cTR+dPGmyDmKWO1GTanYmrHfuuiJm7J/zk5Opn6ldnV3vchtQgvSXT56
ki/6ZDnQUNkg4TmOpR7mZBFpNLsJk/oY1QQ9RcF8CaCniU5ZCSY77pm82y+F4iJfBZCbzjtk9X5v
6vvWNu7HDCdrshqQqPBnSHurcNeZ3ho5O2JuCH61Vv1Q8EnO0OehU/Z+r42nBiOwZ6/iIX/BcNVo
ebCiuU8yppAYOBxJOoEIRp1vVEBrTPNy76JDTTBqVuZrnJmzpzFRCMfF8jM795S0fC9ssuoSMQcE
P12sotUx6SgbqZNISCev9qpWO46m+TSO6WGNvLy+kbnuDV3/W3WdALeAt7TvucqpZR4/26e4io89
cAWmX0wBneywJFWgsPF5OJU6dNrZrVCH74g5j5knGKwjBGkWcPQeuQrDoXQLC/8+6kUBBxglUxIj
3ysTt/cLNX9NZjRArWb+AixFf2B0c5499YTjhNEvJ28/FZi5seIRJE/Ho6uRUDK+hw46l0wl5UEd
an9qKdYEbL/x3RC/ygh8zwdJjtDri2w/JnZ6o1INSVUz9pOLHUYO4wI5z22B3fV12EGeI+80cvda
KTfqrJ/VLsf6aSVu0GlDS15z+qSa0rzIuDcfh+oGARfBssmIiSHy1LYFr1F4jM1q7cENC5wTScPX
579W7USa2DEhHmoeZo8898swcNTm5DNWD4l67uHPlIv0BaKa3LR2JpoOckvXcuVsNT/FxMbzRR4G
VngA342teqpKbzqbvQRjiTU+kUPgUdN5tOBOnVL77aTf9Lz2gDy8tYRf+zoRoLzoBw78fbxspa0+
jiOROFHjCfFOV4JgT51M399lWQGYWCkCdE/VqzAyo6vz21NUFkcc8/CY7kbUPnSb2yrdOg3xGRaG
olbxB/moNet2LrstaregsLOw0+9nhC5TzR3wy6h20Hq4zZsgosewHrHv+dCXw0y9iWIiGMr77r6L
mi3g0YNAmGVqT4oYAx3ya3tj0H+HCO4D697aibqVcLWYUfmVcYvYjWYL89LuLZlR1UfLPS+Tn/Z5
QOMO1Y3Rb0tjt0LuSmtk0A4W2NpbNRxE0iMwBWF2TPsUvutL2cwXTkO+wLg4k5DQ9kagcNS7Jh8I
Io0NZcmC3jXRRUOeKJ3DzJAAHkIKpTCKl2ep7caGnCvru4N0ohC7ul4DabJ6P0MkJkmDzQVFag5f
/AUPGMp+pqdJOAPrzDYtic2IMG/QBIb44bbTEj/HU4oY1N1jJx0M0rp+N04ItDlcM7GVuJ7kgq99
xSWIoLRL6WJjlWBf9FMHoX1nhulMXlhZoEhDeXjIMVAgQPIbiWomfeyXjOKvIJYrfiNAXDaFl0h9
b1nXWEJt9RAWBYZ5il3Sm6rtmGKSk3aoar/i5JuOv78u312f/W5yUD4zM/v0HkvWBdO+3yOpHV39
vh1J4aDlO4IE4oUneq0icfKzm6QHv8AbWE1MSfuZ+fMqtlgHGl+7cgC6jkTPIXDUbN901X020Wji
dLqQXGRvRQ8QbdXd70wUbz//5pL93CBVG7Lmzhq1jXnTrsxKMxXTNfO/GhEHR1BpOpmPSEbf5FXh
69PMlUqex9U4tG67W9qCNQh9eL/0V+nkoyiiLfSWq0EDhtOvSHtDk4KrAJjDBx2ygAkBzbYWV2Hl
O8NHlz6XveOvU+zBvefcR4qBRRd/qElfuo4awUBMzHWzxxEng5sLxFsPEqGbLJ6t7JUnKLRQd+b9
elbrTTrvtSjZxxNiOq36yJN6KwA8SHcIKN9g4z9HvTxVKZTAVEc3UtJRjOiSvNly9tG8U+4z+R/G
wAnL0eUBKm9TsiNXQoIjzuGKhE0AR2QHWvHQzsYBbJEXx2ykOUPcbjv09UZa/a26mLheZyiUx075
dFldGTb7vfgC3UFOLuAaTF6YOCklaI+ABW91zpr0yFyeaY1wILhpMShDGIFBpTY7tvftkFXbZa53
RWdtqiqnZBO+U9VYzMezFvGyqW3+ERnbsRnfRO8GBMA2fjV3u3h0H6pZOzUWe5BkYwQY0LB7ZpVA
/uF+o9vB30V2NtoL8uEtqT+clUkiyzKtxy5y35NluiB6+JgGbvBEazb2vPh0PNyzZMw42fQfzPIR
swMkzyrG2V3K3JdS/UUdQyEZZXFCjGfPMjAOoO3SMawqlujJHHxbEZKc1PhgQ+P0SoSP82fhmvEG
ZcFTE5t3kdsEM3cA8+idBD9EsqE4FON8GkrQl6U2PoDH97WOoTBGawZxUODSsKgxJNVZ6jmOtWud
NSAWKwDnyk2RImtFKRUny2cxXgFYw7Wac8g1d5/0rLmleoTMvzzA3DhhNXmcMcONM2NVdwIjTzA0
q+M6Mmk79ob+ja/ts0eDa3f05drl0E4Erceskpjx66Zj/WhYDoZjVePDTZ1Xc5oocTzaCP16I/CA
W0lV0settl32W2SwAkGH2wS5a07zYuWfw4i/vMGhFs2+3ine4oCaIl9kHeAVkrFdFUcT26w6dD4t
BP48ErMlabIfSlp7S3JfLDWUwPrIsflUjzNtt/rWNSnUOslWjl5cI5JdUwm9kOItcr8rtzrVRbub
8jTs1Ruh9nu5dGCkuDdsjSWxRfj8nCYc6vmn1WLJqusdizRPAc4fB75YvqIqNciLnnzJH+AAktbr
LXFL2GkeGQnsiAZ8tqkPIzvapGWwqI5nV6DPpoxAUctnqp849BE/06LaZhynO3gia6MeYvVXk1mh
iXTcVi66k+/mhixLjazqfqHNX/Pz4aiOIztxcbFYNxbuuVS8V6WJpG+/mtdEEHAt1N4QGIogX+ej
tB8LxF/OBQckV7f1XA7ZyWgCkTRDYJ/YvKsLjegDX7gpKuueiM7ci8x2M9mLXw+mX6t90JiolIUS
RPFvHlO65AoovMwfJnVHKNdLQvPXxU6OeWxfarXYNxA0dRVUJS3Ur3wygsyZkc0xFJvYTFIJ4VKl
igGyHBgZOjZFgWk0AEO+p4ExbjBopF61slxm2EIPiCJex9p8c+xEhmzwd81iPGZWHUSMZT1Fm7kV
iyenAxXbUYr87s3CYxgf58y1mG1hbN2Yfeq7ruIl6KbT6NkYKEWpravk05pxX3OKo8hxQe04zOav
146l01+Me4GuJJ50lJ2fZf7U08vWaiwaTbZZ82SvOnuTmzdn99IFSYdq/N73mE0jkz1J81AE6c1D
PkNeMULVMemoX1Hry1mA0xk0NoyjWzk3VnPXqPleWRaKLiTra/UwIUBVbBS5PaULsXrE1eXqgAG4
DquSJ8UWfmcxF6NB5S6TH62QIhbObGM4zNFTM4+blazsHHejwxFXJzI8WctbuxuQtqubNe3P8uz0
t2yWbCzsQ1G6U634OKsvvXUtfnf0Pt/zpWAoPSDXmh9iyK6i/o6z2ouiw0i1UbGpETZBH/S7eF95
NlP+wDW7zBFUahpQSSZxJ0kGJ84NGernmOwLhSOnPu4Krd9pqHNlJo5dXPmaBWaTIkWuBxu6XKE/
p1a6y+0XjcNSEX1I5EI9wiytEk9YvyDFrYFefWdFziyzuIH0ENrlg+a840HwyFtHUfsbn4inu++l
dlwiZ4sPH/9KtFnRU18cVdxlKKWHbK+mOefNu2F8rqnBhDjlDXHgbR9G4nWMk3CFJDoQrr72XNVI
+jD2Ac8Ap7LgVc3e3F9GymY167yYpaJTHlH4+dPEObjWN9rCXETh6nYuLsuXtcnZlJ1AQ54bz28K
pJ9ovF14fRjrbVYVu0TkbuBm+NB3OC3FmzYZt6C8tq1zBhj5MQJSyQpUkeWKpx/LUubpC0GgsW9p
F0EehGmch/LDylv2809DWPCK4Dx0uxQUsp2m+6WcNhCjQ+HG51YHuQUGOa8e0mk4FlYoKlAEwsWI
1gcLvmkeDDql7zYlPK5Pv5vl1qLAskuJpXumkiTGFtmG7LqT5VIYsuwsJ6cEZqLscpR/FnxS071r
W5KddOOGtqAnlOLGTdy3QZXeHOVsyWDEKTsWpUZSo99A90HGguuqGvbrMGyM4lk3v9tiPS/ShJrW
bmFrBKlZUWylp3GYIn8aqj7EV7Gn+XxLhmK5aRsCXUblQ2TpfaHQt45YJSdFYMU3exoRCnkW0nkk
sSPQE+U6BXmxBWtBwxUsrobebG38CThAa8dTAJkZDXav3C7gopC3/5Y2SYC2susdLGqavM/j6Ogo
DfUh5oFiCUANbAG3hvMgD5Hx3U5XLPay6XD1AJS6w/RKmCKSSABJSrvsJkKn/a66na1TTwjA6vQb
ol3ZsLttTBqpmFy2FmXXWMO1bXC/sPu0mBb6nPp7Ke+vAo3ld9cTs8lyxemqQ2HDrEsxWZ0r7bcj
IJxAfTYWisOy3sdcIc+d3ybWVj0mdYQzAqYwDermuv42SEhfhTyYEcQY433m3lC5bjWIR471MWGp
dTl7rWEwT5AvrAlei7Aycb4YtW8n9DTCpXuVjRutlsHKyLfuJFBzyFJY9BVmMb2eDYQk0x4n4wyj
F0Bvb8ReXpavKqibrK8ZTk6077NNbIswNpbLKp19QgSCGRGlIC6FM2xtV/em6c01v5biE0zINlry
XSfEfTfkHiiXjRi6oNT9MR7ZgCrfBs5J/53dPQ+0yjmnyvBuk0LDpC/1xgVZx0Oh2rcDihqwE67j
p9P7xOm11R4czW4OSi92eZ1lXq/KzTSh28TIS/xLGUbK9F1eR01Fj7CLIdXoC204LOhGjueUBe57
hKegqPuL1Txl9ifya7gWlJ2tzlVRrCgsKg6uib7KfeIC14mVxUOddGKA9mWYX0amIR3KTzZHbUSF
m8pYyESKrtjnHFHhSjUCSWZp/YYaXWYTkbzKs8gQFGNbyXm8Z3aHVjU48W8ZTVRFd5gbullYMqxp
X483VBghrAqKYiAsg3pYabynhAEncUG9be4HnQQj8iNBCKk0Qyd5lzbmY2NguDcf17LaaTgucrFt
xU641laBU0ZjJnTGN+uahJtn7Lr3RZc+WDwHs8kmX8/YtU2mOBbzgLLk9yAf01IvEXLAIqakLYiz
WpqYJOWDCgzatCsIX+snx3Wm7mWgTu6ljfymU31o1dZwUpqXmm0/Ur6tsgMB8KoryYYj9s9OSd7C
i9JlGJs4cKrFTpQGOzAVhPjQGc15xbKxp690zqgYbapEKLNoNDaD+T2PZ0sBTqYxCEsNbUttfzMj
vfAWjmj2+gpRyR8p8wmtJjOt2nMc8qruQS8WwkJCFLQ+d8NdX+f01JL53c2bJ3xxMwsXPwvY4RMh
FM+4Kd/BEX01LY6nlpMZmFM62Ebp+EL+0tdwUra0BwM9YmxjwrLWSOsgv5VnJepoZShk7KyS9Kzl
SFAeIe9mQBsWv0n7Utbu2VzqI19+VLP8eeLIqOo7cjh2lntasv5kL7SoewzxAsCdTkGLIbyt/HlN
783oUQrmrNTASf+Sh65XUk43NsGzsji30zMWPrP7RBJ/M7YX8vx4CRMO0pTL9oqPyHxkaqhz2DIS
9EHwAVAJN7WPrs1fItH6bp3s9HhMdo6WP3VoDGMp7hISgfWcV7yQEMPEh7u4mBLdwG2qC4G5nzUd
H0WvHvFaeiYR6925yTCLxVuN7pkL/V+raCPRASj3SaeGjDW3Lmx9LkSAGvOInowiD1Y+lnxNp4C1
DM6ytZ9dufjPHZLnYkwCvXmuYCtEZXNhfsuz8ZvA2E6HJFC8cTmARG2XkuDwp1zwpGYmjYd3WTXh
krNtZeTIJQ2aDmahyXiO4WFP7rznlByRPzcR2oGYywmApOE6J7tZdzfZ6t6A0mPl/JVZ93DOkJr9
hh8COq9gCe8hYDdfAui4WRxIq95NuvCszoX04ZwESE+Nl0h3H7p2CFNlejLGreLmgYpBtqc4wZVe
x7h5EX0saY0v+lecP6+cORLxywUYMzrafaSgi86+SgYKWbFuClFuBjyTkZM8knfwib99b/VDux/c
dg5LTbTEazs+DASvJUOj00p61vkzU9jDUutnavS7TscLVMQ2aIiIx96oLaRQ7L0MkCGTFAoROQaX
SusKbVPmMLkXsl1HzThnDuibGA3byhSCgzhPnzRvW9wXg1Keq7EbaOY59mmAF73PLJektr66QX8N
HKt8lXb6jEkXgV6MCj8n3TtNaGQs71OSemtbHtg0l/tuZoF3svTF7jWCAeyMctQ19rJgotuSKmDo
VM0y6bWw5wc46ACvBi3aQgVliXanVKzIQ7JJFzKguwPiK68kPrJMYfPTEEFJFJbEc5MxO26ZW21j
ZzlgQ4L4HR+g6/pKiT3BNjiA2i90W7t2tTzZTxtoTV5MT8/OXhdd2Zu9jvyhLGhXtOtLLSHMJgrp
Wtc3dFMjQobVUxa59ymJOR4MPdG2+S42xsC10i2xIj4ciI0WrWciuHb5NfHJ+D2x4zOmIRK7rbdD
komNoeq3rlVfLFaV9lDbTQf03/mwWjJZanA0nENIGYu/s5EnP8dkV76SRPk775ewjql96ODqtERj
hRGGTBAS19n8NM/Oi5MMJLyMlIDEKnhxXQelS9Opx67viI0adldQI5YSkGS8BPTKsF/Mh3Zgm2uz
Y2KxBNUzYYLTiQt/WvImTNNXFE6+m0F4qhrfIBgmHcqwofmsc7eglt/mrEPjmAftsEEHrwZCAdkO
zp5ideGBoMVzbu002ysORDC9Ccyaw7KBQmW3zMSLWWW81cV4Dyb2M1KynmY3+5eSRNHJhjTSqL0L
Vk8tjoM93WK+XXeR1lce0ha5aNpluT7Fs1XuaPeLoBa4kJ32kpO2i5eWrjDqDLysLkVwvO6nUaFH
PROI7FgRT0YxWTtFGg8Z0s2NLq1dtdAwXG1+gRRP1iY+zQI/JEl+81YAGsgWC0sytrXc/m2QoUP3
NLNv8n3f4PF1ovIEpgzfwHKaC5IZmui2WqO3uWu7TdOym+MOHabWPP68AYI07JWGQ981L01NVfdo
rfLJzJ8gVBSPqr1vKjifIhb3RmJmW80NSJ8hDGAcd0gRv3udzPNeDHupFUbQDbY4O43p1dMw7XqF
16dx6RhZomCjdMf2sHYuSrWUUcXCYGNs8sOE4zLsnBJj74qCuiLV1LZRr8a9sRyIFghGZ2K115N4
W0bsAjbXwjdNLmHO3T7b9ZNI7GYPX+qEXzY66djte8s2t8rciC2/2vPQD3qoZiKsDfBvma0hPkZ7
zw3NYw0BB7W8J64pXJO1OtAxW3KVyczzpnRhwNKM0gNvlR0RekD5nouNa3w7FUyW4RoWGoGMArWG
dY/pZibLOhjXyd44KFcEqrdDVCjpHhvFb2KNYZF2XIhqnPm+3PZHpzZfpWuiJ782oQoKvn7Cp8jx
bKWJiXWLWgk1hl+hjbxbK6XaJzTPIQbZoT2pz0VluNhR8YlhOUrQYnBfj4m+q+yEV053t27NVM8G
JrS3rk9pG06WORxq0qPAl9okjuWuu+2H9KwkrpehcjziF4ySm0yu2+w67krj9MOaXWMTNcbnqL/z
UrjPkMWvQ2noEzFMEDP+LGLFfQSuOfWS8lu2mzIqXkdDP9uCHSCvn51RMbdukr2lOH/QglpdoJv8
Qnk29lxOftEmNe7SlnXWzMx8lztMLgcI4Nv8nHD0lDQx3Mx+BngErAx4gc2cyyKVcut2xfNQ8XWR
inqwcxJSW3Osj1m17sxIC/Iy+QTh+kil7/qsy7MHG+MudpN3RWMkid12pSCjMddwFzZkunKQTm6L
ksGZS5C8K9fJFzPigLlKnkZjGFHBiDOTluiux6vl4cEqdsZAAZCsDNziWK4Uk+VdFHf1xnWbd5BZ
wy/0N/jJCGBqCBLY4bp5NexeoSNNSWnp+WnOhhdcbRt9GCndu4SnbrUeAYLfFUmNMwz57xzrwz4r
p86zY4bvrcRYUCeWDMVg0wdTXYu5z/IdaaiKufP3BdEU6sLKkgwGDrbGphKdYOYqFXkkoLSbquc4
Qzvi542R2CoXvKGHa95N2mwe+2uvc0jL37AuvmdvSozHpWM0lSbRAaYfZemes0OyM5KZozucbPZt
uhO9jnCiX1m9Zhl0lXE/KfSqooL27dz059EKhiFDrQU1we8krk3H6fw0s6sTtjqpRfaV9M8xdlh8
qfSxn1WxssfD1IW9aYMiKRW8Sm1Y8PfkMxpAQyqHCkbeTrGqrw64KE25snlwBoX+Y6McVjXmXkug
oqlWjbc275+xUOKJLvNDqxY8Z0NzVJi15o7NoUxUU2D1tGvrIVgXdQhKU7DfpjLeOllMoTIUvlum
AX9VtiW26KkS461RYfU360b3pEI0QXssSEvesLbFxKIsIR0veQCDucva6g0J3xRETvzBZImaY+Vm
kDKMF9PeoBN5lzUW3chp7qIE/wvEBwZqa1sTtVNRLnGQ1g166EUOuNViRkXuIbjJlUxT9hDU2F3X
+rIGwysHLnTtVGHbQevNkXsHRpy+Kn0dyFxp923rvMy0mrxcd/D/s5NJbAbYuGgr0YZA5m8/QjV8
iE1Ja66e9kD2fXRvJeeH/Ao8tKyNWxkqkxC93RRtxmlxzonUY5S+s/UN1zm9cfJ+r+JnO6ZpJ0Kr
xTKrQAu6kIAWttGk7814bDaKaT8qSvmljPnwUNliYbhE3CriAp3rYrsb6Sjlo55G2oPgAOM3PeOB
SR+sXVPpW7cU4lg37p4rqGyXSKKdccebxOmelOwaytzKBVW6MHZk/2DNZLVFriPFwV4tJewIy/Zl
abv32JbCBkQiTjJHu7SoojgH5pA7VDNUkNK9lphcqmh+gxMidtJAqTPW1W9gMvHbmslfSvVpY/Y5
L2uzXIqm6P184BXM8dv1Y2vj6mXNjsYEYc313Ro3K+fPoQ8VM31MpcEKIzNKI9wMKBOFQkuM8Vzd
Ja88Te22XdDNkqtXXtIm2lIUM0LTuho/fs6fnqPo19SmuavnuvJzYkI3SMcJJcn6IL1SOSrdTM9E
fmRngoqWADb/5FtLiQeqpKHh4gU8/Lyxr/+XWlLZO8mNEJV9UNuSHrE20haMEmOjSfVDorQ0iBRm
5tIxAlgItzdXOCq5GYFRrlIwrvpupu98iCUrAaLLNEwbTRyzBCAWCp2c+sMuz6sTN2ft+kZ2CzlX
wGx2EYgAjlKLcmN1aX8Bk4FZxV0uk4m8RljvhpIll8hEG9/h0Q0JhCWzscTxWGk49bUr2xNFAp7F
RYDTFC0gn6q5GzXFvhGMTeZ+ExW6juiWtsDScnRM8frfawnZJ335qbhNe87z7FDHHDVtPQ96S8mI
yMugyy4FWQfjeGNyutsaTf620l77oa79sNZ+zPNrPX/LOqmDuNDZp1MsaQAJqiCPJ5vHAkBfnDik
VQFYHVc6fXZshjpw2wshiG+TUXFwKwVedLaRZ2FliY/VUiM6hok1yUEPrZJlkLXpDjlW+eDkY/nA
UNYvCCHzW1Ntd5mY7QveT7qngxgxSpc0H6Op2FepFdSt7pAalTQBiq1hU6StsbPowm6quu5Cw7K0
Q2MU36uZJWQa7FLVLG87HdOfHPFBzMuCmNhsDpRr93Ka9M3csfvUas2orRqTG7DpyY01Gr8AWSxh
wliqa5XoFly3gp+MNzlUbj/XzKeMo4E/U0LddYk63+mZRe+JSZJpuBPmff7dsRcOr6NYN+UyKGHd
AQxohU3PS4Uq5Kc5iXnjKOQZ1dqR12K+t6xxvhdOPB11oINrl7nhlWrs57XbQ0Wdh3Ot6WiipEy3
mdX5sassO92y6YbUlXvC3dYxAhhkqDsCelUGjpZUsMXatKswblxrMegRR/rGKoGYeP2iP7dG5NIf
k4TKZvadsShfNgNTdq1CB0uKBWokqrkyxuoXyt7piqhjqLucktntT1pzDc+i68mQTVY7cKRFaKnd
cKMBLA7HIn5hwgAGXF+Ut57TbLZ2Nyh7Bxo5HSq2tmNyjz6gieIBx44iD3OXxZehFYiIFsF4by3O
KlwqjAkxTbVFZIFioMpxoLZrNWW2NdQR4jvj9cemWl0F37HMLSqkcjqVSOzR515t8QggbZ9bZr1p
DPTlJjb6FKfKbVen5MDEfYoKmDC2Gr9dssr1PVkr+L969LLGKnqcHM0hz+8HUl3KtKmChWFNz/bK
NsIOtMsMF2+LFPbd4vb2nRvRqI4zhQZfJphbo9S7xAbZKnrhV7kGIFUz16NwXedSZuYu14GUlepZ
dD1VGQIx3+pGzr4Iok+yMhcaenPModtpHLRoYw69x8KnrmNkWkYCQhTcs5RQIGZZx6qDMbX1a3s9
lMGTHGaElKtMlzs7p4vBt5y2s7MYZ4l3ouu6+JCqrbZtjZaYL3wnChO6MLdbGtxuJp+i1MasNCaX
OFXqY49u7YdN5mtlW2xnNGSY+mhbL1F0m06UpAU9k7kp09AyMrkjwf2R9Oz72GmzrcBrh+ErN19T
Epqykh48AY4gDeuCVo8etQxEx0+7KWzyNKZzF1m3joU7PxmZceBnwNMxL5pP2kG6KZoryyq09HU5
O6NJHj2M66R3vtrCfJCizzbNWoD1w+FAzjgT0lncTe76ImuOrlZs1+E0Rk5gKLIN2pm5TY+C4n+x
dx7LkStJm32hQRs0AttUYFIWVQluYCWhtcbTz8HttvlZ0UTmTK5ncxe0uogM4R7CP7Fp2RcPIXLy
KqaQr4tBeV2oDyi/mrjYOXhhFd9zX/2G7dVnBijaxoGv8hxv3E4CYEhQUBor0uEeQ2731c7aHZLG
5tvUa8uWw6Y55ryWB1nnPtqqs0dY39l1kAc3Jrw/VdfKI8bit5xHoNiKiNJ233/Ti26+RvBKB2Jm
vYRO32yVbECERbPvYn4jGr3lJglzy0uVgMKrdiuShINUpYIlawabexGPFxnZQEV2kzsZ148SY5Nt
W6vg2tDuuLGsNPXyBfmVhBj+uJ05HBqjyFCDdFuv5DxrUkLzA4X6ihXuuLuj9ZMYWLuhWIT6h41c
8nDfIBDAn0VyTPwvSFBZj2HwHSjt58aZ/KuyQ1VcLfpnZBfBO7Bz1oEKugWBlXG4qeO4uY4TMDrd
OIafRjg6QZFdmQPAA6dF+8agUjbNBdQGkYHQRVMLc6ht4vKIaHAeB4u3qWueygOXV8KkvRUZuUL4
Xxyup1vVSYzDpOvwBqnH71OVF25YgcZtUnJ57EU+cEKrDTjmvPlaVXVjFPG8KxWQOrl/FEDM7gAN
P4WQ4njN5LLe5SnefyFOd4EwFyiIUZNYKBmIEI1wFOZG4ALUjzJrr6sDiLKwU8G8gOGE0wljO2U5
T1r0kE1B/NCJ+7ZiAkyehjdjZ/kcyEt3g1EzivrUK9Grcm8tXEBKxPT24+zcUKc4WPzg20j7DgU8
h5+nfO9UHFoR5AgQwHbqvYEAxyENox9j2qrXWTsdU3dEY4QH4Da/dQa3535n83KhBqVXqHl2dIP+
2sCBEX4qBW7T3mnVsRjL7zNStjdifCsW2ExSab/1WLfAHfGGiepwvG+jVucfPqhJWqKYTBVBGGkG
r64vblGCWV742nivpGN97cJgUXv3ISvU362qlBjyUchH74/yjnufmmD5rJCNEXictZga7XnBNj2b
h5xNa3a8FoXiNRbkQR86dNHzJJK0bU75dzT2IsK5CI0y5Zmnp02MWNLGypF7mKNiwRwkzQ3vZy04
YF5zUbucWXscv3kZMZ2IyhqKSZss72K0njiPcme/b5q5otpj41ziaggg5/GVMhr2obKb13qc/lRd
N966oTneKst/XF05lKXtX1UB1NGE4/0BOfoAjSgj2QrNRoYtqnaZbbz0BkafU4dP/MR9ZshKts+u
0u9nTZ/vmuQrAix72K/xYVSTJ2oGI1CZaXqoB5Sd7bgxvaJxsWM2HGNb8EgX5/pdoJU3fuA3V6PZ
BSy8Biswc/pjporzOFuVeFSKwcIifgSvg/1a10TBcXBg6FPjMvfYyQq0gexjlgza0SnV7cjj5rXx
EqizemulHXKl3Te95+EpF9omLn+TyPNDJWC2Zdb4PYZUDqHK+GXZr6E7UowSHT5r4hi3eGh1NtUK
ke2ihgNJHWn7FE7Yxu4jKDuqG3O6w6424Xo8qsAqMBfiRZwtvCqbe9L5BujveJyooSc255PZ/ynS
ojiWmoZG1mLInWnqVtWrhmd97tuoYn82zC+qBWhC76mkdfZBb6EbmDzhRTbw8a66z2wQEHMycmeF
BQJWkIM9oiVArpX4GBvahFbCgsKv/QYoh4VpOXjDKCYFKlV2M5hNBY4IFUMTFizvm1xwtLTiYbdJ
o32lowVd1zE+K/6wizLK3b5y64pKu4a8/qxj2u1BfWduU3FwhxBuhlFmt1jPPVP+9PeTGePAGnD9
M6LithX+S2mrFVB4OiLAYNmcIxX0IbdaZMWf2p+deeApXb9LgbvwaLsVjjPCu5zHY2UXnwVPSt6g
g9A0KoN6FLgMvV02aQ7u+QySsvCh8OEJMd7mevbat+YTshntgzn0N8YY3JH73/Rm/hGpc3T0OdeN
aXzbLOwEreExN1lq3EmhaAQMrGH/EAciOpj5L9KsskebL9qmvV1ecam/LXhUuO45sAB7puimGzPP
STs4AzXw7R5AIohosDgxZsLM88T7UlNroA/QadxNkb1BQ/AXiimoymHkmAFlMSO2d60fHBSMvK60
e0TWg6d0wJ250TLe/5smwiSggwpDRVGbCir4cNiD+Xacw/GP03/LO42bcZy1d27wOyh8nhfriZNe
qG7cWU8OmMgseBslQdk350Q2cQNxB3D96LTfTK6FPZl4DLMUXnMevtadz922JFyX/40UqTaIBaGA
SX3MQChCz6ydPRzY3TFeqONDOaANrM7GuGv95heafYt4AYpBjqmoW+C9itdkxyjuPNFGIJW0ud5p
kRJj8oxN+uBQawypO20nc0YZualgwkb6TWyBf2jNvQ+XYWvGL1VU5eg6Be7G4O68a2wmf5ywU5uU
2DkMTf+iVfzAwJlCz5rLt7qF8QASxdqp7vgkqJnthrJO4LR0xQ6i8e8epkPKg8i1qWp73UbaKnDL
+q6pn9FN4DVI5+ySddaDCnFuP6hgg3B35OBsg78Q7avvg0rl8NVv1L5AGBxHmWxg2xC/esPBLRpx
JrLdTxS0mn1cAbyg0sHdGxnYW3wQh82oRQuo9EuVdeKfJCDyWOUGsNxneSzGZKMUYXFQMUAEUxPN
00tUzC5vqTwpA74YNpkO6CkBF9+U2BqTijejwWNfVk17Q5u/YOvCHPNKwP3tmxIaJdqFSC0H9a2C
jSg7txgQh+yPetT/aDUbRTuEYq+mJ73Q50XRc9iGLc+9IqW6aHEBD6g9OUNfXHdDT7G0KTgShuqb
qmNFIQqj2fr+Y9VWFgexoOMhgul2Md6krtdl975obwccVK7Qj/iu6uiPVWh3b/VuJvKn4sVUyBU8
GzBAfaPd410dmNZPcAifsdSovxVGdIeAjvXb8ZWjayA7VTQ4zvrOCw93PwYS1W0Aa2Ac0kcUHs0r
rBOv9cTvqEEOyXNYDZ86WAA7pwttD0MV54pXsQCWTv4D6+uXboymx9biDJS/ijqZXmyfqoNL7XZb
x9aTE9X4VKNLwnNK8cPM8y1iEWOszVdWwOw3SwVdtAPQR66C29m0KAwTl0wJz3ZuBhnCsBWVlyNb
u9Lr9DPup+JGsxXLw6wl3Or1DPJSY0j+P7Hy/4pYqUF6XCdWHvNfEq9y+ff/5lW6zr+IdU2zuACZ
QjVtNCf+Tay0YVyqBsqdwlT/4VXCnvwPsdKw/gUR0+WWYxFJpmX8D7HS/pdjq/xROLpjQnh09f8X
YqX1F6tSwZxj0fWjqb/Ngvsy0rS60IYrnmVyTw9h8Kkp93/XSsxzqhsrTSx+xT+/P0V5AMFT+18B
mqdIPTrjld5heRVOyF2aPhiXdwP9H6boe2boWgecv78ODT+MOi3h2KLn7aPRAfuOOc/diA7wxGVN
SIxTPNyiGB+44YrTzHSfzHo9eVPCCWNv4h729XQj5sooLf17N0oTDwzz1KY0EiIPeDBBDY3bwFTL
c71Ya2D5+7sGSnC5jmobIBBbHoA3RZ9HL9jPJcHmsg6w8N9/3yXV203K5b21QlSr5nmavoS6Pd6f
/vwyn//meS/E5v9ZqIuiy7ufHztKMg1j7lDdyFOMqtMYNKKj1s1bX2MYAnNi8GtIlC1Z73SLayuL
0HvfImVASi48Xu2zutfiBz1Vq4UlsrRrpJZTH083szYvC9/5XccaW2VpBbm9D6eyp4oezRR6whnP
wNPfXxk42Q4c8UAVDYfJ3ndaad7ZruKIpxZUysRbTAtzVKEqwpVxwhvtdIMrHVKleC8Fz8PO0mCf
4hd2XYSd3wEe6yjTnm5gibsPloIqhbyI5kFtOwPUYToVMQ9v0BE4KGGYy23YqMRk81BkpePz6ea0
v5nn/2fpqVL8l07WJFYzWfsuoHiF+J7wjGyE5jm5qfKt6+yRZwpz4FbeTQ6mpInKzX6rBELPbk//
hA+XIqleSg6o8lc+1kDCK/VkfknqKXyoyrb+1ACAfrisCSk9DMkotEG1XE9XxmhvalWY3LiDYLEk
lsCC/XQra1MndSQNJsTHrAFRSfSHIIsVf8J+OlYqGnAD96jTjawtQKkrBVkHSZnW2iNtwQspgPT9
ZIAFPf31tS5IeS4FSmY3BrIBiRFFv1V0JW6bhjdyFQB+sTFbLj+nG1pdd1LKw8fXKqvQgggd+Atd
z/6sW62D1LrLtdwFLwZsD4ShvQBBs+E1afvd6ZbXBlDKfHU6xGWpVxY4e4yt96hwxQEAJxdfissa
kHKePgaamFK4TzbiAiOaQQk0vtHKIv+SBggY6VijU01cxIAULy8mx/7U4pCoPDuKqQZnFvKHWZUG
pCTXCBU54NEiEzgYaA0RxY4NStXJREm3qrfKMIaLRr9xprkPZ4TmpJSHXJ6JEy4KtoUiZjDptVb2
+xFRtd47PSNrGUbKcYZZ+GIoFcdrAU5RQreLXMWPWUNUo4x4CjkTPGv9kIIn5FES0EUpKGeb05EX
JfXBDbQ6veQMwjDJEeNHk0qGtL3OqRAEUuPR/IYUb7m/bJCkuOh6p3AEN3avT0nDI1C/PTsriLJI
4836dBtrIySFBi/2OYZ/sfDMpl8e4ScxojquTtF8ZoxWZlpIoZG4ilUBgWIKqtpwD1XYgUGA3NNB
C1dS1OZP92OtGSlAHH1CVl8ZcX+dMkCp7lzdN5Nr3E29lV5yJLS5CP19csrcHouCLmDNmlrWgVdE
YOCxpgKdUB+eXfW6BeLmYNOMTcQlhzWalMLEmRgylVdTr6+ZJi+0cIXd5agKG2cCZCWviGU4350G
KXQE6Ikx/RaGZM5B7RDIuwW+0C82DU6k3SdW7yB3prXa+O30TC0T/1/HKfq0rMR3TaZj4DvFPCCr
4uqhdl8E5tz8bPQ5LPfKXMMQTWI9DTh6pGF7q8Z6qX+dTJQwH083v7LghZQSJh/WhUiwhMDzotuF
JvoTg+2Uu9Nf/3gTpXdSSrD6dowqvXI9Q6Uz+xmtXJ6UgjidvABmQPAF8f6BEhpmz9b9yPU8v0Mb
RcRfRaJb1pmY+/DMwI+QEgd2RLY2jTGMPyMavGDCKrUWaf6kiAKhDGBYZ876a2MpJQ8k0PNYURzX
s9JBhU2goVG9KABMzWXL05GSRxMhVaSPNW/z0+AD5nJwzP5clQaMexDx6Fbos10GP8tsbvQzCXEl
kThSIjGGPGUqatuzhZ8hAO64GnT0JKh+I3MDHv30OllrRcols4kHZ2dzUoQIhSM0Hoc7zCr0XaiV
F+7hjpQ7bN9V87gaF3uJoPV0WFe7tLScw+kOrEy9IyUOW1NDym7ormDNTVWx1eIdYqr6/rKvL62+
yxEcqdFI54nY0xssJ9RQ+5IHZn1mhtd+upQBeB7OzTENZi9ylPlxQH7J2PWBgvj/ZT9eSgEIiLQl
uhSzp/iZe0QEHbWvAk2Uy74uxbYBZKlEoHP2Wh/ki5n1MMbUxD+zLtfylyOFtMjBZqLXOHsaStXG
0F0ZyniXZQHlz+R5FIqnJPbBgTuhZ86ZTW5lD1oeKt9PNmoptTr4DZNdxt9UJVKQaR0R+6QytfHn
oNq6bXqmqZWwW8Tm3jeFhxF1bE0ZPPi6v7nrJD3MfeAGXjs49pkhXFlethTaRu/0eZz4g2cQ4E8u
3OG9ZhbJmXvz8ks/2D1tKarbnOQ3zDZyuya1TQLwTUmS22GRZTdM/ys63ZhL+/GZxbY2Ncs4votD
UMVo+89UP2C/omhQG9YumHXIql228wsMcsoxPdOxtWGTQp5N008SDcmkqoh9bVtberN1ECcId6fj
Zm3qpai3QMsnCsKce7CL5XVrw8juM+Q/XDwAz+xWa12QAp/nSAXuAXL+dQew+dnXgiS4LUGl/D7d
hSUgPpp7KfQTLcLgvNfH/YLOdzDy2dYIXk3uIlNT7HoVI5gpQPrLB21yusW1HknZwMLawxT4fu6r
NOQZsunQE3LhYJ/++soxxZIC3yhjU/dj0e/Rc/sWIO696Rv3oWzi67a04suysSWFfFLOCPw29n+6
AH0FMEtvn+vCygBZcrBbAkPzUOv37uCqYBv4enP5AEnBniCE5acNX6/mhipnOX0KSvseSRig+TYV
09PTsNYHKchDiKuFqqtc8E39N7glgfqaMl84/Euj7zIIhrKpiAI+LhqR7WczBAw22OH16Z++kp8s
KajHlueQdEr46Xp9Zbr189jiFdWY8wE9ly8wrpMzY7TWkP53N7IQAwO4CN2e93hvaNT7OKk+WWP8
IzRAOEfZmafEte3XkkK8meu2hETToUhJqdUfQQ26V0pabe1EuQpqdY+0zmOGKiM8vAu7JsW4Cl/a
mEKlRVECZlIWw0IxMdgbo+9moj077njZidGUor1qgCBxaO/2EGtDEFOIFna17pzpxUp6N6UwdxaZ
nwgTRzBRig1hFIvPfG6cB3JhemaxrcSJKcX62Jl6bjpu582UMNEUnRG+2M5jiE/WRavZlMJdr0Y3
68qF2IuI+JNbo7BSZoK5MFHRUMENQwQVmXe6sbXeSFGvRb5eF2PWeeDT0ms3xpSwSeJpf/rra9Mh
hT1WsOAfJqvzWtd4a3ACG5uFdC+UM0O19n058JsJYflJab0oVO7Jut8MP3hMyuzx9M9f2ZlMKdzd
KMocLXdwyeMItAkHdlWYN0+9CK7dBDr46VbWOiEFO27ySu2KrvPqyLqrahQCUC96aO3xy2XflyIb
EMBQNpzZF3zfPm/852jSvuhW9m/V679Er9+XwteSlSFFNDAksMexMiEsNKueMVIQRemxRR2oSIHu
xng5+uB3TRzW7sZoDnaARbMzY7cyQ4YU731gIVHCl72U4+L9NKVIPw2uvnCFnEMp0u54egzX2pGC
HnFWXU39ovOokD8kWdJDhqevi1aEXbl/LmtkafzdJumLqHL6qO68oS/RJKhnTK1KqDt6CTkzumwn
NpZV+K4RN7fxLlKy1hNa/BuGaXRNwnE+ne7BylI2pHjXW72t2zoim/TDvdYED8bc35Td+HTZ56Vw
x1/Ujf0w6TwVJB+2DgjEDsVbWokLf74U7zBS4RXgSO0JZfiEzdkBP49ryDxndo61RSQFejH4foBp
N+hgW3ns1WrcdGLk5lngTKEiZXV6kJYl+cH1wJDCXdPK0pkVHYQnY98iaBX0xavvQLupqvtOr86c
UVamWvayUWDYsXMwVgnkhdmf97rRHPws3J/uxcq+pEuBbeLfYIw85e+Lub+qBx1dlTOzsPbDpVAu
J6u1i5LLrKFBWGiKq4zjwmx2Z9Lh2g+XgjhK2zHsOn44vD51YZ+5vy8bkaU/7wI3deO6nBPmFW2p
77pf3Seuc3XZp6Ww7RANRcEJWu/UxNoLgCDoP53R7E5/fWVB6lLUom1lxmoKV0XzH5IQgHyb3gi0
LB1VfdRRvb+sFSl2A70NlNJUkbGt3McZtVFFtb9XzQxTHoR2qaQXLkwpiFn1VYWMVwsgd0DZdxFz
NHtYC6d7oa0NlhS9oumd1rR6BVFm4Y3H8KuJRkq4CcD+bqYHiJZ7FOnTx/rVL3bnXt5WIkJG4+Ei
WJlVOLVeWAV3rRq94YIFVEvxf5zu1Nr3pVgGNhtMU+43ey0sryKqEtCC46coRArosgakkK67TqWI
SAMgez+JMv9BTf9O2O5l24ImhTQAyUmtAOvv68yA/ZT8SPX0rnGsM59fyRiaFNjaEDmGMWr4BQxY
ptm4IgL5G+0z0bey6WhSbIcogcPKhNpqLKL+WddhAYRAcq68apHRXDgBUohjIYQ5pksCcWBURTg4
AoTZWaKeMVOsEMW4sBn97xRYDpnpU89qvcAsvytD/2Wwiq84Np857q+tUym0MVJQaxvN1n1uRlRJ
li1ZSTmOG93cnpmNtSak8K7D3qEaMHKj0MPbenbe4mi483PxejoQVpaSjLqLUdZHlRgF7aky7upY
gQ5vIuV++uMrv11G2HVBDR6467lsoZwABxzBMbFPh/kM2mztt8tBbKG/jgBg4+m6hRlAbby5o1Zd
tnJkMN0UajEPT20Dq6u/wYAVBkLxgN7OmRBeCTJ1GbJ3e7NO2dPQKWB4yeA/hcLGY0N9QSy8Qvq9
mvenx3+tESmSC2tAbwI1Iq9yI6yk3PJKiOCbXWS/EGA9nG5jAYx/dHpUpUjuSr1JQm2oPVsrvKwB
4mppOpq/mfXLGBA/7xEgyfFao1iTbBGvLneRWj6bSlshy4yzxumfsbbUpEAfFIOMa3ZMV6g/NK31
hHTHS+Many/7vBToeG81YYlZoOcrhhdABhrL8qhm557vVvZwVQpyiMuJHadm7Q1ttHd0qLC93zwG
xsLZFtFdA/vkdD8+Dhkh482i2fSbekywtQxLRDGm+wxi4OlPfzwDQkaaDUqtp0BBai/MegvxIceO
7yq7RJ4n1nkgvKwRKeStJB/zpLAYqKn9pJBk09D8goDry+nPrw3PEkjvonIEJZnavD2QUfrmKpvU
dguI0Tgz+GsjtPz93dcDPbQ4y+i1l5ralyGOn2A77E2lPLNG13788vd3nw/HqkxqNWw8jD/MYa8n
BW41ASXl5MzvX0bhv++JwpUi3QwDeIYirb15VB6jTEdLpvw05oU3IgxxegLWhkgK4zSyKl4EaAJb
6btKBHdFN0L0PFdoW/u8FMapQISn6id4fYbzU0VkEgUGvX3UcC05syettSBFsu70Kt72LNBumJpN
lWo3QVUu2s3umZvXSgMyLC4bfeyIm5Au4FGBHIL+4IfqQ1i7vy6aASEdvdva7DoTuplHQr3pJ/0G
LQJP+Ppla0jGwrlDkGJ6EtRenkSfgSI/VXX5bPfBQ4ky3+kerCxTGftG0b9WOXPXnkot0EpSru3V
7Siy26EW+9NNrE3C8vd3ocaza4tYiFJ5jS2+2IGNUEsOjbL6etnnpUj2RzNLgjJmS2WsNm4FUTJA
PwaV9+ayPCqD2VoD/bG4cCsvcUd0MefHWsfiQHFfT3dg+aEfZAoZzIYceTjlllp5QqR2hDEY5Hxl
LLLn05/XlnTw0felOI5jF0JTPPHzq/J1drJPtahQz25+GJWCNm5hv0aO3m3zCmeHGK7rhhcbPIeq
+ML+SVHe4+HmZ8KoPNjLOiYo5n0/BOeAryuDJ2PXUJQVhTUWlRdYcwif3TGqovwtYB6f2anXGpBC
HC9tXGDHvPKmsmlLT9Mq5FV934Qze3p+1hqQdukp6TpRIyrrWVagBki5OGW3gc8/1JeFuAxR0zKk
zwYXDf3YH37xcnk72i22VVp8r9aYEZ3uxRLMHywyGakG8X4Uaq+WHvr+r1aE6hOSHPXW4F5/phtr
LSzj9y6NtCloS+wOedia5/x3P4/TtQZRHYMLhGUubEPatMeotusBPRyvCJHfbxHaKBP9aUy1i+A3
kDz/7gMCJEOmOF3pwdsrr6YGc70hLcIzu93aSpICvTd6YyrTYZloa/6iYumL2ZxALPH0FK99Xopj
gyxr6RNT7OZ+1WD+LAxzY/mFfe4WubIXyRA1qqNJkSN06gknjz10Pjy0pV6LPP9uBSjNnO7FyjKS
wWlOkumV3SKd7JjtM3bhj3DWv7gYNZz+/Mogybi0wJ8GI02DykPL4y0vBm0Tmua5Uubax5eBexcC
VTY5QukyePncU98UW9OPXZL1ly0fexmxd18v2zaMHcMqPBjyW1501V2d2vb+snFZuvTu4/WkgLlI
+bgo2hbRKOuY5GdBbUsp9IPkY0thW0UjcE2hY8QUT5HyGiBoU2WbuKh94wmnVAM7qNDH+K/zHTF9
ahzfKY+VqyMbr5mdJY4I0CTIqeC9OkwebBZj2CG0H9ffR2FniE7w3s1GicdOfMwGP6ixa4Y95Slz
HFqfjCah8uoaaP68qW2SRM+uX1jtlW01ix1nZavTYRhdDU0wy2jyb6NjmmjOmggS/lADO+l+pbkT
8pKXtFV2j56bjiEHQqoT1l0t6kxIUIwTmn+aaz25Y6aj+jj5VX3QcmPqrniGnYMrFI2yHKw9cinH
Ifdj91g4hus/LYJS2g3uearPI0NnIM582XRKiSxDaodfbhSeQu17Uww5z5FTcdl5y5byGAjLieNh
WnqpHb/1Y/7gIkHpO9FlB0ZbymM9JaQx1fntVueTZdJrp3C9WbiXJRgZb2f1AH20LC493UUa1EfI
fzOO8S82gzObyEoGk7F2tRoYdkIdkqcV3EwKUpgxKG92XL+cntu170sHkhieb58DfEQ4WnVBIivp
Aa5YdFUYbXZZqrGkRIYyvNrlut14DmWe4+wIjdtfbT6d7sDyQz9IB9bSsfe5Jgv6vsek3BMIlGwB
8sY3HHnnfTXW+hFpoeq209SL6rTCkvIaUn8tPBuXwYKbjANm9bnOK20z+d2ZzqzNhpTb1KhGfEKU
hVejlIKfymQVRx2w8DfeR87S/NcakcJZyyNtVgzWrI2Fx7gP8eX7XXbh+MtR6NKZwFiG5KNpkcK6
zaoBvdqWaTHTP2Cpry2lqc6kjJWjgyXFdIkEfo9pacFNubBf8jLrviYzUr6ZOQ3fkIkr/ly0tGR4
XW9VMxYyVFfTyp3FBilmXArBwem3VTIbyEpHuBVg8jOM3083uDJoMuJuKPNUW9QvPUcUb13RDV4U
RRfu+DLWDjU4H1kjNmVjarFz6TSbfX9QLzsKyUC7QYWpbUW8eOVFml6HIk9u2qRRP182MFKQN3Ee
JH5RkMXzzrkOc0N945I7nQnrtWFf/v4uhaB5Xs1Zw1E08dP02OUipp6O6+Dp376yWk0ppnUj7dxo
2eBEJq7NtLznEPdmRBMGB6hnnW5jrQdySNfaiO6+YIeecuN3CMHg94wQZnsm4NY+LwWzhXx5HMYJ
t1bb6ZVj4ubaVvWHwTqD81iBvSGi8/cMQPn1fTvFURbEVpt8ivJpElvfyfVyh3Su8hI02b0inB4l
35b95FqgIDddhwpi12fWwEpSXFR63q8BJAK5emQ1v2Aq5ttA1bB+bt34xRShfjg9SWtNSJ1sYtx0
zVzLvDoL7p1+vvFt3Qu7c++rK5Mkg4iCkSqPXRe558aKeWX4YXSVluWFNykZQzTg2iF6lFA9E/sM
Dym2+gUrJdxEnC4/J9ey0gMZ/Fg7Bud33N8oYSx+q0oW846bhXmZnpmBtQbE35Nsq8bMhZCNwzfq
OLtNxkbwUIXDwbmS9FoD0mlqVrsa0reee4ahRRwFh3gweWZDXfZMoK+toSXJvEtVdjOzRnUaaPAF
aNrkKpy7L5Bkfp5eomu/X8qzaZthuNHNuYfWUIOstPFnbvGXvOzjS6PvfntQzVqDJHjm9ap5SPXk
WtebM6fklRxrSDk2UxQ1GNDC8WbMTDaoHXh5qD/aYXCnBPrrZT9fyrFtmNaBBrXRcy1hIK/SD6h3
1PmZFLsysbq0ckx3hOKe4xzqWDnW5q7AqUh/rqb5sl+vSwunLvMg8N2IX2+Gw61oXXXHPqR/Oj02
a79++fu7qXWHBG1ujd0/xj1OP7qWac3HsI2R8x5SpXD+nG5mZXnq0gpCFsgXtoGB/WAr6FiPuSuG
bYKLSrE73cBaP/5rHUVN1btR5ulp94TP465r1adA8/enP68tu8kHp2JdWkOIALVCremAlTY7obhX
Wt5/qkwUq0P8sArcIi3zbjL8Pyom3fCLz7S71i1pc8uxa1ESsJT7Zja0KwMJ2kOPgetzHuIcd7pr
a01Im1sa5VqHcGPqRZ1fHrQmSr0S92ivjSxx2eTI0LpyVjLVx/3J6+f0Z1GleAaA9p38+czj/0oX
NGl36CaEf7qJH86hX2DiMJTlW+RY9cOculgpXjRO/2AV30UKujm+j+5T6s2188NKk2MRhs/IJ585
Sa1EiAyvM3uVUjoUU4jSBWZZdWWEL07XnkMyrFy2ZXhdpDd5HmKj6fVGjG1oh9DtFLZfY0ww9mmi
2Bs/z8wzK2rJTB/Eigy2K/S4G+earmi1dhdHeObhUQVlT0M2CTmrc5fJtRGTQt61Z1wrGo782tBq
0y7qwL5uhL3oLF8241LMoxWPG28c0o/QnnZaYpj4MOj1dkaY4MJZl+J7siMqDUOl7AINT7PrWNXU
e10v8Xc73YV/TsEfzYUU3bZp6KON9qynwHLI4JNWiNyGJlqZEFU0CzsCLGyaHfV3NfHi2hfwqmLk
ab9oFuy3MkXIPEPt98kJRkGpawIZ2O6d0FXSr2Wha2gFl0NYbTsrHn8amWne9GXcXmMG2cPY6wZE
it0QDW81i8z5JdSgKj3WfjhPD6EKIPY+LkNlRitZCZs7ozBqd2vgX9D/PN37lbwgAwGt2a70hea+
D3zKaD3uaxgXLIYPphp/uawJKfWESoyzDD6IXhtbnxsfC0m9ekyU6cz8rfVAOlxwmZ0yxR4SDwHg
Eg9TE6Oy9iuC62cuTytpQUYEonCTBXMzJjxX5KkOf2jCj92dwGLs5qxS8IiHwy2OjavEF6IlZJSg
VrkYgPcWjtylYu/NZEgPQZUdbJuiegtF6syesJKE1CVrvEvXIU97mlEbiVeV2CzMs0IC0qfr8h8X
5OZc0XZtfqQcpKlB1CV1l3h22kXPYNbNBxEG43dUhJUzj7BrTUhZSPWRxtZLTDua0Ujs3ZSOrfjT
mOXcXiF97etnMtHaeEmZCKxE0PV2GkC2pTpy6KxRA+UGYSDKZoH1YH+2gLX2ZiAjA4OQdxsfPzZP
zf744isw6X07G3/K2NiNdXlMNIE7kn7f1uce0D4uPDkyQlAZS4zu8jzx5ly5CrVwhzbPRm1V3Oha
5LrR/E+rwyguWxSOjBp0DB9vhtRxsaGqnPbopo11KIQLFMEO+lQ9s8A/XheOLEtn8W07QrVlNxZd
eTsWeLFUXZF/Sjlhnzm3fbzD4tL+dwyhGVZF0UQJzXGs9mBH2LJEinrZo4EjC2v2EQ+mRqeFHmZP
4lBHKPHHafDndF5e++lS+GM+qKWpk/o7rY+uVd/YmIV9ZuDXPi3F/CJniUY6n55nPI1NTuRa5Z3+
1WtzKsX6hF5e1KClukvQya/D9sqtPtXxRbshUk1/zyY4StVhyfi7Mh6qa/iJuHdEylOQxofLfr10
1vAtB0FRQ3F3Y4ekrsjLZmMoqrVPlfD36RZWUocjIwXRma19C1kcL8/r33idf4WfeI+kwmM94pmq
2A9jH/YbWDy/sYXbnm7048yI/tjf4xbYDl7y6Gd76aSnhx5TwmutIjs2RoDPU2aJM4l+JUvJMEJl
GikhZfhbt61xUxvmHWaHt4Mx7C3DgC1e3rLu5k3endODXVnHMqZwjNWqw0LJ3fEWogyHfGGuoKgo
5t3pcVv7/rLI3+/AQHWr1MxdCuH2bdBbh8mqvl326aXJd5+ewnEMsoCDXYqZLkOSk8pT6+n0x9fm
QYrvHobEjLWTv8tK5/P/5uxMlhvHtW79RIwACYDNlJRkyXJvp+3MCSKdDUGiIdiAIPn0//IZnet7
XI6oWUVFlSSTaHaz9vpEyKpofs3HHwa1CmqTh/mdB2S+EtN89pA+7PgN7lXjPLkGldOa7Ca5+r9i
sMVXurtPDpSP5ncF5N4sA6Byl7NuA0cvlgCAdvFfP4stKv/5eX32J3zY9j61wmY9yMgmbOWi7uPu
K53XJ5rI7KNskKVbDOO2Wl6AmUTns1GtoT8zABcIGL1iuJQrh6o3gmE3fGC3hRT3YRo60GYxmDsB
jgfs9sWEAH34Ilz+5E/96Ie3RH0MdxiQhOGbOtUnACFNc2gz7aIvzprPvuBDvG+bZkrzWAK5VmwR
v8yVBVscXuGYUv/nl/W/A36c9//vzhkm5bdZAOfkO3hMKjHfNcLcKDH84SQcfP/VCOcnh+ZHoSFC
Rk4dNfge14I+j0a+amtbjj46GpZ9IUz/7Even+J/HQMum9koJnzJ7EFkjUx8k4ABtG7xSxGPX9ya
n33Hh9OASQ93Fo9hgDYBHdNud2M9v2Yp/4Niyts/v5PPXvqHM6BTeU4IFdN+TqQBHTuCo83CyOHf
ffqHa7/OV0VYRGEGgwHdslNDfaMzOj3/86d/csB8tMhjKLXROO2n/URGWzapgCZtKuJK5uyrMahP
Hs9HvSEo5XGH3vS0F3A9+OaaAY5eKdmyL2Ku92v8/6+QZB+VhhuXAYjjGXbCAxaoBzl5Jfw6aXKA
RtnR1vmLzL4aHvzsT/mwvTH+TTcK4OkesCCg2wmQM6jvfuVX+Mne/miHRwOAVeAejWCN13se8xtG
IbUuxv6vjzGv1q6///mdf/Y9Hy52H3oYyGXruBexfmjS+s5k8qxdf8vG9fF9IOiLi+Wz73l/iv+1
vcFwTCPa482EOL4d0EJGCxbwrEiVmRUAbn0lDvrsrXzY4tHmTC80hc8UZpl2AJ5J0NqmrzzXPtkh
6YfdvWH0RDQzgOqZS94aze5hdfG3c/UXUeNnP/7D9pZGmq5zzO95IbMyAki7ijfR7f/5VX9y+n0U
4elYQXPZIT3rhPdyD4TzCl9WbxpzWNNEDwc2uOQrH/RPAq+PkjwxU8HiFn8KAGn7puNn2Ltfo2b4
ilv/kHfibz4DqLV8NfDw2dd9iOudFNk0pfi6qRku1366Kig52/UP5z9yyPQqJfNjDmndv3qSH83x
VIuDJge+Zp+DPw2G64wLa+jnMp+Su9GIL9qpnyy2j4q9At4Pk+F82APuPh/AokzKJsr0Vb3G4d/t
yo+yvdWAXL0NeEMxagMlBhZ+gWB9ZWp5G9L5Le67r9zyPtn+HzV7mzRs61D52heF7ksVuUujCDjs
vL7NJv3X9vMXCf0ni/yjcZ7NVvBbc+H2jQKCDdxnULs38AiHdB7KYSFf7KVPdir/cBCAoq6HuE3x
NVMvK12rGH2R1n8ROf6nu/I/7jH+4SDw8boJP9SopEBjnCl0P1d6UPU77i3prkLAFLmKlhfOlhPG
m2+KhvUHGKQOZdzzw8QX8i/Xx4d0QFB8lYeKfC/76W9KQVNOW/dY9/G1g2Vg2v+7Kf/so8YPLQw0
CtaiOLCIl8Uc/eq0ffrnvfpJSPBRzafiJBaK9hk4qt5UrA+2LAIXRzEaf5632j9DQZ5cKCPkvwvS
Pkr8Yg3t4wZXu8MmFs2rMY6n7pzG2uZfHAyfLL6PKj835h65iysOuQTCcuxLTf5lgMnez6L/uqZh
bdeDz46PnpPkYmumXQE6+T+/iM9+9fu//6+PBkmkERKA3sP2bgGW1xhVMr3/dzaJ2Ud9H+x43kGI
HdstmB7gVl3Zwd2RNPtiR3724z/sd8IhWqLGsB38Og4LT26Zbe7/+bn8p7P9PzY7+7DZOVy05EAt
g1F6/ifRgf8e0txfeiGKh26cX2lov3s33KTDtl4scvbH3k7qQcE8ae/f4aHL2nVAwvq50pTd0yJN
wCNWX/kpfnKiflQFWhf3rfZddkiDbV91r9En3OINiuW4v2QwGHn85+fwyfd81J01kXIsDyI9GBeN
R4z5rvZP4jHJc6zNFuT1hEjoq2LEfwRz/+OZf3TZS1dmTWdHvZ8O9RFH6xGg2mcCwGjF9skFgKkl
K3ErXqjdXIlzcs6POFv37JerSGmghvxiWX1yxdP36/K/9gTXdF4ArNN7Ub+SfCg7eZ7R4frnBxqn
5H0J/a8/8/1Z/9fnY9pUrgGvbD8sqSvWKpUR4q6dGj1P1zJMjGEryh7zipUckiJjZe+BSMHfaosF
0N9h67G+Ou1SaQ4urlsFE9pejPER7OG0/0FpgB4VlY12UuU61IDhYpCmofEZQDEvrk3eDlF2WmB2
0UOIx4PT3xgmqrqnLrbDUs7gz0cwaQL89UBbQ3pXgV3fL+6wbi7O6t3azwE0OlZ0yK5E00XlkuXt
JVV0qiCCcN94BmSU1tvwfeg29hfMBoy1Z1sfZWfYlBtRtsjvwZi3S9xdwoNNXoKDS65XW0yYv12b
BZmuKUw0XlguWPMj5LGLLq1tgU8vs25oLqG5TC8C0N4XnsjhNhlXtFBVg4GDLZcK8AtDYdPbZas5
oKTt66pdQn3g0QaGM2tOWhbbq51tLfD3JwWtdBOWZScENVXakrzMPal0yvY0KZoT3L3mi9yOyQHa
251y/Lcb1iuJMagqzpZrGnqQ2DFXIeZwYVAuV0A7z0Mhqyk7daDuwpEAQsrbgW1vqf89xu1vQCXe
aPSGUbPrZFnM3o/sibbwPUkwtN2kFZ+8Or9r6qsJao42nwgQcLCnM6VIu+NSYEx5iebxJp4mVuVU
dDcyqcUF5NlUo1pbwLYQpY6NYBkRjDjXLYJU1CiHaS3wk0e3W7e+uJlWTcqASxCwX3Rvu479omty
Gu3y2LY+LYfAL82gr8TKAG6lN7PUB7Lm14mYvw9z/a2V8x+acg1HbbfDQCFY3kXAzG4kX5K1fvLT
eMc3vJy+p2WOHtreavnWbfxnbKMXVrC3cSuuddZU3RrOniw7GSXfAk1hDW3WihBJ9lkvX3P46WBi
eqeS6UY3KqtGM/+KQjuWoHbtGYDqwj+avEY4eagdbKFmjqe40iNpxmdVxI+0oTvmhqxcO/dAN/jc
Fss1T17iNDsA/bBfWg7ydYY+Eyu+zUFfF0Q/1Fv7Y22XK53lew5YLRAau8go9CNONC0OURzfaGkc
DLjHmxHuRBK49VqSU0faI/wu9o3PjyFeLmBmcq6lBY89Pvf1dIs5onrXNd3ey/oEmmDVqOY7Fma5
aXFb1+uLIOMODLZqi78Xa3Gn5uUQpVkJuV214vq3SyWhiLP457Yobhw+2oWAs+GWdd1x2rBQlNtD
4nznx+jgU3dTrw0AwXYPzM4+gGsRj0W7G7y+rZvh6PWfLP2VUPWMKaoL24C1rhBEKn6ZAHyeDuwl
aSQSXllSc3JF85jkyYk48GVqZFlgKFwkbGh3GGS8Sig5KBB8yr7BO82HoK/GwGXpk/xtjdtDPnd3
1GMg0c30DU7aqMHlb4lzN9s7emOZL+vYXq1FcxjAMygNseF9rz2BRnVnw3asRfJocP6h+YQZRYyu
IrpPinrPSHaHywmWMYHTsqPcHVJPxDGTwGkWoL07B+g87fWGReF3M1Lr3QLyfFlPsJ/zEWPfNyXs
I3BjhSvttGxi731in3yLdlQJpU12NyU5e2yXpcgBcrb+0cbNugPLFK9fDbqaGsyQr+I3X4ehsnAj
SSv8t757nM0a3bHYw1a56TtITNsoxnSMISOG52WusouGUfnCDOgjVcKLDowDqbO+TDkeznMRAPws
MbMAm/GmZRm2v3BiKnM6+Sc2z/bZFDUscGOGw2i3wW0N+146sx9hiLwDi2zb00H32eOAPsWdgHsu
3a8CkqNL3qX6Z46++WueoRDXDQO9YWyKcBx1rBKAnrPd3C+1PYyLH6K9iQtEOHyL1YWJ+PSTRhAr
ZytrvsPpN6lxh9Xda2elfzcGAOl73uyVCE1ercbYk0zwibtk0cSeqO493xkBE9RT2q5zceWMiNUf
UJ1H/xC3hj0udQGpSqIjTcvJRe7nuMjlpxCJfXY4Gk64HqIXAWS7LgMeAiTZuCT/rNrN8a4fXXGN
ubdXZYroPGWgyO2nsefYZ3NU+J0ec8yYQq9FL1nc8YOYvB0OrZ6KwwQI3XOT5O33TcguOqSYLBX3
yyDlDscQfso4dqcpi5vHYePkV13DrgLIJbnQq9kU/d/ajJTswWTy3zE3tvxpTDvsRKjVbtOWnoYo
ZTeqWZLfNJmZw2ul3bGOyXrT4KX+UBA5wWRuGm5msDV/CYJA4G6zurgYVULuDEv7Bzh82MfV9P2R
+WLAlmRpbqupS1ERFMtAjqJb8tMm67icmclfGnwUNm024MJl4/ZthEqjvcyTNDv1bd/sQNX5McRs
tHu10CZ96Iqh+f6OHUtKgirqrylK/GH0xZicphE0iFsPX+Jlp+e2KfuVddhurLA99hXTt+nSjfso
jup7GXh4NXm8fGMjyZ66KTaX6BfwQ2NtuHCTbA7w606OBc/WG5yf8890joYRIIvQ7tQ05UdW4zet
K9Ru77jpCoTC6J6vGH9Y0xby3wxPEcdJFK0Vrr3527DEtt117cpnNI6ygl5tcja8yjam/gYSmzve
jiuc1Gd5tiFkrxmtTRVJGVcQZdIq8NjiW3pcaMgPZQ7w5JA1Uv9JJTo5soJ5eQbfDt4HTlgV1yMq
pH6Zc0JLhFf561AU7EU3gsjrHqjeGmPHPuVvFn7VzQ4IwDirclLH80ktTcL3ix1Ji8hjA4DkuGBi
e91vmN6Kym1e3B2HLngs2Qbc31pR06bsAPt0dGGlInVdZk4G8Vd7bUNUEr3pvoYfZeZnv1+NQ6ny
hE9EtXVfRF36y+iA0BVPjrCHyaQQDKhUFYcU/jzV0Im5R+ympkBoheFq4yrGeJIgJrL0oWnb5Iem
9SOHe1A11X0kkHj24hH8q3kuORXpDabjffFj5FBOLSVs4ur+VAsod7dUcjw2sK0sVJB1He8IolB9
ppYObudx/D3YoRbNVWgVr4plW4aDWRe3VgDskuhnij9ovSamLpKLIudZ0lZdGokxLydFlvlXUBHm
keCXCTcXt+TbfNIECjR4KIbcdGk1J6Zozo32KrvvGJi1Xem6yY9XYU7Wa5ws+XpImjbW+9CYqLjs
feDRDnBFSh40QErzjiyTL86wUtb5PkwreQVMoJ2rWtGAir827c96eU/nQpbkxQUzve3KBj5aW0ls
Yl+IQjyxW6QAVdnoZeO7kXH3wxDEuZBs2qa4KeBjt+6scHy7bgcwue7qEabTe25CJA85ltyC573U
y16ZfM12MtBBHa2A7+9u7WzzB2NZvj06E7f9C97LCj8ZpAm+oo0kvhLY1nNF+gBztZqMiKpiqCah
rQVyUaHvOafigBHgbKwwztzRM0umXB8tBrH8rgUlj92Aapi96dHiiHFrK7u9dWlkytlhsP4QcPJy
aFyUmn72yUgcKetA4wJAHZ7qX83Qw+0IhBWz2kdMaXfrNebIxrzqky5iAPDJuDg1mN4entQGsHz1
7kdq33xs++FEik3i8XTmQtVMqCeSN04+FA6DLHck2A3wN+EXPrHdGI1zfFn3Q0t/KwiS5LlNe7pe
uNTM0ZHQJazfWkZZ8h2yZVb8joMSN3E3R5fQRW2/Ch3DHiFgnLgmTEDoBTx1uAQtb96O8BmlrxpF
PLTdgQNL72226O2mblzvj42A2ukuIWQrntt6HWP+TsnMkqrLYrWkZUuKUZWFScf5MgbZsMNZ7VLk
WeiAseLGdk279lXkVpLvZI8lhZgWnPrDlsH34Krt1i15lAsZRqDqc7btLW7LPKoIvnU+N2osxA53
opAVJmJg8t1GxsWX5N0r4Oja1q3PUhatq2oLT4a2VOvgsgvdOuZOozbjtJt9miMq1DnN5AaQDOjI
v8Rs/FMGpXpaSTGB8FRn8I2oEtqnyxkq3Az+hZPeov3aGPZUw4yfYq2xYrvQVtEM+WBNAHXHY/bP
8AXluJNQnNENNEpqQ9c4wEYmPK1gZQ8CecmULbaMNxdQJgmpaDZVtkK/b6PgZ8px0y+Aob9TgJV6
aIkfYyBh3eSHvY/6ifgDLxIx/STRlLRLOQXWq3NYxlrqcgFRtjjC6gEVuAUWCvUNx6mpH4rah/Q6
MLqM96PG6j7N0xaKC29gQrzrQyLWKwq05h38R+vxqXNOoBy+ot1K4QWCy/aXbJhJz9vc5eQGefMg
DpZFSX/Z157pHBmUnkJbhoXmWONN3ejbmGK6+7RASjhcdyGdGsxGAzCJILZYyz4MRXyKaTFOt3zs
I/szaZZcX6WajkjNrTRa/nZhGLorj16/hqZ7rbdnEcXtdK+V4fIGw24tPcEyJtXXfkiAzt0rT3SK
CYSIij8b6C4LUo1h9m8zmL6oIrR5zNpL2U7r+2IxNKlLyMxnsh8d7D3KeVpt8mijIr+kiaH9Ca3N
ObkmrgGRtxriSOGmhcg97HqTwb4KXIzwB9miwbkI4OPkSoPpZoqDtUn0L5WYLtwzlwOBWeeNjh85
iujkLzaOTE48YkjNpgHnw1udQ4fblpnqVPM2Q1wc4XqjvVpCNfYZG05xNJPtDY7FcjoJJ6fk1m5h
jC/AeF3usm6ypxG18PkKRYFU/qBzl4oXMnA6vZBlhe4WaOnI46EHWm8oCLjNwWS0lGm8DaTsrY3M
bZ5N2/I7AseQQkkRW4y57kRhG66rLNQ+PTfCJuubGjJXX040x1gBynDwS4WRizTqYHVT53+QvIv4
CYmNWA4zQp75jsRRHj2RMcnFZW90O1wXDVfbLpslsfcaE/QI7SFEA/GjHFMMCuTX7eYzEkqYeept
1wWyLbzKxwKTBEssInKaxEiMRguN5ABz53ydZiS5QMEh9qOo67BjzUNqjwtksWyXShmpnSW5E286
dQHpJ12I6ZE+9jIpSgAgFgeJXzqlChqm1sVnHjdsvo0tgSP45mRePC0ugU1WHis5PUW0y7HsMhJB
RdeksoUlLacbqj4qG7ez010XLaUJfNBo+NSqxX/A2ThcoxWI3/IuW1T1dQ/arHtC2JDUrmRtNhaX
cEhrJ/TV7ftJUA8o5qQVkIkp3Q9EJK4CpcKrl1ahq2+urBfDWpQkx8J7dtho9Hloh5W6nSS4GWiV
adqRF3g/rZru6injCYLHdNaYmyDEFcjo58HMF2rBbvjOUWGZD0mmdFzhrh2Xy6irp3bP0Y+4KiYR
hamksTXzZa5D3nSVSQ06fwH6qWlH8zj2x2hcN35GkzDj3wgtnCel1yKeH2Bo206mCiM8Ra5Y1L8T
9Mzo0vVFBcRBoTJCt+gl0hUs7Avc37h27IRWxW2fpIJeS1oX4S4G+ruFxISPUkOiQXGgjuVsnaoP
RStxxmMyqJ5+CKPHqT1wY5vWlgKWO8g/885Y3pVatqsFwntMVV6mEws9qdiYRmNcmg2FXaTrysfZ
i9gMzS9xxxtyA6LOOB1Mx73CO0mgDnvMKMmSNx/5JZiSrQOxv4tZ5q2t2hZprCi5Wd4jZwsTXP5z
gKSEhVLQiL7Xp3jHlCwxauf1KduIbH6DuhowMiCnnHNb6hHRgCt72trtIOONxwcAZZv2PkR5oYtS
p0NBKjrO6/SMzHfzN5i9ofEuLhZenGIMFi9/Gwx5mdukLboUnipqZMurdZFwwwF7V29nXFzdhKAw
58PfVGBaEmZ2E/bpUdosxNddG+XkeemiIntWXBUn1nkLJJ0J2XeJJHz+qQbbZLt26TjGbpZhe49Q
M4H6ovCzApdt8AtqDVjBL2mAb/FzHrBVX3MHsaveRSiTTuByFHoO91Chqu55m2EiW04Y0DBVIahO
blaUQEmHWA9G2Ie8XZr6oTaoQp6nJUuRBRsiexQ5U4OshSUG07xpqFfHykKtgvFyGbUOBQITp8TF
kFCXYxqoHX1cbbPDK9hh9nGJzs7ytq/W2b1fDiYduLoc9dDgztPrKurfeoy6+bC0RqWnFIl5vnN5
YZBp9SgKm7psEBx1jyiFFf3TuLRRf5tuyeYOTV+LtMJp0Ipf1igp91u/iiUvbTZY/cwLjC+hX5Eg
p8EEkciqIVnRSEVOg1Ls/YaxKlHvAp1muYtSGKRe9m4BQxmViwSt48lPYbxPKD5AnldX0AZISrwu
cTnmxdBmFXBE2XgAg2ORbw2+kXTVauE4dcs4CBfV1NZRdJhGzP4cmcZs0YEyzE3hSMrJ+JxtTYJN
KeBQbU/zgqHEA0lQQQWgV8bNTTMOPYy3SdvJ6yGLRXKLsbIYs7Gkw/EGetPWYsajVF6ymu6xUHly
WkRC0ldOWsBUa3hh+Rui2BK9dvE09021ZKhg/g2x0yuYPLNm8iILM5evS5j77UrJTk27eHFQi+Al
Nb4Zq7pRgV0O5n3iBkUcV4AalS24QjsRN7serBH2Y0k646vQDSBW4PjFgH8pcVzLp3nrc/8s4HKT
/+kmGRQ+FnEBeYuos91aFV0WcFkOAfjqm8W9q8yLdhmiawwQjaj0uqFz5jXfOipvBVQDxbfMdoto
wHPgqMbvljDhpDzC0sibi05LoKZWV2/hvqUkKe4xVrN1RzSPsux7LovaNPso7ZU4hy1KO7kHWjKY
eR/BEz+9mgLmPfIDjpV1GyrCtRlObYu5unKlPH9ccw4oQ2lD6rNvUTuP4VALLK77kHurview6Coq
gXRe3fag2ObfUJSssYR42HJEnQK51HKftlM0PLqRUvuX2xHMkyWuNakwhmDGtkSAJOzvDUK59Mpu
WZv8HfTmMahMgL95Zmrx3dWaBBN/m+dUkcvNTct0dB30nljRjvXujOQSLuNUE18/J5uw494KAhqo
RyEjuWNzy7qsRNWEZmeM8q7uECi8Lw+yA9qqL6M5t/aEZkeKqIDP6NBkJdNCNad2nNL11zwXTTqW
XTYu8VM01p0/ShYySCCQx6fbAbzLWhzRYcta3GIRnOG+wdqlsChkc6YuO0mXGVUl7KpvRU40SgFR
kZLanswYjECRei2mS9HQjJZ04xhRlAK15XtOOoc4vs+NoL5E8SBrwB9mqrXJfoQWdeQ32pNQhOu1
qOW4HEYJd0N24Fmjl5fIrBh0LGU80c4fEEfNuHq7LY3VDylH3aJPP9dUXbc4h+rb1cRjWFG5hhfG
XFJZpwb1m1ER1x6KYat1A2ilVxjjQ3W2c6iiS9diFh5Rk89vdVG0ITuhg+VQINhomw3jrp4LtNZK
lOty3+5Dxnz+hFPAGFyoA/Pq2UVojdwhDBj6+3ZoRf4nntJifuSqofybjLklT271Kn7IyZRECwwz
YQDyBkdIsSzoARtcZYCYYpfRHeHplJ+Dm5ca+1nl6VXMtqa/J87Dr0fjoAp7rUfdI1kkRJBKWefH
89rka3udJahn3wvuwvKyeidb1JVGhiKZN/mAA2nCNJThJJufNg0xavUuEOFXUrKN/M7jd33cUUKb
nKFEKNYBVWIdoXOUJ94de9pwdkgAAgtvxRhYe5hsIdi5F2pudOXoyMN8Qu27Lpoj3L38hsZ2ZJvV
VYMb66Ua9IpJDawLNKcuUcBl/nqFv7+tby1UbeoKTvQ+f+6HGM5gbDFrt+/9NIU97JCs3Vu1kisU
U8lDi2NCl8WAJtKuiaPlh4kmZKlLQM6IFDhN/ohoqx8pynVgEawGNfeieYhqZmbkDUkSqkXbmJYJ
OngW7TM+nxhupRX2VJ6pi4Al3qOPAq30JeI3qs9rkqvxEucvxbGYimTapWtAi29JXIQ0Ttecoy2L
kO5uSHDc3BRIVos7VIL0jA4EEE+6uN048mRzBQOVdAWlwJF1IxVYBmn0LQn18uY0lhhS6glNuxu2
rqGvtlUlzQ69liDKKGscMBTvS1RXMxz9r3hB+ui98xLhfHbZ2KQoo9DpdYGW6W6dU8/KjUziHiOe
xRW6vh7IxlG5W5Ru0t8o+vHxPoIQIr9w8OOqK77gOrivUevqDhwdjrBDVdj21TLgOizhWJ8k8KEU
CUrLZYeZBYd6AW9iRO16CdmPgku1fUNZBMnMuEKKyhuSRmfg8OaiyoDZO2tFRX7lIH4BBNPZRqoy
Qc2uvZ80agQVPNTCVGHWGdU3aeNoLadsHiJTLRwWW2XRwiVH4ysz+pyyHP3JGtn/VWuVtlect1gg
84RvrBAv9OFqNHzLjh3ylfdb1mMbDGPTud8K7sfIfxaYCBy7vlGY9Oj7aL1GDcvpi2yqeXoXLQgs
Kt5n4b1QiETT7ToOV+gKgj6DMVZBYxzAiqePzGXkO6qGpkUc51JR6oCgeOcjSAzLWSmC63XeirbC
iPz6yPKu76oto5uqxJjUaYl2QRydaMzsTxTeYS4hWYRIHUF2HB24ShGCIXayP+1oFgShNUH6DWl3
bltTmkEW+txyB4kHrDtDYW5c4xn4r5yn6jSgQDpetFnUoylj+22D5ix6V7tpOfc7jvEtclxNA5ZG
w1DyKiPXYHFDpdY3h1Egy0CAvpLtlQnPkSMqIACvRTd2bh+tvfmertOo9oJj62hiLLtCv5+gs5pF
EVqfcvRbRRAnFntcGku2g32vR/jcT+y6xrkuK4N7+TfTMRyD0Yqs0btOuUoquNKtFr9xFBB6GcTv
VZJkQ3u5Ftxnf8NKxzsHr1D2DWVyX9+D27pN1bry7HkuamJLWIPbBf5KaZuWfMmyF90jckffuGFn
Bs951MlUt/lreFKDF+IpSTtU3BPV55W2mwn40Ug/T1ms06XMEIqPT7h6knYnh1SzWzegl1HpAlpc
KEnwPxCU4kf6FCiGwytSqyW64F1E3nLdjd9xG9D4wPDETQVbQq/2dKrd2S9+9LtuihZdoe5Q3KIn
Z6IyxFv7x7usM6WSDg3dDd3R3wCOBLPL0hGGYdXEOzTiiUEwcSELzHE+dPNI0JWLsp48UIOhKAg5
eI82fjwQ4MB0gMfElU/SlUD7hFNwj3bBrHd0mmK2G/ph+jFJodoDpTgcL7I0Sn7LBYgYdJnDmLYX
/0famTW3jWT5/qtM1PNFT2JPREz3A0FS1A7JkrcXhLwU9n3Hp58fVDV3TIgl3uob3bbLlq0kkMs5
ef7L6VrukS6WAiy1Gj/pBGG6KGhGlPdDscskARG/3qm+Rs/bF5dqoEzf6tY3LVcx1XhyQ2RnyiGa
9AJGjmap4VWhhoS4QdUye6voQEgbS45py8qx8/FeGSJcyzIlAXujr1l/69QcTtm2DuN6/hraCQwp
nAp+WsEIwLeZzdk4DHlV+eGmVvuWU5uin1xcbWgSotRmWW+bIWZhYkAe1E994gjryk/mgrrPzJQZ
wIaTSsk86D5PBQZwFw4ufFpEwdEOB/XeHMu0bEHFE6bFTiRbhEZbhqRmK2tfXI9lU5UfxwqquqSZ
lTRayr+DaF9qac2RwhpMLdpNRbB+SUUoHTdZvulrtYMhPoiuqJxdPhpW+KUxuwkGaKEWalQBhXBG
z9s6AEzzaTpj94pKPlPk1HjO0Iv+ghO37rtZ4Ojq+JFt71WW5s4CNqQtTBGB1NHQahMqVvMJxFK9
lGoFDTxkYZU5/PIBm5JiY4MxH9oERiuOZucpTwsx9RThaUUyxBuUrnkTbE9nqLVmn7bSCL2Ck7W6
GDTy3s3gVLN5wA4Q/7S+DezOpSIaOi41pOJc7/S/YrLpx6yrYJxbxLi1vS84xNJtFFrjre2D4Otq
YRzABy15+f4c/BV/bEVLrKtmagxdt/ZzEIK9Y50SZ1s1o8p5SKKiHs5os/5qplcMRWp0lZMNmrm3
ZKBtWzymdlVURv/mQ6xIxmVt9g0uJOa+tzMKnupHWQVslXI6I/T7i5e0tuRrKywpysBHs0pToU1Y
T5e+E99hMnTOI+AvXs/ala+F4AuUZZl7aVQ7eL4g5FDnz7D4/uqbryiC/thHmL9F8I2oM25k3fsb
zr/+DAHxr777iiCoJaVuTgrvRpszkonWoXHrXJxhdP4F6V9bkYmtWs0GJB4sm9B2tB9NHi3h0Zqw
3VGlBqGp7BAGHJD9meXd+xvir55n+fNfCI/SHMFX7QwSvDpCQeom47qzO/3x/e/+F73E7HXjTzue
dKufAmPfxX5l7xpROYWL97mZ/LCynKjkVzJoN4lTNtq9EkZz/EVtZuFvLS3Wg+vQiMvgyTCqOtoa
YTEowR/T+J9HLaubf/0Xv/9elFMdBWG7+u2/noqM///X8m/+7985/hf/uvhZ3L1kP5v1Xzr6N3zf
P8fdvrQvR7/Z5W3UTg/dz3p6/Nl0afv6/YOfxfI3/1+/+B8/X7/L01T+/Odv36lptst3C4CSf/vz
S5c//vmburiz/eev3//PLy4P8M/frl7Kl7d//+dL0/JPTf0fjjRAC3/7j+Hn659o2j8cjkOksjSg
1Pnib/+RF3Ub/vM3w/wHBqqm5ggKB/of/6gpuuVLmvEPYZgSLodlCJV/rf32P5/H+yPm/DEFPP+f
v/+1qbh2zMW1sc80VNtWKZmbBvSXV67uL0s05f4gueEZT3NjbzHKOOjq9yDrtroZHazI3pjmjVld
l8YXfo7ip7Z95j/69muRXZey34zhRw0kXebjBmuXX97dic92vFFfPxqEQhPvb+momm2vzpqAdC4N
A6E/1WV2kKO8zvv0sczVg5VvLHhE74+mM5O/BOn/Gc7RVFtapqquVR+VLjIIubX+5Bj1uCtnM7rO
iyDaJWnvXJltFd9SlIgvgRPQ7gAe2u6Miuc2aZO53PSqZt1MQy6uiqpXPsneVu4DXO++8ViRWzod
tIs57C5lI9tL1BjtNai3caFVOSlsQWoEIo8cWxkU+r+M4cJbNIfHChbUUzL6Fuh1AfFb7c55GL16
SP5vavL61AaWN1SOpGpaqr3KDkCRAqUpJ/1pbjXytZpCylZRpUK9o4hmt9XUOdiUzpDfaGEIfJcY
uhcU0sYxetB2Ygy1HaWn9lpvY1rDBzMcP0MRv+dc5gkSgzG7FUKhi9GZk92QhBRWQRU32FiTk4Hw
bKHPUYQL0hZ8svQH7Yx28TjpeX08E76CqXHn003LXK2hBPvBPuod+TS1X+Ns8t0q3xvzIWtFtn1/
/ZxYrSawH3oG01Y1fe05I/MMo7WAkarxi2PMpQtQdIDVt8v0+8hAefP+cMcCouXBTBo7c6hA5GTA
dYsE5qoyx15TnkbwjQ17cgpjNsZt09yY423b6Gde5Go8yfkEn5QWiLZlaY725kVKX8LbHQoPJinG
eJCZYnvZ8nBRAv+MUdRxuLSXsaS9HHGG0KRlrNdkZzrglkOTe4XRXHFZuERhdq6HzXH69ccYUkKV
MIXF/9Z2L2Zq9FTkusyban8XaGJH75N72ZVnsrzVqnh9FEfoqjAcBAv8OM4AsiyJIAwluTcGL2OK
fw1QUyhefH3eBeXu/SVx6rU5qiUNqpemaqy9KifIdegkeG1j36IDnZMHCB8X749x8nl+GWP1PLKl
EG7BUfTgMVKdw3KvuNetW3ugdhick5quNu8fL+9/B3uNXb/EJrLLlP4qde6ReFyBuHtxOsEsVrWN
4ttnFJonX54uWBC0UDbkes2ljV0YheNkXu4UnyO1utPM9swQK4fXP9aco78uagd3xLW0qvNnR61b
JfMArS7hYbljEmwxa76SmX0xNeVVCEFh62S2O87xXpP1v7NADOEIQdBnJy+T+8v7HCdNy9hxmVfT
Nwis9GGup/ZMGD21rxxkUEh1VTyP1+cSDeFbvycWeBE5p6zQDOjiMiicj++vw3PDLMH8l0fh8pzF
9hDlXjNlbj/djzF6ir93g/pzvn55luVD/DJIJcYhnXyeRffL7VztJ/vvGdv8OQLupEKaBCkhV9HX
GEwz7JUAa7Vmcms45905gzVqq3zKXyL8souWU07VpcayBo49foqgot2Vk4acpqpob6020D/GOaV3
2q7HW4A0OtK7tbyh+dCdGcUU8gy12qVy/kz0/qnNs+7ZsW3uczOQiA/6btNPptyAdN/kxe/ZdDCc
LzCKBsQ+98XwkYZsycbK8+uc+2ETpFSzrAM15OsxlI07GeVSU1YpgA1V6sqo2ZZRUG8MHF1Q9KGu
SMyK7d1PEfU9x2RqFbh+UALULnvWOhiIY5hAFhsQd1jONdlp2SOot7TE2NIRR1ziJR5chHnb3Ha9
Fu36HGsijHWeQLTFTZuJ9MI5mIjIWPipIS5wdv6h3WfTFlD3UZvFfNGbn3MfqQK9BNOt0KfGhdHa
7bEy1TZVtU0uJqQQ84PtBrPipubGzLd90y2hEIZHvZdTH2/AhSvU+J21ix1rcGUG7mQEKCquYen6
nJQq7JXpNuwCMihY8s2LodzGulv2jppuO/gaUD0665MyKvqmspYAD/PlKnKQapWZbbrT3DgXGg94
oYWFjQxJg3Ja68WnSBucnYiqxKUenqKbAcoGqszcgiNlW2C/iaZGVtdB6wBixcLf0P9zglxkfp2a
nNwhUTCenkW1nUtfc7tZRE9OXatXim70FwuNAZmso95VYhouIQP2Ww2H5B3p3eRGdWzteILsiYpu
u61Ebt2KNE4fAQ/0nZgQUckKi2DTHuY9ztDDdhwxwa/CcdopUcGLpjPYvdoF6X4IYDzjt93czNog
9g1aTyQxGT6Yi6GfbQC6yTZVNqVOjoogZ1qACtPV5zC6GrLY8GSzXPS5VlAk8gsgclncpVaA2ySl
5W2ACqV1i8ZIt+Oc+S9LDrUdYzoVtnLC+ynRy502jYFLF7HWNcIm2FU5hIhMkdkWhilGd1SN3ba0
473q6OFlABjp9pR5N0IragQfotpzQlXcn5Jq/lS1wLejofi7YbKmL44uF6oL1Estl7RdwTBvC7IM
CQY43Y25W+yCEYC8qCQMNh3Ngaa0ugvyVGwydI1gC2m0tVrf3orCRlQ4inbbmVm4nxYiOhQqGzaC
fiNLpd2Jugg/dKhq0NdphhulSnAx+GZ31UTqN9/JjGewXOvGnspqE81V48LcY3uqC9aJ3+QmgpQK
YdekC0YqGTURzSPuoNW20PIBzY9tXgLTUprXm2lTAgJtaboUuV0/Tm6RKuNOG438R6cKKvZ5GO9U
JYpgarQptMg8dXVV9rsS8um2lkX5LIpEdfFDynYqeCW4ujAuZnQC26RrktsOccgBYnh4Fzuqupkp
je/miMXQB0a0KblMbQv0ebtQqgKRVT+zLKx2M0zoCXMsOQ6tLTJEpZT6ucyMF1kUAgWpIHyyksmF
LGq58Qe/2aIAMC5BOYNHazaaQw7pPGy4pVmTo2/gCKUHyCvFpqirO0iiyHBn9JsWSrndLCZ7Z7S6
saW/HHc722p3VYUlh4DZtNNlIXZFIaZtnDjpgiLZB7CLcidkXbhaFmuuCX6M4iHU7/8PCUPvD4lO
MLWhrP0O5P5+FOWmvw4OhiA1pRWcZS9pwdrFLal6FaJ/mHqlocRu1sOlAW6RLhRncaGMxlfYOUwN
07/LsBDEvYbyUTZP3wrYcK7PQr7WetWDD4TfiCmCa9lSRC8LwMUKKgSEi66FhVZ8SWfZbUWna/C3
tWYz2Vrl9kaRuOmkPNta8j0YtcgFzk32amqXIAxzujGwv9+JXnsG0s73r7w6IPF5G8GGu2qmOttM
IYXspM2eYwU0145luUOSENxAjZYbJ8zhO1nQCpLSsrYBD+pClkTTOfiTa9Z6vSM9zzd5FlqQvilW
z46SbyaFY12AqKPk1SsXOvPnAbW564T9j1bprhUMGzYhbe+2syjlJmVkt7cyVGXAusrMdxh6/iu0
5FWcRuUWt2NBRpcoIGzOY2wNXjTmn4cqfizxZHN7M7Jdo5+vTKf/OfkJ1MCSREPRpx9WX3xNpwyM
dWhpEqh+CQv1EORUFDg4HTcy6s/cyiLQ3Jopa004Pan4NIVB49rSvLVU61paPkhHM5QbRH2ai4jo
XkJKRoMDW19ZjLcrq66IeuJDyTUcGTHOEzUdGzbzWEwXiqON28TH/hym41PWzNYmGuzCjVWj3zmQ
gq/GlLcVQN7ZlBZTwLq4q2v7JR7Ch86Pn7PUMW9JfabNRBtgl3TqSdeXnp4QGdPBVi+jvL7Vsije
J3NcXer1mAMM+fNOokW/rMb8axSJZyjI8xNRyXGHKfpgmNON0rR38ThHjxCASTBHEO9SeVI07Xoo
MjDZkOwDC0rIkpP1TOT4omZZ8+Bj7nihioRbeR2kj2roJIdskF4fx/FulAiCIzO6At/8Pjb2lT/Q
uL2u4l00TCHPzUPYcSEu/VDPt47T2gu/TD1zw3o1aznK10yD2oik9GdQHcSebZWvxaEFotjnHh0K
Ny2+oE0TotVwnihd9G140yQw6dXLVmlvdfujiSw5I/NNoZjoVrvXgo+diqIs+6QGBeALOGK+F2G5
JVWyZOxpRKPuwJ+l2oGUVsbNTprKpkdmZt4o+n3a9JsE1ZFE9d752Ythf6Q/tAgKWHCc6kS9CPQx
D/MD3ynRDlaiX9UpqdMnUkE7/f7+AbVyRCBBNrnJUp9yVMOy4MCuXoYl9QxlRp95KmEvjNMdHzug
VpT34iKo7uo5cpfOZXV36MWeB+PPmu4QYw3z+gvO3PJFaz+SxG9ZVBc2jDahartewnspEUE2vatX
zlYbzvU6f+07cjyNfHLDMh2iOfegdTNVtcLyuhrGzItImSXJrjC6zTIRLYSKsB+vAt13E6JDGmgb
s/usjNp9WzQbKyDb468OJdOnQAIqcWZVEMbOSA+7Q96MlzBeN1Zz7hO/IqTvfeLlOv7LdWcE00W0
JDIvtB+52rtWY8NSybesO7JUkJh7f3rI+Chh+0k3H9Lw89yBmpBZQBjbzEyDzWdvxR2MH0LbssJC
pirpHjB9d7uMJJSFauNxYQ4uv2TJN3N+Rpq/i8MPFf1z3l87K1jkde1oFMbQ8DiGZWjri88AGW6e
5ZR5DdwAoB0XAsZW76dDXHzOuG/JFh3YA4a7bgFuMtGkVzMf3v8Mb66pJmV8NrEUFtcva+1IH0X+
XGM1Wnh0n71OcOHdO+pQkF0lmfv+SG9ueYxEBBdU8jVV58fx5PVwuHs437UH/yy4FF0VHmindM5w
5sTzYE9A7AB24JnWNXLoyoFaOHHtmbI3000VqPCgE66HF2ZsJ2dQsxODwdtTOQGoyIMBrMoVDbLa
2m790qspBJFrTdVOKKgja/oUn1krJ96eSSrmUEx1JJ16V2WthB6tjUzU1lM6szl0NA8ClW3SM3XN
t1dxsi1TcM3XbEt3SLyOJ0m1CikrXEe8yc4PBrXhgSYYtnzKws/LI6bsrayHN/rCyRya3Kg4aqkJ
/e2HBVDCV10ArVAWX+d8ma7QGlUPqyVrg/9OiXKTw+77u+vRYMWblnAoRIJgrQ7uqhNmnttp5VFp
/4kj0ONUJh/eH2J5W8fnFUNQ06dv2lLaWLtDxUY0Q8NxSq/F2XoJkoFauRyRFoc8JptQuL+Z3KTf
H3TlD76cKoahGlSOhcMPsYaRA0jVQR1ppUe864fA5ReCjow8gm/iPM44JbQy3r4/6uuzrJ6V9cKw
AH6WYaxHXbTVxkAW7ul2S0b6qQ87bBQQ2lJBrKn2TqXEqWjwCMUlVh/2x0ZTH5tOkg8sF57DEijr
RnMN82bmLF/Usq9xx7yheMZq46xm5anNT1/cTFRgRPQlja5U80FD49XYpYs6ZBPQSV4p7yz8Lyh3
LG9aPqXxc63qO2TWZ/Kgt9XSJQ8ymFkQFaGBdx5vFk3v7diJBbUxNHc78CN6zU8Njj5LqIBhiKuF
SCBlV6XtWn4T3KptmrsT/IozU37qHPrlcNBXjJBAcFPP/aGlSBfzHojDmdl5im6n52b5zYKGymhq
ppQASGhzV2d4ZvvZ0Npz7YURggArtBJOgNb89P5aelNVXwaxLGKEUKUl18iHkdhBHcR57ell8KEp
Y1C78d5vR6RN/ZlD4MRmMWm+RhZE/kO5bt3ZCm2SiQ/54uKQxqT0Mgq4u5UjVStMZcieeixRVAja
RjU9lyiRXWhjwZnj7sT0Uf/UVTTYhkk5YhVGlISLu1/L2cPAxeSsqNrreWx7cmDwmPdfrbqUnY+3
KWxcaauIqDRTU9fxHgmTQTuOQnhzT41t0umg/d3Gwnv02/uq+QB/fZOOj22u0GcZ4Z9yroPY2whj
mqBmQtpgQMIEIjzeNHmTD0FYCuHFWnIjyp+U+ZCUYH7SBNgIHVDeuwj2ALz6x1AtLlptepbL3UY9
C3Ys23P9KljCpAusNSLNMi2/ZJM2rFq0Qo3wEqKaUhR7v3sOUVfkveWmAq2yNV2puoaY57vlXKYV
lcQkcc/Mx/K4bz/Ekn5bqrrMyPGHiFFAjL3FfDRjgGz3qiJKzC0VmbS5aVqaNUrKgN3gVs5Xyznn
bHtq4RkASuB/rDoU5ceDh35qVXPEXNQFBnWJE6GByOLkzojrc8afJxbeEmlRg6rC1gnpq8NySCW+
HVXF+p7zSywrvqAifQGNf8BH/iaoKhdU/gD7/qKv1I/kOJcm++7MOXli8Vnqkug6QmWfcYU9fmAV
pmUfdwqEcxQJ6bi3JdNMxZlGQ5sUP59orLHunF1lKd/GAisnhFDOps3O9Z04kfoz3yDWcBrI/u11
wwuTYlcadpbllVG6nYv+JoKzrguQtuRr20JrKK4U82mEYK0k0W3nvJyl9y2Te7zyLK5/pkauZ+qG
uZ581J2VXaqD5uH6tk0xPenjW4XmC0b3eYi6M0zIE4NxvrHGtEVtyxF0/OILrQ7mIqsH1OCiuomw
QbnO7Ea7c2rZXgyZmB9qLSou399cb+MIMUQHPpcc8ZazfkIna7pCDOnotYtermjiGyGAgQA5n7V+
OEM/ODWYxb1GarZhICJePaFdKCm8G7X3sMwC42kv8oXvPeIRJIr/z6GWu8IvB9dYNSgRK9F7oEVf
hJwu+t5/UGn3AEM7PbNl3h4R3AMsYXBNFSCy622LVKpKHVHOHoqDbzGiRNdOHC8unR/vz9XymVer
UYecYmuAz0zZOg5HWq3FcRTPHpQ/3Apm61qAHb0/xolnwRmX1ScdkMw3sa+0YW8iSp09gKcPhqVc
qlr91Q6LM5eot1k/jBBSYGBN+l8hmTyenqhSmqiNps6rDYqsqEat6zSvIMcn6BvxfthbvfZQTSJA
hFwl5wL8iZ0GvcJguXP7BUlfjZ4lRofTRtR5Zj/dYXm4d1JI9yqmdkFAcrw4bCmYHxsGzoLRjR3E
N5iP4LBRX5h9f5dMuA1GmHHF/rkugW/4OSYioYVfCGOOQLDG9mm8ZNtctTovbOmKKYWKWavm2rq9
rQzj3q5A4fz4XNfmU3Ph0CeFY05okBJXb8Pu/ajCNoC3ETX3to0DSIVtgEZUV8vp0imdFznkB6p7
Z+L6idPAgNW1MDWgdfHIx2sgBmTR8jxlDVjxV6tyqHfUP9AD7x2neXx/VZ+YcNJl6Ieqw7zD4Tke
agHWE1qPd54TTa3LzHfUiJ3+u5oa817P2o8C989zafPbtMVaMlWd43x5t/bqtKvwu8A/TGk9rExx
YW0uFeu5FuNt3L20Yg+F5KoUtssaRTh3zlz7xJxKziPu0/y01JKOH1jVy8SUwziRKTca3nNKcmvM
Q3EbRFHoNYVqbUVptFeDr+BxF07n2gmdeN+UeY0lXYeJSQH8eHiO/6TLKnP2nFS20u2QA2G314c3
eVOYdzokxW2KhPXMgjpxdkmqcxK2Laanxrowk0xGopnI2zxtLH+OZfwtEv2uzqdzx8eJiSVYcrdj
Wqnsr9sFGjSAz+Kx5RzGHwt/uy78jCZd3oIaQU2swG2m1GifHBFMW0P24IJ1Y36ILCCgv72sYbku
n4J0TdPWwdvWy8UmNZi9CceFzWhU4y7ORLvplP4hlsVtV/X1mYc/cUJJiyqNraH3pyK62rRdGmlY
i6qzNxtAVnHYHmaVQ0JaP7HZuWrqxdr0nJDgtbfxKvBxHXPgY/K4nIyr5QRs6Hfsr9nrsGwoXCTZ
GZZ/5AykLvV3C9IkXeF95xI5GuV1isO7pHCqQwpcvfF7/Oni3hp3TpbXlzWWWFsLc+wzyduJ2MwH
M43XC+rbStlstkoyoC7zKr2cDl2E80Vp6s2ZTOPEviJeErhAetnc6/iA+Gtu5TzNnhVpV21q3JZ1
+Cko1E94jj7S7Cr+N8bj8BLCJiEAAVl23C9ZlB9g6DKqM/s4lBmGWNhrfjMEZjSdsGlCKBsaSZhj
fMaD/rXZ9Gq+CYKEI4qCkPnWx8dQkB9olRReNwx3md48ms3ws8D0Lm6w5Wos7dswALk0qecI5cuA
s2NjqwennO414XwbCoD69zfaiVCF5pfqB8FquZqvFmCGmBi6T8fJEqP3nJvxpopniUGjims1buZn
XsCJg4yVrkPvgxrMDWR14a3aLFexhRAeYpNwq3c0ZbMgCm8DfTjXOP7UinIITkKjvEOEXO1nU4Wh
rhiN6nEnvMozmO9x/IxzxM5qyl1lBR/ff5Enp5agL4j4XOzeXHH7WVaqgu2A18Z+c12xovZNYDjf
fTWoPlFUhw3Q6qG5HVpMvG1MULZDFAd3Cqzz3ajNFi2w7fgGCYR46oLWeHr/452aZ4fdxQamOmuu
i9GqqIq0mlPmOe2+0eznsZTxN98aL/qu/fn+UCdfvLOcaCTbBqXC462FrFLp8cwR3liPe78aH9D3
II3PwoBmxM5jn+C88f6Ibx+OtwKJHiCGPsNwzo9HrBI0oAuDx6tsWqlWQCRBHriJP13WJsZS7w/2
dgnjbOqQT0rJSfX25kwPOUWd6/rBMmNXgXIUid8xLjwTAN+mOcejLNHql/PJgW5FK9GmfpjS0I0w
RgcyTvUJVpU3+h/i/GOvnrm4vI1/xyOuXiLG4kOYaYxY5v0mq2fYXsMGqtRmoPObnrph9fj+i9Tf
Rhab1JXyE/xS7gZrCNrEbsDycRR7AFDQFtF4YGGCDiEKJXyCwWIDsaTu5R4X3myLSiy/CH1oOVae
jhdc44fbkZv2HcKQ/FkfnSbaKLhVPRdJHgHHNV10Q0VV8aoi+YRCON75GVycOPbNJxo3Jt/wMMU6
B4e7w1BFeGM3xfRzgvbpqlE7fwsK4Wy4spYHXSrFJyUdhnOdBk6sWhN4i/ADHZ4r4+osnLMCvwpc
UR6iPgx2dYeQBWctLx3KF274Z9bTqXdtoxqi2knWbqzjazVZCODVpHwwatPY1Qicd7jtiO37U/p6
UT+ObwgjQL3QjFHdFet8JrHpwgbzOX+IZAvfsbGsfSHa6oCa3wc8HEb7Dmd+9aqYy3RvDIN6qcWY
+tJnAR5oXEAdnJsJ036l3hp0wYYdZXyDmmqc2cNrMRUoGXGffGNBM3RVXdeh6ZNQDjlOEw/hVLQ7
S2sqt518vD+wCXTSzrqw+8zaJtlYH2LKiReYI4p7ra3aCxlaxrXVmCV9JAPncu6qxLOmgLYNdqu9
VD4UOTStmtuUkX2PE5m8TBe75FE24Z2pWjhz6iFV5o5eLnXQdvupVpKn0JCzOzSadcGFVLswh8w+
A1a/WWxcHyh92tQaDdLpdYGqq7S8pURreqzm2zA3PoaGuKzsfKf26vOZRbAATkeLgLFslcknzGtL
kfP47Cq1CXeYuYTlmlaYWAIFoPWsYr3YYXGnf+yiXngKJiEvhZOM3+opxO2eYvynMx/jzWUG4Qx3
TBscm0SP8vrxx0gc/G5zWdieVJWnvMGEJvHdOfSh2AzV56rpsbuJ4sOIWtio2s+a7p8R17yFl14/
AcV14oRmEQ+PP0GMLSxWDLHt4URDuoMBRYilUaM9NNTYN1AOg68jxOdNjenJc8lXDy02L4f334P1
Nh7blsbw6CeJ/8g5jz9FXuKJNMigesBrJ7keG+tLCKt4S8Pdlk7bVnRQS5RzU66k2xg/TqwInWA6
pAPYyxCF8SMmkPZeaYbkGplwfQlviBJ5PmKNm8KxiMuueBzIh16sYug+V6qIb5Hh9I+ZOkCHw5Z1
szggYm/cti6W28L1Y7xmkhZvkD5I9T1zwE9KGSz7JjwMU9Gzq6BRW6D+2MlBTm+H6ofelB3ukW3y
0Umj/GcYojXsK+Hfi76PLhJL2M80xRnpTpHR5ikzbVxYbHkrp7HAURov8VpTy42WV8ZdYNbmZRGq
2mc5JNEhxfOSomPalg+Vgr2JgcvyVVgHFKnh13/IcXgFEYJhqlEZ32L/2e3fn6E3E8SHg9OBhJRs
ldLkKmGCrwn5vLB1rzHz70Zu/GimqLwGFUR+OFTqTsVu6syQb9MLhpHccqn9G7BlVmsCF6ksQbCd
PhQmTgJK/4kz6kdhiVtf6R/Lud1TTblOKufL+0/6NscA9kPGC9yKARxh4ngpVrXjJ0PXZg9iSt16
jPdVk+218TOedZ+KedyPjnUuXTtxxWZMi4fUSNkoia7GxCNTjDiHZw9K9SQmMFzfwG+kz+rvWmeF
mIh+MqHabnrxMFOsMk3hNsVtZB1aPXnpu+prRoOa3fuv4c1hDOpGKVRbSkjcq9ewX9YFVeJgE0bk
N5pNrD/CRlO6+MJ0pu/vj/RmaS03d7GUBrmZaJq6SupCKs9h1nX9A9Z521I4z0OqYPfIjpCQ/rQz
q+ptkrEkM8uNC9G29YZ+VTq+BTljll6NpBu3y+H3iSP3/Sc6OYb+WljlDvkGKlCTRsvkpP45hqIn
+8Cevr4/xlu4kggGe8ayTRWb3j86RP2SfbemqASWTKY3UujoAhyaooDOlRW+pD41KBiP8XUVfiow
vemNT7OWn8lP3iyQJVojZ4WUwKEATne8T2aJKeLkQwdI/LbYJvjsHnR9aOGHttGwKZOh/fD+E795
q8uA2gKOLBosZw3AYK5JDz4jsbyqpKGPU872VrVr5cz6WD72m8SAnIvL4VJAXcfDRazdTexVzyqL
jwSFy6gQT8rsnxEyvln0PAycrlcd8II3r85T9LlpnmEfxc2/jwkSxAdVoYfr7LfBVg4z4iGBDuT9
N3jq2aCr8AIBmAz23PGUYWE9xkHGIV503Jnm1vhI1QwjzL68eH+gk09HLgGuCXkF9PZ4oMrACkrJ
YtMLS+zS7Ig2M4ldfMc3FFsyTKC3HKRn9sPJZ4PnBN0JWSgq/OMhS/q30s0vNz2t1O8m8w5e27Wu
nsmWTg3Cq1sOaWAf7kXHg2DBPXeO0y8UgexnqOT3ilLcmal8ev/1ndha1iIwhbEFXPKmLBTQV6Kf
0tEAIXOMy3AS7cEKov5L2Tj1lVVF+t8tny7ybahMNjTDhWK7ygFxRsWQrNANbwHAD4aGsKsrDOvM
5f3Ey7OgcehcJMWCQK9GKarQwfyfp7IbUMda0KR9zg74p16+//Ze+xeutjDLgKOJnHahLq9Wn9nT
3gzGsOFFZmfdRQrir7RR6bdSTeqEgCZS8auN646GSiWoeyVmaM0IM/WlRQ2qp9HpOyzIkkx36QQN
fzyNcLAF3Mjv9HwYMfMQiBVlM+2w5B52CfcuPFXIWRvM8L6isxE3Ch9sJHt2hg9SKNFFqeFvh6E5
5lhBq33sB0QTsZ6U9EmbPmA/E/0u4qh/gBSXfa2UWiAE7APPx13q5f2Xc2JnwjsGY17qytSxV9uk
T/MO+9jY8mQ/3CR5o28w07+tuWModX9t9NnD++MtO2I9F5zWEFipj3ClX41HQ4LETvzM8orcvG58
WoExDgo4+ubk49WoOveFrCj0OWeO8RPBwoLLQYcLgf7jDebojxGyD+4s3qyMGe2/yubaapPmzL3l
5O0JVhJFcsgyPOSy5n8JwiMX7cgShfS0Ce9Ls2h+j9XpBtLWJ3XUHjOn/F7704UfVPj1whF+/92+
yVTZtuCMC1zN3e2NsMNs4myOSoUOY0V6CdCyEf7NJH4iOdk6ctgocbJ7f8DXpG89mxLwiecl6ss1
aBzimVgakWl7NCQzrI0hkEJpPfJm2p6MIdadBh0+WgFbraAD37U92uhK8i7dBmY2Xwai7vZWOmJ9
2VQCdWyRfoiK0QbAmpWNOuFxb1vjTJcvZcIAGzf6M4vxxKKQxD5gCHgiRMHVCRRZdLCkVxx5GZ6W
G0cvbnv1HLfixNm9DEEyD+dW0rDkeEUoupL5xjJGzi0DOo9TwrHRE+TG/83ZeS7HbXTd+opQhRz+
TuSQFDlDiqTkPygqIeeMq/+e5ntOmYNBDUq2XbZsS2p02r3D2msJRtG6/0uGH3B5IjHJ32iSBXo/
9dMraggVAAIb3JLxB5GTPQmlZI3y1B/W+GcNbG7hzM9NkNSyY1CRwm+Zvu1qB8kP9DT2MdHGB6lX
3mMVZlxxo80qfrl+4OY2DFQUjhhOBEmSyYaNg4qWueM5xzKv3pw+eWpN4qLrY8xYKNoV/h1DPd+w
wR16KGZC55hU/t6EYU9LrbuCidFVmL/6PaKHUu0+ONzh6wPPLKRoUBP8U1gP3OjzgVs0FeQcwcCj
ixLFDbiffvWRWXPLHq0UnMcFkzhjLogsYYISPWDkmiaL2RU5MvdO4B7hs3qtmvRZHXHEuuGtUI12
nUqih8f6e4cJgA9HUwV4z1Gd2McOrEGtlbl7HE19b0jmXRq7pwrq0oVNnDPEZwOJxf5kiOPU6RTd
YKAmJBmRpV/CLP6ZmkOzEsY3HlN5m9TWHq2hfYM21/WdnFtZHlRyBpSuLHlaJFBS09Nr+HE4ppb2
VYOk9zsYiXJn1HF0p8ttf+NUCAH65lAuwVzE6ZxYZPr6tI/SqEHD9sTXoT7g1kqqu8c+i4OXuJWL
OzM2fyk0Pa9xYGLwVGF8n9W9lMJEUNVHbfQSlNPi7rYc6O+9vhBiOy++hsw9bh55VbpKznehqfMR
HYvSPupGkFHqKF59RXlsMvvX9XFmt5tiMGEgElYINE7OVaZjDwedrtPQvBF1IP4BWDYrn3zIe5MI
PTEoh2G+XchQz9gKXo9/h52cssTqusz2G/uoyfEvkOpPpjfehjAgJYNc0C5ZfxF5Vt7FYOEezdkK
FQcKLUAsBqWL84V1Ks9Jyyi0jxztfeAUe1hnj7il1RqChAW79FF1nu4ibGYq+EAaDi5brOyaOzOm
zLKIygc/LPLj6NMBGmWV/3OodeXBzJr+AKGysa3o8C9XVVFq95DWdl8aq683Msqjt4WbDNsSKgfU
hjE0eW1Lt52Z5zcx/ALoPJX+pu2M8EsAPgpNEzXZj6WLkDCcDGu1huA+z4d2UyXBsIpTVFyun6DL
kwrMErQdMSqAb3tqDLWkiph/7RxlRCL2duEqK0lO4ztBx324PtScdcDzEd0bMkRc06g7hC4mriEg
O2YmCenY9X5mev9ATft7bng71xDKO+nfR8OUNUQqkTYGDNPkIoIijiJNxjVsA5qwka391nrOiBJr
nC8s5NzJpDmTUjriiiIddH4yuQwgBACoHF19AFKnvFVQjqwcVKbiuFk4mbNjEdtzCWCRpNXkfKww
Ra9NC2zr6Le0ydep/OSO5o1f5FCVQ+X+H4yZ9tF7TCxJomZy5xBqCzMp4xpYiPisdbSutpCSo0qj
jP3CAzLj59DzQj4P3APPx/SIxGrhjBaFoKNSSIeSrF1baj+vn8LZtWObcN3EWzy1IBm1pCYdHU5E
lT4hr/AaqT5NJd4Qkx4slyisLousFOpAF0O8qeBpk8E/36ouMdTMiWMMNLIM8V4ZiuLkoA1wQ0ZX
+RFTufyRS073O9fk6s5P2uou8FXrSw/tz8oLi3iPPt74EBh1v+lbTVrpSazf9ihtLVj0D0a3qbHT
SdWSASGVyrNx/qE2NfPAyUvnWPeaSe9UPTxmeiKvuyEffhotIqutZAxIpKfmagwT54/aGeiKlvAf
lDJNIRFKCKdAkoJXYnxpr1ZycpA9SfHWhRbX/+EZ4IiIJDn+xkX+qevM0mHLkJEYRucuppp6r3Sm
8zu3Df+fZqichcTQZQe+aInRVVhSLcuBk3Hio8aeraCXjHNsN1SJ3QCNAfQYqYvkhv7galWF1kbU
bWQ9SV5keZAPLQieDYkZaCr82L+P8hIWtipqYfDI/BujyUx0E6Nqm+mWt1XV3txIQ6ihaks/pKbE
664bklXc2kuUEJetkB8zoYBF3s6iyHxhEQM9bLWOmbTtXRMUaDOO+e2gtQ8VSoiFE6FCpeRrzM7W
l533ApaG6xdQnPiLg0ZP2///AGEDPnmoVJSob7ayc2xhM98GPd1aNqmRvV8gbn99qLm7LoopFDiQ
Qri4fIOhwrLkOs7RgZxuncpBsGEfrLdUGvttWxhLjcqX4xG+UCHH+YU5kWrE+dQ6dKVkGxLSk6/Y
97E2voJ+WXXwNDSy9OP61C5LZWIfP81tMpbImw/AZdxjnOqof2VKI91I8Gc/tZ3/R6/RoENmpf9S
mmWMULnSPWp+3D3HBsBTV+5gSAWyc2siW4tKvB+4d1kVJd+uf6N4GC52mvYA/FJCn/8RBn3aaSf0
KgMWKfdYBrQStcC/bxQLeRvIRUoaJ8OiUlaojeoLSzM7rIARiJgS/ObE5GZ6p0SkXZ2j2nrursmS
ELVaN97YTRnfR1r57nbwTFyf6tzDBUcHSHuV2t0FesBIsibQKodsRwED1Ihqxpocdbm7PsrczEDO
iVw4ZohU9fn5Gi3VxTCrjNIX66b+aSrwbPU7qGVi1MSujzUbWnwebHJPJTBIjhTo9rHJjq6X3LW8
VJa1iZvbRHlNuq/oOcMJM/wt6JRjTXaczBHVWxkbfz5F30SQx64k+xgN44889B67Xn6NFDQTr09v
bik/SvlkDEngTANy3pS8KoVBb/T8Pmjch8amo85p9HSt+02yqqx64Q2Ztbyfh5zc2E6TYKOSfOcY
e74GTiK5sxHnkiApM8L6MErOSXHydydLv7aDc9KSYsmRm3PAycVR+aKgR1uEWJNP9zGxQiMtO18C
qJ+/jZl7qI36Ict3soPSTes77/RR/AcLTAuzsIhUIC54U2Igp3kdjtLRGXeFUm0hSV9baXgYO3t/
fUPF6k2NDS8aVL8iB3jh6fsD97IZJIhdgQMM7daQvlTOo1wvEZ+KA3gxDoBwet+Yz0UqriPWUDvL
807wbVlrekK7LWKoUACha7Rw3eeHgihZ8LGQxZ+4ZGZAjqUrI+lohmlwosBj31plEh+6VJf/y1CY
S5roAediyM6PxhjWoOwKxz2alu8/NbTF7DUtCk5K0KkLGzWXOwBLCphfxEoXidrShxbKlhLpGNFQ
3a9QmZa2dRxCgZgl2QHl1hbGqdh4AyQ2wsQUjQvjz60qV4CSM7gWwcVwPlV4tQfUyBzvRD5q2JV5
MIjA3LgxXXmpi3nuTH4ayhLgu08XrtUHC6U31zv1YXuScbG0xPglKe2qos7098efg0KaQlMp+l7Y
M6+uzLxUvFMsp9u8sr4onbSXI/NW8s2FoebeOvAWoDEpZAlbcj6rBp0zqcwl74SeWYsQrfdPbi6B
U+dWjuIBAEiBArpAjtiW1PqjZngnFf2zQz9W5S4y1PIptqufFTKkC2di1jaT/CYBQkJYYH3O59T3
HTpJmcWh0H1lnxX1r8ombZP4QqquSsudrCFuhdj1z6iRm5sxiFroPw1ITK5v45yJZg95/Zg2sBbr
/DuiJm7Uygj9U6s094OdvcH5+qPI63/yctyWpfkKQct/SJE4Jljjjw5YYJjnQ/YdvUiJ7nunRAtp
yAPq/KSaZos8lbF0SC+vvvCPTcr52Gn6bidDAaxUu7KRwlPdmbdjJq+zNP0ejcNtYfmbQJe/B43S
rVJtCcMlVm1is2FtoOdb+KG0tk/G7epSr8JBNo5dNP70svauRsITNiRFWw999bvsyoX4dO48mRaO
GvBqWi85WZNFlUOQ725mksjQ1H+ioNBvcQqbNZFOtWsan1oY4nJKm9/RoOIdzci39o5Lk8L143RJ
oyBKo7QjEuyRKyIJMfkORR+qtlXMY9fXUrzqkvpH7Niwc0IetQ3lyu+QiiQlb2eZcoiKpr1XijI8
qVZVHUrLSW9SP5DWWhQam4UvmwEeg8ChUACQGvjZxYsjRS3i4pp5dLLs0ZLGx3IEzmq24UFO0xtC
z30sa/dJ7jbrptBfro8+Y14YnMotxWqAMtM8UyKNpVEmrgk7TlY89UnmnTLo9E99BeDeSPq/boRl
GwQbPIOCYAdkfL4NEvlG2elVtsGlogu12i+5lO+ToEZnukiRCrRvesv017r018QhYmRY1kQbAaWI
aUkmhOreigrZQnyzik+dkusPZRd4h7qzmiWfemZVaVvAD1EMADQ8EOezLFAb6ZrQVI9JU7jocjTd
vsodIXQn1as+pnHj+i7O3TIaMg0aeWnyoV1icrot17UjzIl2tKPkH9MFyCGNp8gN/7iW91vL1U1U
UONpbDgvrQiRXmt3/QNmXkJa8QjI6G5m1lNrHbqBYsuRpx01NdbufKipvyilrS4YkxmHhaiSbCi5
cRrzpxmbJA4qo/Ik7ajY1rsRKe9ZFLxrefD7+mTmgJSMQ2VFhF4UKierSUat8tNU0469oldr1aj2
bVwfnCC7HUfjK/2NP+Wx+lEW/REs+Z2tds9VmGoLezo7WdoNxfNAvn7qXOgdTmGoMNm67H97ZdbT
UCXvbDX/dX22l08RDBYkZMkRkG4Gm3p+VmvLzOUIeeJjk3f73PVQVxU6MklS7wY6k9Z+HqNZJB0g
bD9cH3luhohDgPKngHbZLl1VCUyqAmSmUss6aY2Gjh7olm+6Jy9FX7NDERABcsTZvajHDrEWKb7H
JKMovHXHbJe7/g3dAAsO4dwwZEYpk9EdJtgGztcSiHGft6mjHUeECSlz31aD83VM1a/XF27utn0e
RvhOn7zp3swSWy9N7digt7ZJw8rdm3LdLNy2GV8Bp/PfyUx8BT8JXI8eIf3o9biJKwt1y4Ob52h1
h0heWyWC162hJP/h2AMMo8YI6abobD+fWw5lZJYMHHvb1fJ/lLoP33K/pxNDsosFn+ADmDLxhhiA
1mZsCeHytO+rb0IIfWJZOWq0UZ08Pa3+BAp0+3pRNYCnq5HUKAF06pfR1wZ6hbVDYX1XeIP90KHX
t0F8ql97qDt/s+B5faFRv7sNrKheJ35vInwc1+rdkDrS22j17U7tEC0qMyO9HTK1X9c4I/2qHob+
TQ5SWHN5T9D0gFk1HPJ60wZu8S3S6/4x7DxCwl4pTjmSRTtriId93lfRxo8zZ5dTw+9WbSY1RCEK
hbYWPfldNSrBvuyGaI9sdfpIlnk4dGRc7nJQsC99rAUbSQ1fhzFy7gcfZIASSsrC9Z47P0h+kfIA
6CG4J8530owTv83DXD2i03lTmPFBpj8k7VCTSLwvAMf21y/F3JsLBR/2RBxZefoEEYGNWuGPynEA
72Fn3kuYeLCY6zkVmVoJFs7OXNZZuO7478QnAnM3mV3Q1rmq0qg96LJ00tEI2gWkSh4gV092RqjG
T3ZokxeMzfSrTMteQi/OXakEPzzd7G4qOHy3AfS5r8mYqfeOqS41ks3ZCOjnLYEDYUGmEQavh07N
vFOPbtbKa2Mc5UOXeEsMUnOPh0UXM+l3EskXBo9ONjL9Ua/BGQNpPzn1lR/DqJLRkBrg98MoLX0v
kOld2daSJu2crcXdIVwTCaGLOB8KTZKyXqsdHal7H8P2V9O4e6EOff1YzZ1iGiookpqCXWRaJU0H
yXL1qgPQ6HhrudT61WCatGTp1nuAAPhKRbP8+ohzB5lGVAJRkjI8yxO7GyHd3tDMpB5BsL+jMQEg
16/eKh2+Thjr/07AFgI9ErHgNlVBAEBwNAXvdTTF0K6cqcegA8KceId8jH7I4P9ReH65PrE5GDYQ
bEEfDb6NRJ6Y+ad3SzFVHg3FN6hCGdY3I5H7G6voh3vDzPRtr+TO2tYqY21DroTEe1c4KE308dbt
oQpaeU7m76UB4GRJT9whoxC7x5PGm6VdbI0MdHxAa8TZIq8dHCTSNruMZqht1LTRGjX38aejB92d
WhTV3lBK/bH0fHUTonZtrnlfIOTWanej1bJ1H1HEzlcm7axbPbaUbacM6ipCfucl5YisYzTM114W
tv9h3ymtko0WDKKkk85Xh9puXPWdbRxlpfLAovrfzcq5kXL5WwwIfeGZnTlkoDMIxERnraATPh8s
CetKISzH64tbw1uXsRlwnov00LviTQuMpfBrLgA/2/yJ06J2kLZZucfmV9kjqsy3Wm89VZAEmFnw
Rruft0pye9NZ8pbug3CTRjC3o+ygDP5WgrVnYf5zVX7otcAzwbAlhCknfkZsIanh2h0dFbIZfCks
zzg5YZ3scrWq1p1sefc6Mj23jZF79/mI3DyAOWNVdWV210f5rozS9ahjWRO0JfYjHvw/aJF4myTq
KFxfvzczqTBbFmhygVrHsZzsVdrICIqSHTmaMi33yLgYa3V0xsMYKM7GVEoTjIHmUEv0/prBmwrC
55HFI/PpwkYdDOhNJemQbbbrvHxKjNfrU5sx4jTO0OAP3oqO6umjXRltTMohMY6BWSNdEsGl6Rgx
bAZRvNSCN3fioSzlqDtkUwEMnc/FcvIs7fxGPyaj8aiF1Q13INsUenYThtlSaX/utLMlwMopgEPk
MqUTkWAMakTTCUqIRftQNEPwQ80GaWVTH92HWanTRpwGX8ZGMY6VqhBmDcW4r5MgRrWJVsd+MPH8
XHeJL2riFgABIzNOUgLQoGDMmj4upUofs4ff+uJHXn3vWKm1GWLVWKjwzY2CsgR/MQz12cmJDbKA
mgWE3S95G6Zf3EEa9l2U/rl+diYvM1MxxcGBxhrsPjl48f8/Hc4R3nz4YeriJbC0t1If1lrprFDB
aRL91iiz79dHm4pmiOHA2YCoF7R84Cgmz3JHOlCQSmYvHgoiKXmqsN/BaZb3MG6g8YqnuMmjpwpf
3UD9Zih2jq+sEvmxlW89o1/xD6Hb4LjWgwfSoK8wHfKrzc+p3K918NAXO6N7jvrd9c+eXLD/fbVA
4+lAD1iryVcXUIzQG1llL4MV6YdyMNJDnobRPh6cpQabyQVjKKCMVF7gSyVrQgnhfD9SDFM3lqbz
LOce+uX1P3Jn3ZoDPmFcpQuB9txYZBDpiQN+A3H8ZKzALqU0cAbnuXGNVZ74j1U43msCWWoUz9dX
cGJ9xbQg54GFAFi+4M6bDEV2qKzKRneeu+jG6N2V7R5ofMZ72MiRAXN79PdTg32C+FekfogsJjsW
oV9nSkntPqMR9lD7yACl2XY0mo2pRz+uT01V2ZJPATBzYyAwYRRx8TeZ3/mWZdHoUyXXjeeseEkc
HaJJd82OrZljnT/CD7tu6dfh37BIrXKqwu9d/SJ+rB7aDlAuvDZDNiL31u74rwNgmusfOM3EfXwg
zwP8AuBlMdyTKMuJGs2iOVt7jpz2PtHstRwdxuTg6d66qoxtbqmrprszvTdA2s9Jpi15x9PE6v/7
ANGcSMqaUz1ZIUWNYDrJDe2Z83GL0KEQ/slLaTMW0Z0X0bckVetRqX+N3YjO1pKXdnl7bXDr8Mvh
oJObv7hShDcpiUj72SThuAHwna6l0vDXaqr9ZTgF5QhuMhhCEuSiDXkK1Ecqk2SM6prP4xj9ZH9j
ubpHiWEhSJ9OSIwCZSCtnmRwBYX9+YGraLFP8tS3nmH/f2hr6dHN7DVSB0sAj9lxWDMEOchoktw8
H6fXzUhNxsh6pgMp3BYlVhnEkLTyjLrdXj+j02foY0pYdzjZKaNAIXM+VB1JWoIUnvVcDMl9lma3
dut+rarwT2Ja5FaGJc91avo+xsN3N0QVQ3QKnY8nlXFTKIOYWr2rk/xn3L1qPZT/ffLz+sSmuCdx
JERUyJw+WD6mR8LwpDYq29p8puNqNbg3VvpFa9Jdhqioq6648GWrPyrB6fqwl+upkPnjAOI8AMif
JuVcI/LojYGgs7CqjZAgQ13D8SJ00Q4SzYTXB7swMEAiQXkQ+OKl0aE3LXd3TZ5kbpGoz0EUbYI6
P/TqQUiC+UIYTGtP3IRI+mG0786wMM+pj/S/kamW4IoBlJuWYlOXvIaV9epzWg8mqEW4SuVAXsjh
Tv1QnitIdkHh0RIKZdTFtY4qOO0yrSufCr16aBF9y3rtxna9DXfzd6Op77US/uOQpIPpClIPW3sY
xxJdU3c/ZO7CS6pOKp3iY3DycUIo4VALnrpQel+NTQDk6slHtzVrDo2ab0SbjIbEZ1DJqDHuCv0n
IlZpcxhMdZUWJR202k5OuxW1i53nwioHJI2f5+hLiHvxrn5+C/k4jjlwQvEaApya3GPLy7KaKCV7
StP6mw/5ehooL535NhYuee7gRutc6qNLpMsXhkoAM2mPEgJT0I9NbzOY9tINNSV5alI1XLWmvdGa
+KTE3cJpm3KHsfbcKQegCmVQoG/TtTdy09cLKOmeVMlp31RPK/d5OGg/KdD4+2GEmdUeVXPttuVA
H25QPvc9+sywCvm3Y9Pad+EYjgdKG/KuwxF+wZK7WxSp+63nOOVTG5NB6Yew3wdmHn7pnTQ6GFLu
32UuOhk1nUVPiKKau1KyzYPdG9q6QRrqDuWMfhVIaZKsusxbQlBeWBJqMNwvNK6o+xr6B8XUpwCh
L5uyjxVPPkmduw2k310u6xsPYQolRPK3d5Yq+Rd7KcajnYJ8moDdTZFHclen/WB18okgJLRWyBF7
/vq6vZqZEhoQgNVxhyjOTAtMPVDNTNEG9RQV/jfA/78LVb23negAR+ejGiw9ATPDgQilZAYSh1az
6YwGIy9xrkvlRE+Eskrt/LYOb7oyuNWad2SKrs/t4mGjEEi/BcEDSFRsxMTxVbSMAoGpVifF7MoN
cky4WghOOPhau+sjXV51It+P1xqfhgKF2MhPB6Pz4lCJLDN9kquVra0yVHylVUVS11rp9fKmzQxH
WULIapEhhypk8mJbJan/KtUhi9f7TV0mMMg9NvKu7tyHOixXYSJenOszvDiKIljBa8RjNjAu07wK
3R+qr6CV8oSAo9k06Sp3UL9OuqXz+FHmOLeagiBf/kiQk9OYHsjG8dhPpL1gOyYxKysrPf1a+W+p
+lsPyjVFmQ2wbLtNkWCA6TIKN2aZba7PdRqggdSkC9Ik2UIOCRDC5NxkEougwZ75rNHjBgdo135J
KM/dOTnKq60lKft6lKVNl/lLXual94CDAqyJKj025pIM06GbGIFdO33WzAMuOgpghzY3t6n8WsDi
ihuR/LZhW1SKvaF5C9O+8B9EGh3YLXERDSQkms4PcZs7lVtakvfcN9IR9SlYT+2FXuLLUySGIFeP
3qNCIWm6sqQ8s9FwvefQ2etj9RoVh8CyFlB3l26mmAigII4snQqc1/OJjCnY+kwP3ad4yGJz7Vi+
/iXVUxqu9M5oIFzjAbaJuhznfjTrr6GcPf3tAQJ7S5iLieNhvCBoKB2lqwmC/ech+R2lr+yl0Vab
cjgE0eNg2gu5MWcadEMhRVZQCHrAbEj/52S+dUZGpsv18SnKA+Uee65vLQt1aD8c0NtGFPYRkIu8
LxBD+OP5pRQcEMlNE0ggzey7RLS4Q6tVf4DSL/jZjVaO/E0vj84uiq1uJ6XVuC9Nyhp7pzcDsgeW
Xu5G1wJV1yjtPvDHeAMgT1sbiHjSBt+Ma4Xe11WnhwD+m6B7wKQMCBgW2ZtmSlV0R4otsrZ1DW5w
1Wtkm/O8bHc9+IdHAynnPcUj5H/NMNtUHnCjVYnawHtWSPqvwinp+IGU/xvzIGL1qFfH6os1ZNuS
vEIdj+N6DONWyDFo0YOZesk6QBL8uXDL5rXzK9w/36+fVaUINkYyKIdObqrtoPIA9qVV/bKi0L+V
lCB/i6Om2/FY9Gtk7Mtn9hNyPAWqKcmjrOWlSbaC1TTYmpUd3iSFat5LaWeFK1Nt1E1baf5LPtTZ
c+LIwNI8TZJ2g+XUB2qYyjrv/DrAadCcr/QjG6dRD326FHwoMI2w3eGAJKhiJ9HCxbh4Nj7eQyIT
E59ZUGCf3wuvqyooSY3qlLHwMmLlxF/IA0K3t07dXogFopJ4/SZchgtiTDxEsqlc+4vex7KwHCkJ
7OokCnGvhZoMd9IY2xujcsnvRGq54deN4Ak0g3K3J2811FjXjl6Ua7kx1UdjlN1tkufdUhwz6xx8
+jBhDT892baNfPnY4RxQAZSepKq8bTrztde6rSwl2yGXt1Xms+806RG13hfjqK0Mvs82463lWuFa
Ldv7xgkXLvOl8fpYMMqmgKiIbqZIv0waPcMq8/rUBa1C9IKigTzypsvNvVCabrU+fbBNr1rFzYvU
f7u+XZfumditfwcXi/ZpUZy4a9Tej+uTKfPE++6dLhUbRCddK0f53V1oSLp4cCZTnditMZLrOGuT
+qQ5SIGigGkX++vzuXzJgVTQygcihy5rnrbz+egxxGZVVlZP2J21kZ2s9ptb/qCHDSXO8kVK364P
d7F8PDvkqUlrESIDsZu4gYlSBk1W+t1TGVg/FK1dked4dCXtmxcXSKtpCyHY5frhSYtEA2VXNLem
6ZTAqPwggc3oVCvydw99Es+uN9dndHlLwPCClYc8hoEuoMRIBwnGaiIQEh339I695QbEKho8eGuP
/urrg13aJzoLIUymZE2lh5U8363AyQYri0rCq7JAElyqt5lav8NQ+5o5zV73yvshtA9Q8P0lRAzq
GIJ9kZKlJQLChgv3HZiVMkrmcLIjs1vVmXHfqLq90nLj1/UZXvg/4sRDCkUuhOz4Re/F6Mm+qSFt
IQI6xTgR0CXlgu8x1QdnMiKxLAoMJGfE5p2vop5HsjPoaX3S6+jNcx9kJ3pI25Hm1eKXg8wgoYFt
Jru6z9dlNoTib4em0h5pUnU21UDFo/zhSvHNmKfGSuMNpw/9PY68x7rPnsMW3UL/vQ7ce81obwMX
20Bvs5F46xSmSbmyHwZPe0xVaxeU8KRY0AkvHEn18kwKuLeDaw7l+KVmnxkVdmqYfXWSb8M2eXV9
hXxK0JLt8fvveRF8p2rUrprSr9EON3ajb/1IRidZt657tBxgAaFv/UOl4o8+StmmQ5Vvw9O1RVdo
ryVBuGrCbJfF7VNRGA9+0D9YQ+2vrp+Dy8QVTdPAY4m36WmmhXpiKVxbq4uqsOuTV3nfrLr4baQ3
rf/HeDGCdCuVoDUGJdz2iLULxWRR54MH9RAgkxjbaJNR/hPtvgBre/So3dj/pVTQM1//yEvzAqcX
NT4cWJxLsljnB6kLrKGKBq06DaUnb9zAhjIK0ve/HeR/stCAEFiJC86IODehYvDH/BQXjYGA1pg+
lQYNOddHuTDMKqM4VH1EDhjQyMSypFqsKQWZqBPoyGLTscFd5t456D2OfXK/+OxcXvPz4SbPKPhJ
azSbEW2M2vynLuzbqrc2i6Nc7g/cRBSyRP6GyscHIOXTYw2aKeu4BuVpxPdfF7GUrZGFvr5wczP5
NMZHve/TGCVEnaFoETuNCj1FZjUa3+pykL/3Sb4Ufl5a/7PpTAEOkOImaa6V5SmO0veuTn4jVlMd
dbmH4Sdp1pnidWtd8/ettPCMzs8RmJQCco0C5uScy/3AAqOzempkZFMqE7SIpxRELIFvLdz7+Tn+
O5R6fqWsJpEqs5WZo1NJd2FXH4JB37shYtVmP7z7tnWvZNl3cxjs2+sbOXcDRCKRvCWZ6Av0phcI
ep3GKk/0btgbyUPcxHQG965P4/Zebcxkxcu01Bx24X5x7T4NakyaNDNVaQ03t8uTIUYK9F3WNu46
lyt1o1aduUFnbaDzz3m/PtfZVSbFAFkZOFJSjeerXIQq9ARZVJ3awbsZZFMEOZEQjlFvfEXCKfvh
O8b++pgz6wvlKcE3Noac4xT1WIwOqY0sz0+QPZFojGzjp+cSBKfVGtLT2NCXqP1mJglFC4h2WH1E
xl/8/083UxIEiWop56fGfDPGUBfhm1r95nXHPzrwL0G8xEE3c1F4thgUDBc4zyngqcg1tEFCNTs5
blCvrNrJVuEQ3HhmsdTuNLeaAnEtgE4s6DQVVTcUKnsbhz0di+8kCePVaIcPdm6k4GSln6PZL8Sp
lz4FNJM4TrSD4+VewMYio+sipapAVdf1JrKKvZRom5YIfWUpaChdPyszW6fhbyK/DNiENJ+Y/aet
c4CD4qAF2UnSQzhKUYxUwuJ3pcb7rOPsIHpuh9W2tfyFmHdmkjx/MEARCpGAm+bFekGkRv95dxKA
Sd/B04uyG7k1d2bvLDhps0PhOJAGI3C4yCU6bYK5UbruRPuDvTLT9mHsu4PX1v8MVrUQtM4sp2j+
4zzyBgLUnyxnUQdNAelFd4p6dMrHU9A9456atb3yKqGkdGihWv7rHSQ9LFBbFHnx4ib+RJbodKwY
DElKNnF+kRNP0mZLnXGMpVWTfqMPf2HEmRtxNqJwBj6dGV/z3ciPGFFX6icnbOtVbGq33dAiH+99
GY1Y/S8DKqDTCFZERXtiRKUkq9K4szgsmXynDk2BEBb5bsmS9oZeI2I0BgvJ4ZnXgtIQNUUOKZnb
aRSGu4nZkYcGobT00MTFH8WBy11Cu2aVV8F9ZTd7zxieru/kjBNFsEREBl84Ozq9E0lIROg3anuq
Wxv19f6HF5RLIoszdlMYTGHNQA1hZM73Tu9jmDo9pT1lQH6gsjuUfvYrKpM/16cyc0TgQ6Po/BGw
k488H4aJtI2PRsIpi4a7NirqbaT5+gqRWn2V+1CJt2m2QG02MzP638QfwO/RTZjMrOjMMCx0VzvZ
dvvcZ0WCfBRRn6yEC9s0czbAsImHFX20S3B1VFaJAdSHLK2Nqlng3ujVl8R7H3v3nlc9WFT8nhsP
lJ7K2wOUgh+dr2VnaW6Htpp+chN+7yJDH/Nnn9jNrSMVxbEBbQ65OB7x9R28tGQ6A+KHgq0AizMt
j1Q8TLpJ+v7UGVK3d9T4NUuibBuHMR5p9RBK0k2f+tEq7Y2FkS/tNWVLim6kaIn2LrgqOwuOb1Xu
lFPb619KtSxWEM4ehQ2Vs/Sv/W3Kd6KKqPGnIE8/X9uG0gQNMKN26tNThF+EadsSUyzYr7kZCfwN
OCqhgTH1jzzJVyunyY1TmjW3dZ082I19HynxLrP1v37sqJgheY+zSXH7os5sm0FlK2Wvn5RC341N
8jXX7I1d2hs5bhZs5OWFE+eCxJEB4YDBs3e+dkZXhb7dhZTrdVNfSwk6pYUtrZthqYn38gIwEDgm
kND4Cvhg5wNV4Lg1zU3U01ArN3Gh0RXdvCamt66t5DYf/S+qt6TocQGNFI3RcEiASuRFJVSZBGJ+
m6WDE8TqKU8a5aZXleRrqJb+NrZb6+C24DZXiS05m8FuRygM9PBe9mKKMUGgLuyoIYY6q0IDa6FG
YoPc4QDRNXU+/SypNQVGiwE6DWcTKq/iqKbeSqpgc7LcvUrCuoyh5oWR10nXCrlrzFCBCoRuvxvm
axHIazVCnSGUV7WpbELo6kGdjZa0wkH3aarEpAA64hdJ+UPXxeucXEQbfnGjB/6b+O398Qc/NVJv
+HUl8Uu0K5zH1CpXLfJMwaCs466lc8zbKvWr+MVmfqtLS17HTDWCdjgwPtTcQSpTFj5fB6sb7f/j
7Mt248ahbb+IgGZRr1KNtsvlchzHyQuRUaJEDaRmff1Z9LnAsVVCCX3RQ9Dt7lCcNvew9lrJlMYW
BLLyyIOT0Wd/bFSwjAZs83/0tDz0ROLDbxvChdOHOoQGAoDDAn7d7JhXg8v7RI7GxR4UdDRERMG/
6qZ9qAFblZ9FWJrbIy5cLKDjYPC1Xj0YoWYbjt4dQwGjZVwGkOLoLSM8e4U9jm4PM5uYbo6DMIAG
IaI8gE6G2XqiejNYjIJKy0xwonz4N2M/fA1AAVqq/K9l9691HaxRZl8PiguMXjjdlQV09hy7kXVe
7zdijC+gYXqjCZ1ClKPvMn966dHKNhUjEB3+4fZEZ+uJiX4eU3/TB3+1rNAkVtgNyD/EUKD9iVuH
Jp+SiAFatb091MyF+9+h4FUBtYB0AxLDn4fKigyi9yVYp9pBQumEq+KcNkG7YhIWR3HAmoB2Oh1A
zUbpezl60lTxxZy6fGc2BKXK1OlX5jLzAP53LkhtI62H3D0c4c9z0fIRXkUKEOg3nhsOdDw2PN5Z
U7/Nrfh3LMg/GbM9JOMut9dwabsAF0T2AmNrxPbncUlTUigFJOwpqYHraVplH5C4gVyxUdD/dtPe
pwjKSl1sQVnpStwhLvymELJkTyPKEFvayTdkSOk9yF/V8b9PCnBjNL360H6D7/h5UrkZKBAWdewJ
zZtIsFUw5arOvvUyWeMiXjocaLF4L3NDhWbu4TcJgZpeWZEndD3SnU8scpiK1ZWbOfjvKwfYYaA5
UPFAzudjTiLrANkAbSR10Qxk7StRHX1Qw4TJYO+tVK3pwy6dCuwRBbYecfWVnJLvJ+5QuqD4bk2E
0HpEkyUsBJXJn9s7NXPW9MwQZQLzBKEbrXQzs/dA07gFHHx+SSBCuPGr/LEYYS+Uv6vNr7eHWpgT
njQTzdAao31FR8YHm5Yel/xiI+/Smc0dGHSea6f+72cPwwB5CGcNg80dNSQNEJvHLb+UyZSF9eAE
YTUmz56frxRQFow7sAJaKwxtvg426vMh5yC2bkBJUFwIbZ8kn74XJN9wwQA64a4BIqrxZWprf8Ua
LtgpjKqBYhjzmoSLciNJ0GFZXPAf4DFOjhYF65ZZ5X1kUZ6FIAaKAg/Z11UhjIVLoLEReEfBCoSY
ZXZUWjxVXd3kxYWRxt0AsKCijvrtnuXC3ii3NDZOx9fyPXNcnj6gkGTQrydAgXAPZu+2kEqkrqOw
ysKOshgw8ripn9Cau+WIdy3WHtBz+mii8Tfw0r0oy59CsJU1n/vH/+8j0KEIlxwl3nmAnxMf0rWD
n1+KrPUfbJDfh45TiGNZCWOfVmX1UDtiPMKjNbYDM/xwAFlGhFaVNQrBxd1H46vucIAo0DxO7Zid
dcBpZheeRF0HzzYEWhAA5RQAZStEa/3tKzvHhL5PHNgDTSeGyi9ayz6fcSoH3+aiAclWAwbBOr1v
WwUldOPLaGFIgP13GbG2Cl3U4Cp5RNJ862XsDpirFadm6ewhLtBJWx3xze8aqp8ofKPAfjHL8Y3a
XY7EVAB8GhVnmcVQbhP72zNfsIuAmf/fgPrd+eBFGYaKczCeZBdRxkmY19apNqBEXDa7OrdXKkRL
huQjw/ZskbW+b4YMeHYZA3Xsp/6HZdSbtJFnZ7C/WLm6ZLVaE/hcOkgfWAvnBSJWxZlLC5Ze6jI/
5xmBw6Gc31VH/mSye6hb4wSekbO/ysGxuK6A8euHDUiOuRFxpdODlDcFm3g/nIw4fnWL7n6szPsE
KLyV07s4FroltCYhGiPnpkPGadp5LdaV+CoJVZucG4Kuz8Gv90BNHm8fGH0gPsSt/3tTUBDRzFSo
L8yzHgN03IE6bLNL4WT2S5f16kFQZbzeHmVp20AhbSDrB6ZZMGp+Ppae1ffGUGJKsq4SALTHt0qV
D2yyo0JVICLO7nNz2jsKKNDbA8/j0ff5fRxZL/aHCyEsVGb9osD8ytEB9Nu672r0+niTC2IFaCug
vxByzr/NqUS8aJa728MvzluXTwJ0JGsxjc+jQ5uHGUZjZZeyj90EHURWs7Enq4n46I3HAOjGJjLb
8RuMhPtG06peSbcu7S4UZRCNI5YD64n+vg+zR13OyVtKYHfBJ3nsOrCWjIFTr7wzSwcWZOtoTdbv
HehaPo8ia9seOY3zS1IX93llg2JA7v3OvW/WCbPwW82PKxI+SDxirQBlmz2rHKpSieAqv3BhQNNB
OOj8TbQCerXiJS3OCXkMKIvjAUEA93lOYsxbzt00v/R12T5Tq+Q7PGD9N+R/yCZBUnXloC68FLiC
WtMFCM7rfHUQ+0XjjlReWuarO4IOxD1OrhOBIJSFdpMFB99kbOV5WnwnUTcJLBAYIHH3/vMP5yNG
t22W8SK/OClEGNzicWhlhG7ALRV8g9wnLsyImi00lN7fzEncTX5z4na6vX1Pls4p0I+gUNAB+RXx
TOVBaCavJnEx6vG1MZNTPsUrc13aUCSm4AACUYf69+wqjnXbStscxKWykHXzDVD9EMg4pan6Wlre
ClB1bTD98w/r2gWTUpyhjS6t+NeilBvI9ojQbYK9kaxVM5eeYYSriLrec+PzUNJH+4fBVSYumSXp
sa/ptLUgcYpWcVL+8h1eRSka036lSE8eb++aXrLZZUSwh7cDts1HeDS790WfM5qgc+Li9c1D2UPV
gbsPRTq83h5mgSgHMFn40VB+BxgFbAufVxOxahBbaEC49AJZPauXYGodaHFygZ+ISG3HjwPn6pB6
YBjNasPaTTU3dy1peCihQr/h8ZhuOmFYEYnhbnqMozXQScZQZWpacYoWTjKEZFAr1xSkwNjOjplK
idu0/VQA/9pnIc2qM6d8BZa/YCuQeUSziG6IA3xzth6G39siSJLy0vpya9njM7PN59ZzoYNjpE8Q
ed+tbMDygChqARqtWdpnIWOVd8oFGXx5AfbCuLfT1Igc5jWbIEvHfeJBS5Cp/huIysxtTdwpysqh
3LYCJZq2rqcQL5wfZdUICS5nHEM7ACmh8JN05Rla+kpoi+H9sZElumpnbuzByoKhLS+paIoIRH1F
1MkGOFO/QJOvKYvnAS7QyjuxdAc+DBrMEEujKlvBU4m9KNAGQ+wJOBcrO8Rq2N7ehMXZoWBqAqdr
gitttumlnRI2Mru8TELBTk+QdMpANxLGonN24MSsfxgOz9eKYovTw82Gxwu0Eto9P1+9RskxlRAH
uFhjYnzNUr99Rk9UdU9okq+k8JdujoYnmZoiFQDy2YsLzF5t+BWGCvr+r5P021qtmcqFNUQojL5L
QEfB2jKv3atCkKyXNL8wq94ib35MnX88pX/RSAqVk9v7teR5Ipfjg44BeSOIqOiP+fAGOElp1mBr
KS4QZ3/OsnaPvvEfRWDu7eD72Nr3yFdsIFh8l9r5yn3Vr8vMLgMXCyIN+C1Q352DTURi+EWniLyI
Iim2ddAkb7IqZSTb2t4pz69XXrulZUX1DTRlKPkiLTebKU2GGCSXqbrQ7qun1Iklf91xisAnREf5
9/ayLhxIStG5jx0EPOIqoiZ+bZPYR3DZ+2gHxqqyOolItib3sfCoAoeI3x8VRhyZeTXTQrI9KyHi
d6HOm4C8r0umKJaPVszvSu/gkJWzv7Bj8MGwdEiNgMFo7pykrkwNxdrqEqOyF/igTOVICrMIfJn7
2+u3NDEUCjQRA/QKge/8fCrJ2IABLx0SnA311ZqgGxR3xTfUsp4ZoJXoJL1L8rZacW4XB0U4qzkX
kJSZgyMcCK53UljJBWTL7nkKijCYykckrbqNFYvq0aidbDd1slhZ1oXDovscwfwPGnTcwZn1kmhR
R0/3wC+GrSrdzMmhK0iGvZW4a77QgvUCsAWnH63IyPTMDeU4+GAU1mIRLC0NtDLI9AlccsGKUVk6
J2gDQd0F7ODoZphNiEIOehRBkVzSBiKlLgmx2mi7Bfg398W32ydlcUYuEjyoh6BtYu51AfssJyht
JBeVdHwHvgLn0jnx8HJ7lCUzqXVITe1Bal9yZvaDyWQ8GXA2UneIh7BiJKjCEkkVsKtuc+iyo/u5
2kCToXoMCtDKB1y1K5j1pVV10SCC3gVceoQIn++E6oakaMxRZ/j5M1QOvqfJ9Bh73oOXWofb011a
VCwnSC+1EsRVoDOYRQXlqQBZ/hZq84z3YHSuVqF4ixOCo6aLgljXuUGGajeVLev4pWqpEY3MjYw4
KZF2Td8qk69MaXEwHVmBLQZ/zCv+VdO2BsPKXTpohofMDor7oQzC3GrqY5ZCfO32Cq4Np23Nh2d1
EH2vqtLmF9nGX5XX3CU0PyYi+BZT7+32UIubBUJrnA3UAlGF/zyUdBUrU8vhSMR5ZwNPtgSGccU0
Lpko/NZwrVAtu66LxBBz7c2ySyGuY52Rgr9vwHVpmOtEAdoRnTkF8K5QcYSVQhA1dwpQn1aVbKFd
VdHsgQ3JPnWGna3aJ06AlaHxo1TkTDMQqCWj++/2Qi4VIt5hVbjmQJ5fwbNNx+w6EGfHFzfr43tW
geSXQL1rLyvJTolVtVv4JjQc8dMwaIZib5GuuRfUGFaWW1uT+SpolwxCFUgeXXPQGNzNg4YnQG3U
h7Ipt80kXsFen4e+PfCQV/F5Ev1LRZz/HLOhrqdBHIDrwVGa25jOaTrSVkgg29BwYF5lhp7Jvlht
vx1I/KJIsJb51Pfg80w/D6gP94d7IgYx9YB3Zpd26tlLJ6YA3e4dmtBtS5JNZSRWqKSynlUbTCuv
1PW90UODWgCaYgjD5p48JR5jkGjNLoMYDnHVb2MjXtnH62sDXCygPuBqAQgf4fbn2SWWhTROgToH
ClZyWzPuRqNFwHjjmP3m9uG9Njgagotdg3Q8KG/mWQ4pVU/6CiUHpydozkXCLMoLUMVWo8W2wmXs
cnu8hdIhBkTBCIRMKFpeuRLCz+K6M5GSr5EPDBGV/TNACRBJEt8BC78nVXU0HQlQq7R21lAd4oF/
TZs1gOfSCjvAJ8CrgVN69YZ4EtI7RCB1PQXZHXXFI2jsXgza7m7PdnEY3UULIKsuzs780WaqUQsd
/OxiERGHtNaFquoHEguvK+NYC/cBfgYQ25CDBTnSbKC8BWiblkpcfMXoGerWBRryM2zmAOP3G7uf
RlkGcuPedvmxR1341VeoTSCp74W0hfvfoRX3zatLe8vijoow72u2U5bPZZiKzDgatmw2ZTc1G1H6
bRxKg8ut40uBbgm/+Zt0vX0/VCqPBoS5937voC8aTIfl77ru0R1TiiDfd7GBSnErc4ROvcsjgrc7
BPly+8UDOVrkCEAEu36wRTiCTBhEmVLeZYWH5tXRALOGygakPHwexVC0DE2oHuylG4NMpCEgFs9r
f48KTXPXcG9N8XFhGwFRA24BSSnkvuZJSAnK87QBOOwCxptmX4CQPwR/PN31Zi7/+33EoUQ1xYF6
E71q+qYVunoc00N5jHvfBPqJPRlgtbo9Aur/7AKjYAWMLt4uLVE+903dPM8nK0cRAGJ+fyQKqQIa
wivn8vpYfhxinj/q4Fp0k5nlFxuKW6Yps3CC7FZiqy//P+MgIwlsM671vJ7BxdgLc8zzi8eNx9bw
o2E845SuLNiCrYQjA3wHbhnowud1/lg46PRQvEKkUJ1c98FIfgkU2gXIQm5P5/odR2COMXQghObu
eWGdWSZ6rF0gzcesDg32kAPnCvbLqI8zyMSAUGYgIAGRK6MuvKlIB6CdDeGQj2LF7NUxE48UsZ8W
F8v6brXVGXpEsmjOA9JwXt02YZW529vz9BbMloaH6cSAhvnPj+BIWF9a6L68gFjPNMLAgMh0Z5aP
0CoH3c0gGumeLJ6RP4q7zVtQEvljSrrmBewEaRNyPpZ7wL+hfC3g3vgUpi8Ypn4jiqbYOqB0BXUx
7dBGBqhskbbTWdRQ8oIQWhIb4NdEFT+0PHkghO0Hk2YQZZJNsRtHDi4tozTBK16DbGSX8I4w0Egz
Z1N1wMOmefUGBoBy3GaJk28mIc0DkSUA0UMKLN+md1HtCSFeEaeRb+TJJkkcDskYdCd2SWpfWDX4
FIDhpN/kZuseZAuW6qKIyb2H7OOzjT64J45y85nniQ/5BQ8B6lj2G5uNAdA9o3eB2H33L25hffox
JisxyMLpgwkCkaQBm6IbOD97H6UvgZ+HPPvF4XUf1g7ssR+PG2XT3VSO30ffPTKHPgwyX8m0LZhZ
BHVIaQAMjMdy7otYpGSBonjEuMFGFOgY27Q29gYxRL1y8hYCc7gfH8bSJ/ODA2lXPo2tWgrsiM43
B/elW95JahRhbZi/iMlezUAc84A/pFO5klVfCBg0VAC1VzQf6r9mr7XlNWnaFqjzqsScdqgrtUE4
IWyIUT3oZaiMroxaP2dh23fDdqiN8mQPfbNLFAN67vYdfO9c++hKI2EMGAYyZngLEFHPOapdL5cm
WumcxyIuTo0Gqjk1HmC4Y9kXN+5CfNYWrecb0cR3NcBmYTvgVHhmsnFMcTCabOUFdOYOtmYOBBM0
wMWogQNPMVud3uMFwQqoU573D0VW3ZVT9692621Rpgc0P2ydwnlx+qaKRNzFYVxZZsSzHNJABhAs
mQJRPWPlZnTivZ+yNwfNgj/Tir62JPuCKs4fSG6dzIDtc2mglyi3gdZCoqKxKnPjE1iUgdpywzp5
CZTBd5Wb/cxcfzNw9wfnQwTXPA5rMmzLikWK10D+M3sKQTrxNU39Lqor82cq/DVOluVFQc8jojtk
x+a71AC1Nnh5M5yc9hdIRie+VqJfGICi3wkvAMJnSNPOKjCdldhlzvPuNPFObWNp+1vZOf8dB48A
2fINnRAASHOONFLcEFOMEs8F6l/WPRk5msHboD0V0EpdO0fXvgdal/GogOTCxCmaHaO6Rz6tHlh5
cUhT7TVj4yGu5bjmeV+P4mIqWvYBrhQqxZ/tCGE8AIC2T4FsQOOCoc6UWE9Gvsb9P98drXEJzCWg
ntD1wd9neUQgDPtOpjBXaQMnrc5sO7SKteTT0iCgz0RhAGwswG3P5jKNKGwOBEFRZyf/4hqaMGis
WYmIFh8XoEBA1QSk25UknJzqmiYEFzWvyj8oPb7BD9qiq2Zf2sOmVPTN7qrvboxC6oqZm09OA5zB
66q5AUERcMXYWUxl0MU0YWers49ODsUsJJjHlkcNkLrllO3RUoQa+8ajPwsssZkf0uasaRJuf8dc
5gI1ZvDAA6zqQHQa/X7zA9M1zCzxwgdnYXsh+puy9uIHE9wTR4+pqmIL1jkro1t/6B/aOjkor9Jc
4ATadvk3/Nf4zpb9Rqc1MOE82wXv/37qiq/4QVW2B24+r3zyPLn2/snwd0HAhrLblTvKeTzFLTGC
84hwbjjiM8duipwSoNNsV6f9I839SKANCp/ZKrnDL72ge/1L++qL35089CO0fZ0V/Nc75c6np0uv
JTYVvgKcVnzf58vXoeI9gmGMQZ2CoVwGwqI03sAxx4Apdm6gARbJhISCEXWNARcr+NFowFH8OiGZ
W8OjFgrtx8Uu7dmOyxfwxRRBHSUd1LDAB4h/zHAGsl0MpGfp/akI2XblGtGLvlVXkwAzgH72gBGa
ww+camiapjDZ2fTiez4FZqQgpnnEZYw34Aq0Q5OtVATmd/B9Pz+MqK/KB98H3ea2lF7Pzh6I7MIx
nnZWogCSJyEr6rMQ/j6bhp8gdTzePkiL40KTW/MewsTMH3boq/dovO7YeWiSe49MD5l0+7Btkk1X
yBe3Gw9oKDwXXipWLt08cNMT1qgoJJ6Qo4XZ+TxhsxNJXFYFMsAuEGCUAyTvxV61URUVexCTjive
5ZzP6v2SaxALaJBRobjC9IiR+ghOenLOTZbtqV2MG8z8L3Or18oJQIcspuY3atzsrmFFe4D8FtId
iFerpvCA3oztXe2U3henEf2v2m+7rYrbbscT03sUOaSc3YKqw3/eHLzIqO1pwn4A6rVz/uFQDHZp
JqXRkjPcj0vByEmaNOTQpQKRfPnDbL2vCGs2qbemgrpwKNCGB54RVDKhWTF/2SqkcKoc+rdnrvzg
yaG5u3WZk+4t1MIfKsQoGymnAsrOvBfwslSyuT3vOSWn3iu83xDow0fgeMzLt+CNNsGWlpCzw+QP
q51+dYN8GEZ21Jehgx1DRfmPKMFiCtOWTP62bdJtXnebNElWDNrCG6VdCbBKwwNDBXt2TgeP1rXR
G+zs9Ol39PY+kMReeX+XjiaSkchG4qGHTtU8yk/7YezRSMLOWeL125Jb5qYZaa/Jh+QenPHVBp1n
0O9F3SbySGbuWJEiVVeYwW+aJ/EBjNRQBAL5LvheQfShrE5EoMlMD9bA2rAEfdHWiqe1psaFG/z+
aGpCAE0HMDuddQOyhsmmDDeYhL0CDTZQWngME0esQNwWzDGAQEjXWu+Xd8671XLw5Af1hD1w7T3o
aHdkzP6BjOYQULIjbbtiKq5iwffjpxGGQC3ALZqnQAahWD6M2A+jUpsh9zdezH4iY/etaErwCqOR
LUi3U9F9cUt6J9E3evv464WbvT5w+WGrkM7SjJazJ9TIFMgDaQC3CK0jmdP/GAhSKciGr5y7pWXF
BPWfYJ27AqimeWuZcdbGT53bHK2GfoOW6UmR5oW03t+mN1aWdXE4pDZBCwCQ0FUa1aaNMlJEh09l
EXypig6BnvdEc3rsSPDXtqqVzMV7MDFfRjww6EIE7ARpeG3lPljPVk6WqawxfmIeapxl6e7Koolz
MEuDaMTvlQGqLXMMfSbSjRgGcaghr65zK/F90hXeHbLZLeJdgN2AjhM/Ywl2txRtlGfpVMWhKrzi
NWtAMVP3k3XMIZgM8FHvgKSsF9tm5P2G0QnZJcLNrSGoG7nx4AE3PtCNsIsK1OW2uh9rj+zhWabg
a5fWHSjBrP2YZ/l92foiSvoYPmkKdebAmdrfSAEBTDo4DtsaOVCOhinoeeJ5eSxgrH/ESBk8VG7r
RwaoMu4Qg4udSGEkiRZObmkdhLHTjHtVe+jFh1ezRZ3OjpjdQoKymax9XznyBb2v47fST8f7lkDa
OTeRTbVrc9zYhSShk7nQeguy6pgPDgMPKQwPHyoCem2r3VZOB0SPyIsdli7dBcKu/9y+Gu9Vy9mm
ggYOUQMiVshEzY2Ob4vWpOCeO7cd0anBfSKDJuxacCEjTUJIueX59KVv3KNj9GfI8cGhKL4MFf97
+0PmiVmYiE/foY3jh8MlE8kq0uAwI/XHHholeASSEHvPDaiWxYKWEXK35in3ffL79sgLZhcj6/hZ
k16iJPl55FaYmQqSnp4rl8l92QXGtu94E8mEYOcJWmFvj7dwbdGXD9OrcfJo6pilHjOLTp6orPoJ
oNxQ4z8b8LYX1qFw2k0Hv+n2aAvPLfZVp7pBV4JwbGb7JEmcPvNtcq5L3zxxSbOjAIPoite7YGFh
81AUh17Eu5rA5zVEGjD3qwps0R24fNCVB056G7DyTeIZaxjhxaGgl63bcdCyMk+gKtSMkyKuk6fa
i++UAk1qmnj7tluTFFjw2YCK/79xrM9TCto4wdGDvShhIxA+Aa+CmMqavo2NoeNoG9m121u1eAXQ
PvIeO0NHeXYw0DXcUijFBefEkU9TW+RA4NQHX5G3XDnPQSYfQHG4MubiakJcEyYAzY1X6GBD5F5v
+ap7Eq6U2waxy11q5v2dkYp65RVGWh1L9tHWaNEmlMN1Eyl4iq9KjAPyV6WStXuCxDK09wZzX0Hc
Im/MKA7MZ0sFF7MF2f9QWnub11+zrvzjQYkjdJk6dLzeGnW68Tkl8NC9IPK67i118RtJotpN7nd3
hj+qew9Jl1B1BEJIKbv3htgLeTadRGWcS2d4Nsa82cYDbLdw6h+5hcQDXDy6sYpy3yUT37RGjOYE
UNMiKcxJlLjVfTXAXRBxhjZ4VD7QhfEPMGQeWnL8EaD0Bx1fG3LHLIMAa+/le8cmmioefM9V48db
ORggVPeqrYFeKubl+N7uAi0c8L0kNgtdWQ8hjRt/Y6fmY2+1J52pBZjhTvjuL5sJ8+iMVrypAyfZ
+XSo0Pwav/hd9ocI41fQOc82ne5GNgCLhrDCV1/joEuOTd0hTztmeeT3Ld/gE3f9VJ5VVv8ouKrg
/WQvtQGyvNhIp7AVTRoBkehv4inY17yEwKcH8kXryKw2ou6Itld8tbJ6EvJ02qPsBIUIEhwHR9wb
HvmZUjBYNcVvX7IDl9DeIN1PSHGgQmTTk0EnFjVFGSUB6vaieqLSf+zI9IaQhYd9nn3x2fAkG38P
6aMD5fZ9mTjgd0ayAiyCLhXPJVoSgqJ4MFyxbzFkTGMZAY24p0a6RaC48yh96Wz7aPccCf3xd8Bc
SBvTIxLwkZ0FX1MydVuAd/mextkUdra1y8rqAHFcMOsPe6B0t3nnvVTCa8ICtDAbI02PlFUPDcm+
935dhThg7YalYKSTkLOLqraZwpKPw97tCeo4qQl5nCDb5E55aguk5zlTK3f1vdl7dn9AX4Csmm72
RCw5MxCicYrAS5BJdthwrMy/cZqFQU8i5f20yx8AO4RlHETw7fe6Zu868a4dIMsN74GmOgPUBuoy
glqv8MlOdUnkQL1qEElU8n0GimnJiifgiqMCuAQ7IxGgHFHf773W1L8YhTpwwnduUfwG0dW2i+2w
d38akN8owJmE9ncbiY4CDaG3reLcDsNoaIoIwFgRHIFva+Z14oIbPPaD/tS7O9oCYdIYD37pRSMy
KB2p994UfEc3zcqoV7Wz92ERrVsgrdTdGrN302FBXMgh60+itaqdGbv5cWzjIsolY2h19dO9WRRs
W5hiuB/AWPVGZb3Wezp/EPANFFYUswc3Pvg7Z55JkmbFiCDOPCkRoF96VMkpcW3+WjbQoegm5T4Q
2pd3bTwVr7cXfe4T6ZEBAsAxA5jWvWJSU54SJee6EiP2ODjQqU3yTbKmST73hGajzFvBfSHjoRd1
f2r9Ep1h9aVo6y8Oax+ETfde0L/dntT8rdNbCv8EhBkW0k5XLcyVCmCVBBlPpA27Lsz6cHVGc29L
D4HykmY1wVN3hZI0ROEgMZDwL7qEsbdV0547UD2vGAJv4SGlKGHg1QaIRnMBf/ZN2GS2vQ/AzsnK
s+AZtTlyDzQF+ltrQSAWruzI7AEaArwNfAWBNbT7UrTxY4++jDsTDY2bliNuYQFxWpCYuezYV3ED
mjFlqUPtoRU4yrvKfh779peitPniF6RKo4Ga2T3oF8kLKaphYzfdgHTJyN5sQBF+ibTPI1ZgIJDy
++RlKlK08TPRPqL0GmwzVwWbpHLIjjd4YE2V0DvP75yIQRnwF3EAp4ydXtyNbjtu/AHPVZwTCmR8
YU5oGKzhH3RBdx7sRH51gTm7w3c6Z5v43QYMxTkI1opmx5oGApUB7Q5geXGgZqLZmiYBCjunl/Ll
9nFaup0fN2F2O3ldTCCuY/3JrMcfeZM+OLwhEWqKIvIG9bdOMghSCrqCQl04YZ+2Xt+pD3ESIlvw
83i0O1V9/6cdrRd3NIYV47d4L+GA4mABfA7Nis9jlF7h+w0l/YkYzla0yb3ji2cyndDW8Jgbxc/b
67hg4IGkRwoDcHrd2zVbR590oMpvk+5EhxA+E6tCtwlRbcblNPuwW0MALVgBOPVayFS34UHW7vPk
qspQ3LTl9GTIDlIQ42DuKmY0u15l0/H2zBb2SmtzgQ1Io5XR6Pl5KOmiH9ohVXdStUm/pITLQw08
/cpuLdhqgLVQa9Z1Pyi1zk4EsEVmGTdmB54QuzurBJTEEiJYf4RZWHdBFaR/b8/qKmUAI6freqDY
AqoDDQqzadGmsSH0kTSngQJcRCc7ZA64yN3+iRJjM7Y+sEBMhtDg+TlZ5J7GIJ8LjHtC/qNWJqR9
gelHrw6MLWrfV++jxZRuWGrdp5wmxn3uxPTF4qa/S6U3rWStr/0BPRYE+iCN4YERbg5XK0wF9sks
905dlZy7GBguPokohWBKZJV+sAkGpHpG1oUdaJFCbss1admrw4SzCu8H2AgkMNGbPNvmdkhT7tLS
Og0qGJ8mwNh2lSDp75XN1WHtJx9TD6M7tIGVBhfdPB+kBXnSsuHuqSNJr3Ex//qp2XcQfrFKc9db
Xhl65tBt4rw/ZkFONmDFk2HVD2uYnav5opIFvIGmcjOB3pnXPcsAnCaDYMk5GPkr8jEXRa2VTb2S
lcE0YXW0agAuDhpzZ2vqE/SNQPPG/jI2lXHompL/Csy6zUJmEWmEtgmmusGo7WMsR2s3yv4pm9wc
8jfOcCaV7fEosOrh3m6z+kG5fbbPJwYoXD7GzVFJmz+IimSnzuPqnMYSUQpvkoPOavx2/ZbbkXJK
85LlNdnf3kUAC+fbCM8V2H2NdodqKNDZn00P0iKI60CX9Wgy84uoyZGnAeS2Ic0HRHIPdgjDeAys
ChpjXkhcUP8SpwwlkES8re8hMnVWmtbcKtrd6Jlns+0ucWw+ufSfndaHyrR+gp05DZHGglp5DaI9
K4E/bEdJ8y1Jsg2a8/bIN32f8GwPqTo5kDymXvfIJ/Y8jq91AlhTOZ6tvv2aJOq3449br8NpoxBp
yawdAQCstavn0c2/gAr8oYYenF25B6BEa69/SltebMZi0tInLjqISjCSSvPijukujbMLCBvvO/ar
Yem2Y81Bc/lzzD3z6qiI5YOXuZfUcjf5gO8xgbYmf4KB780yGSNqI+rPIGXM2e/WsDZOFW/dxj74
FFXBpEkicEwiVgSuEuEeLbj+n70JbVNx5DfJUQE8mRv9gULxIq1frZ4f3dx8ADT/W285b0bKtcMe
cmpCwMcF73J7zzg55MUrM8mBKHXvEnc7gd/aHXFCQJXochUy1Gg8T4tWf/cVmp6TOurHV7N3NgVJ
k1B2+fZ/CLuu3rpxbvuLBKiXV9XTfNzri2AnsQolkRRJieKvv0vzvcxkLibAAJ4ktlWORO699irw
Q3id4qYKu63ETU018kM5bjJZdAoeyi8bcdmJkSc1OuVCu6L3Qci0WN5vyJHgLwC2DzV1sxaFmcQt
sxeYTuMKHZ8Vs0keJ4fn23y7et5BOrraIvPh+yDJyd55lfIXzCuPaFQqOUxl4P1ki7emuAhL82yZ
t9ep/li5IOk2WunUiqc54mcTIhynX7P9Q+nwGNr4NC2HFI2QQCbmPEmaPk0wZ+gQbNFgIIm0wg/V
Itm6J7DANRRv6FzWXnuwZ1BSues8QP9+D93rqRnrm2bnaQS6mMZb3PhM1SJ36UfCo9JI+9mlA0zL
aPRNNhOnw/TOmQCfI0h9RlF5BO5Vi/HOQVZ12oT+z1aHCA/vH2M003CUDNKNOieMxMGhhZVFvGSh
mCsL+phAaADkyxNyK46gMh5XMP+XIXhuhxCJXM5dEpsHS3oZW5YijkD+JOo5mP3blddvJJrfYOyW
w2sobVG0kzBKN40KVgKqAQtwVy87iTzFHX90anC/3bbAR9Luh0XQ8RJAgosquJcwx6AM044tt2Ay
QHvx7bO/fqKPRdlADdlwWgaDdUyIixkG7oQNI44UKogPNTddmkwJFkIgHRG2cMvyUttrr8g5vsK1
Z8ojQ96xnGZ22x/IejFrXAE+P/ibDtKIbyXoCT990Dxm17+NNmyNgX0JtXTyofatAo4HZcw65AgY
NM63Om4Oi8dvTTw91U506a32ypztgFks3F1g7uFCgm414IqIOHOwHG0DfodApqsI78k6Fp4vnhis
bQ1uhuj6W4ofjB03rbFiqxmsJw5ZBUC3MGqyWjrpfrdwU/OGfYWQzMUsuijS5AlCz1o8VvAfw0vY
nrpIFHwIAcgPL11r3w+zvrqqDTCQcN/2t972LHj5YA9UDthVH4G7ZUF4s/ZdhaD5sPKBJ2ZS6Eek
sh8mKyzHOHyRy3IFI+VZoetOXdwIf4kNqDnMzu3ZfQ9HD8XEVtAWYTmQQrXJvrZZca4UXKc0xP/H
hAmaNkGvkOGhZA51a0VaZDQgDOeLTk6pLXVwEBCh+iXbTYBGl+TQB2QmTFIIqy6gJEZpOHh1rnV/
DZEFsi9/IaI0cjLYMYLYmZ0utXNXS5MFSGFJhRt8GmQvYdoG/EsCzfMFKhw/YT/DRPC8CSg72Rt/
ayMb7FCsU6PoDwHti6HhZxQaqTXMJZwpjqhUpqwb2VGy+SikgCoHyU8pOOSXcV6OBjsokMLOYIHl
n/A8wPtNrF8NST6hw34Tmn51ht7Nyn7mLLyV7naoE8rSKbAA/1t+tTYrQrfhW709NWOL9j7Ylv0j
Rzm6BuSc2MbKEku6Jx2tq0kFolzPC/xFKpe1eOPAOhXgAdZhKkO8vBKklye794IcTvg9Vks8+lh0
JCt51KrcAgIn/PixAWKft1Zs3npn9ttsAycPhjHgwAOZkvH4TSkfzp0ruye/c0SpYDeZ2oI12boH
kWLvDSRGfguoqCZZ+mfsawoQfMCqntbxmQCdveAQUNh7wXwJZnhcRJNdIx9O27qpHGnzF3/g/U1k
WSY3lLSnFUDuc0jE+pNy5jtIjSPkhJ6jTmN31Oi1p90tAENamMYhcW4IjPoEQVEfLN+DlnRR27mt
paqcYE2OXGsrDWVLnsziygOSlTQ03Rt9XpF3mRHhA1burG8bwnkgVI7lICfXDhsgxeH2oFs7Pm+d
BzI/TEEO/dJshVkC36SIbmHnFiFmmI9S/tr3LnugRc9rGFouCPmOZzP+AH7TFTpyqgQP49oFUK+T
c+/4VwQOz9DNbY8oX8Groh1s2JO13AS7aje5W6c+wyt2Yhw2cQ5CgeF4kW+uX8lAXEkifmEGO6Wg
1PWQ6rjfLFYvIqFROrluXEC0e4Lh45fp4AEjHPo66/h76td833PJ1FeYihzDPTVMAxAeQB4BxSwD
eJfXk/8JILHqkuQRDkWlrvs5tVxX46FfvJSD8Zg4ydGdZdHK4WFgNC6sqPuS3jwApVDvvu4ifG+o
YQ5ubpVaYnhqJg9d106pIfOH42HobdNbDPHilHor8gtBvU9VsoG1p+Jb2XaVMcZKbdW/kCQ8Ddgr
t2VFsiPCLFrbOY6tPq8uPjLXzqK2be6mhd3hag+r3eJUxV1j6mcHIXZnYSUePO66g9NQCyTB+mlW
sTp2chgKB55UucMgCyM7AD8V28TAGAE6tArbuiQWA9fUuYDDcd9uyBfG4oI9odCNn7UMBei+z+vR
zyYzF9AZwR7AKUemFczxI6DWftVL59AzXgybVYkV7BBvG3IGrLnd1rwfcC1kuptqD6NyXvWKPntm
BGiki6bB67qpCsyf16S5nZuoTTtA846IisFn+LzwG804v812eCFLXYG9W9BtRKUTVFECISD+HnDB
XrqM23JcGgnXV4RLIj2c+IVTJ58+b0EfAZW3vpiOpqMSeRdRBADUy0cXgmGIj5fGddpwcVhiWjXL
r8a1zxvkiKx72osxgd3IUlMlpK6W3c1KNjfLTNJ956Kmw69apzuE/xas9zJtxZVNUeus8fxqoiAl
7q+RtQcxqhPaVJhfASId1Pxdr0nlDP2vaHKeR2+5w/ntdf0Kn7uARbCtfbXwHdB5ZG4z/bXNIXAk
HdmaJ979gonNXo1M6peNYRpBtsEUOvA0wJ7aQtPsAIexbQ6Ijp5YlNwvS1161gtKgnzitHAD/8Xd
sN859Nun+g6Tvbu9KOosc67XW5BUju76oXwLMk2bAhTo4XgxQIAiKmBPpYcfBVckZZ7IvNGReeR0
ZdsQDgfC+sx9nnlN+D1NQREZgdws5AJFa9qPvEtb8dJrcEkWjDnC7pTQ5Gb/EIiQT/OwnuNYfPFt
fhfNdBCTe7PSp0HCuXUSSTXLPZ8tPiezh07ospf5zOq/CFRIqRdtUcobRtIZbQJ2aL/i2JRF4qVG
qEJEXpGswUEz9RgsQY57XSfjMXDWSgfm0Q3mWyuZTp5HoY9PKo0RC9pIhBjAxkfcgyBZIEEn3UvH
wKb5jFp33BCqtpj4UVvibDbsYKr5panYst64HuDbCBRjchtyVrlYvrvIz/Taopho01VKTPO7JA0Y
pAWEucUajxUSHPLOCpAWFV4bI+GQ6WRBjcQQlESAUaqNfDp1WEUWHs3+JmZ13sZeadXRgz3vQrGm
aEcsMuHy7S+mpFZdWJ4CY06j7oP989C8x7SvLDwzwNvPtqOve+vXoIrqULl6qFXSHk9R6IHTUH8s
ZoXUDXsDukzZyFt7m0+TvZUDadOBy9PehXbWUmnO67zRtwklxb60MrwSPtZhiuZjcsFPrrsrXOQP
w+I+UUfft4oha8/o2y20fv6hff5n85zAV2pH61CJgZWye+P9s3kWZA2aYIGAc+OlM5ncj+c7WCHB
pyiNDMMTuDss/ikG4Dc4eT/obrgOSghE8YBffjto3cKeDfrb+XGyOiv3qDWnRJfNOoKobD2EyRhg
2fb+wA75HcvbjxqgM4IYEkOmf1PjpNUqUGrqvy41CFXaBup5Q9QSRgvhEdcsLTRqtp854ZEtfjqz
Lf/ve/0bHPuvE9jRzb/h2T019oJMa/E48wB+8wN7JCHZ+UZ/cpTeEY+/AVv/OtBvWI8HgoqGQ9P8
OPYnSvrK9Gg7HWhMhzVl6sbu/YJS50/397dJzf+OCgTd9sDc/7fUeZzdCTRoa34kBI2KCoLUoejJ
2xELiX3Z+GlSSyrx1wRo23/f2f/3gjEzBfr8F4z/2wVHNuqoIMYFtwkMy1S2reudZOQy0gsN5VXj
j4Ee/vBx/r8HRXAMMkDhE/6vQLJEdU0/0P8dtAcNAQ6aH9NiZe5yP7Ve4dfdhzOJP9BZf0PAcZNh
pgendlAgkbOCbeOfz9A0d1PEBm6eIGxvvzbPmY6Bva5HhAuFMFji0Z+yKn+7SiwPged6OBzkewDd
f0fX1m51PTF5LcqxCQVtLL+gNugfpDZosVo6Q2hgD0Ppc1QIChymP9zk/Xr+9ijvCwU8rKH5Qign
WFC/81ld3mknHKzlJtraz2jrnxpb/pJ0XsAGGK6IfRF/GDH8dr3YYkAz3R08d4s4fLK/3WAQ6b2E
8pU87WJkgg13kdvdYp+UUPe+ravR/V7iP0xr/31MqDdQ1u7/gav9O/4LwbSzWYOMH+2ozuz5R0zh
+UyBwAQ2KoaScYCEEB/89zvzu1AUV/rPo+7w+N+WI8LCyZZo3h452D4S6wE04iMFOfXFQ0BTVF85
sJv2e0Eevc+CMhAPTuc+8VX/4SP+fd7wrxPx/nkiUMOvLann+BF+Prdugyr95M0wvPAf9iAfOZ2s
pM9b9f7f1//v1RhseXAhIV0DOx8yiX8e1XQN74M63FDHaOAUo5b1aYlJ84vAleXpv4/177cWfMvY
BRUMlQDm2PsD8Ldb7bvAVmyR2I9u49kHmFf6qU76sJzCmCD8CVSs/z6eBw8J/Mq/vThYKPAkY6jg
wg4N4oPfhxt2gNyMFQY/j/PMjyZyrnAqOpNhBbxD0tGaSc7RJ2JbYK+hGl49uz/UhJ8S4aFFCvqS
QDS1/wWrcYYNJr9EnVYKZ9Sp/hlQMGaS5EhkU9kNkCdm1qPFoko6zsVi4TkZ6cnRXW7RAAyc9TS0
LmL9Qllo3b43XnK7/4Oj/QxvYDpuQVH3+oDW/5oE3Tcw+7/gqzZsSyacrK2t6W2Lu8taj0dZN0Vj
0AhHO+TdZxNqx8n6ChV76nTXZ2LQBcx3uzKczY3P4pxT72kEsymVW3/vQQ4xOu/2+GMjKBpXxIv2
DLnztp3ChylvI2R+td+gXl+o5SFieL1GkBAG+OlWz6nRyUOowiphBPFBXVkT3MR4LFrfy0U0Z673
IQZz03qy6I19GsbP3UqohvKW6XcH896QoL+AF07CllNH2wxg2dF2voNGAmBNDo40x4l0p9X2H2E/
Dz8E5+A184s7uoVgnyPYCMrxDxJEaQiSSkbEE9jgZwnr67QZx1u6gtaI84jMc0OsZzdubhwWAPEa
S4FyapfJgVM0gfSekf7UuQjOkGoBvG5fmXw0RGQYpeSyCZrKQmuHF29uZ8Ql0hy+N/xiT/i8cPYO
HBfFbKUadTjOPrHXpkymuD4H88kzcNW1wxaCSzvMpHpqpjgNnCYdAcXHCQhU3uAn2X6zwStdErRI
yQZMYv+LafPPumUFVh4RsdINJ0wiEuynqJjrbrntuyVHxFcWw2gcW4JEUlpyWpftnPD5xmh5TtD2
i9jNiQ4/oDE8ec4PJcHvWEH3cKKinceyG1VpU7Tgok992Kqu3LqybaCZ7G2QRECpJO4pFPJZ6vm5
M3pI3RHYZT+FHK2pOwOwriuOV2IN7Byef1lNVQWct5So21MH4pk0Ecuduz3sdykam0xNyauGOhEn
M9ClnFjzw4e/SUrE8iYdVkyxX3IkEWZxfdxm4BzM7r4t4HD5Cvr/YeMsuosUF/dj46N+2nOkbqLR
e12N4CXdby3Q7mKF5To10wk2zs+xt/p3yzDzi+iTBHwu+E6vAf+SweQetT2Rk1K0PgUiWF5b6evL
3CHlZoH5/8vSJHApIDUcnB49mPucqYnrB8vywfIP2+bVXxh4l72C5EBsXqHCegbTrscUCVON1O9s
640MXV02g7tAi+R5RbvO290IliFL/cGyHwatdA6PBlpZkOyt6D5ldGNvmHxXoHpMS9bj4WnzQEfL
UyhAwR97GITmvt1Hb9MSYWYyT5phR5rG53A1QDE7G/eAeSY52oHmeefP3iWOKD50OtQ2+D9BFD3W
iYnhv+diNtMxQc4bgYlRyPwDB/SULlv96DUwOGJLIfZZ8GxD+TrOmJAFoNbI2gdFXjnzaU76RxdW
Ck0LBzrOh4JF/Y/IZRR23vZPUEdffWus4PR1cpkpOHELSwGtalyJCU7gQ4EFeF7P0YNyyDtNkqvx
0Ot00n2NdThd8NLjAbR9IFKU5hF1DwbvG0aBRC9lWNuHoIarg4dRh52u8F4V6imkAgzgrQxGjDAC
BIzsL+iA6sh56HX4GTlDhp+fwGrDF+S0g9yrS1sith0DLPzjoMY7voiLP5+a9WGyklfVLW/M9JDK
BZgm/SLKq/CPtj/dSiIBqckcziapj5uOnmkCMMrBWvKbl3kJUitZ890pOOhUyfW7N58cK7q1+rnY
mXXMP9nayfG/7QZFCtW/XFgj5mEdBhkPrTs+LHmCfARYsh5atOqwP8/QlrZt/BxLPOv654LbFoQS
T/fTMHC8HGWDflVN+sfSIwsIlQZGPBDAsdv9EkExqHBRI8gYXsR+gFQIW6wT1fLO4j8Ij+5wXbgb
yj6tcgQS9GzXD8k4VfuxjTNXboPgcPADoTxGRzzv7FuRUf/GcP9hnrpTsNYogYORZP7WQgwzIu8Q
iybOChVMt7HnJganHdPPSbg9FKBNDJrcaWTucmJNhGX+5Dg/NiFEDoe2PDY26qwoVcuQO15beoM5
BHjm8COx1y8pvj0gmETi6z7c2X8TKrX5ZMapASn3PRqHI/7YOlP3gO+pI5tkzbiVFBBbuCRAmQJg
7EOEv1TgEANumLF8DtEBPzSR4TJ5IYi/ssKvcv35EYAWsbgCR/wEP/UKX1y5lqujUmd72L8X8t/9
XMBBf8E/Npwd8Sclxg/XA8ohRRroM26wmtqnPm7z/ciYlWdT/0E5pxm+mRl/P9O2s2/xpVkbN8e5
2Lp/5+sXQfmNL56oK5j/QhSFkl/ZDAlMu8TfebH6oIhpU1gCARRN/BYDGppZkoL3V3LPKqKA78do
Bb3gi7XMXyCyH33T23dsdlpY1XWsvltm5NjWEZqomFWj7M5dYECQ1+6Z1ctLMzqfgfLj1A3Gi6L0
XXRAZWuyPMHwDvugmFJtXD/t4eGk1uZzgJ4ot8ALzl0Fbhf8uyEuCLq01ztB3lAkm9byB/DOPmtt
gUQHOwuJeV+wE6dNghXUCQAXxuYRJI76BqZ22w6fGVHpkd/yrgFNYxEq4zsLC95Ew4i3GYkKhUHj
lXLs41nUtCekaLlAFzbcBx6gYLMGUi3uHHqYrhLrjGHahCzVbYG3vewmng2xr118WpLmPKBbl8c1
Bl7d5kPXPM51tuj62sMK40F3lv8UGtCAoNPz0g5/l/VK3Hcx/JV6f7j6gfgau+5zwlw2c92eZ1qS
z9Hd3kFEi9KVbVi3xtpOEbn6PEy2yle93oKYM310CXmNN7gdSwR9pRSWsKhX1ihjxKVVO0XkGi42
ywySPTJlheq4RZ1TTYmH6cWCVR0Je3VJug3U3XHA8zdsQQ07J/3otEFAynEmfdaQ1TzxWb/Hnf+E
NJUe8xnHOieomZpHorHI+y3/AMfkp+VPX6vTfaHcqD/ihMkYbExv3ArHxHGTJbPlTin46wyD6WDK
PbcTGH9bryQicT6FxoKrHsxm0nGZ36hI3oUY4jdVw7gztJvdlAKj3Wrb5E0c9kcbYPiRBpj0ZYMR
3l2tXXl2Ors/+XP7AgoLAEeLPcPMBXI87CmXVcBs2Nj7sMYGV8fvTfQ+r010XiAWsipGWu+2j9l6
Rkc/pJNjQ37R2N5x8yz14tjsgonN+gaNRfLJA9Wjz+yD8BhjvnQYLK8tYGIGm1OMNuB2iGXCC5RJ
NdiYDWaNPRruvmmgIHRtsgvVsC/7ykFYQjtLbMsRYILUD1QLe0QbzY2OAqDLjQOIoOUTNAMS9szT
MkItaSkH1GTZdABsBjdq77AyN1hg3Vp/DHWi52ODXbqa7MYufaH1TdMMIaQfUGbCxMl6ioLBYHqM
0MiXBDpHDEc7TAElCOJNNLNXFs/LzcJNkM/c5r/U2BsNBMwbapRaaiLYTMGohcwFFR9Bgsy0J8Wo
V0prKEWQaN/9aPttOFjwaUFuVvu5ru23w+Of1MUcG+Mr/lqbMYZrmcAT4AKV/tkNAgWjF/IaW09Q
33SbNZekNezDXmtdDbA0/ML5jMW0BFHqkp3t6w52xrWHDXWEo4WB6UVXDSbCuGRsY/RO0kYKnZgw
gO+lSiMBI6K6jbAP9UFmnA57k+U3PxY4vTOOztJ3MTlmEpL7BkMyHkmM7pItTRasUnUiQV+U/AGJ
HN053sdXzlbGO5HR5T6Sn8cGDGrEacGPxoI8ZS5HF+QezAPB1qgoLBtnCj8tblvQMfkZmEzVCk9a
EqA4csd0CzaUAy6mVsi09uhyAFE08zxR1lpdNadn1vZn2EBl42zKlnDU75xky6iurfTaXwnHYEIZ
7AB+BW0Ydn3rvg0WVBehPOghwNzbRSbVOKmUYWiCPnQ8r958P9ROgm9yPkLaf9XeLvAJ15xt6Amb
FSyg5bry5CDpcOoDWkXx9DwxBRQnurqdD7KGZVeTRa+wrPniGnMGyftHnUCJNcvkS9hh2U/jh4JM
C78fLnKhD6cUvjAsNhZz4W/p+Zc2dt7g8YOJNQpXDJjBFSj6wDlaxjwxGrz2SX1s8GcktcGHlWWL
Z16maCg8sKCgPcqHwbpfV3rwh/g4YTYaL33Z8OCZKAzAZ8ps+HdFfp7UWEOneYFKdsXMIMK8YhFf
DD5uqSO3XPLtvfcxYNuvE9V81Qnyo1vURbHmqABVZp7euiryxAKvNyCzyKZbM7km1xDq09TS8rif
XNLST9VqkFw5HLEOkWLbG42X7zDhGJ0Tn36O2DPTaLa3c8i8ksWQn4HrPqMixUOwYbM0M1TEcOOI
UNg0FHI26L8ERlnEHm7Hhpy20Mssd1ww14o8hK24Laaz05Bk3hr4jzCReg3C5cGAEpI2nqTQYmEK
/4WLXgtk+FTUjE+L4xzjQV92dU7Sj5BQ80MLZU1mC+u5GdEtLnyZprReQI+CQZ1JPRJkS/9rk8mr
ZddiSW3JlqCwlnGDzMZUYFCAzO67EkwNTIHm5cpXvD49Z+UQa+dHvyFFK1Ekk0T83Cf1Hna/iGwH
m5N8tvSpHpqrpZYqnKA2it1n26wVBSHJM/M9jDqeugRsi5Y/LUIULfzMuIi+6wXGk+AT+fVWsIRt
yAf8ixx264Xmzg84CrrmQPrmFmSMC2kpCkV1wwZM/Ri7Tvb43HnzTxNIjJeYAc1vu5B6PbZmPPo0
Os3wtklahabcxigWg62CyxjT3eUgluSWRDSv27is3e4DFF6db3jVMgupaRmAYLe0ORY3ve1WW96n
18DVpcMA49aYsS4HPiMTte9ASzGY+sHJqiQG2lFnBcre2KD81JCuZgYhsZkju1fVjN9KQllVG6je
NndyC0c1MDviDKvQ1MjCa+PdiBFRlz3Z6WDrASyNW3/0txtRwzGBKbv0eFAjErXbwMFE797OYTHi
jMjOzgw6KN024pdiVm+YlT5NY6wwutICYvaW5WxC7szs5iJeH+oxhqRylcNptUTua/baDb7z0FHl
Pre8RdCnqZ1ipZj4ugxDZLnMF9BJgTrMEzuE9sCgkMXqGAu0mCh2/YFhrSU58YMCVlslsMwyWuMn
6WLbMaAejn2JefWQqhlEFMXRhHHJwWMg13UERaf3LIwR2eYUrKFoD51DG7r3AH9hTKfJpdmJEYhX
O9pDlINJfO4jzIa56nNMyq4eFMHYvSCV5JuE8U5ESwSqbFloI0ZTG8mLOVjuhLOc+mlvl0Fb2UeJ
WQ3K1LLxH91svyfQJLVy3z1j/9JF+lHR4YhIMJGOrbhEY+enWECyGFONSUzV0IUnn4XXrt1+hgN9
iyzQqrz1bAi7MtG+0VkB+3HXku/vzDp7IGapAO43QanF8GLV7BzDbjetVfzDxUADwAHunpj6a7J4
BRy1buk0vsq+eV5b9q36sX6uJ+5k04oFcFNYpLEKOinnVkHwDrAYtGTYhKVOaBeR1OXKsCN59cGL
yMeGITVx/GLqY0Bxcj1xMqNY6b0qcVp0jGF8Ax/m054um4Qdz6h1P67Qui2oKwkBt0Bdu7n+mkV7
gbDjbZsxyt11hEsTVAnOP4qacwIwSckmpVKcUQLccGRvYqvGrM2pUdl095ahZeexp/2ex51GlmxY
1mDeBRHg9iV4gRAfJFoLjLTp6Ck4huFl3lo4bHngHnX9o0FCIbjZX2YaQfTonByjb/wSk6/2BkFC
8GvF0fcfaCBWBc3tkXfeiwnrg4kWoJO6hFtHprY5R+pTrnDmLuSL44Y7j1LujG5ZN8hDXTW6V3kh
9osOw8PcvhLmgIsBKSuafNsjxYqhOhjQYO213YXTmwbyC90AUrS2BIpb98aBDX7rMOT2tuCAbV50
Uon/pDxkWW3WETD1lYFy20V2GvvzGdEkT91grqJB8bE/gnyvgLC/gix81aF/tLzgOGwokmqVQQZV
7p/tSLdDjFUr3sBaCEwP2uk4vTqzKlysoTWopONgqq6ltw317ri9HJRlZ3RPrhzse6mjYoN38V9P
//6p4PwOyRaf+6b7Up1+nIS43YLIrRY87zVr37T/JWSLt9L0tFiNA3Lc2h3CDVwi1/rwlXUyFG5i
nQU2gMuzrXHujbVCsTkWPaw/OYAFCWDEaV8jFVVjTD7hBg/yAHqXyaCs1sbOMAmICgsRaVgbhnLW
5K7DZ6Ym97F3+Q8f4la0kvOnPaO6dCxShBO7eg0bMqXjO5CpwF6kNzC1/uvZ2uhEwQxdCyuOcAV1
UUfmCMYayUOxPgUTSFhJMx8Qb3yz+Kj1MB8G+2IAlyIevT53KJpSZxsKsyoQ/uD9AQyTotwHNwrz
KCh/N3XwFnyPck/R4tyozr6HdUaE3qCOwXVh53mMfnRysiBrjNM4uZ81FCSJ3qow6C9yXA/uQopN
wmqOTMWezobi/YmCl9zXoFqQ+EvBkY6tiYu4HTxL2wRGJghFNTrcOhu9KW+dpezxWk0drzjsDSme
CScBGK2/ZQP2fsIrM7uA45wfnrWACuRM4ZyCoXoPtdeLbOqyjnkFYwrw263civxLjXsVxQPWFKkL
gcME3C0aa3uWTnANjPM+YzwmLHre2qXo9nNB2Ew2Gxh3AASsY/3OrPsAj2c3qTGLZdRmmCWsqjsP
I3bQBY57FWalCEGDWiYHshqcuINRcRRaophdMMNBUX7HE/oGWhcS6eyX2ee5wUPUOdY964aMyAQw
VC1wHaH9lDBc0BqzJx8P/riFucD2uAJp2Vkz9RRca3DvuZ52G/4rd6OKzethRv08TluXbkuYI26w
9E39HVhexsMNJi4ffK+va/hzmLDoR3wc3XxFR5Zu7nhxenLu4vg0NOLqDPKkrPEWyTCXdtEVILOv
LoGFk4vOcrA/CQYxKcxELkbrixggo+ZxxvAGrqzDHuJXQuFZijDA0VEoswg4cxmSn20CHr1NQ+wG
5BRAEAkqFpnwYCCDF4Y28FKajgR87B2Gcnn0PvZ7LxEMX6ZVhzBYDs0MF/nVKmo93hrAdSkfKGoW
DJfIL6tZHmtFPmAVhHWeHusOy0sTH8eBnEAYeEzC9Vw7eGuCTYv/4+w8diNHtm79RARogm6amUwv
paSUrQnRVWqRQR/05NPfj30mXVJDhf8ODg66UV00yYjYe+1lNhyba+z6tqFgxS13nGALbSf+Rkj7
rpTZibnkVqvdTQ4rrbC6Ww8yaUuf7kC4rGHyDXa8B0BaN0UYrWIPQMKXg7d1Bdp7F1t9wNGqWOt9
QYGZUB0bYxRI01923L3VUghF0QWgfzfUHaY9ZT+uJ91mXqQ/G5w3pRAMvRhwdNAZG93egvw8Lx8i
emJ2npBB2XCThsmhGsKbrs4DI5EfEPoes3A6dKPYdCDrK6cuN03lPGCGsfMdY1tWap/r+bmKcKYj
pqwA3BSpsevM+WCIeeNnLulvbMdkc99IkumCeVqIwPM1LZ5LxjFxCxipQ1nVscUTFF0wtDR42/mx
hEDeq/wh8vX1GNtvVQiTMFV50GeSesOBUsvUt0lvSDzweNnau+UkG683995g3Vjz/dS01yR1jn7r
bxEcfXTp/GpP4Ynt20Scom+Ldj5RZJ5HYILlMytS7a9yMH4tDyJtgRpp+JVThs1NfcaAa6XHL9Ib
GSqzD7iM6pLmgNf3ftQUabZikxjVPbUH2EdZBbECJkiMeAtSu8/JOaMwgGTWwRDr32a73nFGlqsF
sY/ZzGylEQ7WPiPWQLmA+iVi+3YqLPca3qVKuwMWXR9VPX7UClxIe3NxKIMdZt2OfbWNHZ9jNrpD
mLaGoLqNLQ6aKH3UOzoGUTUXr9Gu41DsOWz2+lRAY3OjVVrrQyCc9sfIKT21BhIdnU2TvvPvHpq4
KxvatKWldSEAedzLOFhPRg9MpZaxf9ieWraqZQ8Jmep21QBCpyWBSqIdehgod5iK5H7+3FQk3miI
hrB5p3nr1LVTyT5nrDU0qgSpHgBa5R0zWYihvngOtZoj2Tx2eITlmf04cKgauvxVe0aywn1j4BWG
L/Piq+BUEYk6vK+FTlf33hF7qI3fJjgFsts7Y/pXVBvktqsZAxHApFak+x4AYZMm5VVFlqQUNF58
VjCnR8EQTYHIKXNtdfhNZxFKk1l/bh2xnl15H/UpUKmXk17XEWDBs+eTuFflogmis8F+QxAGkN43
oRss+9Sym7oDGTQq9eD2cJ6LNrmrsjjFiWus16MVIlSa4yQgOTfdyyaLLmHOJM1sxGHsC2uV1cDT
Wg+8m/AL27jN4+7S0Wu2rbblxVPcQIkLxn7Ay8Wnx4e2REpa9RTrpVxPS0WRUiWZrm5viFeWG9kq
tbGb5nXZ9aIY9nrTR0HfUwZXsU1Xw/cyoGIUqPNXGhgGpQb6mjxEIgDtHvjYbqkNHW/aRUVtr0XH
c2puV1I7ZWe3JuO8xEbF79+SsImCenHD75S1X6ghlQKS1SpUqEQn9jKH7O4ZgVlnVHAIwTmqfjRF
QTmbqVNjstdP1mgdSslxb1fWveaWT3qL9ZRy60NchBctGpllmfLkOmyShpLANuG29Dz+1zrPJo5n
R5xFN+NAiZMttEif9p6stao4kYbmgShZBCqggqPL1bJNmxdvg7/YgeL5naMkGTqwBt0bHCqkLJD+
/IAVGWOv/CMv7Wvq1SfaZsaAafNLmkxiaeEPIk4vCB5u4kpju8eubQpvtSi8BYo9OQOcBjEXnLG0
lTMyGysv75YDoajyISC8lZduijmnZyIR4BHvNfWoXAvmNEzpqTqaHDlNbh+diVEBUcS+Jg5mP76M
6G63kooPptUQI71ymvBRlMWbVU0PnM3DWhlUmag5KAYISbrREr1gsjiM/ELy0a9HGyGYvAtLdcDt
n7SVDtLOlO28lCkenuC3cYrfDUYCS5ZBIjx8OPsHHCz3QnQ7ADr0QoxnC/HWJkMAw2Sf0FK3ZjNT
Qlcj9P3whKjqpje7X6keB8hoXo0kf0V7ehNWQHMoP/uN4Y4i6GNprtwoeRQo4Xdjqtt0gk4Zr0qI
j2sAcE+uwJF/WnprP3Q9Kg6xSEb0sX3LnALJA7kPDAT+Uo7kO+/2iky4JxSs3TFO52ORK2YcdVdu
4fc/a2bIdrmA8EyX73Xnn68FJgLbUh0wNrlFjojZQ5GT7YHSpcugNGVhyMoz0mSvWb1L6EPsLmk0
BSgBZOWO0VTplN5LJUnM0edMXojyhcxdeQmPZEEGAxwPD0sjesNsObuteqM4xoLwYAAwPQFOtRgu
nEVRcXiEI9uq2dyNISJHi7SpVQhzuQn6ucmHVQjnr4SBNctdnbXjZmYo9IotJ4YaJlkrdFzOFqWg
2I2dx4TLGWfv71bOPdaybpk8FTKmbjYsVujCpNtI20m2mjCqN958eUoNZzqCbDIPq9E0JZgASnUy
4QwFlp9mDwoEEXlTpK6zy1QiJnVw33pN/dbpstloIbBOWNfhk2Np9S6JMIpjjjHuR90vt2U86Lss
zcZ7Xy+sHwA7S9RAz4rHUmYj465ZFV34E6Nud1tr0J+SqT30oyaoROsSYaoHfOKPg7GaiW18TPgY
CkZaYNPsVC6+U7NJtLujBI2hKecLNdJwalyZn7zeuvOqXGx0050fSrOpzoWRvFs2b6GIJcFJ/oyv
nwBEnyh8wTn7Z6KxAKAzZwMC85GUWsomPydgOJN7mB2oi1GjJ49hFWksIH9pY3OZsd11VrsuSjls
I0NkaBrM6b1MWmdvVUvCtyVs6QWSNXiP7950THQrGq/YSbTtLQCtFW4LtEfrQTMoqxPwqI4DduPA
6+Y8Lj+YR+Q3ZWTMV4/RLfLDsaMJG5uHZo7djyyrW6SrbvNzmLtYoCGcq61wZ/8ic05keA3N0CEu
02FDmmvHN9ssQDGVn6YRPn1P4PnJ0ethU4bj+I5XtW5ssznW4k3qR9ZBOaPfb4U/vXSWlTCz9ub2
NJtmDpwT0URZdYrbCB9pRDGGDVnfu6+ThaVxqJndzWgNoHSLgMYLpWIu4UbF05jp4cEWg6pWTFm0
+7adxxVBLxiWuK3TH2wS1+MV3/X0GLqQwBhUtE+5igT5LpH+YEfMLhPfCId1UUgn8NLmmrG5Ouuk
nsejhEV1n2tlt7bbyoaLbxMflajevhZ5a/6cvapAuxN1m4Ynu1phJGJgwSyss5Ma7OnUd/2bXcJd
8qiju7WG2xoV6VSq9CrBcCsWLQwed9EJAkpqK+hWLakwmOj/LGej+ZkmkGVXacRkQ7k6Fu12/7fh
xmLLuMimHkmdTdf6iB5i2cKMrfGNeZ3H+tcsKgYmecUQLGwdVH/A9Lo2MEzN51WV4GSVl5QkPS6c
cPMAMIbBzfepmZUXTSy2K300Phkmg4/VGKfjSSGFmVeZnjv7Ngyx1eRVunelzgS479hGq7aVG8DN
eJ+1YNRbI7T7+yRNhbaR4WzFwFMECMo7PjRt30wCVzpRVw9hPIvpRNDN7G+qPJcMd6yw/NCGor+j
VwPAoMgwqAejDu1aIap1I3vrNYL8klIqcx9YRDETKZhJYzmmCTKG0uRgA1EECdG2v3Sl+yuU8c92
D+czaEdZNwyPNNoLL/KgXYw+Znh216sAMle/zdsGaZxZz4dOafm2VGg8Y10h1RZ+y+/S6gdRpfnP
AimSszN1aQWuUY+Aj00alG5YHRh+U5oJbKd9Fbr3TQOPdGoG6ydmb/5EwZ9Ezio1WubcHBCN2E1O
7oXrCeHxaiiLEJXSRGbKWJK53TTPkWV2LzkxjCeHtJ57oWhgc+HkzxqTXwgJcRhfdTNsHpVw+mAy
gBCH0ISEkXBcPtBNw/UXBa5skZe+sTpp53NMRXxbLU46NBxD62srxox/Fehb2QQNGLGpeGiirAtG
r0bq3PjV2qisn82SutAUo9IBQ7qGIkOjmHU8kf8aQ7NiduJx8I9Vku1KwN21SqazdJC7Z1XrMDFC
dZ4lM8zBMEmABIZ36AZvqe9/YPHBADRF1edERXmTprM4oxD5pXvthHyUeKZMJPeg/H/nQka7eezi
dT3S3mlsxeik53DP5h5e4DssdA9pbbRKT0+6RioPiiQoM/GIQyDEBuadIJyuif5eenW+kXUMCSts
/B+C+eBD3C4OdXBbyXGBVDYk2B4VnlGvXK3QT0zlgdXZqGAyUmGXYu5hCxFyEbcTlLqBseegMa+M
JP7exWDbcAk01HelVniHZOlALcQukDoNZ2MKSI4iQpQ8zqJZJS1PmlTqo8vCp5GvyKvirdGa11FC
dXO0QDPhaMH0spP0xgGCqYXBcLQ5Yev0bDfetBIiv2egWzGpqPd8oe4pKRCZG3pM8EyKu+/4AhK2
UdgXUgvJn2OXXIgW3mj2eCCM4QqvaplneLeuPiqqGp3JrJOcU/znF7vFM3YiDy7aK7vtnpn8Pyam
RWJuTANeOCe9TV4dGmhGMPrGK4q7oUqC5V+g3L0tdfNXPFjnuPACu7eJ9oPIly8yO0C9OJtPbZLd
WrX1PHgsIdW+du24Z1UyIxeHvmfkKYqSElc9urXTgaSZ7dEqiOZyqV8g5Vf/3ELXQQaY5XBstWpb
M+hWQ3aOjOohaSSk1MnBuyHuGTrCCjWy/9HPVWNdxlw7584TdcXPtuQEJmLhQ+saSl6ZJ0HKUh8M
mBPCvkYFRhuTSkwqCVkEsIcYzzEtW7g4UVs+OJP9C8bniiCwlTX5uGnIvU0xkUN1Aq2946P5kYSA
kKZJ/NHC8dQA5doJhy/9eca+qNXmewTTT5ka7qUqGEobAc7yf3Wifu+k9hI147zL/CzwZpLcanWk
wClWZqe/s8ns5Zg/5JW2V8kMx9CFv4+gf2G1x4SlE1AWDIzi5DjiLj3f6xgs4xYQbiqmRSNWasFy
Qyne9FoXvVLl/D3H5T2nqth3o/tj+VPerG86S2abXiugdlnxPZ4IjGXBK1LssTFEWfeFdo9tRuA3
QK+5f5vaBGPMAFMq3Iqsf9TECP/aaNZ5xRCkU0eOD43DLX5qVXse/frWmUo6zSZ8ISbtWCBbJCyV
cAN2D+D9Eitf8MgX4kVv8E/aFTnnq+f/GDs6P8/92YA7rkRNKeLh2xhV5dH0pmNVjM8LmicHWrKK
/kpNTbEvan3LhrBumjLQSjo8Jg6CsNIVX+o9HkUno25fiOy5kTEFYyogOVuxuzGy+TAT6VHXU7vi
WDN3bj3ezQv2YVr6xUjawBzVW+3nLxAIRRnTClfVc2IPFYOG9LWR+j51ylu8b1nexiWyiqNa7gnH
T2w5Ti0kX+U7Wz9lyL9QuZss+AemL51t32E4k5NQ65bhi64bVxgAr77RaesxsoDYUJcRD+5kW3AD
/6YV8DX6rHsY0jAL+sJ7IXlyMYlrn90JewefUKNNJLQLpjtqNWvzz9iSP11zrIlaqY9t2x8yWW9I
esDsw7sMTc8WnSX9ASrvj7gb8GqIzXNi4iddOJlcdax0u3Y/ooqCus3DV9OaIojZJVag7kaFJf2p
XpkrXFnfM+hQeyMe9gx796UMnyN4dauxnxhvspHfiD7Od6Oosn0q2gJZpXMpW+e2tP0zxD9/kPVa
1Wa3MBKJAjoVSrLzVDt9yRINX7Lc2sxA7hEbFNlAW/5kYMMr9KGKFkW96UyElAKPgmVxuM24MfFc
WRFmzVeN/hiOo0DJOrDpRon1s+yWg9xkDCAPnOcBJPHdmGCZkV4RWLJc5u2kQ5uNrePyeWsMc2Vu
n0fySOgW0YW1wZQ2m6Zmcu3aQWK84ai3SUoj8BB7p8I6zWzPCF0Xh4sJfDPJB7TNM50iPg6wMz34
qY6Rkt8bXoFj/SzmwHoo4aBAfYep+AyyOPGLaZi2L2/CVNFN0xAHqFuPPkMP+KnpobXjk6H556JH
oAudcrAvYxq91Eh5bT/bUFDuZunvcJV5IMdjMTHNaNgA6scXOwmJDmoR4F5K07q4g/2z42FEWzJW
MTGtCl8GD7K6Linsa/PQgrtHgPRoR1Y2c9p2aA6F35JEcA7dDBCWvYZHyxvFCfUcUWBEXoEj7vNC
JsaAcKP31c5un0fvtZaI/41u3+bedtH5hpO9ydLyZ5iFA02W2k7AWxY85OUv5KlSuPteVzOhgyA1
xcWdblpHQ2J3W3rxP0HodGuBj91W52pX9LcbcK4Ttrcr9IMHUu6vtpmcc/3CWbKGgSthkTbijXtr
y5vl5kWPjXtaBwae9Mu7m+R86Mm5RIRfxuVJ9QbuyfDAF0JWrb1pxIhnMtkq4f+wGvOpzau/psa+
hblJY8svx4fBa+VKyxe20KU5SqxZGRQKlbb1IKbvM8nngdaCYGqdLHArfpiZcy+qY+B/cm7L4U0v
ww9X17cN08wM9HC9vJIs7zLmmk298XITzf14Vdr81uXWvTXlu4FWHiYDMHDdXRLoLKXuIMXFcGvd
9NrNNEA2cJ5IVtiUyYR/rXeutSoQBE7u544oAk6ozEx2LkwBDBPCgzE7DzrnXji5E4yOAeQYXjHL
ZNDyvcaI2GvsQPmQWy1COlVFMBEKKz9t3ia+ToWYp5Np0Pb+TdhQefDGcYQrA2sqtgsm0Nv5eho5
7Yu6/Ev3SYFl6n3IWTzj6G11ECSO5Ht63YfOdgzG4hJMrbJO5gJdcSe97Pdj798nuofCa97AEUcU
jucN/6Udg8fFG4M5lCqeCXXeG9Z8HIbiWDCQIawh0Jx0G6p8a4j70Ec8b1fqnPk+hGQXtBZF9djr
+GWFnjx4iqN5WcUR8pUhjrdJp21p7nZ8QJmCwmmO7mnRQzV1fK7oiikGT3Qmtz3VS9eYaAC8bWtZ
+6zObgb+nlThrsO1l/ta/t0YGT9K1PuA2QyYLRib3cUqkkPI+7XidF1OM2hksuFf26EfMJYHT9Y3
y2s3eZm+jBi7oPEfq4dId++cQs2Bjn5jtfwGqUgvGfsdBIibxEwOHR+U5AE0PXuIPAZTKTt5wt/E
a80hec+VsW0HXE2s+dXR8huXgm7gp5rj9yqZg+U9LG/a17KjIR5ApQkImYcLrDLEUQxwYfey3U2g
9fLBsdROA4Ql8mxlmOI4dXEAZw67pPRv8v12BSSENLWfXV4w3RsDaEp4cpdmXx4WCcJSeS3XXv5e
l2mVrjB8QGHEILFeC5hWlGvnHFVCnsODM8EBADwod9P83RrLvzI5Qu6e95TyGDPB4CK/DurDsmll
xTFtBwT+nPFeeYtuXBviv9IhPiBTgRjxqlwvWP7wIrpv+VORTCi2cirQ6JKxJTlFtNiQSezKB35e
GvogZGUZNGVt3AZ6Ku98A6PnEBIfwi7EQHAwBHuvXNlwuaOsAicHf7tVhKo0Jnt77ubpqqpzyOf8
JGKIcamJT7SKRzdtc6zL2LaFPGohFT/Cesy6q8dK4vdQldqpns0XHJACoi3RZRABJwygQv2cFbLn
9aGk5mFY5tkZkoZYsawxZ1BQc+ZuQPqB1Us3x0+pld31Ep6uBlYz2MadxiMMJN3gs7NLkuhI2udE
t5ROhwTziBLgIkhAS9ZTbp3L0b4yCNpH6BDNKSluO7t8UrgOrepxeMOVPazYB717BQEtxwDdqep7
1YeQKpkiRrxil6fD1wjLi14ckk5naF+JnZVJb9V20b01oy6rZWChDUvqfkfFiAURA7W+yF9DV5F7
og0PaV/c20N0a/P2QcZSDMKK5sV3u1VXUXb55hCEyHbWui0ZqFHL7fuyeZ79+TVHCtI1eNrllnnT
D+WbwvelojGszPlFRgVOtR7DG9LQpzc7aa6VC1ORSDNQx7Y+9W6Fd6+2a0fzieY5IJX3RO3CrKV+
j70IXxGJnI1BySW3h5NJlQI76t2P0r0j1KuQ4pY6/65uaapVjKQjjZ6iOd0kBPz5RXtIknZHwRkI
7MFwwt87RcqAaUQ87YXqdqldogi+as0UGAY2bZTbNFuQuvpSo9dg9v7eT9lzWGQ3rSkvGJ1uDSd6
zLTuMEioN3mIj5ummTeLu9dibyMqToiBXdvrum3VGWrr+jVwoWAJYLNunHUWEyOdwwIiavx1+dTd
JVM3Hdp2KNDSZdWmdYbdYro3pOzWJO9Ripk2k21wnlWqNUuEfJTB94SCg9HVq13kB0sAQ7aoHwdo
SL0D87qIHvHdu5rFAFk3xfKwM9piRz+k1nNu4HpF5rCsQH4KpV8ztH/egPu665BQlmfdwisJ16Wf
HmLbfUFdeYraHP+l6b4aaTbtpbfumP4D9hoeVBu4NkNbX9x5PLeyWrtaC8HVh01gtg77XFgrHOzb
mwxH61U5mf6auVog6+Km0vV9YxPLrBk39D/bTNfIjeadWALHQSbW5y437yqtv6twVtFnHzTT2ueJ
vTFdH5OMnsADo9yKWD9o4+K7BqCVeQHT9J2G6S5lRG+6mA8tQDTZ7C10asMpbiaXY8dn91w+Nelm
+wJnI3bTDqssbjqtgsqIP9xZXynnyW/Kl7QxqL76Y96mzyKtn0qMohgnbcc0vYnleKqw/So1rNo5
jQp+cpiw8Lkqf0OD88wQ9zx16CdqykCSFw8Dv1DhM49b8E+X1rzE7C/3m11HjJ6NBWTY8BnAtF/p
fnEdEucda+mNpg9yDVB/IPFz41Tprkjsve9o5TY2sTgTyFVMgo7axjzLBFr496LmLyp56n0TpM5y
dbAv1/wkEzeiwVF97E/XJEZGuG3VryiGoTrjp8FTxSEswLr6/7imo7s4p/7P/OCTcFsxZYnRuQzX
EeLaRMooLPRHlbx10jnlMXsD4p+5+4N621iU979rtwks8xZXCXyOv6ajjUO/cK/nbvHv8I0HZb/y
vEDaULfEx1jHW/7RcES16UKw5OfvX/NXrfpycaZyArcHcmc+vWYPO7Qsyq3uOtrRVaA0SdLLUNiP
XfKnWEXxH48pdAIHhG0vdvWfrkQoiRfbfttdKUHaOzqE+dS0zR9sDr4+DpL7JRMb/3LDcT/r4B1/
zpLY7O1HBY4YteMzhk0o9Km1wz+8uK+P8/uVljv5l8i/dIhaIYbTfoz7Uu0Tld9qiZH/IevzPx4H
zxzH5LjwiHgTn1wLYoBFO48qxAbNoA6Tof3l2bifOk4HkthbJnLQ7z+H//gYWW+W0B0gE0HOyKcl
AF5B0L3bT49IZDidHvTCPuUEaSvbSyBR6GvJy0yndeU0wMNh+oIe+A+r8KtVA+GinmmyDi1maJ8D
KiLLywd7jAGm9C1uJ+UqTS+K3Ok/POrXd+v52B2SN8LLtXnNv/+A3oicylGqeiQCA+U5owoEoaE1
DetGdH94pK8WSB6PJJb0Qxdnlc+2KuFksK3QOz0ivfPQ1Yad2qOaolv4YSUZXVkafP87ft09lwsS
L2JCHPdt95OviWLshxtGXD8y2fa8CsrTDwiSqwGSkRfdCuSsZbn//pJfFwSX9Fnf7J7C9T+73RMP
04Wo1OtHM36PkvIFEmr0h5/s6yV8zgRsZcAOXLytly/nX2tOjbnDYBzzh8rN3sPFkdGcHv6vT0GM
E6ZG0A88F8uqT8taWHPR1KJSj8YIZ5IGK9q1sN2+v8jXL/z3iyyfy7+eo516oSsnV4/VWJxnJxHb
XmTIUEz3+v2F/uuFMeYFK9XJHofB8fuF8JCnIE650JDEGXI4mcEnGN6/v8iXb20JXyNfz8KTGxa3
+2khOV1Zwd+Q2ZM9XLFhoihlRAcgXuNDFXsvYED8f5Q+fn/VL+/QR+BDHrBOlo9jfQl+VW0D58or
6idfNTtt1o91Mr+AW31/lS+bhI/lk4/hCtuvRUTkpy/OMebM6LvBgFWnXTVxBGDelo6zmu0/OLZ/
DrL1CYb/7UqfvokKtfdo9pPxqJyKccbBHOE1ksSaDHAMun3RakcJm8UoIWKqVRg95OhLh0Z+fP/A
y2V+K0Z8m0cl3V23DIoud7H9+tenWQiXlEdRYYXqvRC/cu3rNfbvWxPmLmw7gNfvL/cf7/e3y5m/
Xy6xnGjuK8wuS5RcMcragPgwKzDnDJhZ95I/bCBfP1WeDtYcsYjLtviPSdK/ni4cnQhSU1w9VQSu
yam5jaDn960VYBFQzU99yGGDQ9/3z/j1TOWd0mksobSOQzP3aYEUDTaiblsXT2KxEnFfZPgRqZEX
mj1hL7HSyJjRqhHnm4/efYkYhnx/fffrUrE91qggc4nHFq71+0susTefjNotnlTWoCdEKo6oFKCu
Bfq2AmORnRhavA4z+VDpIT3Ge6vJci3cHh8J4QGyQ02vomqgl8FvF3fQrekjeI8bRgr42hrO+K6h
xcBtPV81gzMfZD5gT9AK5IARuFABH92pMkZ1vfue6u/a8FzDQl9UXqM+nQdz2JnYNkA5ALeJsZbt
nVeDWaALZWVtRBE4conytjghjlv6HSrz1ow+GnO6sjZ/oYdIhbNfNAyLUctCIV3mD0kGGgUAoWXN
MfSstz5Ecpch9YlI3AuZlQFTo05vQ+MtVR2M+cbKdlDEfqAIAY+qfqkqvJ/Q+Bdp+IfV/snnjC2Z
E8ZDB0hIJlXO5y8CQ7MCU73QuXbhtEOgikkGkMIq54NPhfg/fn/UN0zpONNssDvBSfDpFBg8KyP0
wY0v/CAFtk6Tt8cJwWfGCe6KKDO5VYk0cpjciXd2+OdTIbP6TESkf2sN5R8bHvfTMuSGbAzr2GS4
JYOIh08fpKMQn0d5llyqKCqCsLcf6snWnwWkadirov8Vpl2yH0Q8HUSjtxujDsu/7AxFFsz+CfaV
EPs5lOHtqGfo9PQSDn5jhzuHAx2fphqh/qxM1KcOGUoThNO1mnAX6GVmkcXUi5cw1IklyDu5nfMp
ecoQerzBcsnmTT/68SWFWBsjS0wZyEWz1t8mnRqvocUkqLJJaWz1ob+LxjS56VNmkYzB7ZuCcAA+
vTLe6lEanZo61LdGXcYHB78xrI4Zpm7jQToxQ+PZC8wyrJDNpTJjRjcP6A8HxPcp6jmMGnTxbiXw
cWqhYRPTdPHB4GshOWLGqdY2CjSBqj0YfQ7pC8MPCA1y3nU5JNjBH5K7rEZwnqbK2qlsrMnIc4qT
kYTVfeqBjiZ9MzxT2JDkqGb/ikJgPmpzlW1YWygUlG4WO/yw/4YrA7kClac+XgyzXrchdkWRtGj6
k/kOJM4DWEcqznBFHJx54rVYsLnJWYk2KurSk0rc/L7sB3XNck6T0nPmV6vyAMILWd7n0mpuIoOf
IGPdf9BpYzOYdVpgt7ncRgo5cR15yRGPUBcaRTsWd3iI2oe6yQTSpKreGRnG31Vix9uJkEeMsjMf
gwYyN5XdoHgvo3/cx8cDzX6/r/RsIB2zHS+A9zm+Lpa7mrM+w+E/MSF0WQiyzQmEAfHDdK/Fmf4Q
G8b46ilsQrCMirCTdT0GbAUuNDFWB2VtowWSuFQXkTEebU/EJ+iiA9EDbrqbVKrhG1RCJbTh+cwK
gnrWpQX/GUpZVfSLEVqP+ZSokxcHktdPJ7TSSzHkJNPDwzt5ytID363lThKDtBlkj8Vt7eQbQRj3
tmKmuFMYeWyaUmN20Hn2AVoBcuWyGJlLEUZWwCENWhS469HP0e5nLdM3jUBEzZmNVenYd9+fMp9O
ctY06TrUyxbVMy3+5847Hrtp6r1K3fbuDlezxO2elqSNiPnCHw5x49Pu+b9L+QuUQMdh4Bn5+3mW
GqBjS/99O4xYWAsM8I1rHOV75nabJUEDpf2q8m+XkYAwzK0DjazML258L1x1DnFXZP/9wxn76Yj9
55bo4AS7Omao+Gf+fkvCdNRc1J66nXsUXSPIrOz7s/BhIH3/mv/p3P5VoP1v7yTni0BnEwfUz93x
3CDJy4ZRXgZjml+zqNbuPYlGQUEjv/HjzAwmLEOhvePW542Z964LvTsNtdGeHNQ6VldvMJqXZ9sQ
DJsAwjO11tEoF0MLmaRGoAwXMbcsDdKlVW0H7Cp+OUu2BaRPtfZkZW3cqK3OqDFcDFKghU9pV68d
hT1aD8R54w/aFVcN61ylHv5CFHXbPmIKo6JoPKajvzg9wQjuahFuJ4UgLanyLkjD0N9MZYiwv7en
p6ZO3K0/pdphqgbn0NSlxhg/P7pwHclgGZZBNCHpG8Q4xRrClbqPNK3YJ1Dr3npczraeG+kQjojD
MbSJBMCWEoej3gG5yPMI5uE4vU5UxnBvyupZlzgkgKtrBxOEOBBY2m8LRA+LBzWjMquqnhr0c384
mP9ryfiGMGjUednEcP3+0ThaPWH+TxVqlMp9iIlkwe2unE5EKyW3elrXN99/O//xkVL8Gb6gHgBq
/OxLiaGiWaRiGG9xoBOHOUPEhWnRDpWucfj+Sp+7mWU9AMLRSDgEXbn65/WQ20mFTNgimcCdMrQX
FntxXFqcTyWHMfbqaLGT+tGPJ2MHBkN0DH3WJqv9bI0XDFMwU/qIkr0i+P7Gvr5y27Sohn2Pofzi
dvv7K7dLPZp8M5aXJHTu5qpZlEv+o2qdk6PZ999fy1jq+s9LVQAyOTYRbgsO8/vFstzphn7S4out
fLhYxhWSFPIAJ/zpEQ8CcwqjyQFGP2xhZIY96iU65e/v4etPzjNaNJauRQeA1ejvtxCTQaE1nRFf
VGHstYx62YVKnBr+Hz7l/6ro8OulR15aHPMzuIskQovLjgC5Osq78+iiNy4o0DaeGsI9egjs2RBp
pSvNqNvHZorzP+y/4v9xdl67cSPbGn4iAsxF3nazkzooWMm+ISwH5lyMT3++0pyLkSxYmA3sPbLU
oVhp5fX/fy41lfd40Da+OlGodyYuAkFghkzdLcBOgKg1UbKPMjf//vfV/HMU5maBs2oSx7O4uG9X
U0/CWtZk7C7UjkKnEHvtAeM12v59lHcuuLo7LiV0Nlx4ALpyj96OEsEcARyORqu8A9BDQtH7KqmS
I4BGZ7eg0YqmKDqSTWy8v4/7gVr997jvSWt1MbKCUzFfFjtZu+GPMd8jqWFw6Eg/fMaQ+8HleDPL
94kH2BvzaHHL+ZK7iUG1o0LCSc4CI1PBe1XLKfET45HmM+faKfwWGBHh0lREAeQn0/5ouYkEmBCv
qCzIe8MlBP/KyAGXgqE8ync10N+PQhrldRnloHzrIDvpjQZUIWGFT7zA12D6WwGBRwIgse2aAPhy
Ud/udO/qrlHA4X7BYbxq6/ul2brdbxoY9gbsEVTV2dqj2gKnzdY6BBfUDq/4K7Y/PRjrPJ6ClLRQ
Ozqf3OY/pQZ5KCxWloWgF/95+1xu7llSLMt8Aed1ZY7nGfe7oc/h7+ftg9skVCCXMkaAkv+I4Lmi
hRLFLKdLlEanfta/LrBP/X2IDyYCJbKA3tJ4jRm/u7Ag/5leWpj9JR3I3oaChm7qj7vbCtCCv4/0
0WQI4QEljsKzOTJvl4xjCTRf38mLRXHMAzhT/qoKw/Lr30f5U30hd1Cq3FMX2L/3xl9RV0uvwZN+
GZaaMlL3R+7QGTlqzQ34un8f6qMJWczIcgVxCgzttxNqnVmYXbHIS6JBxVXBl4u2/IwK84O7J4C2
h57BRWdQN/t2kJSqew0o+O6SUqXv25BMFVErVz29rPQKJRtptf3WI0j+P8yNZCdBa9NWMu/tsLKG
Bslrmw5EeQn9Z9pQi6zRNv33UT7aLNtnamgmAm/vN8uKwegvDTleKKuLKOoFTIK63GzftvrPvo8/
S/kYHy2m0vaeIHuteC/ezspaBmHTZNtckt6EQdlLrB9dO1eU0WXOOV1w5bUutL/DgQlUUuWkVZDp
DnUM1Odutaksv0o9LJ7TZSnXnbGEIG55BdUmWEwgQE+KsPHv6/OnzUBGwiOCD0MyIVnbfPu8dCQZ
Xkdi82IK0CDlNqI0OIfbKB8UqcSWeP6GaPvfx/xgjeBHdlyXuBOW2XsNvjhi1IBkaS50yOfrxWzu
KgmRr2ke+jwHAdMtt3TSfjLoB1eJGJ/p2XjGzPcPceoCVQhKU3OZ8VetScywe1nmJ6v54cwsF2kH
MYYv3lu2eqkthPms8dJCQJRD/QW0VHmYEtcHBaq+yyYzpUyeHODfF/QDCcvOmcg9lUn9g3p+knHo
pT7V8bmYab/QuqNDVy5ons5/X0TBlUUvwVGMQH93Z02f/Rmntr/kVrrXRQUTBegmwX+eDdjj2Mmc
TBuW+3eD1ABxmxUg1RcZwYUGp0+n3dnFcPc/jEKChc1SSVpXrem/shBWBZlHLnMw54DJQ59T1JFF
n2iKD/ZFOEgCCiGwi+33MzH7MaYYD/wWS0k3h+DMxk5Hgq109n1ixnwk51yy19DBUUeC+ns7nRqT
u65npGknDXoxR+dbDqBJZ1YeFp33GSn4B5dJELFzEKxkcSjbezvaYJqLA5jScPH9hCI36YTVL2Oo
PkvafDApz6DkglNN1o+05tthqlyXElk6XjTMFKpHrhSktZ43xFX/+8FmJHIzULBBDP0+Oh+6MVCp
ozVcKFNV+Ff/y1F4lbIEpgzu6fsikj5JOlBDR5A3rRbMAarY9PrR9MT+76f6wxXj8uD56xSseO/u
DhvWJjFNOJeoI0vUjw08lUP3a6molFccp/99tH8rj3f700Sj7rSTN16kA7p9TDGu5q/6RGJHQ6T5
SWxTPfo7Ox1LwYOEnvlRU/HuhI+dK0FLaLsL0cX0gW75XOWDi0vYuMxtACBO9GbxybkwPlpQlpHE
jWGZKMh3YgJeq6kEx6W7eFFpXWxRZ5vQ76vbBbSGg0ELOGWyvxqF2II149BdZCTnrF7al3wggq51
E92zrQ6In4HTGCd9+vzft0AoRnXHB9wX/OO3V2Qa3QIMDcJXQ0P302iIHRX4gWKea0DB//tYf+6A
oNzDQndTrcYumG/HSksRerLDWxS4QPoERURkB5kIdzhXT4M3fGIg/ik9GY5LQ1mDiZH4amr9W0IX
Jn12YbtchmhwDoWI6isftbuJzegzF+U9Hw7u/pux3h+uCUh4adOOTnVw8mCQMlhljnU7xdONIgBM
gVxc6XVNJ4FxBGL4E1X0eojeHm0K5dDfqpqCirn3Mao5iaZEzkVx6w6AvVNO/cVwE3Nr9U4bhA0A
eETa6Y5o6TJb4C1aL9IISi879r17oh3r0trQOrRmek3d3U4LYwdAmubnIMleaaxVlMA6Q2058Fdg
7eWyrqDgo8fVFtm4Akfu2p6rr70BoE3RF3dl5+wsmuwBh1QAxd7XwhFHAYpbsnQEALS1FOFJkQrS
MvTo5gXRrOZR11SMP45uc+kGUKUDJqFpz0NjH82yuhezhP+kBqEFAtlDS2FS4GTas+VqR9sEmlua
DzrWCwlHmucteL3FtIPs76yN1dnUogcQvPdz7hKgaCCBp9Xb5fDZtGxJmpI9j+Zfx82v8NryVU42
cw1C+5HIwW3eROD/JQ8xRWxYlL9kVlMFrB2hwTn+/Wp8YPcj1PGf+R+mtHh/gJweXHeaAADB6IYb
8LLAIptpy7CpXoXpzpMbui/JO5Ffbufod1ZPh6537oGIONVtfOu2Bb27fd2sSgswajf+xDH+0y5V
T0cCGnnlcH3fSbGsKQsdzTdfIvYgql/+iWrMlbeLaIFq9fyTq/un1Hw7nnr9X1cXloG46yx9vvTe
BURJMXwjquKMnxCz/WmFYLaZlAq7OFuUSr6TfZ1FZofY9XSBphaMkGLlWJ+I/w9EkBCWbqqgAhmC
9xF0CiDbRfbmcLGJGevDi4rBzFS8fXJ43tH4IX0oDkOnYbyxP8Z7JQORXFtb2A038Nt7DsDkOUX7
NJkka/iFiEi/jFID5vYzt+FP3+/tsO92yaDYKaxsSedKlY0CCARfAkKfOtuSjsnzEg79sa9769kj
hXNjhUP8mfP55/LSueqZquwKTjCIIt8ek8zJQ02aTn/2JnC7VkijT4d4rRV8K1txUwhKs8iqDvO9
ZVc4k1Vajdef4WJCcsEwje4ylYc2RKtojs/eDDJOBhyariMfq4PiShllAGHU0adr0/amq1SmhwSn
mMRtnV7ACAgMpw5M2lgpV9nrVfNgePEnRw8zl9n/+8lxyIn+EetWPHzGH97DCMZFYkrdu27xNA/C
ADCgmOwK5JlSP1WFIx/iNJsDL/OHi+s2aeDA3rxrhl5sxjiElHWGDjltpQJWMQS4a5F7XKrZONMU
DgS0n4Ybva3lzgqnYY1QHn7HSWjujYSm9QUH7wHqFy4VmB7pA1FZiBSsbNgAGg9SvkPlSpr5uwFQ
6rGgV9S2SWumCcCfib018xly+BypLQFrXlNhHK3bmNIKGoXHtd06lcLBgOq9hYh6ljTLAzLnncKZ
RJjpjQmUXINCRUxA07T75VARMqGVzSFrLAknMGpvXSXSzm9NkPtOmNaAAo09xicWKciWxYj5A1Dk
JtazZTNi8j9G0g/3qQDRsc+r4WqYgUHQxrA8ztrcH+nwKG7q2G2vwt4uVm0XpcfajJKbOqlyusng
CalG0ILNaezOdmi3QP/RDeUvyX2DBwSGFtxleSGyvdE5WCj9QghjBuhosQAutPpkCSoRNSdytmKd
gwcNaRrdl1Qd5+AELfA/yZlm5ykd4I4yS/puFUKZHkJylvn92aAnat/DUENS2xh2C1u5Bb+828Gk
JIg8ah68cLSvktzxgqSXtC/TKk77aa2dIi7Gdi5c4MJHD6jeKtPoIAKrIIpNcbDCZYG6mUIG1+rA
qoaTDkiPOrfW5Fvhd4iy6T8KbVxhcvQCH4jjCA/uO1VEljVD4CbVdegW0b0eVuPT4A/lZ67jR5fH
xWT36HPwwZB/N4xHJJpBUnENTATlJeONGKCfg9E4WjfUljR6+oSm/Jq4lLH9XZq/F2rq2rqqlF0w
ONgv77SS2XVCec3e9dQBnBbGT5M1fqnG/DPWzA/HQWwSHiTu80eXRVZDUuHMmXeN34XwTAF5+Uw+
fyiCCMSQQybY4/0Zf17kyO1xBdh/+16G2tmN0voIFhFnVwFVkVtN1gnk5ZuFeu01JrRzofpFv83t
DGqMQvSPbtj76M1sfqYJfFCSaaG9cG6np6gxY6SXqK5mrxKXEpybjZQFbayNG9OaXGriMoB7fACP
tj5Aa2AH7RBFj3/fLqXk3kvZf09RmU7/MlXcsIp4Gm+8aUCt3kS45eA5tcAiaUCGpYP7iWX0R8pN
HQ8yLmCbUb9g+e+TtK0jbRlRyn0dStoz7faxzSgb6yA97dvroja3DvgKXiK/gEV/yAZx+Pt0Pzo1
6t7hUdnk2vx3KleMUdTLNBT/4dS8dxNfZ4g1xjxJ+Pj2uxD4EMXtZKeNC3ScfjMRV16Zw3jvecWT
BtHYYOj/w4WjiF4Q78C2xfh+u4N2CeHhZDfyphpiY11k4C2FtgXCkwLQ//vq4Xuqp39/XkjFKIOT
vhUCbm9HywcvypC9y80wjvKAqKPLGowj44cGqMGwmoSeXPqGSj6huV1Qd7X86ddhfdX1pXaGBxFC
JeoETrlw4RcrCnmfza55bJKOmr5FMy92k/wACf2povPw7HPHV609+2dLLyny1XxVKQ1Ek5FNzQ4c
VgaUxRRIUuIrgxoDIGJlOz2HHV5ObxuQwFWOCT1EBBYkWKu/IHLkI8DY0UIOzlejVcazDqpTE4Sk
IB/SOMlOzrJY+8qe290AYNo+p/9vE08mpGS8cWWJ2QUDRDTHuUvRoY2XbKF+yS/CSuSDns35aR5V
bMA0km2aZ+Whd6dul1aUG4DOAc6/gAanxlfcxiVsBavGyiNsEAoWUUgmWf3Uups66dGySxsuDZde
QtbL+U4BUXMQ2BMnAMyLXe606XVU051cQToYLFYabTLNTDeUSCnyJfJl+L0wYzZJD5Z5CiZHqutX
syXHa1hiAtzxTYvTdALZyAqsmHr+ei6Wg+Un7UH62bEce9DFxjC9K2a/CFCPbVCU8MSY1MXcRiDO
XImuMa4XbXKuSP8OK2vua/Alw3rn1iU0SxNYQU7rAU0nUuec6GNxSnHnV0SS8OthWtouUTff+TaM
VCQUZh4YwpeuMF2ogCNa6sfZD3yrgYKmGZd9CHTd2vGqbl1OONVuOsy73imBPZijLA+0wrT8YLHD
4nuXausMEVpQLQ6YoTOf6n6vtdlgHIw6t7/QIE0Pf94/G2Zsfs0qOa3LgWIKP8a/7sAJ3YKIAQI2
Nlp8KGryHJi+8zMkYIodJ9GbXUgsCGZQoMCpDZjjoJVhvCb9amF0LPN1n9czLCfteDMN9riNjRmg
usUe/XuQw71veq/ZD05pQdiYYGEMX/QujfY9pBFspCJmsZxJd9ZzH1p3eW2hFpwRCNiURlfiazrV
SRHV75ENGWIas9opoHz1wLmkLBWKsSHLjCdA3mpwjjtzHTWa6FZ9mabPhZ+B5wT0IUWJZaIf0hEA
0InyHGCV6MSFG2YGlKybK7hMfDqvjaYrgkL3gavwQxIqnZFfVS03F9DPLhB6lB/btNmVLmAErEI4
Jqc+p594mFa1PsFhqDBGq3UhHQBzQZAiq0V9JKAGp9LbxaT0CnlbzHvVW+rnVyWwCw4N/OqFyTig
c91YHIbwNste8F74fZp/2pPgnAh6uect9URAZY8BrLwbbf7ON5nOgfwQMMx7wX4Ocxrk+gA6/jYF
tsOyS/BW9+VwkcbPIn6OtB9A3DlhuSWeXmrNSiQ3lftQZC8AzG4IGKz1xV4N9Br3xgNoKM5U743h
K/nNtVHrm7ouN8QUkLgvcqiu8i49+wD/DN6PCU6xyAYuQ9Lqvvct8PSoNUseTPsWnoHFMgMnAg4q
fgl7asFpYc7ko/S/jxnUtMjsArhL0VmBtLy1W9Awx9974ztEfIDL7KXtA0aSryuno8l9G4XHsaG3
vQVSJZ/lOgQtPCRKW6YahrK+o+JxPWm3RnjyE7Fl+glhLbPLd203HbEQV7PHPk9gaVZzQBSAulRj
A54G/9/SbklNpMn6WtqpTMKj6V6NIMQYfNyN9F99RmLcGuCrqYlDAwfDIdg7Y6NgX7MvhiH1myhN
zjWYftT1z/0mlB7QrkjKlQ8DMWwsI6cvui4WriOQjCvR0Ic4l+1pgNelsYxz53o7iNl+6qKBTSFP
g2bqAH/wtYtZ1fC95fU+ARcUrbSvmLChtQ9jBT3yaDzlE6hrZgeawOjf0VCzybziUNMKgcOQXxrP
2Q6G84U6hxIem/iiDdbJYWehvFrrVn+yNQJzdXaUdnf0Z/EDKI2t4QCUauqXip1XS2gJKOHGIjCt
6IcF/AQYvIeILAPeKCzqMrpuZXTylvJCxz1rm9yUPAL39luYuV8y11iPTgpiY7dtbJMy1K3P0zrW
S1bWx3DIHqYIvhGv3fR0rwj/0PR7DpQeVyc5EfGLx81A2a1Ue6raaNQBbiFkg75h1btPnX9dNHd8
TK8jkDAp1x4BFCz24FP0Bn2LJwvAEgdYbQBzYJrd4/ZPM0Qk04bCzEC0897yvBXiBrBSLoGeHlzv
uzONoPmBIrsQ988gSK1mAJdnwgFw99BJ0La3Y17sZDLQa2DANQ4hxWPH4bJicN1nwV4WuyWVQTzN
9OE8GMaZq9gqzl0AVkhAXTmE1kEo3hYkwnkqdVjLea/OaJq9gG2yUkd/gvJLDN6urzswHnTnWQke
a3SvWQ1FfKzGttP6wdB2NuHUqU/WAlpSXx9uRAEnaD1CcnHXa1Ew85I3F980B1DIjgLB6LG0poDv
IWaIUrhY5lfUcMA1Bgpyb0DN6y+3+vgrg4orBuqZ+dmDHczp2VtukWssEoshvX6fLkAE2M0C8pFY
tRmyGiSNNWxiDVcO0tixUG8JiB5vcnKiHdEuJTOgVl116VHHhXenlqorfODW+uo0+nGq2pV620DX
c7MAMdTRt0UTFcNa8mfthXuOgu5I+MDSgerV8BHB6iFQpH7pcZyB3noN75Sp/1XUozpNHW0NQ9ns
uxzVEpvbNgGUHKlSAWwDvu2hw9zgV/gLfsKdeKXYke36F3uG0tyaHkYGAawAjoaV+pZFAdUgl6ES
wNP2jHAFjstWyUmdQtwTR6zme625u0Xuao4Jk4S81fWOdhD6ZkCGxJsMZgMeFN/ZqaOnToM2v6hJ
Jyi2uXfulkWcRFjR3LAtPJBzmWI46ftFRnsfXHZ2R+MHGqOX3Ybz3utiXcDY3sHvagpYPoigs8xV
/4xfty7jCMi58fXGlGYZOOESqXMHQN2KD5ctJDv8OsLzwFeGo8dBdcAiPhROBL4pN5LzpH64ED4b
gG5N2xQWe1ZWErdvK3dnDUDLQNLsABjGI1C9JDXYYOpYnamEDrfJKMDB0tBOl1rH8HQfOu+J1kDy
vbDdgvssDxPUp2gZ/FvO065l1sASgUi6Xtpwz/aMVHMUKZg24ZHf1GwR3oDB8EsKYIrw7ltuZJw6
t3xFmzz6862tQ/v8LQP8LDzFxXDUUoweT7sa6zQAI2Fd+9rOBF5H6R4YFNUZQ/fw5inCQfR+cNJ8
C6wR02BxlCJ6qcb7nDtDt9ztnPfXStssnHO1KjwHa8QzsaT8e2bGfOB1ScryOQaFDdkHWI3SptxA
ugK2iodpKrcsJNd/EkAcztdL9Dwmu9GPzn14K5qfBDtX9vKE519D7sB3a+XzYHznIX07DyAvDzwT
0vvpVS8yOlSR29wALi/Zt1D98L5FC/czgCd1C28g8rOiW8PLfin7ZJo3QMmv6dCHMBzoxCfPulYP
RhZqlTJPdR6LiAgoKwsK52YwCEUiEQvg7JpLZjwiiOif1beu3gGiOB5orN4xecGl5iL4WrodiKZz
CEi5K5HIH3N4f9vhVx0DpRJr1wPsBQOkYqwd1Rn8V0Ua/exXAndvqEH26ECPyutKTlTw3Gb9LXI9
cub1jIkhJ/d5WY7kyc9m6t5iA8QCU36vWqpE5tzxLFGm07QYXphvliygfAG5AXviDHldAVmmk+yF
U2Z0a7erGVaZorTOFTYan6zS2wqW1cjO1grLjbWnJhBT6dby9qH+xcDom5J7Zf9ZeQv+dXxVzUC4
bEtr68PuZGGvCyPagBDA20+FCIB+vNZGaKHcvZoK2D5qlZQM4GyELBa9HSfwWXdVb33vOZDcE3Xv
sguXi38oEdE1HmCXnAR2NXamFXR+R46EusdVE/iFjqjL1DEEDW6l1KFiXgBrYkM36q2fe4GvyEZ5
fcmyG1RobMt/BIELbGb2E04fV1NinvkjUaH5lO6Loj+B1HUjF3OrFB1ihjXmECtbl6+a9F8k7a69
8riEzn21RHAn7ZWdwERfLVtnyzwN51Y9S19k95whA1MCM2AwrQCgdGVCiqpZS9lvKZg7TO1LP41K
K06UXZb2zlge1Zqq28pXkUahgy+7qOuIEIuxMJUJmE+bRQBuDV2lb70KRGVZlrp7SugyTEO8MpIQ
DD7+Y1OoK2+91A26HrYHxBO0pECwB4JPES3a0sX7oEFhrGwqrGtIU/js1D9O+SvbOkJ7ceGp6Ah1
q0PPTaKMzmJD+E2vcBb56YY5UM+g4/3zW23BOZVtHW35rcy+/18nfkjclxnyBTVD5V54KGSWL8I2
4FVPezVr24n2IK1zXmq72qV2v6GYEmoVsTU18UV9ko2z7CyI5/TeFdCRG+E1mHtKUmIgoscJQvOg
XAy1C9QtDRRVyBsgiQnPTUdj6J588RDGvwzuMqMrW6ep9JO29BdeGCSeR9J9cycaimS7m3zQSeVP
Di//VbvYxBoiuKu+5aLZ5VN6pYS2j7E+YI0imledBzRaszVFt1MymbPHD3WEuZ3qTrMPEViEUq/U
P0Ni9cpUXXL7F8/t+d4VGAiPVnLKIyqN3ewux2HjbnloEoQ1qz+3L5xf7grvZ92iAfIXjV4FvIl6
y9056I6y8QYMfPoN913ypE4gAtMq9BWg2i/CaTlHoOvWd2O+XPEdleb/4IdIzBdzKk6xhKFQPMBP
fY/0eeKVRIdxKQJVaOa0exu40mBGi4FRe9UoUGZ/XybImpnPDKuibO6aGfhE5A9/4klZAaU/kJAy
MgIOOmpDnUCIhI5+F6h7X93wJiL5TfuNt6ELXEJBmf/TqJX4xfJyjkqn2eKRxWV6aGitsDZ8f5po
p9S4K0Nj7+s/5hxscLvD4vGY5NYE7RtINU40V53rGVYvrv6MgkWgcO3VScIEhOkCRcMCyH6nFIPr
3dvptOENKfKHF0IdbCuucqPsa/48x2T3jQd+QVYqs4m/DUh1ZhLO9rPisq1iG5vgEPnj2QXTkTAq
jKq/+K6sv1IqE9w4LEyE2gzvCyTlWKgDQo9e9IC5srd8JWbDP561UuXh/MLd5AvUsQIwERGF1ZoM
/ZofIWIPzkqmV7V3C6KhA152HNXbARatFlrziz2f8Npv3tKTf/mlFB4B/le/kaGUkGEuyl4X7qLc
UYbh0wyJaF2juNgT6k1p0n8oui/KAGJ20g5ML98NM8ktrC9sHOYol2ydE0qYwy+24andVWOpVcPW
QwzoFxcTnbDXqOC/MOJ8oPCV9FDnlD0iWP+9n+ATtq4TAxKzBjHNZXGOfF7JjV4tE1LUhjOLv8YZ
HXl9hHvlrhMscWlNawjttuq4KP0N0XWMfywKJWyYB5JRleeyHo3k+FbtDhuEE6EE6IymK3Gc09HY
KEIlZfOq08eiqjnw9Nzi2bxneZR/VqUu/duVkpnK9HPqK6XwGi9S+6eOJ1IJq61kadz01WGilVzJ
J0k8RykoLs3YaESgTkha1hPahlVfnfW4WFsEGf45EmrzafdVGify20BZHtJJdmZ2L+XDiIDSBrnj
uVjoWqEr4Zarg4yC4bkyVtCtQFEwgPoMbeA+gVzKlAWndpyP8Bh6pV/x+b6D2Ad/KklOMk7xHQyY
Pwn4LhvU/T8bl2Je8KVdFt2w8uxMamNbvWobZc7yaWKrCoHAAjOBCzPByG1DocJ0He2cLa066Wwx
71BOcu5Yq9h/mZzqCJmQGIZDMpk/MnrkU9hzebLewZprDOPE/pSLfOjC5a5P7zz0pIuPMTa4crdz
mGOTKxj6QskDm9BT5KTfsG24AMroGfBl1aow73TO1sqXdABxBxy/BjhYnPFztmrW4Oh8QY46o7Nx
ExfmcaVFreUJH8CEPPEJmw2D3fHuRzPfsmDKSGTAySE4F39ZBmx9KGRfFa+O+Gc1WKQqLNbQfpwT
V8PUJneMgOJDhlZsOM9xair7QdSgSiPAlEXKSmguRgzuDx/ni7UeXxoiQL6ZOwmiwTS5F3XesJqQ
h6ETXuE+7tBpI0+CaFUCCSoQJf/UDVf3JaSmSPm6TvZthC6dByAuTymls08t77eNNwU+81k5H8pI
YImpKFbS3eVd6jsUhjmXwJ3Kn8PgAjNgHWiWuVMUDTw+R41vzKJKsbGlj+rAInjNwQ8EOt40aaFu
p9foHNdfPQ1jFDC2S+lft/YXPXyZYEBTN3VorW3UNmcAQjYqssES/f8RI1i4lvRzKcGuQhueeFA+
authFcgTgm8AlZb1qYmnEeG70wiesQDKcVJ0MLatI29fD551beOPIuw8lpgbwE4OcXZQEUn1YdHT
NsDd6DElGH7SwhdlpAGPliFd1BaiTTjzLdGbVH5RP8aMupoucx/A3mywqsA0rt1I2VGDeeuSQRww
20ogT5F7Ie1o6K95bHYOuUa+SJ0ItllNd7LgwtBLAkFfOGxsw2ROD0oT1jOkSFm04UnyBiYKQhB6
CTJzFhJSgvKOaokV3fEEZijNVzPBz6ra77QsrfvB2qs4vjpbPUKMEfOlBUr1sbNBIxU0jCo5KKI1
fG1rGzfHEFh7xCDnpFDS2yVE5YA9n2fDfRLRukGR2IujOT/YeRflqrw2Tp0oHcQyOELIXaxu4KjA
ahlWTunuQx9AZOMn+ALHMHTvwVFXdr8WGid2QYTLFtDCbQkGZl23YMqaayBFbuk3uS/dB1PCC18A
RMkp4gYM1RnPTq8UE/oCsor2C5obKtNK4jvySpTxd2WVlxA2+tyAodfPS1YFRvyitjaMhhvc3H3p
Z7fjq6V3IxFbaEMlr8LyuUaEVNFvtQAaN0b5kshmJodM8tPXqBvgCQekgFrJVIu2o4UMh1ZIXT9O
s5LBeCTqXpQ6Sl73Dq7eB2rt/3EpEt9TztEM0R4VBCAATxAbOuGGzIOyjzyQlDt0n4FREC8xPIIv
kKCr6jYVr0vHFs6vCSS96XVn/Hg8KftwpgpyItqGbwIl8HRDySlFtEO2hkwDgUNYToNWzQ43Ufwj
SkvircntbABw3DxHtRmE2XKwpQ3WlrEaECEaEQGPr/Zpv7WX6EzUSwnzHoNE2JeyXTa02p2pH1rJ
edxKxMSCYU4nabA4zkZpcASAXEJqZ+wgdMydcvTYygXAaroBocMF1UMCe4GDTCUydMmE7aAovyYe
EOHnl/Mhy7nq6q6V0twVxFzBkv4q2m+x4e9gtVRGQUzNCGsKqdyhQiCKKaYMBE4N28LtlqAIEIVQ
yBzqeCpRhgar0PtYSutOofyacjOYw84YzJfX53OWTT9HQSSEMrEXLAExZ7BODCufKA9kwMpgpL/s
rHzBPAuasrso0ahkhRKmEKSp1MVA4/QaJlZ87e77CMDAKAxwjoCNYLZ+qp8diOSpME+3lJaCGh9t
ZA1FS/aLe6kEQlNxI5If6rgqwT2ON7OODox+EzhFKKdgQ8Pquk2yaac1xpX6qabC2TG4KQhAdaOJ
GjtmtgejDaBPqouKvTQebAgwGCf19F9KoOHoe/KG3cLgmKnxWGxdiaFYBVpewxS6Jw96SY2P9NZ2
HoPOCvlA1+FiUpACLLtE0cgArSDL5lCnHbDhFuym+BrTVn2LjTFDRu/I0WFdYC0HzPx+rLpbwbli
50ryeJ4J8neMOsha48Gt8mPYOAERvW2sAbc7j/2NodlKFrqRs8fR3CgQfH6dAPzhrkVlggn9gwtV
wC65+DeooYITI0P7WmB1K8RZv6pIatRHZcK6KtKQOtVVhjmEeO4BzYFBldbrGPK9GuzGGJAasoPa
bEDciUQro16FjPSeSAkHyPqt3pW7zhW4JAM3TEXAjST8GgK5DLkTVVpQk/GACBNSW8R25T4sfHCw
vN8WyslCv+AJWWT4Z1HelJaJDl22I5UamRxioEYgzO4aVXIFID4nTSlFEX0HRGMlzHJfAAys1LvS
CaCTPWdo0cpwblS6KMdgGzCEHW8CjimGYeuRTJW60HYWKzcMZNh1KVAm6TVQCjulTTPRghsgT8o8
KnvjbHSQYcOUygyU0PEK+zjh16hdD01XwTpjnxBCipqreBC/ebqtab3AJ7Juw2iDXCwtbxv58ZXM
28BAppg5EoIbAAPZyUG+KI0FKR2Z12fEKoQ5LpxlTSwvCMMzeQRI4EhjmdfmBHGYG12J8VuV3Miq
P88AjPg8Xke4zU5OSrSqBpSms66U2ucOEMigsAK/w1lDK4cGlyonxwwzeKfZ+9AuvtSxdVfF3rXl
geEPRBWNjuu2rtdOpcEPFq16G1ze3IdCN0EMANpe5mvK5dc+m5mR57LS4Vr325t2kLcAE12lsOD0
RRlIz/s9lN+4DQBGrDTOW9Jga+qkmgQ6MspR3ORGlGVCKykGvCJCILfvkgcY2Pzspdbne0B/oDaJ
oLcZdyi7dO6+VfGzutEuEgfmnp0KgdlS3oeqRyVsIJCCpTkjcEkzB43WqylqYV7sA30Eia3qgNt3
N6UGeII+PxhJ8yD0MQZJsTikWINlBX+SVZARz78SClh5xFlIad408fxSNi51Ao/q82ofbBa2JERo
lUW0UoQAiRntlMmVp80lFfbe1Pudu2BJZLBad6q1Isu7dpUbpCqJAAOUtx9hiW88jBqlmYDst5x6
C6tTYGp+EMXJLRzHU6CsjTCBv9leyJHmD3I2XEDh+5vFbZ5qFHfcYGx5RvyU+vDWUmz40hsiyCII
3WBynwrrMmJmQetNqCra2GbyGxDqHQ206x7HNMl+ek220evimMB23rD1eUc6AJwvpZZGSgaBbabI
MIOHF5+Io2uQ2SiNPlr5YJ9LawgabhpsHHpg4fuWuX1e0pLs9AQ/SQMc1bp2lquE5fXN+RAu+UGN
G2fxJnKpY4RZJYfG25DaJZ4WwLsdQsdUE64s/2uJfvJm+BwdMsFLDrz4IB8gbP+ZzT72dIkqJCmQ
gupWxP1BAzoXoK6NA+1BY0Eh28VAzJPWvl86SXFI9iBS0q5zcVXAMsCewbHQMjjyJy+WO3qoD8rI
CSFtl3VPshf2SRoPGhBXHXMFAiAhxxG639Hl4sG14mYj0d5mRYFy4KDZLZTrQr+SB+t2ltrflRLM
HQPGpsU/pd78ZLY9peDV2fCjtU96Udk60jFJbeYB+/F6dD1d7jrBh0Z7pD4H66hIvEtppg9F2N3o
nbdhd5112vl8Oam7yYNdqZjkN8qa1lMhLksNlfOY5eXKMTCgaWV/zaCqdHSzAD/vVHcptMFFP1z7
UHpn4ns5pv9H2nntNo5EafiJCDAWi7eKlmy3ZLc73hDdE5gzi+np96MX2LFpQcLMztUA3egSyapT
J/yhXs1dxwBXm/mW6MH6rYZk+nNIG9qgdMgIewa35fTq7OlwZes7cyKKS+91E81nA3LpviAVKkU2
kjoGfw6WerGEfwTfug+qahWVfbUhDu8dOQOF2t9N9g1Bp5U7zPb1OG/iV1nQ0pVJTJjBOseocQuw
jPh3G/b7eU8Dmv7mIGNpU0g1mb+PpP4jFNHncIg+ZYw49NT5YYbJ91K2mN0QAshJ8WwFUyD0l3nj
aa29m/8iUSk1En+TdxF4+Ic5M4zzr642red7wqXFnRl01glxinQ4salEjLLfqfBrnHY0+0lY8q4g
SM7vhUIKKsFeMK3zZHuvw2ya/x/y1H7CNw5EysTUnGOvKvVprjvnm8EbrZWUE8Po8QtBP+/lyxzp
BbU6T/tXrA2IU1hs727t8UXmlEjDdCc2yMttl0ij4WxZm0Dd23HvjM0hMplL0ZcQgdZtsVilyaMn
xc/M7ppjpKXOxk5yaz1ZgXe2teYR16vdEBa/5jLOKMu/g877nrj5JuAIzoVeKkEgjMF9D8LJnMyN
TeqnBdV21LU9AlEbD3tmjNhoSSa/YThhEuMcmyz/XOvDS5zWj3FY4K7THnJiOcgVUElYDqcO4nrB
ftCZztvOLvZiudHYKfzaw/yP8il0Eme3GX4IXFdgQr5arThtv8X3+XM3hQZ3mnkai3yvcQd4OAGZ
yoJijrOoPTzkjM11M7/32+RoBy5TbA17oYoJL4lm+wzIjNMb4xeugAuTNB45rc/gFcx1C5eAzpP4
5eXp1yizH7g3j+RF24KJbmXZBzmV+8ZRxzlUGwUeXDFTBMHh9xMMiwL87PS5o64Avk+W160bHUZJ
PdwPpl8DSCeSJobK77pSwQGxWzaWqQxs/Ix8o4GMZ+JJXqCGIMOGAotolaviMA6+tnbtoXrkiJRH
I9XcP1SmWfeGS1k2eQPYQFHhFYxhx7BOHJF8V2UuNo2G7SwjCmNveoBrXbvvGJUpsVduP6wRWtQP
SYJcnh529oqPzABa4PlUWa3csFlRI8yRpNU612O2OqfUUf4bKUCcYoRVPWagCtdmaX/Bl1hnRuf/
Fever6lv1A+9xsgnhaN+L7Owf/KBxtzZeVYfB4CMD61Jzti2dKKEgEeg4Wq0MZTOzLa28nWQdBiV
F/hxVa0dPvSTK4F1Rz1/gOxaXNhiiz86xmtYTDEepBRfA8TGtSZqsnSD8Wy5Vm3dry03Is83ER2o
pP4NZUIwgf2QlnvTwexv3XbIb66MmtZBYQ3TQ4prNyCqALOhIHaP1dDHxxCY76FOcJjKBz/lzNny
3m59MudxzHBpaDvxS7CrVqHwE5yIQvtbPeDbRtkW+V9kPnbPqNoUT1IECXlUrj1HBRZ7U2Nhjwlx
5cHwhxgFiFxt0mgMv7ALENX0xxgnl0y7G8nO6OsLbSN83Canmnq5N1v/KXSq6kEOHfyOPMTZzdd0
fKFk4fi7RgNFBExJIm+sY3tc51b4xQH/WlAURXgo6kH2qaY6LQ7CnuhLWG185luUmy7BQaYxfHOn
19LlLh3zoxVqCF2kFMZGhCVdKDG5p7rzNtLQgi0MAIeeILgIP3P1be8qtXbBIKz0wbHWSV+YB7uL
42fD9ztojm3yPWZDrcFBMVDTquQ8Fob50ESut9VCFOGnMXJwIBn7r6Xj9ndg8YIcfJg30CsZhhRd
zMauOS+JCdc+8foz1lEEVDOFx5CZ8aYFDr1RCn3RWg/DJ/ppzdl3AfeYcEx2ZZUND4GS8svYhbBJ
Srx4Dx4KL9VKmL7xV19G6VOaF+XZoDV2n4Z2vsVs4HvUpNWTVfrOtpz6r4nVgkd0Q21rwB/Z4jEt
wVjQg1IdcMO67Sq2Tsl4x02KHaY82WzLZI8/YiPuKElJDCwHURLImvR3KlHvYhcPQh150BUXv/Ni
jRjKpzkxLeWAnPHiNI6ZgwYREivpZ4PTu+6z3CEVQ5MIq+YBMJ2vHy2Fcr9AWGEdqQiI7FjUcFH0
8WHCimzLJLt99ISKH1vEi7+DUR52QUGRgZH0vShJ4ktVJhubL7geukHfd5K6oNGr4V6fuAMmvej2
TQgqc/Z5wVCnK/rsMRq9dl3J2a4bL8tHjBrSvYPU6or4AyxSQ9d4mgLr2ISM10pA3EADZPpdzu7U
Td2oXTA5zJ1DmwLN1cdNH2D3U7uls6/hJu+427XnwdLw2UExZdUZFbauaeLx9zSsj2NbrLusowKr
0l+lbalD5GjtNnQxP4tH3aUebrpdn8oYAdWp2hazX7FU41/K1PDuxknq0bcxj8Tjh/1igc7ESs74
w+c6/4vpRbArvbo84l8nMRWSycbooi966H1JKk4xCmF3eVyKrRtiq1OOZbnrRMEAxq44d7Yc152P
EE0UTBVVGb2TKg8ShsU54xwHy5sQaUnsYKAyJUJhYhnwDiaTDK3FMxrQXET1UWfywXBUuq2mUt5j
ad4y4W1tLp1uRqTbMU0WhGg3k4aIX6Bb7p2w2cvdSEvVQTN27ccjjWF2OKNcCyOlfPaATIsWa3G6
2kGjOOmtoP/QadoWX1k6Te5s8zd5M4TJzzdGVRV/C51mTJY2+arAMJiAk0kQsiFYwSwTZDMFzaxk
lrnVsgRpyUbe0xdOoDE72I22U3XfmgPDLAn6WVA+brOKYJDIgWAcG8FGZUNwCBqN8b/0UKlNAcEH
vYFxp1WGzzDhkKex0vw+p5u3DhwTschxAP+dyYIps6McGCs5vucjYBgv57QGQ4yrsfxaBKL9jppZ
/IVgBKxMD4HpOKG57isOTZGxMXWva+7SxqTQGWKyE9xWN1zLaFRK4G0hbbRVGwk8scGW0RrEDvik
cJZZ+4JCvwMnf4S/PW6m0m3vQrft7txUNqeszQkc5TTdlYJyHzzWL/QBuyfOPdhqxBdf/DTFISgL
9M9WVNc77t0BX8wSTVq0cqGGTeO3iFD7YyIHAwZqB5tyBjT3XgfKpQrrcxBp+lMY2wz3ubaqdWKV
JBh18VdX1flGpt3naZKIIRr0K/zWAbeS1BhvtEW0NQpQY0USddtUyW6LuoO2HtMM16t4sOpvhRuD
kLfNZFszxl9rwjJJrjx1yIsAi7Aw6QHooNIAfoWRZBa19MRHwOi+Uxlw/LrmJR7oVSWVJZ7KrMEE
sw6QhC5T7zlAIGENeDJe5eSRxy4UKXAhdbS09G/NR6XR08ziE+aO5QahTvtQBJ3aDD4Zt+qteqfM
Ru17EFFoy05gRoZcPbeYZ23NjBunTc3iQQ/64XPomPStcdmlR23O2sGkGYHphV9kXCXHSu/AXvdO
+yNURbzRG/z/kJDSma6X4oDVabrOM8M+t8Kzdm2imqM1TQxUp1C7i8JuBFkE22uNly7WZZ6gka/G
Yl24SBzrymBYhycfM1Irfco9uBtB6VDg9Q0mLqU+ITBYOY9emXaPztQln69TVz5IHNgz8egNcWVB
dLKCqrbc3BOnKRKILDn1/ZwWl176iNTcSyHdX3aYHQPLIIy2t6R5jYu0GTlLYmFpIGxnQZsx0thX
Eu7OCTfykDQN26wkYp5o6/JPs8bMzuvd7Guh9/UhKPJyg1cke12HFVImrfmoVcL6cv2FvPpuLJk8
EHgMmNW6tKDtv2fyQH3ByRfZWtxLB4+rIA53UCgUFW3bgyNHuvng+2a6nxCLWgd+FD9rckwRysvC
reWN9a7hKNN4pOFdRhZO0uSQtLwGRsO5FPtRuTGGjpm2NaOSPk4blSsr89KvdSO9A62VX32EzZs2
5fiqXX+0S5w2iQo0Aj2ui7ra4slc2ixS6/TwzMECkYJsE49jgARvJCLUcaN/u77eJbIlQl46sp8O
KstLHndhVNaYjLo6J/Uof5b45x40pMWZ31fJKRtqhvKKKd7Q5f2PbMrDG5TSee98+JD/LP+6899Q
+KouHbsuVt4JZh0mU/hxQmkCJMQw1Y5erCS5obW01B2YTxI4eUhO1OwQ3ZZ7eZA8XFKEZ9Wq5KG3
QgqXoL6lBGrMX2n5WDAEEe6F1GZYS6YgdDKE3gPln0IdVDC9o5Rrukyecw8r5+RTTxfUrwiwr5jS
6x/08hP+s/T852/eaG6LZAxSS50zhoyrxpU/jcoY/sMu9WbBA0SKISKKxS4NVGH2DUYnZ5L1F62A
4Zwkz4ml/QFb7V+KLvPFZmFwRPYFziPWUrdsQgfLM7jRTiE5YOWWP/VR7adoukXuXAo5/O86sxYb
Zj+IVs3syzfvbSjEhMmFLxFiIe2lG4mhNn01lHd1zFeRrHzhmo8x0Ks+1QC9rn+0C6ce/RsP7jF5
i2cs36d0/LiG5xecm3xfjGTNY/oUV8NLwfTg369kGIaD86lOiFlqWEMfoxpOpuCcjsYa6N19DSAk
iuFE0Gi8vtSlKI2S8Owihw7CrG73/pXm7TiUfWMGZ0uUYYv1O46p9kQP3Sw9vA+Z869zOGFbLYVg
VUPy2nolqYjuu9rWokpbJ6bRgGyVzfdS7xVuD71iYpNZdypz83vqJiRxorjaesVEb7Fm1pAPWgJB
E54yyogOWIYeWpuOhs71R7tAxX37ZN68md5sFjJb/thstH9Bxb20JSw2/qxzh9b2Ur9kSvrcrfQ2
hHjDfCW1H2rdP9lad7LM6saHuhCEOcb/LLUIGVngC9VqnnYCdoKC5LBBeHXreDN8DsjC9TdnXHp1
CGpbiGOgW4lEy/tXV9hR6OLDy3OJP6Os2k4xDWsc1jHf0KMeWM2MI2NwZ4Aqw6IJJuGM9gESF97S
GXgVyFxEaZ77n5+yeG6b5lUlm0mepO+kT2KM0pmjqa2zLgbZA5Mcfs2EC0BNDxBvjwbsAEBYT2MW
X3t6/hjT6luZuqFt6074jzZwXtAsAYRcrzBg1pok17nN2N03e6DhjEo6J/DWrhNXx6TE1kJCZ7wP
EhXcOXno7DS7Np9qe5C//SqHjoK50Q7syLjxYqx5hsgb8Fqvq00Z09euxsLd1hPWLUVj9+sqQS7Q
SyHzXf9eF64Tz5qVkbjGEDJehsUxixt+veWe6hJT2ByUj6jcGyH+Qg7iISUDr57xCQz7RehtMD8d
8XB3EFnf9yX1PW6wE27L7D+dzv7YZfdTIDfXH+xSUv1u1UVSHTd0lmgmOScTMvOh7cC9QLzMgcED
IKp0v96Urh5vQpjyh9yvKBCMjIHj9V9x6ehJoTs22qazW+siRJZqNH2s1OMzQkL3tdZ9Ybi9dTLz
e9vFOEOM+u/r613KTDwPoh+KRVzcH7w/Mk3hLSGN+IykIajzzHZCyBclXjRGPTw2tZkw1WY+0iZY
G9U9UOEcEyDRIX5y45dcunA9E2KzQbaLyO8iFQsTPSvTxnFOPpB6UMZl+Rz3dAMUNu0M5jEm8kyc
HSl0ri98KQBB05/dFSxMUJblzOTlg8kVGJyD3AuYQLb+FnGZ9kscG5CFr6/1qlXyPsSgoyChG/Jx
DSxHFt+X0Wif5Gp4pfdF2Z8RlAbgGhqiMoFeH+YHRDVjS/yjH32c5cltDZU1xs1QQ5T/B0As5Uab
FtFCqB/VjEzWgnHPYJYpjL69/mM/3jjzb3Vn4QS07MylPILtx0GmqyE+y2I89X1+MF0KJVHd17b3
fH2pj1HF0MlC2IOGZ36UWraNonGahP40fKp25fSyWInulkq18zGumLNch6Ci9xBOW+4wPfeMusZy
7WQVidxWYA7WUdimR+kqGEiB3667nugq8lAxAZSTeVdUVK2DD7g2rWYodCbFpzzr7X3QV3JtFj+a
/kUA3qL9Zd+3pd3tXMXQXYzWtK2SpKYNV3tM/Yo8euxkgwCEjJlSmHYOxAG+Sz0qez02ernvzci+
0/QYnE9pbLIeCxjZN/GD2zWPtSP9P/Du+KPwgVRFMGMfqME92oVVslNZt0bWXpMB9EwFEkfXHC5M
HVRaZHXxljvNW5cWmOPMRYk61W1w5K5X/wiDKkdBzvYFAMwS8eoS5u2//azI8BuOw4kmQ0bv8/3d
zkSdBmQoppPtDDZjOhoyuTf8cX2ROS6/O1J4VOCvi10mqsm4ci5ui7TSPdEwujlFuVEeo7wovtUj
iA2UWZLH1uvqfR/WYlWUiXfjNH+8MualMX6xXYMjbSyfr/D1pJVWXZ6yKKX06ZF4khsFVI0zbTjH
HisxjDrXQ1HcuCE/nBfXth0SafAH+FrYSwXsovZUXDR5eaqthhldGRSbSGe+df3NfrwcZoGn+a6f
JTuRXlqUdX0aslvqOD2ZQXnIRn836e4K8hlhskp3dqGdhOheyh71Eae9cxke3vgBH0IQEnoeusuO
i9MvGkyLO8EKldm2WpWfmjI29FXhCUj1AzEcYChenoh7Bt8ZQ3mQ4Sfn6NWJK/dd4qUcXCcD4qkj
2MHIEwx6WR8MNToHfzDCG3f2xxSWupeAbkpcpIT3Iai7bpIIzU6jcwChO8md34ECwJen2y7Ekg+0
Jq15rKG6L8Mry3fmVujtMVH+XvOal6m9pYD84UQghI0LFRkaGrsfkwgkKy2s+fzpZDjNDgVb2nPB
XYZGkZjqxzRWp9isf17/Uh8+1OuSGJ8j9Y0HxVL2sLKrTEPAQz+NzFFzv/whDEAGY7Tr4ujP/99S
8095U2vZXtajHZzrp2JKmodoCoA1Rjkd7CkmO5si+3x9vY9njT3If7MgN4nJsvBqAifqwF1FJ5uO
eA2OMgxvhMkPGQiNPSQ4UPwlfn0MI1Lpuq+MNjoVvqRlnbYngYzlynAYBVx/lg/p5bwSbRMOM/WW
uSy2qiSOw8xwk5OG1vO2KeG2NsAu7kI7AK3vVMxi+vrf3u1z29K1dQKVi1bW0smjTzIJNlKl56A3
xwcnsJIdf7O68Q4N88M1wDL0gPFYN3VUKBehQg4GKnVtk54TETPIM1BRGPoHy0q/oY0J64ARhBcz
6hNrQ7PORdOAadF211/vpQ/pUBXN4tL0p5a/wXaRGCpqOz1H/biZ6dtNs6vVjer8w+nmfb5dZP7z
N/u/YBLTq4JFuGRsiKFB9JdhoNsyNGtT3mka9kb/v6da3OKd5sIGzc105hE3CoIgDMff15e4tC/f
PJNY9E/SXHY1bAouUechQhGnRySDpZDYwAPvlhznhzTw9QXS0iOxNR19OSyIMrf044kNCfj3AXls
tQoyjMI0OyKZgloemo82Hq5wJm7cp+JCKDEd7MvmRqlNXbvoddS4TtpIOmPgBrN1MwFJZKBnpier
KXVQ1G533+AoCmAcSLHnpeJUdh1irrnzN54r3srtob2UtYV1Ki3cfZdazhaB9eIhayvvOQ8HEEcz
GBp8ePotinz1UBeRszOwR7+f8tFEkFIx5EZ4If3q9SpE07wWm3GcBF6lqEP4nVH+cMOMCJ6N4al3
h3bttXgqZDa2h6ndncPchZveDRDg9c7b6pHqUOpqvc2AGx0kqbG8s0ykj8POyx9poQpAz1jyrnAh
1klqPdgX4Bb3BdGQuW5bbiwv+AIYRO1NX9gb2lnlXrqF2LixXaENVQR3fVkHm6m3tH3BnO3bf9h3
yNrhJuIgHboscWor6/vEyZJzm/XYWObZfZbb99z2e88uX7g+b0SpD9ckW4/az0PEFtMz/XW09ubs
OnoWRwMy1me3sgsB0FRzPtVCjQd26nRIgLzeKG4v7TiJFDH1jmXRLV+c3dDWVWmbATUcABQ9NV+w
q/vr+ju8lP7QLSTcUcLhprRsVg9+4vddT/HGB/rhqso5N14I69dKq/uB/HvtBAKBHzHGD4VMjL+m
ocjCNV1d96EyUPOJVIJ7oj8Xl7Eyb/TxL0SW2QwLzUuLk4fZ3CJaalpTeRbR0ghF+NTH+Xhfjire
hTjjbIAaVWj3NLfy1gtvfR6D2CbDnldtyPeL1s1YA9MB1NOmKT6bZVXuh8IvbsyuLtw2jJMs7jWq
Hsra+c/fbKaIrMe1gyg5Z2FBJ2D63ojmJ+7M/37P0hqh44w2nIXX5aIIKDJbGwyZZmcXi8emLw++
DXTToZaLyvCW4uqF2Ex30bNmGzOMpJbtRampWMg5QsLH+yyn9ClK0KAJRPOSRP1XgKBP0i4/a2l1
IzRfKOXofdFznF8nbMFlaHZQ5ZdR75Ol2AnQlbr8zuCMFkzsjUhEMUkekwEmZeCRdur70KjljTTz
ddT4vo7lF3BIBRKwBg5Ji/ccZ4ELZy3LztYoH72mOsPC2oL/vEtr+YJF7k9hqeOIOyJ95R2wwC2g
yEMH05Jp0aPLMExl/caIhsP1430hZHFysBQzPJ2o9aEjSeaLZ0WWnv24AYobjghM+0l5Qmmw28aU
Yreqqfk5l+9hNvFDSF1QTiynRMDHtNIFVHfuzOwrMuuHJjO2XkYnw49Pfp08F0YBdQUdC5PJ/M0c
7tLZfTWFmw0oOFSLgAFzJS/AmybnydcQA8ogrmTmFN4ISx/MSGwkiRnjzLaxbHYmb+8Pr4zTKcmr
ODmbbVXd+8jWrkXnQ6kWWnFwWxMO54yUMaaw/RXmnnkALIQTQt2NhyLrIdaNZftLehWsEQQxfxi6
6m9tyDnpWn4Iun9UkLOivacvfmIemKNt+GF6tpkwZaN+l6Cik1lzQwxOSTCBOOo92GvVf9x1lEME
HKIoVj6L2KYECiD6fBiK0p22uhj9jZhMoOMGmg5lAMjz+i6/0OrADYVNh98XhqTMXt9/DzvLSjT5
/OxsJsZuiOjBgkJtw/xumOw96pdQ8bvphxqiJ6ATxaoYblaBl24qT4eyMQv6UgguHrlpQ9ugA52d
g6Z/sNPqWevsYZUUwR+g136XaXm68cjzTl58XxSTaF3RxMKmc1mtxPBJ+j7ywjNA9PoeVIJ7LmRW
P46TbX4uSqva85PGTWuL6pM1BdpR6ZnYApHUfyc2g+nZ6uXG4b/wDoBh0NxCq1BaHwqoAVEVX2An
fKaxncK4lc43Jys+W9pXZ4CleP0FzC90+fxo/xJvSQB0e6krDlFLyTzSwnPXoMWUJ49DN+sFFC/X
l7kQUHgcrhTB6JbnWnxX7LunvNXS+Gw5oAV1PwRFmcbb64tcenGkla8gFgpgMUfxN7lAbhR9MuAS
fTbNcVfOklRInua+AvV/uwK9+ERvFltUoHbcxVUIkQ3IdYBCqglRi2WuP9CFa8ee7TJ15tA2qJJF
8EECtC18a4zONZImComzKU5Og1SHtA5vNFMvnX1KALzJ8ADFGGSZlctW+m7YVtHZJz9czY73uaJI
IdIlIVInXLl55N5BewbmiodH59541gtJz7v15/f95uPhlxMl2tCg2DpMj0kut8wVoczbm7LlXOrZ
IcWBcmXr6Y1Z7uV1mbSRHmNxuewGjW6C/JWpovMoo3s0HLbcBus87Y4N0OFBwMH0Kude9N2NzXqh
g2Hj2shcAAc1Bv+LWNsoEAZpmkXnebjrYuzTKHlsIn+GYe5E657E5N64by8+6j9LWosGA3D5ulMF
LNo8TDd04tJVJIp92blfC9c8Zrq4ZxxzH7na9+vb+MajWoukzoTOnRg+j4rIyeciap6mqIE+hkAO
cnBekN5FrtxcX/LSo+KRQpePwQQZxiKBEaXmTqTY4XmQ6N+p7KCa+NO8i9xc7gR54yzuw7D71/Vl
Lx1YtO4N08D0eYb4vN/EVjpi3SDL8GyUzOjDijwx7it93+ciwym1GvBmub7ipfgN7wRkjYMDvVym
UAa2UmmmiN+VEJ+m0fzJiPeYcWHeWOdSbWALx5u3LB31D13TVvU1IZVbqR/ULx/vj3CQ8Edr47NV
5Edail+LujpBkz3Poiz/5SH/WXsRG7xaFSIAkX32u+DgWNnffW7+7knA/sMyjFhMehsk+csiryoB
ow1YuZ5Re3q0p+JZjyqaQs2NkvXScWD8St8HdCnW9ouTn4Y12EE7is7Qoo+1NZ0jz4bCXebfxhGd
AeRqi6m5kedc3JgQlHDe1mm5LKNNT1YdgKWPzqhc7IY2P6rA3Ccu1ITiFjbxUhOazf9/ay2Pe1Pr
6LdbfC29bhkIGiDp5A586aatUR+YxaTU+CyT5hcQr6MPqrWuqxsR5+Jt9vY3mO8PYp8PdtRavGNM
OB7NwrjHmWAzuS6YIDTIVx5cgBqFybIZt7IxvpUKFP31zXTzNSw27WCFk3DrJDpnk3yV2Qq/o36R
IlNuQsGyilnyLa3FQ+kn6xKJzBvLXyhcSGhnv5a5tMKd4/0bMDqVC94Cm3kuGSBOoDrv4sxTZb2z
sqKm3LBovhltVaHMDrSyj9BSuf4jLgUn6jsGAQREfssi8OdeZvgNlsznmUSZehEjUyx2k56G/fWF
Lm1vFzs4vPGYC/DM7x/WzAKYlgbDx1TLj01r7HEK4HGTpyG2bix1cWu9Xct8v1aaJ2PoJTmJSi03
teM+5p5/PydoedF8qoPm7151O31I71Q+3HPD3YgeFwOxBJ1OykKPhpzl/fpAS6OKEVlyBuOhw7N3
H+KofazCY4rqKnUaMIPPZo9hQoM3x/XXPG/ZZbEwW5tRrTvzKHqxdFNxsegWTEYZtkfDVCgbt7c+
5YU9A+CXiTu5GIXC8kITEQ1aN5hIFlqFTlq4gc19sLL4Rtp34VGYThkY/jKHIEtYHI/J8uFIg+yn
wSLJq+0SspLm+zdWubAvQWrjwEsVRwq/7ApHSmiiF2F5FlAe1yOOil+k3evMjnoTRp1yvlz/QBde
3lz4UALN9nr0LN7vDQYOZVTTQD8Plo4aBU22P3s7818YRXQ3HCIvPBpDfnSNQKsx5lt+pxRlk9FL
B/+Uh+IbNJ1DyxHQouzR07rqxpm7UNhx+dMFo3dvsfUXaRV8GsRVmzA4J0Z8nHUNqtwEpjeiV5GU
L5ThN27Lj+weF2NYutZgPuhGgGp5/x4RT1Nu3+gaSiQy/Jl4+G1lg1dAUMDt5TOaTb2/SZVGMWZj
CtkEloe4oFfl3yY1OF86rNzwUIiUulGkXXoPAE8dujOYcDP6fv+zkF/OcQuNkcFBSGTSnTP4mE95
0d3DZd45SBbfeO8XYs1cDYIdwmuT2n3ZEIqLNGj0hkvEx/YulvY+xUVvPObS/DlIcccFC0Wwunei
+sbNceF4elwahBksKggGiy/uFiF43gkdtZGb7bcW9fUuD23n8K+Py7tVFsdlSLpcwNDX8G5L9L2r
DPHJ8lu5j1MjuHFc5niyCJ3vlpqP05vytmvjPNQBDZ3tLLqTHZp/KvoKj7xD8kD+ijzMMhJcMyIz
e77+jBe+IXv5zauc09E3KxcGDmSVNMNz04TgeONTy5w1w2VFavirFF/6LH6iDbaryuzb9aUvfURh
kuI6SEBiULd4vYAM/U6WGD7aCCvfFXriol3rxTc+4qULGSQH0wLLgVjBjOv9A0aNneuBTOXJTeJz
79cxLG0TUTUsdXz5CR+DFx3Py2FwHhH72gy5fSPIXzqV9MiBopFrEeUX64N/q9Tg58N5tMRBuekD
867PritOr7TnqrzFM7q03tsosFgvmWJd+niln9quNLeYN77YzITw0vJfrWjC+pYZ8McF30UBZ9E3
8CJAo2hGB2fAtl2P51kZ4Qh1nIkRIHD/7Z4Rr+agQpC90pJZPFzoWLkGazY466VpoUmLoo0vIJ7+
+1VgSUJvIjGlub+I7344ZHaeSO1kR3WzCtMi2ujlcOtDXdiZs3G9BO4ApYJCb3H0mpxBv7B76FO6
tjFjbRfl0a731S5pqxflV/c5Mma8j2fHRKDWmV6uP+XHbODt8pzA9wcjSKOu8aM6PEcOTGNbPphe
Hq1F7dzyVfwY3GAQMieilQUfFvPi9wv1fd+kA05PJzOLwJjSv2KHANNmvwDZltGsUH790eZw+T6c
kleBOOVScgBKLRMdX8X+ZBTlwIg0OBZW86BV2cmsi10vjP31pS4EUPJEU9gW+5GydjmLU4GoU7sy
+7MW+7gnjB5CCDLRUXINkvavobetfYLUzl1Xu/Iz/KsavxxShRu/4sLH5Fd4M2IHmuaHHKhKRakb
cYPER/YZmCUOPjt217qX303kmgt57hIdocjxIbBPgzU+1t5J6aiSGzeOzsfuxZw1k15K0A4wA+e9
8OY6CdrQmNoIqRG3kOYnM7PtT/FYSsTxE4T0cL7cpBMagmWKt8ONV3BhXggdho44DVP22wekikoy
8DdT75y8wSifGL4hHAX7Zm03iBjZtobInFO8hCpxV1rWIWikdWO7KqrWPI+xM6Iy0QXWuu9StP0D
HVUWv2kRjJuMta4rUjZfx5mqddI1LocJlG3M0wK9i+9Dyst7LFhDoEXZc6EkWsZdkx6K2bMFcQi+
OI2wPXHRwxmIfyjCyei7GBG6EX5Qnw0Mjn6pAj6V9MIMpQAEAVtLTuSxiNDgUeiiPlqVj25Rp7ti
rJGdCiscoCKQ1C6xChVK03gu0wyFj6lUCLQKdOhF2Nrox6Ig4TQRTh4eEk29juzdjGM6lqLpHrq0
8n+2fdhuTJHijOR4P5u2mjZNl/yZpBWoek/T0FbNIh1jESkQZmriz9Hk9k+8yvwhj7GkABFkbxIT
NV2V9P2BiBrjOlV9NZQfbbOgjR94SXgVaUm7buC0PA2uU36hwvKPhWnZa13hRRhMZr8atCA8eMou
fmuxi6qa1rSfyl5hujKk9Z58oV/FtB+f0PfiUVB9QNxJWqjOoLkVzGqWI2qO90Nu8L2FH2JJFkZi
V+I6TJtVaXdDplCE8fJgnZeDv5eOGj8H4ILUCrEUpKH4x750Lfox1zfmhaNpz5arHmNEquLlkbDM
Nh26sNROTesGCFBGI4aLwgYPbqgbce/CVQwgBNd7RpZU+q8wpDenzxA9Caqo4zNs47VuvIxD85gU
DsODuyBq7v79cwHSMylc6eYxgHp/1HtjCNIGVdtz6gAkD6wwXGle+JijOnZ9oQv1FrXFvAp4MPqT
yyls74aulYy1ONUjFp9tvRqMXy39sUz29yhSrBJ/Wkc4MCTa3k3/KGDE976/+S8/gvDKtwQF96H9
i6yR63OBMT504Y74Gm90uKuHZjNhDG6k3yAZ4roX4NvVvXhxc/Qc/0aEe90pi2sNX3Sw/oBw+MrL
roTRmjXXKD9hbJBgyU20bcIy4fk5fhg9zfucwfBODiaKTnGFZaULi0YWdfO1t/2ZY9nAuUGEEnt7
TAjqjE8mo8B+TOgybv2K2mMm7W3avETKN3TwJcR0dT+YRv8p78PiE81QMoSWwbYW4RCTg1G+UVt/
zBVgbMATYCjDdJsw/n5TWfWUla1NgocGt8ZwbSjtLdIpgCmoUVatGUeHhgkCdpjo93SMp28c1gt9
WS4RYf0Paee54zayrusrIsAc/lK5k9Rq5z+EPbaZc+bVn6c8Z+/VogQRXhtYwKyBMS5VscIX3oB2
iEJuCUTt8geM0aBakqcFJ2GVneP6E0TTWq+DDZheApas/WLY31MlXCcValuLUKIbJxgWGW+XOFdE
oLP5p60xDVPo2cdCRqnY9CusyZUkwdVzBB3qc22h07R0kq8ebaELYsqWgNuCx5svemcN/YjMhwxc
evwyjdUJD7ufkdrsU1l903rzwVkkEt+I0NAngNFG1QbOyrx3rWIejE08rbBBtst1rufayoa+uZYl
IbolVQthyXWuyQ1iQwjSIXIKwOHlV4Vc4sWBLFFqjlLvIBdJ9hRWaKffvyNu3fSEYOCAKGeDtJ99
PC+pG0eL1fCk5uN5Emay8fgWKvrh/zaMejkZCbUKhKKK6GTi6oGUVRsUb47SRacaCvS3+2PdWDi6
A5SS2RjEdPPHS6JFFZRGGZxGDpsrO/GzDgZ94W69PvQ8ICwYEEreEfoBlxNyKtOGQk9LyEpx44Dc
5yNnIofUXZ1+gwLisLZUpBw9ZAg3de0XC8Pf+GwMT1+AGE1crbPN0cJTLDNzDE5Ri1xiHIy7MDGe
5NQfF6L0G4f7/UDWLOOSkqDQfIKSUxepL0mSPAcTSr8Y3AV2MCFaGTULA976eu9mZs02ZNiUitwJ
+E7VlI9B3r1yzhZbSbe+HogkMiAE0eiLzr6eacSZQ8ITIMQ1nKBy1Fgwin8AkBi/ywnWo+azlu6t
Idz07SYUhRfpWwJahH8ozadi+KYbfw1lEHmfDF2CJETh0b7cUDo2yzjl2WiDkN7mGoKEuoPn1jAm
h8RJcWJpdl1Ef7rIkoU3+sa9JjJO3g9TETtqNrKaJEjIDK31ilJ8sk0crjPNkOx/cKk0XmLDWLoL
bvAl/qS4/zvg7DIg2TJ7nWf/ZJQWLIcxClfpEAervLe7vaHBAOxGOKxtqfrP5I3DASvRboM2nnXo
6m7aWhJ+RnaeWm6t2nittmQ0roF74VZVqxSfmAQdBQTizF1pO9lLbCbtLkn68FmS7BZ8M8Rct0Aq
d9sVzvhUK6XsqmWKOLqPCbIWSsXGbOXhxeyGChNhZXxTcaIGQBQhltvZIwT+Auo6rwDmdnVOkYX3
QvtSG3n5j9c0vYx6MdKrhtxieYd3xa6qMIywUWW30Ug2cdd9VkkF9qi3NDupjdXn1my1j5U64vrc
vsbAlXd/sHu9UTxNSEcbVd4jAqw36cbq+prflFrn+3emcn0ieMHhFQoKGYHMHKFd4P5OG8yYTuge
HqApb3ELSqO3rhTuL7+RseaHf40R21aqH4aG+Y6zjssPFgKFsbknxHJDW6fpu9AeuBHa8LOExBK9
AYKMeSVSMlpkvbJSPvGANOfaK4ZDEqcSPgof+m4dZmSrOFy8YAbyO0KA9SGe1PLoOKg63F+fq1uJ
cAMomSIYJYgJzLOUXGB17ZFwI22K77pVkI4rw+f7Y9wqrpGbcJ9rlGREn/vyCojiPPdTp+VWsvS1
35ebtvZ+YWP+qCpUZbgA/D5ssFktV1Yg/6z0bKERe+tREXcQwmQIJ1wVvdJuymWrDkyqLer3YOjM
jRywhztdS/4+6TPAiSHMQCVflBMvZ5pbPQyhvKNNoZe/Lavglh32APBDDwejpZtVFRXWWQ5CLRse
N3xnMqE5WaTIlDKchsQ4pr23dYLhMemLve58jTFQotw7VGjito2wWhhQqZG77mUMPplK5cpys8E3
GU9CK4TrgWdC0f1DxqROylNofLr/+a+2GJU42gpQbqjLodQmZvEuEfa9SClQgzaPid1WyKMqWFlW
sr2w8rcSU4aBqCZiF2ju82EqOt3l4IQnhKLfJrlYeR3qPEH5VUGa1e0M6yVQsn1YmhDBddfGMr0r
m6M9qgvto9vT/c/vEH/+brrkCxnXaASZxpQw8qozvHLK/O3+mt7c0ZYQpaKjq1ypEAGIiWW946WR
CvlBbeWnMsZGN9EWPt315SmKqCgi8PVIR/4oVLybi2OMSV9jbXMqW28LUOKE7HPadw/4ka2VxPpt
6SmtHH1JduTGsOT1Oh0i6hmwf2f3RZ/7ldyl5XDSzDJ/hJo9PCBGlP5I4ibEZE220ZRPTO8RSU5/
0wdd9Hf3BRci7BET5BwgPXrZ8/sqi6ygUg1VfR1sRIPt3oBlmH1T1E5aiAlnyd6/AwE+/PM8Wc78
cdJNqdLjCJYQrP+NriMhCFfimzbKMU8t/uhZJX8z2unL/c0zC33/HdWGdawiVgR5Z3ZSOtCAFXVN
9TUK/OZzk47DtqKIgsZ65kdIFOs5liT6kmDOzVEB7gLh18g258gAjaqunbehipMj0jwln1RHSa13
GoQFh7UcVQvVi9kREbMkBCb+AwJDMjNf20ZC68GMUu01DSp0ygNql3JqV6AE6YvdX9AbQ1EfAI5N
pY9q33xBUaCsiqnJzFfDqY5+7uGa6PTCxGvhjptdLWJKlHbp29Dht9mZ4ty8O452W6fVEDFOVDa/
ldT7XmYLI9yaCeonoETo5yMiMNsa1PMipHkt4xWvgo9SEezVQvmnbM3N3y8YQiugXmhDiffyciI0
ucy2pAzyGuMv9IiOcHJw7MrctLLXHP56KEED0yAwATC+OmKe7uv4qjrW6yiRvyK2p4cm3owtvu73
B7qxvy8GMi/nlNlOO8Fmt16DQnZ1UBCaAzOq81ABsVaWudhlurEZ4DlR3aAGS8I3L8RKcekg2eNP
r06YUXLHXUHFW+stxvcyDr40UrcLB8VFw3BVAVlM1D2bJSwWQjt1hl0UW5JiAYKvEFIIr+aPO1al
hkKWPr4ytIXguijCVsk5IocWQxa1W6gpyho1jTc6PyA89ZjspXr69wdFarY2/QKygL3h99//Ijdu
V5DdVEy4AQg+1NkX8aoeaEo/yq+KNe0N85khtax3Vfu71cGbqJaugRtf5GI8sUPeHU/QXHC2lU5+
jZPJe25oRW01TL4WNvTSKLNLQJWMKDNqWX41E30HQvrgSMrX+wt3ewjOJT1DiP/zGlBf+0mpDyyc
2QLFnfRTXw4LtSyx9u9C1z/7hr/4f4eYfRtbxRqsFrOAk/PQGhaOFklPRib/CNk696czzz/+HYyu
jygEcu3MrxvLbELMPkrltWiyk1WjXRCkeERP5ilJx62vZwc/UY5OWh9UGgV+mqsL993NXyAk6yAI
0jRRndlHM1tllNhwyqvF351EwHja7xNCV2xJyi4yTTKbX9SNRyDCf/84WRQNRQTOa3/VsGna1in7
ppZfBxyKVVNCVSf75A3TEor6xqYRoRplO8GAuqKnRTiBxFM9yK9JkL0gEvuB3Hph619vGibh0PWh
QE66Ogcy8jAmvamFxlnPy89mj7b99K0IYBQ78sK9Ns/P2TKkEpaqwySGX41S1+VZLqhE9Elod+eg
U57K2nmSa6yhdeeXH1iHJp7WKq4RfaVvsMZxu2Hw3dJewg9fr+jlbxD327v7JBtaTMdRBDsrYesg
g1GYgNGXypJzzMT/nylhPi1VqClzgeIu7mLeGa8711hgdHa2zR3tn0lr91qZta5jYteR9IcyND4a
2JzdP5k3PiirLAQ6ecUM2oqXM6zrEJvdTunOfld9i1qv2WAKcUghWwhV/7/fPSIlpxdLCV2/Cnsj
CTX9TLf4pEbU4xCQmruhRxUEWyNzq8qht3DwxJm+vOIg+oAAYScRhF41KWmUoWbSp/2ZBXhAKLxy
q8TfjmP4IOc4jqi4WrTlOY+WBHeWxhXb6t22qeJc0Us96891Zz/Eg/OEtMtjLXlvjYY7e6YftER5
1AN/d/9b3tqtf9g4CoEAugAitHw3LDs1mhQcBM4m3c6dAjBh2+Zdvb0/yo2blFWldYQcFCoeXDWX
w5jThMYjDkPnvMbTXjJr76lUpx7Ag6Wh8F/qG3y30w9t2hF6REiBdjTdCYOafmG+16EyP4T/caPD
fkZr4vKH5MWUj6GstWezw8HdKEfnkPZ5sPUKWIL3Jy0um9lOgkIAxZgKJgT3eVVJhRpRpJVSnSvb
/CHnznrEws8o9a/9oA8rqPlLaOIbc6PBT7DscFwgeM8WmWx3Gq26as+JFw9uW2G8V+VwYYIqcBYe
56WhxJ+/2zZel9hyEhXtOR7QwfI1H+HFNDTdroLQfn8Zbw0FzI7bRlX/KDBeDjXRlyudMG3PRRcI
n3IDszfD8mA3RvTh/7qGYEHqAIUGW9USj/7lYFY/GbUSDO258blpXEM3i6e6NLPvVqxpC1vxOtBl
LEB9yOaQTXGHX46VxTFII5RXz1WGDy7WnMCQCiXfGikyzHhP4ewMAv51LDrj93+xpAjysv8BuZCU
Xo6M8oUkaZjinKO6fVHway1M54Tfw0Iuf+OdoA6E6gT1IKF7MjtrE9vf05uhOYfaJLsTYQCeVOnJ
AZI1TsU/9+d0czBWEVKGhSTAvPoD329o7IgvZycVZVNoeOsKl/Uc+itOidJCJ+DWpqQbzkCoGihX
dL/QU7AoJKA/G22du70pQ0eo5E+8+PZ/sf3/nGlhH3EtLUSjwQQRrdZnzcO/phqFHZpTD5tBt/9S
g0fEFCLcFCo/bMgrdQqjxOEp77zmnAZd9lXKgMRJVvtiZhM+ynkQ/fVLi5ylRvEFrSqAInOyhW9Y
Wew1Q3AephPyThsj/Ipbdhl8xpijzp/9eknx+/qjXQ4ottC7S6vARciYghEbqCHQ3DAU3olylGKe
Hi4lLzeGggcKxUrcxLbliD9/PxQtduSFW+nVLoGedCEFBcBG6UqvqC7f3/h/8qDLdwZJEfRTgHfx
tl6JGLRVGGMfaEVnWgmiJWY0iu/iw5XLyTMq/on8ycLSOFGLwu0iJJzCh8lbeg+u3zoCbpXyKzVC
ED/zZzXiPm0U2c9xfPa+w0jcZ0X3oxsQNu9bz3J9PHoXZq2ygpez5pVjy8oag6J8MbvDiIkJtEMt
Ik6rCreplWczewicFBdM/MfcU2bV+QYNPlKOaDBc31LwLioWH0JlHkBx+LhIIRsj/QXvV55tKhpK
KCZBC3tNRkl1PacKUMUPUThAV2UtjU16qNtJR8UmtHLXliV5bxjYEEatLQF+Ktp9WA/aigNure+v
0I0iD1R0ilu6kKwUhcHLPVgi1GV4cR0SrIL+qqZBQOS1FsvsFHUdDA4UfdtU8c7EPT6wG0iAw0AT
08/VVQYo4BhKg/+lHqTwSTILD30q1KcnH23esVH0jeenzeb+L74+NA5sME4MqTaV5jmiqcXS1Euo
wZ2NAnn0JvOmtdI6p9RrnYVuj3L99oIlRQacsoJIrufpUyRnwxCoTXaGdo8RLi3UteJ4yFqHmDD0
Ay7Jki7juDBE0/A7HyWYtXGCl9/KrKP4Bau+4QMY6mxn6hIdMsSRHjPFqV4B8k7PTZkBF/jrpYGT
JkhGPG8UxWbfsjaGPsUXKTlLfhicVM+39oB6hgc/tvLD/aFuLY1Gf5K3gET6KgFqrDYf5SpLzsmw
rfOTKtWuPjxzM8Nephu/8M2vLw6a6aIOKaxLrnEmctFGvS+nydlSyp8iQFbS8pMv+bgcj7+C1l6k
jNzYZCAT0aXF/AAU6rxKVtat1EwO4SRWzUIH1NyHWPDVzjExpk2k7hOc2Md9A8KAf8E3uO7THXb3
99f4atakHuQfQhMIAwYe9suj2SNtBjkX96K8yTeDYb0qHuB+WYu2lbBexk/7dH/A6wSMgUS3mXBP
NJ7nHK5c1SUrz9P4rNlyaWByEGC2MkTOc5470lOTWuEmbwDlu103TR+COE/XclbVL4M8LfoTXBcv
+N6UnGhUCH+lKx1naxgGXRcvVg069aPfNZrklgA+zr4VeZKr0ZcpXLnO6l1TCadCdRjNT0VVeQvX
wNVWJ98VrBrK8CI7nd+QUydnmi9V0bnMk+bUthEiMX4ufyEJsHeW2VtvGiaOuwTKSb9woK9LVZQy
hO0IK8GrcXUDlaY1BVpkKm+xEm7kSAFNkSA+Oh0KZXIHq3/2ZH3j681zHhmf29p8BqCwEJ9flRz4
CXDNwXfAc4cFKo7KuyCFFosUO5QV3tDB6rFVdFLnodYxW2fEXhWiToWyZPdwHa2IN4kwk7qV0A+f
V3VtL0z63Cj7t7EP9TUVznKV6zBrTDvFQzLBPdrXsK3OAZjucmn0T1UUlp8bLqS9Y3n92rfGxWjt
1seAkEx2Kew56BHPrlfcofTAQo7xrZkqN28PXAyS+lMlx0yVNyny8U+WcAvFBVEpN6G2hGq8upNE
Ce8/w891g+xmyDoURIs3W+0eSwPQCUc0iMYFZPatYRB0IuSmAEOYP/vesS57IxW24g0k6ko2g6Ol
AlefioVTdZWJMRtK9ningXSgizMbJugQVxjgM795VvKICeuHWpV3SVFtk65aSNdvDkUZ0iAPI86Z
H+BGHfNUy+rirfSTz7msPk62srUrTNg7VGjvX6HzQI8CBLE8e0PofyPjNbuz9T5qsMiRi7fU7Jrn
cYA1YBRddr4/yq3z8SdlwCKKyi5P/uWhJDJxwA6YDBOMB7/RN7izHxI92CD7tleRrxV+t2I1y1Ze
GVq97z19U1XZj/u/4/ZshULgvz9DvfwZU+DBTsGM+S2SxxSr2PbFLsuF/Xj9CooV/c8Y2uUYHeIN
Rhw4xVvh12dfyjalh9e6VcG0m757qrK5P6Wbw7FJBJSBdsd8s/AA9IUUI+xaYqi1lqSJ8BfzZFx2
KUiE4ai6aZUEu/uD3v6e/xl1jlgOa7PEW1gt3sw4fIy67FFq5WNvAuXNksbfkEIe5Sj7LDx/08qG
vOrt0mjqV6nRfrr/U2bXPf4hFCMBcZAogurj+b1cbhXwCELNfX+qu/FrJehi4DnwsBhXeInvIAc5
+zGUniYQeQvJ2uzi+TMyZBAyNQAdKqjiy5F5w7u27arhpMe1K1LUYtyLTOT+/GaXgRiF/BfpYIv/
Sy42O6DodmSJ04X9SfO1X6bib2mNNKvWrwyMco14YU43R2MpABuhZHFVvRu5IuK68vsTed0rScQD
MtvoyFfGQ9AsUQhurB9JNV1qKoXkmvNKYZpbaT/GZneqA7l/VFEeAh5uau6UD/lC1jg7JGIRYc4L
op3QPENa4PJTFR3KDJqPU+MU2F8KVOsc9Nw81EeGfNg0gbdwgc9f3j/jUUMjMEVd+loec2omQ/dG
xRPM5unNqKy11n0tTT065kXZ7yo8vtd1oqiYGjnOC+X6xC0kGR5kbS7y027NHZQOk0ZdlaLNbO5J
rkdBEpAKaE2wUadccXPDe6DVvXIme18p1rMDQAj+VrtKDFdV4M01TnAsHSt2w5Uy7Qxab3+9p218
NMDwkfqBhZ7v6SFAfqAPvaNgemfbql8X/TpYopfPLnvxEXhrGADOFPJzc+Qe3lJdFhmqdUwn66OC
/KUc6QsF0xvHBdFLnjPIxbTU52sbObjDNB2aDaRZW6XSfqd6srHxVjfG/Hx/zea5zr/TeTeWmO67
uDaVsDeXkrA5lU70Q5HjQ2yFqasW8lOAs7kL+/a5lOyHPq5+KpWJurW2BIW8uaD8DmCIBHZXFDgr
akn7MrU+gZHaD4DykkUZpxtcbVYRKhb1e3hFUDsvZ+n4keObHYoceVH4q5SC36SGZymt1li671G3
eXZQjRl9e+d35kMJ47DxrM4ddemlU9qzFA3Zqm7jv78/kFNFzAbsFinsPM80JYphduKZR9ps+a5C
93LlSQZC/FZQbgBbJSj8TPFCInPji6OOIIAi/yaVc2FBzafSFRSGIAgDUWydcXLbSelWhS3pX+CK
S3vLzrptkybNkz3p4bqo+DlFp/61zR/2OhTPaXQChBU4xsuPokCKwHoC0aawlV+cSnqo/Hw/aOFC
5HT9IDCMzfoiYC9ehtkwllJDwEsZxsNwzY8+kqqNVfl54RzNUGLs38tRZjGgNHoKbRTHOw60iQI1
/SqF0mfacWt1jDdTqx0KXXo0evuzafYf7o99fYAYGkkqqqe24LHOYpXe9EazrmvvWBoQJ0vD5gz3
SyCK6ztJDCLssiEAXWNsNDZna+e5h3oIFiKygiVMOAB5U5JPXVtofx0wIG8hYFmW6IddycrpJQVi
Se0ZrQye1LJ+ss3oUFXFtlKXBK5vbQ9cRkU9DQYwFZbLXWi1Nvp5geod07FPQLS2m1aVf8iFdbj/
la4WkLcJ7BCO5hw80Bmzr9ShImXGXqeeAiXSdp7UdrCkOrexCfFw/Hu7PxqUAH73u5r/nw0JFhkF
QrodCL7NXsNRxz4awxmCBSSDUbxs+x1iISm4UCdwlTyGFTQAcx/lR98ff4ZBkTzUchO5qdT8wlL2
exE1mDS12Zeo8D6YeLE4tdHtur7/HPvGM+5+6xCDcUQuhD9M9Zq0zrbW9X0zWGucK1fBZL3gofVR
YfsTHqyqGi/TcmpMl7/3UYkpZVg1Ra3OPEZtsE8S7S2IADTgsnvoqO3VQ4CprvxPp+AFUvEvg9cf
uyb8pPnmZ9/D0Q/T1pXVt6krj8Yvy+ye0rw8dorxpZLqx8ZRP09djuyhtE/s+oxO3W7g20q9Vbit
XWAiW5tw6YsnOZ9GF9N56prjuO3U/mDUyUeamRsrdGB/x+dOmV6HRHoiqttLiv8STd1Z+B47fvgD
lDk6VmOKQXH2aULOdFSakzZEcPXjTCf3dBDdAM2gqR/F8Pbobwtde6up2U+GNLqBnzyV0INpgGBH
mdLcMIoCsY+kc4G59itEYB97y9glRryJHOtbPrZY/qgP2Cmu9RIV4an6lk3WAezEHir1UasCcD8o
I/kJCVRduWYkKDLSsOlD0uIpMV3cKH/bRvrQ5NX3VjI2CfquNtKGeWe8WQoG4Hj8PSdm/GA3wg4T
JkIZ4eXm4W2hqsWhUSfNVTNjZcXlWcxN9ZuDE4FrcvJtg4CqnDebrO8C9Jw10610q3LBefFlER7Z
JGq0lzG2dbs2PpiS/7nFUTpt2h/I1CnuqHaKS21nxNhTH6UN5gDZelIaf11XnBWtK6NNX2X2brAj
fZtVvN9eoozrVjaFZRRPB5G66ia19KUIk3qDgZq0sgGofk17weFDOsc18lE96V4n/0rGScpdK9U0
UUgP15RTHcQ/pql27UQKD9lYjy6iLTo8OjtuB3eqQ/kJSkWAZEFfuHAeM7fE1m8V2Nb0MvApJurj
L+HoBamrGb6+jQ0hqYLk0xrEgvrkh50/rscyqZ9zQr+zXE8p3urS4Aq40QfNiLQtgoVfMoQtVH16
rIP+kxlbh8SU190o77wR7GYwfTLMYu9lybFRsudeDTBbD3ZqIa3GSnkcQmsb8caFVX/0oD7l0fBQ
xI1Fu83/og400iZlLTZDUJunqlSfLK3+VfrDc9DQxtKaj0NqHUMeMn/sn/1mdOOxfMjr6B/xbZtW
WfuEaZ1af8qy7nuQxzhnqbvSyXO3tqafMe/CaMuBm6ZOvopKcYf4sC3KMizcOpci4ppup9jxMRrN
R7sfYrfR1dcQM5tWp91rDYS6Ol49rmk2q9QJvvtDgJCM8wtFDsXVZFzxjA43NyHLYTtPU6E82Nh7
R4ryLZOnT6PXcqhMZ2vgYBWG6iP6kw+Rr6zVDIwvlleNJX8INGXXQJEwRu046vHHJldenDZmW+vR
Rq6tjBbp+BWWQOJWfvHcqlDKEvuF3kvGL0hBm6nPlNl+284EuTem0hR37tCoD7oVffGC6Un3mn/G
ZowxuQs21JJPXuEnHEX6F5gIJ1JzUjvj0TOznWKFwmYkeMLtInHFD/RLBVqs8g27h32fyHvHr771
kbHFR3yjpfqwlawIwZ5RNj/AN0RvSdn2ZfcjQENoW6fmivL1Y1ua34yyRa4nBY1Q9h+DMVrHo30Q
G0KDIYqF1z8xm6QN6w+BorzKcfs5yJRD1KAeG5uQRvuXxHM++ar/0rIWqTc8+1l6LtIhXKmZl68a
uU/dFiyxntjPAxI/XmD2K9ObDpbXPaah+ue/aYv+EGjmBy1J9ryMZ2pjEIZr6+hp1kHlK66qDtmg
2u9XXSDFK50G+IaNt8Efajt10mOiY1UrBTu/QOAobV9bKjCy6e2zLvG5qPzPNiGWWLaqt0ou4umA
GnjiahyQRgm+dFKWse4c8y5rI56w4LWt9dING0NewWSwV5TOejfD2GSlZULOG1nA+y/xjfgCq12Z
zEPAX8jmLuOLpsmh10aVfUTd8VGLs2+W1G4oXC4Ukm8OQ4+O3jr9SH0eBCoB1Yistq0j2X+poUTl
ojt1fyZXEQyJL1DA/xnCmeO95AgeMyWeIxCLVS4VT4EpH/TM3stgiO4P9UeWexa9oPJJxE4Fjkx7
Xp/K48qLurxlo7Dlf5ZJivyLFBmPU6Gbq27IIPzrdbjvAuCIqpx1GDLEw8GIjfhrnKNxr8BVWilt
xYNcge1wIcNOP1XNy98Sr45/phSiHsfIzPaySc0Gklj+3ISJtGvHIH8sQgCIQ9mFe2VU45Pv1caq
UmJUpcyx3RVZsVTcnfXWBHGfKoqI1qjIiUb75R5RpthOaXlMJ7ncSoGOjvKndnwoosoNuLizJeGQ
q9BQDAdIkGCX2h/l+cvhGsBRUdSME9mwv66Cz9aS88BVcWg2gPgB74oKRpxkuZIxQNcnmVtY2W/f
jyPXsjiDGaFQNcTR7v6OuTknC6Nbahn0yuYbpoV25yUSQwLlttY2qkGPhVFWC6fsamLiCNCLFu0a
RPPnKattDwX2Z9N0BLwQoy+Webg8EyVMToNWiEbhQreb8u+nBq9CGN5S3KIdOEstdYihRiCoHKNV
OCuvrc5yFvy6v3xXZ9tWyMFFG4r4xaBpc/nFGhMcQwaM+JTK0gdDei4S60NjPOrFQjL+58deHOzL
gf60u99tDb8z7MAqM+OUmbEbt5oLckKKf6U0afTM33o66B8s1RM85jIlcsvC+Rgbn7C3cYFUDNKr
T0Nxyj/WIy916W9qeqDSkvHb1V7iK4MDAisFTkl88cvF0KQag/nQQDM1l92Od86JF0q5t/aRQS8O
PzNehatenB/q09DQ6Ba3NezQFNixS9ixRNibA65EEqgJ7eg/mJHrpr3phIOsNZ5/srR+eumswXjM
izrNV5mjbwv41ZvMA3JWhHp8Rh9FN3rzYDi546aF5T04cCTWFIOyj/c323UhW2wCBBlEDRsi8ry7
VCRxjrsku01Ie2nIhdBfcWKJem2wq6fswKfOlE9ZUBEQqBRa/77whg8LLQLkccA1oXF2+YFTJVFC
ikL+qbDNU2jLO02rJ1rr4Qmz1s0Qqp/uT/jG4wy9TxE1Y7bUFXYCmr6ieoUmHVGr1Pbk5f4uKBBM
6ZA7WQg3bnh/Mrf/jDXvoeV6ykMpR/4pRIn/OPph82BAYt/KlV58A+5SIUNjFisncNpdn5v1zlKl
fKWO0vDDNjGvM4FibqtYqR8DS24Wio8LCzFXCLJCq4wHrHZpO6Uu4Zw6fVbT/X+x2Ohi0eGi0Hvl
VqhEcoEejyUdLStB2clMvtWldHD0JefYG7ornF8VBDCaItzK82vCsJAkDKQUU4s6GF1MTVaaFX1O
K+/n0DTRDuxEsQJe7bhx1+mrOAKnk5HsuD7w4DUocsMNot5Ya7XZuPjeZquwU61HYJzlNq/khZW/
ceOAH6EpIprU7MHZBT/6AVimIkB+twy+FLL8qETNU1To6wDFWBXO6P2PcOMKfT/cXKVZK5y+iitE
rpLQAEDZGf5qCttFNVxRu714TWhf0nhDxQtXA50L8/IgV0OKnlXDrKIRd/tJZZmpR4V+uMeEOXFl
cqZKaVvXS0baGCqKGWr//e9nigmrIMVTzb6COkSDPWllTtdJZJhCBGW5gn2rZC8AcCLigOFN3HY5
zbT0+1o1fOsoy76yMUu7X4dxjHVVG7ZrL7fGXas1/XPUYoQGLOijNpoUGwb0y+7P9cYmQrWPOARS
O5qU8w4b9tNyM3mmdKRxsc1V5cHsKAYB5l+bmfSqjGmzdJvd2Ec0bnCPoKPLiZhLHJQVdZOpGpXj
kNKhQARWpyJFKSP+JmvBZ5orP8PY2FuTtTUieSUX8YFy0ZPcemuRL9+f/c3fIsD+jk5/Hhj15VdQ
4jbrgiwJTtiYt/iAmr3bJtbu/iDXN6QjEgAgpWRRYJFng4S9n+jFVCGv0+tvUe7vukB5pbuwEIDc
GEaoY4g3WOPnztm6Pn5VFMJMjOZiRX6B3z4c/FrTH7zJtH/dn5Eu4tPLQ0oBnxr0n92rWvN169vY
A7FZGseh0dJ1kmo18vCN5+p6Oz1rEhZTMJYCSmlqI7/IceF87+R6eAzAEB8ssyJ3r2kvI/AUU7tw
lG/EPHboqnLv7RWZRkdMlENHovkV6Vn0PKEfsSnRK1xPZYkcmDdOL7UzofOY2clOHYNibcdhug8R
Ol4FAEGf2kSm0Gs30XNYRRId43ramqE1bnzfnH7HeRIBPg+jF00twg9K4YTbinj0cH+VxHe9WCRS
JrB+tKnAdKPoNrvJIK82lWdp46ms2tWUem95167yMH9VqG82jn3SjOANtfaFyORqT4thFWpCxEG0
juZchKKtilr1lImisr9KupdcXTrCt3Lb9yOIX/Au4AeJILVVr06ntlRa15IQ51NcDDipSwXg5PMf
4bC9v5RXe1vMSRh9s45Ij81zmd4o1Yh22YSmauB6mJQqnbZtl1LBGxkTXHdbCFTw8FwRgJpKrjzD
go4zVpT24nQnN/iIIoobVsr6/oRufSTCZdpTQswGhcHLJWx1Uy+KlqGs1HYbr/0RjP2Spd6tzwSw
F2CJIENeBTPdaHRREnsDTvHangLsdvJbPNkCMhO0qkdBMro/qevchM8Enpa+KY+JiI0vZ4W6carm
jTScbK38nWRNvNEdkNRV4qiPbZxIjzy6zRHEe7rqHYn6tYLlcIfC4z7v/HzXFKH9OAXxtCDmeGOx
IVZArdDIUVgNsbve7VeH6B8l8H6gHh0rz7nXxicFO/eF+EhM7uK4C342rVrRT6VcPD93WcvgjpQq
x8ArnW2b9NnzOLZQRuytb4e7tuzzb/fX+3peYPl4V3i6oNhewXZTxIKcsuzB7hcw34fM67fDkC9A
569vMQYRulbI0dhwFGaZc2TlYdTLBT5MfhC5krVDk8ThrNdh8Q2NOPRZ/j7cRyaWC588nbtTWAFc
fq/JChVdeGbgK+GorjE6A9VfbR97/Zf7C3j1yYBpCAg8e4PZQfm4HKip0iTz2w7fxyheF5K9zhsF
DVd9FzTR137yzYUtcr2WnA8cEgVojmR1jtMI9KHT6iocT22qfJMd2oqGtlZ0ShJpMIFH9JvEVahN
7io5+nF/qrcuA8aE0vL/KDuP3ciNdg1fEQHmsCXZuVutVpY2hDTykCzmUExXfx76bOzxwMYPAzZs
j9TNYlV96Q2r0hxF+t8ftVDMcWbPcjTVTu77bNi2ZrQhGt6rKiM0NRHPc1L+R57wu2sbuB55D3+B
E/xlfU1Z5WXpjfO9NoyvSSIucimFL2r1v3Biv1Iq/my3/vWT1sf/yxG3F7cVaGnP95a7OKFnjtFt
QsBu31OxnbwGBPYyRXooJkbFiRnotfwvbfXfPisXHxUqHBOC1d+/QTeo2K/V83w/Lc3BKszLbM+V
b3T/5Sj+mxe5ckdWVS2odfRc/v45ntPUQ5x0y73w5tIfDOu5rvNwUaP3uXNNf3EaTBYw7vj37fOb
p4MuDZiCNhrNnV+7pMVSaKOp0M5OEUY9g6FrbrHjJce5d/7LDeg3h4RTsl6W7Fe6o+tX+curZNSI
tkZUz/fePNk0X517aZmPhpX+MDMjsNzqptjilgzd5t8f8Z+3qfa3z12zg798bqsmABtaOd8v5fDd
dtq+Xzfr//wZiO5DPWAysN5tv7y8oaxb9Bsd5140NDmZAfteT+fm3z/kNzvkb83lXz4kHhMSDoQt
7+vBfBbOQ7bq8ybKtXSRh522Ivmvedhv8iYAmuSz1FFEoV97f6KvoyQtcYzUqTzQqU2x4ESTvRb1
3djat39/ut91Gu0VSIntMjBulFH//p5qT5kzo7ScKwoCp8J6Mr3ize76rWPIq2mi/zsA9BkrCLFN
HIjYeopLI/z37/Cb0wAJcWXQ0SP6J0rYjMeqTVxwLmPLEDhZojd1lOdWyv/9cwgSsPnxqaQ6//VR
1T6bmY0YzhW2fRJ2Up93nTa4PsPC/1EYZL1AQYLhbbp6ZOj/IMgZTWpkrltbV3OR7reuZOND36ZG
6Kas6P+8esjZYjsPmHvNlH7Zn5ou0SRIp/FepuYcpF27i2L1w5XjfyXZ/9yXHLTVgnMlZpMk/fJB
PUOWohyV6L4dm8CdAYxHTDnxQnb+q/n/z7uDTwLXBhB+ZRz/ms7PNUjPevK8+zn39jC2Nlr1/O+L
9s9bkU/A+BsxQKBtiJv+fde7Q1TNwOu8+5riOrIGfymbvRHTHGm2nnFfGtuoVP7jIvnt+v2Zx7OC
ZLS/nLQi7ZmYwEOmHiLSlB+D9qmk4GcwOP73h1t/0d9SZ0T4qHgwjwYcCGh2Xd6/XL1SRnVbFnl6
06zO2TezpvgZmJ69ORdNGEcyRjgjsbf//qG/kqDZ8vR5Uf8Cff/nhfJLzlCPpiybZIhvGZMpOIB5
9uVQyNruZ+90vkcSzwTNBw9fWGdvmbfIymxcfE2y+MXE2doV3pXr9N+/1J8R4NelYCfpVKFc4mym
vy/FYqWL2lpTfMPL2fDewb1DxsOnspErAB7LGvZupDU+8sj8S7/km6j6UrtiK1XvzAsqyhf+O5sC
Wx2+XdR+yOpSoStR10GSOsGCtGKZI5LO74jV2NdkRRnW+DK6lVWEIQoz0Il5XLP9cw6HnsC/P+Dq
rvnP142NG6MaXf/zXvs1XgAbBKGZts61g0ESVlGhBpDG592i9vGuzswobEXcoOGnGJex0LsgMUW9
q2cQSgmGt2HHgOlQgCbza3Uwd5NsX+pyNICpKXd4kLNW+IHHzqtjL+C4zHNlt4Nf5gAonM79Y3Ta
UO9rGQqz/9lCizpaS1duRiPrtwZaQXuG6d2hnevHEkuMjZKggrmM/K2jeQTeMd1Kyt+gGLQeI/Wh
wVdz9nwqv70g8j/Mcf1J+ENyAW8rv2UEG+Bmlm/6enme2vhz/XJytB5iLUL7uHcvWtY/AjnKeA3d
ECRy2RtVejRj/b0S9qUfZnkY+nIBrge+tO0qx7d0xnkyiS1mqrn0O9FnZ+Y8h0rpv/K2Qy8SMU9E
jwCF2mgfE6pM33Hjxz4yHxqn16F2ezj72Dt7kK+TnXx2jQPuYtii1/SQSjxDsZi+LaW8jiWQu96b
vU3cZ9d0lsd4RblOuni2MvsjYvDQddbW6qKQ0eOBSXoIAjzQsuHObOsrfmW7XOUMD5r3PI+WE2i9
BRp3HKGZquaXLLwrPeLAQOfLXGjryLR5mlLxJlUaS2ZfvdagJH2zmlIgIfYJXpvwAS1tdHNcQgPF
GybG4jMVmfOdaE1g1v0VRa/3zjA+EnU5qHGyQzVzm6UusK55AhVUTsEQ0S30l75SMS3ssge4A3Ij
Mu04t+2hVLUo6GsM1OZ8ema6fkpwTQpshA4RQzpMcn5zYhJ7fnUg0uqFRvcn/JHvEUu8MTJ2S2Oe
hjZ5rEs0oNvlkHn5rkyyASWe0QnsJlF8OaGqlo3eYz9k+xJ9w0KPmGmQpCnOudKAlg7moanjMza/
gfDaIB+TbVUX17bOnsgft4taHQb9FXI15q7GRqnaAxIMoXSKraY4YaEnr7lY7sYl23hafVLr9JSp
xSlGV4ykO6iV/NAAYrRj6hMwc6L64sYJkXTUWrFZPww/XL/ty0AdjA3io4cm0bCcO1SWs1Hz+JSY
a08T7VNpH2IBkX5U7pysDufU2JilQeJV/xBW9Y594aatkj3ClWbQlID9itYRYav/XFJr403Grs/M
cJm0TVtXZ/x1/NGxH7S2NNHUBGWy2O1JK6KNU9gflak8490WGO5Eo9guwROIcQ/47MHSwXEmFY6I
kIgfmjF9S+Oi8GmbaEEES2Tj0trHKfvgJctEN6H9TjxIEqZ8n5X8zc5aXzGjlymvHlu2jUSNxOkM
H5fDBNxpY7ghAOKgUePRh5zoe0IEy+RwDwyBO8ptjCt6n9SrcMP8nSdvI5DKpdEe3E6+MAHkA9vp
KxUtmk+IkfDj/cFOYkj+TfNHlztBZVsH4XSPY78c+9hFPGUKJwP3DfakF+kIKFq3WGluvWuHSa5e
JcDdmRtMLexQNEbEqKY7qmSe2O5tgUgNftSmIAvLICv6ve7dmLadKiHOWtSsxn1mgGPnzkPizjGa
Q6tm15lmQwBfPeZaWAIjy6+GmLYuCH00Ql4FezBy9NdZKwL2a+7r8kXNkgiHDxCxVR3loYfdoTXN
gVWhGjGIyxT9GGOQouNpBLwIj23Td+6hNfvTkGFaxwN6/XddjCEiZrvUA/UhehAfHovcss+bjc79
V8b1xujcN3ucWG/tEYdmwCWRyH1nts5CunsMB/1Ksx50nY1W+XMynrOJ+8f90Qp5RNRoU3eA1Kdp
CUrd9vMZBLuj9aDEi3OdRJh6iI0l35Zu5CADKVRe1l9jdWAKPW7Axt5nLnuBVXLG9CnX+mCiEaUu
r5HG/EJczPS23goGAxA7bnwcMifevcQbpVfFvo7LZ0saG1fmoVqpG0O+rH2sXMu3QyqPQzkH6Ayc
DaF+UevuhiUFkD26fl2prg/Z4J40E8A4In0aiGDPs45Ir/h2/82h2JdgP6XdhyafXbKefZMfhVa8
T60EOtue+mT4MghKem4+RoX1XdpTWCmAKHu7uERNek5wSXKd8pQKD72gIsySJVhPq2icwIVOVUMx
LFT1Mrqqn8a171nDSTWaW41l2QLspLAW0B31Sxk/1iImGc2jk9KjlRwV4zYeHwq9Zr//aMxmHxEY
FzFdtG5yoaQCgFPXCWNk4UhticoAS7Y8WB4OLnn/Nqd1EepafI46J5hBb/gWsHRpOy86kttyRMse
Skdg4jfLAOkt6w3mDfWucLoDMumvleGSRJS45ug7B6LX0rQb2cMsdofreiSSdNiZnXXVczYwkjLX
oUofaLHuTPD1RmrcDF3J/aLLQqLuxFyrdP20aLdTcqdqnzPnZN2WbceEtsk3KjFb5+Gt9BZXr6LK
jnZkfGbpcFh6fWcMTK2X+bSKSg+e9jYIbxtPYk1E5vtWg3cA3gld6RtB7Tkfm20mu01UpF+Fou6y
1vETbQqbGYZRntMPrDcz0H+sjpY08Q2wU2nU7ipbARGpHofM2JVlEVizHaybNmU/r5fJuCpJNsCT
oer6Ztf32GR2R6No7qVb3hWmDCFSQeVMGl845U4qyoMgCSzlzVnEpvQWThj4Inb6+u0nMzt7pTwZ
NQFduDtEbSt+BtiHPU0/Oq2+er1ycfV8qyv9iSFdmCTJSaELN/LO1u8sVIyDqhnR4uFdzg44cc+P
03qruNp+ZgsBpt8xFT8onryKSf1qUWPbDOzBoo13ZWOSxrRZ4JTD7BdpcmhYfL3/LNXo5JKTbXNw
1jAlXiO7mk6OTNPQdIfjUjcX2i1bxarHP4+3xjcpYPU7SXfp8maj6MihuZEWooAURmoaLJ3n+GB8
tV09MWXsyuU4u0MgNKDt1aR/1MyND/3g7syamGWtlucG8Ugpt71Rd/skn45ROk7nfDDqs1Fh5CEo
oPAPGjc6jJHe0EOb56jkbf0H6Pmbo+QBsg13UaEEKhFPVf5INDxKRZ8/V433BrLjdUqyp9Jq3rmo
FgSt0gT45QSM1RyS98aqt95EkCVcKUv/mDX0sG35NlnFw5y6LwbV02JGlwWh5pFFN2S1Lb3uipjC
vaOWLIHFXYr6OT9nq/EG6YowcYbzmmuNagWOzyYHqlVdCTO7vhqafNIIEoWePSdYDU5OXmt+y5cQ
HgfcGp3eF8r83Ulc5+PoE6nMXaZnr2MDl6CY4A+xekFv6+IpTeKjafDVRwx9gkGnu+FhsHslLd1P
tkw034HUZPhVuzypkXbW++SHNxpXJ1dnPwZsmOk19BOCcZR+upH7Panqq1KkrAuXc9cq6caIOmZe
U7obOwbFnpUGUSHNG1Osu7RL72genPJoPur5qvQFxJjtLaFHzpFxV6LN4vcJFxvd5DuttFDLK4uK
GWTbiGdcRfMgybSt6SIkkCa7KcUOq1Kvw0jLLdHJsYYZH+XW6Wg/9Ds91XrMVWxRBzoNufXqAqgO
pMPLoqdV0VP12mJFFX2mhfrSxPahreRZ9cZHMzI2vUSQauo2rnCUbZ9b9jbXmzM2QdTKZehB82dn
FLnip44gVP9U1CZIuEcq7Efm0oQ/VR5Sc2B/zaEh3zyiWNJovtTye9O6RfpqIEed0kBFKHrj3Gqv
dt0HUW+GEiMu7gSkQcMKHRrFTS5eqxyK2Tg6S/OyBvtGs7mcmkOm/nBN+yMx4hPV3yugyKckGraK
goC+UpCdoIp5jqAYKVFGMqVrGI7iorZ436atH1213BtR7HcApgd9zfPkpxvTWXOQn+mLbRtlO4fj
0gEGARG2TafkuKj2kWi8Ll+RWVCgJvIkGRZ9fFjf4rrR9MIYUPG3NijBbeOm/zEIRB88PVzDjkiA
ueAbaQ3N3SJw9lWq3VhE2wmiu7pMu9IWSN90oZpgMJkhyuOtMtpIo9FNxYmM85vrjw6ptDfZeK07
AO24pyK3C90O51Nixrqi629fP83Syucm1o+OhcRNM0dBLm/rWhraK83noPa+DY2Ch/la3XuHNeJ0
ahlidRxmrrVVeGeS67DxvrNmCGfPBnZB6mnXp5nxol8nfRZow3xJVJglNqsVLeo2bSaWU8jHseq3
vfeB/8LzTNRoO+uWtBgjc/s8sfQ8OzrLtjeGiOjsjay6i9XooSDiWaUdh0NklL5okq+psWkLznuw
/s92CvELW5vJF5nFGyiWfeVGd8TD1TV8Xc8On7TMne+yJY2DKY6OzUJdLN3hJFSTqCgfZsxme8Tu
Gr0NMaLbeCQ+ZI6brDKB3o17PQc0D6qzKLttMdgBxKPj+k+no2bm4uozA85OvHdEvyuNZWuY4hU9
frgBLskTHmnsajAx23R2r0tqPqyBFMGjuwUdidG65bF1WMNKztHReJDBaXezUX+V6bCV3cyKkYy5
GACO3i4anYe2tUC1TqHLjpsJxq54ahX2Mswxde5DB8AS2jH3SVW8jsglKTbebDx/HWnbSoHsmOcP
er2wWbvrxPokGVsoLq8yscESZjutsn5yHmM7exbJ/JD0pDy0JwZt5pMqylaEC/UNJQBCPxZs8lfm
hzewrkz1tT3KPeEaXob8QXXnA+3XMwPJsIvsA38ktBTjVSjlQzl13DWCH3Fo/PSfpnQ+PbULGmbV
C1lNCboihhze1vOWiHUQcjzXsEBTV7+1/YVdqqEbn02rUmJzXBJ9Gw/mV4bZnxZ1+8HtEYiAPWgv
75GymjpHqgygOOHcPh9jHcVYlVeSS3urlNFRk9PBKVM62/HBSLMHFYcBjkMUDecFgpxouvtyKeLA
1Cv85os+OfZFQz5PMdopyV0DiixG3mRdx3WReg8eX23pgJ84OLPHwUQycHTkgVb2zzwSDiqH+j7x
ety9MVeEzB8FdWRg1A7Wf8mEG0zT/LBeaNBmXicrSjHbI2sXMxoUbr3TmCcEIqq3RKe96eZhXWjP
mcjsLUIlx7UkmFhylskri7vYFptBGWlDdYcZGdKqbveclrCto26z/pKc7RVCczvOmEK3VvMymPOH
8BQI34BCOm/vgUWhU0hhrkXPLg1LgjeZfJMnR7dNP5Jp+mgb2+LsZ/dyidHhNI5pV2/1suKuMr+9
VN2s75mDP9fZlwpNdHTEc8yIsOA1c52i9UhS1cDG0o0whuVpk7Yu47TXoLpZPA/bUcmb7Yw2ZKUa
QZRLWs7FzurA4GpLqGrtwRxdyv/uIjj1TfZVayVFp4fhotzWS3NfueI4RM2DM1dfHqo0rXFxqiWs
5+4yF/GmrpPjIOcvL6tCIiPBuos5mvF+fYeFMQaG/aIJZTNwgY3W53qgtQ6VNN3I9p4zbBa35BKc
YIOmgolhHnKeoQHJw2JWgbtkh+nPnt+8yUjt05F2I9khOnvduU/cjWnHN0smhzpzIU3PzxaZe4JJ
wpqtAjUPFNLgUaHHgg96ZrYHd+RkObAUEvisa/WklFQ73nBUJ+24hioWAMLrQ7oAWOOEj/wvraLu
iTmBw/DO5dgUyw4luK2MqrvRzjaZEUN5S94iqMcOJkbrg6qpvK4PlRXj3Zi5YQnxjh91KZhjZiaS
pi1zozA1JhxPMGvPehCM2cqzbdx3c6rn0JX0gLndlEUJupSCRXrh2FNR5oIHae61SG8DT7q3Bf5n
V4O/rAKnd7adrYWDnRwKY9oAIg/gq+J1k207WmOtXr1lOtY86VscFztjTjZZbB9TZ5fMTSCV6Nj3
Ez6Z0743+3vm5FiRpe5Pa07HIOqiYzpQjpnx09JlL4xNHlNFvavM/HU2ig9Pxp9mbM2o9zY/l1oe
yhxNdZo5P7W+wO5SkF9yZLRG3xoFWo2ewj2a99o5qe3HQQ5XR5YnrekeeiW/6DwkcqR7W4kw+OnM
y2CKDwn3oDeQbSd6rgGKffJml96d5Y5fRqm+FJ6ShCIVeUBn954zcmcu4+dcOodsml663NjJZXoX
c7GfR+Ou5TeNsXtqcPALZpFYPnv1HBv6A30sbD7qfTrJizLOH9VShOsF1UC8LXvnZRHzt5bAMsoz
Oo16Wl8MdFqqebonJyj80qHCHBaagvV1KaqDaTXX2MhYC0PQqbD0gPbRodOmI9xaBNMJWrZyV1L9
Zk36YNc1bkrom/iW03Gq+a3mQKAyVRIRoyHFdVed7qUXh2JodqId9q1isA896WfgJQOvys8zlGyF
/dPwfzSnpXyo29s0pN19QfqAyTo5jkYW2bUVTrFLA+2VS4ZO1tHOnZfemjfV2H/oSn2fDuVbl84h
Z+9bLMa73s8bd8xO0hP3+aRdFlu9/X+KpHzWNan2kJDlYWuzSNQbJmgBvlRq9AXkzirmg9JSPYxN
GSZN+ZxH+tXyhrtR6x+9WL6XVrSH6/LQFNEl7/Mfkh2LK/iWkm+XJDkkmCZ+6U3ljH3ooVKTJEws
zPJEpZPmD/GlaLo710w+aNuHla3ui3S82OoMB7+Qvk4rqnNTza9j/VviAeIrmf4p5/6VjfwGZMH2
k4TfNojxj3zgzGDFDk496r6s1ono7jgPa/JYMMoBRPe4jDTQFjO5FUt+l2owPLPO3LsIoK13tNDa
n5M7PJVcuA05bKOQ7ZSqurVj77VP9e0UMQMx+odmmTCP6IHYzBe7LvZG25ApVAYNev3ds8o7pfYs
0nf1wujn2C3mMTbIEhH1TfzaBYqrCkjfxkAWkoKOqVS7IFZgIdsm5a7NIpSKmtDp4kdLmG/WVJ01
IgUSMIHKAsNITSHxu8lm1AR3Rf5Ty3IQ+QSRZLSNsI/snZpBOJ+Ma+JRsUmFbkil7XOIQJUz3GDp
FsSX6Cn3mDPLXj/gr340m/aYp+0jgOYuMGL1SY2jpzlvngeaVr7Tm4AnMvvkgAlJHXeLFtC3nsV4
aDZbaSOYuv7xhr4TmLtLO3uPejMhzaEkj0Kku6jRs9DUhm0cJwc3H9CbnZetoAj10Ul6rBJ5qqEk
5yaF22hspirfctnsuo4HVbrNetK6ytxQNu8hQnjoKXUXiZbt+mK6tSkwtY85FAx/ppCMXYdYLfXd
jJkYvNVX3eqekXc5mUWRbL0lp93UWwxqUJ7ThbNfJm+3FKRmdVMe20axfenMmm81+StkZAdGGWrf
yqQfOGX0HMvsY81/FK1/qgxY8RWps5NTf+ij+4fdxSZ167LNW5W17cx4o0hGf04zzxuvTEqEn3PV
x+X0tSFq6QVc2dwCNoxbAdX4TlDRRho2cHATRkAdZjo/WGX+PMrqOmnezrXlJh6GvaMS8nr3HiLi
m5k573Dx7yqv3dZZdaIDfplmyhmjtJ9rzQxTWz57dX1fmT2VAPOiVh1ryhSnDEepbdc8A8Dho6rS
ul0s+jHpdJDsB5QieAEiRZi2cC+ohT4OiHT1srxQd5CydFDAnS69NKK4yNk4dJ2BHB0LrePp7Osa
CX7Kha8jNeDXRC1aligHGN4xKgzyio1jlYavcEEOFWgqp3kve21XNb0VdgNObzI+ZHayEwq1w9LN
TQjynA53FQVRNu7xUmFEXXueXy7WV8Rk2F/qzmXCSC81JYNfX1Lj1RuXu4mG/FnEdtC1RNco3zeO
IQIldTh72fA+mMMYxHoJ8l37sDN5XNzikNAEdVV6KGl/0zs6V6hkDDAni8U7T3rfwFJi+epmC4Zr
W0j3bYrLD1GLPQfoXHrVdei6D9njfV3kj6XoX7gKQUJgUE+r2Q2EwtuCvXZr1zphyq/JoB9bdd5r
Rf297khmc/vCi98psGkf2J/gKC6DEj+B1TppefweD+qL0nabDvmSepbP9cgAiRN97m0VPQdxQyvu
To2pC4S5HE23uLOVviWQ51SCXfvUcZ+lhXKR7ep0RqpUyXizUAeMojp3chpDzdZ9FFbSoNarQz8b
P2dd2SuQgdHOIBCVf7h6uzFiqjTR0ZajFWwxkJiSrZs1P5UGJ4y2pPdfZsV+UJAIy7NdmhVhVSA4
G/EdFX2v6vgaqd5nVYpk75rWcxfh2DEo5mYq9UdC/CleY2pTL1+6re0RtOeNCflFAkr3WTJ5BAGI
qTgZT2OVW8NhPD1FjCni57xx/pj0DENx7xCb42EsR6JDUX5nXVH7y2SXgc4f7yd5i9L56ljVH2vi
2DvUafmonWpnFL7mMnAejKYLyHB/eLh5CXc4DI52KyVNc4VT0Iju2KUSm0DbudZdT0Mq2iZEktST
99oyXjJGgdY83itKsbEV5Vz0+QU+/N1CRs2sfrvuS41GR1Eae00S4eICQepU4QgUcR6CNX9YiyPp
YOE+1d/swftaaJdmyn/Wg3oSTaNuyG3qoFu46mzMAIamfBVzclqXQq+zY9EUhBYLLXVtRryGZH5x
g7lOGEmVoa5LESqAGex0+cpaBEhiu33sHUZ/tThOU7mdcBunKXqf8e+x6iI7j7U7xFfVGS4qAjow
xneuKE56vg4zyudlSPaaoQVrrdxCIImb6kV2/Y9iSJ6g0SDq3j53Ij6JGr4ElmoYL4nPMa7hlhjq
SVW8n3Wqncd6an3ugSmc4+hqKeBTFL16rAcyqLb+WTSC1HP86lXeZu/QPyPMzzqRUaGbrqME55eW
sbb67McktX62nv0j6YvPuqhpOdTKtjFjhIQ6zwrdvjwVi/nkKqoBNjDeug6zfCn0QOkjnqz7zrz6
rRfdpUjFbckYpIMn3DnT+Kim6k4K7Tly7a+lK0ZsyYFXVbr+5hRp/mfHOVOzh/WcLswbgkFYsFDq
J5MuOnpIE1P45hvhYsZZMv2xfpEmc0+xvqw9fhHIVIHkQ/JF5fmdxjqYBe3RHqmkqxH7XX0IrLGn
DTtb96b9kjRALvjT30Wk+kaBsjQDr7rqHqOseYspSftmvEmThvpAj6RS2mPVVMc5GY4glW+ckY86
qvAe4s7H2QZYhFNvyVhCDYegsMuyInCN6nsc2q9lMu/AJp7cfgpiMedBXNV+OxJqhPzhqZT9eYR1
bxtV4AgSGSZ9fIy5ktesObHUEdGppAgbYbFBZESOJaOvTMkRZpn/QHXoRxcL1VdLEp55Sfdu2x4L
oaOQnT6UXXUbCDUK0aSytKe0L56EG23pR9Hs6/7QRoWZqohfl8iwNnorXkZwAGOd3Oxae+rUZfnM
yuGiuS2D7+57/d5ZQ064Yl9bqJxWmh1NUR17YV2TvN6sLXASGbr31kDmiCs9IOEdTiPzxozXRH8o
7m27+TBwYpANtqFusStVdDRUqw3ATw1+HLcH4Y73mVb8WL+tWtknxZwCc87Og6If1yu3HeqL2o8/
U6tAj6fO85ce0yLbi15Jx/n2zZbvAw7K+HZLlQFiwSAfrZzeIJ+IPebyQmXUmXZ3GunyKBIDZzw4
6anAMsP1B6TOaZTC/crVBwSTjqk2nCqUx0Rf7ophKJHBUe7sbvjQkT9F1/Aj0zFHcBf6AxqNdLf3
DQKuQiqkci376zWJRGQYl7Mb6hMzMEiHZ+yVziqth0pFZlhBdYgOaMfsx/1uLO9+4bZxlOxxpPOQ
ZkuQUud3ZRUQRmjAGtzYjKOH6jOuFxqRjnjMc/U+yxn1LB4pfmRs15ukNThupvedx3YRujFJWoq3
mTt4/AxXG7nIZtEjhp3tri15/YmyzVUAPFQWyizfXHrUBh2VoHRtI4jd5Ec5sHhdbO+UUT/LhSPI
voIwf68U7jVL6hNUCQjWQvhuXIjQQSe9UZqNAzam7wEuaCOlU9Z9Uhjs05YGbqq+ozW/ZrJkNKB+
aKJkjrsbuTKhJBF4v3WJqJa2yeEKt3Jf8PWgG4drPSLzh3Wd1z25tl9VJlo0iehZ0kAodqlNqxu0
1NQ8rU2z9QqnBe8yd8ideJ8hK0eSxE6Qz473rkUIkmnzLum6XQ7yASdbpnHDhG4PYk18UDUOvscA
dBmNsJI9Wl/iTk2892agd0BGNqMjuVTXPm1PyLRCqJE7xmEGd0eCADFAlcvaXVkbbxiTKqMSGKjE
aQQARi9plO7zAoBIFjUN1kBbzcZWW1MPec5tBmjBq71zWz+g5nZcnyo25Us8dTQPkyCOxmNU3xWN
cppm47JuNVT52QVyCIaOWaJ9YatHBbL1rj/qNKmVZqsbZehqazslnJhK8YkusTbqqZLt1YDownKE
5qSHhfYgW+eAHTgjiLeWqGHhHcfvXBOHLHGvJnO5wtT3rbbc6ctw1lL6C9mDV2ZPjCYf4mrA8dzB
ObA8I/sEg2X9MA83YznaLLLGfFYGAECW3mEwy7C9dhhcgA/hu4xqG+YMUKlzDP3Sl23o9NtSlsRM
5WaL5LAYCxkmdYKI9m3c14zzijTowQT9H03nsdw4uizhJ0IEvNmSBL1o5NUbhEw3vPd4+vuV5tyV
pqdbJPCbsplZuU6F/2bE5p/CqDcqwXVhQHbv91Krwm07DhCyzzo/Iq7TkUL1OAistTf6qI+vC6ob
McWuqjrwN4zrvY5R/VjEL4IYUHpvnTtbJ9I2ZrcNbfJx/jTmu5aD0o7PmLBHWSgH3DAa2qpfxdYu
d4v9zJFg5XQr3/MbKgdOnosnLay/Alzhq+RgOSTnTIp6GrPuAhRvnVAt6Ntxxyy/3djoyaEw0o0z
1L4ElXL0uzG7O5XhM1x8lanfiKXnavrAPXKcaWNSjOhoxrTFuGnqr1B30JP9XYWy/YeM2BC5K7kd
niLX6nWmNyA1+I46v2GD5uz/N92ZcJ2lsrvuVlTTD3RDn7+i9f7Cj8i86oqWAkBgCi7FrqXHDRju
kVeTlnNavcmpTDi43AK+vadOGGDQ9eIq15//AxXmv99U/tA6YFp1o156lWugg0V6KuxsXeNj7brZ
YuK3CJytJcGQBQBGKltagG3KZF2sZFuP4AapCYXLsVCUZ/HtZQEguAhOKciRgmFiHqVnvlZ8Ypc9
DoBUeJbS+w4Tc5UHto/ZYBmlhMzJomHJ/QfXGgstaHmSbo3gG5z2b5Vbq5aKCndY7Lv80W7nU54f
lLo4GMY/DuGMMqLiPhttsh2Bng1uyDAnh6rZW7R8SVibtfadujfP4/KC4fTOt7OqspKS6sUe0FIO
J6tpxt+F8olQ09pO9E3EX3iEEp0IxdCBkvbQgo0JQIHqDMpctH7LCcfcMB984+XaRSZE8SpFdajn
8R7G37Wn+q5d/RvaU9y9gQ71IQg/wKTeiOS+81gDm5T/+7vE02PDpaT3deAK41huI7hfJD2ko1s7
DRUTeqRK+AqB2M+xiqbD4rDIxRv/gP9gMisCWltO5F4q3MlCkR0Abw02lBPJ287KH1q+/IHPF8Np
zOZa/ARvDoPYh77hcwZ5UIfDWtBbs5wXxIU23hifuFHtHP7W1xt+cs94b262PJ822TsXt44Fs5P0
lJbRV7bs4v6lkJa7eTX7d8VbVvXYo5bIkRKjTH5tDh8SNVr29NCzx27xxKOx04P7F9cgbWdV2zW6
tp1bRhlGEQ32T3ogm0ZBf3wx99GEACbrAqYEGc0ZUPNrhhwlRmOmS8BHyAPnTvnmVeFezPBABddq
G7E95qvU9dMiXDHWayteDEy1d2AAwo4/5IQkrKZh3QuKwHrcA8Cc147zqoAL0aL/rnCLDZL2mYU1
nXtnmzpbpg77tSErw3IN9rxii+V4pFuUAal2blEsXdneB3dCi+9p/yJnUH5JDBW3UnyvigZf3lFG
GxN+ojvVvwvISwzR2IIExWzWyY/8gpgDOeLKn4jwibUTmy7viRVoPPGpMo9cycJ94X0byQN3JRxe
cHMYjP/2j2e1icI1I954XNV5YcI8bxQwZlw2qCJQn7WN1ZvrMmBDWe+seivdfif/yuUO0XtmK8Cv
8knhaD4PAbe351gyv6kFIMXj1WXgGwNFwOgSLctamtqsdcJnIcidkj0rgD05Ef+ZrsCod5LBKYkH
PnBZqWmCVNC7SxU9rJ+tLDzaE8CM7JEvVDxA4GyCDpyR3WahLWa+y3LqoglIoH7rFhAxKukVJoUF
wupxK7gDY4LIYn5CQ9LPKc3NGNRaM49zqB6ieOfhyU3lVVcQ3uA84ZAzulgpR4Bby/FIsFOdSsWB
w9zaxgPXaQrrP5Lvj3T5WNtuvsr5+++mWfcUnBFT0zVCcVPZJdEX5rOflG2a135doepf0DEGIh4B
wINHW9L/V155n4T8LZ3UI8r0ILMvcdr60heV1U1migL8i/6YjumG1Qjw+TmTEDrdeJBhenn1IVZf
TiysV6zo4xjklxYug0dQ2nbuIQ8/vXAbYuVa0jK5STz5vHggdzipobuphwVRvN63lFcZkEFwMOXT
zmo+LYOeVvX3v9X47y0Zm3XxCP2wAfJ16XhCdoG7D8zhrESML7C8ndgcCfMk6UrtVKIjPoI8kTSp
kZAX+d157wQXypYROrxW98Nq/17Q4JIkywvGQT5Dh36hYu5T+xHgRFt/WNa9D85VYa5/vyInXSRs
ijnOSzJsonKQCKjA/ISht5E7m9o/iW6f0feR+ID76Umxbn6tpkdiPckrFiQGos48hXJQS/eo19Su
FZfZSJ7PVrqgNeSqyeHifKa4Rmn9ywXmcKpqcoLcuFPsF6W6VKysvWwJ1x56oBxB5wLWj6EflRtv
cB6W4i5P3evo2rB6JXdfvrSYHvVO9wPTIxDEbJjD8uGGLE10MkJ9h6HOMAUmUz44flqf0hVWf8MV
bbFBcQfvmv6e9KVvARiVzzSM4sloa1Sf1ZvB/lX5UWVWUA4cRSu9U0aBo1DCs1LbXzSxAGJOE4Zy
QJhAKZRXZPeeUuXZGZsVbKBrM9ovHNR8wjXHryrNWt2LtjNVRM6k+EloLWzTshL30FE/NyX5J3Pk
hEmkUasXCYrEshCGiG3jJWwUoqe2hlQOjb1XIC9AUY76VVZqb7SmHkf9YVogpxC3tXWwNYor+x5Q
MGpz7Zuj0YIVUrNc7ma3T/Do5hLQcybZzvsL5uX3WVQijlM4hB9UGyihp2+wgrZSNUPM0O9rUP/q
dtbfjAFxIyrF8H5+bxB3uJ7f4sIAyWjuWyc/iulr6wnzLZaHu8GdHl2W/LMmPo5Cc5ePM1DScgVu
1ekWZ12xFnJ9A8v7NzjxVae/Sm4CSrPSp3VWVts6oRxSoYZCGBzp411iYIdSdWhYe7WT09lZ5qVO
AcHWyU6cicthIqzU+vosn9XNf6z+XUyAGlq7ZEBW+kkcioUzbRBl5mH1joyeMJrfkshDXEfWf3p0
Iatij+H80scHJh9egLW9FtRPSGt8rw4OvcAZtOg+q8Yna8T544nwWbUABokOu4YWVQLYT1x4aLa7
oHoGMCRRN9+KK2WHE++xVbcOkBmDmPK3/N3vxWQO43RfyuPkvld9dMXPx+WbBSdJPpxPzCj4x7V+
4rNUp9wFVvjAI0C2LlYa1B/Cn4m42grVk4lFr6boPOYDLSLToW4sX0+V9wFl75Uk9nPpnlMdxCZk
UaJ8LIw2zQcx0Xw8f/o1IRyOX4PItnrLuobNEqN5Laaj63/sSYXu+dW7DYmwpmLE2lUQYs3nM9o2
OC2FuoUuEa4Rd9+yIomE5TPxSUDnc6JdxPfQrqNKGtLT6zZyxuAKPNFElwVTkJ7mBw47I6tK7PqT
Qyt7Jzqmn4HNKe2IQ/9bBjG3U1vuo7B4r5t6w7oLEgabiqXOy3IrL8LxB4lPcB2aV8m+UqfbIcIe
UGRIxNImeH5FJ0KkS1Fl27S7B9E37lLyFM62SjaKmSMZICwq0y8Oesh6EFWjz7muCnlXtr2Y/tDW
u415ted9EzDOK3cuXwmGivSLHQsqCnNN/h7zBi1xY75XTP2lM/N1BTzRxV0FlbUvIWjwsgn/SJ6L
MwaA8Ket5hdmSD1YReFroI2nngPuXeRVNabgxO2fxvZ84IPF1PiTh3HCwCyU6Hs1Pc/k5axGjeOk
lrCvSFewRBRLvsUis7i/wRwjYGtq2b8PajIjRN96eHh2U76ztZX9pBLZk79KsJQnKm7X3Uh8HVMp
FLNGvyOiRaySI4GUjaE8SeDxu/7qpRC12uLJ7O+9TfVHtw+VPvwFLB5S1a39dBl70IM183GD/ubq
yZeag+PP8uNCgcWaAax28GIisryq1j60LD166J7B0FjLQOeVos7mCllnsJyCFQBMUMeU2VRKuMK3
uiSdgwvXzXDf2g2dBrV/0hXnMkxwp41CIRe0bokJV2KpQKJXgJoioFUzgvoltxhhxZ4VJEQBgGjl
6ldR1C9NQQNeLV36MhYVIQIZmGgtdqEClBMzrQ1g8R5E4X12q003l2ej495FToJIUzFPmyXOq8Nc
N4cljf4iE6H4AMfMU6vS5O48TH2qel/RmN+WeAIx2EHlcSL3Hlf04zKg38A7FQ0iF5XTKFD/KAFH
sqbe7XcgT57gp/wt3FJwbJ7jM/xquOkUCNcgf5gSE7d/7QRobsmLPVUZ5XWLMg6y/vMqmWgKIkoS
rEI3mE8uHac12rAUjgAtoHuvE97kgwOpxNr3S3BfYvenMcdrDQcCZEz+YbXLdETqidITw0mKOPad
xfhX1IG7zYvwIwrLmZY/9C9rIhpW7TkBbKbc9QDmCCXuI4A7jSIwajlzcfTiAE5VH/yx5hywsNlP
6wSVy7XdqJZvzsufMtBIrbNm3dch+H4VhowyF/A8HYRYizGZz6M+P8XO9KrWEwlNEh0jiwlAlNZh
15XNRxlQpZ8M66i7FPmqsL4Nc92f8iCsYMLQ2dvHSufc0qg4unGY7CbA+6DiFlgUmh1jAROIUurk
khHA96dgH69m5myvVSV4y13oTmEV/rMzjJcxovEmrbDapJuXxhY9VW/c9U16iWOFgTRLenFH9bXj
va3Ku+kmYwOqunSvKInfCyojF8UsnikhH/q5OYxgN7dWPx7N3LiYtEQ2rmUetHq6qHDWLpRTdb/j
VdajPW/NDltCWcHZUCe81Z0t0fwYPsEQXI7LrM3nxqKkp5VMAYDDj74+VxNWJ9SBNm5W81QaJKId
ePQ5tH0vcsZzrzPJTochuaHpEVJkqeuT2np0ydqRoUOOpm3zcPDWcV9/KnH1LSOBNpXuvMTmQAkl
xXAbXvmjLfj+FYrU4UYLhuDvDBdko8ZO2q009H4+UzMr33nUajsYA2Hp2OTtbmiK8DTnNJCgQprR
tgCkv9Mjl86uYxsXr0zUQ8x+HALbMbZcVFOq3Ml+ysb4SemwIqI2P1fapg5A5/X2OfNyG8H3xTh0
XruvOzTjHG+vUtUt8+wyFwRWwICOqg52kTbN1uj7bk196atKgLIBGrSR61cTnA0jdVsOHUVgWifp
XbfA1LpmY1GWdbeTMfcbwCiQqJyBe2xhNpLCO6cGfeiEtkOXqoRuwDN8JoMkzzpw2m2t5c9ZOgBB
Loq9q8Idy8I/Zd0yqyZNn/IU/xz02PtUn41dy61rrPxjqFrR5k+BZ7bF2gxI/Ctot7k73/rBodID
+DqqgfMuFiGy1d9mLbnZimmtEmqaaRlQaCb1D6LhnEX2vxhypUlTwCQqnyfnabEVH03oB6QSwZ4C
EAGSaVEILPsLJZSE5nxdGNANGyiEYL7A8lE82tCbf6xj+zUJu5sVDxurxVzp45lSKqEGtcrWPLh5
4qeVtU1Kl2uaqg/2zDD7cJ4e8mkCXRDgV2mcHuRJGhoizhBcTKD1HJY1c9JeS2acrqtkugvpNtTp
mY3WnsV6R7YDDBDWU51KZe149WcPDUBHl1Qr86seLwqUHhU0chjeOru9pWm2Wzwz9cOSop4RuzDZ
ggo9L0HcF96hWaL9UOonSq5XWBC+u2S3xDb/WYMnjDGVrnaR3XQE/TZlmtgAzRI0iVFwVVT0UfVS
B6jPUCVH2/b0sSpSRIopIRRb6wNo/EUfS8jNefQWJ+5TU0eQfanD7Il/H1LXqTeG4+yCKdsyEcfX
WD+zaB5nN7+XWnxsE+dJtTyFf+DRv9fLL4UB2xQmEMxF9wihfoNEl5aOpgVbnNXWcioQlRRpgRMM
QK300b7nsfaBfIuzcTIHnx5Z3rYzQHtAxJr8xkvzlWvk/9D3vutqvYubQYXxZ1OUV+x1qFQfcaF9
DKr9lblgKRmh8LelwVCNLfMclo+6Uq5dqr0ZDVVNt+j2AEqAxvakVKVzycaOEhQITY/SGDMy4f/q
PVzIfIuwItgH7WtIO1xSAI4gt8+J3floerzpyeTbRva2KAVNPEZ2B8N8cuohlISepoA9kY/UNKiN
zrjMwXSmrfqK4/iqHeYuqHMK0ckavoFob4Mx4jQpL2OWADMjihgio4ZiW0eErMBt48V+1qbxrBnQ
se2ge9Qi7VNd6gfDTB8CZP5XQ1UieUiNYWjdR6dw3wZlaldTyKm2snbYT4uXbZDt9zUr3mWx85FM
xkJTDgqQnarNqp/MP0bZ7q24W4Nm1FZmnj6nFT10JiGr+3YS7GDiRX5PmtDHxacdaDnp4rQx8vY2
WIQRZmb2ANinfTYHT9McUzwoW3uVKzKcSR9h79Gjb8GJKp6MEgkfdTe4Ofr8irN+rlPnVHQkt6a1
XC21JG9tkhc6WOGadRa+EQuQc+UJc4opp8ji6YhbmTvNWPxWowYNnTNTk0c3QqtZAsQ0RMoMRjuF
itZ+0gvvyICZT3Dt6bqa2nblVKQhQ6Qe3Si7qxiYJsq2YGEfpmQ51677PTHMgqx82oeacgAT056b
MTp01ZT6mhK+9N34Opda7ico5gD/GjmYqrmqh+RID3YbzMoekEFMo9TYOKJv6EwV0JCaED71ZfRR
Br9oBXn0PFnOvc4LMAvLOK4XorBVhBlXZ9ISvd8Stx8agOPKUH30Y+WPHYlKD7e7GRYaXFq7XWzn
px6JQDUVfpHWxY95XZ1j1aBwWSgPpQElvVZvrkZXpUvA2Dhzsqwtvd5YifOKEtpq6OpDzagw1Adi
iIxEcgPfpBTaY0qryOw1RrZG1TqnMgLHMQBlh5VrjEedL/LhuLLXTuDPyJ2tosF5gZq984pJhgrB
SoB/BRk4fwSdcq7s5hW7sYcy4oPqvJmUjx3Gj0RacswnvVj3aUPqVh4DpBmQiqA1oVabEl5RlLaX
wvK+Cmf68uoKMD2XFHDZZUndlyZKKJRQC8jsXVU5gP4KGCjui1Lq66WrHxk+aIKlQH0DKkehAa5S
jD1C2o/ZAGHcSohZK2ZQmdpJsZBFBIINb/8xminviD0v4N+0EpDKHXU42XNG6GfP6pubzj8MhXmM
qpHRe9rN0qtdTYIaNtarVkSH1B0ey2w8B8v03Lr8OfXOpjdwvMex3ARL8xBPDQO/UNY2C4f+Yjyd
ZE4bB/M7Z15VkYyXxtGPSjY81WCLUMTZ1KNO+EUIvE1mxCXDoKAjk28j1T0WRfxFvYKhxpzdQQ1p
bWNZiNz7VNRIFAEMAZAB4secgh1o1A2IsgPNz2/ZEB3ooqvH+gq6M8ziKQMwPv5xjfZqGcOWG3/2
9CwAxIFopKLSSeh8S6uBaIQnurHE8PRkYsMBUOReDRiThNI0LLSTEaUM/nF3URJcBqrbqlZ9O/30
UBCATwWDjuJU+eg05+iR+0CXT/xlCI7tGJ200aFE5B3kL4feYRCSE+0qihawzbaLFW4dgPRNmAAT
gthQVmydcZRDpyXOrY7m7bxED7mr/9GgUjCK6lkWi2kolJm5gXVkg5cqpoMxMpDInPwspaxB4UHv
ggNY9AiOlfeOWPJ9oY6SWOMG6tnKTdOb7VApXrSjTpjh1NaRosALpXwskgZaM9qrVYW9s54nS39M
AMvC0IFcR+d3kIo+JcEsa16MLN8OmLDOzrbCNS+wpgNAB2qxTdpvmS1FaxDmrJDcKTZYhCBoN/p6
9+pU5i7W8b7IwK8WDaohiWQ3dWAAwdkB595nlJrJR/biWRAg3AQBGCJ1pDqD7eA7sjT949T6QSdS
d3D9OlMxmth+gtwwkGtPP7HjHRmf2m6nYdkj67SZmogANz1mavuYgbLyhlKI+dQStPyC1gQMO6qn
zXggfD7Nru2rLueubqEvF9qODHcj36tpkkNHp4nsDDbkwIA0yBh2vDZ6Y1fbdbgySjhYXrzX++ip
q8MAxhl9VSM4VInw6bO+YbbVWKyKZACk420RtKP8pNJAQFBhCJRNK6DXKCffdJmUZ0JomRiKobEj
MzvjwC1hbvNz0ZcHmOovYkFqLlhv0Mxlles5PDvtAm843TAhbWdRuFuy+GmmQmmQQNm28cdaWDV1
LC4DBO9AHXYNSaLmVuspbvy2AnBDSdZhApNJdp4VgAM4JnJbxoFoS+93XhNwd1WaJPRwUeZcMbQE
TxuO57ZyYUoVhNcOJRKdL2zByqaEqqs6sO6VPR/mrntF98IyofaKneuM5WJjQuUhnEZ6odkBTZzz
UkavcYdQTpK9uIS/LoBAZK7WkxNTwmk+6hqX4zINLeksRojEaElQrKY4ZcCrhDI8IaHAruVKxhDg
xIhXbtXQsBpn3AD7byEHArl0+JkazQWzkl7MuG/EEb7QDvJlWTwGQWTRciWvOEZmYR/RFQQVg6fg
Kr8a5OFDlb1UUqCfwbKSnUS9+laBKYopsqsOzd9eya9ksG/ZwvpglseSF7Gsv8i+rtS+OWVWoGLD
kh2DhwiYhnsTKiHgQ5YBMHRSNxRjQIwr0KYj8wWi84CCS7mNmIXUIxixwD9gd1Qf7s9aTMKCyXKg
oCdD81CXyh5OOwIWbBMEC9SgEKdA0sGC/2OzRZZ2DjmBrW6cassmgeeBDdMLAT6hIDCP546VVFui
quUl9KL7AD9yzMqzRf+JqQ0t2WCA9IqbMHatWYdg2Lofbjd0Bd1tfHhw0YrGB4fa2CGrdaRFPRiS
6gA+oBreTQTbtrVtI+3gGv2fyY1PCXxbkZBwl7sNAqUz/wb2fHTG7MvoaGPOs32czO6ty5YjuD6E
qCr7RcxkOXUQTzSwKdNZT1HGZ6qJhdd3a+uUEAKpcb0RNzJVH2WvvTPaZWWPMeQlYJpN7/gGhzWK
ntRJP1pkRy7WBNDJrSOL6aUQ2G3NsDl2jDrrAUybTfw02vktBfVt5wBtAD5gYHnvkjl45NS3qYK7
WfYPNh822m8e1rHqaWERwMrWySg1JLoGRoRb7XxskmDVKgQSQ3WUMmJLpiU/yXqeHD3ex5l+62Kb
fsPF6H7KUt/ElbdFhNyPgGYvSXotYh7cKA+a/iFhBGx2iVthcFcvE/MKUXVaE1DTVviMIZYY9sMw
XztwpOxZy7I44+DL1pTJSAO43/R98y4GFEr+Jmz/iPmUv07RQG2RzRpxUOLI0/4eq+G7MTf/wu6N
1gCR8zqlsqYJ55QAj4o27SSduZv2aJ56rSIkmp66LP5cUFNeWvfJiJKnOEeXjJVOUXRvKLfWsJRh
hADkGXxeIiG0knGjE+DQsKScjt2QiXETFx706W5KErAyzHikG7Ioyx3bQks7BT7S2W8Rs+y0+CK+
bVLzA2yobW3VL1VjfBguxAqEc9R69tGj2OQtCLIw3Mwj+iOu5pvIlNOenbKT2Rv7YKr2Jh3mEAhY
0Of3oWlvCxc4mYctal2nGWfekF2FcfnkOfw5dza0xbZTYh7t5WXUPqnurfnhmR1o9dzPKvTarHvL
tughaITyUOjBq+cOcJ28ae0FUBb13BM2/slmYmSQLXv6t8dZHUhxqDA7xIbTHB01Nzi7ZV6sJCXV
Gu9oev1AQ/ItDlAzQ5aUwcgU5lPMYfiW1kDjy2a3dDkNK7RUkKiTa1/ExoMB7VB2v3JQLpqv2RLi
A4m4oQgrgA/TItgSaR1SQk4Dh2DjiWSzTW2m0PHT0iDVBR1knTLKHxl/Y5BFRwhJhNS+pkVu2Hcy
JxctRu0fiKdh3jtGfY9VuclB84XECzJu0YrurAs+BEcb7CaZGcblYvzSQIMBLM9e3GHLM85Cqqch
wNmLXbSDhvZZw/zFHFrOosmXB8z6C3reGPjDgHCVwYUakfj3pp08ahSMPtxAOScozJBEQuqyTNfP
Ori90Ow7j2QK1bsC88k2GfyKEd/rpbm2ibITM+vx4Rkx3xJFD8zapfYLb4aCHq+3yr0f2TdxuoUz
P2qaC2bO2sorezmvjRAbGy9RkkdxKiIaQ64CiH644un5G9k+fqRuukecWBOwBi+tonbQm3+HXnh6
2fPAHtoLQpW9gsgaPQUdUrAZ+7E1rvME2rG+l40Zs4ZXeWi5WcRDyL04uOzDkAQbKT+KG+8x5rXH
cCD7b9XMa5zLsZ67lVub1DlfZs/5bdNAgMLYVUu8npEFdMnAko75VQTbADMJ0Ss6HNn4nQG7C/91
A8li/tZh3SpCf7niQFkm7VPysXaIUaKc/RyT0RjMl+Xd7Mq8gu2KTHoRUQi6t9rotCsCRB/kmkQU
Aqc+Y8hsdGEgGpgdgHqCKeJ4cAAlfotGkwzgy5wAS/CBildve1aoXIy1nBTTOkf08iTEaYH3FVS1
AytFoSRe/0ZfNcCekhIEtJ/lDVnHksompUpo7uYGx8aru4uwnIV48BGUZOzsuUK9iLKeNt+GAg1C
7rubmnvTYoSv99NTbtSte+9+t2X5G0uZOM/B/cbDMQgIox34JsXQX92kcr5rabLJkSDTicZGIte5
+aIGtTUSJl1q5nY06O9U6UnJYPa3IWPTpKDoIt/RPchyG5TW+bq2JzEavN0wHznHhunujIyeu9Xt
FC5KPms7CfAlhNW84dBiTBP0KUsCGe7XqqPf5kXkcJxQ8A64nKUa/mYoRMgBLWqg1fVeTniP7mPL
7qJJtZ4SKTL+ZINyXeReKjalPkQSqQiNRJVqpwDU73b8ZoSPZzG9NN41wZzQtEU+ppqfFCX5lICz
cWHrlsUxNqk5KLRjQuOYEgTRB980yD+pIGlV3AfHMoSogSjFGlNdoPYXFgNCDPpJLBODpdjtgsSb
RNOvFmbdcuglel4WC1Be99qNql+SSsuuFs6enmeXzQy8eqkmBKJyFa7PuO5iKvYNNG5lVzfh3YWf
GcbJgTEEIgWGncrz4d20u53lfkqukov3ZDwB4dymamgb07WRnKGy82bd4QDdgoFmi/1QkvQ5kGkj
FGlGhr9BGPi1Hgbd/lGHkOVUeyieTxkZiTx1R0zgOoTi9bKvCSUsJojGobcns/SR+ntTjKtuN+dW
oQ1fG35UVCf5NdkxGxkMNfoCF39lWi0MYhJk1sU2FxHjD1EaEiObETI1QAXlN6TEU4TeViuYJYQp
tc7u2K71aPQtImrxF6S9F7qtPUa1gO4wQw/+tdjudMXbya0MQPp5hMVJbf9taNmKI7DS+dwHWzlY
mIHC/oFnuWZQMY0z0kdrvscu+gVEDoaXX2XPe7NcV4TuBRqDmnmPURGTdLIUNihEv1vkMSlFoa8p
JxKxnVU7pt9oFe1SzGhR5Ye2nHaRjswE5hPaVsxVyeGriolUQ7qxnDH5nmY64JxS2/H7/IiNb1mI
pWLOMWyI0n4xCGfjKiWgAUbT/UhRgvs7EcuLqUbQsNSSgw2oR6wIJy9kU+lqa+ErLmxlsQ+D/RVR
gOHRfr+PGKUi7hLLyUisX43VXvskbAoRt6GVsOI46Ra0L0SHClK0syxKFv1+O+sA6dGXELMIQFD3
5s1DfEvchXw9F77svyXAzqFG0xb4PT7MsdjIC0804GymAnsUucz+IiFDWL5CUyWwvVQk8OL7lBD6
gqw+Fl12lbBeEtMuLXcYF3wS/4MDpVOTIqIEKDjgU/7f/YklViBRZ8gA8OIofa9jWDK2Pm5FIxYr
qI9/G05wqj0GmXeVkI7Pkxx2IK4sQSrhqXioEljyDIZWXIH4WXlsuS34VXy4HKmScRK4mgJKRpqq
u4orpWtvA2YR2y2OVY4nF8NYIBxhdVCpAZI0rlUgLnIxXeQLxWrO/P8pB/7H7QhaVE0qVFQAvlH9
9Qiy8vRLXAz2RpL8FsyA3KyopGelPeaF97LQuRefxpkWZytBkUTCVGJ8M/qQb5Kzwe4uRBMOoSaP
h4DJGsvjkBdJjEwMw7GTGIUTxetpNsPY3RvvKuUAnfREviRkj0cyKofrwpq55ry1VfMBUvvb4EBN
H3qG1SuHCakJzXkne3RWHCHykhj4/6L5U7pcikF5Dkbo0sBrAPOtFAqV6DaC6PoK6wxoyeKXNO5b
nWg8haDKecK5jOI9PXXdsFytDqo17H6oOXprr1ZfHKs/eawbs4D9GOdtoSQIYwy+PESGpWDfPQQ7
C8baRb95BDk1XfjRd1h/j7AbjQED6LTqTwNQX+PLcPgS8h2N1udM1O7awxagEvZyuApsV/PSXTGo
vlyWjCOf6NmbDBOUYG0STFZ6RzH11qsl0NNcOUlUaISvyxA/hG2Iy5/2VuMcEwPiNxsrN1DCGSfA
IQAJQMgZzIUm+TTQNvug48rN4kpETZuW8KZ7Kiv7JBeEK1rU/W/2IMmNxhBFq659jJHRpzsZlu4Q
InEsjDjay5NaRLQjvdAgMNcDJXAKRlAn6ZZaP8ATJQESkxDnP4UOSl93dhO7XgokNJ+32ATEJOVW
t3Gyc4xy4y7WE4dI7ixHChrKDpWJB0k0zG6nWvemAUhD10uN4OLE4QJVDMk1S61PQ1kxWYpuDZic
hnuNMigdC2LhotCvEfjQ0Wn2ZW2c0Q4CrdCCPShmrmCzF0ebWzGyfcluVlBjpjoct5S2WmNaq450
cWCQ4V9cy35scQRh4Fyp6Qg0rVr3Q3cu0+xWt/FVYjpbJpWrBgJI9qVCyXb0qo9Jbx6bWaG0Gl/J
ej4i7oPbaie7Vl5sIG6SAMsqOEb3GQTlrk2I/Oo5vSiAq4zq2+uct66CI2+P9Se1ZgeZHwa7p3Zj
+VGlhZsCFZmmwaWbdgvIsb8yrPgE4HGljSM1SeNcjO2Zw3ssUETVTPWeUB1nhsDZSeMjznAJUBLt
KVPLGZBWpEfFWw6sjiSP5Gkmxbcsid/Svib5U87IZKEYp+xhOR/VMvxN3yXwnUlUJdLnzsRkuWGk
UkKKYyHAbRxnvkSxeytM672fveeygclOdwuRuFfmZ24kb5dZ533pfbcZPs2ckTgNEn1lDxaqqy60
8KBQZaxkcCjc4h6oy7dB7KgX8UYlTRSXCCHioA3WUeKBhJpaSy1O4cBYhKSQ2K7oxPBJE7kg5aul
BnEB8w0TR1/HJ9c5KmjKyAN30fxPy/Rn3uAjm1UgoU321GneERUD8zfYlCVAUIEje9e8eMecAgom
tUV8M2+dmavBpSloYkoA09OwdnMkZKaWlhDeBbYYUkp8L84F7Bh4N3ZBogiwz8hQbUZMPqDmq6cX
O9xKDhysp14xGS6IcCQeIRsI4jZ61yU0SAHfD9IseFbmu/M/P9Vq3lNJP4ErDV5PskPkc4QZgCw6
EUBJnsx3ij+SGIrnkLKfeGXED3bA3nhA2nqSHWkRiuhgFSV5rbQj4cD/8XRe23FjSbN+IqwFb27J
KpJFb0RS0g2WKHbDe4+n/7+onnNuhj0UCwVs7J0mMjKSq8DqAbQguYVrqItwE4FBEc+kCDm9LHTR
AGASzLUgd8XrAETBV9T5t4E6IvPrAYSHAxeV4VdwxRUbn0YSTnpBCoKBJgQ+N5zo5rBpRpAcpkbO
iH5dypI1uLpcJs8QdfU9gJZAinM4jXGkY+LB3pEoh8sYs57i582UrVN6CKmpeCPMUeODR1SxAWbj
b6hQl2TkCzY7RqCjTWKE04bLsYv/xk2IcgmkkOsF6id/12TvzXjqMYb5cq+3JQgWFx/tPxXD4F/i
of9k3bm+Hkivmoykzb9heGuVIQSW2hm4yWZdLkVwYMGz+G7cC9z7+kNuQ69Cf8yn9fLYImZCfRPx
BelQkaC2FjyH7zJ6RCYTotB2IIc/aOH5g4yseaH4PKldhJDUsn6wQthtYRJj88LO6fl2xTVcH1+t
/4VVP4MNKuWvpj9chV8ygNQNplvBUuwE3pKSFWWgCy5Z3tbl3vCb9ObD7Ia8yLJC2UFTUUF2ij9D
GuXCA2eyCMMVgNiwePinLns/l0IqnpTt0AtUL64KB9AWMrFV9LeQFH0iDX47o6ML03ijhAEo5TrJ
b9t/yEi3SKBPVjzd0Vj0i7ipJG5aNo8IgAUhSXLNO6IGkTXkMAU2NDonZHEugtgoihxcSCFj7T1q
Madwpxcl1voOyG5Ynn1cvOqHETDii8PCffhkunnfXcvgsGZ0iUBNRLiieVcpOYvJT13guZbtnh1X
O3yCWfki66K4MWe3Z5gFxsS85WiQsJwKoOUl6Thg73vJqY6bU78iyo7IlyXIhCd36/rCMChE1i/n
IBPNx+XO9/fTUMSXSiPKcn1ITBc0qo0+WVba1G7L6Z1+w4Oq2pMf/Szn6FSFFr1VgrPZStT5LAZm
g01gonB0z9xcEZbqSGSfkAfxv5U/P9A50aeB2oL4KPfJTQugoVuIvxSfxK7dWxdHg7wIbHif7saB
3sEQ2PPKJ8Vfl/At7kA+KMBnZfk55OS3Hh6dza1CkL+GT8p/WAUFBW1a359ROGg69d6+EJAfA0b5
8vYzhzITU/NYGh8gzFu6+8xFiY1CEvjNkl1nAZwDz78s0/BSd8B+sNlyWmODZpoc0o81qTz/DiXX
7pNXn65Qc0IiOHzy3ce2eOVCtesClpVXS/x3omiH2ubRx8Alvv3YUPxNZ+N+hWmLZB1FYcZKZ7GO
xexTPQrGX80CRIwxq7L2Fpmfn/pen3q6GJ7Gg1kkB1jT9EHTv0npkBcqyCwaAJWoNnAmOKVKHnzX
flsDxG2GvkXhY2NYQrEjvf6XSXcnkLaL1iVS2z9tdCRK3z3wzg0Lc8Lh6sgYegvrGryOKLHSXv2G
2e03JCL6iCmiaOtCrJjN6Dprv7jzyTrZzJ3nZATTfrblBO28e8dGcsXIsGpIFhPJ84at/XOkoIUg
kFJFJGsuBbEQyWArMtqDUoIhddgo7x9It4WXsm9o374RxC5bPkDu0BV5nep14XAbcYce7QgAT9x/
N+SvBVkNGglyC3AnrmfrpA8MqqyA2fNBGYt5AeRwX8h2QKRcnSTt6sVWXlfSBzYawTkECWP3MYtl
Lh+y4D0ZtlslSyvhqh8Z/85xcqfAPXLmmw5DG9h/aXzKs+jWrJwvlIMOxB2A8gY9Zdlhor+Dy4s0
2AMjuisNz2juqUyswGUDeczS+CSeCKNbb9vcv3XoxpzBCBGNR+rLv3IDaEFFd6GERwUbFWJkmARx
divNYOgprXkE8v7iTCC09h86cw4AkTrGUeSc07kEtX5t70USyvZjjgb2bv3Y3ZcZdW8ZCD/3/q2g
Gq9jT4URZWkahxNwxsh7c/MM0RpmdhQZMfx7wtGAeYz4E+REygbWDwjOUMefIMYedJSw/8iTkdko
HQU3kaVyDFJg7Scs5xSr9SSY3IP8/GK9M1gcm7yc01RVoPj7CaMgMCTM6HV9yKvhkMW04LJk/ON/
5gZTp6fZQHuFfLBhBdLipZT9C47Tmf8v3OGO2HEjO53/wsbwt9q89XKvrG/uOyJReB/EJWwK+Rcl
mVpjIo8UULpovkgecYwtA0DZ5x2nlViDpq8z4iOQAUPAbXFzZCeLdUJi5VqQBd/HGBrs6pD8qwpm
EyQni0SevxrWUzcjJJ6/mrQK9GYss5k2HzpH2Qsp9URzDpUXio66cw56zi4B4iKJuNDZxC/zb2Ld
8M0xhIAeOmhSMbyDZmDUoIovAdogFTiddEaKMYhkMZXDe8DGzgr43fZ3ofkT1BE7oSp8T2/GGiLT
j2NfqkPLAJzWInNFmSJ+axLU+lhuhezJjl/RqioXV36czyFd4/kdn9SxKJNWq+GilMs/6rwJRufv
//cDF2XRN7dZzCGOGTDApmLtWVSwRFZMWIYOy1ze0vPoeICzzZHMU+aBi5CzDJZz3Lfv//aCaX0u
QG+4I1U7ddLUleK9nK0J20gW0+QocVXOvI6zzx534/ESI8sdj7utc3Rk+Z1Fv+iWrzZq0G75cFqS
bv6ZX2qfi/nlA/zN9JoCznAv/ANx0RL6N10zPOrQ8Rt+H2XPvMqheY7I2WzScoS2L5vi/FqDojiA
l3PztH9GzZdF6q3QWGVksl5CSgK0FESSNWEVERQgrQGDMBCCeOsoEww7+xuIgqj6XGykSrO9VM6/
O2URIAAkwq3PNdYr4h6qNZcvFPCrSB+ZT5stWGTWNQzDK3GrxJjgygQuUL3AQBPYoWwTPk5gtiJE
LAAy89KjtpjCy24qDov9gxsVYNRTtNUp2i2txrQGwGf4muSDg6a4kKOqYJGr84MwllC4X75i5JMw
75b1EBLu7iArXkbbU/biQN1JeEe6s2yJrxQ0UvNdlP/wIhPPRj/Kf82B1BLwKRlTcAk9KA2jyQc2
qjS+ZtK01MquuSG5Th15yDhs8zYMHkLGYQhzXUMGdvBxBchJ+6VfVVQGleblVOYs4PUxHW4n/1yj
4lLi5LAqOfRkBezmfQrPRq8Z0gMPRgvGgbF3FwuLofsBBd8wJfA3IZwA0mj/JR+81AGhQuh/mLcK
dF1bjZPJpmEHr8xOgEB1KStcWf9UM8VTgjhM3z68+PQRCB2Dw33FDdNNc9lOyeUE+M+FWVd2Fbep
qu9kl3StfxcE0jtjOPzvsvAO1vq0YQY4U+BcfJmMuU6kLDmI29zTPZ338h4cxYVCo9aO3usip8mD
mknJLos+KZcnFKEmKqIBsYyqoBxR5IjhDPFf9yMG0Sv6U5Ygf0Ar1DmM7s6YmOvNkNm2y4KAWNC6
QruKcnsCzQZGlh41X4t/+S/Bh/iJqkQxcfoAuJXdHz0q+FXB6Cq8Mck5Zte2XJjaZAcM8LKF003n
vI097yK/YSP7QvDmgUMBMmjrajcJguEV7BNAT+8fmXlyU9KP5YEOV5R3U1pbsfkikRSjfdhX6qBU
fnv/j/xf98irx4zE1Z8ocIReYmzQKgaO8m/O9Umh5kBC2voKPCacp4B4mXFzRFIIL8Ky2ARDfPjs
rqCKnPcF56MDzK6D7DWZkccgf2HP8ENpKbXR48o7wfAzge2XggTwIz0e+ZmK6BANKn9HYY0QaUeG
FFSCc6Y4hGj/wod0FjfmtZ6SddvSD6Nd0FdEXIRKmNyeV6bUP8rTmn7oULGRxKssORE1WBNHKAUn
1ymgmie2WzFSJQTkaxjAkbdk8cNBkY4JsMEqqeDZkW3IpeNImX7CWLAzXmTm1SO5cZtxJPaA9pD+
+VzNouVM2LMSsWaZ7gQtcahUh+d0GNA+aaBFZ+wioXkMKbdip6iz04wLfswPbIAWimWgyqXISpky
pxBgfq/PuUOPz9AXKUc3/U2gsP4v75K9j6vV82C2dT4JHeVK/n98+1/NW2dnWYlqKyEvBLQ9oavS
6qD8G4Ds6+y7O2T1jFob5qmmhJkjIhU0/4Ce8z06m1S4w/gWe63ys9IxfWo1wXlhGQgD4++wglS3
CQhCUh5iAWDNjfiPqKxkfMI0vcnP6BvYR6rq6/wi6gLI2GHQpSc8HhA7vUm7RyVK8p7/i47OoSeR
XUeJmiiBXXPmo7AnOF6+KgSYbqz+ubBddK/csWIlTKsMU4lhqYfkXORnsbFfK5mzAPisdK+5gsoN
vKwy664xIj4osHah6FW+7d8E08+eaQwU77TzeTfOZstXKjXBuysqImTRVxuBd4PDYFoGFGcRn/a2
hSpWAUjCTUnQMZj96GS4xslf86sMCb44riHCDAjq9d5VkD2IwsE34HXpDqDPbvrDMRW5jh8Mmr5i
TlNs0oE0Xe9L/QwR5Mkummc7sMjfjIcA6mgRRJRdrPI16ZG8ZL/vZXtRW/CmIFW35v6eNvPfFJnJ
fLapeXnDL3cjkY/2hAkVxnPp9k/9msPFj69jtK/PIdIACS4HxGqn9rWa8A0xBgIy+wOU7DcV5bX8
aeXcZWFMU2p2VQzJX6BxNFAh6g99dwWCVB3GJXvy0+C27runbe5vGH7w0LX+Qz/0V6JIlUNMZr0m
H5QwP5J0eFWBfKzXu2WiM5bvXwLnQ7WIsUSVKh5+BGX0RxkII7nuGIB1F0bbfSJFAJRT+h4rEHvi
KE8OLZvTeGrG6jHv7Xs2+xsiwIykmhPOtoMdi4w/OeJfF/lkvsxxqlrfddCPN+sIny1DHrHAlXlm
SuycAj+EU0INzC5ulReOc/QH70/2Xh0FurjU+muwM9UKwnKn2ldaR8hLDMNBjYoZLMwdvhMHIu66
94KwIXUzSNMkwZnRXUdWQtbIIYn8kK6crnlB/f/GsaM7/KJYtI5vEJuALIU9JKrEa73LiF1qu/td
Desnmj4ZivSGRPvRWOhnY53lhtOMNsPZvaef5vlMlu2oYOyu/a9sX+qEMHfQRIDDNozeySyak4dw
el9GjBpsT8uS363BdO9D/LjokMgFArkt9+F9sryLbvgWg3ImeTyXVSA/DLAAJulICTWzcvfZoWg3
+5+KceldF7P5muSVPuffyMZ+bS5zThKHYYr1CwXuD9Q3n9oEzdIS/zUM9lO2+PA4y1uDSmKVrkxi
CK3bFA6wIpsRg5nCbfHBHfJ9VymORhj0C/DjgntVW7Ukthj43zQm5tfp3tCJ2pzOrN+FmMf1EJli
9A3mx2cVLBo597AnAwGwy/fxz2CYJEHm8KMeq/QAQvmhgqhboANPHNnSkjl069lGe/AeI2//8oib
lFkW+3p1dttEcUEeHEEylGOolklw8jqSgIpgP7v/dEDY5d6OjCRaNQLuM4rdI92np3UvIQXMH3OG
EjZYrLkal8IacYZWFB6r9bWAz7DZP4LhuceIsktkG8VByfzmGj8iG4yRU1A0leO9aqAhfQ2CVES8
T12cZkusSImTJEy4rNB6bi2jpOVQaMCz2iTpzO250M8SoFl1L6z4SNSMrRWbSvghKZmTz6+KzTBi
TFiVY1Ta5vkfcdZeDzCJZCutJnlusuIn4UNYFUqsx2G5dCnA5NxMUv8ZtQmd5Y2ICgfOtbh/8WKo
PhP/qTLM7fFpXEtQdPeCVzDsCg426gqcxW3K/uU6ijrTfjjJVMOZSof0Bya8T5obLCuOBMIIQgty
0kKOG6Ap0x6/FPpFDOqhBRLxHbqIAlclI3J87BHVuMce0ZQATGyLXvSsVC3wKQAqSiBwseQYJA/8
lnvljW/1n9681/wncARWS2oa/kxV09iueupuoQT2WVP5O5FhUBmcTspVePqMA7cSFcgfxoqvWVCi
o/NLal/LjDCz+oAP2te0QNpoLcTxrTlFj0KSvAjdAQaWUq3gG7rlB33+BpI3gtg5ebw+WSmxjs7T
d5pfVrGcXAr1VQHNenqZpcBpPeTQVWvqzbyFAt8vUAxfyVVtAiM8HSEa8oyKSAgLy9McrX/pMrww
+dcxa17Zj0Com3bvVDPksLz3QsRcKH551E8derNqQDXVq41r3miApKvyat0giP2CQpO6e7gd5ZeU
11Eu6LGOYmKViDbRVvS8VtXtZH5ZXXiRII0siL4DaqB98mOk5M3OEIqkMDBOU1gltDHHjwoQXSl9
lRRdgO+D96L+KSBJhWnVViygBmwJ7JIk/EHSVPI2eWp2YuV/a0NB7GP/te0r7CPTh99OnEcqoh2j
1QFHPEcvAypHaGpbMYjKH4W0oDI9JDyiI7dN7/r1t2oqJAM3oqfKm/Jp1a+4Ky4prxKyvzc6WIk2
+rA4sfx8q8AnQag6ijvMEA8MmldLUKYqGbcJdjAFxEsYeJ11m+dh95GrtNn7f0cqJNKR64bl3Geo
uwFLT8D5C6EtmTF1Lzi98KLBuSfnOQsmpFv/5RLMVMprk7E4X5AWjn7RHlXAkUoS/zjSBrejVWtC
bYPyUj/ZAGURSpUkIsolwJkGoriW/mGl9+DasmokbtxVaZ/NiTJYNKnkLdg6IhKUcXxUVE8SYTbN
MQneQfVDvB7pOO8oxpzRKgb2qSoK74mzOIztA5iM6vjCwlFmv7Nt+oUymFnUuvnVaH2TeCvVhTCr
eyFF19YHbnU2FAuB/PlrVDQuc29n4jIZN8FkgCwYUK1s0EgCm7MHVVdwKQrwtnhnev+i5uj2ZejZ
1NwR7YEc8FvH/NGBWnAAoHooitKBZq/rRZ6JV6gPdedTqqIhF6zBL4Mecmb7qlOKzerc5ZWwnxtm
NWC/ktcJ70DxRPiaSDaBG94yHDpFXUb8aG0iBkiLOOlv+5kanb00CJfV6306I9cJA2HAqfeQDomY
7dW6WTB2ZlhQr4DesKFdllf/ezpVMxYPor//yW0vEINb7599sK54gzxmzkHmB7fJmxnYU325gJZy
bMeD6aOuYSwPKitZ0DKmar5UpOal1W+zbA+DY52E84z0dTNBJzzTl2LoIzRrJD88NCV7JlOg2Asp
bH2tIqRRqgDeDZ1GS1CcJmq2e9+/6dJa2SWaHscOWHBKx7vOMn/1QfiU2PRujEhCTWgrqdQRAb8u
JTWnKTC/ew+e6ACOohrZgMjWun2bRccs0L7Orqrd+7u5xXZYmuYhg6c39strEppkCi6akkFHuddO
0H3vB2bBZDXXKxLGqQ7UkG0kYntmWtVPUbv9rCuK424gj0K47dYhok7zSSBO08woDw2cHedlGhJ0
xlBUY3gqxPEHO5g+BPm2cQTMkXTxdQJb2rIBWOPF+bUXLvAj3FD0RLdfSKe8TMH+7RrNj2b30QY1
jRtZ4JkRCkJ84PNcOTGdhLWVJ8CTKdJwSNNHfnNvt4jAd/HT7JfflmvfFwiDlNt+WJzhL+ofqKfs
BQQsDBNn372eM2Z7T0inMKP6V+sWBJ65Rw+GXV1UvXWENaYMUniJGaBqP74483aNqBCjRpXptvAl
0uDV7r4871RhjVDTbJq/WO2ZCjU/hGmfGUTCAM3pKazvMHDyhuAWVwnFnJ64QrwjWqpkCbFZKnaI
yCejKAMSw87FPJuqNQr4HZb2VBslxWOqy9sLwiAMDAhww18xnALS8Y2NowtgtXQbyqEFJ1LpZnvr
WCtGElLb0jy8G9H/4yALm2KyNFqbKj8KeGamJkkMVgg+ptZDtpgb4SYXMrwms2/PEVLxW1Gd6MCc
bNaLBz/b3uBKb43bwD6KZLOhmif4vK39MwRXNKhEOf1dQxOCThCnck27X7Jc7SmSSUugu+Ywk+fX
nLYQXN8CGuHaKEPtN/DaFEswM4LI59dqcALBUGDL9dUHfJI37qWD/45Z42Y2Pqcah1JrA8pYxoiP
SGUYwgstyW5Mt0QVdGJSyUIt71v+fPpJsT9GN02v0W9v5XeHtbgVTqeLRQPtLusBB4OEGoAcT6pK
BSuEedtgaboZPB1mvsEv5JfO4EI+/MlTCqYQ2z21U5om4S3N2R0k7gcnhjvjCFWJu5UZzK317to0
n2KZ6FQEMuufmevwSAJPUKG2AG50xW+X03gtM8zXMmHoOIZEkcC7fku3ckdR0kaHZQ6YRYpDsGll
24L6huCU3bPAw9K3emBVm9XSeTNcofp22xNpx0PxMWK4VwTOGI55tPvv0oPrOibjv8nE12or4CkU
Fiv28UElUCJCm2jObck1MFLGvdSVMLB5mjCxm1Zg5Huogd2p/5xb4O2AXGVt3h5Z/jxCx6aCVUe2
lMDldhlERxgQqy8qh3vkAT2E5C9Ggq54HGSoCPslMyqim4osHR4POgmFcRphaNNEhY2mXqOqTh2O
N6JwkKkcBsBVUpuM2ZSt7XyPpB9qy9SDqFN0TsabIPRP4hXkHfUHw3hTjuCSo6rqubbtQeELIZ3K
LgIByfK5n2sRM2SZEDm61JeZWfzLm+rvZi/hmde0ME+/vTGg1yQ9OiZN5w1TgcD1CCw6coa4DE/i
J3T+HzwZXkh3ooJSQOjN5MFLwBqWyBhRBqJphUmakHmHZfl0NyRKhvImVWaKuWNQ2nU2soQ8aOQA
5oRGgSgwOAKk4mqj97h3H/f1Y0FFRtGdSxq/QonjzJsMGmSC8gUY8FElJGTNL5RJlP52VJVcKYoQ
OOwIdbEGIhGHjFYphKfujb7TWSNQ5MFU9s1uCvi3LJAiCuU8aLEZ1wL5qGSyxVWG8krvL8UcfQ+b
WnV8Rn5dxiQ1EaGZD/VjgjEDwu0RkvKD/ycbgz1sgPDzeTr5Kd0JlGtIWYQLSvZDRKi+wDcS8qRB
/VZULfTyLr8J8FRLtN9FM9Q7uHtV7T+bwfCTn7pq5I2wnICJgvDgFb/t2KV14Iv8+CIPvgf2RxRh
KfI0v40RsGfCMWlZTkcNmNqzqvoIXa7kgiNZxsb03L6ifpzd8bJkKyBIkq4+W+g8FXAhMTLnEEzM
VU73lr9wk5cFLdxGGsKgp8UHaix0DMzpGUTfnljcpvl01/WnKo0FWDHbdirPpZ2ZhtoA9XGQ4Ic8
No6DR48hQBxPtYDgLIwh9YBJwx07QSFBHU062bILyNzQHpkLh83RhCEBSeo3e/1WHRM4J3Cpyq4Q
i4n7bIb5cOpLTykWqJ6HbF/BTBLazYh57rageViov/szenOkZ/87fBDxpV6bWaihe8vtQq+ahS7T
+K0Cezk+8W824Vs9MA2yy6BQBYPcIC+ULdT2z16INqHWQZy0jCLpPM+IPULqR3e1vfWBQIy0y1h+
ELH/cfbUGeKFIVKU/k3NZs7JRbHOVdqqYNZyIgWj8i30tKNC9S69uRpVfex9RjN+x0Ah8Y4Erib7
F54eBEguNZiS65HZjZAQbNKmIuLJgRJgCGgtBkeCr1dMcv8jSrNqVAUnBy3ZLPsnH1HPSs4kF5Wm
8qa8VrJQV+mTiFPEmlQeqCMALPdAntjWjkF7DCf/HexXS1p+EPDXGlsAW51ukVeLaoaaiWSkSjd5
MMpTRr1ClETmhBw76CWTR362HoTisBF42p4pWilqPkozBZ7JG+oZcF8EF6xp3dBowkHFulED8hjD
l8R3/H5Sj7T/oT10tnpVDbyH2PeHxULLA8d06eTBez+iNYRoOgwY1YdnjkNAEZfJ0bxf84rPKFlr
SQTBgByuYrTONa/ZK4p7v8cNr5Cl6BxAc1SeVI6OMD6fTmttfTDn7NIEWEwFR9CPGbzKH8zUiuV5
LBPeo8YrNk8Qiih0/5F7AntxypOEc8Rb9iCtV9NfuDQLHnCwkOyeCOI975bO83uIUc/rwPiNggYO
hp/mrn8X21/F9lsShyJ6y0nYiKYNQW0eF8vB2r30ifc++A2JBiA/e8zu4fzKggle2Ubgl1Gi2LQ4
eHCMtnYTGIquYYAh1Ec4zLxZdiWk5kcFGmvtPFEbG1ekB/33GnSl3lJSAhACjD5LMq7bUYdE7DhJ
R3ReCtQmzRUOPKFdXA+3vP4r9Dlec8I8vkEGQHRO3o/W1UBKM2RsRUDfcdB0d7xu8Qx1owsdhtU+
PoV0tLp4KSzZyR6Mj36ev7IsvNNVfBKPDlqxtpG/OTcV4Ye2hR5yXOyTMTKhCr1SebB6WJFfQ+EU
m60lrGv/ZRj3x50kRkoqiWnfw7p51HXGdTjo9zIMsv8CuuT4AMXSZX6KV+8Vlw2eYJzFG0NCyYGy
FZQndXoo+qVOsZ6Hymsd9np8bIEhOxQDsuUeNW2wHIIRG5VQPI30nSe6AeX1E8a2S8gR3eUGb8WO
z3oiEItsYoZIZuXxnykz73aGfRGulJVxC4xMb5R15gquEQU0uI4BWz+xqvdupxG2VcdkQfAs+673
mqCK4nKiDMTcsiK9U4qZ58u//tAcZkr+Eqze2bX+p7YEOQbJkTpZBYQRdt0GrLptJE8ZxREPTaB0
Yko77RoJw+QVY/QoME+t98NjpkgKfDp7aNkMSXCuCarbip15KZcsEoBtzE827RGTuyraVfBIYkTh
J6QRYoDD5yDSPjH9akCkwb1orb+V3QEqAWzSpH3ayRip5k2XPqwF8I6RScfEIF/EtqNSYcO7E1WU
etoECSE0tseOp1VTfjhTRvSuu6hkAimsc+oHLsdtprejs8KT+EpgMKrRQpIHEYKA1ZSMPGHbraZ5
j07ir9nYnyxsh2gL85wnp8hJ/iE4EOgnSKgz3JuiTRlkOCbDDaXdv2rvEu2R92pA1aZPGO5P8O42
5E1ZWRiXXuXSAwC3hPrjQXU30CKVyrzoV2JgJbAQolgJfoQ7+unU6a+0qp+nTdMY6Y/hFNaVc0BF
GrwBF8lDMwHhoprdF0EGRDvuEn9t+F8mLS13E8dxmihQh3/TFntFJzXeXedaoYK3dQ/hvJ/ZDNqc
qhxW5FpYLrQir+S5tNchFBR0T5d2/EZXzEnIomHZKC8ynws1KbupQLNoXZwMhLCbc6GkALJQx+eM
nZTnU2y8Mn7GQSXWJlFJkSxY3fgx6wc6oUCPl3uZqTDrr5pyO43BCDmteRiYeR025ne1WHT+UqMQ
Z1fXbFF+KHKo1DBHiB9UV3Ypn+hPBNv75Lvnu/fuzZT5XpBhyKVdjDgJwrlHCRyEpz2ZwSIOEJpu
H34A9MelywY1Nohxynohx6FoQsRF6Mjm1YqfTRFJdmtGnysusMWDh/Z8n5BFqtyrTNY3sb14AoQs
BXh1NNvgoujbSadTH1p3AV5E29TxvGeZPmaoPJZeowZkA7k7G31nfZUEPfFeIQrhfgbDtqTmphp0
C8sA1ykjLbQuAOIDXGH2Lo1DJBNFzLg6GP75SM2LK5B8suGC3DzOZU1DvU39iLawYbrVlCE3jg4A
6nLQUxE9CIPW06ec9bXuIPm9TzHKkU16s5TbD7scAFTKe2txHs7NDjTD97H5ggoXwE1rHas2ffRs
63mI+je/CV/GxnrMpw2DY+QOegHJhx3atLhhrmx0N4p9OJVBReCP6Vzz9hp0KUdyz1iujT57rxk7
dcV0D7TtY+/FiauHtrG/8pI+F3JrIOg+ISByy+iu8Orqd06QW9nOcYorKKPbem2m3c/NR6z+Igtr
KOJp+MGZNi64u7+Lv34lG5EesguQPk3kW6e6dU5b0U5HZLYOlc1kzYQHM9Lihzu6v4LC/uHRt8ug
xold7QY3fhrl6G/v0WFFTeTaid0QDNpgHK6JBrpVnQck1QXhAMMHkYHvO2LiwOhtSq28xLpHLKmj
4Fuw7OjqDdulYxgmrR1snrYhBGYiKoBxRXAPZ/aBQm0O282/d8OZRCRZCKxWNNuQEH7qbHz3tNpg
wIAHWdG8jqjzoj1n3uTWdGe0dvpVuwwY98eJCg4AKQnG8LbXkILaPmZ66tB+9lGJXFCZxydwQBbd
mZYHY6x/lYSzVp3VB2ufH1uneuiX8efUlKd83f6SyX9vcc7cR/gD1zu4X0T/cVj5YFll97KivnXh
GX7HbixgaKAtli+e9RgW9vrHRMqMUQ7ei0WQ6JvVD8py0iAgNmVL3TbBVh2doILMYfbHpV6/fAK2
wpmtSz8tUeNt4z/rTvQ7mqQC7tIg3eXFzNBFjQ0b8GtymJqsHlKDsItuyrQk/PDeG2/kkC7GCfFh
zT+n5tEF0zsFkJRYzfrHjGF4JYhI0LL3zujjp7Ey83vPr16YuFw+eS7NSEPK6xmc1EYJ1yMvDqYH
U8Gqh0Kcl5qO1MI+9mW87yLY20NyqHoPNVDU+rF3A66s/TuYK60QMM+z0iElq/obY4SFzRELQx9K
TFF9OrxVqmrlP13X/t7r/d624i/47nRCDmhoTcsLwrW/EPw9zmMDq2B/zasEoBFBwKGqro3N+fSY
hFu7/m/GBP1wWvZ7uzjxvde1jyPoSOcX9w2tM97s9jD1vPJYhQ6q5EF2WVnTr6QkQbSE20tj1m26
r7lbqQxE65tVF7CCmeu1hOsn8s4u0xPcD69hfirSMQwiSuk+M++QmUbAZ9ghFkxw88vyJS0a/xQ7
s/tezNFpb+L7ggLHhGNvFoY6OGVmnyIhSkkwO8dmGCtY3SM8h/5gDlFz6no0ZyZ7OfWMrkScCanG
aPgdwhkzciKhqknIkIXX+lN1Wi366BKXWaOLkrp9dA6dSb+14WdMHzHyD3mnLFPNv/izeNFDYfqv
fRQ8e2wmGLA/LCbq9BC2jRiykzUXN/m4fhWWmJpUH5kOe5kzYruOAyZh9M8+Lz1ZYewEDhAnIWUK
Nx05K2g2rvmWkDagYRc/ERu8rvAGjJiORf3ZNoBaubRv5hGpgcf8c6s2wosVsavjGjLbb1khaVgV
XqEsEghZFnGUE8+wIIgsoVpwaoCBKOBCe979Du4zMzRoDJgZ2YiY7n3NFPu7fWzAw/VRmAPU1lzX
vqzhtw/MPRTqEozwWpiXVE3pp8VYu76jlgsydM2Mr0uPu6uaEL6I4/9y5zL6FSwuund7itTL5r1n
TXKdOw46A3u6HTYnKX4zgPAOzw/elZs7A+Q2YHm/Zj/7BcMk25huPAoDDbKOG/YbaTTruffgPabd
c7xhNQv7Nsz3R68ii+gdptdmfpg/jvv2YLYeut45vKjQWu3LJrI3yHzVkz/sT1tmdpe2OwSklOm7
BUvSSacNmo0BbAx7NspSOPkzp7FKuaXaIk9p63qBpYVE1LDsBhQAN3nMl/F1CWx6Dsr7zi+P0w7k
gCTrHcPaH4wpIQdCvvlgxtBR0c8hET90LSNu48Wfbil50H5QMZAssPzmEDQ599ECqHcb09w9A9VF
P0CuOIGdZUbQQXm9I4CMbcSMLUkpZlvlyayItvrgXwsvDxTM0CKqHO6Q0kHQPIKMzF1BZ0cKY7qk
dzRg6rpxsszoRu8UxqA7UTsAgSJWJlyYQClbqiUh1gMwJGEMzU6duPSHlygq7nIKYULiSMMuhPeY
M0RygDP8LN2Y03W77A91DoVlNdHVYtrSsjLdPSWq6IAOtZ+y1r5K4vGzqNzfK9GlYNZRBbC8dQ8k
ZjeGSVScts9tOSE109MjuIG4s7Vi2A8732fFZxUSm60n+MVCv9VyUKOqn0wruWn6+claCw1iOItP
mnZKb2B+ThLBym6KJENH5m+ngdPGh0oeCWKABlI9LJXSu6nyfokwNpIvrwTG5NRa2SCmpNLbN1Nt
IOBbXjmcVtUnZdtsmldANFw7g/PJjkk8930FBBxIYCuL4b28vxJZptIomBexEB2GFFwmhP3Tp4IC
zMxcx3aMLpPC/+Fp9nlTTQwv6J7FCygI9FVZJYH5aKwVMnjz0XmASMApSuHXhM5RgNqAEE0LXfBF
HcN3uqA6TfF4pmvb9IcQvjG4nam900PmbG8EmoI51w5lZI+PJk53ayEJWgHZaqV9wEkwxYLgxI7T
k/biICoVniagHMFTGFV/2KnETHt01HbLwOrDnf7MNTsm2Xrj1+11ma7PJVbHSyZkV9sTQuhSKQmp
JXllcKit7rPYOiitI2z4fUyOgwtxPMSL08JmdvfnvoCxOWYkq2uLh67TaxtU7kLm8wzjEDsnVXqi
PjKNSAAY7f1U5gjrklumwRUzir+9vMF5QSIbEDkbSIsXyGADLYwETGctCO6ppE3L4nt6QoKUhJYY
W4huM+936iaTKrT2w7ieotm5U5Wg/mMtaOCK+9ECPIurWrk+RXm2zpKBgmCEl4ZtXABD20d7LS6R
o2Zab/Sm3i0X3bASXb3MGx+rJj8VQDp9mM6qYAtzsIPgAI8JiPghJeCdqvxlYJBwWVC4xJS3q/kS
V1Auiv2P5ag7bDmqyqrn9ibnmFlIjiPlnCOkapclatzJvT6ftYS1bv3IO6gI74d5fEg5ApQ5rz3/
Z04TSQzx0uinq5L6xkQW7FO9a7rkJ9L4V2Ww3tXZ9K2KPSsUbZHHTB4MjpnCZoFtBZn6JpuY+wYn
u0DVxd+bf6jsUb0k2yh94ApS3clFQTGCvEFRYiHIUUthw2sMmHsqWFvjOwVca4+hBZYc0IWBKGDn
96AQhTOcegXWNDEbv10QG49HgbZVBuHz2IGJWq25UYghXOuD5jsvxy+h37Bu36KSSdnYNyCUk9MU
P4nLHh07vSLYOzW2QcsStH7DKBCtZBlTiC6hqZyfe2GsoOKDF0Lzn9Q5Rjd9akiw58JFdTU41z73
gFnmjI5AncNv7jYz+mdYU6YNFT2at+nzsDS/pYIUp/vP/6PsvHYjV7Y0/SoH53qIoQkGg43puZAy
lUplyqVcSTeEVIbeez79fKGei61UQcJpoE+hapeKLmLFMr/5H4QDRMolPqtZPFFpvTQmEKW6uNG/
sr4KmvKUyyd27e71dAZdi9uQsiCebA0V148BEoxZB9XjRTwXGx1jitJnvQk9ASxrrQLDZtLtcY2K
QUX2wJj8fECjRMMjNCanc0wCGH9JJxdBneiFjZzg1ojiaw2UGXlySxDQBH2dwbFWrktzwZs3AYZC
Msfk2Hgq6+Y8JGRVdDwib2IsgB9eSBOaL2mxiE3pPDDBA9XRns5uep4vCHJ2jk3vaOzfOSyR+JVa
8UOkhgtA6BdufGs18S9/nI0TTyHC6XnPwOIlMUr3CnTQSj33MaaDVHD2ahSsnhd4uvlPNwnoVF2Z
pw6nwzt0ZPj5Hk4EWAMxbToUo5k9vdWqgL0b39hG/+ij6YM890nNgcOa6ruOTt+tHl0RhOIxwZ1I
7mQSP1Af6xDI62f36yhRwr/VXBFNw8sGtVp8ULhBTaR7S+lF1hrf1V1riDfzJh/4hZUvOwkWyzQf
9FZxqarsvrnwDXNlOuZ1V2dXQZxvZy94xzsGLdkobrrMzA1sp/AxKtWsn9AzCIP2c5SJP3NrXDst
FmXZT60yoe9+iLSWZr6hj69H0KgwXOJPhUFcunJ6m/B9NgwtTrmQmjBxXRymH4Vxov36ovoeCcFX
NQ7pSg/aZJNf6pASh+HdlHZXDc1rHRoDgluzOG9dgAq3Ge/daXpmrPCOIuPuICYh6k5jvLjT4cF0
pzMnCy9jEgQ1Q+yzqnfQD8RV2uIaMsjRqxF9vG8qvdPO8piCl8aT7LCNqMgREEyhFan7dTWvvIjx
Ek+6jTKN21LSz6UDUfkSYGmbo8OAKWuADrPGBs7O7xHQpyacRGZwZpgYeKK6J6N65eX5DJw9OxUx
ckvUUUv5Po/lg3EbSx6vwXE/pjovmPB/H4x1Ek1brWTnK3elAXc65COVALErZa9CsGRwY7Y4oqAU
m/TWNVTimS8B5Wq0wj1eOvpts8NiY3iV0bMOBqaRbKwW8V/P90isVX3nxv0GGA5EJ+/S6ZzDIMLs
pByQBnb7w9AOv/Qa70vnZI6CM5dpoi9RA26y67qMUE+2niUtXUoX4NTT9eRWF0sKGd9NqMaC+Knv
ykNlqHM9UNUtpXKiE+YUYFVqF7JcszVjn9jMm5zoj9jTzmmsjTOFq2W80EdMQ7DSzTVSR1qlwBsR
dVDLM7vGBv6q17x+xV6fnQZJQnB/8pDn4gW/CwAG5k3kPSuvw+MbgjnmJRLlJKcKb1nKeEdftpBH
9Wmkw+PUYHFZRBe95zJ89YrfaT4gecyaZWirLz0F7xs7KoZzfXjPaXRN5NCNDscoNiEmYgMkjFa7
EILa7MZ7QE0/Ej+/scfLNkSwxngDQnKe1oLD8LFIxZ/FJIPnLZodlJQMhqt+WjfKkGdwUBFEiZms
e69z2MlQr1i73rVC/mjZiwABmPbz+bV3kV53ev4pZcJoXtfcKWwTE6YrTxu6zm50cBzpxok8XSvP
5bAgluohsuyNp6J9E7frOCkPYdesQyyPATbv00y9S2U4eUQhVFpbpsKOUuvehL/jbGysFdowBpqb
7kz/1pHWbjTB+yT2qciTNzFrjdEAI6Dshzm52kaPvqc2iccgyRjpdpol7wG9W2B7GtyLG6jJJpIq
vSNWxCDatUiyWVnAqikJRLazpv40DSH/jJROrvlLEIBCukatxFogDjBInSx1i7r6Mx9/yYEryPGG
GfPkQo2SaX07t0jFEf0Mi+zCVFesgDAoz/Rn06ddji3iCNEdtl7yC48KJGBL7mfZtCYO1LSF4jbB
DMfAH7q510NxvpQcw300J+YhdzzMUm2giA6iaaO3Uwn6CqmsulsvAXLVTTb6VlnP4kqWSyfs77MZ
AHyV52+dAS+kQq9DJIehSZ/rYtwtHr3C1AwSD3HK7I8Yhidrtg5J5+yBMz2hjPVQ9IzuIkOiYT6w
Ot0AuVidn4a0XBnfwIpjKN/cE+bp77N2W4nGXEJZXEh11w9Ilix4CqL1HZzJtG83OGTu7bhedp0M
XoFPH9rUvqSE1T8dQGNtshtzZN1niMD7TXgzVPUPq/Nx1gqT3/qqc6cFafwAk/vlQfbqMHUKclL2
5M9efZZW/mu7oB+g/Kcq6q+LyAfUMtkgCpwUT8mmfHNoayUkQBOaSPofzLvy0W1qSuDEfZJt8TuP
Gk5vs0UFt6pvh3n8KfOEGZdV0sQwoNinYBLGOv6RexUqaIvuaoH305nK1LiHMR0eHROSVYmbANzu
+bn1unMYcTgWFNIHZCJZp34owDlld6Hwto3ZbwKDbDhIXzJ0g3UMWfASLuJmYzbj5ViRA0wDdOb0
91DYyBv4B9Tat1E9MbvJpl3VqbuxjF8TA7uhsQ02catuvWY4H0KK9KwNz5uOUalO9eHl8NQZ4mKG
evEs48ZyJAdyfFdMcUI/3uYwLcqbEjH/gMA5+u6rh9/NSv9sXMmnvk3ecPW5Re781sxGDjP+g6FA
HGmkTxlvMDABUIlVwTADAVlm5IyaCmsTUGFxKXcGOOF3hYe587ZmUz2hK4h4WjXuo/ZPnLw4dYJk
/TNHlddoTr19YwFVznr3PBVMhgBGkx7rV24Sj7RwSak7NJqJ0NJkxQSSyZv+W00PmCUkleCvhN50
NnLAOrXYahtKDwELnZ33ia7+zVVUvL7T40BxVDateHNmhLg4l5GdrPTkUx9nbHarpY5pBvw4wQ0w
W6Pabs3utHW77YTUgH54w3NOCw3/hwSts6yYfwHYrc6WbR7D9oGR6KOVsylClCQiJpBQiQRTiQj2
GT9J9fJ+EuULhzJm4RyJI/xLBTnUdH4zvHFwztI5LcPRko5lC5ohXsILPWRZDG/lcJSZIWNXUL4J
dyT4fezfuNRk76XdbqZCaFsEw+ALDKTaGkfq0pHxG4YpbEMdnzRp1wZBpiviqPLXMFgZzaT7EYkv
mzQrg4U5UlqSNYIcZca27LBwO2RDeKdrK9+NVvrAS2py5GbapzX0pp70tKOcnj2YHcTcslDPg8+H
TMbhBn32g0v/Rta4vVgeGMZ6uCtTZID069LvxkcnBBC83gpkY0Hv3cSiRnwd6FtN0yp3xgc976Ik
nVV2FTICwwH99zucT817d4h+6mSM5FZXGi1J7WgWZ1rRBJTrK8fYteislxx6EwIqCJsXFPGp0dBl
RlEzsdZuhCMKUgcwdDSCfQrghtC3SWJx6ElpYs4UDbOdY2Pl2qj+02EEkyOz35hznHZUrwmxkenq
uQs9Rht8ofWls4f3GyQvDLzhD+odl/qObIKZ8idSZURJ+bG0XzaKAlL/t7kJwMnBy+b3Yvqlz18v
SQ5ArNa6KtcfzyAoLN0zX7uGtqR3TjcMm9b11kJetgPNMp5+QPcxhBwRQgAjtxBpvwdANfjMvBB6
id8CMFv6xzSMxTHq01HAskguA9tl2oS/h3wtW1iEzNszgIcUL/uWzpoX9NgSblzPfGiW6dBwISgK
Gy5gOHD0WrSYvQ6bMUxlSN4XCEP8tq2t89IhEwyYB83eDToCaXczBBN8gQGeBcAdB4UVTwLBdWk2
MPP1zQNu9KdMvDRuRb+LJU2vDYtG5xIe5MTcIn7DiWWV2UBnerA9sWUzRQdu2ownFY0ctGp6IpRz
Sm1hWfPvyZuge8Wmd7Vkep2wSDo/W49mam7H0kMsz0yvdbmwcPPSac8aHrdr/csgTLCadPZTodUp
SLaMe0iEkE/JTLJ3iS6BURPj824279sgg6/S7TjLsGro7E2k2yaUwhGVH/lIV4v16BGhOqeg5Gsg
3zV5cLZ09p50m7ykdC6SFhUa/VZMWV0l/NyYxWcDmwsPMCBMP3seEn8BkNhrjdcRQ3I6d9VOZtXt
EvovRXc9aA5F5D66YH9O/Biv94Qoo7ETSYOBDvuyjb0/WCDtc39Go8K+G6zupbLdx7xctEFx43QX
wpn2oTTgJLuXRGQzVrdGJ/Y6CgsD+LI/PER+fQ3+6zzGcktjUUUyXBgzTtOVu+u8ZtMIXNKGwrTg
B6X31GPrKIrOVbnsIg7Z3PKva+I6Rk72e0n9AqKmYtfgzgfqx4a7Nylk0lkxhEKdbGn6b0XOO9DG
JD4zw89pDdXlUywHeoPV3g7rJ0WvZ5nip8LnFK6W7k4lDj10SpyRlFxX+6qaH6FeM3JhjG489pZk
RIUbQjv9buWEkNQtlpzIK0BzW/LHfpo2jlPCT7+k8UOjf3TH89RIyzOJYto4ouvoBqu6w8unxe3B
luskDTFOsdeO3Z0vhQB8wqPkmct8X+DKU0ZnVRv/btzht+7ZOG6LcpJ1TwU/AYrgUw8KVUG329iN
7sAWtGRo5nP4YqBosmcNbxu4dnFvKGjoOeaVdFVBsNjmfQWyDAkrhIcwcInNbWWKrezd5yZTJI40
DIrhzU2HAYcXpAFrtdfh3x2GO6NFPacR+S1A/lWi+0cdZjShdd264a0gOjQiuaiX8DS13Z2yxm1o
d7sc0NzEvGAq+6cwmM51FPNwRLDQmlly/C1Efo8R2iV6/Cx1YCtVqF4Co3stSXWAo+cXJQ2uEyy5
7gqDJvQ0iG1H1Bp6666AFRhF5pUOR1qAQmmsrzXsay3jUw03deJczHU8bewkjFZ1mDWbPgjaswQ2
AEKZuyypE7Bo2TpL3vkKVwQxymS/exQhtIIOkXxYB4wJIQUlfwCsgBztLXrJ1t7MJI5gcBU9QK6z
fwil+RTNmEDFLaYgfbog98CklEyjIzXWESZP/XPqzktR+t1JRO5QZCV/00zOIzouNQ0//VmTxnTh
AYdnOT1ub5bAVmsAQUNsAu1pL8sivBk7GqlYWuwaD63PlgTHqsoLeOKrqDZ2tgVUmh8E0hv9xKxj
n2UMa6bsvHPmy7wddl1k3zAkfrPHaBOmzAnDCeED3qwOPgHHa46WrO3ba/xG4TxP8Tk2m6vEKegM
FEDPB2RZk84+l6m1mWjF2E5wCTdZ00XVvrGjjQ5EFgD3ejF2YYkwVjufd6FCE9DaZxgv9mV9OdgD
uskxRpltu7VJZWDBoJsVGOhnq5SCPbvPEQE9yZHldDDsdiz4O8PioQESZdnpMuQt4wlmTGEBtizM
qJXgPfnnkMYfoSDQYB+GP/h+4CBVGAdZx/saFY6uaADt1hWc2FFlDG6GO2QsqXFjrGlNUe1qB5Z7
2Oc/k3L+gT4xid6SDudlifoeLGHks/OgWXUOy8WzHDoyfo3bhv/S+PlDHAf8f3ZC+TIzQPaRwk5m
qgqEvCaoXwYSbidNOB2weJXrUA1bZtIRIlTO9dhkMPX6+2WpwnVRgHBKJhdvyrb5QyRUp73bUjfW
Nu5bcCQZm2vF2CJHFTnrkcalUt3Y8fgL13fcgCP0nPoZocploAMaxVeVMZzrxlW47HTNjkQ1LYyS
+oOxPX2alc84mf+uO3mYxb0Mor3tveg15mtNxnilfx0C99Vo4fJGP6Iqy/URFRW7ue1/DO6y1yrj
fR3BYIEkxevMqUI6ljWp9UU4VKCJ25uqB7hPs5sLac5LNrZXdTeus5DI3k3GmcSUKsRLEbqYwyEL
SodOwiDpiXv5GQ6Tp+QOumNNqgQlUTuKk3EbnJgLPsyIHaTLRod92imAdUiX6fJL0gHNs9AA6rEO
L3R3gw6bA/ZPD6eGXJ5qD2MaO3RP6PKwhkhN6NXjsaNnfxgO6kaMPhKAtq8K0NgTEp7G26Q7XkyX
cbtDF3+rC3PGe3nRnsdI0GHmgyJLd1orrBXoO/MsfQ8x76ChvfxmMfJtmafn76cUHXCXt9Iw4600
WYLWgQLkhKcNco3UncklJzn/y5l02pLXzfxhD9JL/8OQHXkP3CH8QhkDvjbvBwaRA0eNbuqSiFKX
N7zRmtU9i3DDCeq4Wy96rrCWtJKa1ucr/0I2YjKDNxg9GjhPCPZpPzvPvS0BXei/hMQYdaiBH9A0
UJcjiMefmDAzXkyoTvw5szKLCktvc6BKWn9IGN176sRHYxhSESh0f0CHOgN55BN+BubtRi86MKBE
WqLEph0A+02plo/K5aEnsQ7b4rXmM8ck0WaTrHX5pacBNSx6u9UCWTz5O9qsCPfawoR/UJdxnTn+
EA2ANHa8xwS+6YB9p7zQ6zKtt5FgHnkGAEp/GWjW8DYsk4RkqVZTTNn4CmUNugxa0Gh1aSwY/MQW
m0M4Grrc0guQR+jJg+lD6RKNF5Rnf4wgWqE9iVU5MvlBAeb5ge5O1rzokB92yKdHF9wxfguuuevA
XJOX69JVT4JyEhcz4oSARjr8dOPqrBvuecu6HNNrjhYAQG1NKmbd1sCRNKNUtwlJ29gClvGChOiJ
hy0oyAOdv+l/n8voeW18q+sSdFz1NMl+1uOFhKotovNtlC8m01DyfVgVOvMmEeeueO5o6YGVZWQF
P3inuh2YoxVQcmUObUPRxZ49kiFxaRb2Tk8lfA5gp7d+zm2w5n2MKYgfka9arRKEPDXLSN9FGl+m
COZYmP3pnc7SUPH5e82OcAn2D1XcnmYCRTAIZeObbT7AdMh7B81fsca1Cl4Tb4+qQ7va1Igagk5d
0+PUDwdmiVTdtAVgFGbajN50gU/rXYus8gx864Ql12IJyivRQEteho4SeruQs5UA6oGGhij2ZZjH
FYsWWIKcfpLXj0OF7pEHI+UmY8nRBcspDkFZ6R/Xz5HLfh3Wy2GMnIuKEqXvFWGFba03k1s+6PUy
osilB70lpZjOUXUJRjXLld/zSvbeaEHfh77JLHJkG+vOYQYJUobjNn9f6QShK+mPpzyNNN+rNToK
7DA2zCDu3DA/0X/cWSEyvOoQI7jO3yTHwK4E458YWumZUz6wdIAdQVm9Qo1hrbclnzQH49wwGMmL
H1DtL0ZcLYBWaa3gA8mj18LCQGoqrrZWRzqUP7GQqXEY+PBvslxY6G0yXdBeYNEOldrRg0KHmPQp
D9E0UD3qD/AvgqKZAKiXiCKU284I8DeyMcaithPXwHZOAN9xQj+F9jsjXpc2erVajYvMZNkSPs50
GsUlAiteIXcd05tPf5UEM738Jhn/tvVCo/xxYnsF0goAH0oMfDANYDW11ST9N75LbqiV3ndO75P9
IUYLp9Qq/MsuD9f6ji3Ct16zWV+c1/RWTAZNDgkRZFTDiyAwRFv2icfgzjaZawDQ0jWC7hYx773U
e7FL3mGvBf7uAF3oQxKsbdBYte9viOj64uxa3uHcI+Wl4gsZaWuFe4uWpwSO1zUuMlNIa2XTdqTV
LPRMhoeETajXL6/dAKsRYhIoLNzhWVj6fPRvE4NGmEZd1OI+GVA4j02g7fHt7LbXkW89WrF7MSjw
MZ4gnVI4opqNeV1KDxZlcZGNIeSzqH1zxy479QwRr+YUi4+5u8H5b3lFLvwpkt4mVB6B3KUGxqik
yeERl2jM+VAZ6+UpmSsavXSJqE5bhtZNmNHBH6W8n6MQqepqEcP1mDZIYLvR0GzIcIL9IPDWioZA
bRPbXzRIH8e3f//rf//f//Nz+q/wt+5DzqB8/1X0OVIgRdf+97/df/8LYKj+0+2v//63p4SSQB5N
wMvoV9jS9/jvP18PcRHyl63/ZS6+F2LPDo69LA5lGGyHAc/FLB/O/+PrSFNIzwXhJWxUlj5ep0ry
JpVpsVw7yQz5dBppt2SCkjq5/vpC6vMDKZJMU/qmZ7nSPXog+meh6j1fXA9ZaKBGYlrXRgX+QfTM
5xPyw9OuV0yb6Oa737xL+fnSviNtIZVlS8+2nI/PaGZGGBVBaF+nbsKKxGCe7Dx1NHGUNDrby1Qt
j18/7efP55mO5UmpFG/WtY6eNmRoGPX9gKJYSMPUcGo0h9JJ3i4VG/frS+kv9HGleLZrm5atTGV7
wrQ+Ph0APIOOmTFeM2Wyd60qQudUDDjeirnI1gPyyyi4x9W1aElfxtAmr//6BoT5+Q7osDvCsYVw
TKrfj3egSlm1sxXZmPikQM79sNkggYgAwDAXiCsN7tiQ8iFDsIho3jJX7XaJl+PKsXQWys+mQLlz
iWqoEQhaLj8bcEgXzZgJ0E+WAeGtc9V6tOMHUZf5bagIezBiXCjULXL9newP8xjVlKSkqt2SW7sU
xXRMHdy20dQmxdg7gPFxWro2g4mhsa4nzJvv3SDvLkI/X84Wy2BZtCQO9JLNBCVpAbb765dkHa8I
13SlaSnHMpXjmYCJPr6khIjUWEwAbvmMWnlm6a5EZr9bYyao7rUDvfERO/krHW1joA1n2YuFRu/X
t/HXuxCu5ysJXsnxj7bCEE9+6DuOvApG3NEg819HzTeXcI63G0/qucJzLN/yQaKa+h7+EboqWi4j
U4/ytiAzd7Ia72gPoAhjvux1qTCI8q4nFodslivIpOsxpkof3/zG2FfVZuEobqvbYElgnCPQTkYL
Ig+WmHoG6sV8dA2Nkdsm+XQydMx9gJqgRAKdqdqM3pNt5ohdXMtvnkpv2H/uMkKxY2GxZyvhS5Oo
/PGhwK9mklZPdlsBAS4D8S4tcV9E9oDf0XzAlX379Zd6j0r/vKJQngChTbj0iM3W8b4G4WjG7ewN
17mZhRvbGvJd0+b9WTMKRl5d40S3bm2iWNKF9HheJllXP+w4DDbV0OagxjIhL76+pePFo+9ISKHw
zPWEI4/PCmEixZAl+OqFXtyez0MNxoV4cJ7XVrP/+lLHa0hfSrKOkEg3LQkD9OPrtuDudHJs+2sI
dZzt2DGdIFzl3eetdh0VvbX++nruX6IoH1gqz7c8W5ji6IKp3bWNCj1s/uYZzmVVRNlb5dnVXVTX
0CUCcttatdiY5Ntc8/bzBrKP4zjhH6R2o7XnQTN0m6y5ypkOXroRPbali+Q2CmnNBEvU/6rTIlmP
pbWseOa0p55rpg2gMLFZbMa+gZs551C/HHNVe3F0HbqoJYYDbMVAlS5p0tSDWO3zu0A66RUyAvYq
DMcedJAoX73aGi/9PAugsTT4VBVBXZ4l9QhvqOlG9QxmD2jRNIF1mgeoDbbqXhCffjND0exnFPC6
fTfPtrZ3SZ9HN7uMZsxaQ5LTDaeni1EzYtK/WkvMb8WoutU3L/9ob/GxOZ+Fyy/S5dejveWni6w4
PrxrUDmrMWstLG4XMHJmcfr1hf7ykX2mOCwtx3c5mI8uVFqNrRLTRdcqwm3dczKVnqQ5UHE7tREK
cJd6F2SJdeuoAb1S3tnV19e3PidBqIMq3/RNE1EGpjUflzUGf26d9JxASQnYTCVVu+1ttnjVDw1U
TS/DKc2R3mGhE3ZeDQL/GtwG0LmD1jHZRbMGLYZO/DBXCbieDgW8JSkYkHhqF/mR9fb17X6+W58j
3SYVpX8qlHl0t9FQN6kBmfxalb4FeiOuaPYYuRjBcCrnB4VAmp5EplrQ02CG8PXFjwMunl2Ow+b3
PZeixnKPTqrUdf02I9wAwbOZOlQpI6cwq3+n6VKvymbJL9zaKL+JcJY+hf8ZdOF3kyAqT1lKmD5a
/B8/EI55/RAEi3Mls7Q696fBvxGNb95b3OEWSUJYczlfQIgsgPKOJp2MgnkDk9f68/XjW8dJlT5w
SPs9yyZ15f0f5QtB1ElRDWFz1fewcvpowgCnGe4WJ0FTtoVm5PXOA6mXcxYqA8GNJNx8fQfH0V7f
gBKucH3b8WwKhI+vwvU9M1e2QDW4ZOYUOgA+x/l1WFzxzZe27E8v/eOVxMcrWcos6ZtG05URJdBL
u27CPhrwsAVxktZKbp/PC5Je9rLJmBbd1lJEdO/DGdeqOv/m4LH1xY5XAIeWZcHvMD0KlY83U/Up
7hj+gJpgPvs3hZu2N7NbuDtQtfgOihnrUuxGR/cGE/OfbtGDBGiz7iKtOuZhsQzd+1qG5V3nTe5F
OHnZngE76mhmyPjWENN8adBCROwDgOMctgtUNDNaQ/+U3wTV4xNUr2SHpSwtEk/LdI6eI3EThznk
gndiMT6NNZY4i+OdOR5JF5i19X+6VriYQ4JLzQr82DwOrHO2JN6YmlciRxhLivShwQMzCOGWf32h
46jw/lSOb7I5KXqUd7Qomfs1My6p5ru0Ttw/Z0H4c4jxUorVfeyFZ19f7f1AOF4M0hGuoytkLni0
CU1IfiXqceaVE7oadF9FwMbMn303PRAMDrFqz/oMHmbp3gtMj8EsARodxiCBXqyurLzC+licFqZH
r8XD285X+ckip30hjBNbu5G5Hkp7lgWUKAqvlTW/eFlyYS3lL9MRdO/lzEA/8Mb1ks5v1eICHbaK
Hw3SIKh6DFqGiKM+/mbjf145HI+mozgoecnmcf6ueonralzgqRZb50mB1pYJWDdKV9Klc/P1Gz7a
bZQaFMmChWN7bDo6Ax93G/ZQkcoMUd313nAnnQabb/ObDsdxJNXX0JmFdB3+B97R0TUCytM67r0S
ZnrYreYpujKDG0RZxnq8T9T81CIc1tiu1h75+uGsvzydUrbpkcgqjnv/6AAd4pgcwLWquyFHYAU9
juCXDK4YAZ5gNx3lWytbA/5u1jK/GpCnnOvo9Os7OIrh74/ue5aCd8pL+NTdyS2FSHYSVHd1kr24
ZXfh9uYqnJmJfX0d++i0+v8XckkXyNqlOG4B5OSQOUzHmmla2rIbl2iPGqqz67WAfYih/coLp0TP
Z5tTaUiLyYJXbcOJLtyctx0CzKi9GuzgdTDBf+R8Tkn4XQBHyYysrmiclWLM/M1x/5fv46M0zZKg
IBfE/I+rL5vcmU3gdOTUoYTCXWKAYNvfvJuj7cSroYEnqIaVjo22OFoEMWQfBeKgvatC+yzFWsQu
0QNQaXJbV+k3D3SUsb1fy7H5P4IWPMRPna4aK6J2Sjo+AxSkwKibVZJSefcynQC3eCiSRDK6FHa0
fHPcHJer75cWZE00Dzg6zeOOlxU0PWP/orszY5B2ikFTrmXoigmLixD1fNzae0wE+i1+GMp6HCLj
m7X+foV/BOv/uQNXJ0sIhtNoPDrxmiL1pDWV3V3Z24d+Cm+XuN6SNa/n3N1AG0b7BceLAhuvunwN
lmVnRETXDis4XNG1PlpZoPNhNbuv98bfvj8FB6/E9jANPa7jm6JPvFJxWzE81JPYJnbLskGCz9hl
pflNyPm8om16BmTsRFSSx+MuU9kaKqkrLdFYaKzhYLr3PqDkp68f6S/LzBI+6YVPu1G5x6ew19Cl
RVShubObcgb1gvLqdQZUbSPnWOND5nI70Jk4C7P0u4j2t0tL1yUzZUM57vHb9ILALsewQeN+bFHh
rtAmkVmbXoa+Cp7joQivSB1h5NSg7r7ZyJ+DqeNJx5bS5iQR8jia44aoenoeGSKsmQNwJ0xwzu3S
cy+3v1vLn9cMlyKaesohxaYF9DEwIZuS9v04Zne2BTEyugiS4ryYOUP6+PD1pzxKqNg0+gp0jn3f
VC5v9OOVZvQMQgYf8B+qZTNVNiPpl6U1kYFlZK/s7ddX+/z19NWwjmbV8Bo/1b8Z/rwmqj13oZej
MSkP1I03eDow/A+ZtQ2rIDXsb+LC5yckIaWeY82Qa9CN//iEVA4ImlVGcJgz/1ZMVgUv8qrPuvzE
77D4bdQ31zuuIXmlHy+o9+g/+p9dimKKYUfGQThef8bEcEZo3+g5/dNLIyrBhJqrHg9eQjiQ3ASv
47IoxTfx+PMKEkicsUeYC6AH4B8dbaKaOsOwXf+AaJRma72S8PSdhvCDO/n6o37eF1zKIdp4pknU
Pe6qiGXKBjcag0MS5m8R+glklb+hZ3xzmb/kcVzHZdJAHiOZDx09EhF79GWrgoOBhWQr7jWuFoXp
fTjFZ060kFRhYqIc5M3Mb4pCfUR/PFn0laXvSlo2tO+PjnCZWdVU6SUknWIFrUflAtW6aIvAFjPS
1yFK9pgsfjMx+Otr9YWuO8ghhX28M0VKYtmxjPwB4GYCsAMdllsv/nY89unphA19j2pf0PcUdFs+
rtcqr6WM5kUeau8J0CvCPDWSel0+r2mznCSmuoBVwry7pcD9D1cOV1YmzW1yBp+GztHWHKvWLKYs
kwdK1UPU++LOCpt5BUe++uYQ/rx4BEuULhatVJRqPy0erxrBfo29c7AKAJ9Wpj+jAIOL4hPhoLLc
31r/3K7qb6LBp4iH8ywdRUlmRBFPQ+Hjy3VHBHAMr0AYKqseHFWu0Fi7sfvsR12Ih7nIn9BnePv6
rR6Pmhi6sEkkgVaxTeihHy3X0DMs0wS5cItGqcS0Q1u0GQp0uUDCCuxGDNi5AnsHKwAPJFOrBOPr
0LxVs/nNBz5OR/Sd0D1k6ErTlQHh0dMPTqSCsorLW9tJVlG+bILGvfvmafW2/+fmfL8GOTw1nuXR
Rj4KC1LVsZVnqrgNhwf0igfjNsYarcngGp1R5m4ifodgnAbcfHNl+69X5uEcRf/z05pKURyDS8V7
RkyLi2F94PY/NPvDLy4X1z5FJOncRf7OThCYGPpvLv+Xd0tk1+NljnAYRUfv1pdZLu0ubLD0QVYn
FrdtVT9+/YS2RSrw+SF1ZiAtki6Sn+PqeZRLlswtUHEEC1YmTwWS+1SbjgNQ2Bd+tE3z+SyH5u55
3Q5N+JVtIaNZjb+aRVy75fwWN/m+sFLED36V/MIMCWtTdCocUrW8/ePa1aZC4jzvkkcRR9vWxlUB
dxmrCnBwmhpsIuKbtgZm6fvTjTCq3z4eWNqMByWns7QZgT+hJ5eV+ziHsjAX6/cbqtHOiMVZoHAM
wspxLiJ0hXx5YMPf0z5Ffp/am+8zJzSsuhRIfs6PoJr+HDbVLzo9N4473XlR8ZgutHm1NmijxvTS
hAa8ke8yqWN9N4f5ZhLzXYsUzBAp5BqCB4FjV4VnLypdq7wV2wJBZWXjJoleR1oF59qqwKjLQ5Nk
bxlOGG4UZacIC12Ww/gy2M1TZiGewaZEt/06gtrf5oi2ZsaWU+IKn4qzpaihsWYl7jA5bE5UeRW6
B7nQXMTqKs60Ik4a3mhXJd+c7qogvy9KXLBs9AT569dO6R1ieh7DIjYaqSPH5smRaOuI2EWKAXUC
I1XX8E3P3Mq/ygz0ujwxrV0J/1Xky3Nnp/tuLO88aL38F6SXZQeYLfCu5mYEoQyOHApwKJ1tJceH
0UJk0mu7k0I0mzzukCYYXhJlzzATldq0oB5tJGKVM19Ny4BgHbI1yeycxHzh0KVXg3bwiCinVktM
Jv8pBTC+apfhtvVBi/gRmrnuDzOyLmyJWAhcgVaVl8YAiQHcnltOT4gn7SArJIDIBLPndmN2WJC0
/U6l86+2gguSpRCmUPhL+kvOkJ3I25upAGZmxlh7NesEebe0chEznm+tCtFRPhrMUlSmvN0Q9TsW
tkCE0Suhy0XZfJfLLDjtNcsVPc4JykOJVV+o8dSTQivE657RPv5/NJ3HctvMEoWfCFXIYStmUTlZ
9gZlOQAEQORA4Onvd+j/bixbJoEJPZ2m+5z7AHzLALg4DFZ7E5ZeTIegs53C0+M0D1Ax1L9JGvzw
oXxpYvvz0pz/Aty1T6fg9zKEMIydAGaMykPWj5B001U52u59XVy2XhrAYBu/gdoMF5cPEM/lfWj7
tyqkIBpkBMeDlsVuKM5MdsJ/qap+G3ThZ8NywiFGt+fUvudDvLmc4nZFcc5qIE0RLjQjz4YK4IqD
MbHCrf8U0Su4phJgD3Lddzosg+KGccMXDs6/G6L03XAzWue7qvHfzu7yMJ4ySruSbQykb+YXkE4H
2bShGL+H6t1IrNcqo1PCOqXwF0Y/UOcqfOzHhdK2CALsoAZ6JQcWDGy1J2M2xz298TSTTPRcQGF3
Lobvpl3da5It+JNJba9y/o8khA0EmJqZQFecjAtQuMAyGDNN/lTtbaEkaUDwDgoGDBkPnJwbr4nW
VRquBQA7FT35ueImxbGkPvug5p5LHWxQ9WkCn4rvHB3vWTCMyEEdAh9R/5mXcNWPkL2CX5rY8X1T
/KQFbyc+F4P6o3P4wF+lS4XQb48LZGaAWFwgUyNbXMfdUYMFRW0dOBSu+h8NfDUWJAA90iqJ6P3k
CPAo97FrP8hUcU1FwlV+xJdi2zuGYqL11CRpznTeUllLI2lt1L9mY77rQ1CR6NAP+uzNLMFIEReO
aZtPlXW6b8AwO3MFmXONfI7rbdG52zT+NAbrs01L8QDNAKXn1fx8pTQVmDRcx7woq/L7voZKsP1d
etS3zL+X4nQbQlgyOUCRT+ONxTZQzKxVtcH+LA4lCSkqHW8C4D9FmutALSImnCxrn0bDWoOxqmYi
LSdzzD06Frtm41vAUHFekgF8iIHKdFiTaY31QaZVLyWbrFM6GuPOVPkI2YDASd77sr8/+/GxS1sq
zbhysb6gq8XX9GBeSbcX3tEmf60xIX5grmpLZBX1g9bf41yg82wqZoThn6CBfOrsjWB8qSACBAn4
4J0gwMi/NFwTgMu0/warKdRg0wEiSovfxNA1UD2wLemGaO38NXPJA115xPhsB//DFf2BBTEy2nMC
akvdQIj7E3X+SfDiGuaeRdOuqt2ReRvGGVYTf8PK4HnSrdmtzcR49oz4QTq8GdFeUKHwJSzxJkmN
beLhHs0QARqptat7a6c16gxfAqySc6f7I6wpx3RuCttc+xgyuBB6HuYl1ToufhUcPpoD73zwwiUz
Rji/CAueL2g65gUGwYAOxbJs77Ht66BpPxIrXoOQbpwomZ1z99fUlXSy5pd1101PWdqABpfv9ZCR
DmeA3oVbvHxlwGe2s3OsL8FRnZWULyx0K3RGsUrge7b7+heHck06AYRrzHlPz6Ez2RD6Nd/An1nr
dAbczZl5CIowGObF+RAC8iTW5wVyb6xWYYzPhWHcCvzVQ3YEAJsswODS6wTS8/Z6NqU4jA8GdNXw
TFlmaVBLw9yvpVZMGQR40NEKg/UO9CNlyPR94PUxGSFF58P41tD044AgWQ6w+2XPCYcV/jid5M5x
wS4L6JNPj5LWDBnHDhxrsC+BPVgV4FHMl/Ob0dCaNlh0BtSQbfUrAWVzX8Gd3CGrsud8LK7KskwG
cMDRoYwqWDKNzAxSaIzylyj9pTJ4v2xX/Fan2woGSvDSdU2RO5LYAUksULemtXcsj3Renww7NzS2
oLdRAJz8YiQUNT9G0yjkbbWaaCzCCoeRB6TJfu3kzq++M2+lPc/R77NV7fKwOMB1HPi0UPJ4/9Ls
QWjYjHxatOWWleCm0z3PaOKE7l9OXFDUvyxWg2zDFf3Mj2nBPQHXMj+SS/Y5VPpUOft3cIN3Wbrz
DYq2m9o/WkX4zOD7pj2oG3xMfs6utUuGZ1cSvFCr62fgceU1twsU3IHK3I/BYw9ZqSTOD+l56u9N
BMScMI9C7QsNglLuNHnpgv3jqEwQBp9m0Mvojunng521W6ow6O0p08N8dg7OCYBNubiaatsFn6P1
3pQ+FN/NncVJa8yd1SaPALJ/AVyk8UAnKwGF+Kqb6g3dORR+rfT2Oiie1McnHefAX5mZtBb13VGL
w0FfNbaxP7OVWg7fgh8DYEj3EoKtPtBiTwElsq1DK9i7ArxFeCzeWB6jSQ5Lmm1nGwSXJjrR+E0Z
uRe9gWK5dat0k5gGabKTdQPuyR9z+YZiYcnB8/TpxeSmyg1/6nic4J7VuiFQFkGljxZ2F1gTUDuB
h3sD4GXfs42UeBOPKcWe2zR3Te+aj9fjuDjlX32yDue/npUeBaOTt+fPYWjuQNvbNy4vyIvdZT4f
M+y6Z5w3yRDdNzTZnqzHlN6+5ZwePSd+8mBeWNMI9WSn7jcgCQBz6+L7ORou67jyHpI++luPlYFe
TD7ravomO27007dhAeYxrlxIU7PnU9zsF4cMmcO2i1UDZxXIAZiuwGF/mJGJEcylc2IdqdrbWQS1
hh+AEVDtnXbI1hg4iGAhdACd/KE1zo8D3EkTKLF06ADtpixADB9gBExj04FsYTfpQxRNj32UfQBS
8FRFzmY8N7d6ewig9GKX+6k+gc6zbCriFIcaHzrO6CS4jCC1xmcQTdQCml2S37FvPATm/NKk6XU7
zQW3wmoxx1B5s2SyPf4wfKUX7zs1abdTzReHKHkro/mxN4HvCAiZFu6kMw8WSq+ZVlUwPpttSnul
0b3BjPqMCL6AfUxR0vLeTc24oTztyQ+cvRQdEFXECM5WdEhDVhyT+nLfjvG3KQC7NFp+97G7q6wp
gLqQwGg5LzSnz9+pot9gJvZdlNDZXs/HuQE1ErRy2hZ2ZQfvMyeiAqW1L4vXcKq/pgA+RM6rAKvj
GLK1znnOMqyVA9kN+moqMm52yayyiLQrBofcjn5NVfyYEGzOp/SF28tDcnJ24Ln+yCeugCIrP4oD
yTdrOo0QKdwgUNqb4tGextfUu/wp4BurHGtHWVfF0NuVlRavYyae7Qh3oB8/rDoE3NW2Hyh9BYsH
zCHD/V5l7qufNC/cTD1cV2c+0dBOo0tufBjeeLQXxwAEynlw+mxbutVnTqGfT8qiD9yd150mkC/9
O0r9uEttdovjb6tleTBb79bC/YnM5vXalxtGf5ukOZLeWkdGtnbT/iVzsfKtNT8SbQMemSXfJUpg
dW9SROWSVLdgwxxpTaQuj5aTeU23zHZB23akgJrOhriqWYVVuNEZcPMfQNet5OJSWbqv/fk1WZ5R
rdD22am1pjGKpvWmgQMKMM4Lyh7+RzrRfRAiKZQR1aPh4M86825YXL5fgM9IZzbMlf23ovDg5rPu
KoJoVSsaNFz1rqiewBQGXRw+iJmmH4YjRYkvZZLk9Uvh4kkPy/T28BOEN7IlLmun/miQq39mjrUN
2Flz9O/jswHax/QQDcEumy6UqFs0VAe0Ryc3cPCtQYxC2MFK5jMzEeC1KQ3LjBch40gaTVyvsYmX
KyykFO08ItXDYh3MOt1FBqxpDWCh+AbaQq2SF3xIKRt9di1VyfvTHg4NDVAPz9kJZhCfnnzCpzj9
ZV2I8SeAAGhBM+neje2vqQnfcNznJfuUrpVXKStdvNCHI3kwquyV6RMeyKGBKOTeINnCjNgFOhoh
8IMD2QZgo7BBB+zW/Homhg5qOEYjcQVpQUGAsq16LX3cJvZajptHN+dA/zncoB5BAwiP3O99hSPI
h1gdVjsBEsiD48/n2J5P7wwqacqj7KmAtvDWbJwUD/dhoWdN2Ii4Kiw2XYPZ8DNPPy3ED8fWcEba
eX7XFGHQC8D9FNF7yO0wKEjsOEbQjUT0B0sKLikLwFy1yLE7Xc2dk5xujfZH6v6VjNbxj64TFhJ5
DiiL4Y9y8h8mHdCUrF1d+16rUwY5qIscNesIavqOwakhkSUdECWulFceql8x4ZlyABv9IXfYxMsj
2JKHR1HgViQcF2JCZsCIFiveskJ9vNw1lxIRftExsdhBbu9WWj/Q3rZKAppFtFOmKggIx+HnE7Qh
kmB3f4AO08nMErqgIQOe/VsR5jbu5ZkjMmT9mm4SGFPUeEYLG0x19Gm7oehmzS0tzqceNi+MMF3p
GWzoMEysRcdUsWxym3XU3OFTKrII3W2fGWvNrDWb+ylONpbkFiwuPslG6pxSSANvT3Ud/Mi6gFJP
I5eB7YWMCR1biMSLPvMVSUO6yKZbnAHRRUsnjeUdTEHMiT87YkGxk8ChcAj97FHorfRer4zhHSFi
7XwcVJ35GDzeOZ4gDzPjNf4VQl9XgCDAZCq9o9gOkiTIDj6aOARWDkQm/A7YacWwxiwVc3VDsXGS
cK9nqXF7bL8aMGN0aGxmqAhSGDKs3jVUzIK91kjKXv+OQP/R1LPlNXGH+9lxIAPhjUQFONh6iM6k
lC0io9fVUH/bHQBy2X3TxKvMJ6Shi5LmXHkp+JobiRq72afmfvK8IzpSjxDvuENyIaffpD992II6
XdJ7YfIoFibOI6H87nvTTvvOQuhUSb5b5kcIvz1B7x0Pl1tnyp7i8oP45x5vnMtoUlsyWuNphYHf
MkxwZfd61VWWvOM8uuv5nN47xKkCcJCyMXrwP1KgJzIAEPDj/ReP24IMf7FGmQPiNoQkWx8cSk87
LJKcUh1krX4FlWwIgblGPfnprf6vIyxqT9NPKRuGHucA/UXWLovvFtLC2n6HsGqOimfq4G6E7k9h
+wNnmAsYXGtiNY4kLy9Os/imdCb4kbFH0itDkx9t/A9pSH1Ku6yfOqJNDYYELYsT6a661CbJjhXm
hfq65tY0SzynSmPy/Rps2XucUYSd2Q1cQbcJvdHtb2m1ivisBGR+8r8h1ApzoiFaoS1H2DB4qmNe
thXmi9+AywcRI/QygKcC8Q3OAzrP/0DuaiPfxcM7WloLxwx4G1E3tA/A2pDwAz4cDsGfyfTCGciy
95QaUT7lY8PQnS4eFdEwx4BM2eqSoDexKtKDRvkRmp+m0T0M7nBQGoFR6wz6Znfg+kHpEZsSGz0/
dbw9wBRXMC8f/AgP8mXGz2tQPy2IihoTqr/7A4maVlEbX1Pyj3aUuMt0SYEMtbPJqp81u93A1gAv
kCJrxu1w0cHXWFIjah9PZHRSIiIZFaTQBopT+l9POvWgjkXBp/QMYTRfsMkW5FawGqLieH0X6Cdm
8MlYnPO8AyxzleKecqXiBOO9rLSNMYMJnq/yYl6hN3Hw3BGquibfzTiOGq/kFj1NTgMIu2KrRE1z
InIhWuFXHfrOISpGfdWmvfkXGH1RDaVUjZnZrzX6Xcb+UoK7iRHPc38fFcExBgD91P0dfIixovgV
CqGHDGPeTrR9UvQeBhcO0Ht6KujzTjFh/UF7YqRAuwQLeXuQ1XqgFiZwweaVNBwJmdkGCzr9lMqh
1Wx3cqOVg8cS4goVLxBxbGKusA0TBFguk4zysjkRHc5+IreodYY7BwWjgyy/sYYS45z2dwJiCIbh
oTIA0qjOxoPtz7dmOO9c7l8yJlO59VMPUeclSc9wT3nXk6WFY1uGKPuu86b/p3JqLXRzz2c6/b1l
0RtKXg7tQJXTdskBjoc31TvSnrRhLgwJ0M2rIVVQnHQ/WjJRXveHE6bF93tykCAS9PNjXRZ3tn9V
hCz6knirsUvv5PKd42Qn6CnQRNZC0s1Je9D3fbDT/qkgtihpDz3F9n1U91dLyPazUg3t8bP8Wns/
hZ82CW0oChclsurx2NEr7p+ZTvGrwoI5jnlbXl5YdfnIZJxXGEX5fNIUMm1iVZRomu2yD2tOA435
8g4CvCRpNsODwA2rl6Grr4ff6o+iXLPjT5mPws0POn0k6G5zvNYUIhnQIJSdk1Rp88/zK2wmN2Ps
HwxEpMDHuNDfrpZ/D//LbuGvdXEBeTGOIcdTQtrDChmenswTBDBdCdVvBZp7t8ZlrOtgS4MAhvBv
qEOTz7da+ZObP6NbyOX59i0dePCkEeNjR2Ge+6fJceKKF01BVlVuu2xWh8dHubF2VB4ORNSr5VSC
4/i7qejJZ4woD6N/4uBL50OnQm4KwI55pu390yOrlLshcM93rResRaQ48EaDjs42XGsOFUGFjubl
1B54EvWi9+QVLu7wbIIQhr+GeU+QH6n1FsSBE0wF2inPLgTkHygzg6D4S/0GJAoA3NbGpAfQ7D86
/FYho+SAYg4ORgFfKMoieao16YNoKiFSB5HJIbJhstelhwnZKN+XJoezI91KrRssLEOImuaIP2aQ
y0ZUnLxbdZdpp+fgjfIbO4S+L6IeC6+/+KUICaVfk0KS2zfXp23pw2aGS2Fxp4HN3ckdA6R9ExI7
SMUzF2XuSUo7lv+CNqJ0aaNJ9tDxgl5Q5v2mIvGppCWUf7ySphcOeHevjLOWnlGyf1n6WeIkyTkt
iXzwrJkvrg6IffBVLl/Y7RK543RS63kvj89EmiSKBF1ID44/fxLl7zCDi29sPIvrM/+LL1AJcJ7+
mr2170NOMSKOXMsfUYgFWf3r1Q1PZqLB8IYYMIewxs3CrWIkOTk1xXl49CawBLJdVxWDEY+9aTMQ
vDM4CVw/X5T728tb0Dmbkx7eE2PedvZPuQ6stxLQcgrCPn0JOJK5FW1dUs+u/+H59wvXdpIY+ez4
dWmDxoXUtGKKTcKlwXBRoRdpTx2uxX3G3zpnbIz1xSayCPIFOY7yruTT4sHarGsVAh7wk+ijq05y
/lgd175vcO6U4aapkhzxczsQQ39p+gv8AIIYAqp7OzIrDUoel3nmwJAXNXKcZjBC2J+aRuw2w+Fk
mXihjn+LiwwiKc4IGECYL+VcM+uDQ4dKO+HHjYC9YvoUeDGRa7SPe9IDRCU5WwrAEXsDWgXCVG5w
anDXOWLKEc8DIIz4P5hLtAcAffssZhgx0RXhvN7H6ZO4dDQwDuHRytw7BRGyXcQzLRcDyJNDdN9d
3aVE9xr4ooqUkV8Fkn4NMkkKcBEcsMPpwz07D2UU4H6KkgKQBe9OXijP5HCP6biRykDkcEAyOEK0
/VgI23BX5uTeXyBsHFhxGb3BnRQeCJiClC6a6cfoUDiLCCn/66sr8s2HIQQVF3Xhhk1mx7rBv/NN
Y12d3iWuV2cAfBHWHbTvDHOSw2znVOlb53hPEzffYQeEP8OyiGAaedd4iAlK24uNXWn8VTSoWTp9
sevy4EHuhNzXgmqHxZ224yXYUN63kigrHATVCZ+NuwJGJcajijslo6lvAy4j5JEjR7UcHQTJCrIr
x3Sa31f197NT3Xqg9WRxtKsbc+MvuMz0mcjmICYqBNBaVSM0dTFR1tlBr7YPaWEpB8ISy8iWibcZ
oFXEgSzqb0X115+jVYXiXkj/SB1x6DzCLdcpjgtiko9Ah6Dtr1EBfoXQcHVwOHT6dbA0B+32QiaG
TERNkGCA3aarRJ0PktDLYGzayUHIh/AO/qzHwuXWFjfhQjHBxYeNg/WqaZBCqxgl6ZGCfKzZ/WZ7
Zu44lQVD0yiW50cocQHx+yKv/B/LMDAqewWf+UTgyQVoMnHNE4Chw84Ndbj1l/JjZMKlkewG0la4
s3iuDDd1/0q6NXKiOZOY1PEvEhXTz1ZlR74QU2bl+E/s93+i65BuRLTOPYkZwtJ+q/+XG4QNjiHh
ushXDjFGSnLzVISznF8FVMffOCYn66PPHrsLqca97Be/xcQxIP4yjAEkUbB+jheij3TTVMD8cbWI
y4IEeeTqapwKnaN4crZy7K5ZJOuFGsg1Q5GzSx4F7Om1EVR7eeHmkMMQjUOcPUpCeRSfmzMPFg6d
m4Z7A9kJmXEOhv6px8ogcbL5TSBfnyhKATtfkafOwDFMymvxqAp2Ofv7mEJwk00INol93Q4NN72V
7YbixehBPrTHF77bU/8Cqp9eK7Ig/Nr/Jl/n5dGz+1XAkTTApeO+W07KmZuuqd1jNApyMHQm39TA
QMb1G7vOAFB12DX+VNKEZ3Kc2FmZTFT4kAMExN+1CRIa1sfC5ZNrmw/oahaesEubiKY3xhe39Lcm
ayCnR0uOMbvmZJjPwLnnQOK46PH83zngNjyCJjTgzknxsbwdNLGozDEKcr/TCJ616pGhE3f7XMUM
Pz00H94FvjALpCBDN9KMIQQ96DQdG/wIJDuhJqVB0QfNW84aRWDdZvU3pWSGn4MbPTpgc40gGZF0
v0qMrn/QmvxbVxTXGIrwCtcLz/5WjoPLMUMg3ZEm9GarPMaSPDAIFqUuoXmsvvXYMeGScSdX/VIv
xoSW0gIFTB65JBmkH+MSa7vkRsvxdJK7JHFXgo6WaDAnxEJSaQeXPVr2+l77TQDS9ZTuecDJifYD
7qx0/mWwKcr14RwPYX5eVud22MiBE+w0a93b8R3pEd1rypqFSlZk8DZxrY/hQ5NJ1Udzcc/Y5VOQ
ZzEL6BxJGoD7jw5vomC9RDQyTRuUmWwUQTioxFJOMs18gxHFDiiRp/KWnTIEOA3GOVNml8vwCcci
WX6EKHa5J0powhOtKBn+AR0YaQalO9AnTWTeBIl745m6sULoZMfnSQtiLpcdizb5AboP6h4kBE+C
j8ig6MxVY7Mqp7/0fa3pBMSdSRgDjZfAHJF38bkTU0qjYtuM4Rnt2pKgg1VcXjQnkR+sCUeA04Xk
WTxQC8S/tC/IMP/L7/8TOEm7Lk75J1IZcOBE6sL68Hn3GtwrKJWHVATunfQz+8hYXb9egzX870Ea
Dg/WRR7v9YxcQiFHDudag5MIuDHEjDHpb5oEwBPUFbsffAAhcDvkLw3BQkbBAJJLu81eh8bkNr8m
RYEUc1Z4D2jGK1Ii9Dzf/TvijCLC9QOVrkvFu7033XIXcW+ZUXy8cI36nw/vtA78BPgr/QfdIBtJ
sVJuElqGKSOSP1AyyHmarQW+kgUY8GDNuupAsljyBLR0LIoSXShz+WWyMrjMZEI4lgqqFqwSz8O1
RMM1lCdY2D+7LHWFLueKdKOkHDOhXbwqG/Juo/2GJPJM6VRmmVLfBjVddjkd8oC7ZsO4seo/GDCe
4tXE9IhRcwY5+J8O4wrnYfS/wY+6JS4mRYIo/slHvAcgKFgghshA5XNR+rprK9Ql52eBX5z2HvgK
JuVFFBrGpA6yZL5V/A6YF37OjkwU56Hh9kwnkNmPtJH/l6Q52YOC+AT7XVPKghvGAvrS4qMNZw62
U+fyalfk9+upLbcJkHFyZeh331l1BRfiakmtj4aAdUFhKCHAoVNu02ftmZE/9GttchqaO10pKDaX
Cop69hTbRjkWFtZ/l1bTrsgM4ghUl2A9UlgkJJxzPIDYyFABv1pIOBHBLdX5bqFpIsU/hj2GfQri
N7O+rwhPMG+YxxuFh9galLiL9mCqOJ78iR4yrS8T2GjertSx/HkxslObIe1Gs9qK6If3sRRJxF6m
4QZ83SfXNg7UK/FbFISehfSpTMY4v8pc8zRkQAGjnAsGlJ0h0uoXXOlhf7ZPYs6QBITnO36g7GLc
bMYj/RgPBBksMok43XbjbuMvc3xZfsoWtOx8kG+xI5ENlCSLrUdV3UbGX1+JuMHi6CmbpFQnfkhx
gQ6Zbfinu+TYXfPihsTwUjzpkFydUHp75QJRzAX+EITMzEhChsy1FLKRRQjQaf+klykijVd1xCJw
nmLncZm7nQpWFIQyeeFJ6upGJgusHlopKWtNBTYqscMJrJtDIRz37Br4SFfq/5V6buFzYrBspzSQ
uKusbGWZ/coroAwidY1+Qo8wi6P0eWyVKz+vHt0mPujqGT+BmUkX4FAqGRlgXnSnE1c4MeYD+nfg
QoAFR/mX5Ao0TKwMSTdluRATEHOvXjjTDGYyDpz45t9lEeeIUIlhoRpK6gZ5i1m6VCdc1Rc/9KwJ
zaL6oYvf3/EIiSY/pvIO4Wa7J+tdUcjwkwniiirVKGH9z8T/m7iiR/knLq6On097ZZ6ZF3qHL2mF
kSHAH3b63D9x8BxMSmFvr/H/lK9laZASDRh3nkScVlgWgmoJThVQb+uT+UsxnZILitEUDl7I6TIn
pcCwPZf0rA0nSBNu7YlqoGHPBuoJMKAhSIM/K0lJqUp5WjYd5kGzYUAss2pjsnuoS/RAZiU3oEzd
NROXF8q5UVRAkoGtZJT/rZ3uUpQ7qkFpLbNPRSzRQgkzJ15qVt6jXA6+zRD4Gn/yOuVsmCIbLgI7
JWv5wRUYzMBrWZCUN8n7VeXjx1yATs7BYUzYIM9orplJjizKm2dJv8/BW9baK36B9KMn+KL2BWNb
ewANR89JRoWl/xFygwwOtjRW792bVIUIblxnvjSWHUjdOqvKjJEFmTkIl+zfgWBheF9iQ5lx+giB
NHUSOAQjS5pZbiOywEdIE+eWXMH/YgRZ7oBjxUy0mTp32igkQtrr3+h1JvV+Rqz8gdPhriouRKpH
yC4M/Bx3rPfUyVwzdf++LjsGtUBf/UahaTn9e+bKX3R66K+8RQPFfrwCc5f759Y7SGy0YZwADgJ5
973bYhVxOlTkQ+6Kr+vgpyyToH9xwD2Io3g6Y+dhuGCZCpU4VNNiw6oLN0xkwTILWN2yc7rmURVX
5ml5ul5nBP1j2Zs3JTV6iTN+kwnrh5OqiP4pSA1TlkUHikCOe0cVGc15tcfyS90oGcUiiGlJt2AI
pDJIMwYZ//iqVfuJklWPfvNpx3f6AXJdYnauIXhY1ntbamLQin8UPedBfXOqv8lx5UwrWh8uzgcu
dgRaA29hYVBQ/GkSS5OPTfrLG6fGR5OgBnRsJCSkQ0G2xZ/Dq84fhvmR5Wb8OtAcHvn8GjCeMGlj
NJYcWw4KH2Kf+R/UsW60Ghvi9av+GW3z0UUH8F5dAETMj78m5uUg990JL7ix44PiJGavlJp8XcYj
NS+1h1rDR5S3hjTwN8fr1g7uI0sQZendEFN+aEM0YunqyPSKHaiV94B5316oBpPWU4KBN17v1gDG
udos8CRkQhuSXWNEdg9Dp8Q+kBVbsKiXsT+UGCblIdMzXhxGIaKsdNktcfUEvPYO3qUbml0O8i10
/JU/ljtl4yPh1mx0ntgKcrTaZWVkvWdqToi6WHC0dDZABF/tq9bZIpFuU6CBvK2GwH9ysUZAZFTc
VqUjl91AJnJFiC+8tKSMuB1Cvsqxpilhj/rLrf6aXPl/AOkM0633XyWGTmD0yGLK/Cu+15FnteQ5
/nd8xyF4abhnQN50ZvlsiLICyVbXw40DCCCJGxlsyo61sUNZHKMQKPEC0PEKMhQSFn0ApDuqhuju
KnwnWoGH98lpj0lJ+/jwa4EOh9fyDkmZIhgSDJw1Bb4K2/5za0OKPoYTd3k4w0U1Pi51fjeU3p/W
nT8bm4qVS3Hb+c5OEQIrKJGMgvmHjY7KW2urdJFHxYFPvaQuU1zS/WnwW8GBFBXiYccWeqEDlwyq
Nb4dzsafODOPOvOEruLNlJ/H3QCMt1eno5t3E8mHeK/06NWD3irQ0TSZEJspbSK32l+2TtZcryDY
HoCKrle0fX04g/tyTqdHzkrAvW7t/ZHG8cgMyqYJFdd1cAHs000EOAylRmwPFyRKbOTGF//iLqND
uxt+L8+OLU3N9KGyaaZpvzJzvHFNKqMpbGPwcgo4hgElF0T27CVfkHLWgqLjsHAzdkspdqXgrg/j
BpljLcud0D3DUDasE8dFX7kmM62DPB0+zIMxZUQwUuqNM/zWIdAXMV0prrrcHRkdPlplv+HbLTnI
DBcF+hrhzKrmiuFwEcH3rwESP//pdckjZpkP531GrZmCz5/GshxYcYdYxwEmmKoQ4R1fX44iI++V
4U3I3lC3Hdfkmq8LLOXyL9JlHhpSM73pBhw/G5mUdmLaLXjS+MzJ6Re/UzrTbuAppJJDOUw0hEwz
FUg4yOgH5ISBnXiZ6iIUIOiiX6E4EqykKftt4c1f9YwJiWoXrSIfBu7i18V3P/qZYjTnl0OVhgTS
yKFIbn9O8Svmm7sv1Pg1ONdaYAwUCUnXdM164tZN6T2JiLILTVDsOzJZOiU+16gWJex1RLz3a5hb
JfVwqS/WO0VuJseNpxvRNaJKLAJdd1FaTaqe9XG97E6FQgz8qs/Zan7LE+gfoCvnmvdD8cumXBqa
GuiCYAV1DQl3waqnSpenK1MnqVAsQSqfp+fm9V4AVP6qSiie+8UEdPXBs/ngqS8PRJm8RY6MXs39
tKJC3Umy5nYf3HFGLvY3OyTHMn3KY1OiXRmUuX/SdprNSpEmTZPWtDM8fKeRhjM63epb+eg8xQwO
ZgsieOA0V4+cd9eUKjk96PvBe4qIK+8q/RhxK6Z91uJJIv/5j0LvhxuOqSLVkn9FHHxT6SlQJhSP
XheRXind5OoONW4BROW8LxEQ29dolNky6P6aJ1MyrY1bemaMFaaFR+WXLxVZIPnwVby6XKop96al
RJaD0xMOFmaab+s0t744sR7kFfTU+ujaEhdTVrM0SHVz+jjJk7uLergr8dGml7GnMIachrmAuoS2
RenyDR6nsHWw4x+q0eoc0sH44aWqJNqgVJ6xWaw9cTIMDWvZ3nh84WKJ/8bf1lfyoN9lGACthKbM
+nBZzpLzEbi38NAfYy6fWcaaRAsyI4OktJ++wLooGNWMZBob80FKlsVUbWH7M8hLmXwGcW1vQDvz
dFiXV6Pj3rHdunnLLj/Op12Y/r4Y0U4Z8wHmnSJ55fU850y3n3w8mUlcSh4WkFjlBx2jN6AMrEP/
qyrKJ6gIFiNau3l5h0FDvdjIrx6BTP43JD3m3yN0Z5sF3kYnLyR8RXdVrLqt1Ft5dZhs7+DaTJz1
KKFGlfqbEuOBJeOZpGpRLx25gIgmGBQtakTv0Dm/KhrzoaKYRS6vxIpgkIYOrmnAVMdVoBHCegxr
63m+9K8ObQKgQHPyFbTZ/vIZQO/ZttFD7MZfZQ6C2UK9YjgUT9z8Py0BbF3FbJDTowkOSO4fecfJ
ders1T7F3+hP5mr6sr24ENRiOCsnOrjz8kmx01YqT5TQl4k+zIpuPS+adkt2OlRFxnPbbRFPr24+
PzbNDNsXOS5VBzTQihOv2ziS3mtPSBuerZWWzHU7eAqDHOfbX1c8/xwNu7oLv4og/9bkxWdNvZsx
nm8hXPkeW/GbbbQFhE2YQ8fsHp1y2Zuj+TDmsM9cPK4yB8pcqQqgwaCtTlR+QH43VWjHPEw3VBsd
8FmVqNKdGVvQ9ednDpPV/r6Y45079wVdVt6xa2ATLD8uM2qtn8VZfjZxwJ1NTYXaOH7EJ2mu7Ath
5ttxZj/KHCoYLi4vvW9RiRqiSAjaSCBxamkh211AIlhqmNQJcoy8NAke0j0fl57UrkM6XN6YSXCY
TPdpPAPGKmNNCKxsovI/gH7TFao+BpSHiXKHS/hmulKM/20MEKgID8OJrrkzeeSTEb5wDTZ503NY
z98jF9fDpGztYq+Dsv2EtPCrtcdX7k21bz0X2gQ4E31n/hkmy/pbOHnf88omjUnLBNmbcaB0YaYT
Eu3DurVeFexkl9AyutptCnwDJmtgUDmySxNtkyx9S1J6KDnb49zeap66FYTa5rtOSDcZ+I5/FcCf
yTEl+c+OnrZzp0ps7Dual+2Chuo3ANi3o821aXdUDpeC/DfnFOF20R1KVJjQBlw57+dlPHL+VCZG
gRSysDw30OfJY5cvodyUNFdz8faV2js5a+Y0Ks2R5stW95tje3o5cy9a4ZbAgVAIUWGxgjvbzv76
ZXcIrPqnCpOX0UvIEuabjG7aBs8rPFMHFfi/ElUW1mw+9bXxUBhvaKacTR7T9N04wU9kG/fScroG
6rPglhJ4heZSlH7h3Dhno96eqRpUncZQU5HF4M71fM9QS+g885JWCzJx/FNFbcqZKUmvqgsmnhHc
uCF52nqTGllKIyL80ea4OiEMEfkkWUv8Hu1Zzr2JWtZUKKNwFNPMSHXnrgOo9hBJ88SNyHSZj8Wp
eOjrCS8GyMzBfc2by5NJblWZCLl1imEX7kVlS+AXvUExYSFzG/opagKaKdooL4Oy1UEIqGjhVs6E
nkx+JzKnG1kpO67je9Kh0TLeMsEA3a6tSSGrK6jqwCb7eMRT13wz42mtDFOwnH/bFmxlS1F+hX48
qvyGuo7bBKv831VK5UYbXQdihXCGdZi0X1yfBEH7UYArTNeAA9vwGN9k40tNcQ+mdtsmlH0s37iK
GClCS63+xV+mte5r495fxz44h0lMAcNc+ifOA8IAZIJYfYx1QyGR0lanJVYa0z3BWVKvVVklIZzV
G0uPPkvEiPqx/qUUlhZOP7WpYFA8yg4Djo2YkpHrq5/UZO67Nj0S6CGx+za/XqkQ2alOIexN/yYo
T72O2dAl734Q3g70OrIYcdhs3K56YyHNPH8K++GvYX8NMCTito1bSr6Ugx9iTvkQvbDqkAVvKc4s
oa1L4/2COoVnep8G/YH7Y60B7/Co1FAyqzvfKoutd4RW/A1+h7uwjf+4zXkdnGvoXZYcpFkWAaEE
LoN2g3gvGtjU36vYgCepfpcf+pfeYi4HfuhfWun8PLwszkV3wsimlkNGGA+Eb2j3+WG2lrkuLW93
fc3Z3szTW+IhSQyUSLOIWppO6uHWzdzVADM8EzQpO/ConuGR6gd1uunQxWc6jyJuGudjl7nbyrsF
KkB567ovn07xcIgd6mo4snE4H/UNw6RXffJHWjN/o/3d3t9JVOPlPgngR8N11LfIBe3Ui5CdqZ47
zZqi4qG8Nqmgqj5UfKSlgei6vXWSTpuUxv7eIROCirXjev3PddLkPPLX/2PpvJYqx5Yg+kWKkDev
x1vg4OFFQdONvNeW+/q7irkvw3Q3HKRtq7KyMuXf9Z5e1QIgh6GwdaGux9dspB2U7AJiDb3KbsTZ
KSPNEKmEqCRW36yE/4+4a2gCAMmYWlxw9R1xhIQews6QOXWzP3OLhUAK7bpHh8GJxTmkf+Jk38lB
zxTAKd1Ir7wQVdB9fuwQE115zvgwQtWR5BGeDg8uWPxIpUY8K39TevYET20M3s3p6iutZ1epXsoK
yqd6a2fdThuTPRcMAt861j61475pPiB/PRyj0ASXbrNzOJRbKbAkjCUOdj1nOppZco9LEUl2IZpU
kv5I8UnuM/+dx5GLB4dMapWOXM9F4HC3D2+OO+0hMW6tid/WYbPrqHtJVkJsugVu9icNVlu5UW68
k0ng8VlBveMcXXqB+XTIn7ImSSeZZskkeSyOUmG9CNDHnwaVyZrmxzidGRWhIxL4UhZcK9b5LzOb
OGhoil9alh2qTQdO5Rvpk0TpIyno7yGh35XdD6E756rfeJ8Sgv03jWQzlqYJngida+GQA4eD9sbT
S4HWLJJtz+9hvnlcvUrveRj+EGYN2kGP/9USDERqSeSPAfPvLTs7g3M80FivRsoH0Tbr3HClp1cp
sLDEMrfbdjVFFfYZAyJ/K3NIoM9odG712/c6No0nKTGPIq+eub+5RpIu24BieFLVOwZNd8Nvri2e
KGnnR+mYNLrgKNrc66nrYPWV9AtCLAYSdQyJ10dGqRqrvWJpt9wUS0uBOvWP5Ar/P1McJ/qY9Dfe
i9GwsUQnc2AWpB0CGL2pvwd+NKwtBta4dU0ICXzak0yXdbptFfghxxM/zBzKzpQyNnNGGvZf5AIY
HJLAAfulbvFls2WkkirjK0d7KZ3CoHVZr/ZFWsgxBVG2jpINbpkQ8Vl4Y429TrF0p8ag91uQuZr2
FKoUXfY0ETDJJlhqMiUTDmCaeze4ypkXv6rM605Bqc5cGy4IB28lLZuSTgpxVujgWOClZL6MekDb
bF2LYX0QbbLReqyj+oELWDeGdys3aFaoSQ2H8tmoTahFYwaRGgJVkvytEaeA4zWSEWrJlhZKHtZp
JVlCtMWrau7EMarJdTR8YxW3XmU7dBbM3qNOs6fYRC93tWVjAAdSz4GgNZp2yHstXofoesg+HTIA
v8KWxQwH64afxpF5f3U53WRLIAR/7plkgWqNMbhIxcAuAF3aoTpGdnfCd4c6HC68kUnbRmJ8RwXv
toSIq1gPXe8Fq6R3AOqigFJM6huncnSuPvD6HM/Vc2k18N+S8Y9s5taZxHUqHa7yyCK145Bi0lRH
RzULs5wt9I4issoixBMbI+Nk09vLFZEc2pB8HMoyZMubqiQSsEagFsjuva5uRpJs7dlQ1zGK/6Vo
zH4BRzoHO4QKXFn9hjIS3IjQPbVUipzO+HS5JSRxNs1E23uT6tfGBHSzNNMVfdJ7AbVG1MJxj+MG
jcSILGjDrU7WEzfEJtMSPi1D+qOUt0uafMdBvDVoP5gm7a8KKm/lcVTLT+BltF8ihFkWk5oY5g6b
pXReHbN7nHUsGXuamNZGMJ31HPuCwofgrOfPluYfScUg+gBR4Tx76gFdN6Ee0Uk1Bj+pWV9+cXJ2
lT9lu6w0YaUPsN6bw0j7Kr4tmC9gXEfmFJ/0pdxrSYiiQ5muKYnfolrV+PMNT0HM0VM65o5kfp/3
A1xvM8qAy+drnOnQOIzspeTQnp1iZ4u1AIYClKyT+UpvKaZdqbVOEo9GemquwPacyXTICzDRNaAu
YjfP6SceXk02BODjEN+pAqNOQeAKcbtBpYd4QKeJCWT7F02TwH7msgaElmDOHRDIGwPv0vQUpDNb
mgUSPqZ2zTfOL+FPyU+09bBJhnnnDeadVPcoGSrsNRcoKHJK6LTdC31ceGcegbmA+vZiipubAGPK
jXZucEQDeSMaIspu3toUOSBoMRrxOr8y7QyEb13O84FmN86ejK5fOoPkNLX75SzpjmlNDxQV2rC6
LMLYaH7BdGEfLy4a39YaJMxAAb5bjF1cDb+BX+k4eyls6pN3SQu1weJ5Lbz/bgx+o1bBx6We7sQo
4ho0BzIFkK+JjsuLIk8lBiKLYSB+oT5Xk6EX4F6+EJjY9UcLXzObZuAhqPYkk0Cea7uODoBOE+x8
KVrxDmFIKIFoInx3xtbv7nlnLEf26WBi91c72N2dK/5J2LJB+Wp3xhaKXA2VsCMQ4BE4c0sHukvX
UUl0Nny6HUx3LZMmuFSX/ElIawQZJTpM4dEmdfSZRITo9Pr5XzX3GGPGkS95tYBSkgUtNFha/wVj
CCLtwFl3EUgv2C2/7RfNhomj0m3VWHgdIneSwgL6j3skTGGKjKHQfOIb0Ql2O+ucqTbIloTHK2uI
9IGc90coPHKnyqqlNTX5BhuK8/JMiBmAQbi8q8Aonjv8jSF0GLbOe109b/hH+HSWpFEu+5JKlssF
4IbYYnMpcWEIaF0Ssy1ZIVrG0y85RZJUdgv5rRYVDxn+E/Hc1vQNe7tMfYc2y4TuFZ5Fjkq+EdIS
f2CEawM5iFgjr6cZg3Oeqm9TjU8D/N/uR6JLSYElxZVdJvgeT4Cf4i8GQN4m9dx5wcXchfAwz9ta
bEFR8QjKQ5wr1JbcBlSXyEXN2jmIIunGfXPICDPH3ASt9anlbb3zlTrPhfna2mqPrwHdrcgN6NFz
qkd/OJZfBYfoO7WZR9WuRxND+USzop1DF//G4nwb9OYtMWccbJdzB3MR/zp2v/7DfQZp3v1dO52A
t6NhPvUc1EsyvoR9f1JRcq0KerjluXHqfEmy8WZ4NOoaZXkXqVY99p13hgH2yt5Bj6grPrx8QCnV
2nkq+Stx3pCgFBsWdBqF5l48m7UQQN+MHiKn+4mnCvG2Ae3KhAOj8xJ9NTrN0bGG3Wj5/oMQwLqC
NmnXZDXVyECYFXqAPqiISb84ket18sP3fDaKVdJMBwlINBOZltowd5NlwOH2StyIjVC/5zz3sfpk
Q5JtzVXHGsCdfT8AmDxGlvmaamiblcmor2I79La9lBD85ZF0Ez0faLx+ZvzzOkS/qsiB1crzzhpF
83JsLl7pFZsyYxn0fgZuoHH9WGiR+HCSFvNOzt05HTa175x6RZtT2zyhXPH2Cwk64c5aXJoyCojp
8/zsoXi98jSt2eC9yoEvOm9YC7TWZWyqfeykO4RL7FXsYDHglvZ0CsdCP40cvACq0FupgNtmehxo
WVtbjrer6ognrWB76yG726c1qYzovPCrrQ82UVlUtnsVIaoU7N1OO5mZefGD6lp1+btJetx4Lo3P
TrIacFIB5lov2fjQZj4gcjHBeO2usbKP8rWseuBJMl0/vPjVdLb6MlibY0mjEijwMEF2NcPTFMDd
T6xjxjZuS7QtXDJdItYBlZWaKNfFdExujQXUQ+UuprE+zucNNXI1vMz9DFzjHxwAJ/q2r74fvbmD
jnBO2xRbK232oRf/pcZ61xrhsSv7y+wtB7wFKHoF26VvT3GvGKfoaBG8acDOBCj3uK4dOhzB4Ito
sNFaDl0PU2ZrPhcuOkWO8RT5GNAi/hb7TbPtYkRr7EGtJx8jdjmVZSLjAF45biEbzp0ZFEH7U1G5
sltoncqejnG37CYweo1tZVCssPzyGqI315NCFLRHUy+jTQUYulLlyTIoodJm39mIoQ/hS51f4HF2
BbiBR7potY8gytfGVtQBhmOSV9SikH9Zhb06OabzSLptRH20tk3kZ5or/t3fhs5aHcbmHElpd47V
Zxc36BvT0EtYZSMrippWjUBkeDTS+0ESkiY8YCS+XqL+HcYhroDMhjHD1xzydgXIdApi7aCN+Z3j
pj9c7FRVaYmVwoyR6/uCNje9mi+hseSYtJb/2jFCR5SR8opUoIHwRdlmszFtulqtuFuHTYDS0qD+
ZcXwIEuznrJbULvRp7CgpVA1UWPF3bd5MuqEQwfWZW9+o591wuZrj4wfrZwugSrplyyifMIGA3d3
WsEi3eaCN/6pQn9puPwtlT8vFDj7yn/uODiTEEWNng5VWrayugaXMYvsrOnTc6SlgPNoRBHyGRZs
HOimEpqlqHvl3GjhnCBTb2HbjTeiZRCmGQqz4BoqGxFPrlndpo6MdwH+FYZVAGHusDat/O+oW/lO
fncxYKVbWq68WRZvTV4tTCDXj9AKKi83152Khre6pWvW6gvkJYruMHjOxXAr+Ime3WJqPl1RpdlF
DShWQPAFpIw+22KpfZzV3Va5zlmOV+y6HqTW9Du51GdQ+lrnYwvzhKTKCfPTlLXztk3CeBeAOYR2
e1Io120tUn38UFDymfvDYnvOeRqQHfFwmJVcwp9yYxt2ptpV5vAS2fmLBlNiNbaYIGLIOq2q0ebe
ATKI8dWdxug4kJnaC5Iv0/idKP+hquDctlkJbruUGCRzpVS6f5Vpb3WHpvvwLcmWPx42DathmA+J
n8EBUu64TgaDbrDG7CGYhMvfsLUQoAQNVWbxIrt+9MoHcieUHwb/HsONYBtY6iedqwbhEHP0KOpr
0TZBNvGfxHKu6U/HwoL0P+pY6ybNzu8HcXAFuuyZwGwj3SRTx1YbQTZ/gQ/To9CXvNR6RbQCDrg1
8x5IqmuDSV8HGmLXB98bDBQlW7uRQiRCx6vEaKJ7b0FDJedC0lv3SBUdjIPR3bVat8P8AiKqb0yg
mr25ydLipW/9YkOCJUthl2h8yOKr5I9jWtoHOKTebgsbsUx/8Gne4fhqDB9qBThc24RIxCz0ctgD
nRL8TpbdvuRw0nnlEZKmN2NTbs9cvAhLwUZpkucpDgDcUXyLE+sub4ebMWjbpa0f6Pl50cJlM0XW
ym+G10ZZ0FatbYyd6UpDiGsdDem/KAUil3J4QSPee9X9wB1HA3zXw0Cinj1TpeUQWBm0Kydd9uV6
CAgRvWajDwWVbgAtS6SaxOospfek81KkBaCemWz6tLN+jJpbmpCsKpCPUPETlBh5mTx5yVNAAVVi
XjKBhYySJdlqpxzKUCU2IZ15TIrmqkX1JhEfbcO+d0N0s5BlojUxrmAfGeG9FbyNY3XnaD2EdIgx
jnVY/OqUtnDlNReDu4GDEtiByL5igVKXvTmBxr5HupDHsAiH61Y/Kd1ZxyiblKqJ73vNtl7KzoKT
nUy7JrdoxEXSM2grnT78XdeqHV+WkbqMjHVG4bEtq3WBTDJa9L6i9d+Itui3PrcF9c8ugE/fgXZ0
PlVSrZ7RfRjtrZFa8dbVrmGbk78QJbX2sUP1M7eeMgvTN5uiYUPqnyMRNo1PfEezsCr5mmvlw2S8
u4v65jmqDMKjSdKSqHuXoaSLp7g3DIAoPUPmxFr7Qbita7VpXOjhDUl7ZH171kMVG+u5rh+KLtiX
8KGZz9LMyDc5GgczvzhYnjXkJmb3kNfzvgjIQcv3gd/kLG/djOwV794gUJF23nVBVdRtBwIgvCps
41COJlCNJitgXykThwWUrDQEB1NkGpdiXbePS5EePMk/5msTEEl7aIztxvpbXp4vk3MXpPp9PxA2
aQtdamiuAE315JyF8xro4yF18rOvlfQeFH23cnSw8tn+NzfEkBWSUZyJ81idrWHaqspbt8bLxEnV
Oe1lDmYOt3gXucNWo5810gx0bhDaNZcztoi7Ou7X5YSDdt27aDEjA4u6oHXIkuM0tKcMKwd5wC5I
7K2uVVvKmQ9B5+45nH+HhidsoTuJTmhjcFLncHi1l5pL3UkewmJ8St1DX12d1t72hIJGph2SSLql
5pUCQI9HwiNwG25BGFnuJqgNVkByHH17Jh30XvRBo7yR/lVw9ga9vNVGs1NI9K1y63EOJw0EzPuL
7wk0H+I5HUk3Qnyvre+dWNuGvK9ODxa37aoJo/XcoEZnbm1OdJNytKyTfpn3TEo9pDTPUVoIEAdQ
bMBevSWQb2szRVr2EOmK/N1dgwIS8y80tmSIvUJHxk0RrdnW+DYHSWw+C5+gJSiAcGJ7Xw/tC0H3
J1kPXXkLPjF3SRA+l6mHrmH5FQ0RkKuIRbZr1qQWDLslzNnzFFVSZJZBvLUKvQi09SaPs/bJB8Qs
G64peocobDCsTRbv+x4cx7Xu83oqWUhdfQhTKvi9caMi8TnNY77FmfC9lzDNw3gu1misW0I6oaPb
lMU0eXtg49xZZnW0Y/tWpNlH5XnbDEE/xxpPhaq2XWk/LGO5r1W5tlHUz5zgNIbZs1m627lN1hle
Ijoj2noEGJX+FPf6PsKMMjeEFjnsHaWumR49Zh1xZwYRY9UOSbTLfItFLqIUDZmoOJlxxXSgbB1q
S5puUBOaN2aaZnDm4Gt47XHR/XPhG0id0eRGWY9lS4M4efx6istj3swXK8ToDCM8WoXHNz/2dw3L
yclgJ4mqDvaQ2qEF//VJY1s9BsZpunNEl0qPGeO+Nty3ekbopicbCAb92lO220Zj842pQbUzSh+m
ZXaH6zV5drbvkghWqaoolAJHmgX0u3RYgpUHDq6YJVq+Npbbvk8AZqhuf834J7WuvkGh8y1qilsX
GePaGeiCxb+t7ZtD6jrfCDt/2bwVpfltajSnQCVbnXWhdcYXCtmfGEpsxzja6eyd1exr18KpthOT
EFBttzNtb2fFXZd6KDKCQwUF2x7LT5mlxajw7DBvvt8jOFrSW8zUJ1P2UmjGv9ZxT4nIojeu8QB0
zKYK922Y3mkdx5uTz+9RY6br0EXEtbDyVZXTOVrEP633FRs6LToefq8NjFi7HC+mH12WkEtx6mNa
Jro2aTeIdDYPEEgqsC3AKAzFo7AkFjODiQMtH6IXpRn07ju+tjcnFBYMG4or2RaEkXRjTv6z3cE4
6fUO3+L25NkCljCDtllAaB1cujgx03kzsmwkF0Yf+MNXi/MI7JyeekdvoC4Et74p76y49fe5Zd6Z
1vK1RDM6yvGGRZJkNuX9A/fQEvQAqzRId/eFpr2jeg5v8nUZNFq1v6nD7fhueYk4+2NS0PCNR4NT
Rv5mmVw0jfo/GRM35YQf2R+2qaGJHh/LujWIeiEzw6Cqv1PvsffA67kpUuuRb5MfjkhoNHhxHDq5
tLd520UHsttR5oDqSkkCdZo5+5IFzXUaTJlc0hpaQ1Zn7Hv0MmjLPg4IBvJ53Dujyne9nR0KbhN+
rJgaoUoiKXrVqWuFNZ2AFZcoj+AqKm2I91iPQ2OC42JL/Bq10IgJ3tJpx/HDfa3Qywx88CzvRVMU
NjH1SdyDHLk1EDf9IIwiMV4CK4+yBXI61IKdOx70v6cZuG1dckiGmJ72tfELMJ0YCv55JFYZYSqH
KYU+/6hPPB6/pZhY/LDPw0tDYc+lWoi7z9CED8lUckNROlqs7czA8RG4Ja6XJgXsitIXL7T/luQE
gaYfJzff9379oZR+msP2ZnM3GInx1DrlfWtaR4DjV7fAHtgN50+DEuHksl0omVzkt7iRflvq5Vpl
3S2wixdPQQ/gmjJIqFdpZ963A+PYEYBoTfpNwTZZ+1jJrl1dlcd4YYyiYaHJIu9fsbPC47qJD3EJ
IczQoFegmtlrlbbyjOkZ70VsigESN42V0umoESz55bSZEyYnHGkRYuxlR/MClzDsPpul4G1xbFxa
JAm0gTJxMUqrQfajGYV/rmurpqYU/hQIq9E1xs7IKv3ZsRBPNvLknjYCjqy2eZyWhEhrWqexdgrC
5MOY5K6PkmdvzB86y/2iOr0jFWX+dChCIiGkVdAKnFtakasHVYd8vEU1qFPxnRxxGNR9JV15GeCO
uuRo1qL+5SlCEnhZarxJCti/9BNVrQWSYb1TcXi2anMj9778fJLYqKShqz0u4db1IBCOlCwSyAVx
H76gjHJr53obOPbJ1NsDqMK2WjxE6GmSdIt90cKmCQKIrdO8SRoDlqf2I6dvCOzQ2+6dRxUH2cx9
s0wnxnCDvuTnMhYW/dFQXxqqEDN4uh1dQs3dlqlo6WIWHoUbJDuPUQFY5jYegpfqw6/Vrarj80BF
lmQF1LIwH5s2fJAlg1bpCas6pM76IzDGRrZhEvr72nMICVnIU4Lrtra2idvyApaTmb7+N5ZleTCT
Dr7bTAgL0zrSL9HS7vOh+ivHlQfJatHj9UwSoRNLANs9+2rEB9HO0l060ophdTcjd/xVrCkMw5Mv
N1YfXgUZq3cp2I+XXoUr1gdqDA2JhblL8xGRtgh+bWTsOh6WNCqnqtbc0tq91QqpEWuaD+WSUAy2
Ck7jmsSE6GlJkJGwepSCXTiXTmjt3bT+yOwaaaoqRAdiOnmNgbewvrV0DuQAotpsnrWaoETXbmOB
MQfD/tin3c1jN7sdKqlh9QPnaRPWxdVLktMc9ODd6hKyASoCE5noFsaitWjruuMDLAW6ykTBdeoo
H0HxSkJkkYZtWFZPRFuwHEg1ZvvscP6YGaxiS7sMWfe4jNo2GcJjVtOpOph/Iz181OkYoZO1uKMA
f4W6BMVpfp+zbq+17kmLrIcExCGOa8H8BBKgYdopLgaXdF2zQc0QtSVoc+YcIaHkX3Mug9bWbmGv
/dPM5qas/Dk2rE/5FMUNxqFwZyFjMKP6uoLDL4oDou/Uxcj2DQfQ4EM6B2QI/guMe+gE1LtXsjrm
knLp4r3HOYIabnOrZw4buea0uj/lszrCWoWkTh9fOVVbh2i8MqiSJP3zoNrXIKXh1QJI07WrTFA9
+w4gWL9v4+prrrx6hUv7bQpxgi+NTwykybiW0xA6q9HAAiPA8cOP1xpIFBHaQZvoSZ0W2jH9t5BA
tSt9VnBzUDhkpFnJLZmM8TbL50edhDf31Kko1aPTtt7aSJtbpoOEc9jOIVqoJhXKvkUrAD666x2i
QvvnRCMBjfedUKhdG6bOaquW0+9g2eQPsqg9xwalNV9MDDuM0XnpC3CZCruQphEVIaqgdD34nwMm
EwEhUjVPe9Xq4nix7GWsC117sfJ83ARl8+HCzawTeONTQngLq4sL2dGuxAcplQkF5Q/XmIiTZSb9
am0yBZ/mLNaWbryPZGWkGg6MfLK4jdxYDk/QLtOGWy7XX6f5PjAel7k6RURyBG3Rlg/mA9HnlexH
z2GtJEcJVvi1GeWcmBaBFaZTnKuiYHuAV37FagFGSbhdIlLp+4bEm5R1YQESEQSs/Gp4dP1il4Tp
KVgipAGxC1Xon+k/sotUcM+jUg6AweLDonnmku/Id7H8yIkSbC35o0NImSY2XIvcARcQ/i9D/8RF
K3uox4ti7K07XrTIwxXX/GBxQhAOucm0IQldaYuxlv0gP66/8t+E/Cf7QwjFz/BebgCmhk5jSQ7c
kw82mbvjnufzew4eXpJvq6vyni/8ARxozc2sCesK5SqChqUrrxNy4Eq98uwNcUxH+iGBrkc2BE5h
PZLeH6rsZ7DvO+djWh74HL9w75ep2PAAqjewNCmO1Mn+MtwOGJ+Movwo8nagqg7HeQvfguAnsI1N
jy3CbBxdEl2b/EMeJRncTVoj0E2Gl1nnjFB8JqblI3jAuOm3FpIR/vwnhqDQGy+pQsHRh482GNvB
VEfQuTXBXYGsd9vDaZl2ofGVG/cqBz1Y/pLGy6Kov8sMow6reWoSLkL9ZyrgKfH8NOgnb7w7q0pe
vc5+GqjJ/Asdl5ukNlcdgyLohIoy6o1PfAODOVBF5YtLCMmMDCRRitO+1qwP0ow1DlvruEeXsKAT
4hmtAI4x5CW0z8KCoKvYEFTk23048WuZ8AKoYlCvTBqLeuAwG+1/9vCWla9Uq9aKiXQBgrLG25b9
jdiXb2QSJq40VwxcnpGZ2/g9clLuYQ6fOOklhORk/Z3+ct21H0SkVIgwCOhgtNBUEX13gMeEnXp4
gdx7TNLmUwtMCUT58LzBg7WCAGg/wVtYyxr8fWX9utAIq0FAI+g0IIY0Smi5/d7LEEAyXiginCKv
QqL4ms7uOW7GR22CWM9z1LbzDDBCCXD80IbvjDBfhnBELah9/G9xMgeOYoO6xqnTfgp/Tyzcm3Sv
+mdmyI5jtHACrJCSA9852d/8N7NodZY9y10l2UMHVbN2w02L7HUqmyz5hcQCf3ptc0rZZNoJt21A
Rl6XzqGrwksgfBRWajetffpIlFy28TvLJbPBKrvljVXJ80mgZNMU54ywbMkFGlOd5SwK0HNBDR72
o70xF3OjGhEUxdyXr78zyU6q3b/MG+4YVYAYqWedQxVA+aDJJNMBy7r1MrbHptflvJOoXw5UkBn5
cd5CcbsEwXGursxVN3h3+UQK3gWboqhvTHSsl2e+2HqOLOSVCfxds9gkaUHz3WTBzQ8pPOnh10Ca
q03zxdfGrRtmB3lB0zI3mipuI48pW5dUi4egrAjriUDSWgpgEjICO+jOZaS/IH5sd19LiKToA4t4
QiUsQJbYhrkemMAf5C1yYrCE/HIvyBF0TfaH/F87Q+lVr/zbRMzFQmJVVJxsuLlv5YDkbyS641Pl
YeTMk5P0F9CEAjntaATe/B5c8Q+8KKrMv/mmBqzXk9Hy1LIX+XTJlWhydOjOkW+X5R7QqtgVbwvi
5exKt66OfKxsKf7E0HkZ9RKXxiAD4k50bfrsqsqM9oaWwN5bPEWZ0FaWDvg4Um+l1uO59NM2NYBl
dl4Qb9fCgGYpk5A4Kj/yMZ7vs6p4xmiXRjzvLiC4hkn8U0fZQ4Ls0x4Z+Yu8YF2UrJ6i5Xhwxqvm
pi3lI5Snsibo95M2NcfYZXA726SFCfEFIsyH0QpuQ4QIISDCqmzR1zahFPjxtDMNje+L8uSytHTX
5C4fburJtzuP4uta0YI5CICIoH5gYZpWpB9t399TStkgBCOdd/Tro/KaTvqNQOSQDeUeVe69Zs+7
tJ+3kUk/SR8t15mW7AJ+VlM1m7CEeNyEVOrHc2sRIU4RsGZ8wtyMO+yBlUJ16lRP2muYm2ShF8V5
N8NCq+IJvhIUmfBS592+6bSv3gLax2J47+TJRrEsmHV8uQ+ty71ihCeNpsKRxWjpOKEtwU5S3xYY
wI59QL/LRIOoRbUfyZLmbul9oJH2Umf08ADwZeAS3HwOEPao/9OhvVZs3uhpUtT3ONx7DnkYFpta
1VTqHUR2v0sDhr9NOdD+Mapgo4XR1eiGveG9GrH8pnj58qnn2oN/5E+5lW5L6EJ96u57tqxDckS2
vQdV3tqsxzJILxrNN21t3RkutP2GTBkcaI5wEWBhQn7bFvzGHq8dVmcHtME9WIKswuzf5IFOfkYw
GV54/Hy4i2d3L/vEXt4UoSc5EUcPki+/w+Ak2dWjhYhwgWiGrbEQ4ef4hqJfQSOZOgHdU4O/eHNC
PD2ywsxbX8E6AgKIiQtaL4AgSGd+I2kcpIDw6KTJugreJoIqXpaf7aoHedwOyWrLMy9qyXeLLwgy
ygMBHSHVg0WCUGY/MVcoZ/OJ1eDQ85HkNWmDt5819QfADW0CEw5MQMaZQBOD+xAUhyGAUFb4ALS5
XDzk+AeNQkKpnRympiqm/USbSMEdkhOSc02iwUDDAUV4woaRYzOY/3QJyt7xt85QVzl1yuAtwkQL
p6uGU8Wj6DD9Xj0sP5kpfovN3AY9suTzldeTwWRs/fGSVFzueaTGveqDDgpxZKMyEiLqqoz5Adex
eh1bdrYvwWgPiRnjLlxn+3S6s0t9k9XlIwSqbTtfJyLNvKs3XvZJqGHM/nrIYNsCgs4HYKLGsmB/
Dn+CZv6J3WDLAuSdJVrCWPukVHwlkr2xReEPAJpplPC0cTziZEYUHkO1rGYP0i7rxYu6v7yPrFnD
fsbzYuXaDXpbxmit4npEszi/yufJVdO1FtXC4ECoKzd+DVbuptNWm6yTtTgbG70w3a73sqlYd3yq
53F5RBEaHuZj0HlPkC9PwttsC2Sm/K1XZhdTpDW9fksc0tGOz14e6TNrWHJlN1EezTJqKN6lcux3
7v4FXp4uCofZR0RSYKvs1LEFzHA40WBCoOevc+4jOC3es5wdPelSYembuXphmvgAtUBv8Jc9Zl/r
xKGWQVE2bttLTrQNg/W0zPTlTfD/eV3TAt1lWmRmE31TcEBbdGzJZ7YjqnkW8sI4+Mi6SzARtyDl
2p6cWi10nYK+l6T3L0VgP3fR4m+LsX5nQTGbDJ3OFiMX8LgoUyt55rYPAPe04LywVCXW7Kvo7Hkw
JEg+uYLoLoNgV1kaVP3wayJcoGxzUPXLUCOxxrgY79zlA3G8xA0OzwkcaM7UYIg4LIR7YFweB6u/
M2fccHRLDh/03B20skt+r4U43vgTtxIAefgY6D8qbPf9XB/i5ERZ+bL0ySVnB/U08BkMCcktQvH2
a9U36IAOEhvKpeJxREES3bV4vEE4/TDp10ybx5yUw7BPnSERQetKkBSTBNTD8Jbk49Esvm3rnX+a
6FyWc1ROEznRvbQ/yiwyLzIXmAfyvwivEFQTJvDaLDGOaT8LT5S+5oStWnjHgfbAXC+2Otzquh3v
+W6G2h8UwqD4sVTec9UDmjh4yxh4JXV4Zlnzhg7CXy0L/un3g51fSEMOA53LgSAEOb/pwsl5kgTK
zH1EFt2jXb3Jk8XTmU3ZI8z2q8Sp3Q0zt1kXYPQJXOBL33V1TSt1lyQuRJHhM3fJh5pmpAHNCd/N
wvujiNJzrIsy/RRz9Ljt+IcSZWL2Z1Wn9boI0J0BH4H6Bm2t7CWqiikXVF14sft+z6obfRJQiqq2
TScooxazDQMqlxNtkoFhnbAt3i7xcheMM3AuLGhd34Pm3+j03PDjcePu5V162Ae2/5zRTmJTQNc5
GLz+De8zG7ZUCy29qY5zA8/I8gGBssJ/m4fmuVP+LW3SjcUv98Nl5y/ennMTHlSIUXNTXN3Eoo3s
2zLpR+7QBNKfNMJxQPX92NBgV8NlpCBoU+CTKCbCISlK1QUfrpUcK/QGrHugWZ1m63DKuFLch2jI
gJafDLihSfftLzA3qZORCSlCM2oWR8fLdjIQhHmpGd9lw139P5LOrCtSXgvDv4i1GAKEW2uuUstZ
2xuWti0Q5jHArz9PvnPTrlYLqyDZ2cM7BHLeUK4CqXIeqJBtRqpBIpIdRL9tmHQH2X2a7c0umjtn
Y+KSy+LjhE1yBAT8+yHFpiAPf+tm+uwooPNKgYZa50vF1oyofBhIsiiLpXsS9JCS4bkFPj/N/4B8
gI6fMNZgNNd9mjKE3/NIrAlpRFYSE6qubMVdsOkPJurZ0j0rg3BM42eSCkGGagoWkDfUHcH8Jx/P
QRUAqo1BTOZ4MeJ6CdLkWcQAJihdzEG10sDteFFOu6Co3jKqHE3EajqwE5Zt82CCRwEjxkRwocPf
vgv2Xdv9sCNhEppyL42jnZ1Gd2MGBr+zbzlSirk/aCaP/NRxk21a4XqRPuMuujGtCB1Px6pWK9ly
tTOPd8HYwFT/ZTrdUdiE7MNqOU09isF6Lg+eAdjx0Ex6ENVvVEJo5rtHvWYHhwFMFv4/D2xgmAI5
Ak9ZjeFfi4GqqQYm333lOD2upIgcjGaXkpo7i3oJrH/a+YkK8Z55TyEjZiKUmS8tPAeTaZtNndgD
PC6iOCZv0KVIOVxoY0VR0q/GRKN9sq2Dz7iUeNB51jkYyMefvNC/WkUES6MDqVODxs5PVf27NtYm
dJMDXVxm+6w/qng+rSX6S5jjxopFCKUGD6AB08OXiLkPQoCaUB8j3OmUf80R46d653kf5IokbRaS
yVOFdiwf2lS/1jT84VOYpCotPxiT7uow2fbBtwn+8CVH9ISDxrQK0eviQ3N68LSC2TmS4MCpYsze
PfVEZkugF1aOOzZPaVESshDxtrqxOdvMhkjkhxPlm9JS8Fv9l4BcLoYI4VPms8/4NAeQeDueKrvE
tcEUgrCHsnvt7fm6rLewGJ4j+jMmDLGdnN6/N4cuHZnISvZJ79L9Xw8jAnZB8h5bAhPj7JDQ1Jnp
pOYM+c0GZAWQqJklbPo62LRY9rI3ZzQes3c9XCKNGSD+CeSKpLkEemsODmYVt2WY7ETzL7OsPxNS
OEXh/kyO9+qt1Xlw1+fWK19binhuBVdewb6VQwOYiA4xoHcmgSNqIFbyvBrNjJjObJYbghvsJBdn
TObD5fQ0JMF642rcKOj1ld76J1s/gdXuRq4/OtP9mL14ZqtP6xeY0uZGE2w9uleyRLcmIbplnY3i
JJNFbzkpiCIm2Y599wZh0xet9Ls9+/9icJcEsGfeZVh+DfX4nCQZ8gN1924S3tXPriYhWfLxxax+
XTgHgJ/PgBH6nRXNOxaFSWGnBnmgEdcBhPJNcmXX7osJw2Ny5ZRH7HJTtHAcOD7pGviWuNeaDhPn
Yc+pXuEAEHFTTVrl+u5DWNePtCRHzEeZjdFl7vTIaLEZCNLNvynDJ3F9qLPqFOPnKTl6wvFjHetP
UEIo9WO/E0Kz6ieksGvg4DLyzjKq6C+B/0mY0a3VppYCxgh0EO3OxJMyuNhLdk9eUB7WwQaeN5/a
cjzbtVHJ8r8jAZU2nU4h3QTSEeBelNc1Ag/bFTz3wPZsq/o2TcAetQnbOlsf7Ui/kyngWobXsbeE
405WJXVASYzDZPbGJFQmOg+pmrchmt3nmuOLGX1TYNTKwG3nOGyyLmP8BnmD/AZgPo3GhYkPN8PP
qKOd0rl37fXDsjP+8AL+XNOM1p3+7HLUWLTPoFUN7caUpyIH9zT0LIYsgnJFCY1IebxnHoLKND4M
UTcd4ozeTaxtdLhLQ7OH4yrzlhwuWHZ2XVBtdgkouKH81Qsm5OQs7gwlQ897Zx2dbdqULzHZv6Pm
bx00r6aQavAWmiLg+148QiqlQ0+qqA+MM1CWQpjBBwbXKnFxm/W1Dl0w4GC2C6RCEgzFsWast+DJ
0jsrW+cbk+Wb+UM3+UeTPupBAHWdHkMfHMUsOPxE/+lU8zfmiH9rt35Iunib1dzEPEdMY0rAtnvn
PJ5og/pIOxYjlaGAbm5qwp4OP1MltBu8GizWsmRn3Soj0lwgakEwHboIkzufbTS31p/W0s9d19EK
iCryUL+/x0waIVtrjQ+ik+xvQCpoqkN2kv+ReaBQM79FlCjf1cChtVfVN0sGIiwtuocwmvdD2DyN
eSRvunkdL56Vbdt+RrKhel6FrUDqpdFD3BpNjhXib+X0YrOUSCZYQ/vaM66lSefuMi+9sxN1YYnd
eR26W2t6u2TTb2cvn1G2XMxyBY+zH3UM6CvlANGZhII0R1dnjn/TGAph4obhTSG8bTBPQHSwtGcW
hr4GTuE2WOpB4bAyKhS2Ac7t/axeb1BgZQgUuIAolupPNwVM8Ba5Q48BXNJqf7YBGb621i/PLgBS
CCBFhfblNpCMsNsqvYYy/moKfNJt68nnIHHJaeoIc4QmjO6WkuM2xH0+WvArDsElwhU8aA6GKeZy
gxSQXplFV7Z3wURnK9mKtq1vxwz2UEIv2BFrtHMs5umJrJtj7QO0SMl8mMR/mPATrt1zTZMksSae
q4voJUDNm8IH1lU73NLgmiBVDdQdTTbNTgv0gKMgUKskeDDdBdl1J7fPbx1l3QachmZP5XUIaIka
NpHq1beXq1+izOIlc3bJ66C/ANMOHxCyRi2NynZVbvIYBT4UdhDkiV6gRbc9eAJlsJuFScTAFNKw
Y1AKSHZCXcAfF4deJKC0Lpk2zUQ3aWJCNq7Ycq4yfqIyuIXcsl3XEdN15ykx6MVB7unLfNghHnRN
9pIs2bsnit+aSHtTNH3zs1pVhDZ7+DDHwtk1IR/Z3JUqI9SRQHlnsKO3MLmBABXbSDD1IrEAc/Qi
zIlaqI9Is2fwqEYLbXixpj4HMN0z+CUGW0OAjEn/wzDu7Kj1O7f024xawHFJbKSyciQD6ho0Cpiw
ImnPoTHMCBh2DdR/vRoNcqXY2pok3aj92zwQzudVNJeCZWxhClg3w3s0B29FQMEdZIzZ06LYMc16
7CswnDJHYH4I35SH/ri5oWXesqutcxXHmCoUzq09ju/4dwX39lKBmXeg+1vNx2xNn77y32PZPsUa
75uo/opIawRJVDdVbDwb/TndOfdtP/2mwpVwfabqv6ir8umDA2chZyP0Bn6Mb0U3N3ufbuUmjJa/
Vt4XB9P8kYCOHQwnPdlACOj2fYATTOn1xzRqbgO5Yr/eHjxKlLrSVwgoB4SErktk3450FmaHJNHM
fgr/hAnUn5lWQaSSM+yCW1Aq247ho12AyWg8lyNnoK1c2pfARdhJjnd15J7DAW+5ofnjh1gFSVef
TbSopI+ZGJDvliZ9KMH6j+2rhTzCzcglonX47tUabkpMLtA0KG+YqmA3p0lo9IhGLNw+01UHvFIC
dlyTbNdL+RJg+LyrkHEA1zejx1bDYRLEwQyP69aZqMhRJ+rLyMwkQEGiu24DFfYHej0Z7kBr1qG4
uOS4S5vRSjSh+mtDBJMdx1GSqfcix3tgJU2yqSJv1pZTs+uhsnTezh2tjQMmjyHRcyDheUFNpefx
OCO1VSTxMUmqhyr3wvuYTvN3MKuLFs7jpGUHxbuaTiBU040Lygjj6w9FKpy36mWZFnWEV+he8Kzu
z0UIYamfw6vJFRYbGlIxgadfvAXc+NS89IqphKwA0DVefVk8+2INyXkEnn8Z1XzHubkfGCYl88oc
Ir7AdGbeWOyKvtyJtSISTfulcAY4B3QoqUULEd+C+STJLjauzYYE6kyLGQ3dRLu3ztwxGnCdPxq2
MNr+ABBIPJNbz1+eK/iKN0GKpmMbpdlh6H1TbHexvraTAJfiwiyoNITUNjUjqDmXj6NphK3zfO+W
pK9zOvXvvdd3h3SUv35d/KlKj1aBRDsB+cP0VTo9yBnHBgozsjG3PhwbwM2Qi3+XJsEsfJzmw+IF
9V0wif4V+DNtfA7eZZg7rhAle2AmCkNMe/1ngWE5pGFS3mdLnF07R3ZkmWJ2hl1YLOt9nEFpgLdG
eJaQpSp3RfGssZat0+rlOMUSQfgBY4bIVS9zmKnNMgiw8mmCNFvsJbtRp+OxKWR4KXmi55CGGEim
vHmMavhSogE2LsrsJ/OU+5doW+8DBT9/7np031vPevCSyt1bQyW3CVbm4FWL4pxU91krupsMuPg2
nZhTO5B5fHekyZfAzK4gOm3qOQGbHyFyKAA1FClz1Tr38Fhr/ZupdZ/HSNfEruUVM8dXDRMP4IPz
WebswlC2J92rE+ON4Caoq4+xHt5Jd48hwh8M3/s94KiPyldoL4ABwmFcBBcrYvWUEG3PgFielIjI
bNW2ibDx6Uil4665pFPwGNL9ntNmB7DvZciAbjhQPpG5OnZFC7iCHn9AN8zOn5sx3P5XFqbQv03g
Mb1La1LY8bCRi6V/LKsVJc7GMu2i4WX2vU9W8cWHSIPolnTdl87txm+t51M9Y/zRpd62HVVdMYud
DxL8kt1bSDs2QNv7MH+JPAb0jukN5Oq+DiaNaDC+KHV4jzofuoihqoZjWIp9PxcXp7SmaGN1cF4m
ZElHDh300/tzEI4ptMaI8hvqstPW2ygOb0P+2EKAGEN7BK6KYDZJQJb0wBFhxexBAVsPfrQSiAMB
og447iGMxrza6RKQm6MomELlgJ5N83ivmyRl2qpRASr75B8LD4LDJNdz6dbhnVPCmbZjuoJzKhRs
56Ycwr9lGjIsaFRho4HVNDmUmzDz77ScU9BWmH4FtkqBbnULezU3EA9P+9Yl76eMmz9HMatxsI9z
hhrrOhGnR7kXqgcLD/9NUlk7EuGZTu2mMAMZX3wLopRMSQEVUmG5D1G8m6Eaoh7eM3YhYQDMzzXM
f6YG0vKs/W0VMVUeEblSU8rR0m0XRmN/aR1opvJWqWl8zIehNlbm1m0+F58KbLmHJkZaZ4+h7T36
iBHEurtkrdVfPavNjim06Hq1drOPPXAEu9JTVFluWd5Xi2PfGN+HJE/OU2RfdDP8CSE2D3SdSWpo
O5d1jKh+G2yFB1bbDutHmYekCAN1e1hmbzksuIhDt5XRXRurf6vonmNbAG8jl7D94EYXLfzvVqXH
dUi/p8R50YQhdNd8TMCC/lTSXRXI71kh4vtQ2LzJB35Y9ofRHh5QL7jqIXrLmvgpqTGS0ethQtZo
mbr3ZVhDsvw2otVc3sM/+lAzDJJmGjZZsQDzhWgUq59Bexs+xLZAN8VqqzcbcRmAsEBpIw9H5ASI
j87iL62TB8cCsFnDvVG6+9sO/nX053spSgR6yjvfE+80XAg4pTOdlVu8ehLVy3H+qtE2a5TRAs6f
Azp1Np3I1DrEQ4n0C3+Uu0EOfihiZ2e+lhM2V9VivwYuECmJI9niRXdASvF99DRJpZvHzAOpbAd7
gneNHuMqbuwWctmQVDcirZ/LRBzQh9mlY3OItPO391R1CHDnvkCxPVorsanO4N8G8mjlMXzt/CS0
8pDkXECuFBFtkpLJMoNNzE2ZKfFc5wx2DC6cOTLVaL7d1BSPKE8phhWzXDcrJaHrj9uU1bZm62bq
mmPn9lsg5eDMEMfsbTL76SbukcDgiHJ69VUoDHKiIb6RcGqTgKJ29B87yuVMJztA7AcXH4pMuCcR
5k9Ou+xS+9dBm6AqQP0sM6QsShGeNnLM+PUsPY10KPah/dCtAXeWN+PoWwaZT2VVfJQFZdQCLwh9
wiGBS4QO1qLaXZlhBBYxo+iKO8udvwsfvHLhTTBeipXMZF53RQ0QUVv2bm5XuNL+ni76i4tXdA2I
jtE+bZjuXrYcLgCfjS/khoi3j5VggCbGz8ly7vWcPXXJcqIZdCmm/hiUC6lBPMHQjpnhmouWEe1B
sxtVfVF27kA7yz6WilHUnMQ3LkMnmSiYCQXNitZ59m2FpnZLRWrZd4x+X5qs+WhkCvhDnhPWt98j
uZz6B6qHvXkConIeOtsHwi/uhO0+eZxs+Zr/SdP1uM7y2qECbMn5OEbBrijUCetHHDIRB3Dp0dXO
3xUfRxCeC8Ov3OPwzjoI58gnFBlNqWV+kD0+SuHUb8C67ouJJTIN615P6b2I0x/txaSCDHa2tjf/
KTq1DTONGIp9SZNgmyX6yIwEbZdav9G2v8z2Wu7WFVHjDkHDDeGHZmDZ7iaajo8BdiCn1LduPQeC
9+jfx2vxsNbjLUZnaCr1JFbZVByE66KMImhrtLilNz6zvGo7AD63G30UhOAlq9EZcTL8RXrwuf0I
CRoW59Xv0fNxIuJCUHmvVsrRYYuh2I02pPNhLL7EMj86nv+eSH9r28lrG4Z/F98+RMjpnel9PCWN
92RVudwn2WnxjSrPyaNSRD7QAgJekQzF75VkaoNIr3EVsClqnDdfeVsXsDCwyIPI8HDNlp3fedvc
W//1S7pufHHFUd7Z1G2zcZU4zfV4ytPoVI7ImLn+VxI9+X2KlItdPHaDYBwGOrn6g47CTz1YF97F
OmFt3gZo/7B8+X8JdHx20JdhjLTO49ZyNCLD2Hk29tGdwSpTzOWK/k2a4yby3zs0m0wmEI6lfmnq
B0lq3rbdxi/FzkK72vMrbI1/EkU5jeLFf8ptS8nJ5j4MVgm3dSoRCRh3ZE0kqhLFFtkDN0ma3zXE
iNwy+7Pdu5Z1aefhJHL3OUeJb5Fvy4DhunofFK1xt/ppVudSg81BOKUt8NtxD7YF4m9aqi2fK6s1
04UAhGx3kaihJ+i+0hR1FDzVcep2fJbRV7g/qN44oR4SnH4RYNuXiwARj6Iq1oCRozfu8G9kFTdN
tWtLinufeXS+eKjA2SkENei25mZmHmAm1SLV073zxVbURvFwKHIF7728dzQ9Px0PLPmk3SSKjm6W
LTDxDXeVrYcuXWeuxhR37QJgezVMEPTC/RR7eA8bk5/K+u5iBnE6RrXf9k5oDtWE06w/ZUFykKoZ
tl7atndigN2Xrf+ydbgkCHyapzys3nM9hE9p2YpLqpY7xVgtrGO1KVlGMqtf/Y6+3lC1D3kh6djM
ikFSrmhd+43AVHF6zmrvW4BDrPoAQ/cSb8RGz+GjwGiZoTEgBrcVCLutWxSYthO6g27bH5jMbrVI
fnoLJKgH8oU8cWroE7eY3MUrhPZwK5S8TRzFMeksWDpPZbTNUAXwGeaLKaKJNNhA9IuzrJwnq0mZ
aDIibIf+sZn9bafT1yLr3hIlflprIgt1XOxJwErbc/zQ+/Z1iqOC5y1up8l0dMevVQI0oBMBQQ7q
QsgRTIEwlz6Dj2mm3pV3is59GoenIQYv1fvWcUjgKVs1zQvxXIQhPHmPtEBE03wza0iKvqjZTSh6
ZR7ticCC6BcJyHreq2yb+7asthzXJfe63gUlLyoBG1IYkpMFFpSpFj6cH5IAKSuDYj94uy4Fvjvh
IbaCnGxGyomCgVdmiVs3rx5dXHjbzgaejke2JVA/kcVu6ZH4K6t87yMhOuBnDfffdd5pK6cvSd7V
b3HU/o7W8FI7BeDJgLehCBl94N+lSS/3qBbedf3kMF3SHMlDddaoB4Ng+YCrc5HJ+gewG/rAmf6h
4DjV6/JY9Ine2KN6F2r9V4fc5yiVD91YG1V6R73kZWaDtXXa/o8lZPyGLMiLP+Oz2xTPnlU8SDcD
GNYdcgRpbhW1l9v4u9pmAJzKA5CeazCu1CBrj1A8w7wIoRAGPeE6PnZhPwLy7Wk/zQHboelXgITy
MAKrYgwOhclfh98MCEuLfApqRIVIIY33eE7U0a5X7W/cjd7BJ4coYoQ/rc7aeq2/yclKeNiHwg4h
d2gJJ2UVlzJXZ9tPHgeK9FUEf+VQbr0YQKeN3K6Ot0kIdk7OMzOFrtiD+IAGzWhdtdznRXk7CKuv
DpUbis4L5izuVjjdZYrKx9wr9z4IdJP1+XA2lcwPUW7fGVyNF82b/w5PD0zSlL47FqI+HuzYdUWp
SqtrtbbvrgukbfEG8rMYCXnMrJaC5cH0jXkysNj3auzPfho/CBR6+qhGVDoffls5HuXcP9Q+uGhJ
z2LD+dqyKotjKt0/xuyD4o8DT5PztOoEYKMNn2n3EpU3Ri0pbR8xPW9d6sk53xqoB2Np9wfQC5HP
92/57dL6ls7bim4Xkc4N6l3qGi0v9EnyhCjLGGzyd5zTV15hri81FU2OydRPuUDtK09lCQANKYw0
8Ki+EP5fTnqRW5vDwQ5uZ74DtHAhvqRruMscCzEWxNPuW/ve3L3BD7lJ342PYTgGp95/V23zRxMM
QQHo/s78iA+R+A/8W44ns22kY5SXf82byC+iNUiVvmZMMRkfPt4Tl9LOYwm5rQLw8eMG8hLX306J
dqZ/qr13vp27aDz6qJn6t4FOtjPMNc0TxPxk9KHVNteMu5vLBp9PPIqYU3NZ3gDjJupeNMfaUx28
evEPplpUd89gvfgWN9bioMoFxm3LKWBQw4GTp79I6fMozBCT/oJxfJh3/vjBG4+TfDdYH0F8nwX1
eZgxLqn29YwCT74fXBCOA41c5MOxQqaHoQz+zew7fun/f20pQLJytxu+aR7LIO4QeWvXu//+yt2k
MRfVzZsZ5PL+gcoAWz7UZB2mEcBb4nhgwmtumXl0vFMua84EviBkdVPw46qfXv2cZmP9f8geH2wu
kK4P23+Yxz2YAzualu9Bxlj+zljtvvJi80K+GPtDs37MksyzTRlf62hlwPVj0REagH9MqJPP4Pp5
CjSPLm0VQeW2z2Y5knG0JNZmXwd+wrRyn2aQa0H0LOZBcHUBb4vFwUfVPcmXe+bCRtZZ0ckzOVLW
Ut+RAKmE1iKS1rwk5b9t+H9PSXOd6sPcAfMiawINM/+bOLT9lfwSCfEUjyPFdVh0TdSezcbgb61U
Z/x9E4XMFz97BIXcoNVXUnmw4h3xqBloskbaRLKGIbLne8Fvq5oYQE5j7o210DIAbcK3R+Yq6WqA
mz9TsQDWGjdO/GDuIW85UWyuWJobwneM2qz5jDxo/gdAwqwFY81uiYdQfpYj4s4D8jJebES7IrLB
fF+NJ8NdKDjnSMi4ZTxrmMmcUuV/19OcBt3Sbch47z2CDy8p2Ro55h8xuRVPjvskxo9CvU2WB6Cf
xqmDuUjk02LLtmFEz9yMnwjxZinkvH3VKdog/rnx9QsvLkf/whcYx491asM3xSyEtz6acAIH02wI
3kuP0eEQf9Wl+9RbH/9/wCk2dE1Kys3LEz6SwU+Z5cHLR/Fhu8ulWyZGRW+zk2OTTjxvmgG6Ew+D
BdUtMMQ6DEyaDpgSUI8kfQkriZR3p5FfZBsuJlAwk/LQUHPu9Aicn4/vcVoH0VebPUzxYy6Z3izu
X1uQ7jh2/TAQHRL9NANGagrvXUFdtWsA7IG1nJZmxFOExzuByqpQv0QzsES4c+M5t1mEiqQ7MdCd
9J8hdkAqESzcH/OU2+kHBsa3RJiwdFOSXB1eHXeUN/kA9LsIarAvMPfpvLvoMVcU091cM9JP/7V1
/UyHi/5nuVzbholq1b7qnnH4nLr1oa2L92b2PgcSwD4dr2GgLhNOWAwPkN1pupO/uJuyKfE5TE6L
7E7mEy7OAiEncj7alh504E4Xl5QjsABxllX3kAfIW2SICJlheC77OzQVtlLrQ12Gr2bbjV5854oc
0d4GXdhkPs7KPmVa/B1j/3Og32nm9Vs1tbdGGXwgZmSprTd9o9+SMnmyZ/XZdsVJwngjsczwNSsK
E1P9jV15dDdmUOe5py9p5Nxntnsm2X6O3OAlX62redwOjYhRdviNWPGZbvTJVDBVPF1NktvE05Y2
79ZEtETZ56GVaBj1F4YRz6OlnkSDKAS/h9jRE0pnd0ncHnvdnMJUvSSG/1S6KA26fvpoFF1WW78G
jf3Sa+ZaRaXvkHA4m6RYxkS7qnxrguxKrT0wiu6PZZS8V+D7gccE/SYb0ycaly74MQo06XXfg0h/
REqvjIqeJi4baMCoo5Z3ebS8tgkK/OX0EtOXcgr06BiJfunZIZ/lzQz1dGv1YqcZt1RJi+ePd/WF
9e6467fKCiAVEAJ8Djo0ziKjQXeFmYPaT8dTc5+WJn9ICZKDzO4KJmFIHEHJb+0vx19/I7+914EE
d6j7x4XjL+/F0WWPLEv+gVjcxkeGLeqSWz9sdjLszmu4biSSeHVFSbp4d1Uv3kx0jWcATw1dmG6C
EJFntICZHp1HpZ/TRpw6hIzgOAGpzsS35+hzkCy3QGH+OWPxZscOkH1smscWXzpxm7SUQ3NKEzNd
7atL78euqtsxaM4BJhzwu8WxSdj5dozEI2leNpwAYn1Uqf0YVzZKYR0SF/OZMoMczzsUTf4er83f
sRmvcW9BndZEUbcFB4Qq8AR2mLs0CJQdfVp/UhvgwpPGRgKl/0tb4H+pmp25J3aLtfpa3Pnae9cu
tm+tdazn+BxNZGKc5VOyvq9WdPCi+LEQ7dVSw6Vf8BFD1qocSAmLDu0T5yDj6TJzPneLhScfN3H1
ItggUUI1k8aMGdLDyp8SzfgRZS3M32zFPj2hYzjuzHPAz4rmw4a4uJ3DGTPrHuFWvtqtBxDBuL+t
xyDo0W/JEzpT7Chzixzf+mKuM2JBCLDXH7LPZtWnuRnfBztCyjSsvhiC3S72cjIpZ1M65wAUVcbW
xDTjgIzdTpAd46VBrRquO135pyGi7d2DcUim5h0Z/hdHpPvMr7+jxdqb3KBLi30d0EucuC3CeV+I
FknEdMIEUjuroZvld4awqMflEiDMiaqftWW8fJZ5/1KK+Vn6/lMn3Ldmjs7wudA7w7KyaTGCs+q7
Xgjsr7g1WTBRu4/5cbbgS9qhOM9JuGlqD7+p1QM3y7KO2uGETC3SSlb16qOBMqv0FNj5Q6izVyBS
R0L0LzNUWD9ozoUrJX2V7dOputAPOERpb9146cJPKeMDfz7YeXoFJoy8gDnzoe5sLddDzaoMTonH
YyLuIc2Czgk40t8kRyEg73CUp4nu6XFvFlToZGdjz1328r4IBEoPTGq4gzF/Dz4PO89HYCSGhxrF
RA4FpFQ0t3rsrtEofoFWH8RU3Ak5X7xk2EcRj79Jdw0NX/P06o5+2hwlj0HNkML3jSAODjjc6CGN
qEaT+ZAb+fTCsr8FM0ik9qxLMHs40jfuvR1lh1ZkhPMUpLYLOLLr9Jnq7cOkLSYlzTlqN/7Y/+nX
9YokJej9pnuUTbQvuurao8fuheNBjvaxm2e8p4tsNovmXoUCBiOb0a+GXZADo4lRANQEH+RuTy2d
ZOWXZ9X2z7Vc99C8whvpF29IJBxhUHxLO4Zr1jmooI02JHbeiQpT2uRV+VFZ4fec0o9vPIew0n4i
YHVyHXl2tNopFyw+6Tb52C7wQvSiMoTnDFBwoTZYZvVVAxnjfVxDG70vh74vB2fc2Wbmth8iHD3I
G7Oa+V6ao/NhTg+nnhl6NwBzZrSEHOcUoUIGmRwArEJJndcCQwcJag/fg8o+LbZFP8eHeCr3jhx+
ANedvIb2OYkz/G/g/+mrkBNMFSzY0vhDx2g1hlDLC2AZYTj+q8h+WjGhW6iHb1jc1Jc4DJmDIBQu
o1N1ML/Z1cVbzFFQNSx9QA8P8YghsAd2rO3ocFB+QW8S8RdtFvBM9kuOErxZMSa4rJyrxgMvFWh3
0HOkgXUAbvPQd8MOM8qnxiV6dHl+HhMEQhQ47jK5Tjq9BRd0v2gKqLy5iTg1pATVK1DEymmMORne
OEn8WXUzxuPqNOT50cRoS4yXyhr3CQ2BlMy+GUmry0G9SV89Nm75EFr9Vys9oyqKXJG3rR39FSbD
rzN5aMb731OKNR4szVQOW1WS+UZ9ib7MGh5VXhzws8LmffpX5fFlkoQgI8lEKAAKhQlYvLNC+7uI
1n02wtjMsA6tISWqqt+tRMC+tc4W3eu0DP9MUfoBqBBv2wqb7OWp4yEmQjwsoROQo2bP6Kmdmrj5
YBb5ylPdzXrZzX1zXgn4sP3W7YJRFk3Dx3SBcztPZKxN9B6uMmN0SUaQkYrqGQHSzLojA9gzpohg
8U47yRqyHFQIqvDUo4fZUOAEizqFRLN5ZbVlq/O3CQDuk61DRO2+1xBhxKA7tEl6wrJyr9VwDg14
rPXrJ2EChUUrjE2BzOazWZEsl33X0Be0w+tgNacgX25rw2nL0chCDrnjQhHn/qjFKa4HnFhs+hyY
udxUkabFXB7NIfHfE1LNn3UGkRVk6yFRLVX5RG+tcUirS56yIqNpiuwks+DLGpG9K4Z/2AfQ6FqR
xXLemnG0buKxBPlGB69fd7Tk/1aWUyNtN2FMjQCj18dUhX74VKWmHoXxqxakMpy0f0OL+GLLEsSg
g5VK5Tw77XxZlcSpbMUaCUF5Oeu3QNCVlg5W4F2Y0NLuQSgxi0rD9m9h+Q8u3hXcnHepkIBqdI6i
CJoVhRT7xbX3o+kplUHNdmUWYe6s5VGw5ZX1AczmHMTVs29sfSwYi7HOL5jAHiOiiGWT4QdLiYOh
XdFGAN0/+++wSZ5sXfy67vRjeRaW28O3UEZCozRLFIMAXt5OzkV44jOf812PwljnI3CsjLEQO7Kh
PsDgqU1QWw//0a15qxt1sf9H03ltNbIka/iJaq3y5hZ5CSFEC9c3taCB8j7LPv18wT7nZnp2N0hV
aSIjI37jabukUqu+I6Ueu+JJdsky+k9Ll/8kwfQSjt2NWyrAvvlaNuZRn1FIpL7mUsCyQuciDym7
yoBlalH+7cp6S8Ga4hQJMzcC4Pdrg0DhRzyfnv7Tm+BjwOaT5AEbbnsd2c5m5EI5k5FIxszxweJt
YWONEHrZ6gEOsjPOCqxE2y/ru7woH6oQZ8XFeJrbBlMXlzI2jPms3M96Rs0tvJRUp2QHzGZ+dLUe
FV6X0yV+ajx74wEBdkpQy5oF/q2FJJ2eui57HfSJTlJ3+43cuEFKUJjyniO/uAR29j42M7h4NAdD
iuy6IN091cLi5P6YQwE3ogcu/1wJ853JprTi5CmlkdsjDe6R3VTcNfym/FMDJERpcucY00Fz6/Nk
DJeM9YkEg7crmnEtV7MsL7+KyF0RJSirdyd5/2xE8IbbjsndvLGcswostnG09zqFN8kS4xKJ22rh
30/L8F7Y1vtgo+ABwTpMhvPgNV91Cq8617s3vUW5yAr6cm+b2otNFht2zYWWyBewxGdumbsuonGG
MvoDDZNlHQfxhkV0Q4vvC/mkm8xMjKJw6aXPTU8NhThBcIbjOO9sr35pORL0vnntMBODXQ35ljSH
6tl11sYv5J7PJNXbIDNODcujSqzz0Om4jrivlcXraCTTVQ7THEl1fzyWXXcKp/jssoIzM93rvb2b
4/FhRFM3ymDLtWBBGR4kzmgPA4OOTe0LpfmKlF1doE7vgrbZ2dW4dcblFFvlARzxteiNt3bixGtI
Nj3loB1UTKecNh2AawBBrFVUGTYqgpoXaveGV+4yI9sEwXzPJfJQlu1Rvhhtls3AaIhGdI0faEpV
Scm6Nex7GxA+DD5Sukg/yPqrEGWTq7LcKuWN5MScQv8hMRLnLsprDNmcm+rMbb74W47mc0+Mnyzj
bE3o3blQqnMtFmKu8y/DSS1FYEfWQIpwL7h072JFeYu9ZfixzN7PMsaHkoZvErk/gzA46gBPJTxS
SHtuchtaMuuxjtF4GkxkpZLwTOGyp24k5/lsz2uxOB0UGuT5mPwMY1JtJKLW2rQJzPYLUuVNauBy
DsdsWpRX7hrtzwzYr5ACG+fk4LJQ3VruXJwCJqT/Wk27LhRFtwg+dkIjnh6Agm8/H8RsZCALN4He
dxbnEc4kasGHwaTM++lQT4rL8Vol2mvqTRcJJ0sXozzu7W0Vwvvu7tUCQ491IXd62Tb+KFzHdmtw
OigH/FXxbSH5TZV74SHxmds7WfVVk6X5JlDeBjA+JW0pt84ELJlQ16qOWZ7hjtG/Zwie1so4z7a6
An/HaxAOKtViBnCnFfrfXF8u0Ba5KrVQTGG1z9RJy/j33lU38GRMjetwtqGLuWq7gGQ93dKpgRxv
IMXoIXt7+73lePDteBK9TkFy4dyMS0yxZHdm9NIDcJGwKpAoSsTwxx4TIW5IzBkog2n3zYCOuFAX
zIN8XU2BzlQv8pSLxyWK5SKnQBYnD8WU7txxREX3iqmXnynMbZq1jcpWlS2ribOrYa77UX+WYq1s
66kCS0kHjaTniAIXMYU6DVJQ2CQiGE11NJ+o+8crPdHPVAqnsb6zMvYRMduiwFL134X/5cJfQaUa
NHB6V0/GKgq/tfqaTTfQdmuUFwHvLrRfe4hz0Hyd8IFRkRNBBsyhfDpYJgY3/+RNbOQQiAYrQF5n
KQeYJMbUDsXj4TcM5jHSV9SKwPSNGRBNBm1uTV4FGysWRhRr26KdbhY5kfxc27z3qjm5XIjnGi3/
aD7SkbyTE8SMQlyrKbmAnWcK+MnOxJCGg5xUaNXB9VB4yeY5mibZQYqfYwEQ2y7XWGCuuqX9Tcyc
KMBzDLEcLK9y+112je7P64rKehuWpx7pblklmIOHUXcq0/ZgB8iXkJpQnZS9peX8Ls2i5Q+CpC/Z
8jEM1qVIrZXXqwPSP+B1ER8MYC4PyUmN0Qo9O+rU37JS6uK9rru1LKA2nTcVlTHp84PZupOhY/eJ
WHVmGLwranY8m0gjq27ey6gaLEl0od0IvhpmL3QkWFQyZrKtiVh3qJB8y9ErSY70QAJkX+wZoacK
XQg6SyS4qsNyJPySb6vL+h/vJDkbNVEzGvYNgyxfHtWfEjYQx9qY7O+gHA+1bRKcQ3QIkOCvvTO/
WMztxsAXtyK3mtJzaH6VrYFTXLymZzFGxn7oNdRpR3LEST1IppoHxUFxUTVDQN6UQQJ1U6zcJFe/
iWyobrIVeg7LPp+AM+ASXYaHfiEDZDnyBqx7YkGMcke7M6l0A+62DDrufQszr8V0j9uro8pbpP70
bQXxasTB6o/MWsVwAHPcSp+FIijCr4D1AfTJsiAe9ezwIh22udbx374mrZ+VTJMUDWWNcKYuXIY8
vJgTRfkTaVs2t0RDiz4b90FZAdbwEdvq7LfGpQMW7WDtEhYbFkxsoywMYKCR9NyjOdgByyuKpxgE
t3pvw4l8xNpkOlKoSlsD932QkOMrb8XMyHrKDOsgu0dCCC2rmpmsoeBghbuSwNR7A4CJD5nDlgvw
CNgVuvGZiAIR4tYV3zLfIwmZV3JShR+0HPlf36crjwaE/8Y6iqg1yh6FPyOvE2EA1TA2c/UhZjWN
S4shPQctcMkFEYgEEhI5jixenRAiB41O1YDeTUh+yizIBqVBMieKHjZ9bDYoPQWPG4iddBCWv6Cc
3aXOBACSeyXhJ4+0OyO4pVoEGNYFJECHkx6JjEGWHH0bkVIxfOAWKxcl2fQcSA3GT7n1gTbbSb6Q
O8LaYlngRiNLvuKeLEFrGS2JhHKIyK5wI3TndN07ErepRt1w4oINRH2H13YoMMg2U/Vl5Oyp9WU/
zsGBCAFLgRO4Y7fxknEU7SRKWOAl9Hx8aCr7nl7Rb/iu6I9x8ZPVmKczaU93ZuUmFStAT8ANAIwL
qTATqrLFf5SrAutPpjvtFKQsiNIcvnLsyxAYxhuhIyoB4/MSBdqkYwymER1X6yNh8JsC5wSJX2wl
dl3FDUcOqbif2f0UGz3kCwfauRL5KdlvxRKua3xYulv26wQpTmKHNP+YOXWTaCN7LB6gdLNO+VuJ
B4tce/HpU38k2ph8VgxDgc9oyGVZPgDsjgFHVzF9DqK+jlO4A1eB2DCwZmWh5BzAORiWqIQ8plW0
DTMsFt9gJl0ykmt7uNoFP80cKss++HTiBEfyf6tG4h/7wKWWLvNnOAg5hg8STEJwzG0cX5wBNiXI
I59Sg5QUXL+9g9J7rxOOASIc3c56z0IAFMtH28u2MPLuhZhVzN49zx9aAGEXeGflJSz8B3+svn5P
FKOGA/emue4qcNDIdCC/QWT3Y/P8GxKcezCee/u/4GqpWCQXpnWGDx2SwiuqPJSW2G7+9JBlF0nm
OHuN6CUAsoXO1Em2ejyPrypMT4Z6IfjzYAiebFyUtfO43+FR+fvFsrvlGOefZYRkPw5VtmdVLVa9
80DaImjwGwfIO5GKNdBwR+pbA27Iz8hi5I8MWpukBoEeg4oHF0U52kvTR5q3BDI+Og6gEmKZMHf5
pcVu3mUssQg8yjZLKarVV9mi0qg343uCDb/CBoI1gnAv3olEJBh3WB9bVIO+B/wDXODPkm/OV35X
woqEZHYJSzVPyqtdAm5gJZcETtj6G61A/jCq90FACYnvd5jDcHAPcluTB3CWasV2oKoBIZypo+I0
DNWOv5JB4Q1N4y3kXWtiopgwS0Dz7J8A2Aopere4j3IGTAQP4rKsMCd4s2HK8Vm/q1q9iFnv3KmT
RPVoah96Du+K49ohpBDxuD8GGwnCLZtAC7614UnPu5uNJwsUzAefJSLfEOraitNR4pCcp/JN8ooa
e16n7pYn3q7R5m0YvM4OkjytAYjqloIocriasszF1ybxsfgiAjvz+GuUlmABNQP5j+boYZ4RQXQQ
9ZxoO4ogGLuRoLkM5Fc4b3vBdtYHuUIUGr3TWYseUtnCbHwCxOy0RzEXkm9Hio8155vxP/Tl6FRl
yNLzWan+j8/JbAZKIowkIfIbtjLuOzu+AJ3EZiUoUZHBCJbaFFdvYZduQJ1uJpa0D0GnnUYQjwQq
Fp0B+6JW3dqa7eeOJEBx2jJhsg4dmvl9VzxIGNVK1CurLznsPYdrULzsKu7ysu6TyLsUITq+rH9Q
XOSd/QRmsOzIiyOa5PrByrJ7L0WIk/0goTTpnSOnhuxaO4+AU5DJ+IESWMadxMjAwWwayzI+VEId
CCk53WAN/iYzY2tf5IDRi2qrCOcx+bBElNSISV+EGnaWpSJxsCadkLNVwgUxSb5QYg7z85u82hkt
ZeCsksUSFWla7qUbFVM1zHtqNWW6bRDYsNx2LRupxsRkosYpq0GicTqAOW/XyoYbnTkHWWkazTg/
MU9LD6k2Kn4TI3SRVxG7N+DAyPRbAx3EJ+8AeUO+KdmrxNYCwFHFv8i0sOclgMnXoqMB1xwNAp5c
Qi4rQgorEzh4Bkhvl1vuVNtAt7dNg6Ivi05qq4T+oWbfBPrRS2ss0AJwPg1ZCsJWpb2qezpnVXsp
Eg38coU6AMlNOv3tQgBEIcKbbJMsXF654XH2LQGo+uJbTmw5f5a62NZk44aH1wmnpuQWhIzftRh+
T9QXBNlUUk/FmNXJ3jzvSZ4WIMp95fmPKdkZnb6jpCk+xbkY6wrP8taNd5XFapNgNgtWjIUGMUJd
Gw0NHlZHbBTPfJ7ANyX11jBikcQmIsTJggIntpVhYmN33E4kKkjKaHG4yxpkTUta6tEAUXN1lSXQ
EMI8q9hJniOnHh3KNUZUEhq4LF7/m7Phz1LDvyBN4/hufJDDUI499SyxmB0sL6lHL78PM070aGGN
El2i+FP11uH3W8z+LKlLHzkHUpy8yt4L8kF3oO3OSv3/2CQ5pxPbO0N5ewlGEzd2xYLr8fCS6Q41
HOKncA03FycMSyTxUbdzntFe58Y2qJOuMYIyVA2Sm7HzO2yVN28nvQaIHJIBcjjKORCUy1q+oSUb
5UtbIakW37+BkMIzZ4EkdEtjP4dRhUgkDnuouuBkMIXPkqMEQXLMlmAfmcTs1iELiV5aSztIQDdV
ig/2fOIqCpzhCcrJQTJnWdjRRDWF8xatW3aRbm7CdLxmnRJBzCvNF8EmPnrZm2l1G4mrhe6fJLvM
m9fQ0358X0fsVxv2HV81i5KqH50k/ZJS0NQqdgvqWUCPoSvSFhTNqz9JSxxpdZx68gTxGr/Sbovm
0FUs+ksfRC+oWl2ggRSrBajICkFCKBsRJM/WiWqgEuo+7NQ/lMaIITPnex+Ozl2PURBciIwPh4uv
l/dNki/I7s0IcYeZ9hoYzNNYz4iyBsp96NsFCH1Zk1d74JZzF4XtqETNbbGMgou1/0n5Seem6hPD
ZohdZVRkJJL162i01yKO7nPHoqgfIo8rxj8FrgrIiMUFxp/pR43LHsqRS/uQtEV3HztQolK/PiX+
BIOhRIhr3jlw8WgvlgnfqWvMHk6FQWDu62pxDrlsmHJCEbPzAq4PXrdcZ8GBLZ3TrvTURCN/JEqb
aOlzvxLDXnGVqf8WhZYDoK+2tv/Dab6nJV5Yp4L4M5pQw4foqMJ/kMXUijRDB1/XvFdaeZoIOBVI
Kw09g1WdLk+1hpL2WAFcb35azKUBaJHC11QCEUhQKMq6XIBmt/q0bIg5njYD5rRj1905Xb4DVI3Z
UqPxWWk2P+Utcwsu/TEIAf72Dvi9vLk2EbAcyVh7D3tOdPteMPAGGmm6L60B2r0ZOScq1/xxRigo
dYuXXlME7s41pnEbLNpHWqPSrI2dQlAWDVUbSgig5PvFZ8vF8+eoKCtNyYRdhpuCbUuqnesDg6Az
FaHRgB6ITyO8yYGbLfoy7TUdmZ1RI6R36lbU7XMflM8LbhprRBfvx5BJdlqdi7gKniKhJmVU1NGF
c96g89yMzP0oquq9HMNi7bSlh+oqtdJq3lUqfkWSCA/abDKolqXWzod+Bp3rOemLQ2alf2fL/0hE
+DUPqI64STocE2TiuEsi9Y0f4S3qUdaKDO2xN1FBzZJCbWcOMRipVA9NEPs2wjFro67fmyV7Qfnm
Ly2LBxz+qKjo9YfmFy/6FJnwfaZr1uSPVUbzoug+ghk5QkOnqOkEyfOYo9ER6wm3aNOMr7FW0IYu
mclssNWdAvEeAVZFBXM6Z4V+zQdOjcSoORpH5NdRk7GnIGedTaiCtShodfrTsJAm1FX+J6yDe4yw
kJXRiydd4WQXt3V9NE3j2tppRI4Ilmfoq/aoHLwNi6a75IPxp0og+WZmxoUIke2lt1aLb2ekev45
NMzHQivi02KBWUsVArCo0y4KKXOXQn0bKzwNwdy/ojNhvIQTFdoxo7ZH4eiz9N2TGXV4ek2oEGi1
/YP8Brctc+jh0Sh6maFjHJOSfljWOCBRfIS2Un+N2Rp9y8WyCKboE8TMnxfr4V25gIIa0JanKP7U
alSyPW26TZY/kuUt16pfXudCo3QM/+/OKbkDdApLzCaqt0MwfxWBd0rmEkpKAMI7BoLh+8t90DsG
BCqdsuCAglsQf0aZupqje236BTSoeJxVVgN4LgF0vxgYQ09xCnKvzCMKB4V+LGuXXlnfB8VltHFm
8ypIPIXNOY1vD2W0EQnmugmwJ4K5/GeKK51I7nvHfi4uGtAd1GJnriXAtR4xJm9XE3oNIEUMZw3p
BP/sOnF28QIhoCzCfJsDBQPQzbrNAh2emuN91S3uCpqJk0kwz6A/QVau+yZMtnrtTaJx4Z6sHvkg
hhXxNcTNyOS+s4aebYvOn4qcB0PT3/BDzJC60sDDj19mGT3DVz/GVow+L433Jta5o+t4tndWcEBe
JkC7vDw2VYcZiWedu2gqKaVzqUdsAfmc3vzbuuiApJC97+C/4EmTA23QYsqyS75QS8frTUc4b902
HaL2gZEBwl/S41w7tpQRFgg0Rk8vHK0l2BrBnWXM/b5ItUdvQvMNeGJuVCzmSce9U+cc5TTRqjtU
ViCnx85J4KSFjfvjVIUc9rDlXY9MvdBHapPW4nGUDoVlwTwO1FvrYWNkJgMO6IryWpAieRL39nwt
6LJDTbXUpwYNed31GVfDqtKMbeQN40u7BD0Zl44CXTLezMZKdp5NwONKgUz3iETAbu7csiRg9GSU
WGXp9zM8Czq90GkGfxLuXRUfNG3KaCZ51ryaEyu7FF2F/YQduiFiLHCxQc5bHK1Yz023BdcfJF0H
NNUMZHfspekhZQBIAMzvM+BaCoCha3FPTqzk6JTptHcdJwCkmgCUQYUPb4BV4Ee0pu25K6jYNWl6
HyDZjSYB3I91bRt/s9ZElLkLnF2LFi9FvX6h6KfpR7tPJtpzZnxTeqUOia5bOyOuFlRvUmedl/iv
JpRGD0stqXqqBfdmb47hyulK9kJQkElR0WrvvTGta5AQY3yKwwxz9Kao9jQiaa7lZom2q1uFt9gz
Us613ITYgB/Dsc2sBjhIo38WXu0+1U4XvQ22u3wGlu6ulxw5q9J0uBVmQ7I35wFsUV26+mfiZtFH
jSTN3oX6iMOAVpqfCG0jMZTOCEW7OfSgCbMaVJgsHacisL1WZypkFW08mMIFtNW2gV1NrhQF2WPh
zMhijIOQ85y8HvEMnC0goGVRRSGupz4d9qgwfyoT0bEiLZpH2xmZtSnELadhSZ9hOjVPg7Ihe9hB
Ol0H8KAglBL3Zeq17m2mWnypzISKf69ZH2rgaG0siOn+BGbEiJAcH11QWmRCwzYwu+Lqz/3yr1IR
ElhhF7pkpU50wLqPzLKfe44Am5YgAwZMD+2PeG8Z6Aq5U/nVTAYtjtlC7SgHEWzPFvrr7ZA+GR2c
fg0FnFUSgxsfxuUBx5nuB8erDLFtR4v6lRo1OGbKhW/txP5obqbE9HAezWYyPsdgseN3heTtWOn7
sjD6Db1isC7uwL3fBf+Mfnkzg8FueuJW1mjYpIUhRHM19NllnsxvE8PKFaaAydNQu9BDptL6xjx0
ou/WU5Keinxt+qa3Mcfkr42GjeiEIeWSiRYKeAmyah2LBD9XHvWkoSc/qEE20sANBzyi8b/J413v
YTnJoNV3Xpaa68muNJREg/lh7N7H1n011A+TAlfwqR+BznSj6Eg6MOQ4lk9N9z3niCOO8ZPXt9HF
5N6Fny0XSgzDqcFOE+blgimCE4hfId5cgPnPaepcEdNaT22h7kyNRjY5Xm1kr4bbI3o6BVTX3vhe
6OGvnUEFLbAfSw72jWHrB0XPBI3sFNkrluBX4fxp4Nfv59hdc1OfBoI8z8lyufM58lNzPmi5trWB
jhlIp/CpVAlQb32O2hKtvvlo05tunfqgK+zVBu++nr8tYBQd1YoAocSBzU6J8s1rl5eonze+jc8D
IrZF+TKQN9K9GEQuBYuahtFzHCx7OzxMEAiI0D6gvHs3JPDPKgx2lkyw5Xe4PvzqdCG1WnE5TF9M
JLj9EHiQjRyxt9JsyrAVTSMPEuB7AqsSkdQpwZiGS3ePHm9mWYhYUjt2m82M1iM5fLQtUpF2r7zn
NLsY0fzCJHloDQGi9Le6OWxMWz9OHm7GLDVcu3byZIaV/ImxTLCjZxGB4Rl8DV8xO/OuFXqAjoYl
SoXUgKV+zJL2VO19CMGHS+lLacwbTNDvFzfhsh2u+AgQCPQfhs0QuW+u2z5hUYSeqHUPNG4lWpVG
rgCvJ2hZjV883US5kD9aE58lh8iFCwqKWXdLHG86N93ICMp//8Kv4SKgftrynxbFIj3+lM8MUZIo
4VE5SEC3dLG14bXrl20fUuBETqUHSsZll+PW2hSR9VaiYZkycoN6nixIkhYqEMG81SCg2Am6FqTo
I48UowRkFBCHFh3qQHDVsmaNx/Dajuh1FNDl9Jc8j05BjKKxY2N3DFJzPiLySkcWMUcuKtbN5oDM
xxlbGvLRutnPY3IzK+dQOP6t0IebB1a0zIO3OaIcioQ3Xs5+izBw1yBAHf1JTUQ97KCmLmmzfdux
OUYx+lvN9M+slmeSgHybtGmwQnFm5xnhNkB9Ik+P6NFgI4DwWj8AtINA0V80ND2Gwb+HdXJGvoTq
L5VSVO/s/qXEDr5S7GjEDDn7X+Dq7pHV/LTj/kEtMwYNQ4MzCJoRfRiuC6ZHfjrJLiMxkSh9wph3
Y2Ouk4ENn+Jo043Nl+6nqFtNYKEXKP8maBbFyD2TxaxiMuHB9f8p94bV8KPX59fU6W8m9jsMtdnb
G8PJbk1VfHHhXXXGciXVRivaQOcMfWGZErPaBYk0QJrPKqlBc8yAHtEdhHhXpMfSrp8w/tw5LoQf
3QfXVO4mn3aRe5ha659MUcpmMilLhqDSR93b9xbY0IU7kLpSUeD8794AO67IOc42Di5m9tbWyD9m
Nc4cJk0kMsSxwkAUN1zGRZRjRQmSlTp66pGVUWP9wupcqJQNUjJNrGfer0I1zkAfPGo+Cwe1A/Iw
bit3To2UiaZo+yFcyTO3g7V3WDkBwyH/LQ6vNeZGI3IFGOfCVkE5hm0a9OhnNhnToUACgHJWn7pV
v8ONU9b8gNz+m5bN6PTA+AsPkdG9cUSw0zJsEiY6zWqLXO6J8ZII4FaIf0M5+N1PVXmfxU8U0LfK
sDaRynY8vAucmT9Ym1QIj9xGuwd7MM7yIvz1rNoNf3ithyngwkpFlbEGW6zwENf+OElLWb2L0MgY
QXG11jOiyGjLthdki5BcQSMLocmN1yPYEtj5qxW+y0tbFtcAr0/EMAebiGnEMJIv0UgKr/w5Kk2+
swsdtFSp/HopxW7+wgby8VqG+ltpNZD3TZpPRoF86QkAd31xoQB8F1H7L8UVxMt/7GXasTLbtMvh
mz1niLLyK7NXvOT6TQimAD+egnQ5jpm2T736g3+Ft3TgX4VclSPkailAQ+ZwZa+dKSQjSk5mqhf3
/IhQbW2c/MoWtTbnMbecdcfRKNsk6aajCzVMZ+mjwM3vlA7Od1mwypz5bxzzmZRdFyOZ74ep23Qz
IhaYFAHJ5o+Bm/aqGujSpuV0j6iqn00rD3kmcQuWz1Lpu8M1lQW0bFShDiZnLzRterHh2a0/Y7i8
tndmrbR6AZaxe/SQo12H1fgIK+ghGXp8kJrtGAXPjl2jCIy/o2rNCYBYK+YJeiihm3vp0ZzG53jO
ji1tCGrfr+BjgpAfzDSst4UOLLt6BufQpu9D8S2WbIjIrnz+tp1RYuqex4y4WYzPevuWMN4MiFia
TYaO9AuaRohQirYsa9dtbkkDuRFMAvl66uib1sLSgR9m1ltWiF5wHey/fXgjijOCjZjNsO1CfY+o
tt1iADtwFOc/BESZlEGvZa5T01z5+Q8HizxmTukPgvMGYyXOAWOTRcT69CixJeyB3lMqWzg2zKCG
Bftt5Z8Bim4hh4OTdit5nm6m3IlCK8/UR+l2AD5Sqvfe9YS1anbeOuYl7abAFOO+MhASohCrFVe3
+0aQjQMSYRcbU0Dbf/Cm8W+Anhzxhd7pIwM48UCjnx0yFHFDq1vLjPeGwhIW+gBvzIAhgHMXeG/x
wBDiqAMsoxlpCnaAiQmfrFKnRc7F+Xaj57FxsdoALUVjw/jhf3XQSmJPEmUagplH+cnAXNAcQ86W
dGEqjA2y2/BJzeXVQ3SbZopM1+8MM12yZxmqybjKMW/mnzyAF3zbKa5Bzb8xEwf0bMNPkPzyIbLV
ZHrxUeKK/2v84TArnc5evXK+DBzghfvsR/reN55MkzZzufV54xYRIMdS58XFHoHxIt2DwIAi95u8
cVg/Qr8/5hRdPHTRMoR5TVlqSachQQUGYV72wMzvTB1Sm23QlsbuC1o0Rp1bCfZ9OqxkHcqjMU5D
jINBFm15hAQ/KkaJFyhQNMmRJpU3lqEdWNUuwqJLTMcbac7EIUkIjb2RfP+uKYaDM56OM1Vhli6P
aS0LXSZA+z0egJFak+EZmKKztRgZhmAJQX0GO/4o3WflaGtWPV8cSKYP5Ul+xQ0ocA+geIKm2xis
ophMFmgEj8ik/DdROZV+Tq8JvVeYYJs+pW0cCxgWAUQvfCisV0DtMX6jFTxTS/lHNr2DR3GoR4el
AUjqA7vk1NdvBRG2z2+V4bAn0acwxX0dnrhtxrvY8O/tbNiAeHshOMkrWxqRU10LsvMuS24O4FvY
pSeA+Wg7J486GvyjZYE+pWtL7iDhKTQLbOaozjbuOVmQ2SCiMIAcawZ9xsCufoNBPeqQ45h1gp6E
gVEtFKY7ZJik7IodyZI9Rg3WkXMFv50TtYejny7nlHCrp6G2nUkFoB/2NDFhMGGLiNNKvG6s9tRp
7dkaUF3DTE0ELzqWt0poYaXho8izM6osNT1zINn+4eZ0kZngPuSwFYCooXvMvcJXssLZ0LEHKDTz
7kMq+xKRfWVdh3rkqNrWTQFvMgSRoPNL2xHA8TKnj7Era+KTntUJOYwVVbsdWz8gsg8MbGCE1Soo
kK6xbOSKx7+Ek8Fd9kHoWhIpuzB6beeZ8XIwwq3nS90nwVovtdVgeMcyhq2HuNxLOGA2WY9x9aLq
Jnno56n6WFAewybc6+ipoRhBMT18HSkeQZneRUt8CqzkKbSHLwkIA+QQ7mzPlOKBj81bOFfvQeRR
bmxNCveFwplqVPj8xkc3iwkjNq2UeLjHzp6TY0JwrrPrs5l133ZgtRtfr3CypHlF3c2kvOP4G79S
YBI85OSKgUnXtBmRmQb8pE0aoaLsZAAXz90Uuc7Oo6Pg4V0BcPPO9IcDfesX5DM/KPdwSQLCRnUy
pTQhxqrFqweiWZsTxIVRy1jZeJd/kcPRHPe4LPkUPHMkgrTynlLsqyR8oCpeLc06lDSP5fenFKp8
Ba0PkXaKWPuWAvxhssjkjaj/NI3gaLjWWY/NxypQONaj64VAq0FulLXxBUe4cJWnAY7IOox73TLu
pq7wkfqwDhiuYwBMgAXC6dMAcy5m+NUHENBc72mepSpHQwvcG4K/61JKA9DYLB+VJAO1qcLFYxZB
EGw//PJmVMk6r+Irn6Dz1UnQM0npWsbJwFJ3QPhKjafR1196PBqYF8BS+dYnC4TOgLAH2uPmBJsv
Wg/tDJM1ESIGt++E0tZTUyDPlWvaM7o6/5rCAHfQlSdqOdBLi4Se/rSnhrXLe1wg8rq59W786jYp
KgTBibb937xsEA7qD3E99Ej7F89Bzv+hzvBeehSQjKE9hx6yWV33iIfXc2MtjylklHowLmWPMgNS
8x5XeERsoHFj/OH3F4o9jy7lrKCy44UFlRXrxrQu3pSv297GtsaxkOFcXO5pWLQfZlD8dxLgsRHC
kcnG+AiBDi+jgKfAEVWgepPKWdfgi/IBH6XJpc3Lqkcqof+aPFUT8Yv3oQ+uuooBxiCwKEhbZIn7
0XlC8TKG1JhmNnJ3UR3+QLIK75HLf7YQMBmVS58lwIsvvEL8O2a6Oo+q3jjQ53xrRrigPwQopPme
E55007lJF6cOCe9VtK/DFNB4bT9VjFbaDxW0m+4StCwo0O+UPGPsDCuLUqv3UXrhm+8WH7NePFLq
24rcaVJDQwN0RrDTw9epn59UJzCYrH8IK1KhqgnwhXZNBXwd4xoTXn5juNdBpxYTLQpoit1x5+8u
2gSvNjO0iPMxJpNDhEqVB6Osry43RaNr0Lgp2aJlfurjcTqFWvKUN96Pmw27IhCxgXCi0ooav56E
z4vTH5Lc26WYTNESC45mrj9H1oQPuPd3DopX5OfvPVUg9wHEX4v3YwdDdrB17r1xwbNpPv45YIla
zUDNGTZXXxxpdG3c1n8IsGjieMrHO2Oxzz7s7IVWf18hNUYngVvLSwhIjQbS1mmTvfy7MfinqMJe
RvMMAPRgmvKhTBGjng+G3p+62PyExP/tW0575Y54KEwQpkHbv9qFfXYNhrjSYQhNQDsaNI51FIeZ
5N4zdtCaLonrHBO2cFKjDzejxlBk1iVRHRcGfGweJioeD07r1WQh/gC/GNiTpRvPNtr/d5M1agDX
SDP1zv3XZdiOeL75L/CLxz7y8KoZDGr2bf8Sg8ZCZ7LbeY794FnIVjtdol9BqIwnMAIe1SXjiqDM
RzfXjyFefZrPEnUwVsk9ekxVcKbIdba8+cWvollRMaf0FVv+T2Hb2bShSKn9nazIwwo8zPzXGD0j
zVxWoeueGvSnEuomKUkThixUi9hi2cDaoh7nJh7RExzOFO9G1jLmABfPFj8ZNrJTvcwq2NjDsh77
xgT8ib2PaAKW9hqm+y5gNAsdceMyxibHAINX94fUX4CrkmwrE9XGxjF5OhX8ofz6bNgWxiJ98Ga5
osXIJIsgQ9T8j6XzWo5bx6LoF7GKmeCrOme1svTCsiybOYBg/vpZ8J2nqbmWrSYbBA/O2Xvt+nGx
7Qst9G2Nr8l1iXgrbFh+grLjBAuLAASl1cjTQBZ2JxXmIRW/VgyAoHP010lGHRGyYV6A9Ep+cqfi
aDEjP2DeZIp0O82dDVA9AggJ6z1FyNkSHBgnIVLYmaKWKBLLQUPEia4y6U+6UqDq54zlcD8YDQ0P
uAQ9gexZYWDhvfbdOSY9lklnOJiVhYIaudgqNBwiehumI8QbwKuAlYg0IR67QzUHOA+jZt6Jeoj8
lVxiczWIMs93RctU/yVWckZO23y2Rg8S20P51xvzRFGQDQvh4qXRMCgKAtwbyhf+PSoK84LBapku
RMrDQTYWVK5y4FDgoQhJMKOalIpG6km5CZvMtDjrw7woMVY328btp3Ib5VmHoLZV+7GvnF0AveYd
BXnzy9Ijm3XqLlRN3WxtaGBsQt6CSA0s4A5A9199S2DBUY6LopqMA5423IloGPpm/k3zLjgndjRu
FfLXA8y05SHuEv9iJ+qPKrzv3mWgpmacMYMBPQZSnB5FUWSONQJP35renLL1L02IEIj5wbAe4evB
DBU1izbJiTjc4Hhq1yZoy0Mk4hHNwJLa32EfWgq8px9uUc+IWyAcBKymRWqSGCKMfEE6rMuW/B2e
aGLZhpYaDV00TDZ2x0TkmBRzrGVRKCKga35yzji4bdyxLtc+wM+1iTr0Pg8ZgIA8ZnBCBvPbPPc8
YXVmP1aMSnnhJ39A65NhOs4SBmxcor5Jqk0LshoeAvUYLVjotSOi64kpvRFH3nqRIUnFydoq8YR1
np3QsyG2KBBkwsxp2q09w0FlOsbuTQZwvtOIBoIlYjp+WSo+58lHM+AY2RnFDLrwsI94qQ06bRdt
dpQSVMvZhKJepAZrT8b2GoirfBia5A/R1ExdXIHVcgSO046V9WMPZfNca3HNRI/2ZMQGjhN0Sw72
RfKDC79jrwwI8PNTHo0u9MNV4yXOH3cpQsQ9vAMhojOVN8P2EEuB/A64xaqqYN7zzupJFiks942P
v/B+Ycevl6x8bCLii0jlEC9koIn1KB0bdNWIw8zo0mvtBhltnCqRaFxs2MyBHX7JXA7PrGhsrkum
9r0oAhZTHRDmFiyK1qZT/jghFKiW9OMHOp+IPJkyBcl2Qeigh02DRFzvdkAak6H9sNFrPRZua/dg
1rvl2ZmtaVMN18W8M7+jjRO4OYiEjvyheRRfBrAzG4wkABuHpPaC69s5ZomduKztx6zxmYPUoHLo
A/jvIop5drxJRcwYWsnYYEh5I1kIAx7y+Ac5D2c/iQSE8DisS0hr5Trgrj7MbpE9e8s8fdkQ1H+H
RcLzmhCo50V9h4/PINzTzieMRZOVHtRQF4csTae99NxqY6UjmnAjUr9ySYOydZAc5SPH+rRN01us
mAi2vOLgx3jdeZmTHI1onc3us+XHHQTUCab0qJsupszSZ9OwulPNwoYCsSyXJi18imVoS1Ko3zYM
n2AqGzLVhqQesbT52jdEH5Wa0H5qPWbqkxeEwzVMk2TYFZnfVKu4UbCep9ZkGMI1/zVqK43WUSBI
P5pATm7hiYZPhtWKP7XKyldz7vaRvdA+XxI69Ha3icoCNnxiZPXalIMJ+kJmPfAbk8YDx/qLmpBs
UTNp4CB5Jbhp+zZ87fF+2KgalU07eux7gi14Sf82hnH+6rs+Al1t2aDtckILmbBs6nJoEBNi4fRi
y9uxbU03Urmcq6UCxiEkM3Gq6GnluAt0Br/9apNo3M/OYuFZaxhJpl58KizLpI9kTWT+YPBaFWoa
zklSoT2YQ/1aGGY32lQSmTJA+2DPABx6dyP4bsuc6f2cYVP348DkLJghoxgDzu6Jjxa+BX3jLeF0
Spg43aaxx/fTVt26A3aw8wKGc24vGxwCGGD7fvJuFeSH7VBNeI88i9xWj/irOu/b32R6MG6uC5TI
Jck/KRlXNF007X4Iq93Y2fRsOJmtx9F3qY79H7SyHUb11sXmIV0MLOW/ElDcCyNn1pPTcrBMd2RS
EvsS/2nTnP79DuLhUWg3UIB9I6xOdVamHBMKh863gnmBxm5rJPwOgirSu+PO2U/G9wI3uxqaD+mV
w95s0+EYhHr/JIv3ao7pr84NauaEPl76JalvBjsJvTM75bwZJPOBGUF6bboluKSWmp+y1qb/s3C0
3Sx0L6AKNMp6QzrHgLGs4Oj03vgKYjo7wWKdj+AaE+DSk8HwFAG77wzLzQ69hL5LSX0VOgxPLbJK
mdy51iVYwPgYnePv8mwWj2FtZBe7VtbOZsy/tnm+VkQjYeZdUEnGKcWOb8ZoSgUx42GPMDR2bUXS
L0o9CqSI+WlZGIe8cPB5S3yng4G0aFqgzf0jBxGfXdOv0rJdE3UP6xuKjMsbOZdNR45LwXz2Hz9I
l0qBw/l/cAt/a6VuufXLBnB0mgQl3FeG9CGADwYazNMs30NNkkMSTKw4JZeNtLzQjMW+JcyQ+d68
nFRPRE2tEGDRLOjX3UizAOEeBCIFPz7jiLdPPA8uscubdXFd4izIUUAg5EHMmJwEQrvV7pVpkbYT
+b8IRafb10BEEBlUW2FDjqMCAv1cDCWpaqgaZJgPW+nQFW/58k+jDKaLymOLjqCYnyh8y20ghnhL
gDr6dv0HkZZMLb5Zf6B29Pbe0OIk4kFajd5if/DI+mvTDtODISfzWo+p2iakOa9H2xUkWCI5c+qa
SUVAihxSjAEpz5wV7XeSq/wlt4f4M1KktHkxdmeRJQ5bhhWekjaVb76HvNHIbAhvtOwAx9jGPsf5
uwoZ/WIQnkmuN3RLi+U5PZtDMJy6oBXYjNis9pY1w/OiA8j4v8/TTR+4BnRpUVfPCKxQCVU1FWtT
DLu09z81DhjpyS5mSJqSSOw04uoH3cdMGfuwwICp3RYvvQt+aarvYRXsfa3lc4xfQ+vTM0t50dST
m17DrE82SeZ+mlH+VUswM1ZffQgLiB6CtRdjgb6UdzT7swKKinmmn/9UePl7J4MvOOZH5VaXzkpv
pKC/VZyTW/539Hl/e3m3tuzxmW+Vv1STAkOSUJ+Wp8BBJBgN+WNl+3su9cj5naFswtgqVbtlMIkk
CJvd5MaPZcabW7gS63r/qsKME9sMbihJotd8JrKihRCfxdObWyfffiFerKX71hhpa0l23eAgxgxw
lfUHJDQ3f6yeKsbAAJqgOeavixmfdaMkiuGhozZDzXCPlvCjUOMFKvd5kRGLeXrwe3nVZvHarbTI
vd8iRiILd4jf87g96qSAFvYFZl0iEKCw+W37XGXyGkf1WShxnqMII6zC3U+OS1jDrkJ3/GAHFBce
ScFdcphtRO38M2iy1p3FoIOszWhI9mmMqw4dxioz6Qob87P0mj+5V79QTGBQCqezUTl3u22Y60cX
fZemuHy02C/wKveQJ7qTT+rErOSFMeQ+6tsfJUg8G/LmmEY2zGrcN3A0S9KLexreU+ah/Wz6C4/l
DeHSr4mNKGlM3inJE5tWzLg3+c6G+tQ3gmfK5QUSLnsNvy8y+6lQxsHq3INnLyjySA1ws2coP7tp
JDi190dEPv2zCYagc7Gha7Al6a+gI2Foz2AeFGpEow9vZRMcCUK5RzPNGLhN+Nx5sBMaW5aN+Zo0
clBB093M4t+erW2S8qNr4kOYdXurA9FdC+x5FbC/luc3bTiden7y2JGY6HXRTXn+ypAZahixbWVy
nGrLhPYLwyL1XpPaAas9vMPWIdN6uIRaHtj7t9qxn1FNw0CkR86Ok9O4L+6CTBadUuJVVJ+oQ/UQ
2MGEAXDUXAWEUjF7fnSS7K2rxq9MB4TV8X0qk6+x626OH3xiFTq2LQbD2nrt8n5r2N4RlCXFYvOS
EXDbEDjOW4/QyH6jL4ZNZdcTf4AA8BuN/CZus52I8WObxqVDlT/G432pnY1TtzuBGnFy+n3UWde2
9Tg7DHQXS1B+q9n2PydZPLH03nMKJfh9PJpkatj+buG4FLfeZUyLnZjnQzKENzNidByPj5E/P441
kCl+3rVL0mlQX8B3N1CKuBNXSVgdBGJe4sr9I+zsZQ7JNR4T57FAFs2bFJlAxYfISK9zZ0hNOkXN
lO5eVgaDeZTm+iawvRRrWSfPFhpT0JTORifkWiawvaT8MfE3BbiI/PpLDgn1fv/Z1tZfZBp/Xdlx
l+cbeUOI1Wp6SiWAZUiWzrNoOFZWOsQwMxlJGfveJjyOJNmqZdlK+c7g7talDe8ed2NX4zfemi2v
EvXA7RyfM57xgyyr74UbWufmLm2Df59qsEqC4Ukx81ny+LkQf+UBvn/6wUFtfPUGljvSRAfCdZjW
bxN/3ncBB2GrImnHsl/bwMKaAaK7Wr5TtIYPuG83szBxAwcdLwnrymQV/V/+hxU4IpfWIAyHhJKg
eDZ1HKWSO98fiTfky+BzudUEFt/flXZLhAc2kLonX8JxAwE3AVZwZ+JzQcHVHIYW+paPUIagC8E0
hsWxXtT8FmWpdbfaUeBnpP+gsddFcxNOsJubaXiNivo9ta03uzJxVWFHaJErWg2PEjAIf07vuRYw
CIlKXRTi3FUM6CJFY3Ys+w+Bbk8FduXsnbqsf1x/Du6LQIHAgdAmkNiS90SZ6sU2aDht3CjyJ0QX
6finJIRry68s0c+g3UicEOu1z1mnauPxpWb6Avc4g/zZSts/l11Qb8bagTchzWVDfGRDmNBs7QMx
24eAJCbaIEwUwxadZ+oKuZepI3e129g7v42h9igvONBLifdkRcf7GQXCLo4CH92gx7zXzLMD4Vjl
NvN9/bYfc7SGNUMgdNhvsVDjrksp96delhBhJrLQle1vAkbAz0kbqlUY5rmeSpVbO+2i3Zy7SG4y
2epk79/CZ0zg5h5+KGAtO90RfHZDY9hkfZexF6c/1KHY6ZIhe7E8sgweJO4AIGAOmuuWCu3LbGlm
GZ7s10HgUH37TIzTgEg4zrYDkR6uKJ01A4MYzXoV2+/KLyBD8Z7Y2YG+cTPflhxwzeXWYMCNMOZV
otVuqiC9MG7G4IgRnQTE2OYgM5VGe+pKuAKrvI0A10dhUnj71BDufi7wNHe2UMcpx80wRou97YWt
actGd5zdvHiBl9Siwm9ROAVja705UKoIHMdox6wuoN3a5K8Zl2diP0qi6cHs34krtnmfKlfqdOve
yfFN7pvGXVXzPmPuyfMi50sa9bQBQyjltKmb3ygxFnKsmJbiGKgWgenB2Idd9E/0BsZKZZ/9iHgj
Y84kD5GfH5EdIvwnPM8Hudo+tcl7ZixXbFQska9ZTDuP+FUKzVUzXxD6P+hWYRnQSmZMHz/71bQ2
MP20PUnaKEUSwG2GveID8/8CBz3ttOnqx6nDc0/MPRyd0nuzSNme6Ip35bubEmt5IrcwizjQuWQK
ElucjeDTiGYuf6v5eXF/j1y7T8obwQ0ruA4bE5/miGHSIDuVX5P5+5JYB8lH4DMSadRDL+2IH+Qu
9f53mNylRdjPheM6bnPe+8Rwk+pryB8/RSTz7z94y3vL7ZHcXnvJ0BK9c5cL842mNaFMx1B+ODKh
sfRbX/e8IP+i98/tmi1Icv9S0iV/vSqfdX/YTR+ZbOt/jwtrbWs3de6DvogqLa6Szreww20b5yAl
vC03kX8WAYS+QiarfvdoqfCAD/pA2DrynLfS/MtNC5sGSPwTqruHGsNkrc78TQB1q3T0t1yjIG6Q
C9ZrwYTMj+rBNy5cRGmgPhzitdXrS+KW8920HHxkPehFkaYHfs53btwV7iV/GGptIi4CyO8zcgwu
G8toTKPVJPBoftbfNMuLW+eBAzMsmrP9bpI0QawP1pwWtrAytVYhyb85Y6z5sZJCn/8xySDS0xC3
aVcsIRYEKD2+Gwj7K742Nf2ZEwwNaN/1P8GtTfPvjBKkL6iVqWpo2LCnkIuVIUe8GQufsefR4ef8
vf4wlG3W8rkQJGoK0lkAHlmvKClcwiLJaDYJMCVo0B7RK5nhnq9Yf2Vs0Dv9DZZYxnzErCF7xAIH
lb+QxTxyEfz3BWw3556EWoMzc9uEmGv4R0iG+u+O+sn8ob9md4YzHIBUMP9yn6tkRhnoUY5cI8H2
bCwTKxN6Io6jlEecJcLn5irZrHTzef3f4rWD3xGbF3/Et8kKYwnpu8t3o38pF8vq4id5tlgaueXz
NWAl9SdQKgBB+Fu4OIb+bbGRQWypMhESIjLr34ypPPO0/f+fw8rw0NohXeQ75oujXvc8Klb7N4vy
uwMOV9W3Li/pp1DL0Vuas43eV/rePerb0YJi9RreMXLXiOGidyVB8UMwIv8lm/JX6NS7weV4N3/z
yeOBVg9/TbVi7w/vDAA5nj15kbP7b9XpW6ufDy6ay6/sL37IjMRGX3hsWQgOsQ0RIUhWqjXIjV7/
i3nKjUAzkbduZf/E7X6uWnk36IXuXfbFeSBQ1TCi9WxFaLE5HJKe13/3y4Jbxuv+MtE8VCrcFUZ9
0DuH2eB80gmKCHYsBoJQQ9qjng/pHzSz7hcn5S2m2A1/uAnSEP3GAkG2Pxcp3mgpH/si4VlmytrX
zNCrc9P171FMZc2GFnYGGT9ISQQBjlmsdrIxvoK0u89N+BYG6tRG3cbtwtfFlacqMq4G0bnZMv6d
WANLVeJdq8MnoVjgptPtW2730vdrRd4JUmX6VWq4qm4irrn/1SPuYdxPLm/b/Ioq+8MzmMgO9Rv2
nt8qDIlodbq1XubWMtLwnAnIyfcEKG5axVmfK7a8DgtaeY59+3FwmquBEYIos4vDYW1slsfWDR9z
aW/U4ELyNm+Tau4R59MH8h9PRHZuUCjjBWOY/G8FkAzgOuNR3z+bgOGamCDZ9q+1y7ASjMAOCkeg
G6+YYqJ6naa+/xAPS8monykeKTeMwEFtGCTRSXLv6FX8Eqlzi5PgOxXqC/PapmH/wC93iWP0xy5o
lQdV4vejR/eUuAkd2eboMHmzigw9THm2i4JIELU1cXzwdDJ3WCLHRTPNNzUCLfaUvyNhdedlyc5M
HI1yQSqngpegi0lvYrFYdXNmvnUbMnFUrbch95hJGs4op1anXta0QULmzHz75RhusUpifgax24id
U2JvBZyVkzBAI/stVM6hFIx/ujAmexl2TGS/RCFCKplzGEGlxcsjeWxyh4lj075ELRBIt4A4GvhF
Tbirx42cn0Nl/MkwK62J2Ga/lrppmZAMTQ2ZZtOpmdrdnKFXrlzxKypIbR3H8reBb0j/2EzSBjXY
JjUkTeZyqzj/daBH4tG+QtbZdwLB31yY94xag9aCsW5n4wyknrgn572CYCIN9yVT6KZHBmqMIU18
bmiTDtaA0sebPwLClf9duT+ss8Z8RKi96/TzKeNzTNooFtxhrX99ZAEmB38li+w1SJGEzurFSjJI
v6yO1GfYm2W3CHFwL40fwqzIX0Db2jsfzhBt614dwJ5heCOm1Gx9bEK4PiQvOIC8CqKj45UvszDe
o7LcJEJ/jPA4Y9sCWpTsvEjuJkVBEPG46QvKbePmdtnVCuIdwrdrwJTTC2F8BtXjktV7jFIXRwTX
xZsOHoRH0Ysz56fHRtQaSPOlEuNowvMNSARNOHo3sbcxGecsSbPvm2pf+M4vtzBeURn8SNNbM5jT
Z9kjU7q9n/cX139b4N3FWAQqn2kbtA1v8LdTkW6bqSixo/Ur2wHdXS+HJmj/Uu5uGorFtkOcqgBn
NzpQgrUeddRporroyczq3xeejGAeUrmvGYSDB/O+x7A62gPpSA2tZ69LP0cbuTHMQjqO5tqgzi4E
7/BB4Y+mjf/tG2wXKAitDL5fiH0RSrNrDkzORnvnmeYVVAzNusg8TaXPBAnCdzI0JzvkOBnoZDPk
gfqzC+rCaDRWfSU4hxDBBtTwDO6TPsmAMMq61SgGHky1rF13vnsharJYjghDggyugmxeSoPOW+mS
jUzYI03D2egfKzfZN214tfOGzYXWmUTXDulkwM6IoSAJ6TV6U3ijhbWfaEyG5IQQ4tN81D4AUVx4
u9ztkCtARE1o5g5lvAkM57E2EO+wcrwU8Z1SO3qn4Pumqzdnn01VvKQW7UqV37yiJgTCKUhfFc4/
33m76s16X6QLU3juU0/E0YzeuCnQz16KqkPjL7+mjHnI4qEj9MJPbGF0ITGTDeVT3N/b0KIjBZM8
m4H6l+5BuOpQ4JysBrlqmyeVQdXk1zv9R2nY60I1ByFeSAHGyfWg2D3r+XFuMYGiufNNeW2SDE1s
s9OrpDU9xhzZCYTcTCWhwi/9ZUTQxaSpznq5GETTdDw+BphWgRMoq/33peSbcLDH+8nGFPjIgv5M
qDa2PhIFeNyGjtnDGCJK/qsy41bU47OaCfnyX4Oo2erbWBNu0S+cGtwOL3SOpdPzCNeMNwXe83op
mLQTRITefPDNW8aburHio+tfyrq/NgQ7SFpCTkevRHN+QgYCRUsaAh/RzNp31HmbvjahGIDNsVC8
R0mxrny6P0N3oRt+DprxFDVX3KOniOGn045nnfZGPTsjjqFtLjhPeYbamAnzte7CA3cVoDWLIN0Y
E8gDNqt0gdlFMtSDaTPE4mURh91VsMU1Ep5GjO66oXOFfKEtnspEAIwpv5oKca+makbLs4Zgpuyx
tqrPllUeGYZ/2sPyKJbxKUZHMzWa1mN9lxRJ0ewdmWqdeK+t8qxHL9PDywhJyMnRy110NvZsFhci
ds+xsq+JjW+WEUraGLykeAvpAQYhYC6JaY18zrrpAyzn+9CZHzSBUDGgDTHe5phk9BltDcQ5jw3V
AOc1oqtywu5x6MprpB8HZkCbusjv1fTk5YwClXxwGlKQMg/ug3ggZoQuNiaXMtngZUcx8ifrOdNi
mVp6cZ8nrDRSL+ehFK9qoPGE0TJB9YoClnZQiMVKMl/NyDrzomgTI2915zpFDg9NA9mivvEt9QkN
aog/Nr0WVlseZUzcf3UJQGonAfbqXsOh2vgkZQ8jGBnDfCZBd6caHY69UHnjKY3GY5u4bzV80Xlw
oQM/BbYNcq7e9sWTAwcwhJhi06kvYeGSvvgCbfcxxVkW2sa2Dqstyg864SSVpgEEDH0qwS3P1xPh
nYDj+Tw4Nl23lGP0L1bdoera5EE/NgmIgymbr3kDI4uXZlS9TfY7DDKOHYelI0dsXnakSb30nbE1
J/SDpUV6IopCrltXGgZ1V8/bsyUIYPo3lg1+IUB6iCZnpxjiuuwCZcigrrzwTl137bcgfQNSHCAt
fPV8xGT5bkocMzxGFaVBYYd7fSWmFz2M81ucezuJ7AdZIHUK/D+/3tsOrZbI2fMe+UfuIyv9yZuW
YzaU6Lyt4wCImpp8vGgxlr7PI7WM1eWbgWUXIih6YHpNyFSJJgcPUxpsCy4fixu9Tv7F2qZJybxC
IqzAQTpRnbIeK66Z1Qs6+fDv5g7JrgF1UiOx9zhuYFI01/HyXcrwC8yEQBXGIB6Hau2+pIG1zcr6
o0EJ0CP1sdnt0IcQW0ayRgO/dUEuK37NuaROTBS6se6dFa14D9OTPur3sU1+hp1Ya73ZFOy5ubbm
zhT1NjQZQXvVqvFg+WZOkQnhGGWWxWaZTPHdQdlBCTG+MjnUDt8H/e04JKXa4yXO3AcfqHiNRiuV
4tGPMHKQml34k462I9AgxxSLzB/xc8nUH9cLVBQTBXmxmL+Dyt9iWxBAnRj/VYZPTMWozY+Fjsao
dpxsSL11mEobEZUsAUKvNkMGWrP7xDDeoIH/qKn6m7lVSv6Hr3bAzzfzUvBo0WzPQh7dELKdOIzg
swqn+NN3oC1FUcLuHh8d1/9Dnh5HSlOgoZAbowK9yjktFcM339JTnEAKGkoOt7GLs20q6JBZlqIL
5dQHZIUX/MgbgdUPzoqBHA4oU2IjwBonRVMRJ0cY/8QVkomUuwTW4VAY5bfrw6oQXrQPFFNvzuvz
DqQQgvXoFhJutLbD+lsueNRdwiqgXpi0k7unIhxvEaT4jdQjJ+k9kTS+D4rxlGekjHtGGhEZjoqo
iDngqGCPq/ndi7Nzjj8IFCGNSm9udnTfP2H/vY1m67JtmZKXyfyTD+PdGAPkPuqFdHYQOaCoGXwF
e9yO61qZrzJCxNgOxWk0csIv0ovvmi96O2Wy8Fn18caS7hatJTdjODl5/I6p69iQFBzE5aUbAcJ0
TJqtlPzouv10WvXJpH6XZvleWb2/KhgtNn5HUAUFMrVGdNKctIBjkNtS0tbVvZHRypY2xEom4LXi
EDV0zhVHJJShxYJcFJ6WlM0fPxbyZYh+0b7J5YFONzMNi7oi3fpWTpi52A8ivtqV/zlol0+NFPZB
woVem541YMmALVLYBAJolV7obAaRw7DjgGlHvUDK1S5wHjwAq3F19bFeDNEAz0uM/qrlZJRI4FQ9
34frQUSknjRK+zNNTSTlfsi4XPnPC5Tr3OrYNiyS5kOvP8tEwNQJgSQ6q2IOXmzc1dYo/lYEuHZh
Tzaj97vpl4Mx21cPFVJmxR+eXTzlRViBIXF+FwnknNaUFydKNh5nOncUa2Dub4lUlChT5UJnK35g
GaizlS/fIuKYnbchWsBMkqsbVCdq4JUdlm+eMAhahXRX5MQ+Ih3mkE3jKzX/miauSPQhXET8xyQH
aQx7uQIr8dQwv1IpzHQwAaHPEiR15p2k18/Fc6Z9UpFRl47et2NO2ySmr0mffFjLBgC9pDBmLqDW
VpuLh1G5TwLByHqZAuZ68Yk1CoLNvjPNAbKcNiezk+wi9MbPlQkUaGi636ktxS7hgLsEtOE7JnEB
3C9a5nIytqBhNuEkh9PiG2vdQmDevxo188XuvGtYqeNYLpe+nZ9ddnYvlDfRoHsYOCAhUVwlLRrc
EKLFaNbPYyz0a1F5mLhyItS99KsP+y/4s3sXoInByxVWEHzaIb/2rn3yYHPRYSQ/L1VfXo7FsSf/
gRConshUobofuyOEjSNWwbs+tIJdF2b7GINnmpaAm8BFd7Ej1o4FjmCBpySM1w6PAkqIpN51Wkw+
EfvwoKoWeIJQ54rquceMHNb+1aSvisr2mEfpKWO/qwWRp2E0vkckrBZ9d2rb8m/tYcLNaLNTIlu3
sWZ4STXdZM1r2fJUjbjdG2Zqc13vIzrNG/IeM/I0JyAsPFxzOhPrlLaPVeFhFscc7Ce/8qa4p3yp
NLw5glk4kLyxY65lTu9uAMo35iHlBUvJReS578ZQf4hhW9rkPDKDONc2Iz0n+TEoYLMiv9gTbn0O
o2bB+w050ZFRJrnCTU+p6irAxZYiT8HvHDQn07M/FfcIs6KbK2QPNhxnd0GLTqCivrtDVfx0bvwn
cfy3lJKJikHyljJKdv3GSAJOMAzlqu5mDd0L9mSgcj2GuPnFzotbWvuX2McpSeErK48YJ/dFM1Cn
LHjTV+DRyrbAiDkSZzrEPY2BRctFi9zdkdhx8iF/cdBf4zGg3otOqdf+0iVM7BfHBnhmiXrAKX10
cPleF5f8apzOO7wdm7KPNkljr/ThWD8Xke7uoAtMan9P3MfGBahspf1qwhzI5ylO5JmdhkRcXETW
WveLec8AbT4MJSAS5BdqIsTYJDs1ZwIlusRa5TZ76Mxj7ldwY9kIkp7zEmeGBUcDbqknI7FhuzMv
VsmHLpEdw8U27fOqm1GiF0gXMD1BP9afwx4BwHUeWj0yNBtyA0OGb7rGV9nVMd7qmLg9/IP7EqSV
dlSIqrxI6EmnsfafTFlUHI4l8MrpRvUixpHeESp22/nJqC2wGL0AhzpTN3pxvYlGZwvdfWWDnvZK
d1/RzrE5xC65HH9CTuEjtKx55P0iZLrvE4r/ptuY7U/SS+hfPXPlcB+l4cFyxy1wikIgnxsdjMY+
x41GmZw/3ZW0muMsQJJ377rCpXiHzaWrqgR+Xn63xvjTj5ytw3+v4F86UbdaOKCNJmdWxiS+AW+q
ymJ2Mnwf+jwYF2LjZsOhss1NNcrP0MZoxkmlC+db3cP24F9vvYqyHY30MqDOcVZW2Py4KVQ7fY5q
BXWZ7kOkFKsFLgOWe/wzifTehV+6xrQpzyQGA/ru4CjeMRrxE1wJZ6uJEyqT2KcA/0zcouut5Zks
+7/8GVEBNottkA3QZAcIisnOUfgQmyJwLDzAIKeovewu3TS1ty75RfpfZJM5zuzoAy2BzGTSZ3Fq
Kdl1hqa8KjNkXQ03RDjlKlWoSzQ5I7IjhtlTFeD2cN9Cks4eDM1QFQuw0JryThg4fxvitZDrNY67
rRZr3xnqPMfjOo8xyXM646yS7pepYWqsjcYiOUxdeqHP+YKHCN6h+ncq10c2TODXmeNS3PAubzL+
9uJcPXM4EyuyhgVxpd3/5Wf4Ajgrttb7AvciCECtWvlWr+tyerJZ2m0t0N+YBzVP9He8u5VHjz2U
EfpaptWs/cTaZfaUP8BDuirsE8EwXL0BNEKCCjahTzSi7NYripn8gwnoEogFhbHJRk5x0hM3ZYEh
KEPmAMwRSgqYvvr2MufcCO/Nm9IdRrNDYQd3+qIUxan/lHX5BfTeK3CgjSfLtw4wYZmogwIgpveR
ISr2cPB+ylrdzbx65lnipR4RAzYa28yUv+F7ffs2zwWXBd9lxYt2zZ+tEFtsKgTmAG4ROv4ZU2ej
lHfM0Dpw7g06TDQdF0SgiqK46MnvIRT6yCNBc79DIBS7NKTxhutdZUCgu+29fzml/dMieLJaVlZm
OjesozTjeAB1R2axm13HzhD7xrlO3Bt9FSoBtXfL8bPrhs8x7c+8VD90h8bgDipXbQqKW9cPj04w
ntAf/E0KVr5l/I+m81iKnGnW8BUpQt5saW+A7sazUWBm5EumSvbqz1Pz/WczDNDIlM3KfE1xEh6a
IEjSbheZ+xh9FqtugTbPu/ch/NQq8P5kUwPOsat+UpsauJfieB4vPcKkrp1tqA/DjmuvcWhwoEdG
tM2y374ngxaZLFEYvoBxwluAVbEmYinpyYXF1yzxjESFDzPWjRQMHUSzvgPiIsjF8D8xtO/ddWfV
f6CoMScR3x1kdg6d6gw8KSccpATHaYdzWTwh+xHIP7lLOONqfCWSc9CYkn5Y955P8gmJWvGWmA3c
XEofpI0HeimQeNgEYbQSUpNqBh/0EDFFGgxbixNvyEbn5dkurqJDx1tZrAq+6E6BhdCPGyLMHCOQ
xegZJaqJwunuyyz/SX2I+cFg/0Ii2SUsjXZP/nFMvsEN7MfCuScoX9EFFFmwkmDpNtrmXcoesCM0
DiLvchpIcMdb31VbEvIH3WwRKOM7EVtb03L/DCIiIPBcrJfgRrrDheLao05z6W2v4PApWHkzGW/i
EnSAT2Eqg9Fj8vS6HcwRMp3y8LlxAbI2vtZYKbdRO9+itD6VjQepm1xponZeEV0szSENM9Rjnf6c
OhKh4dknbBT3o9mjp2fsUmcAVeOuKquO1wBROXzmy6oRVJPGAXMGVH4RaIxN781wuy+dpS+ygLOu
tbKr6T5My5JdJP/p2gxKHgpELJR13H37VfWMPXxwtyik5+1xM1vhe0FC0ImBvAXgdCkxoK/Fsw/G
sFJt/qN3WaP3Phj3a2AWd4uAF8k81eUDZ3B3fR8ASBkQGlLA4KLWXDl6g5mWkzkY7znWYEFanIkf
EfVE7tdKfZLPqAaOLcJdGBzutA+HaABREj2apO1KjjWTFR/dCUQA26ulzwFk1+HaBPAH0Hf7RkGb
7DJJS6nsfTD7pAgGxOqUPUI4J+DOhIcQNqWCNiw2Tt/+DQDIsEveYPVs9OO58QxcygDbhTD0qq3F
oZ+zX6MGt8U2Kdvia3DIhlkTrWJ35rsh/YckXE5l15D7A0ZahA8ts58sBAVfx3Z3DRQIneHwyG6U
GBjcydH6MDnx5ySCAPKc8Hij5CuuUwpoBebFOp2Q021SBMUk4tQ23rnbOoSNZeUthkHTVubjE6Sx
D51MdBrb0HuAcs2jaZiXRATbumsJM8DtSJ2tG4v1WEa7yBlvFtz6XM1focp/onr40vU2FDWu/jwe
w2B4QlbtkMPlrqNyB/NrQuCj2YO91tB0hDAiiBbhpl5QRUvZTqP+5OTFSY7lFqZPhuYhvNvw0Jnd
G+CxPQZ3EDVtnH+czrgKoS5559304hOxrTAjToMTbUoVolRuYnNUck4s3OkvJ9LnoLJRjaOQyIqp
56TP4hIk5qM7NtD+BdIape1na2OZj636WhyE9abbiCkujUt87dsvY8jqlH/lCcIO6Ug90mgjSJfA
NVgBLV/HGiNyxSZqqCgVz83VCrSVyZgCt3AmMItwY+CBnVrDvuoWsJU6jHJ60qOg1eC7BmoL4b73
UkS3IEgOOctJXv+Vg/+Mw+UGaTiK4FG8WQgX/Dg/yK66uFH51poiWKswus3LcFSqeZxxgORINZJN
ne+nrDtMg21xConWTkzsig/SfIcH9EMn63fL+gnlcp+O5cdCTkMgK1VQEbdDJM+t92aBBuEnR1Fz
MoqDD1jFSEkLQjDfcUF/WLiy9mhj6go0sUoMXdgvpz0EEmrD4h7x/5ehGPZzD26PckDcztexCc9x
M1xBCSwYF8hlPPRD5K2RF7vresKnoAJrZNUP+VzcpwkisN23zWbRdrc48YHTDeZ9jcVGHGabsrVO
fh8/zZ23m/yYA5PcDLG3G83xwkniQGNCEukvjj29tV2xG5p2ndjlvoF873njR+gtG1ipF9uc/jqz
eXUhUTcL8YvrJH+xghPAIXBidKOHaaTa1sX4bEbrJA9OPM2IaTZoh5nBDjQizMidA5qRyt0N0H8S
VsJITF+m1Qrw7PVHS1lRmeObNI0/xcTiNpTpWQHfaSAv3M3ks4DTPwib1Yas2IuZV+dcyUcPWQSI
IejEIVkROtbRpNFEA2BsyB7KoL2Pl3rbleFtTp1nwHbAKObfuS6vSYJCYtweujwiqnP/wLFHZ8Hl
6OQKa4OtI+Gt59xHqj6CK70m3vySO3DPiBejHlUrp3mdXbTlOOyDRXJlPmEvkKUbDbjqwB5h3UTy
l05wAOQUhnEU9nD2qohsgExuc19orw5ZPcrCt49lj0+CBKHWEVh6dfcswVJXMa7jQfDP+uO+jTEf
BAXSu8VrmBsolC3zOjDSalWH0ymY8YFbKvC7+gKsrKfar7TSQHsmpTvzV+2+mQEGhx7AuWNmjvu2
y3BuKONNbvSofgIbkNNjGCuUYhTwOGQ4WxtdRmjLI1T7KVvXnaM56tGLZ09fRdI/L3P/EHTZa9/L
S+WEF8Sio7vGnc9i7B4mzeZI0R1Py92Ytmgkki8WBWqNY/oJ19YmvxKzumRvYTbdGhX+aZp+nUqd
Pi5gVduJS1aUXl3XBfD7CbeBRglKejk7TJmHn2Kat2kJQhYRa1llJ7dcyELCZ2uWxzzGuktbvofB
p4uOlOM2W6K1Xb0gMW6bhrZKEHtsOnYTJduVWS0PDC7sRgBvAQ6aGG45xyWhE8a+C74w2RuTOFnG
crRKMghGL7dDkjubco5qzGn7HYePbTB5GwbPeFebzlmOdnJmdXsPLAG1feKsZoyPCaLGRtKdID+v
rdY8dmDLckMfyOOCcKRKHqyFGaUbDkr8Ss8u2AJaUOxVhs65SuFzcvHRBV09yKfOj55DIS+OdI9J
FrxwFksubpUvCBM2Wy/2nywYhbDUT0Of/Myd+llGzwdoET4JC4qd7Xy7E74VvvFLbfSUIzBL82T3
SxqfqtFDnhQRFr2kKhAOD22MWmxmwQ33cGWDaN5+qGU5OnPRrxclMTsL5QPKMFvbtA7INzS7Rfh7
i42pX0CND4gnlQjuNCzzvXMOwc0sdZZt225+K6f8ZXQLPDfn5ejGxipGOvy5Iuu3WhTZfgQ/LbSY
3V3iyIjCB2JHqAr/TkTI7HXEVYAAU2f5nEXwJy9RUk5d87dD8sJrgsfIcB8VK1tUoLoY5x8gu291
BSalAXCGFAFUhAHfXmphYFviV7nI+8jOjnnpYLU5NpeqxUS5NdRrnvXHDmySnqi9552ywvurGjTo
Ey9FyjLvIRN4RzkD9IfwDjsYBfKKQeYO+tSOHVeUEXBp0FXSazCji85U2Bl7H1iP6LzT7Ec7WwJM
6cx+ZdXOXiDiY42sOggY7HO1EG5DzV7BeTv2pJ9EUr4GAj9D16I8BOhM+eqshkB7d/XPTV6/lk6N
Wu/8lDvDNY/KMwouCpRlEUHCs8zDjNgz1F3Y1AZYv7J8LwN/20v5HOcAWPz+KVFztdeAj8kuz5Jh
edf7/p8xWX5iVV3q0Np7lnoeWQj8GJ1LaW4gjr6G/XjyI+NZVgH+aONZeh5mM85XmBdgJSAddwgI
JMFO+gobBf/FhOWplcfOmEXjUURlRoGAT5rXyQxeDStALLn6TVKxH+BxusO0YXFZSabOjMIjmWD/
78SwaVV6tAq8CBF9WVfNMIOx9VFhdNEgB9blreo2A48E5qlKKe3aSCmBikk0Al1wLhlZrqfU/Nv7
yVoYHk7QNnoetYH0SmagmtA2307fe6iyWhfqu+iclO7KHS2XSMJ9FgHHjajBug06X+VmFqq6zovw
o01RkHmBIgMGyEaNR1yz2qUAxAqV4hvnz0jdp5a8zGboriLb2cErPMyzJufGJgdJxHLwAD2LNHij
9oC/Sg7jyFGvrfL3bUJiNk5r0KjhRXajDa7U286yQzt4bChR+E/DHJFTlwMCkT2K3OIMf3TZOKRi
un4CjmNtJ8sEOzm9zUP5vNhRdDeABpc29iN6MFitcTDs/ErQ+EdF5XFq8s/AQoDZjKCyWY9llZ0H
QWYsnB9lTOVqaa+VEWzCbjxPtveBvPOha9qr43N66T2EDYqvMTZ6sv7OE2gGBoM/fNu1/zcJowfA
pXjOF/kptMq1A1t6R2752kTiocdwlC1EXDoNoy9tkjZwKpgnaDiU2X02QRIleiIun7fBCIa5kQl4
5WZAjiwMtynUYRIKPxWciNBxbnIcgjXq4lsGx61rp11QgHnApi4prE9UNU6I+0okUcUhiKprEY5v
Frg/f8gPTgEcDmIWAjXz0YrabeO1KKu36S1rJl4rAzFnU6hpbML45jja8I80kqNWz0YBOHbmjDL4
VDHziDN2IOUDkgjnNCqvXlUf8748ZJk46vfRTV+D5wHW+QtL7MEqkqe4Uy9YspNwwxeRpwMNt0/H
8BdsjQUcoL6HH/A3INTKDPGIAfC3vgBZm6PVVMepl79wALEzINmFqBbRtFOKaxHZu7kSjxquSon9
BRzsc4unBUVhvGZ57Va1HOsxzaM2XzUhii5Ct79NMkeinDCbiubmPro92ybAv2aiatb7ZYTaEFvR
NO9doJhtUZ4HLCYQnbgUeXWEeHbKLP954ZhkV/4hjJqLVxbvyUTqzXJCaw2SACmDqXdRvO00ZOpo
LBTHSMEzB+Il3mHYsa+gwoD/nUjCZQGMAjT5BDm0Sn4u6AORXP1mPmx6aM/44BL2TMUuzZdz4zkn
/X+2zT+z32O72myKUq4gh/2CWHuMAIUOUfdQ5M7fpMTExTGD7KUVg9yxrN1Qr5vXKrHeGhQHP6yw
8TB984Z1UgzvS5RpRscj3iawYYNY4kANqBHRtjA2jhWwhYLuLUZ5PxJOQYt3f0tsfHTyI8uafVBg
wQzn1jGq3dQQLcfdrkh5gNm8LwbOyxItLbM42RkK3fZw74rqYjsl1Pl6x4W3kVqghKe7cGgvhmnt
TS22Br9xrQKYrAj3I4I6gU7PitMgKMN7if1OUPMXwwfUIVB6bf1H5B1wKZigGIBNJVsxfzuSIJ7V
6MsW5MnwZXGAAhSPhhV+gHj86zZsugkVnMqYVjYjFZjreRrDXZWmn4th7C3SinGeHMOivJ/y+pRA
w6RmtNV3zYGtW5636SUg91Ac8mR+CKfgPh+nb4WuAdqw+UZfoAqKS2ONVDvKH5vh77QZSqIVJsPC
vlKV1cRQqrdmBS9IvEw9cy0WHWgGoEl3A+4xd1DR77wu2k59dp1leCrZDzK318q+JNPC/m8xevJD
WP3F6O2DIpMKFRqpOBtAJBodFD3K8McqBBzN+WiULUMvRfLN9fNbMS7RVndeBR2lxwdtKAq2/NR+
ckgsVCna1e10RAQl242++NPkiKogDttb5VXNi7n3p/x7YpqROF4x/7dL4W77rM/uDV96GJQ1X4Sw
mJIpBA26gOKTXSMgmH9OCVI8Qa4OYEcOJuRldps6v82gOOjBag2Lf50HHkJUbAWA8m5R5n0tCed9
K7B+627ZJ2D0qLGQHFwat4IDiwiXoLAQwgBEXAKpCUCKo0BRTJEDuBOA9Mwk2tsligh9YhwTyuwA
6sdz7dTPnACtXVnn+C/r99fXaeClrygaXkgEco9EPkdpcJ4oiGPlHHWbsUV1RzZ4mnfLgw8ZGdPz
P6h5xTsjpSZEjjjfuqiprsoKdxnbrH/KyUHHuevuuwwvvsJbqYU0boHQCnk94GtdFsTAfYYW+wi0
yGIDsvCiq8VVBL+LWB7UL6odkCcBaTbVLI+1wG6sJHZiQ+3SLQA7tKoK8tBZN1DPNoe8w9swQYS/
qwhnWpXjnz3b33GA3wOKQP1TH7s4stc+Z3sCRPmWFa2Wf8+pUXagv9ehaU+YEbG1AquTTXUF11tu
rMh5h8rLQTJYnA/pmeRMbBMpOnPuLpIs1i50ihE+eB5tsHRiO4vzCUWMNnvCraQ7iUWwi3lRtHUT
tMcC1QNFHxLcyDip7AYTOmNvmsmJ4/54FosRA5+qyf140D/rkawzuir5fhiFc0qRECQ4qu1tnLqU
rQTxGRnpwnVv1RhUFaa2Y/us7ECtYgvt6cJKPmtl2JuuJvMStcVDCBnh5lcpiWzh+QVMfmBWozdd
gsnod+bYIRdvBeWW0xyiEXMC8GJEkHGhtoSt0yxxSTe9jV8MiEHQuMAfwnzNgMDim6LnY5fYTDoC
OqC/wORwqkAsQITFvd/68UpoU2lSf846S9BlXpai32dYI63LNELW3YRqEKUOlVXSBVcpBD6JlsUh
IB/zm1+mAdqDU31Eti1DlaAa94urILRasfvUKarWRZW1N5z2HJRWQEmYC4xZFVPQd5ZxuKhChCvS
Cs1qNhF5YNuh2G3bzTafVHwJnL7b5tZcPSlriG6eUf1F+uVPbNMMlYho30Q2uFEDNEjQJtr2tV3B
R1SIR9hZTHUQAytUcaEQqGqklDCoYW9XmXuymz7ZL1Hhn+Rg5+exMiNYTn6+SnphrStMJbdqGrNz
FkIqrGeRvirovPtOBNAF/B6kdQPfzJ0Jcqch73/I+c7n3PXsAyEsUaQzIitnuVSH3CnfIJuAhm2Y
jfsAdONdOc/dfSWHdy8m7wEGUBwoS3FObwRMQ4GPiMnesnbMFoAwJNkDZjn5rh0ThdivhH/b4E+i
nNZEqyMpYcxJ8+T1sf0UeUvxyqkN6gZVPgQqzIGKiADWb0noK3UNiDqCQowuZIescJ96AOsXZAYU
lebJMIxTnUjiQDHljwqO6V1S4zluIlb9mset81LWZpuDkoxyFPpYTlk3xBF1LI4kPeTYazvixrNy
ADi+SzOVK05Bd9JbwNwDpuZc0WJ2Ngkp98M0H2ESPqZ1DcYfx6fCRZBRtVsXQGRZ5eAVbHbSwkUp
mXzMm21Nl7Jq4WbnpI6tZTdjCms0lGYG03tIUC9DHTP48atgZySAvXBmLQh4BrfDHFEQSGOD7GJP
PGb5nm3iqtrofVHlRzug6rDU5BFUAPoGpAWigZ34iVTzN/MXoI4YIBfhBAUC/BbpK2ocbLtGiCNV
a344ZcyreJj7LiQAZDPcY2m0c8kZc1q75f38EUBC9VlNo6S7hVa9sb3yOLTQ/j0asg/irQIDFaaQ
QbGaDJv+r8rSa94VZ3MsXhDoeldx8I7AH8yVIN4h1wttyb1aEkvi0a1wSJw3SHSd7Wa+oh314npk
s8pi20XtcTL953lSe79K3lIQ/4Hdrmurf20nZL9HMoGBMG8pxS6aOTU2taWLPshyDp59FTLg5D6x
JQoyiXeQT/HJa+HgZXn7kc3EOibIxqg3NpXXArBA4eQP2nqA+UuYvVZoYapUwBxL+hSgBjrOtgR1
5FG4iFvjplr/KWrq17CMTq2AL2maw+fcwqUZk8/BojTpUm+fYHVj1omVqPBOSxJTViyBGHboBt1N
o0cMrtqVXXeIcmu8ffSWtcMtTIwXmVsvcz3giJjfO6q7+ApBtb4h1Yk+FuRDPEZnC5oE9FD8JSIK
OeBBuhG1PyxgsOk0N+Hy5RTLwe8Wdjb7qUztLUIm4HfYbqqULFdR3eOuheUnMEMvcl540R8CtpdF
F+NSA25c2Fx8Wow6kvUsKBxtUGUq0daNj4sBDaHTCRx4ybgxldgF80AcWTN7Q7KbhKH/UpLp9QM8
MkzJQdj55vRj72tlPce9J1l38mdRoPA9QUZeu9O0noXI1+RbkNZonMeGym1Wz+T5SC5RlYOnO9g3
AQUG5a64w/4E1dyJLI2B4hFWY3+7udqGMcdrq7IBz3Hzss7MO9kiCayP4HYRkksgvyUJK9ppOmsV
Ba3oset9MMkVkNUmhUWZvtQF6452Y2S/WrUB9ue2gOVSv6RZfUHWs7izA+vDd9mLULaAOd8lzlqr
nTcN5b5iYrSJtrmosHoZUoSVSx8aTlGjXRkHHnQJ/8syBQYMLYQBE1qYllsJgBsAGd1kFthnMhwk
Nx6mwOBwCQk0tg9jEK0YgO86MZ7O7oM3ukRDU3qygVuoDBxuOS0DZC80fQwnbXaFZwByT1jBhIkx
GeL6U8irOC7M2Mr+WuRXn8/jyRxd+VZwonS8cafVznTqlajqYTQncKjVciuTIlvN8PQ2KUth5kM0
ViieZrYP89RAzUzZ5ZqznkVaLPM31SR71HFtDm/F+OGHEkZZAb5v9NXnIlGSLVyYxYO2BivIlXWy
f2pZyUFccuRzuVp8C/uEWCHuIOixRtkAqICnf1pG5IIhozAHg+7BTmeKSqFXbSpwJks+oaEI9gAk
NqJ+TNDkEAwhvDI93N0x/iA3QWSvLiAPjxWJi0NSoH2sW9i15pVD5UKY3QntpcdWKEyOi61U82ay
nHNQ9h+g0Vg8Rhgvcecjg/SbIuUiM8yinPG7SHuqjdWJrnmTRoJ8OmGRDdxchcgmykrXCfqPOJv/
YhyXspuGj6yWF28295gd/20LBG4UHFw8Z34F8GLRG0g099NC3QqcWM7xpTWit8RIvue0Waem/VR0
M74oxiN1i6dgVMfcnnuy/9m4blwERMg5rt3KWUWkYOu2fHbT8Ua+Euxf/RprskZdPswyOXmh/42s
39oGbAb8r333S/OUo/8SVjMZJLSelvAJjYF7Sc0gKKIdIsG3XmIITk5irfeGAf6aXXakNYKq27eK
QDHurI/eg+9N/H4gLgOcA9tsE2jgUbqYD0nTVTgj8+ku3zdpI9e6jwjNX0FY3wxnXlvW8mpQ7J96
dMgmx3vMNI7as+Q5icVzsrS3KEjf+8F59qb+JILqXJFmC5eCpR1aDeuFwOwUeuie2PiSeuHJVsZq
KRYoD2yHLVwkZvUmVjEvqzdvFV30/GPRA5DBJjmn75R0bl3iafXi6Aoq6c118FwmsYtGmblVA2gp
NVwgb/1p+33hG98t207iCQqrTA2BJs4X0v78Dt+lEFVlBdqJZ/zvi4oQZapf4Uje6mW+zQ1V0yXu
+pXwcyABHP5OHkgDPd+4Ql1hQc1pWYA8dsKfFtG80sS4lgLUDMSoYyr1FqVEdm/UYNIn/cMsb06D
cZ1KrNV5Mxx4p+4bE4wAZjtmnJn3oJA3LP5oxxJuEaLWyhckMvR3zqjOeqRNwLQVaDeeGhLptoAe
NXTfSdWvtYyNK5KTK6K7agZdfbOir8woNtF85c1FzI4Xfv3v4rSDR1aHgwnpRZDL3/9rDKrzYAcI
GYsb18CRwBCvMPO0djYK0Vs9N1P1ZuvaYUGK4NoR3XDVgvw/XyZUD3Pxy69cBMRkk29Ka3zi/RZk
BqBZdOTq+FjIus4XEsoMkC0xfjOD8e73fIpuccBOMJtzOoyf6SsLEs2VQNzwm8cmFiWVy3PHZXTP
Y9bN/EGqHoXHhyW6OAWeRPZehTWoxb1u3Akh8tg8850poz9BDISrMRCGuAQuai+8CP1gOI/sVJQX
r+P829b1/48LfuAjAsSzCidZx91nEioO2EhqhJDd3rmRTxz2v6fkknSKjB6xOC2s16DBHjYkREdi
4r8OhTZQ+b98Wn//X9fT8Gkw7/QXxjm3m6AkMWKqub2bxY32XEbkS/Nn3S/cv4NEaL32Xv6u24UP
TqzGDmUL3pSax8YbXuilgLwgLeXwcnrL1wQmoVtlqqGhspUM86P+czo4afWY+6+l9FygB/77hnFq
NA/8v/fbk+51C0JIFz4pz97xU4MEvdN/+f2gYdP7Qj16y4u+refnR+40xtcRKRE+yeV5VR5DDzc9
CfXP1Av35l40LP/y9r3/xkdmoA70vAHKk0+N5JL6YHriE1S/CuqQXU1mvdj60/TEC6VJtLPyUb96
hg59jfo9PxWLf9AvxwX07p+R0+WvKRTrF0PDa6dvy7Khb9JJm6Putijt7aCuDYqvEfYIUIH0vNXN
xi8HJ1v7GMLSqQz8IHeRbKbjBfRHAGDlT8uqzAiq2vGN3ucejDUFzN017nmapv+VqIGEyJbcO9nZ
jrRsJW7EI34/9DQ9mnEZLNNWkpXD885B8SAm6sQ8wFI/Ina8LpYYkXtv9+9BkuGSQBWps0+ZZ0eL
FTQbn5IW4XDCQ6if8c88bp3gNcCCjsZlENC45La5N5L6cKTw6wlebfKVhdSDIlu6zaClDoOXjHVG
9yDNyVvwl4xn3p8k6FHvX+DiGCx6B+XPorDYOwyIwCNYYNnRt9frC3/IC/AvrTUyTZyRLV9thVcc
yuh3mO6N/oVr6m7gKlb1X9/0lNQQ4qD1u8/a/1JztB/A6QavKaUVPWx0f6acl3PrlgDOhsCEgXeG
IiM/169kdMNBF0j/9wRGvHJEARobT0BsoLx5VcdojYgn0OFTgk6i9eqDSNFX5PeAnNbRnJ30x/WK
hJrSROjMdscYRbNWj15wL4UAC3/jqdXoHHqTmb+Q7YU814/OYwAeyGkX7LsQ3NoKlwJ7TeQYwpwr
HjhXjXn9b8HuX0lh3LFZc5ZF4oMh6IAr9sNnPLPvsBjPeFZI54DqQUFocRkKGcwAuqQvsayvGTnd
KbMp/1vVGvO8tcz3cA9Rnc3Jl38r8yGvXUygycYz/ekg/cUW+yKudv7U3TFmeFQ9N/rqX29FVIbk
JP9N+v8mjd516HlWNz6VzCPudOFWL3t64ahwVA8JR5irRUZhFXkUulPPZdSb2gY1afI8ZY+5FxqL
aatD7mlXjGfdknSOHvah88gM0YFQzMGd/zJAuYYnj4zctIxWrnkyc+rB89PMMZyHYC7oIcWigTGA
njVME75nVysJzAYcMRsHFJnzyMtG/MvpDe6mfnVjoQjdPmQuKpmMaldeJg3Qah94Hn4wzs5biYyk
yVkIJe1dqL0WZbHyxJfn/SkaCBcIArD28Vm9f08gOdiesThdz76rX9t2r0HwIsfvDoVObmi2QPbN
H56OgRIs8AzFlr1JUrriZ4LuDDi4ssQNJZUTgKNMvQGwob6P999alKF0CApaqofMuoVB/8PvsHK+
ix2A55nEmHlrjgvBE/rNwEgSa8+RdK8g1Dj8yDUVEr5P+jV5joUcFi0MA4a/qtiIjPq7bgG/FIAl
SIxhWA0y/n6yDqAeyah38E0IYqtuU9rJMTJ2lbL2Uf/83zUyq0Vp3byg+3eOtOIp8ZYe4xEjRu8Q
tnrVk9Gq02KjX9E1sCTrn/Slmz7/ilr/ueWWLGjpuOlcanOjsB8Ya/pxDPSCWA54WXYPKwbniKOT
LDnXYy/aDuRjyOw4aBqOrXrNNGk7R2jQsDGJ8A+0VC6Ubje6ZwpZSNI/nl1TKnIxdAlfEEBYixFf
aJa4MS4ecvQRl0E+NENAPhgP37SbT/+6kxmDNyarDy/AAOtHQhFYQFRb5nFDF7rONwOTgAas19ax
SzRs3voSFdfocc7vwQ1udBjpSRiKldj3kcJmaBviSFRKnAaItIr+im78ievoNYFrT1TuekkgxODj
W+7B5LICidgt9TG6tWwhUMg//G5miEC95tFcohweSpr7JjrGxocM34gsWH2i2oZ184ILyr91WZGA
YInTAZwewEX8ifnWHVsTL6sdUariW69o1i9PGbXUyA5JyRSFI0e87i+oKbNNMN2Ae+sxqny9UcNE
ukua78hjbbC/9DlRlik18SdWbH4NzQCSCehG/1vnIf7XrHiF7IdOa/ui8EOIEz3qJc+DqEK26HOp
9bbAX3Sl2pXEIei9oXlDou8f4WSBOpgfeS/bzsZjQPoiw7lpRD8ncK7ZRAHQY80YSaHgHjQw3+gD
7qBvjcpW9Oj5+A8yCxgWAxOGdtLTp5szWHb9VW9SwgEdD3DMo3lo/waNPgae3tb0kkdT624deIDG
RJ13lxh4PmADg+xVNKAR1uWI6Ez3erjMAsooOJO7GtDaJJcLrTtWACb7PVxVHfaZKHS6tG1qVpvM
7raFj2Z+06nPwdzykAu/joIXCOAb6CzgOx2U0il5A1TRywUuC8+L2x9qq35cenCv+gAyJkfswfRh
6r9oDsAkdglylSZogwWvHicCbswbEWHSnQ6cqkS9TRPAChASNJVDJBH61C3KbKeHNRhkbFLOug06
0B0EmbSBFYZ3syLVwXsoQifdzM4MkVoRknGOYkBxfS0OoHfEDAJJ928BRJLVQu0+7Nt7RrGOP7Lr
yB7VIu5GTMEJo6XUM4UW7gIFyWT1hKKtXrIYTTQbD+FOOA8MQF6bQp4U5uyMFv3SOgBA1Be1PRJQ
oGr5mwllCv1jAth4kneMST4bGOKEYTWM5RNDjSGvjzgOMGGGSJfamwCKEQi+DKkF9mQTLTL+nL+j
OxhBzC5JrTNE4uFfZo21TveEZX8kmbthUusEgabNoCFD6Qo5cedAKxOqpMFNzw0dk3nXBO0Ia5IQ
r3FV+7cq6zsY105NLybE0IBTEa/LD/UkzIh99NMRJv3rMwYq7czvneRVC5KyTOICgFNGsLEgYsjp
0FCQMhstyMEWVnxKrKqW/tW2PxylT2Q6ftStzkDRcTQnGO+/swuX1aEC0e2/XlKgBJe9AEvDk7A6
M6GO3BbX8b03qa2VQcEh5Gunf51jc1ABSEVoUPqH2KqhtrYnNLK/1azWsyNP04jYmN5EMxvpFycN
f+TSQP8ONRuPLF6bzzhkog9FZiBv26MaCoSeSkX5vovQEcnHvYrqk9m6r2OePzfK+Rsu41uiYKXq
XmnwqNBJdE585wLhon87ZxoiJM1kjMj3gi/Gmz7o/ybSOVNllnQeO1lomZRYIaGja0oEZp/cWWxU
nBJejc9koyH9BdDAC6c5cWYs72xWINXNuwaaKzj+Vpue4EabQlgqtD/s2jCLZ2uw92XjPpFVfhQD
lf94+KCMc+h6Q63+naAgntZp9zI2NcfGaYsx1gXBZdLmaOmil/2GiCthS3dwyu5UGTwFCKCDnh56
dJiBue/z+OS7E3ll0sR6y6zH55mAvnefdGDIeRsQVnDpHapFRlFBT3CwMlfVi07FVAMwLs43HZBi
irF73zSoYeAeYOUcOABr3gZz0ZTeDZrsj8JrhlU0tu/ozF4b/P4ifWLuOHJXCc1jBRfdAYC7yW5K
e+3X6VEySsZIng1KblDpYeVg6urP8V3g5Ge27TuzzD+Vizqs+D/Ozmw5biTLtr+SpudCNRyAuwPX
OuuBMQeDMymRfIExSQrzPOPr74KqujtF5ZVutVW9KCkREYDDh3P2Xns4NDngdbQhTIUWURZxxhzE
kO6bQdOhjlbLhgbe3O2oFSwWdS2WJg2esswPnuolWhac8WJniTgI9AjQwUpOU/pGqhFpNeUjDFJc
n7r8PBjqtS5wbtBSuZkb994b1W4Za8vHFzn+/W9L8hS8Ruw/JxNlO+vPVyASuO/U2mdlzmtQOGh0
PCT7sgu+oL9+WPavRYUuEBNfXNUNzF513hHbgP735Bi4GqUbA86BPDPmD9Es7gtvum6X1oXn4Z9Y
hGY9tqCg764J36Ln0Dho6n0AHqWLwbahfRdOPcv+iEkw3ZhwbMgOItKqt08zNemzKiVVwuzDC2Lt
xmt6Gt2uUvJuOZLOS6SyndA0zuZqyZTdgmYAoZJwrM6upB1cd4uJjnlTMo+2qbsroVpwmgruCSnh
jGLzkqpq3skxLFclxYwhlF+0F71q6robtjMr1613OUUykbR/+EaQUZy0zjrcRBHJ47YtmEvnYD1O
vHEUXVGFMcc07B2M2H/A0vKcNVCQkklsv53b4Drm/bjVVr9dVq+hHc4zNtaeA7rXLPvrgsS8vT+b
YBrzcO/qeT/b2bPjhzx9a0CkNrRYvWjC7PKsc9eVTY9TNxQU0tqHXWw/9ciPEUbtxxlAQdw6x6km
5iUYXwLh4S72DBDZUUVurF3eAOV/k337VPAO931yjtB2z16KChAzUtVdQWhBw0IctQrSSyt+AbJz
bFlHGiWvl1XRNRtqCMH90igXBlXXsj/mMPzORtM7eT7bS3yZTQCRAdVztCR3wuc6C3TAIpxtGkpR
JXOf3zbny1ygmadrQCVL9aBC+RhbxoPbJV8FRioFjINouasQCtuQ0dNxy0Oo9Yakhm3oml8jypWZ
8OAcpUc/gFlh6ufEnm5To3n244myvvkHohSqcgT8lCMRof55i2IIecDXZYQkSXNvm+1Vmjs3do6B
shxP9PGvzAa0v0XlBWFlYmTnCnOga0X7MAk4jLg7U1ufLVaVdIG8Sqi6WKIBKlyzFs1mtRvomtlE
eodIX1c0ey+dOn8fJY4BgbOqAitFct3G+HYW7Y5j4x5K9s/LcDXxqhCYeT54eq8Zn2ORf1svkcFe
DXN80zX03BQgfDYfeY2Hu2JkaXRfM/uLNo+BIbf75RfGZfDa9ERyhcFFvAhpvXIRn8FeMZZ7CCu+
HCZ/NQ0m3TfxxezY0aTYYmyGf8Mb5mb9KYvmLUfBwzK2rdg6Ram8jV19n/PfaWldLBWoiplMlSHT
RviaR9Xj6Ja7UEZbGlS7ZbPIkcpYTQ5VPoovnphBNtes88btiJlCS9q9JZRoL4PEPiIlaHbLINYp
EYvKvg6G4oTU5DxFfH9GZRzdka1vEDGi5Ob4GbmYTIPKvFoeSxN7a0OaWxnYux5VwAA7bzaLLxYQ
LscGu9tSfq/9LSkAmI1QmabVxvbHb93KMJt3Yd0clme2DO6RlT1Vw0M/BCvNu1g4KMH7/Fwz48Uo
eZdduMvTIUNw0/HyN52xGL/Osno4jCRmhbl1/HZjnGS3bDBE5b7CNVkbcfi8zC0W2uksERtsXmuh
5kMSypNHHmTMqHAT+0h1/ilk6kaGoijkyG3bptdREgJ97C4sLc9zhQdMhhcDxrHJyGAiAwNmFLAb
d9VwT7wTded8ayHv6vCH+hB7eAUO2qb5Lsu1ZglcfrbsfLvZvrQ5kJluw3y8GMHqIxlqvKOJ/758
UXMIzqE8XAy6vVNBdCoa8i0547KG6nUZTfdLJdMjdLQPip0KndPUEMK7fBVZUs6RMcWO/KjK+Y/c
9y6jIDykU3BNguVZ71mHMmT1m9vPduKRievvlze+njhzmKCHEYfQMKUHrI59yHZlTACALOVlCAPB
GRuIc4KSjjamjcR0QBzxhzjItp49snBa6+UzmFFFn5QgKJFAlup3NTAIFCFPNcD4OK92Aknw2Nkv
hCM8ZA2Zg3PwnvbGVTAheWuc8AuJA3sIEnctVE5LuRlHpv4q7YPHBLFLXyf38OePzBf72HWw2RA0
RtbAOOf3+LAvhJaHgsbQMnuWfvpHZkePMpOnspyOMeaUgQVyqVWpBeMVcSqt5poOIZyKkhFSLF3I
7pxmOxpUb40g97qbCf6qrV1q5yXpVXrjlOBEljG6LE9W0F2LEVUGk7kX0+FlyoqQaoZZeaEWLHZJ
SFLDDzWDvLCj14FAC8Cba7D40Kerc5haGD3o1JOxpSus4vAWAcogVarfl15IyNZ9jMbdnC3yi/E0
dMNyoA+RwbspNM1mOKYsyI1vXC3TKOwBaqC1/NzW/vXyFDqqbXXv7QJiUb49SJs30cGxhpjnVku6
IIW2jv3gHTPgDnULKw7KX8QsnRN5v8z8pfbR01CISu3w1KTma8zDKkK9swS9Y2gPmWs/FGH4GFM4
DBzds2kKj5j99rYcXlWub03RE789nqdufW4z1TqsPxHfK8js8wYQkOUg02FuH6V1iyFdbsLUPyQE
DNAq8y+XWmjYWvj282PI9BU4zdWyOsicVHlH8PMXAJsPSoe7vzXTkOmOFfMuKj1m5/mA1Rq6xrT6
WxinVoJhZr6rppK+6ltI///Tb//xj/98Hf9P8F5cF7wkRf5b3mF7iPK2+f2TMD/9xrZw+c+Ht98/
AeN3bE+YnlLalqwbpuTnry+3UR4sf/tvCL3w4M1JeRO6aI97/6ZLyvtIDmsnzHgfQTZElMIaoEq1
f/Xzay+/+rtLS9OVHlpC09Lo3V3vw6V7o2zSKceK1/T11iQk62S5UXQxBUm8/fml7B+vJbBKutI0
PaFc27O/v5ZZg7uxBmJknb4cV1MEXKRAQh5Sc0K5nMAJOjdtXJi2mr6W9vyKVSenhJrnV5ZJizEL
E+fUShFdRg359GERlIdgsgCwkGn1YGg97M2YCmzSz8bW7xyb1at75nSNkx5P9KohQunegG9y5dIW
v49nwTanxOebC1g+zXIeKSsxoJlkPxMRyviL768/3GopLCWFY1qeEI5Qjvj+61OMc2kVjc1NjPAn
Den3dOHaicgOM8sbypD6F8Pq4+3+5/W0o3jErmmKD7fb80usPESCIHZKzl2yKUaJiSYqLn/xWNVf
fS8lJfOShTBYfRi9Mi51ZCaRf+l0UZmtSG+izDOHnneqQ2BHOcMLHzjUXPTDTvtoRaG6zUdI2+xY
+jVPIKLfHfbXITFB2yoKvU1jmP4enLR38KxU3VjGAv7BIggmwYVcO5RhdjVLad3pus8v/IBiTJml
XwElzdeEZFp7W6AJs4MIPVut/PJzoB3nSytnhfywHGjkdJW8YAUc735+Lz7eCkcKqYXLQzaFdIT1
4VZUKeTZ0Ayq69weaMQ0t0acXYrM/gwa7he3/YdLKeSswnJ4oVxlmR9fXKuzKkk9TV2xroDNLt35
WQVzfN+kGYCCjn3Rz7+a8xdPmVeWoiYD2NXqw+id0lwgIs30JbZR+xl6igl5eoo//7tXsS3LcZVi
TmQ+sj+MWTXKLC4Tr7xRffgYaBbJ0N78/BLLjPbnGU8KLiEtYUruH3fuwxeBr9kJj2Cpm8COnT+w
YhCnGhFmXcYGLpVcz69BRbyckB3x31Y7rH5++b+4j6iHuYEmim3H+fhWDnHfoJbmrWy0m1xNc0CD
UPTu/udX+fZrvv+WyMwstt6Ww4gUzjIZ/WlJUXGU1umg65u6lrvcdsA5SHHbDvXdgp5EjHCwS/rL
5qIhmjdSYtKoyI+eZ/2LcSPcv7jfQnGjlaklo+fD/RYohdUAxONyqnvOwu3k+kQnKK8Bg5RmiP3S
WQyQiMZ8D599mDBtWwHzVRWdYo70xLNR1KJnVsKEQkhQy7RCNGzmz7OHOdyrfHIhfnHzrL/4yJbm
f8zYDhP1h1Eodd1VamjLm4G5Sdo7g9pfcqzjepNxkBo9oiE9YifI94zAa+hx+/Pr/9UIdSzbMx3B
gslA+fDsvMyps5yc7xbMx6qcZUQ+2bgzZwurV/+MC4EeIMWDPDLXP7+y+Ktv7tjLxGKyVOuPlzYC
5RItPJQ3jVk3F42T4AWoRHA+USnaGy4gi8xCTmjZVoe3Abtfbehp09W5va5MNDS/+Dh/MXa4AYKl
hU/EFnz5+Z9G8cjh2cI2X96YYZic+4lDq2qiA14wUA6JZTI6AktfVEnm3GVK+uvOasQ+0gGcXMec
j2UOdz/ggx4bNVnwj2s27kBIji4rzPSLYfNxRmbutyFJSM9RyrYt+8OH9WUlqQxn3aWdpuUD5/V8
18xU7nkBKrxwRN3+4oI/jpPvLugs28o/3Z2BZNA+QMNwE7iu2A5GCaoiy5Hj5D62K/z8AW2h2Hzx
VHz4+YNZRuD3s4v93XNZPtmfrkwuW2krQNE3RltcDYlzXYzuSxM2xr/9Db+7zg+LjuuYOsZJf5Oh
82wt6oUwmiz45TU5ue9m+Edj/WI//MNenOXBVoKjuWDC8ryPK5CflMQQBi5xil17oJWcy0dEJHn+
rvo7/uiAL6Z+8fPbKX4cOo7HptgVtqByq9WH+wnFY4QAawZXUU8Rtgr6eD86o0VDwjERHOjy0IJf
2Uz5gM24QaYedguGz80KDGFNtEnMOKEuiyioTKFnuhPNuJ9/xB+fuKSsx0fkfOIiY/4wi+ccj2Zz
JN2LAgQ6HhcKfPKLhy1+3CBzDYv/s0fGxWl+uAsu4QhoaVV6U+QhFbt+PoxDCgwk7q4poe+judmT
CL9eYv3o+mwWw+nkgNGY1WdTDQjY+vVSoozT8fP/4sv/zwf7Nmb+NNxReQYirJMJs/Fc3Eg2P+A3
PLnllY8vfn6pH7cH390D8eE++3JuJafp7KYXxbqonZtgtG7+F5dYJijhOUwg3oetQW9oKzZ8I71Z
dgK8TWXV/NtbLL6EYwrTdrHp/fAOcV5OY8km/abJvswwQ4Bq8aLSQgwbclF7cy2tX2y8v92X72ck
Liltd9k1urbzceFKxrbLRhiRN8UY3qYiRVgeVXDl4isTxyXaAUCCPhoTHRB+SKvO86tfLVbLo/nu
IzA2xXJ5xRbWduWH+0qAuDtngSOuYxzCnUDhlqKQBQSZ7vSEuscACBIQFrO0n2qYmz9/qj++PR8u
/2H5adjwmXid5IW24RcRZY7mFNrzumYn8ZqU8YiqIEMiomeNRg5twAJ/E9W4ikdprBvfT68nYejr
2obpN0zkLJROVD7+/FP+MLz5kA5+Ril40XnLP9wj6PGFNrPKurB6Ck52Pj80sVv+Yq6i3//Do7Cl
Q12DA4vjWj8cVswxalMCxEmhsfXTkFoLvxZ7e103L4FPkASWAz4KXpFi03T6YLjtvhDjl1JXB/J+
ruOqP/kFOkUzKLd2T4xUaNjGGR98PRAsgP603Dt1eVHP+JupDPWdYFaUCmLZuHfzfD4jm3BTdOJx
VErSF+q3LvkWTZu8UA++rfv4NowVikQHQh5ZGPSViyXZiDDPLZrqVZTO54Y230Qa7LKK8r3Crip5
qhiSv8yR/TxMECgqF4tEGmaLuLT8Aof4CGNg7caBCxmgufWEj6InxuLEuR1fbLHvIpctZUgnLrzr
RuTlTpqvXM4e5DJfzmG4zbvmDjTkBWQVuH3ksEMSbJ6tAc+PA3OZb8jfp8itssXPBa3OEOajWcdf
7KGJUNWp23DgDYdWsw2Efz85wLIVxOugie4yrHFoo7/MpJijarA/NwkbaKVIWZn8CNyfQZ1mjOK3
JVFVtua1CnDrNtSEKc7oIj3gOHqF+fbYJ/qLkafhZp7bXYRTeEqd89mM900FfbblyI+I5DBQcsOE
0AEHj2lhjYQOuk7yxJkJCVfWb6J5hAto6xydB5wUbUTnqibwUiiTmqoj1g7RCIRg74oQgZjXWzCH
bMiKXknfnl9m58j5+2pugX5lp0JGiGGN4XYBXqLGWY8uv953iWdpY2czdnV7lnuIfyLAacIjUaB/
tK56YVSbNosgarMZ30U0NehAt+QkRW1H1zuubqumA+FayWLg4JOHmyi29MGGIoV8ZXJ34NprhDo5
DRVVISN1BmW9u1E6XmmDCZH2czySpOukx2HMj35FZxUhwYzANTQJYU4RwhQIJZP4KxX3C8w32NLd
uLstUnAbP3/zP24glGBb7EpJ+c9atvQfzlSG5RmSUMXhYg7C5MqTSfmstTdfUBEbf7E7/X4fwZaI
kibX0RRSFXAU+WFf7BVBOLX51AJpz+NNHbhqN9Vd+DDOrvc4xMm8Tao2eP/2/f7juypu862q+4qU
v6b90X744z9278XlS/be/Ofyr/77b33/b/5xX2T8/+Nf+e5f8Hv/dd31S/vy3R82+BFbBH/v9XT7
ThJ7+1915uVv/v/+8Lf3b7/lfirff/8EXQXUKr8tiIr8079+tNSlhc2N++869vL7//XD5Tv+/ul8
qoNpbtqXH//R+0vT/v7JNf9uuRZPwKTgQulTWZ9+G96Xnyjv7xjATFvaTNBSAl799Fte1G34+yfH
5keME03JgvKMXnYnDTBjfmR7fxfsqhT7Q5ZXRyv16b++/PU/1+F/Po//R9Hd/laY/J8F27C4BKsD
69D3p5eu6MYmNmW4zzVsCXOCTptOY+PAIgSzsMAOs/vR1xXG7KC879uoJseO1gKNT/vKnV0oh54z
3DsTqsBNZoOzTCrNbCMwI1dVpL2zrhqdoz/Y8BcKz6j3hSbAWCBpvk3pndRn1lACNqK60O68OVVv
vu6onDYZ28ksj0kotCZFHk8ASsZb+UMAaiMc5vlUFMIGpxJ0BeHEWRbdu4g48DER69IaMnrwQhOM
ShPjfs/M+HkSxPaGymrffOUUB/yG2Y1D4B0rWFYOwEkdFwVECq0sNDg3mqJAI6WrZKKzncdoszWZ
KID99xkn6qvOtkk+tgrPeyza2N35FY3NteXVBAbBSiVN2ph7RVlVls8q7qHW57XwaFsVTU9qAzOn
d5ZlORBr5orwsVjit+quJ78hpc2M7hya+rokD29G1Ze33iUmNvt8IlzgyWg9rIldHtvIFEWAqnjO
hPUcVVn5VswmYSJRBQO+40zxiv++3GaZyA+AWCuChooue8kc7FdnqTuNxt0QTPBoMN3j7lLE+Go0
vL14UTGicTLB8vBQ09FdeoptdwfJb6Lz3Vp3jEly1uGFVDuHNgOJDwyKjDyjsL+03HqpeTOB4j+I
MtntWepQYg95e1C2jI+WL6rXqBXDtYYZlO/cOfavWlU0F2UHeHntUnn9Y/BCDLlGHwkXYSarIjgT
Z142i3PREDGc9J9JyYCaT+mpeXFgUfVArMJqn+Ya1nbq2k1F489MXgejRsHfSdd5DeIQAIYoIidY
Z0k9BivqcUm6x4UP8g4weIJe1fGa+wj4ClImuu9ICsFi7QqyAd/GIimOUV+P52UuPNTzcKSc3ClB
3VUR9lVhVem0GoGFQAwdO7ARFA5wnzqVnKFZEmGs2Vrew3NyUPpqBGP93AO/7ZU/LcOV4p1O8550
XNGwZNrtFMQYoyJosg7YwBbqcAp5lzYRjIMuLvtiOznaBP5nDiGYPH/whzUoHWwMJCbxUZUDqYp8
eBNiT1GF54aXt+K2dCOQ14MceECV1crbHngQSJCqBL/gdfI5zzz7evb7+MoKQqjFdOtc6zDW5RSt
DNUKuYBJPbwFQfPgD62TnGGzM48JMhE6iw48himx82Vh6djqM4VQrgujc5EW7nNpRcUTu48AO1Fv
wXQ1KVXdktfS3PIK5mpFDo84wX8nXq7VWIh0IJXadbU94wkXbddv2nSWTzXDq9rEfQEdQ0zBwQe3
21CLk+ik4kmk+6RBhwXKI0Bxb47XDv2zx9gtiCWkEXMojJYshAEj6F2iB7vZ5qM9H4NsjM7xCDdf
tDEMF7ZBXPdZMAwk1g5WbD+FUVQfB8t1QWTXWX9fm7kknBckX4BCzknRuKUeAHZw1w8tiTQG1dIe
+rAy58GHlhJzEMKU5EYH+BUpyfRtAsg6yqAfhAC0603BiGaXh/rJoJoXGDNkvCi57ZzRvFsqbZ97
wqS31E2GJzMJ6zeV9WB38n5hbvJYzX1aWOpQ1z27N9c2970KfDxLybRdLsW1O3GR9b33MhamBiih
TGurqGCRNOOh9tlKkdafRWKWL1HdxY8x5rT8knDE8Jw8ZARDePIvh6mN7p3II5REsPEfNlY9MecC
6AjRGfr+/FDIjoQ7RUuhQGnjBAiiZTlcdZUu39LcrU+0ZbqXWOtwyTEH+qmZbdeKvUp2Rr/eBXk3
yGtBWOPatciSA4cAGb5yUu9zkPOJmYLEedW5C2MyKQF9idqyv7hBS1TD1GZwtT2PMtEYq+DrVBuo
0XzpL9PBkIhTE5jORkz5dD00XgpiIPZKKMmIKKKhEjeGCdB6m8M93qmp5PjgGUK9zNBWulWDj42w
j8R1nEPL1Oofaj2GGvkty1pbMDi3pLjYE1pcc0TsbblUp9pcmGdAbqLkBjl8cdHbzMHrkmbKixBV
YK4Lq522dlqOa8EgfTJkWV0D/tdgmFqUc2PmRWRFE5H+tex6T6NjExmQ5phg0tVcKvvdUwWirzBw
ffuMFwvlp0NqKullvR3cO6iNiLTQDGXERSaAYT4yOoGBZXg7zkOHw60JPfa68P1vxqpmT09eIGuf
DEYfHbgq4fCRutmu5tkrp23XEvixyA5gN6khQdaHTqkB+epmBliVqY2Nrafs6TKqTQ5Cstbdpd8h
397aZAwhUKiCKNw5VjE5O2/0ADUooiY3iNz5mnHchRgedVIT4KeH6EhlElRaoOukoEWaEN835NSt
07bqqhurbiDRalLH8BJJCQgGyXutzvCdVPSrZleBBbSMcgtvlCIaxx3k5nNQVhgcS5ZvWnvtuUtI
CmkFzjBgJu0tsoJdf8quTZsF88yzWndHDWHcCZ/+xFlDybt+YkQFX8oJ/dfnMszrP0pRAn2ddTC+
+Tge92XLKFrJzoIGQ2YXkHDWsvOU1WQryiKoL5qm8dZTWbksk/QRdxT77R0V8xSErEEDCpkS5zga
wcQ6xbjLZ7O5qerK2ZQY8jddKADitkZZ7MImA5o5QGwDdqUfNOSz00CwKfHUVV5tOH0snyCZVn4c
CqjYMdGfM/lZVm1bJ41T7sKq2uHCIY6XPO/WMNajHvK1W2DC6pXYD8LmtYn8YO3mboOWr7lFGNNh
4BXiKfen+MycquR2ANP3ILqxukKnVm7NWLHKdqpg8zCHxzqbuT3xEMTng2AGglqR2eRMwEvAii8C
jm7AJUCSNSM03qCXnC3F3BePPuzvJxEpIlejbqgTAj/y6VzM0CZIQU9GRH9sSNPHzpHGcS7tEKCH
J8L3auiTB9QnBMR1aXwQkXS2iVs1l21a1/OKKRpBS6c06tJxMOZsa9aZ9W56ZvEy9NHSxjLyCqQS
hsQcpS8MBHSj3tfSc30CnW0Yr8BcQBLlw0tpKcDBE0LE9yKRFvFjXeiQHlDSA7IDWByw3sFVk+QK
kFdjWL5pwE/Eq7xL7f2AFMqC6CPjmXkwJve+5fVjxVZmWKwxKTdUUPym7sjeCPldCpHAxBOiov20
tDsjOlOKhbhQsXFdlGGYoa7EObgqYYkBWsk6oDdl1+Sr2u4r/dBz9rmrGy9mS1V0QbXicA+B3ESM
4u+sQM/HnNMAfpLMrPCWsLCvqzk34lVUTd1blYEPIqdxSC4T1Yt1mY7Ee0IGzV6TEVSFZ9WCyEa/
JbMHvU6ItX9Q9WmwY+5VjI8l9G18O0PS4yUKzMonM6eKqjudecNIZ2/SYmN3yXjVy0Y9OMjw9HqW
Cg3l7BnYJyZv0u6qM1KU6zlQD6JKwF+dT7KFSww9YVdXbCCwV7hw2OzWsjYxj5QoB1UYd5K0shfi
5piWi07611mYquICd6R3VwwzAZ18+1ehzeq5Mqz50h+K8lnCf6I1HGWAMgO7hy5hQPifEdfbLhGc
o/qD5VAQHDNO5VOcAdhl1NY5gbkSwV0oPfNBS0yYTDyzvh164k+ZfazwXqQ2qra8TqpHE/BhvU+Q
qlNTcV1JFBV1R3UkbcmeEV371PQRCM4YnQgJ22UlzY0zm5oUU0Qv0AcbbljaFMmCuNpURl3ccgBy
MO7HFYeN1MFHF2SN8RKqMCBTpZIvEdE3PWeaInmGWczWMpJRotFhZvNXq0jbK6dL0ldTpBAq0CeN
JVtnGRc7o1ZAxPMshv0uZ18jKXRFy7AxxHuA8emU+U55boH1OGkrb6lr1XV88MNpluvJqTRQKbe9
b5ifsUkl5VvAhoqkYELghnMH7jnKJwyqayJaNbV+tJiyrg0Yz2o8oTKrjzrCTTfCOYKwmQGBp+14
mHrbfzAKm1IOzfNsF5TL2C6CySNeqkk0kgKvH1ZIrMyvISKL7sw3LHmNrCIjSzUnd3BIkfQljVtv
rb51bipUMxc1dEuxkk7DhjGIwSXbmX2BX7VB22gbq9rtSXrNK6YE8rAzHyFjWi9YJHbOZSqDbGX7
zXjfjXF92VUuGS0ijU6i42OD1XDmN2qJYIWiknaWD1RsJSykkVJWlMGotJySvr3VjLGjhXXEtdp1
MbJTFO1wJ9E+Aypu9dOcSPqpZGzPJseCSm+jMY8fFqnFg9/24snypbErmQpwRBuYuDlE4MaBUbcF
MUtSwZR2Bzfp8oPlTPCa+gH3dRiHV8KtBlhTDYpsbKG7gjImGK0Am4bVKv0EpkvoSz8N400UotHq
C5YQPCUlGMA4KOxrT05sC825UaCMdfTO7WxelDWSQzjl6UD5eZgf1Vjg/xALYGtuqqhd+3bpszyS
/CEMdumFNenLfI49linRPUFBz95Gc+4CXMywrhHgujkX4R1NzryxQkyBQG8PA5HUIEdV187ktqeK
pua+L8qs3fSKRTPwOfn5lcaK0BEJFepmfMx10a19t8MOo3GGhDVBG7s2KohZcH31NjdI38fa6W6M
0I2LTQQz/JUNaPZH2QT2l6R3X3rNUiz6wGYCLyVuTs5dM8hpb6h3yLYH60yFTPQYZ/hrWEReGwBL
u7KvSJbMY3FE69du8sbjfI5P9QIxHCHrQzRw8qUju4NZh8M0rjCmgIkk15GF8sDp1WNiFOFDKrP+
kUILB2/ZJ3sUhYpjgGFUM5ptQaSt63bxcZCk4QQRgnJyHHN25HQUvQ0Jg+TEw3N/4YjXALYbnfIq
idzgzQn94ayUqsEEOYfY8B0HwnNjEyubZg0IlYy6rRvJBO4ZfMs+JOy79DsWcCdOJkJ+hY8Ou69G
vQlcm+0YjklCSZJ8wH4UpP1zGcFpxPqcpl/9vhS3vjt7uyJIxi9zGS4+zDgXJzMG44m5dlw5SZXd
SQNGXjI48SFgJX2yojm7nJuohI/Y0GmPppGgyCSv97bu7W1PRhLmT5O5lwzp/CjtqKFX3IWrwg7S
NyDKCTCettj1HT7gtdeOqPsh715rO/DBWFjB01A4pEnYxnSo3RYu/dgk4y6dbLlGpg4ZkuNatDN6
1hySuvLoufVc5Z4USUfLYT2ngBYlcwusOl8swxwQH2dncTtRSn10SjGjQfJy51aqadyUljbuHVub
l4lrhy9x5Gbwx4OIboYuEn3pEcXxB/PTfKWMSJO/V+j2ZFnUaYA0ljvSufCg2FW/L5qkJddP1ktw
xsxOJ/BIADJjh3NJmj4nfT2fOkjMn+MRq6jVmhGpE3qgTDSQ1dsTdes6UXEzpbgZEMYET42XWJdV
lDjxOtSFeo3i2d54TV9dAKIDw0MWXxDid8nzy9I12K6TP0VoNIxKoPWk2STEkQmKj6cqEc1tkJnh
3ovAxjr0IW58MiEvk0CJVzsL+oVEIPtTUXuE7hHS6Ue8TLN57ftF/67KKLxAD+DgrzTlTapR62NS
boiVKsyovSRGquXwHZeko3nZPN+ihGpW1kz4p2GV0as14rhbUZbwX5LRG0lQbiUFnqoqBByPuaX6
6eGvm+tii/oAxhCnuHujIRi9dML40AL9fLSFKi4x32MjrhUVKwp6wHxlRSMji+WZTDvjFJP89+xZ
ZY/ZLiM3TFOMwnWdmfomdzX7IraDJCkTpWi1pDDHuVFuPGBoUC0heZUBygVL9M1TCRmZYOYkPkwO
xQGlhvCe2vKEY6AD12KV7GgpBo2nDjf/EaslHR270+sqbsPHsDWaFyPNi11KSioZS/2cv7AVk0+T
yBNQlQFHeWm5zRerxd6t+56GjxgMFwtUqUJrPcwZ4cJqBHh+haQ/ODZYcOCUJk34IkeQmpy/LO/k
xxyNYXzB73cm/CBAWpLrrlQaw1sGw1Wb+a2tRf0UeDL+jCC1eohGK3kzk95qz6iE4eahk7eq24h8
hEGrg3CgbIMMLTbDWIfPVpw5F5aq/MekVoU+G8vK2Ze23/MBCp9DDq41Qq3imKmNQ8ZqULGC/V76
d4bIWLl8CL/yjMribK7KCO5w5E/jdg6M8FS1FqHeYR5A3ZtNkhXLIXwPEu1eCrsObWyDPVujOPfC
XSfD9lQMgbDOsqCy94EuzAu2Ff2pYY16Lu1MvFqdkxLxGeBGpgObkzKm/XBPY4bgwPL/Mncmy3Ej
W7b9ocI19A5MGX3LYCOK1AQmKVPoe7ij+fpaQMjeTelWZVrN3iQsSKWUZABwP37O3ms3pvs2l5u3
ijTFY2QK/ZCO+BZzZdCX8b3m3XLT9BJD0X/OR7M+dKi5+RcceWPOWVw1bzAYyTr+Dv9ov2EXCg+k
xB6p29O3GnEeYzs73rZlqpV4OdvgDDiXxplgHgh+rd04oRc1azr53XPXFDhYdCe+TlacbpI8JomG
/NxTmwTje+ZmzfdioE6K9CrDJDr5eIAtdcgwc2LdGhICxSW7P57V4cyH25203E0IIMcU823yFDqc
qUiJZ4iB//KE4aixJpgOTZw8DywYz8ofLc6zDtC+euy1w2Sp9luRtHKVwf376vpxfLYbrd8ZVR8w
Uy68P7OMCbNmE+GtlwgXrFZRMrGgPjilrv6YYmkfylKkH+bsHhVhHL8SKKiegA1T7o1IyuMkojdd
kVd0wo7Tv+lW5DKC7AXQZsuPNDKlSKWg0Yeq9yPPaTDMJg995cSCxY6g341qVP4OToP4FaKVX2Wh
5DOIxwKacZOf/Mlhf5NK1hvbzcxVUZZ5RhRCoFiXnGrVJYTrBF5jv7jJOATwFX1XPTiiVkcrdkCI
CkV9LTS/PIx5HT+acceAvRXD9ANcybhprcDwVyxg2rOR0qHk+omOq1/npy7XvEdOke2OIEvtzCma
y+QLW5wCU+tQ7weNWpXDqE4ZtRAZCkGCMw9ZzasR9lhDUlN7H8LSpAGC0WHrCrc6oDJ3DonK65Mf
WuIHs2P73IQJSe6YsiA0i4bMjcbu23c6EsVTSw+SNGQ7upUy87/V4ahD8nTBgw4AAvV9UukuRJoh
KfbtNDGHNeXQfFFMKw9ljp40IgLozdFz/G8FgW0BfI69PRDJZHU6qAePTgXYJRl0R1y45jEBnXMw
C8f5oyga75aCWxyh2Fn6M/+74TsFWbkbPT3dlX6VvWnuaB/yhgHUf+Ee52DmDISH0F5d2b5bwYVp
JrqPkRpOSacb5Cc71eeS6u2rsAgtYBI9vPpWG+5IFwXgEei6WsWe6W0zvY7OqbBH46FUE2lxTlSP
ONaY9r4npWaaZwID+6uTm94Fa1F5+y+n0UBb9HW4Lwa/+jI2vnNi8xzIgYhiTruuZBYe2kdlZNoX
e+xhVvOhnJSsQKbW8FO+gO1BvxDa9bhhitKxjBfgj5LEIheAYmvlyp4Tiaai4jNZs9SRflaDiLbz
2XIdBCxflt/71H/jEI3vcRnwGI8+VKlg8r+rPu8+MbHiFwJRHP0Rd8FboZOUNnu76g0VWvwjgLs9
rQc7906cLJzPme2Xu8AkKlKwAZFPOOTrvtIpbf6Lwy5RhpYX79ux7Nd6Fssn5osApjt6PyvGPOk3
E9vDc6sQODPL8G3+H2VzSwFLP2e9LpCNuHUWr0q2fv8uO/8/jaf/58nzL6Pq/22C/f/jeFowGv7f
x9OEZ/Rfx1/m2fNfuI+mLeNfOg4kSlP6ZjZVDDql+2ja/pcwHcSYuj8L5EzUjv9vNC2Mfxn8Bd33
dAReiEP5Sz9H0474ly9YFlllEDZZPA7/p9G0+atMyvUdAxsNuRGOLrAI0HT7dULN8VV4LLjRJm8b
QNJy6J6zgbWSWe5NyupPFqH8uQ040ueWAwuyJjlosvPm1Bp6eqCF2Jz0MBY7r3IvsWVCjHVaZZFi
FXtXqlTvetKNWNzf2lScGxp3eUTip/M20PrcgVcbNjXHCsDKw96syg89D/trN2BtCQIeSXx945fc
fJrGaVylCbyNOpnUq9kTZG3lVbWWmMN3lsMmN6VFcXNljctzwlDuS0ISi2kgH6Uuu+cSCv9hEg6E
Lbf8TpKYfbAbz3gc0mKHgwn3oO2HlwAUNp7jwj44SeU8xQ5xDO4MoUxrzz2OVgDpbPYG0Fa/ZfTT
nvr+5LUOvL0ue56MBLeFyekpLcuj8Gpiney6vyY9oIasSeyDGiVF1dTaa780sk/L96oxukT1nGhh
WwWW0Cm8EMO4to3EPRH3FcLHDxVAD+J/Pizv2ivcZBQHwZbQO+9xefEMCpFAT55DNzW3fSbkMdGb
bA8ahsyFBDBqKavxixz57Sl/wMLIKH4J230xf7qRcndObxpoXpGukWNcHJm0ldtoqh+byh/eFZgz
pprwZ+PiTSu68DlIPzVEpWvtKWhF9lgPjfPSVkga/vIg/ZRS/NWv6P0qsHF9wRDV0q3ZLuj4Hs/D
r7enTcJGY1QmYQh0+nctTeRg1dgRx9F6zp5LSLhnOzrFY56NpBJiOyOFt1bRzmd2s/WNJDs2bUde
i5xc9FKWz45DCHedVs/GUPuvCUxwt9KDy/JnRTReg3TcZYSH+fHUgRwkmQtqRX6ibCNDtyPHKZHx
+C6Ftg8DghvKiTM4E+XiRj5dBuFNAAwJsvYx0bCkB62nb+63Tlnb7os087M3qujIVBNbgyF5FABZ
R1dcQhwtW6ntSC9unkadGj4NkyemyxKuvg1RYbBFHjzYSrFNT1RfHJ3MC5nQ9tzUzFdO5ZwCTHiH
Ikn6XR/or2x7R7qvfxi97Z8sYDEhYUI3ilMruHVhFO/NUj/ZzoQ/3rWTD3nSHSi5bW6an/IXrbS7
jaZhlqMF3GEGZpo9X2SDyJ9dZZcth6Xwx99fbfGrrnW+2th2mDkJlJQoBvR5sfqL+jl1hqorey3Z
psReE8edpfoj3GHgFYOrb1vM5Md/vwSL4zb4Whl9cHaULV6NNtg1zdoE320k4t0GPf9gSCvZiaIb
K+qYT4OyFNR7bttZtUcEBpdHJYxiEI0VhIwV49V0vYQDKwwjJiPjteczhZvRgKCJ/Es6GcMe/MvV
aav2CVpC81QbLXh0bhi6j7W3Yp8GmpFr/UNI4/dgVmCOtXRvgzd/VKnqt2PVTru+yKrvnTlrMAY3
OumxNI9NtsacG50SiVzWoIG5HvLmEtIFP+uW1j73AXI6tLPuWvQiOXe5IGdtvjGIQLO3uKGgf5jm
d3NEcjK2HuhZMwAGQkMl/QdD4OIv+becyfV920NrbeP3Yv9yLfHbdZK5PVSjtLtVyJH8rDtEN4zR
Dx3N6LaqBCQ48lJPJXolZrVz/kwRqEdrGIEyj6kGNQGNovSG8Z1U9HxDZe7tly9NW2wjttGN0/XB
yRLmJeLkZaQ1nQF4VteGbrIX6s7Jq3rnRKBC+UprIt46VnaeCsJ8IEGoU8Q83mzq7obwlVh4t2VH
C/V0bSnOpH9/w3q/37AsSaaDH4KZhO/+5+4Zdn6o9VUFlRKT6MlMhdoHyjD3ZCB+b+X4OvTcNIZy
eaLe7GROIx4UQB5h7tkv9VuUEhedDfrRgnv0ho0oPNigOLbKL4EvNG6/kV6irTpBPraP6/g5jPr+
mUE/2W3Kuy1fJciWDkoHw2cRLdEjPK+n0ia3iHdOWDOES+W47iOvPpNCqXcDXJApgcIfme1ja5BL
lUajtx56m3HQQ2J0NJtFJy6KQ//J90ilqqLyuQgrhMODeWvl8NUhfmPTW5Z5sTxtOoTIC2jV+bsh
m9FqZX/AOFXcBibGeaWM02gm4iJGz11NfvfVnyhMxYx+I/5hmFrtGpb294JN5+Qz1ycJY8wxxaek
KikzfZSV/rb8c1zkDoBQvAv9+SinzPqmAxX/B/8FFhPWmL/e247uUnmh56TXpVNqub+uQQLtWR6U
lUlyifriTlljrc0dPhIyl1uFs4DVmTF48jiFQNhS8ssESinAB3F7jugAHwZ3etRxqX1inggWp67l
abkBli9J0203RTWSPDavHYiMSZgeodFPtnOzanu4+S5kGHNiDBS4ZGFFeMOnsnw309Y+TnNxD37m
HBkK2G3TTTeP5hFQyVoelr/t6ZTzRZ4lb5akS4x8CgJiy38bx+0p7XTgTIo4rzhvXpFDM2ExASre
V5Gcod1GnwsYXJPHhMwDVjBr2Ma2Hr3oEjmeTxEjayt6oYM6wltLAzQVqCKIMsu/N4Tr0G+WnzPr
a4V85+I1RnIudQIV3ORbDOv2SktebkzPrUmlycur9KfngcgCuFr2ua8cNDi5dvaMabuUQMuLJkNQ
Hj2LHLtq4cpPve9tOsNjc6ADB4TPLsWlY3R54fmzTwwRR3+oPuyoXdWdx4oREtARRtWeAQ7c5vlB
tMUgDp5RkGbuD49NSU6sH/hsfuX0A0ET0DJBxHo9X+dEzliXJt0EVRPBHCZxK5vRnkoWl8Iop10m
n2cH834iwGfTtAiKusRnDmWa2q0uAbQnfW2e5SDMA0av6IAuKryftjgq/S/iUmOWM/96wwruV91F
ymiZ0Fp+K5H0SfcHNUYg4rXCucgaDm/QRe0pyd3yc+b5R8RPD4ZnVx/3Cx1B198G5jRcnNir13Zq
G6flZWoj82SkjHYbfRyhzTZvsmGnQRWRnG23sD8NFgqgP4e4SPoH1Rb1g2nOfVaD9nHATIeA8AzJ
CNpncUJJBehnwMTaIekJTmQXojyCGfaovlcZIjSludZBRM2TEQExb82+3vDpFA8G3t3D8iXj0uEQ
RgxFwpBRUpk3wWGaeoqgOEx8GhYUyoE+sim6ef0h8kk7V1mN+YCm374KGkuuVAkGhrCvx7Jkpm5Y
U7/2/ZbRg+jhoM1PacyY0qtKEDsVN1WTMvtarj25PubekU2DDbWkZWlWVrIV/EQ3XHFr2dn6uZ1f
tKkO15XKkBIZ1jVNh/BtwKm6I8tP7Mq4id5K17iGCnIeiv2UmyuFluYdVWmd78V9JQtCPEc0KyHt
a43Qv2vETxVa0gLfGaav6FgfAQ+wl9njcLsXg+QQhyejGYPXwEG8lSfPPG8PdVwBIUYAepVN6e8Z
rm/UODgHHKovf7/z/UbYoATwPNPxhWMLeknGfxiX4YSORlQChfJxgQ6yfURrX7Ce2ONe6Vn3rGfT
Hya5XYe8c5iqBjajCW3aSUV+S1kPFHd2UFwhAX27P85xy8TAqySPHty6dd8GjvXQ+X56+Vn9zh3o
nEIna1mRsy5zXnIRfWVM+OaH1XgYI2BVPUFot+UlHr3mFjQrd1z/wy8+P05/fdzmX1y4VD/ubC3y
Fl/zX2tUI7aoMvRhnbjNn8uv6iTmCy396VxnIO0aByCxqIL+5DSvNuJpI822rgUBqnSlwaQRIqea
v9cQQLE1oyF7ovHdb1DwbBOLgDRJnmYRYcvwEeccRS8Tzq+peFPx8GQH+ZNfhTvkvmVERRM2u7//
9WhA/Pb7ofnCGIoDk/oK/ezvBlEPSUDhoP1YJ3E7bCzNEpe41vSNGHCIR65TX8JmK72eJcB1zA+X
5Lt9jhz06jYeZJ5YnSvTDK7KkySQIE9Z140nu4eg7Bh2t7231obOOSiykHUV0ww2/eBPoWweVqgI
+othe8TL45R/CUvaCpSZ1h5k16OOGvyW2/k5dQvz1mOr0hDBPNSN+DKwbzK3BecyzvTXwmhB0QVp
DvKI+9LuhHMMLbxEyzZshJTb2hTczPnpn7+yW9+/mThAI5XeHCA1J0R5z4nyrdvyYlTij6RADZwI
myGrMeofyyZjRf2Npca7DCXnZzkvZ4OVTIgP+fWXT2R5iTz1mMdsQ8Bg41WC6PyLdN8LR1UnwyUN
cPmEjflj1ko3PPaNd+qt+r1mx39yq6zZ0e529n7Ydi9T+iUtyQZqA/15ecmdiVDDJAeVj3f+OUAR
qMsmfsz88YkK3jwNnoQANrZIOFTiObuKyc6NE+Y3WVWQqmjLkrnIQcjOdcZThcNq4pQvvpdVL5at
gHn7WXhavmdApgb4x2xt+VNJE+chLrKEcWnyBsqxuZKp6rtHHbgFxX1GgRLXc2Pd0D7CsGGSOBc8
espZ8t4BMiJDbmVesUHAuDbTpgYPNfdv5sTapL8u9YyqY/lolf5V9+n5MJJcp37RHnoZMHSfanRZ
85JoMQJUD+jipsda5DBfLSe+oc8s9j6JAn1lkv2mpqdmvh1QqarHwveHG4qXflONZbfxhJauo8iK
bn4c/XxJKYLqeorPzoiLAiT/sE+HHKFgSZFB6Yt6gvsnCsgdZxBV7pebC0Hz10bTLoA9/WdqKSwO
XXludM/81ErH3IY+8vNKWvKEVMoDTaGHDJa8/KYZb0vp1dGMWzENqzZdSffH5aM/ET76893yvU6g
UY5i4/P9D1vriIiiWOskLZPa2LdQuTtJvMnA9ZkM+zlzvpMMXLzqQZORyph8J4ow2E8+veecp7Zy
v5EIy+gcccwjMrjWYu1N1NEJWZ0miLJrvI85B0q/41pKte1yyn2itUAYBWm5a2yXqBfrc1Woh75+
KyclLsulA2n5kiQRA9IUtYc+m9UM0pScP0TViYNuEflTRMMFaZK3dVQuj7nDJn/ftv0s+lpV6JUT
My1usmjCjdD7P+VkAtqmmpOxLMDP6JtZnvVE6tRtacqIoFbbHFDmGrOHujZF2l+DcDz6bm8fsUfy
rfn7NlJyDIhdcupQQu+7iZhCTDkPvdOatw5W30EABMUGOaOiUpEDs2OD0RsnWWG8I/F1KUjbKhpX
hdPSrCHYfquMfGaEOs5r5WfrjLTPm+yaGT8Ytk+R6cu1EOpJBX7zxPZBImrgx9sENz3CfpKKlxP+
8q7wIvNoFjzKKLRNd9e5QJR1L0H7MU2aSYODgnRCZ7phRRSooVF6fiKr7akqv1tzLRf68ueLWZnT
UXaEesxl/fKzUskZ5tjPa0DzFKAQPOtilqKkj4Nd5X/Mb0qq3X2U9zxSCUYqSuFAIqPs8vXQyY4m
UflEHRU8FfaApKjoER2WXvDU+KC9ukq1VIHrJtZRa6K0OXkZAC3g4eWaRwgAfx6PrJqNeU4195BM
Qj+HWsutSgdq7yXOszZO+nkSiswAr8UMqufTsfd79zD/aGi7iENpm+jx3y+RQwHkargrlu+p1NhF
eQnw20Ke5dJcpnpj9hqiLedSJI+NUbsvpjsc0GxW19Elj1jCPLkUH72lTyuVxelxRHhw9Jva2Jmp
Edwc71sSf4R9yMCE/Lm3+zvXQBiT5rTZiCsZ0QZs/aZrDyDdwNrPNefyIsW0q3AFm1mLDGkuWZHW
wapc6tgq06iB56KSxHUUq4bl3hxmmqNVRi9+BPdvshijFqoAyzAhNhh9rkrmEkEsXHwoJlFlV7vM
jsDVw21vZgArWHAppJGhIV59SnplP2Pg1Unp49GBpJo31Sojt5pNzkcWNr8rx4CURccmOq3ve3bt
udeSx1SfrE8ngmGp8IQzXksZTWvsZitRqvSlTDSB7VvMYDGDfRxVnsFKSqDCBJoKERxEd6im4VlG
XbwKe5d2sawIlGya6tC0Y7iO0LHiDKmpBOb+Fu2il070dnrRtdA6ouzfdRNYArLJJW2fBltH0qij
Df156XkjulGn++foS01ukmg0dqSt2xtouMYNkW6283svQj8MgcmemrMDiksEqPbn23d5yblnR+T8
Z3P+FkSMHINsqLaN32+ihF7LvTh15MA/M7cxzHmjJpAhXE3xgDrexf9ao0rGtkeFkRvGtZDlN3r+
8HldHXF/jhowWqcQ0Ff3gwRKcgDLnaeCbW7r/pFQSOOMtqHaZhX2o8rJaMKWoXPWtHDHSuqdADWY
nypZ/4i+2kat7e2xjIicx/fM5kuXNq6MF8go5dHtrHLl6IolJqyPsRcX66Qoyks5IrUrU7/ZiyJS
NGX85tzmQXIy0NT5YT4+oICCuh9elhehW6/3wUQErljMZ3XbIPGTU4RzlumX2I/Dj7gDWe0kSKk4
nbr7xE+LJytu3jWj656J33VPOfnO7GX/TA76vUL1XYE7E3U9Zw9qVf23kZWfJ52Db5mHaD7rO6LH
sSz18qqgw6EZLYK3rncyflwBuw2SyKbWo3wfDu14btAKPeCDJtKn86yVrZv13tNq5yDb2rgYfgFr
1dr/fUlt/upH5qjEzztjzPCXYOUSv/+8DZmj/TQUcKmLCmBuN7gMoy/9YGrX5YsBmxxhXB2PRZH/
6XWMoPXWo5sfg26gOyqukvl9iZwYYUpE6uX84ulWdkRm+LA0NRyKGSDZo7vR4sLdZmOcnBId+tU/
/Cr/0e/kV/FBwNGEpUGGXujX5piPllRAboLon1pPIkJEyNx/fLeU+dVJQ3SL1TEIlPrG+ad6SA29
/xQiuFoh9M2/S+/AXCr/NoW1WktJKZEg8D6QeudeW290r5prcNQI0n/4oRc40V9PbM7cooXwBhXY
4Y6xf+tWk0cvy1jBus8CF+G+8usngMA9yVc+OlNfYmWChTvUEZXjXCnFIyWz2RNwMTXt2b70Vfi5
V078rZ2Cd4FXfutkUXeYv/KMnkjOEDrqpGcNFV2XMfJD4vHg2cFD2RBzjSKjTNaVrIJNMsj8iLSx
Q147vERSRN+mMXu2kMYifpfvmvK6Y19ONrNCNziHJN0yRCyf/v4icu/9dsTj+Mr5ncdS6DND5Pcj
rGepLi9Gd3buzCMlDGowLvXvVqWXO78eMXBJ98kn8H61tDvDoQbGT+caSNA89Rgrz4YMIPRtZRnA
4Bs6RsNcy2ECYWo11d5ajwuyLOaVrfYQ0tz/P7XW050Q0mPoNOeiaAFLU+I/LZ1oa25Hj3NeDyTO
DnnJVW/N8YLZBwQ6xjWkLToBMwyh4nq7dF6WHsxgS/28vKuCdt/i8+eFAiSbXALJTHtYV8vxk0RU
pNcJ6ORlOKd7ZXMtzK9EEOdbOvjDZhSteoX7GFJv2wPlME7DPDOImltOwHNHvJxIu0brvY7b5/uR
I9SC9IL0UN6Y5uOOc7iQCCSRPg5NB8SfSYye0QGVBEI/jG4ZEOaDQwAXrdXjDVqjck8vwN3JUZma
/dKjK910uN2rYGcycz5OKokIoIiNNzzV2uHMEBTXlK5DVjELc3yQPXECbslQeNlKlg8jduAMU7Pk
jRRPgca8CpXp59ogE8tIg0tnbAM7UTSOqo1Nr/sh6MmfHYpZn9L37D9Va/x5L3Pdj6hq3AtQT+6R
3iaOR7rUyqgnG4bukHdPXUMSyfw7IN0vjqMW3H+9pvCGA7reH9nY1Jcq+OFFCpjwaOr7dB60Cy+y
Vo7Qqo8IkTEn08nYO/DZV2FhESc3t9a0ytxMBglGiMviFQnq3nq93FTLy/LfDFZjnHtR4bmYPIap
gmPvsWLn1L1420knPWttcyUT/WUZIhh+iUSnJwA4z5P1ECZI4ecSnqB6Hf9v7G3jQ72nCuIzmBwq
dArXryO+XsysA0LwpM8P90NWjeujpqmz7EHUYlDSM5r2fl5qm4FNfBXSgN4QXQPXOC7P0FpNDCw4
+cx/6kg5vy/KrG8owJicCo9hOcKRXxflILRas4DktdFatOS6dP0HKxzz72FlbKSI6w/NiPQNLAvt
iIKOMjVJ1QZhAEzaIeq3hqizRwDB2aM1v0tTKChB3pNyMH+5fM+oQok7jmK11iay14QdXrxq0Dkb
kNlh/Ui1hvStNkovEWb0dTLExhp1h9qEBgJe7oT+EhCjuLm38voYtyfoxWyt5nD4phyy7b1Mytu8
WvUWVWLe4iONtbDYUEk5m1wL97gjylU0luEqnk+FdUW049KI+fvlcRbk/NLgwxVmgLFFm2NhDDSt
3wZAXt6A+6F1sVEV6J99LZHFEPT9ouxP9O/JTagL94ig06PNLqtPfQaSm+pRfC704tEfyxVTMOOU
zC8y6QxOX8+5OWm7Ok6sTxZdihXpGcsKgKCfbI3WQBIiXKwq4XngkHzSPXjr4MzZVSjSrB123+4Z
wx0j5UbglltUAzI0W0ZhHPW0ijhytP8EaAwYizgpQy6rstHcm05nfWopN8gG9NdV5RN9Pm+0I0ga
0q3hUpWdToign7BuLX8S5Ip5iY/Iwo6nt05RQnsFPcR9M2E5N7T2z3y+9kvHf3lnlR3HkEy4m9qT
3/7+SgBf/B8uBeAOtNe27dkQD3+9s62490rqwGCT9p5JNq+KroEi9dSbX3ATPBaFax6W70dWEl8z
pmRY2iktKHbTVVhmTAonI4XpHaS4ZxlCGWH+g751tA/DoSfEuKjXy97VjD7zczdF6lBkKWaYKdQ3
8DqIVKrJK8xHzPXzA9DaXwpMciyRqKY2Q24IqBNRc2yqxNnqef9DdQgLPTbGqxWykfu4avWUWVGk
Gu+N+OZ2KKrP0kDPGDq9/xCm2mnpl0x0wjxnFFeoFpuWB3CdapZ3QOai7eDkVR8CjQKz/nfVyJBB
QhBwgKrKo41mJFLZ3u+kMvaF664ny1uh3VUYmkgQKK6WzNR12Zbvp5m8+ygmjI25O9KYxYvy5/KH
0Ir77XIgXF6SocgPi+ZI5mN6Vg6Rgb7buWcjTtVqmYghd0cupA0cD0zq/QhSEntvdEGg7m69OACY
FHC0LNCdEe9HGE+L9ovxZ4CkSfQ0j7o29TdGF7TH0LAJPsb7QcPAZJO2YIKbrHaHKa9oK1dYb4DH
+495l80TgXHDDMp/BL4zgw4asS+Tst8Y5KG27WwOnk9MRhI02/sm5ntq71dGskNHGrxg6C8emGPv
VNNnN8+l68pBovrIWOzP97Gjj3m26EeJ0wd0hYYL7/0+PGsn01tPA7aS3Asx5DKUPyY1XlhdhOMX
cyBzddG3taN41ow+Y54/2E9ulEKriFvte1YOq6bJwoexGTEY14aDXqHp54SKP+5dU4bS0z9A8u6w
s7+WwAJ7DAgay6F2Fyxfv61pUmUBkyec8FGg1oMxMDyxbIjn5RQdish651hLllU2MehCKf6gxXho
K+1nkzyYxq2B6fLg4ERj4Y5halg8aA2zgq/mjyBP1zNI58dUGpdGJ6gVnyaXixAZp/STgy4K5yU0
OKFHSthkZAOoTnIMU6AhnN3ypdbW6NLcXt8C3Sb7rAv74/1eZYca9uNSclSlw33fOP7WQaTPbC3L
iNuiUSLZ+Q/3hlUbkWA0IR7allLiKGjd8SEIQ+PZqTpJLVHoJwM5y8lCZd/VXXSCako146UuHWZr
HXECZm/hNEjspGERltDpaue2lPzVfM6x+/6bkaXdTfcbTg4Iz5cGpT446d519FcCUtWrPuDpNfzJ
OnSpK19raUUEKRXyGpV4AiYgKC59bC2p5G6ZQGoqiTZpzWhredpUSrP+35UcDIx7K1xLXVaZeYCq
qyo82rNYoGo6eOeVjcNi7k3jyPFugseuyu0SDRMrNeiV6LK862qs+l1E9HLNsvpwfzA64s2XAyTS
mvahMuHkiyE/a8JIX2h3J4RV2z9AUtboA3WiH2vs9rhTPyNr0q5m05g3TH4bHAHZOiLl/RLEX1ui
J18LJuNSQFnJUsSwmRq/YKPCZ1kASFz0eCpkEDAPKXl8J4ePsWdSM8vm4opG8/3au2pgiNBn3lZB
Mni4F+7ozn/+7I6bVGcZyJuhodNCqEQrLiluDAnOSWxgQS+q8mcp16aWt0fJykfXRlRxnXWWUzIR
EBdlu+XTMfrEXiPfQL+i2/Q0spLdXoymXNlJSU0SkExFsEr/5Fkd9KZJJn8kLJ5I7DaZVA+0eoMU
wTedXCVCe5+oURzvZ4RsyL0zINjkz9CuvplEjz24lzD3aeHkIf2ApdMyuLRXwA+d/fn+NyF/rFU9
EkU2fwn6Ao9IHx+wveziUF70WcfAlq5dZHNo3dY5dXNfOYtHmxSR9JJ0anc/cjlxc4Bwt7PHiKc2
sdTNyMxulyhZnlhKf77UbhNhG/Hg/7CXBlvu4nYlE+YSdZvY56QhhsrROG+0VvSk0x87iTE+5OGQ
nJyo19a1Ozzflz1Iso+ojzLSngLrmgMVOv99TWD/Ls8B8alT6qLmIMRCN5bq7S/j18SrBwmN1lrd
x02tH64W3W7KMeqyvFteipH/JNHA64ACOYdlM1yWbX55wUEMUBtrOEC/ID33LrE3vkbx1nvhZRpo
YTpa5O+6NNzSg7GvbJHWTxkK5vDn5bBTQ5DKW1tcmNJiPuVk2I1wGAo/DvYR1R6YC4KslZu+Ae/5
qVgzvPTJ4Pz6wWPoYWnzubGmSKxKDqpP0jU7Zqg0SOevgHLl/8Ab/k+xmgO+cialGq7BlPf3PogL
XLaLqqpdeXoXv1Q543ETwu8jj4J2SoTxjbpG22JYSB966W018pROdjzG+0GJ94a4DC67KE9m1XUo
7QZzX7eFfxXw3BmhtDcflY7yxvG0nM6csEOS5j26tZc/VrXFHDPT6DWTXnYc0OASLqbll9RMFcfK
uDmHdXqLxr6DMuzkSCM7GCqB9qW0ou92E4Z7itr6RMwcOBqR/QhZ5Y6ZQHljEdKRDr35amZBvdK8
bG91ZfXkBukLT57c2PgtaJu5nLcRQhSlsr/2ffGFzb17FDmeQEBhmNnCmGTgYpTJSVWlu/LKrmZE
A1xoXmdPpe5/A7pkr1SSEsvpc/V6CAvXaiij6/LOxH6yMR1drmSlyqtZB7fRVs1xAim0ZjXYLKdG
K6//QYexcMn/urMj4IfeTqOSBpeLCui3ZqjVMgPCAcXnBgaBcfg8ax/BvayT3t5wMNbXWPzszyOu
JOj/ttzUUatOjtY5L2k5IlMx4ltvRc5LkXXTWmSKYVNX+CvCeOJt40jtLVKWteosNGt25GlvjP4/
PG9EOjX/YRseJfjTtwR62EqLJm5+jSN2Glkke2n/TdiZ9cZtdFv0FxHgXORrs+dBrVm2XwjLdjjP
M3/9Xaz2d+PIgA0EhFpxYqmbrDp1zt5rJ8WdMRJAon5Ksx9SkNW1zFuLplM3mg4Fh97poueOMMDm
HW1vM5x2KB7L01AAs4kFAwvTHcUnK9MAtiT8UUNcmUxE/ezcFUZmeUw7jS95X+2AinU/CjE/l3NT
/EUVoesfe848L1C4Fq2LjTSCv+W/J5EczJciilxZd4n5TXbFbAelJBZuHF+lajG7YdBOQR3fEyVw
lcPhSeNYddsEijbPb9I9ztPOnr/l1uKQj0oSFeYOKBg4U6xWL7N7zXmMSdZklaeRwBYv3G0uKusB
HgsmQ6ePdre9iW3F8NxI0PBPI2sTu9abBl32Yrhdtavi7JSnVbSPSDTwpAXCbiMmQKMTYgTGGJRx
51xEYNMRZ1zZ5NHgTU4FhAhY2v2kzPg+XNdTJ/ehb3TjJc1qC7iNPIuUTCaTpMJIgI3tpU3C6JKn
lwlXnUdeX3smDhQ9wmzfxch4gtBJv4XK8DSP5eDdfvTCqgcP9u/mNniSB/mRMtALxn8Aybmv8yhK
79YwUBi4eUHf1QSmW+ERVfq2ZD6KoiG7xyBXrwUSoA1azNdbVTOljbmHXOqfyuUi4lZsG6vU9yYV
ziaO4qumRepD0OX3epYYb3Va3glkgSYLRRQcZMttSpkuIed4jMi2esS1updHm9v5Jhv2t8HT8v+S
/wslUvJNZtfkjtc54pfyO+RJl0ypmRiT3lBJ3xxHbaeac4n+WagXlcUG86z2zIQ5BSVQz2tH7rGU
y0QuqCtMXwIBjYb4dLkReMogv2nZEegDEs/blMgNTpU+jFvyLlKWKz28KlNfnLToVWr1KRaNzSB7
vIBCgG0t1YS/DFhTh1ByTeAkWOpDfCzoGbrM2rR1VVxss4poaE9DQ4znEK1p3u/kEF+bh3d10Oly
992nUIdPZKmTfk8Kr70llafc3WT7iRU8Z2AWWIjANCI1dCpScGnviujsJ858V+PLRA+CVEwqPkyb
TMLUrV6tUlxvuzcw2UOkDA+35whkBuHAA5sEHdyNPwqxNeba9+xoEDuL/Kbj7XAmbyKqkmjXEZhq
rNRqgIhGvNikWLSQF5ORgQl8N08bAtowG5Ylq6WwUYsqCkZfpmuQSvJ52BvMzTbMLckiX1q1JLxM
K1gBlmcISNsTfNx1M9VvTJyqFcZC+jqT9tqhcb6TPReLV4lWdvyseEQ3udZiGB5m7SQvqukwoF/O
f3+pjT729Vmk2AVUB8+M46JI/zCdMfVuCmtz9NdkNlNdG0WxFZMa34RPYDd/vpRvKj2juy4lezro
orMyDrQxxuorTKgSqsPyvZF3BwBxa0TncAak12TZdOwadQVes4RszNCA1i8O7Jns4zUZr9XJnofY
Ax6mrAP7vcrT6AKVAw2m2MjTcTfOJ7iQxnWqwmO5dMidPn3py6Q9Gyj313UzuJ5ep2q+9em5rhSR
6dglYEsjEkl3KrPlO3/utL+cjs3f5nMabT7w9ILhlqH/VlIS4JODXGL2PzNGXOMVEUd5WVgwt6/k
SzMfWIrbIvO3/mje+70/LPPZ8V5fACWRNk1blLgIMtX0GQUZXPjCgdTZAOoKYyU9BbyjB9zwiO7L
4SR3w5tGeb5EA/XObe0K/Vx97LMUHAl2qM3tm4VulPu+QkQ6UnJuaxoTnIEplXwqkUYzXwhjzQz3
TQ9V/SVMEaLOlXgz/DT7i/rxt14z5TdhUC4dm2UGyLv2330wqRT49maDq8Asq9vUh8Yu6fbqIRAh
qZ14aLZNbpTXwSrpBMf1y8AgEk9ONsAHGVzEvwmiN1y6a0fOMHKqJvREDEiioD8Oy0GmBLGxptyK
YVA55WaxQu5VHtBPEWnQVq7MOOsZPzSphYZWRCZ6ES5aiXibXaJH51tWHG/I1FxWznlM0yV47ale
rGyFj4uPd/I2evipiG414zDZ+OkD1fDXiqluwOk8aUnIH1vG6fLE/OeHVfx215k8qrqjkVFHdwbU
8H/fyaBoHJcqZvCYMhV7nrVdT4bLi0az6dEKVA9xJJ4VHY2NVIbF9TwceoE/jzxgWqbZc+ggWVBs
gqZnzRsUDUtCy1zZr801+tL2mNVti+GZr+QF4ra267s485y80Q4BU7WLvJS2+/OryNYLmpWz9hzE
uzgND3EqyrPVFuYBATNHRIi09xrO/wNRhuYefwaMITdy9lPlqF5DDt9NbN2q4UVpswDRdJ1sW52+
c2BiQ1+UBFJOAIJ3Uf8HfVMe+YihSuUjd3DDtipmf6e50VfIkyyQTl1Xu9uH1I94rEesKwAXotHT
Bd0i1aJ/kZLyupn0QvE6p1keuonwx256MDK07xEpK6s/f3L6co//t+TW6Wcia6ASpCv9MYVO5Xmf
lM5iHFeF1HyL86Nu6pzSkCWgcGH36kMgttMopkMESvfJz2pKc7XTdtbEQpZB81C1nppxzJtNRBDj
mICeiiYVe1OWZA9dg86mxzPlakO0Aoul/8XA9dtjTGAf/Sx8Ltay6hEG89+bz1RSkVaNBaIi4jim
JPW8EdisjpFYyylkg5oLAUHyPqvOeJowaVysJvyUM7m709EGi7i6yk6pvAwYvcyeNodTusHOGZE5
m9oQXuUlLEXIio96HjvKvOpn5sHsU2CawWsWK/ll4evJblrUbZ3sx5E1RotZb3vGsvpRbh5lOLjr
UPgdN4wWbOrC9LdKlxdeh5c/GtSNZWIFaRYrCCbL/hwyE1Ht2bxz6wi0KpMWFDuke/75XvitHcEb
iSiLlRBtAdIO8aGx2ppBZWHtSzdT6z8qPTVwxUkVgAlfRU33I9UCKvHlW/Jf4pQzMIWY0Ar/vxyQ
XzVuhcTN8hFKtTgEct9HI4VvtQt9mCmoo+TFgreFxYdGHDfm0c4z5WLUEegozfCA2hQX8KbbJV8D
uW8OqpfUPmS9g2IdnA610NRqnN/8wNpUTdpskLgfUBuqDyDJAdJgXXkgkshcU61kj3mHm4V43/5x
CG2W1FnR/vIcyX7Dr8+RpSM9cNkdOE/Z+Nw/6DLS1EocxmjD5ib/pp3c0zJlhNnB3eEnA56TzbRO
ukk7tB0nnZqDOh0qxGr4uw84gwGyWOaAUyWKEE1PP6wSV4eIHGw9luWhxek3bhKDg0NtCz23tJ+G
CZVaasftsz0MXiI4pTJeTMVATyvK1lLFTRYG/J84DyCctD63klB7aOu+SoEYWceym9GjxaOzAzxs
cngaS/2aTRnZd/FwTnXrb+ma5Dl+WHF4pwzVRK/BmJhCRYaQ/NL0IuuzsNmVpIIOlV4MgGKVdV+D
1Ik2mmKbV3lRRWpdDVf/pA1MRCL1c0iyT0hEsLD3qh89OeDRD3OzaF1AYD0Ao45Wujp6Rh7mn2PH
nGisi5CGouCEXnYPodY+sSpE70kemasuNfey3Il9095GeUmBnZPQm5uD51r9vJfmHnQaSAuVAhAn
h06fEOkHPSXFLkxc4tHUWbtUsRbe6cr8MNgNB5zKwUW2VHZmMiLEnNRHhnMNzdv6aPbxdG/qpbXu
MwS88tKElnlUQv2Lb1XTIWtId1UqFd4MherOYDmQ9TrNd5QMIGTWteJ+G9R6uNOHurxnSAfjw/5+
q6roGHipAWymFua+qKpuG4ypcyyGlLMzBKwuPYxO7Z4bK9DWc6mA2sExlRAJiDhBCk+CRF3Wsspr
p7w+QG7mJlik5QNPrT+TGffvowtaBnTl4mQDLybOYxcUl9u9GTXDGyzico3VlvxpRyQvDo4tx8db
6CuRe0HlkZ1sNSda1Y2DDaacbI3aCUmoNMLVgKFub2HQgmpqlWVEVxp7qOCggxQ0JG1mVE9LGN3e
ru1qX4ZOss+NXF9TQsD/1BUL0Igf0PUTYB7keM5NHBKQmyWffNiFkVFe/l1f88b3klLT7/hdLS/t
dBrpS9mmkgJSdPEjQ330Khzvji5r+E4JkJvkAysgIq1PITJ4B4INs06zOM3L2Um+rMzy+5/XZulU
+bC+EPmAQBDNmsmz82Ftnqpp6qceJadQOw77omvPtsg/jwA3ttLwltboC4gqINd3EU6HdMu8ERnH
uiidEhZSadtn8prt87i4zCAQA6EPOuUurw2aGsKIr04SdB79+R1A1eIe0ULpUekhe5xydT8uw6kB
esSdillC78pwVUK7JTgP+uY0b9reJ0Ihml/cBIWNVJo3ddZ5t8MDEbqrlobKJ6Otxr3ib2BzZ7fb
u1egviiOTldRmDRey/kiJ55Avk6VNXUneFE1gvXsVbavBxeSWk9nCc+fzZlcc87JqDhvGrR9Tbzo
lF+tX02nok5tr5nV8nOl9OoKBHLoTf183+qG/7e1/2M/DV+t5lh4jJY9Uxgf2/gaDvbC10gaL61B
HKSV4WYHGmew5k2JLfnmb4gni8x2MOy36eSknF1tqk7IUHxwqKFyQiqhZlhd5HeaYlZPQXJQkXU8
qWYYrPOs33YmIPKlMpBO0UTp+DNUlzFDQnwrYTsB4ZeaC0etFibcuG9GZ8DxO0DjLUoweH5MnLfa
xdYGDnu1GtjR3obaqM+hbXUXuWuMoLW1TAvow5jdu5+qnDkQywK+Z5yfV8NfDvtiOR/8ene7tHv5
B2EEUX4qXq3/lnCzq/dzkxm+l4GPOTITnE4KZ9CT/ApfhLrGnmXdFHxOusan6t7T3cXpyE+6RrPn
05tt+h3jOkQAy8tCq4Z9loJStrXCvSrAgXeziRVRvqSOaldVCQV3A2Egpj9FH0lZZlajqf8TdVVz
gopXHwC0mV41sHhxp7m36Zo+l7iJDeWndsUodtLUPxC6UY8wo8PKfrHYdlHoDeKBFIkUyDqpFvAi
mkd5SYKvt76hyykX9BlPWAvXQZ4ghyp606B5kLb2rs0qVHfZe1CKb2Eyq7vaUqqt7Lnk0URV6ORw
9aDwt16zNC265QIKtDrJl/Krqbn/81rkfNzBJWdHqKYOu0eHbLV8mr/s4Elum62pla136wcjw0q9
rFKSsx/G/c1LVJn1BNe4BV4GqeDebBYSczAQUgtjM0NFENlYSZJ5x7LimjdpBhs2fLpao43qpI43
+RCJI9K6rvpsdBeLgeFqxrgRstK9MrfPvCAxg1c6mpkX6yzCIYHdW6luMnNrM6rUB0Pk3w+OwF9V
qtC88NK1aRntrB4TQ58SzIFjCilg58PEi0E7T+j0k1ZXrzZJghzQHxuCCnzaLHdDZq1TRWe44j9G
hEFdGocYzcDlRDfq1jZkL2sHN3ueypzZS4tffdlFaMdMXmn3jBWX5m0T+ec5xTboFNWlV7r67PvK
O8OK8ZBULKtyv1WGrDsNQYZXgC0wiXM0iAttp8YZj/XZLq6NshaaT4xL4NwhdHHWf/58f3NNLmUs
SRk0j/RFiffxNK9MZG0aKCV/jiVp51aw/DBa+XODwuOr1ebmnbxEcafjzUZ7hby3B8ssjnNUR8cQ
GRYBWsp4RVQcrcgBMTaGhrBnmF16Eg3jGGx06rqzTIbGbZZCLmxmKg+AN/54Sey4ubZ0py6h4R4W
oehm9G31xa2xgsSst7QXCsgcjoJjEMc+8vz5VXCX3PnFdFdqfDQ5hiM+h4nx5DyvjcZy0SmTkRIG
oXa2grdmLoJ7gBTxXwTJxm88EYueEglMGmmKDhv1RwVjw7o1Om3obMKs2dlLm8DSaOtbKsppObtV
zJ7jSojrfHJwaZv9Q7WICqFRBZ6aZ9AE2yDa9I3fPhQJPOJEfJo7wkOKzswZhRfzFiPMxPEQ0QK2
PZ6v8r6McmAvsY2KLsYgv1BGwBv9qKo44dYCsGN1/U/LvDyKqVOQriG6q3DtNHQSHGi2ZTL117q2
HiPT0Na3RoURjz/pGoxSIVlp/o5sJRBEZpXtiMowj1TnaJbKPbwk8MwjJJjGNiHbLDAXgGwbs2px
ewHc7/eJNZ+NNNsDWqgP6ACwVcZoWhaL4JXEYUKWHjiz34bvQzYUn8oyK1fTYuMzGwX5Ano326Nj
wek0sP9phir7pmJcU3y0sgjWp6gwXkpwxlsoJ+E6S9tkRZoh60yU6cD00GxmAQWQ65zVHEC/UuaX
uI6jJ5GPCWlG63AR1U24fTbhsOBAl9pYTrUgOT+IKprXpB/tu0JhjcWtUeYUOJnpbP+1g/ZuhrRA
m6xLZqI+7NNhYrigbDqFU3PQ2JiH2jIkvQ3MaJ9pm6Jy1U1hY6gpmCNsNa2xNiJrB8YYUYQcenL3
xaJEHoWNIH9Gpapmun4vL0ZA/A+wKSqy/30r1GNt5fRGQvptaNz+GKe7fmtWUCpjbINrwoV+ANZa
BO6mtg3HfFwlaj+TGgVC2CHN0CxLkFBtfgLe6D9bFvGxiuUiQK+mtRLN0ZPGzuNFHVxwHOFyTBFa
03wItQStD6iOZ55cYGMX6QWTnlYdRflPp0+gD8malE0mzbZJqcYiSUO7X9f1ZGw4sdR7d9RN6FEz
Gy8Vw6aqE/dIydLh2Bx2uoKOwY6NgkMDWNVy8lNO0gmTp0jcj2Vq7yuVCK5qYHjlF9EPkY3jRZ2w
Os/LtD1vjaO/DI6iPu63jciwhI3inzywnKWA4CZYPGR+YTf73ozPUWpHp9n8Ei6sKX/Ss/upnb5K
NcQQht1OjuXkxZjqZK/zMWjW8KAOTHy61udHZlq3y6MUa3I2KvUqzhjnYhEI3pV4fMEPF72j01gB
b5k+O2K4KLmC5aKY8b8sf5v8e+VF59ResmTtbsckooKoP4r4YEAuuiujEsR1Ypvw1iF3Kv1QfbbT
sCEEo+qplpXgKPTAvBZ2iBPxpWrt5sKMIKYm0ef8ZICck8W50LsfFv+1J8WK3egfC6kOpUvtekkH
X7RsqmOgjyW6fT84hGi0166t7KxIT1+W36j3BR1CN/hKjGr0Xsf9RQnL4cg7+w60x96WwYCI3Z3S
VY/BZSdRY+qsIzRMeZSsQUMwMhLmlhnzmaxKfc1DGx5vZoPWSO2j1DfRDKWelefP3GqbrazeRFKK
Y9tBcjfN8A1jvYMcNTNXU5k9j3ZmDevRConoQNepqdABG1RO+yIqSPyp++7AhsXBWRvo0OcCwXzT
UnSGgzHD089rTzNVZMQGgTArWZOW1nvEAwMYgwyTQCdeaiS/sM6c4WzM/jYv8+E1dvtxoyKYzify
M/7fcHcjCPXuIYaWfoSG8kkDnbMxY8M5x7r9CChreupzIjiVDLESjJr8L40+4zctMsUy444lS5Dm
r04H+L8VHFCKohhx+W5+TvRF8KWXU0YmWjh99Arl53JoNAdNkCvjqlTiw7myiOLqsHmszUHpjh0e
g6uedGgs0hXGSJT2QL73hqOWb+NIzYxRrDvOSrf9V60kJ/qKZtW7tHVXTuQyTV3k/djYjnbp2G/x
EMWbYoh3WOrnjURS8NYaD7ftKFCU6M2aZ2NLBFS0F05VfB7bx4yt/bNBtcuPuWAYaA1yn7Y/IYpq
3+76ynHPSZW82ECPGbNiFx2nyj+x1RUbo0oPBpOI1glOxpCw3djxkYQ9C0wa/fAsDosTg7CVEiLy
XNHcqjYkWtsedCXsbMtlNujEDWWBADFRbLAQM1L3Ec/EnHeoEtSv8r5twj64pCJ4UTr/qkDIPxVD
Fz4ncXPvK/OX22cxM6p6CcZsU7Cppq3ihXRSfxiO8aKlsXrnlILFQcUrp8xt/2IbZrQTiR+j8G2H
xHPHiY+ha7/dNkxGtrUnJbJTXM7nfjSwwDrZl5G4W8+pXHer+a12Bk7be2amkTDNjQvFgkbGGD9P
xBLcWYP53bAIYp5rnFOuwgh2RAW26ppReS9GsFiRkt1Zk4UzyO6+GmAoH0zCCK+2gMxK20Hbd5qN
PUcjlI9bmoaU6ivbsRAvw2DYP1UOKPmmJ0zzl1gEdCbCTjsQvwEsMu/0Qzto4yawyI+C53GVSokb
Rct1UeqT/trrer6XXYNaV9E5j6VJvBpSNrMtNhS5JEln+n2Eb5amcuNvymGYjjetRuU2FKT1rJ2Z
qH3X4zF7BipebAJusFWRERjDD/kprbT0ZFtDepJ/gR/1+V5kDjk745iciFpiNyVRrCVH45kklXNr
l+BcEmxzkdMYJyeKX6ssMO5gNr7Jd1e+4kP4VKKXOYERAwCvzMmhYwX1MJGXRyXOIB8siu3cdBfD
dvQFeSqFFLIle1D87aSP4bZadEscDEyPVM3XJqMTUwryGj2onMQaBNSLnXqWCtwo59uIOpwdPFP/
UKkW4u/OUj+zfHxqnEg8JIw0GktvSSAZmot5n9XIV4vZ0rauVHMwH/5+O7h23fyZZgTeyGHV2RFu
QodqpzUrTMwEQm5ulmC8VtN5XDA2hVZTA5X4pOVLxyxir0dltquj7Ai0w/6ejOGbQIr6aojS3kyg
3ZjKLoY+ZxTnaempqomDs7DJm+2tTEtsj8GEF0JfORVNQBul+99X8nsiJm3x5i8xMlAVdlSGG932
m20FrePx9m8I7iHfZakISHfGSCUNzmargSBKlojNQl8T2xNGrvilZ9ggG/+5csaRcqK76MlaVK/9
hzbSdrVvOUeFyBGI/9S+OYNDlOKgn+VXdYUFXElUx2tU3doA82x2hgjKN5/3dxUbAL0nrt7NmSHy
5HJ7I/AJP5ajxXCLjX+lGepP95rxJfBT/9Th27h52KZuqLAT8wwnkYJ9Efj5Tg7TEXO5sPHIMHZA
ft/rHZE0xGoZhJdpurn3s/FW0TANR8JrOfk3h1vSyvpsIyedcsJPcZnvbpvvPIUsmoMRnGDPP8a6
Ml6qrLs0sK2PLtPiO5FMhDQnE92BZPbQ/6gHnXCXnxQtco0nr4oCzodRAERKxRlkDO0XWVvbDN/X
gWkFKwmdKAam3Qse5c9HXQSj7HS/dp4shl3QBgkeJW/D/W0a0U5g9zB/IaKBf4eiE6bBvxJcUunm
DVo4FUzBYi9xDb9ac8DKvVv3RU67ggzzR0TP+Wz7PHCh3WAXrSMANUlkirPdIcIK52BXk0yNzzb3
bEFOA1OIZ3KT1FO5oGQU15p3AAHsFc3UaJ1wTFmni+o4iUKUCQss1ylm56SrcwlIpXlLnOIIXOss
T4Dp1D5VgX/HKm5sDUgC9KA6814+at3gdmeY5CdhzSvZ22s0jjaI34OtueiYDLQCOxJVatByi7yN
igb/IuYg2rVYmxMEigQtAXcS1Xwo6TkB5uRM2zDyltNVVRDilMVXTt0pY5Dq4d8+Vz3CDE79t8o2
kh1ruPUE7bY4Ks3ZySDydSSVvTDUGU6N0CHvBVlE/55SnrCpfjVhPTgrrVDoc6vuGhmwoW+ET+uy
s6tHxWeV6fDPPEfWkmOCWumrnSaHTG2PY9LuoYKbz1FBbKkSx+PjwG6FS4Gvckff/vkecj6KHyBO
M/KzjcWFjKbyI+hV0PKvM4XD3G3PbbB9U+jDq/M1/MVm/Eq/CFP+rNN9IP7xoXUWA63Lacl0wmEn
XZ/yqDlnasFPCRpafs8myJH2Bu+9lTJxcGgQUIcWNeUL1LayrpJTERvuu67WDqIkrd/y2CprCDfd
PsOS4U1Dhv0h8b0QX97aNDo6+G3WXO2RaCMYFme2ZKZA3XQanOTXizIPbGZdKQ4KHskDNr9JW/fh
J6A23DC3wjsyv9lZ9kOaOFrEeVcFZBYHjOQ6gXGQqv64Tla3RoBDC2+XJd3wBG4Q51974tePiHlt
GZXH9YZEAWUhFPoPgo71Ac51y2fadBfEkCepq0PFVXLHZNq+rttDiy8JbIpR3zf4eWZ0v+venHFn
ElXpKencPqh57uzatvmbAf938SySfe44YOYWadrux2a/G9g+YT02eBBcT6s0WiVmaXUbGsVP/ZTW
pw4V/iWSzG0NjxfC2n8yxTcwHlj9c06je+2XhJlWcKQggMakV1Fdqn0X0fpCjX5p1Rzjb21vRITv
xCi/ZlqofAq16aLpgHilJG+ygOAXnf7lz3eyFHv8uhi6i0PUoGkFvNjAD/qBvijctrIwMjlE9x6Y
3fVHV/ue12GqeFXfC69Sm2BDD6EBdYnrdszMBaWN+l02e/DBk4oZBfeGPf6Q405Sgsqj6TTuBqco
6Gm/eyJfOoexmxdEUU4Hl3G+16umRRybYj5lSXsdeP8O4WJx0Pty89Nm3nH31F0ZnG/VRznROZS9
meVCWoyL+FZoyNniz3KZgW5ZnEFYvPXgxDyDHRcP/MjIZLk0deHspnz8DsKz3oR6e9I6Ml5WNAfi
jQ+zxUNPOd+l8zjfRURZSRDJHFWPtdM6pE0uzmzmhN1F2kKsAO2G3YFW/PNn8XsTlv6hJlTeTgRV
ZL5/GPg5vTa6aV7Z3jC030DZ+0+m2bgHn97sagJi9xS0Rgs2kA1dtWsP/dLIpuKHHkuUcTQn39mZ
DjVpXTTNg6i1GuNeVm9GXRzqIsse6yIixcIq7LUVzQ6Gnare+4v62qTPcOOzp6lK+QDuDDlG86Y1
9k5a1JwKAokLgMxLxhGGkZI7R84NOdkysGOc1JyPVLb2YRFELyY7FNvQ38aqQESfA8G0pFnfZYnJ
Yp9ypjW+J1Qhf9nal/fnv/cyPgKw26zOqo5f7cO9rFfM0zJbwOnVjGw9+zBfphypbpVNlpe53/78
cf1G2oWhuEio8AYyo+Ux+uBbRy2q54WO/+Wmku3S4ltE6wHCk2ltfcOcr8N0zSfFfhZu9ECzhgjZ
uE53ADWVLeD3yqcWYz5winucYEkBO8WFIiXt5qJxnuehmW6v9KA7WA7suik0xvt5YVChf282aSU6
78+/1W+KICY9SEnxjxO9zY34cRIQtv6EVCLCxFbEOZHwPJYEG0Onlyd6V2msHT2Bb6EVdzIh9Mje
hj5HT/Nd3oebuC7KdZ862pFDc3dkxatFgpZXiBd+g4pK0YXZkw7Ky2gzQE8SR3xmQLMuYj0Cpgbq
GdHTdgiK6QvJK+1mpDA+NODeUQEs9sZSo2BKbAHWmaWomMZuLd8wHVCQpzOzxTeIK7ZL6++jYXJM
HCgHKv8ZRDmpaJPCkX55GaWx/peJpv7x9kPZQnAKngVtqZ11eb/8MiMTAKXCpBLWRnJOBzFbYHvh
SkzAbKEIQ3f7MUeP/NbmP6hfX8fSeAjjcmfJZyU2hrPlwAI0DhpH70d0NNbT1Bh7u0qGa2yL8dja
8/uUOuoZxQS4XvBeZIIZ+V9WIU37ONtmMgsYlBvbRRYmtI/LUGWWrpp0sY8+dxpO82DWMNcEJdsy
84vL114BiNeaxlFwYAVouKDu40EVHmbU4k6OP5AARJ5RuWR7G8NDbePqW8fu5SaUsqIvhkRA4YgR
Z+yJK7vzH0tgu/ub7N5u4p3PzniWg9s8NUcvD8IEc23f7Ecok7AaIrVbTRp78WwjbNInlIxqak1Y
A//HvRzAONOe0pmtELMga24DOQ16Vc7DqTE/2yOAJWORHDfD+ByJBAy2UdMSV4dhVxnJuJKVjrRT
qPhByIuHKUhgQcyQuMMN3o3qOWFR27lGhP7R9J9vrgol6Z/rnsWv1ImeHFqBN7RPc+921MyHER/w
8mOOLdKFrp+MXbS8NEeoWbftrrbb7/niqJlrbnp9kQGny8tEM67QzewDiWHNC42JteziNlrQ4pPk
lCUVNYwP1nauKiQcY2g7lkQXOoGpHiSDQdbqvWEVa3nG0ERHHx+aIFQ0jaGSlpKb0VuXcM5f5Yyj
8wtjKzkntzMpjR3j0EPrcn2TaU6D3pv46/A9EulbN0/tUaY0xMbbn9elRZ29rN//Wd8FmyNoCwt/
k/hdRqZn0xIpjmLlds/1JGcg/Se4qyOTUmuI79b1OXoL7XifwRrHxRYClVluyj51X0gXdsgSp+So
IB04BBCahI2vwsFW9vL8F7vp6N1oz3x6nzUn2Ms7Omvd99LK4wfTRBPczE35PHZYVP0iSQ6NFf9Q
R7/dJ0CatkNXfMuRnV/9PPlmFCjFQEJD6ArjB6sm8CtSQ0SBZsg5PjnSR30muhxxohlET+26ofrc
8jCFD3rRKd4Y6uUbdS65mDbuXateANXMtnAWKlnoZU0gToWVnnAQufdmhewBkSCsmP5rIlTrBVTq
cN8L9bkTwYNGvtdLaVb6Kg7z9pj6JFQnYPiHKLNuTHjLQaPCNDvfMJp5uflWRsRiTo05jAmDTNYB
OWheeUZxWFEX2UVSnvEhOo9mGryBvS+fyOe5D6oOHkpUcH5cZpXFgMiPSsNLEXBvsGHmz5mlKaeq
xKfpgyj1uiWtj2yM6YtichByBfwL26+brUZA4THXdVgGbkfw9ESdse6QdqgjbVcTMvM6WUDKo1BC
jh8Qc/NlwBbwxt1zQtM2pRJWOyfBjGD0Ql93bmA9IwayVlHkFl9823madbv5xyiuTLy0qRbvGr+Z
lyJHXOraas/RsaHGQe/tyhHBpDv3OJ8hQqX5veRv5Sb6S3zstL7J512Rs13SnIRVu68SRIxxq20q
hUDzuRDqdQQUQhsnXFUCL08ZZePZmum7jOa3CqWyswpNGHnLiJZ6oz8XnNP3c9vRGGxoLmFAsEtx
p9G/QvenNkdtWRfkS97kU6qk9FmXt1x+a2j9tWhJ3XRFVT3lUfOMHnr+IuDarMsmx1bWiMqLNTGt
zHHS9izx0NAWV0sdO8MqTJ0f7iJSkrokeUGP/hWY52nQWYal1S9JeYAKwcgn15KLiFp+a7GgsYoG
YuTyo9ilybqJX5jeBtyEfy+JEj4jYWpI2AVIexPt4epyzq4KEuOGXK59qMayI5jHDsuSOUwbM21s
REyAPHNYCpuyHeJHMbmnOBnKt0ix9Q0aRecazuZVCWm/xgsA1SGLc/L7wd8GTWTdHKXKEoydC+Nq
FqjRpHXaaut+Z5plzLDWUt5hkLGiyoNOrNevc+e4D7L/4TojAh4/989JOkcezxDc5cK+SpfhmBn3
buufSFnBX1+54VOoINQ0ukLn1Bo9+eycb9o4wEG0f7LBbbUOrlJ+ShgPgnlRTHutihVUlmG1jTQr
uzfzJt6DxmNgNRDaRPh7csWQA2R1Np8U5oivdtVdZZJBlZFfn0yzAQWgHe8Budl3lmA3aucKxmFM
lKjflcVrppZwHZPqc1x14bqolAYaMYzYECzLT39mmkzhjh5qfI7HGZUx3SkODt//j60zW24TaLfo
E1HFDH0rNE+2bHmIbyjbSZjnZnz6syA5J3/9dW6IQFixZNR0f9/eaytJbDz7KBqw0oeQ48bD5Frt
t2UoP2keOu94CQNS5h3lRN8w4w4fK7t0oIRGHEXylJRVcBqFvC/6mOXKWoRwKQsLaM4t8VVdi9H8
Bw61+q//FEkVEjhu3suMQE54TJdHCZQKy8HmTNrHuKWZKU9ZFw/+1koqCg5B3131wiI8PIfOTxP3
ozZicuRNqq4k3MPvkr3y6vNk3zjimE+Csp9WaUANDPVc+dXzn95EjDeElMvkNM4g2jGl0BJ1ttzZ
Ddmo0s1+FHHSHqs2MVa9IduXXpffRi2YoEd+8Ld2DXkbluyFQlp/Ht12JWDjwz6CKhGUzTYP8v6u
mFyTmEWVlcEcZG3WSfAT2FW1l5k70XZPgVTPUqI2DjSvMS2oyVMTbpeVHpdAu0lUGpSLBSnhq0Mn
r9wYdfbRmwrxmDAfLswr2odBoswqnezoTI1zV8vo9zC6pHoNbblZAJq5HffbDrWWh67SeMMplq9m
AdrZB0uZgDfAtBVvZaC8aH/qyZRLvzsYXqckrxhcS4v0kUF3Kf8E15jJyV7pMfQxNa43UU3CgBsb
v8wkoUCfM3AFhYo0Yq70smIM9gsdCy8V0Zj8D7br4hBCKXVJjTQ+KlhydQIObyRSeiXQu9MfsQla
2W+ASER8za/T8yc60VbBNClkcFWDKVoL3z3YjW7/dIfubYh1vjnIgSZgOrcIpB8mc1ayLSvIo5L2
wTHos7c/nC54r8grMeos/KUUYhGgUd0MKGEn2ffEPFT1BbUrUzz/sVIqpN3T7cubqb/gkJLXWhdP
HRk/y38fYX1SKh2ejpyp34iNrsvgkxhjQNnf9JYhpg+13znMIWKykG0yteXPDhNL81A3vPpqa95j
8dtSJsLgZiGREgHOkqwXPZc0tjMGowJdHJ2TeWjNWZX55kPfAzLGKbutKEiHLonHaXHPbemeXDfw
sqk8q4U+bPsh+maWzwpVn64aEoC9jwTFoYB10PRwpcW1szEha61Ld2Zr1cz6mZ9j6KLZ3vxuE7h0
k1KT5V6tEhGbYHFU6r6uHFm2Tb9Q55IZadIEsliYSVUHJJSQctdA11ExX6dJSKTHkJ8rgR6w0Rxt
M2Yzi7NHPzYa6Cl0XIEA9TQgD5UWrgc6tOugKwicoLoaWRfQvLuy7WOIC3O+ehOiG+mDYFdpdo+a
qDjFAPVkBDzLMpWDbzueYfqvU0e0PVhgIjJ/1gmUFybo4XaIuhVUuM80Kx7yPvultLQ66s/ADh7z
CB5eO+wFWHmlNB9o+ldK9WljaVHL/ldJEHccJI+aE5yEs6NafGjJ4BHEKrR2eDfd0dr0k/yaEla2
2cRES5fpPcsnz8+1lDIurXgiPS9EFa+zBjcA49sxFTxTPdk0yoS9g5t9VgJkbz7ZYKqFS6TUV3mL
q7kYHG4H/XXQcGs7NZkCdWquBvunjwnDk8KnKTaDqN1ploMUKZRAZGtqOm5HB7RsDmTUbKwjgI1g
7QzUl1zTgI1hosfPcvU5zLysNYONTs9sRzP959DoB1RQVDgnq3tK0+mmIR8kLPrMCvKHkpNZnAe7
2E5YxNNgCLlopkROjL7tY0jujjKor0NXPAxwr2HBH0QnSMgogeEWFXqf9hwl492QySFQtaOdOD9G
o8Jgyfv3fRTC4wzQZeKGoV78woztMVbh3Wu5N8UGiSx1zkvJ9MNUyc0NEwX4V5OgW+MT8yedhqhX
h6ilK+Kjuz5/G3iboyLOjlr9nODgCwrrK1riKpWt8LXSimprmsl+omHqGWMTQAVy+LPAoFfTtvek
U5KEMN7AMbzFhrxWceDerTD7rOGyrUdJZ1rQ3VgBC4PA2N1Yk24o3QGs0PeNLA5qka/7uRdk0xqq
jSlYQXX7Nlyyw8oUCl5mJufy0TDLZ8eHbN1yO5lCcTeLrl4dBgsYsmteY4qXl0zC3zXStAYLi2Eb
3ddO6mZIka6c+XDap0v0izT7ah3qfkvFj2EAyx3DbS9+d60NE7rl6uu1W5frP8kXekvbo7CeyLZX
KEozjS5h4bOUBTAHfwvLlgK9jkZnMwdvlJe+y/RVx4oa9Q1BEbpaJhstqst9E8hzqCjjrlDUj06f
k+sEtTp62IxmSLDKK6tvvkrlK/FVtzaPv3XN0mnsNuUqHk+JAqqCQQE/blgMq4o5y9B2L2UTpJ6l
219xrMLhV08o+CvUhsYRx1WfodyZkIzHLR9oVmYozcoHx2z5+49Uv0upP6K+fAqE/oPMmmRFNvPF
1wKfS4HAqIasRr+9Nim0dfom0VZNHC+3kSH3/nDyHR23jxjUrQijcaP1E8WIrn+BN6Ditol+RaEC
K8teaaV/gNt3kIjMwewmEjBf+UruM4Ryi7iKILHRsms0AuBPluO5H9RwVVuVvlGb+BzS656vhRoL
rBNes3GT02Qra2QqepV8OVX81pXZVkOJ6ml4MzZpET8m6RjuW7u8G0kEnXt41ni7m7GdG92RAvId
dIKiGrzhkNAtS9nXVfzbCsU7ehQ83CB24LutBYGE69Skq2sjJSwoOqFQ+C2tSfcChBTg/CqxE3H5
zL/TLpmKcCZn3SfSHVILBzDkKW8KUe9B8TxnVlohBdhWbuquU2YszCLAFvrEpk269HyQwkQuFUe3
0HCwGSQRS1cM2yB9Vqm1hHodHiXnqlY6MqA7LjzK8dyBJAKmgmnLGKurZbmbkniZdWhQn63C8qWY
ik2R5T14VvDIwvrWzUTfWBEBT6BUlaP2XdUovaTlxAdfsxyvZRm/Mnz61WYFdNuorbuiEvscsYDa
F366zpWjapObBNMS2xSNusLvMy7gyLiQnv5mj8RYMgPN950dtbu20oY1iqLwWN8TK70TXJq/2Mp4
j0NGFhJdI4Lu+A+l1e248R8sLfluRD9e0rH/RQBEtZYkPniRxokdwnQTsTaXSm5vestej9Afj6Qk
QIOQ3eTRzmpxa2GLYqnixTGdVzdkseDY0P/41IuVq0fER2oR0Y25zz3HqDxdJCP/fwlXljeTQS1a
04qF9iXgKCNa3Sgxlliz+g0tKiMIIaXN0lLG5k81E5mcFfnr5hG1HW6UuNjTJXLgsmueoAc7r9ox
sasSgmeX0pKg0ehNhCrBTURPiyKGyCx1B2cwPaEOWAstafaZjXDYB3TtNkl5QQ8K3l39CskfIkah
8CgV/bas4HsSijea7b2v1LOlZOBShoslw5cxdbCKD09Zo98BCjH4meEOWQ76ET17okef4tuB49ub
xoHV2ejFfap/6lhyXD1WXnqbQRgx9lF3/fzY6IQn2Dawpym3PqJRZpsQbtBWT4JbM5jBG8VfaiHA
qYQNmM0uqo+MX2ZLCtQXJdBNza8Pd9EsVxlOFVsfgYqHZ8rdX6EE0pEMhMXTVerKoVznY8cXbnhn
2Vicqzzkkxd3AenkyqzCWY8ZUQ+0Z4id0xQPIl27NpKSlXD+3k+5+9R1XXysNTOmJBIOnsm7uerz
JkGXuZ5UvhWMjuIiSjc8diSVL3sT7PWOVPJDG8bOXuWyDVh+o/RiNmLnREL6fYf+nM9UOAxArHc2
UA7zgxJF6Qn6xpihWXSd5pL7NtAWhnqCldQ1aGogHKX21c1ZbS30Ea2HZSJb8o3b0P6QVvolRU90
YglUNnS2tJj0qvie4iRAotInK1PMsUPKrBGBHzok6n4M+n2f5RFh4+3eFDkRGRZrIS2zoi39yuZS
h83dmiXNNGejXZ4r+taYd6ep3BC/44V+ab2w9NMupgxZlxmx/dLKsbrULsjA5dnaagLiJ1vQqeRo
vSRk4LHaM4xj4NoDztza+rR1/xj4XfWq0FTcg80j2pEMtfe6JvFysK1PkPgMa8j5z2JSw9vAvGdV
z0/kVvA7T7PxyUzwa0ZmnmyW41P7SD1w+GhiBAA2An3o9MMvl0SCU+8rkhqZbXpWCiYitelhGkTd
cUP0xZzlVbgI5pnkUWt/QYDYPNpV84r+rHuTUZkfEgGQNZzK7s10azKnubscivnZrKme615xHmUl
zXvT0CibD0/kc5x1h3vW8kOkabSAEJjbj7D2iGjpw1s3ZfU1VpU1PfDwhg86vC3Hp/hT0SdKoP93
BLnRgyvb5Cx0P6Ey4GoMA2VGIE+oaavQCKbbsrFl+huk4YAzvPl7SNerB2cKp/OfE+bjETgOd0qd
679DCt3LSBYnBUUPs+D2BzEnhkfsX7HXp1QebNWp+fVH+FA491nda+Az1PxLt2nsIg+NLp3r5g9j
PFsuGLy+cic4p2bWvqoSNXfaSRP1hD+9aqC9lhOUoU08mZUb3UiUS1apKp4hdDNdpzaPYadMnqIH
zkchrB24n3Y3FpnKKgBpWNtP1mXCpviGYwjFdvZGAi9828Yk8kGk6ptDHN2OIo9AkKgOyDM1CHaW
j3N+kuWWVYxk/YilysozFytHIu+isY3HQE13ra/2F65wWF3GeAqFUD8YDQ3qfbV9xKmj3XVBKO18
XC+oMEzxkJ7yXsvuQioPvHTDIh2iXeY3mTeU0fRjiut7UwQRRWixjbHmBKQyjXzJg+QzGDtzZZau
pLlWJBup16gd3b4jTq0LmCjSoZ7lRYZC3SZmjKSMkckLshllC4tMXF0rJTKujXsgnJBFyR+oDwkF
17OZA+iJs6n62cT2atIN5bcunWul6uNZqvRy/Z5Ki0z9mtoNNvhUk+LZqu12rVUQikvT1HaOgIUU
1QplSbUtDxWGyENfWM45DYdhW2hudLOUQV+1dq0/DKFor4HRVisMafn7kJIBXHSjtStkWby3WvVs
6c1H3bb70mm1+6RqyiqtxuRoNvNnKnPi5Won2y7PRpm7NdEXUJ4AvxyKrl27XSieucUPXuBG5aul
ShPsUFnvm3ESno+hY2e3VM3bqtyOcAPfWN1Vjvyqm8qZh1DjFDGXfAQqDBN2fgKBJZGQmvXCes1a
58H0qNOt3nVa5750Sf3I89pXovTdSqmi+lZTpD5S0Bk2eW3Jj1yjyTWfQTHM8RIawpceFz6JMdO0
TV79QGa3cbQbAlEgYZoUurAvsPQjPzXRg+BWoEV4VKxyvGQTYeONpjw2ifRhiRSv5mAbD3I7xlkd
sqaMy/1k1ne9z8R4ba0g3ZYoxGF1usousxiqEPmc0WoqTBVcjXfCrq+G5DH1M7lJIQhklyfT+/JE
jqZqHA3S5MCcnZV5Y0pLOS0byUWH8NJ157ll1q2VUZJDyNjdz6qy3Mn/bhZ9GYBg0a3gyiRHA0b4
csqiPvt33nKsldkJ8EX2WiNsIJZnAnzhfzaEMWAghSetjybV7gh4TF7QGxJqdcBqrf+URv7U5Wr1
5U7FT8W16usIcmSd+OO6NkuFmQRlDq7a7tzvWPAhv50fR4XdcR+bH5ZxGgAQDEbyB3N0n8tBwzCo
K9Mm7WIH5yIiEHj1Jej65WENtPAcmh9WhSsibPFVFk716KR99ejKWWGl17+r+dAkLBC9ZWI8ja4e
npYzlnMx1CQ74iBCD3GmUm4KybKUSJFrF0uXcM5aXxfAaretZurHkjvqdSiafF1qdfiBhGGvM1n5
ZRQo+p2gf6WsQu8DROU5VSHrm52Oh5HUsHdFTA/LqXAWrnmZyvep5Tq3I6u+0BF21oaBz7uzqBZm
KDnfc1464Yb0PUDqAhclxBPrDfLsJDmlzRAH9zKgS7acQlzPOXUi443QUXdDX5C+bNapD2NZN978
QkCF/ddO2Ce1ccyXDv/oIUHavZWxk3+WZ9cy5GdqhdHWh0ByaHqquV2YX+z5+JDnhmdMLqBABR2a
1VC/izE20TbhUyGBbvQcUw6bBBXkZmwKPuB501IITmjfPhilajxFlTPsg09fjTpYdlw0eaMUd2rT
xV0aRFwJ63nZGRrSQuChfbilVh1GbM2o4uLo1HQFgMrl4bLBNxmdgPWvrMGmNxNo6WXZSNf/+2jZ
RUi0M3ORHNPSRhOBJIb7mkEfI8bmuerNvHthESG8IqhAp+ZJ7qWiMJhjKIjTmUL/YC1QrILRNR6U
ea0Dw+NGV2FYUbaDq0bx5KhqBUvYXqaPTrVhocoXRNJOxdeUNoegabTHZdPHPoY3bSCnWyQ6zrk0
Cs95Rd2sw4FmWuJzyiz1uGzonFLxmTeGNRCjshyUjjtsMUw+/ztlebSct/wEmRv/e/Ky/19PL7vL
pqWOuCl1cq46UscfWT4TDyqjbdH4xaPfD7FgHUuOTBWg5s3mg8szlcDZq1ntedlbji8/DxZ/XNk6
AajLbkxK5aPdUrRKo/plOfTvB9IYUkwlMWsuxxRjeCbYClecW/OBq/XjVFB4zkJjo+JkOpDngi46
6F6yiOJ/N3Q/28Sp3s3WRGJF4rohxEsp8baVzHyAgI/XoFKNNQL8EZqd8bPuGqTF7gjfOpmNE1aF
0dr86qc6ZWT39VOapP7z0DcG1saZ3DjLz1Kz45beoB1mKSNkVD9XlV49s/poKZcNtDzm3WjynwQh
IduynuNc/Lx7tmG0hj5N0CFKtXViEgFQt8oZGN7PPtBPul/E34Im6Cq3gI2T81jsGyA2yI6jeo94
LH4izZhmCuvnl9xJf0T4752h9t9N7Gs76fvtLiqm7AdRzkSWJOmntKS6wd4W4PFWWbdlevjiF/1V
pSv96ejQ3jFVsdjD6/qo5FPFrzl9+kWjPSeN/iTrkfmqhBUpkw8truyPyNcKYgWxE5QFfAFlVLq7
NYTZVjWIt6pi0jynyvKPNSE/c4KNuq5Tbp6LoH2ODs5Kszwte4lKoKlF2d2eVZTLoQBS2rYpqoeq
o2JAtay49aOd34iv1LYuXAYvNAgmykV2IA893EYGnBZZhHMzcH5InQ0sjlkRRCTcn+2YB9+tU77X
9LjvKWum/ag5zo78nPSFNJ+X5QR39g9FfVE8j3xPDqQjBbuxVLRXNxOXYdCD77i2mxVlI/cW6NgH
u3oEDRuS3Q4Afr+8hp1UXN7WFn8LOcGpZT+OjY5W3ED+oPR+ccOEkXpNGicvTkX8CYj407IJdQME
v0x/5MNggWGbFzM1NT7cr6mC18IircSpKGPnOg6oJhpfuK8lzyJtYARBmdbykRw+/Q4Qu5+/nzlf
/5HI+HAe9hNuS81QKS9j2HM1xEH0swUAPOoTzGYXaUEIgzTDevvSF1haBSWyBLQY9SjWjYb41qeM
21SDGr0x7VOEaZQpQ0byzCR/hHZISjoaoW0kjOZHoinHCYHTXbpleinsiWt3Ps6K9FmgRiCro3zI
crzNy2aAyryK0lFskWaT7SeVFkuKHB+WDVZ+SCG4SYhOJjEcXOJTbPXiqSqAwnY5mv/0o6sscesd
A4hY5vxOdAniat7QIO+30EDi9b9jxPUd8Q7cESPTASps2vz20B58gKXEerLA01EqOEnubAWdfkUf
MJtKwRVVKncKE7taNbFcGWblsSod91bdvteNGl7DlKRS8EnMA4wsuXSSVX8XfnPLaCinjs11eaTN
j2CmBphIBm0dDMpT4MjhKmQ8XH1aFtdlN4KCS7mCYHczZKmNN+zBoifw0GTEDNuYANdj16X8Pdhd
jg218lsTdnaMKGlZOfqnRTjuDI11AeRwbKzKv2VGbR/orJoelyHebMVtLwXJkyQ11WK2GpSHYCIU
diTH4iiwph4Up4/PatvSw8LsRKk6xAxfsk5V9NhgpjfFtzIvrHVvym+RBNm1HodfaRxHLxTHWAPl
Ek7KVH1pOJG9ltlQ3WrX0reemWm7vHox+dT6LRMRXEA6cIhreU0IQO6pvmmu06FF1JUqezwD+aUt
+//c1NX00RF4VGkaYlHFrBwMQ66+asYAcVpqWIgol4fj5LtnomXLVuUJHMHPGI6tE7/8qckU/lqd
NTypSQ+vTnV/g0PPM4hhPoKbrp52eWgWlPHIhJUU+GRV0BSiCEQUJxsFE98RH16/Mmm2r5cnlmOS
hSif8vz0cqIMVAIBln3fSBFdU3q4IcIZ9mWQ6xed3EX6kMbAdT/ol+WYjani76P5WJ82YtVkprEh
KcZkfJkP/junYC2n1pp6/PcCf15lPg1n2HDUMpox/350eXbZJCOsVdEB//mvn/33AjRu+5U/RC3m
Un6r/+88Hahr7YPc+fNT82kqTBz0sOgxAbKPf94Lmqx+BW9q8KyqEVuzqcyLBESxY3bzYAVKf8xo
l0zZVemNk+MjtgpY+u41w7c3+dD2MBBMeah1ivm0scAtTXZyHIIGul1TYDYCxzpNc+RVwVjjKw4+
iaR+ZVHlhAX1zUkSsVndYOl8tUJ568wIKUOcwmAaytjf1m3XXQHLkXQzRMfJ13wNCBAUHN3Koh1f
hpFFtDVuMv9XN6r6gwpf4bZsTAJ4ZNVWZ7uyaO6E61EPuicacDmIQvFau2r7JBzoBYaQRLb139YQ
fyggD/elZWuPSQ1o0YQCrmWGfXJaE/ML+U/k2pwZ66L3ti3do56Z8dodk2pjiima1YhrIAdIKQbr
2DRFvWG0MzxNb9KHmRxXlyQMFbJz+P+6W11XlUdSoc4svLWvWd7efVLF21YzX9Op4+9US+3NiV9i
DP9ESiJOAilaGsl0YGEPIGYEO6hRIjXVcS2noNii3vKcAfkUprhm5RCzoJv41TP4/Jkxdk/2iMm7
SqmTJLqr3B2QMLu0NZu1qMrgJcBhc0RXY7NW5tmyLjB8VPl7NO/VCX7BVASb5bk2cpHnEb5CHWEo
UuIppl+6YZBpt+zqyzZh5D0um//Yh0HCYD8/00EuOv7btZ3YIb53fsY3h2xtwCL0OnITnjB1hk8l
JGqKLc0jYMLwKZ3S4czy9s9zy1mglSaXoGkfvdufTeDr7dpvQ0ws/3dseQTKtD/ndf8fx0VL/pOz
bBQffHah17Qg/veVoiHImJlZGE10OoV+GVS3oEN5EvW5hklZLU75m4FZe7NceV1VRbe+J9EtGx7Q
KPmfYfM2GWb3bSeUzyfDsdbWQHMbM2mxoQZCCxNnG5ym8imiKnoYh/iX4cABJL325hPDdouHAGKX
nW59JlmroBnHG629kbplG+7wFyerrB93jVvmeKj4TuJKm9PYO/cxGyP3UpagMto6O1VF/jCRD3V2
ohrXSTwQKGrAnnWKQqbr5aA6qn+fttMY8pQShhY6dh+PDz/yb7O8DMaxGEjhXSVcANM2YAjueDvS
W6KdW4bTDwQHrEcdahk29sE6CF10HhyPY5q+io+/C084CkSk5efYRKMVaC8ZnIwd7j/uYaQrSD1N
VkFF91fvR7Lmy5TMpo7GhMirCVRECI2kfWxB9W1GjUp2EWjj20AxDv5Sb9CEykecNTvoAs6r7hQO
wdNOCGibsyzimnYwjomUmncj4tfAU3X9ib/il5bozVb4SvOqDBQfpbtlkTdcmq/BUId34GLByeqx
q2WOZr9L2yANBe3JWWAeeJndRTkClT0Vk3KHOFfsfREPq0K6Rkgvy232feGgMEm6OY8IGXUuNRoQ
8yargg2pOcHJr5W/h9xew/Gdn4WVleqqn/zwWk39s0T1cWihmSP9EiKn9w8Ax0tZWyPQ4Jx/m7RK
6k0yZ82VVqUdHV+FGCiWrTpkJPYsh5cF57KxNKaYiQ+tSxhBTURWTyBy0upvwCNKJKggkEw9rt/o
cC2HAZsyZ8BYHs1hhpGt2FtolOip5l0kmsmD5pBoaNEtpQ3RPP7X8Twzicb7z9MTFCeUS+tjHqfT
CV3udFoeiTEkVL1N0TqN2ckHCPrneB8bw2naKmWkfFGORFpvBL+A3n7h00RtkyWvdgfnMSxdYxPH
sc+NI97rbhu/NWn/HjfkeLrlJC+MgxLyDR/88ki1i4G68kBJYcntGSQ4riCgMWcoR6lHkOZa+AqA
6eA49wz8JvMjanzkB1WRSyc2EBwLixDdMn+5OFTTk5ap8LyWh1NsXzEKZgwX+5GpB6XNQtsroCHg
RjGSd2V3Um0GMYb6Q6OUxNTZdvqgk9/ALN69ETv+6UdaC8K/uQ899C7VNenuUxY/ZjZOTMvVDlEY
DOdOLYfz8mjZDPPun2NFn3nCJ1rSqgeKQoWMxZm1/d+NAfjinBKGRys13VZddU6zNMfivmps33kM
44rYKyykh6Iafsfz3nI8z7DfaoTO+DG31hG3PiEbF9WZxKZtE0jRVeHvmfmC68joDKhJ3R/x1APS
GVYGMQCPedn+DueItsHkQzbqSRBBPt6rMXNPkM1/MBU0NcNgrf+JjSA5xJb+3kdDerYsSSifPnI5
ie6Qoa6vVEU91Gm0Swokx5TQj4Vmu8fS9N+AokJLdw1tEzUuvefeLqB6tTTghYRiijFDQ8q+mnPK
cpNmZV3n6DwiuJ4KLvZD6PyMteA5rNXhkClU+mJ93Dv6qoijZh2HWuRZrf7Vd/FzH7vYlkmsmBrl
YDTEWpmleua6ICtDv2Yu97bsis1xlvRwKXZqjSQHePR2sgGHadCCJmN6qDRlJtAOVyWLCfPyhe6N
tq4h2fsqmAcS63OTOdkZOYHxcddvYWz4HveHtZ4wQcjdw5jUzXoo7n2J+X2yG+DnVvArqQt5iGPQ
r1bTNisZwI4hVmzVYvFexW7+KepqPaLCH/k+xYGTrcLQvqvB4GzaoN+1uMzW6QxKynpxCHvu2go0
HC9gQjwm1J57miju4L6mVtF4apY94jUihzlqbM+I4mjdMDsiRBNgD+DW8xSDcRBuzC3RFydIopT4
NGyO1CgeqkKd1iLKL01sWCu9eAUg1G91YA5ZTvE1zohdt0sCA5OS1nsd/2gjO/CgYTwV6JTXbHiP
lnEchk7ZBWNgb/DcWK852Fd1roGj4r6QDNbehqAFJG1uEgNPuIspBULju9vI/K2k68hMLUto7bNL
8tSTRBt/CX9CY9cPaJOAy5gHjA3Pg2hW5Nluokq0b3FDCDltTy/LEEVmjjrQL1YvlsiDQwkn0IDS
bU8UDIZcZ6pcB3IfhMBT4oapa+mSCUYzXUwNQEzV1WksoHBNKc2MOamswtElNofIq/HAeGlvEn2d
I3V1NPcpjdqzGlP97+psLSuW9S7pHq1sXoygqLwqGXDwJ/QC6HihZaUVcQKj6Y2ggrKoSY9VaP50
Arg5TMkxplaE7KJV3hHmpiftL0rgh4H45WBQL3nh/1Zp0qwK2v87aQ+bRqOqg/fdA26dbCKIpsj5
Es1DLA3wEOE7bOMKZ0BPzaJH9V0WyPBVc7zLwahJkClXJoHnNpNZYPdlvo5LJF6i6F/rUCiYgOI9
rkLlGhtU3qzVjNionBEiPBD31uWGHCkNKtROiZEXB7faFcrWQD4In5g7Umt0e0NK2mGu22yQNRRP
/B6ReC5GYXtl1Y3rLmI95LhowuJmrwdT/TDaePRBdg20GQ5aJ/B9meEzZTJ6v+a2CJHCYDA6jQpd
SCCu6So25cdMrTaG+GpPtnVSoET3iPbOeW6BLujRpZQoAn1r2E8KpTO/Ufw1E8E7y9+rb41QUfu2
PbdqNR79SHhNkbMCJ4ztjHUFUmwsDmDfPyHJY5UaZpA0Isc4YqUPOw1cnd/m21R1up1lal85zZWL
6HlDEwihbYK3687MNlKRcQkIYzCaw6pRTuQaXCcG44eINqCfrkRLNVUqaXFL4zp/oAvokem1yWlE
PKQF3hytnpQLQYPgQ6SghNJaa1cyw6ulPgFWjz9pF8qLVQ3N1lRmN1g4vkibqo6RxdN6eDa4LGbB
5niOsmI6D3FIjuW//eVRNyXKOqHs+ueJXkG/LI24ghYttXUdqUDdpuagGdGuqQn1QfsBIrzRVhrC
26vPUHF2ITjZlLqOSmtjkRLmTqOEc8gQC6C7hXqWECio0A7VA+0+olMuWzdaMcbjvDMpPpD8kaXO
wU9U2vPc6zcjNyNiaCqsUTRWIRhvi0jMDRobsRLGhcbZul0vjiaR74ujIK/d76qRXNUkq6z8MvFs
5I3rtPQVxgDfx7s6IsLo5/pYUtG1qgkE9QED1XmcE3he149CT421P4dNKKQSg+JLHwtETsgpmuY6
adNDHdXWKhiI4c0VxTzrLjg2JaDMW4MYjxgDVRtGD8P7jiwfbDwaX3Wjeu9Uvh/0qRCmt3TK0HHv
zFDugf6Wl7Qj/AsMDEYtZFlNxje5mjEKvqPVD37cXEbO2ieztiNLIwNXRbcuGfcn6uBI0xtoy3iz
tCYVDJEBgy/KyNSEbEh0CIZ0671BO4i2pi0IHkHm09JB+FOrGaau29QVa4RKldXZwlRw1lX/G9MU
OgkjYK0WmveQVKYdrSQUoNxN6evZDCaMIQnybYV50IQISGZHZdCu+Hb1XYcePVPybxIGVBKNbPJy
A3Sg1MkR+mKWJ2fiWIiPklbjlgoFH1mqo7NluXRslfKn72cOaxIh6W4JcZ2s/Fer9ZeRwv6Naj0i
TsRNBG1Apvwfts5jOXIkW6JfBDOogNhmIrWmrOIGVmSxoVVA4+vnAJyxfou3yWaSXRQpAle4H8/8
If1oGvFEvFe8BwvFU2NI44lDTa5zX0v3IXbbh0HfFrjWPRLlwwwlAda+rmAIRsaDsZF5uwr/fqzB
5833LNlXt2aAwkCsVruSATSYTqnRhYc26qWKRDjbJi65CWiH0nBX6eOtLVLjstxI2RkXRZblutXc
bIN16L9fsFi1sROY/8fRLLe+TZW7/M///tvlI6NikBob8Kn/v38aAoBFuJ4XXtsKAzsmkvGfb7p8
L7vTr5VFrubyj//Pj+Tdrx8jx/LqKviO8rzfUDBsAuhNfyDKJisdgcavxiW4tMabzLSic9aD3ptP
GByB8Ydmdtc7vdm2k8p8JSAJklCgWZZVvyKJH04qyV4pn8Xn895HtjMTFZnpjOrKz9n14ZO4ogei
+NBCeQt5GzSmGh4rMwPGmqbZ7ywnKFmgQTzpVcwAC8ZEnW41EU7Po5oynWl6caxK9YQLzr2Vvaq/
sKRVEcpK5bjcLS3X9XBAhrvlbmUpQN8lrja0A8NenQWfAebRsyWzb/bz/QtTeP1JZLsifBoTJ30B
n5u+lFbyj1Mr3Xn5VG2ozSbR1HRri+BRNfYls+qMEV/3D1G7h5Zgg3VaBemqbP7i42alVs6+gigH
Adf0qqe0zb2uevtoaYx8ARo/FDIpU3gdG9I205VV1dk9vsRTm3uOGw07oJbOIwwIQ6pyZaZaYZEK
Qf/BSv4EmOgCAS67XdFRnHVyBy11E1T6R6/Jgj6dt03fmNe0bLap3YVHtWRzE2TlDlY48TYHp7b+
ONgFV5YdvNk+NSUMNeSMPutptJJVCcc1s8XvwoUTI529oYftLQ2a/nUO7mltlpjo+8Ndak/7qU2c
DcHUuleVmAdkT+nvU/S+QzG9m+SSwShBhl5ccjN7YlN0y1q5G6aKvrnbx23lxTiUioSIMy18t2r/
Q9OogLRCORQFDI+6v5JIqcU2GuYxqVcSbwjZyltcvfdYEtIq1EdlWq+VW9xl8DQxPK1B0qynlHwD
OyLptKhvTpA+dP0IA+tGbvU/ECsOPH2fLQVyJg25KlzOktqiM6z3OROgtDcwN9yx7W7VUjmmEgf0
9KTlE7jn8mD7pIENZKEPuM9GluOJj1Iq7B4oR6gHGNU3PImTflaeULyi2MN7kmTwO+s+PRsjrYF6
iTLShgqn3Me69acidgt+/XPRl6T62pgunM4ioiHfEnV6hWF+r5hIuun0ETTAor+yvqRbEL+F8WQN
+d6KdETuhcVbTqOx0tbmgI7IbrZKb8lV1rlf6nRBrn6oUv0VqfF7G4FMxtyyLTLEc236OxDmXeuG
I+vtN5MDc25OEPmco2je21VbYjA2FbZaR6nvZJJYNVHK7hP5dyQMnkvFfli2e7d15cAsZaZVMZ8U
RBG7h64cC+bIA1s4q7nh83CG8pHDZXL74ZnYxjs1Ed48n1K+2hLOeu85+k11x1wab6Q94VxIj31U
vvbUXL70NwQ+mt/KYB15kx/hDGxAWd3UmC1VSFYKzicW1VH2q6BwRlz13BEPucItwrmjcanp1YOT
MAqoFfFRmawWTCII0Ip5g1ZxeWFdOUufQ8ZldqW+2Tkr42YeBs6PF1OgepXytloVqvkXwzN5R3/y
DKRolSN6g7J0ZLG8UXIahKFBkU+Z2zd1Dw6o/jOq7iHToo2gAoQ/7umzSHU9WKi1qGxizsTEqo8l
VtuMvj1ICbJyKYdd/d4TgiDs8dD7GtlsCe6TwD86H/1gHVgCKNb0NLnZZ20Ob8ABDqjg1omfbYfR
vGBY3JSswIOW1ReUZZ5MzxXtDvnuNhpJxgEyyGLIw8S/z0YczL16KeLhodpM1/uQkYmBjbt94SIC
gs6/OP0HG9oJQh1da6RrcMinvdPFn1gAN4lJ8lXNV+1SIFhh8IrlieN88orQ2sg2vfE2B1nDwZWy
TotA0uTxJVUjMDQjWhAYdK1zk4H7qxtgOkW0r3lx37fqShjyMBjdua3Mg6Yp+0KPz7ZD8J55EEQJ
re0ELdDY/MmtzDhp+t9S+RAoBfelxtkoO83TdYUw1q9G1z4rJ6F3wls5pVsUok9C1NXKHjFddt3J
tdLfbCsQWRoBwv3wMljqC3X2FhrLrqrjmA4ZxX+kDL+nFm+XjtaIofEvhEfwJrr8Ezn6obR401YS
7aXNbtxAEA2UcRYaYgJd2eLN1lFqBGHOq2B6aZ3iE2WYhkeFSHee+uY3oOmjxBJWuMVJfGEjIny1
v2pcmHB+ZWmIk4L35aA0KI/ORT6wUlA8symmlZ70v8ZqQhNa7Axii/HR3EVJBASdHpKTeEfSGlkA
6Aey6RgE26yfrpZvRljJEp6I8Jg34qxWuBHsgIsE2IMIgEY3vMB5pvNkW9k7X+EUvpMweZ1cJq/D
PzmVEmnp60a+I6toT3kQfOu+v02GhBB4Ldi51XAV5FMQHpYPFtoIXm8No42ugg2DlMakfXUUDSN/
tpmuZYcq3EIlgTwY1C9vFRgyuAIbLNSBc9K6/g8tC0ITrSE0wC+8JozvZqEce6MlyabYz1cbNfF/
aUrjORnWGFt9G00cRzaTOys1ihXXlp3FtjbQE2xwivzV1ak32i/ItR7qoLkwbm9JJz4N6MyiA5YA
SGpVhgm+D/m7SP1HbFFCQCXcGDWxGS6i/0lHx2Rm9Qfo+WuJIg5ff7rR8UgrXO2I5FsxODgQO5VP
xh/TF3+tXmKnrO0nEkLX2oDyjrjqX3o6jGvJ5R1CPYMrU9wHs/+NGIBpIaOzUK+fRlP7JfIzTbCz
wtId4D7J9gYJvauOoUjEstsukqtpiTvCiE2R9yeEa9jXG8iPTHr1gsEgcW2f8Q62wk5S2VJXlR+K
k/x6wPohtUXRaLuQH9qdanq1yYXLcdI/yYwYl+EVe+qbzPN/Jj+6OxGhgzQZVAKG9WpKbM45sWhV
bcqVDc8hj66Rytawo0+UhbuRpMPuCzfwRqDKO5E6O9oU33Mb/arnc9iDSJg1Jt95WL+qNgntRsik
hoIKJ81VjYwIJ8W0syz1j1oGpBfqG9SG6wi7jKAYD9hW+MnKUnQvoP5sfgsSegQKRaNnkJIgjYaw
MHbVRgME3/XdGkOCEagbwvMgRaubegh3dVRv25hlK8aoxA5Ijku2SIfNdJvwbWO+0UQwoyFDL6zT
Tasn20TGc6SZl5mMxMd1HaLm11iGk8hTs3ZPhM3GgxjHOkMF3iBlyXdMq5OJJD2TC2xdeqj/wMpr
HhbenWFCIU2bfWsbmxq8Zp0c40nfoXXdaoW/C+3PnN6JiLeDhSx6KPqDnoNxNaZtGL3ys88JJDYW
PltVGUkwCR6cjMcRNstImkjQWztfM3YNQxebgVbdj9vBQWwb2dsyLrYkK21KUn50Lme14xnFuEmK
4aCn9j7Fudsxxshi7dHy0zXD3IboA3CyeensXpfKvhbId+qXnFnuyOXDR5vOUPgQJB1rfoY7jXqC
IbEtDHsDmH1nDtGeXcJGLUwEo9EmKK8dWxC/jw+NSgbopB38edCAdyDAvUGbt00dFxlFj95CRQPO
E8i6MeA7gNTUyBzKrX4b6dGhdMSpt0okYt1OsxvPjMetElnrHJZImCdwj+3DyCBKMjWwqxvJQruh
mrZMCjfYm7Yj2gtBr0yyi1fXNkNhwkhhzw5y2IPP2EodQQWouAI0quI7G8ImSzEdXA2LJllKMSMW
O75GWb2ZAKUUuoXK2N4rLUSzWOe/GJMJN8iRSDGextA8bUyVBixNdkEQUavPEQ89eg/12YEkNH+9
sBXvSYmIrczXWHMOqYLhOR29UkkviW8faODghUF8E9NL0HqzlVszTmpj7GcT7qya6rz597HDeM9S
EeL+6IWtuUvK4mACNUkahPmAqALiy2jQj52dbsc6IkdjnRv6vonJ8egKOob6FJjZOenMU1FG+wDn
SpAbXwW9lcaLN1THXSvEzkoHj5pxDn8a/a1dO5tEUb0oCK81s1roDuCL1T3hvl6lHDKCFlXxlSSj
l5TVVijimOD1HCLnwPvX69V9rcgjMaHbhEfHGSjrnFVi/B1mTUvabnOqzqK3vASjLpk573VRn3E3
B9XHYLXMyCwYg9omm5QNEnQcU4oH64Hn1JW72bDBjHwSxMOAy1dw1SJ+WG5wUe6VImXR1aGbnamn
cZOFhwVTD+cv2LHj+phpi/AmSnUDKca+WCbZjA071EuDJM9B6rTKCh8xcWxfpBif+rr7zdIIh82M
S1si3JYbqYntAuFolCk8pzhF6iwpf/X9XrZM+VPU/q3FXqRhU3OaBDqPtkztTe1rySnEUYU/IGe0
qlUKvS7MWBOL2irypXaUBrzCIT/p2R90e5jKipBCe/STo0inT8yF4wfDeuXmhG7haSoQBGLM8Jsw
AzhkoUKj0/SfBVCMOBgIrnWvoU3TG883C6werwnW1znxwi38ivPeVc8qgIEzERfvVV8ar4KxNkJl
x9P0AD64CXN6ATQu4OnlromUcS4Uv5qa8MUFVJVq44swJ8naao5JtpoLq9AalvD8KCyoZKav05aC
8e9CTw4GK+E15EbonjjWMDRkZzMK1aNmTi6Xi5aJTBbuKDaHLWS60VuwNOA8wz0H1MaozOGe56QL
g3SgAC+ifM3pY6yIMIaV6Kd0AnBKGO3PtFMES1xySEae/9glGYoB/7q2U/LUZqpPHaoJWlU/2dGC
30qF/gY3QrvDjGhyVLDE9xnZ/3yvVI9JqnerNS0+xoNm8KkduMFxjA67YxnPUZ0CsjGbdcm0+vLv
Td5DZ/XtdEje054mvmiyxZydPAcZDJmx3S9h1abRpfPFrmZZ7QICU/zWWadKSLEy/10LdSxXuer/
/EJjRykeNkdfG7/DrBTXGONl52Btmmc24aEh7m4JQyUiNeC3AYq83DRVgwXHqgd4ELbG4KEDR6ym
8qC7sr39PDCDdL6F/eq0iUn6mBJTyXBjPujqu4ueBntoJP5puVkI/Lkd/RmiSWwbbaYfRfNX9avK
MO8qLMQny01jckywezku96pZwFTm1tXEc7pfeDELOaZE1wkrLvjTpHpleI8f8kU4ar8r1y64XhMP
r02qwjIsMemd+Ely+aH//ko/951WnZNjhmC7fGX5nYinfgw9AqlhYs1z70aqjqCsHaKfmvGKofa7
c2y5H3tj3pSqqOUJHUIh6arKxpqJyQs+rKrSJzmE3WG5ZwXmV1hVPY6+ZsAwaFSenJlYnWm+yrHy
91E0uufOqv5mcLN3y73lRmggd73lQyzllacWct06I9aAuDTeR7MD+TzoO0cE3cPUH70c9KsrWLUC
I+rOqPRpKPSywmkZrPyAMf7yeX73g+pjFRwYW2tjPN7CTiJBRd++PL7LI81rky5WR4iIuwEbr6XL
7ejDycXvbqIgmm96M2BH0cQCpRcyGFzDfuOFFZDnmED703JT9VgVdNSlXhanENsAmhOVXjELz6Ym
9iwALzCvpKCcqaOnIglekjx8UZoQLp+u7ztm4Tvkt/gvy5npMx8+MkF8ZXfM4VRV4Y2qDOZ+/t4o
dLqD73Ysftxhz4ghepXg3jk86vtPPiHJRBLrDuOhlgfnzlY03pqQv6Cn8sdHPlp6J/6M5md6Iv7m
6nPGXjFs78pCI152QjRQdoGCu6GoPcPXYIW1BNvOs1x9iM0L2xvjYqrD39mBz9ysfwkbjKgWpfq+
7eEISN1msFwur0oyKnySFtqOET48u7E2+l1JZERzMLhSzD4qcj3DNz80HYTv8ZOmd8dWm8ZjZGS8
7Ks8Qz8fE5rTJbeIhh1aKIZfY77pq4A2O66IGxBhkXmpxnzYnCsbV81hFRS4voeJH2IkxNss0UcN
M9tznxEzkSAmqo3wtAQYOPkaWU447LQ5ebW3yzWSOvv0Q8iy9DTasG+i55A5czW191/q1gKgro0D
YuII9tsSbjx21r6JsncXgbI68/AMnTUs0TvpG0EHVyZM0pqiCzbp6pLzIr/U2K5OSYM0pS7U4sLM
hWwoBqqrzC3PVQguj6QCdTfr6M5lu02iRme0guTUDnmrmoZsmBHpQ7jBb+Bir0gznnLkf0erUpy5
x6++aq810D/YCwPISRD8O9L8pxrBp4x1Hd/iJgA9JSf7lrYDf3rGw7ZTczM/lXXpvrbOjKo03Beb
Fikw1G6n24a6bxBAer0LLMoVMFBllxpoTS1np2pas84HvKpx06mfeDfuPFwxszeUwUpyjyAcTkF9
c836EaiiPSLZAq2amOjl5rs5l+iLzojMpgJSy/vYD/Zh/o3JswtHGSJGg3+gVyZzSSN+5nKD2q5u
lIKdU23vHK/QC/sA5925RPMV31AMBt7UZiiiHbzuaRMcE6g8CyJc5uzVaY/myRavktT549jF91i7
9W55Pto0LfYdvCxGm3F4ALHY7uOap0BH3lL7KJOXZzHUJEuYeTg1xp9a31DHz98uiIEhGmXYXXg1
AvM2i/Koq7g9EDyk558ni0Tk/Fj5QXmY/H479MkxSBz/IGqthcNcEis8AoUgl2PeXU/Vf+O5l49q
t2EtyMJR17t+pdYKXH+ZZNWxaIzjUq4sN+W8poNF/2628yvbjQgO7JrnAokZzv2cAWjlWI8o842V
yNpmTzYYDLVWwPjLx4OtskVcyhUzdXFjstJIKQbXC7ZT6zSTleq4s1M7RltGpKpWWQmGSSCVBLt8
x7gUsbSB0yL7OptrhN7ynaPZB2DCxie/1N7HQcY3tVS3tTOG8yvMFcxwR5sWqdsvwCunsLUPUrpX
V8PQq49cscNt2TBJghh/bFvCiky76DdYelEwOjrsn9CPnhqTupIdBfpt3HVTstfMWfya3ZebJW9l
lizMr1FXj75STUNLYHTtDuvneK1SJzssh/DPgaqCQl1rKXqR5TwdgPUpeo+srpfjz+u5F262q3MX
z7few0Rd6q+q+lYaHFNKrRoXd75BgJif7U7p7r2GyGw5Gn44bKWFsAy1iXEfs4g/p4AbUumFeV8+
l2WjfkhIhSyd6r5gD4gAJAh2+VApRXfRrL1ay+SqSWEQp45lKUtT68k1bSAFhLEdZTxYT76POIAz
7k6sJ4Mmp0r3Wprp1wDrFH5a13gPxjZku/2r4s3x3AGSyIjA3aYpUn/BvmfTxsA5Eqas3oSMb6eN
Cam9RXvgayQdspfeQ7Qd3U80YcGzmvfRw4oL5Ic+blAHQE2bNQaBo+REXwAFWqeRdA/yuwHo9owo
EQ9EWxEr7mX5nAtk8DLEqbEvQvGylG+hhMZhAEfrARXsY46RykHPtDxtMkrRoluMBWnrC3nMktq/
WnOiEXa9mZUaOvov0rYgD88lTACiR/Xj7CAYUd1UysqtGUvE2WbXhxsx5TUWcBYUHfD9/31SMuHR
YdomAECWk0vMn5EKcRQCY8djSZWGfQuHPESaxUoQ6UpagMdeKu8RAdPgO9rJtl7+TSloI8tdDxUL
sGgkQWsNMeHQWLp9lIoWEgwgGcbZDFLsTCIdwbP5IsUXjp5m002zOiOP3RtEP/XSJcl6SUCAGJus
jKk3N2I2Rh2Wn7V8BYJ8hpzx2OrYslYVdDwutJV/1CJWb0OZxHMo0rNadsVJj2LzbjfadxixQtj3
5hxgQ4txR0OMQ594lJnPRmkDjtHx651o9CeA9f7OHBHUL9lzcJpasuNqQqT6jMw+g37iwFzosRQf
kcBK1RFQvgkrcQzwxX0khdKy/erzR8bAYzuNLXECc+AH8ly2EvPx1fS93AZog/D8VS2yJfg804iQ
x3EDENtJWnkZBRCjpyp9awecw1VZ2HddoDXTB5fgcae1gJ3AYyHgHCZtCLOFALQ5LbFhtXDAJnpD
CBxdl+PBLMOv5ckLJaPfJjSDLYWoe1eSXzIpWHxaFMNN2pzYyr8Bs6GDCKq70BXzrhO+OwFSmVmm
IyN5kXZcoJdfONdT7VQBDAERyBzO6nOmXN3bQtmzY+006n2KhyuSp1z1X4z50QbuuwbBfrWiQLtb
U/lJAJQ8W6pLQGSIcpcXB8QcEE4/+RekohEdVsfRoUmslkRB40GecLszl8ax6rZ6od3tGCftz/Mz
SATSmSUfSQntSWghrNc50zWMAOLpDdrR3DaDC9EOK6ry9I048ei1r6ZplSjdm7T8+EVTe/53Yuv1
HhtBnhQebhLlEYRf4fyrViw6jmDBTzgg1Ks5pYpHLJp/QWUJFpLAWJJ3xfNgFzirtOBSdHXMukM4
b0HSP1CwTE9hLLwscKM/HBptoT4vTXBoxA5TnjlptESjiNpo/LBULWUwF+Wnup2Dw83Es80+fQvM
EZ3+G9Wt9tvAQIVJhU2ZQkyjlQhm+Y48D5Z8VQ23uE6AF/c4wt6NKns3ItdrZ2KkggCTDLlJnPyA
nXo915PLhdapNK6eRv2I5rNtOeBwY8hNwzRhraEhvQTkZeyHfmDoreipl1EKg/TMtpK+t9Z4F5DZ
E3poyI9c8kSPUaT7mNAh7HVNi2/gXVH6+QXGI+7lrQyPBtbbFAbB1YkbRmXCvg9uY3OJI0BNKXz1
MwtN3B99dq6pe5+bly4dCMHOqvxul/E6aSDV6M9L3n3NWPHSEXHx8w/rzIbrOh+LmRUCdNB5Kqpw
Uq9+RSRJ6nRo9CA/eIGu/FbUDmpJ8CtUNZ5wDV9OBo5nHyL/P1ilrx2ISsz5a0Mfrhc3Ws5WLh/T
oAQtYKPa95PnLBfiCfWM9VQXGVinAWxEPl+/ULQefcdiR+BUX0UVRa+Omzj3Mjb3iKKj11jr56qO
Eo2LILu9ULyB55yX5eL3ci93SgMaqFOvl7tCg95elczaXDPH/YLoKKhwMP170qoY4TEqk2E8VY7n
yumzBe2VGt9p2D4VLaojUmHNmX9N3QFDh2XKuZug19C6Yg3DzL0vR8DGzOmY41M1hyM2siVBZmId
5DYQO6JeR1rYxp7omnYbiFB5cnm3LvVOE8gPd3SNpxowxsZlx7ZZ7qZ6XsM9ZcsH0MndRW72TqDF
vcqq8cL7QrwMk/sZj4m8tAnRYCPk6Z0lHZ48nBSnEbXw3myIPfC7wDiKbnxBUpKxtaYzwvs6Y4Qi
FuBBeq6jod5YQY5dZuqKnexe5ZCWZ/AFJ3gycpfM46BRfHEkcO1JcTxlgZJeI/QV3aB0V6m5eyEy
bc/Vm6WfYPguovDFj0X2SFLjl+hLHyWvHRxUxR7fnZC9k8PW2ddHuRbzONI3G/2MCBjcqtLtiZLU
V5M/ooYTI/+IGAmd8ARtj04/3PV9l66cqf7mF3YeGCizXRUmxSYi+e2nBwlsXf1kQ2vDpbagQzMV
Rgqsgu5O9aw6cDgzZByz5DxhEyILrEGtXJcAFjW92OrM3/aZrhTMp+satQiqWYDA0ZHDsAIUQdAj
pdDAyOAWizijO8OW2qLYsWRkvKM3xo06F4qdE1k3WaMDnvMPi7Lbp3XT3ackA2jcsk+hrbLXUkmr
g97HbHZS49qG4cmYqLGX14VmgSX2nTnUvRk3chLipDHORugcPgXhd2zF+q5Q/Xyn8+Dh3wNPA6E6
Wme6+KcuxuJUTrncT74qTno+vpkEkD5yMDFbDToP+B3zNARdR+1G1RPoXB58cJKtn6FuMcyHUdoJ
eijodpFh/qGwkGciA+rz8pFixeTnSFVf2yEvmzjF2OjOtnJEt/ih1Rv/dtLo+kIf9G1YTuTzNmdT
eYeyt3GmUr8shbBld1jwmDvrc9NmzO2oMyQxJGDmQaqdT6+1Tnn2c3SYggc1gD7H7iR4d5gikMiu
s0vL1O9lYGnV1b7F38s8uWLf2DTOrafCaQjPTX2Lp6QWyq4f4ELIfoq9MgIENMRK0TGPrZ0jFp42
dat3oK3GET7X3WiAmy/g736GhGeaLlG1Dw6x4rg8HSRE1x6Q+qZTM3+dixo0TdH2G60J23VPX1Nv
e71Xt0tXYRDstCWtMEZJ2cdE/eUx7TabRSajKIU5doeESCLeI99kJn8tJHijBjKWqRSSk301Xf+t
cEy4+Kodk8VmXyNQ3xsi4Qogg0N4Qmjy35tonlExJf/M8wRSJbS3e45fBS9Cl8COpD6IMmbYOQsj
T1SobJfamCaGeUMJCh8W/T7pcTG6Wg0TbQ6gjpr0KQot0MEg9pfr7ZDJv0j1uxvJoWika9PftXN6
qpAt2moJuyAmY2id+RR0Xq8UIQdr4az13JC3FDTInPubJo57RoDKdU4v47jeOAXKhcgxaioYDmxZ
F90+aIdzo4gzKwTKbqN7Cir7RSIah4/nnDv8l6FHeyyQc1p7s/pKTBtIplvgCeXU1JDDk1AxZPSy
qiXgEHT6ANLjEfYDezrZPaj93peZgYXvdm/23bODGKjn2b0bpdM/JaQLT7arvlHE116T9vSsbguC
dL7BKEv0kGZhuXWMnZnG2otgOnU05/JN5sXeMt1iU02YNzQ9etap2Q9VgwsVm1Lz8x7g1cPZrhrW
evmORmJqJ2fUv3/GBfpQ/Eqjjjp6yAfAvhPBNByb4Gqt/i2vwnvJYveoFwksSMq8jR+rbDLKCG/h
VJxSO/3T2TPgssrmTWbrHyJRA83S5VPcNNE9kJif5ha0TBn6NUwYVkovYdM62IErRWGLatGI+0oQ
HZk3aA+tUflcKS+uhY0Z1tx6KfS6wmkOFpR/OUjxjLcXxWZkrIY2H7e6rD/dnPwAif2i7tR+HQOu
YIFa9pfacBgP2abYQ+tk3UDAE7sR/wOI5WdI5aNprEjcoHin2fxOudSuxmkyjmM0GNcgJmWkiepj
osXOpjLpDGC8Ic6dy92pas+Mio3Xylesa5w+UBy3q6xJlTvpauIkFYS4WomVJy9HsIjtoFytJPAc
S7w2S+4I4VXPWqYnXmh30a/EpskGGOgcnQan7wgCNLTLYv0zTAoztODCYVilS8UnuNuF2JzGwcF1
2WeHXTu7OHBlTL32xXI1e9EUpbi0gXB2RH31B5EjEkmmFP5MmN+B4iAViXBNNxquaZPrqo9qz9GK
Dz3Poqefn4kQb6MWLhxU+L6nENbEjfo7eZ1RiXqRX5ZKWUtScJFDnnhd6kVzqJuiYuVcupsil81G
MVSH7c1oE3hAdLdJW+Ytd+vWvCVt8tfKAHU6tmJdmqluHkgp/3EPlad0TUGFnTZv+kL+hlCEvcF8
BywNCmH+ABQ0gRPTuUkM5aIVhjshj2A31IQW5Dk6xuDTnnvy5e0QZFUKf2EezBlFjs0ice3XPFM/
sMNaf9G/QIkSzos91mKLbHK8/nSTMfNsCQYbpiRBrj+JNC0Y3PcpJw55AlnxlKVEmQdUZ8Lvfy2v
Ti1M2DLlzrBbzuykqSWl7Vj+3IU7ypyyBI9dDPxBJYYdHp0XI/Y3ZotJPXH6d75nfIyZl2x9zstj
GMV/yKZo1oRdkEg/9+ZEDrk3Cv9mJVxR7OBtTvXVNCN6atIR3Dy8SHrSW2VETNCs4W9c6uKENDR8
TtyyP3IpZzijPEWEon7BDnsi1Fx+jXzQE6i7riMAJzlxSWRO4jNXrGbrWhNTi4HAYtEYryxu0ctZ
Kp9TmgFwU+9pLX0ZkqxlXCEaOr8J3/3a6SftpJnMJ5aPeAhJbYnyz4pTgAkIipB/d8Z9kpdYsCAA
qRVpyaPIsPxLcjHCYEH7hfdRKAWrFpDyMkGJlSc4ZOcR3DJ9iwdUOavanAZsL1mHmZy4FCevrb0C
5vU0EhwI5l4wfB6ZnBfk6RHblG0kdlRErkrFwKt/WvJ4SlE1LDpSuY/HEoslqan+KrGNk+kP2X7E
LgBJnd2sRfu+vDXLUuazVsXFRye6M8woeGRcgvtzCRlcs6xTTThnG6gaCVH/e3Uti5KppogrnQhU
ZOFzOJkpL3NY42t8YJEXlSWpqlE8fPcWJ8/SPVMrOit6q2rXJlq+VbH4eKH7DFDL+IpeECyJvw5m
qYgUA6HH1s5JhPlswfc4kZ4IN3ruiKEQF1tU5C4eN8zc2DWQqi47OHBMBy0uv7F+yhdV1dbskpzH
co/LDfHH0EM5qfniVDPWA2ClbhDBdcC3Gf4AI6ofWEfEXliMpX+S7CCvWhBhWgMglUVYyP+ubctH
7NixAywH4qBC/ponU0vnREXZnFvi5pdP/dwgolo3JECvSkuxT//eWEmJQr6u3imrQ/5g7i1fbNU/
Yvq9FC5qHoBHd5UYp5DpH5cOFX90dJIoQZdWFSQeHlnqdE+HwnzO/azaJl2SP5dFxzCeF4J5MLSo
Wy8rr39voqT20hDwv1Cp16DwrlpVj36VFciDWsWUnjS6eRtqXeBfiL7w+hHRyRuQrGtj95MDrWAw
pDOZn2ugzSFsj1DfhJZ6S8A5vqu9Ux8AKHrItUd00w60q2aQ9zgcmlsX3f/9zPLpqccqVQxcGNsR
DoERsUeTGi0HGxFEzYYw91bfqluzdM29izbLS0QDIsJGEGDg4/Hg/EB5LGKIcm2vZTftwS615neh
3JbzR9Kuspv1nOSmfcmRBPZANbwc4zGKF5THDMnMS6gAt4kta/ooLOrjgFTxo6H4GvRk9AKLQoK8
mYRLQppVzG/sptprdN57N7LlA4d0vh2yIPZ4qSFiiYNmN81hbm0bUDeEPlil+WUti9AkU9UytkwJ
xXNt8pqpzODTfV3eKiZRJNqWQzxAp96FVyXPiocjynUhIKIvV8zGYcNb2ODliBnBl9nHF6V3m8d/
uDqv5baVtds+EaqQwy0zRVLZSjcoR+TQyMDT/6Mb3tvn7BsWKXt5SSLR+MKcYxpaJd5yCfBgDja1
TAJsmTFXO0zzgPQA+XJ1h0V8NdWsDwf/amaFD4yRTJ5/L5MaeixxAcYW9hKhOuoS78iqOatpvuCn
voMhdQ/KrLm26VRfEfkvY3ok34/vingYhicjb3oc5wbzVMJlVePmBdPw3at0SvkuuJ+sHme4PGx6
efj0LmrYoa1Zn4UuyFXh4lV1Ko8VppM+4+GCINqRtiZfuSIE5xld1FHVqn9CPuSMAPGywZlUfzCz
OcE8q8e/J4vjidlCt+uqMuWfBWa7KzFFcmqTYD/4IYZ3p8Q+5ndvvtnLeEdsW01lPcMEZhCULujB
mzDbTy2QWHfpr5nD0Cf32M4tTK0oLVhYGgNtftv26X3F7hJ3J95g2ECUXYAm4gczLGj54hYKNrrP
f2PwPFk+q+5T2PwGVcyhPtdfqJSmS5463S3sQ8ZwGVIyhgNkazU6hcTcvUUxo6RouE+nqnjVTSKG
YYGB16Y7ysEdPSSJnj4LlCJBMT/16ZyfCH9i/Z2YqNpou26V16Z3RuSKfRC15oNtDu/xmOJ4KYb6
1hfZi+tZCxpAEsBZ5DBHFA/lA+LogB+ZGQAK78uqmZJlUgX3+roQ82gi5nI6Mp8Ij+R361jiu4fj
vYlNl+ksOXxTijzeMluc5nX1TY4TKy+aXlkPDtu5NX6gEEEvog6qCYnQhGjdB+omSIcR/Qv1FazG
xT6nQ/g7m8Nk7TBDwnSA2KHKj7i5KMVXlKI+hrBj35ZuAPyWsU7QZh8TGdvQ0kW+4HdpcrQXEfGt
2C9/Cy72ZkUrER3yr3G77Q5lw/YcBOd0Ww/80vCypyld6rNZMZAJ8yo/25JhoGbWNSbrbVFmyVZ9
zZQ/8ryw9hwNxz+oCb5WYCiLtZkaWhr3A47YpnP1Y9r0axidajyp9QtsU7W2D3TEcSN6/2cjYigB
jgVihwfaXZjFj7zSIOT3DLtCdKJDGDRPyxJBMyySbm/LrmlpY/OinuV5v7CtKvWdYLtyHRhbJFZ3
6oj7I03ASYzTgDS6zOuHUO5n1IyFv+mzhU8JpYIGGrIrN7P7oqpf1OfOBMy+iaKx3+Qy+ovG8sSV
MNJh8SqMe6I9aiCoSgQShX5FdvrypntNda9bLe6eqq4Rk2c5OLKMhYbB2iIFA7sJlZ7Fw46pntUW
fuHQCo4kh7i4S2v75Jc6VePg3FfCW57RJOxrc75BNiaT0k7q9wZ//yG0C8TyYQE4wStnAvmQa6iH
xDUM6HaLtfv3tRgnsmfPO7WlyM66xxGrL/DkjVBPL3CMi127aEw4wiYliC1JsX/zB+plEDIkoSZS
Cr4AcjHnAB6OwSEVPYc9JB98VknrM/XStYpPEArB8d/Xw9jNtumi5ce5w8SOYzk8Ut3dUYuHdzZA
qQvcZ7oA0gluxpCTBO5kX3rrd/fqypKvHALzLp7Vr1unGbHRxa0DTnwNgK02xRlceGRf2KGiEzTI
1252yngXxgiWF9wpyYAu32VRdmVNIy7q2G6JmNkaoAjxwsgzcDDHb1xS9SliiYr0kv/jccRmf1DC
w1ZwpR9BvYi9KO3maTLu2jAhfFlmNoUZ2+eozRAgetGDNxExwvuZzHn/himgvvilf1Ldh+e/2OlQ
E7/nvEAdti6Ol0ePbtfHVyTP9qau7QGaUJjiXyOwrLYQHrRND6Mmy34NKQhlADcODFgYz3INkkRY
VIB3jOeesfqlNvC/xrDNN7MjxpNKIlcPZRUYdwPj9MKfntUxAojmOUXznMDrvK1xvpFFMjV63ujg
6XoZbho/IULIRM1a0710TNW614Qc9KsqWqMZjEIaGFsVxakF+GBqPhczitRbbQ3HKK59MM63yGyC
V5ULZWf6n15eyB1JKeewGRBr22V3Sl07Ozpm4j933mhnt8WmlJ2mur6ZtlaDuTC8r6mO3qE+P6gP
sdYFD0iGss003sI4mz/8sjTP6YIJdIw8/ZPv6g39zq8m8XG4/3+SwPVTkroj/gubaLWYQXKfzB9z
kv9Wb6UrKuaqud2e9CR0HzRHz2H+Cf8O9LezZXAwX9jB4EbcgaConsqqkRwiAy/l2BOFRl1DZIf4
YYZL+X0YX5kOGj8wydM8Z27GjChd7p0iBkJLO3ZPtkp4UteWbmEd8FuSsNRLlasLWexpDk0gMiSi
bGxjjB+mggTOzUCKzCXnli20xjvGsMQ3ELK4Y+b1L/mkBTHxyGmSbLw+E6d2IjeAbKEFBx7Re1WS
nFs90n77P30im9N21H7Lrzkobzau7SQvaJlPGfeIJxuQJod+LWMNSGkIGy5A9Vb2FjENqW3/ocIr
wbX8jsAEbcrHMGY2vs2TiZIEtMGucuOfJNU6n2FZco8DEQA5Yziu8WGtUzwI18C93PGb9uue/ZGf
HRKRwYMhStgwYs78kZ00OGMMUdp4M0MpQYpGWIJsau7Q8SVAPSYGNkWMkl6rnLt09Pq7OhC4lwDL
BCbfpHDSu7gU4i00O0QKeEnZhWS3luvuwanDkLW49ZtzoT8llYfFS64Bc9PwsITHXE5k5tJJ+feY
6fSdo2Xl84CLsZd6A3VzVXONGoLR3gA/xNuvNefFHp80Mn/6tZuB6CTyVP8KTUt7aDXrQTOyYG/6
DTs5OrO8mofvdTGXJvOQrvw+Fo7M/NGd6pnzwVyrcA9oxNVwHTLkwl9Rnb5FOFPuYosZISVY94QM
sZQX//KdjKRyU9is3pIk/BNjYn4JJ7mjcLklKxkPfYUSSC/44G66NmHBa8k+m1H7MfK23is/mPej
C6tukTpq6mU8INx9bKfakizhvoZMvR/Xdske0vnRZ88cIYGa7Q18Uve4RKxm/diy9mSClfCAQwRH
FYzFzsAuG9WskDTDDB76ZZsGtFaCM2wz+sP8PnRRfYS0ije+m8ytug2RqPr3hvTvJuUhI9Pj9qYJ
RrRaH48HQ4MdtjH9KLisRziMoWQVBsMTxjc3g9HPRHSbp4SsuIhkGTWuACDm3XxS19UrtTVDDPoV
ZLVzXFXGblGdAw0IsBGDZWEDmB3dJInRLNi/hrnv7goSTjcBYLyadQx5I3ZCinpFUcPQun+EO4TV
lEXZ/fpxBmGQHJcMZVOZ+s5bM6K18/R4Pqmmp+DU31Q9Nu2SFI2KNNo3HBjZNk4y6ynTyMlBgktC
ELlYhqw4RAfMzUXtPZN5S0cKxWlXitTYpn7bn2kb3E3g6xCzywBLZ/S0tgl8S+TrMfF/RN8SPcbf
1cmaNll9x0AFASIKk8dxicNdLslmQ7F4d8jXOPg0lALugB+tUYouUQB3Xkqcc3rAyN5znfYZH6n/
EJK4YaGZGmzGfKxBF9Jta3YEJKm3MJRS6xspCI8x3S78CI9kk2KU+CkPdBwSLyZO6u3A6GwfK0JK
Vin4IIa9plfdoVla/TmVPy577aJBn8welEhuU+yEj/MUe8bF6UR21SFgAWwNT45h/eyWWGDJm/B2
MwEYrnpMj/bsx9ljnRgNYRMxpliScqy68q/p3Oe3MOl0evCs/kpIzMj9kizSePxSP6Y08j+QoHPI
OjFv1/eWdYhdL8is44FRsJzvdjO9t1+TVhEm/kfQ2cVHqpcnzyYvSoS9vlt/Q6v62w5y8GO+hlHR
7pH5acyiJqXLMctmq5ZJptwoqWf/8zLo+M4JLP0CEAnqx3dSbBWmVe7VDi+PyU/ybKZV/xTSmgzJ
JWvyHA2juE20jeT5mQJ4h6/xMeA91ZLYeTBdYp1lwe9mxJENwYzVpQzrfQF0Y+cYuK89+VCn/Xsr
BPZwi3Br/ArlHUuaLWNEfAL4ONYS7X9uyFMNqGLfd3pz8Iy8Pw5l4pzX38h6l5haagn5e6RWeOqd
Jr/gRb9p2pS9RnPyDOx6fh/H+mfBNjiIh5dKriTEGEp3LmEzNhY8JQ8Cq+49hgv+ZUg1pAVLyVBk
hxFG0vxTCTz+uT/YYmdHQRxbmfbNWi0u0qE1Wi7CIetRSYp15CfwezDhjEHeb+vFsdEaP6sGOA3E
yXNgZ8CeeMjA3D/YnRNsSyIMWEOIJzNM0yv5e8QiJ3VFHA3AhtbGoqLKPsMisRbgPcAo5Y3RTAzJ
td/8MDNRgUHt2czZQburlmyhGOs9Pl6aj7KiOY9LXhwHBweX54Mhzk1kxnIBZboITF2L6jWtLA3X
GxAd0MSEg1X2M5Tk7n7umQ201G4lEXFpVmAU1jMgu/L8X0f1deTvHX2gfiO07zo7LZkR9XetDovn
0Nad6yjZ5CP73L+zs6RhCdTXCwgUkRCBy9m1VRptuwi9I+eSdZ4m3rbFK50XbB3Brsit8bDV/IkM
58kpfqZkYzegS7uq1e8tHOUg5SImZlojup2aS8Iu2IfclVhWI/reqMHksNx81AHZjSkjqikRoNMf
c9p3qfxkEbdlUr4vB+6/hqifK2GZN+Hmn8Ta1J/s0VD0uKj/2hb9aJZTvHp+90z7q38Fyw2tu5Rt
Ab5V91E37dtnDrksH39WIb7dqOzr92JquaqNMjhlpRFe1pMLweJHki2PrkbpxbgDrJSpXboepjTw
A5RpU3GcKDTdO2skO4Q+Vdl4hgEzzjSbxXbIOMEPrcWG3a50k8hUPAMsbv94Gqwyp5ufSBwl1G+O
v8XjbNyhb89upSZ9H0YDalOO2MXg2vQX06ddTvjPg4oxXIFuebNANEef5oDMdrN2P2KJ2rryotbc
aT4uTFcwTfMya4srYGRc6OBprhOG+a3NrpLFMttIF9Tmox5CECCym38zK8vHXi4EPrxmIRbV82Hc
CIIy+yX5yY4SgMh/vwSq6TLC10Tl1hTkg4Qj8ytBZCq5W+e1/4ghCaUDW+Dcg7KsdgrpggaBTVtp
M1qvhwBBHAvgFgJJCWYP41+tNf61jZM/AQf86xKSqdaAI65Qu79WWU4mbxTdqas/HSU1ZCBSwGi8
1xZt8d16gSDqQWlP2wUG8G6pcu9VDURgUhDMlryMMWelQbILkXYt03NHh4E/JeNx6ezkUfP08GHd
Wk926pyURWKh5gNiaNsE8ejsJUs9Orhak67jAV/OCP5nUEAb8rTOK2PL88/IEB7sZQyf1AN/3zsK
QqDADI/Y09RebeBzv1GWPq6dZFMAvrkLij9qkdwO3J4b7OFi4PMylt0dEHi2S9PY7IU8PrPEeIn1
Kjv5aVrCHSWWtuzmsyo3bDwJcHZRYoYpMTllwDlQ0mbnVFHg5cZmvSWrkb564JMmyI+mKFTlhkPK
GRclm7Z1sj1p4+MQQe3CkuyM0oigo1LHoT/tle1uO9D6sX7pfxAO/aaT+LzY2XDNp6Ilf3Q8Qlbc
rNIft+ROPODRn2tCMKEYvLGlw+sk14Z41SyAZBWbHbnxiRav27Q6ni9cYB9l7A63USC71SpSh+1W
owQBrA1wYJonZONJvNfle6Ye2oxak1k6ZBz5eQ81K3kEThszCWNrBSCKtVNopZtcdp7GoNVXLTxz
RHl3GEG9O/VMPQTG9PelEWgwyeWfqq/VFYG+Xt0Gu7KJcyzvMKzv1lmVN4D2tfWSlCy1aQsszN0l
nmbiOd27tI4vS23j9xjZd6Ydgh1r9oxja/gp5GwUVusOyClypPWeAWUn1X/iPVybBC3PxX2Zd1d1
tuXeDjEcySkmyahlR/k3hNAHkwzd8vq0S2kqOlgzuyHWTk4PSOjfA3QaGnQda4pVDILbi4c/kU5k
svwvePwcB5GRMA92+nPb5UT7ho6xg6szVcfSOzvma2AO8w9OxzRKuRMwkaPlMkiJC/TsUHldevNI
JtlRvM4/rHHnttP3iFvrSSkq/q21Fg9pSBIg9w87wM16wHWNVmt4b4nUWNCtPbeUnS9NXBAwmwan
tf50yRnCND9EN6WJtar2pYq4p2fSk1cAYFgbDIKOcB1IEW0Qedpe9HA3RrN/aswRf5xORxNUKGJD
hoWbZbDSYw3MXq1kB5t3pM9I7VqqlNEsM+v9YprRJbExb6lnk3w5M049xYF1Ul/H+x8S18nNn4xy
yziilBoZgkB/qSuzvaoSviqYYbtlu1tr27RaBKE6GOP5Lzw8eMF/LMFyvG0UZ60Y9rVfZEg5macp
UXdps3BIF+x9vDvU7tBZwZCgcU4r92u9OvIAOyk5CeriUpdZaltkOOcJqxJ+5SeKdIbbTHK2ZTZa
VyrkW5G4DVvSiUkcOX7OzU0/DCQcmLfRDkfwYH0A0f96MBMUZB46wzmZm9+YG+aDMtlidQDsIIuH
warSrdq/14kTPCTkebDMNrOtXjsvEOYTHLVoTVVsSQdt50rO/D0zrj4CeAN2G3GqdtJpm/fZgDzI
JAcc0x49CJNEcuTANamZnevnP7Bb1WebPciReKd4u7ZQrUdwoRVOmykf5w/O5PfAZ6OZawtZcDkp
NvpQuLvFi/mpDamOWu8D6KdfVKmpbjt4Qym6KUhci+RdtWFU+8ZwdgbCNZqRtTosdLcxmqc6Md8w
kmfndhHmeZwwrEVRWz6okQxCMUH1Pt8scHJflo3KSiv9+GVgi3hIG2cAgSC1HcWE0dVrh9ciAAwf
2HSBQyseI4eoSt6b9hb6MQk5mYChlHnVHkVQu3W0oSLCHDAngbAI9LCcQNXr/Wn+SMnnlO/MhuOZ
VWHvE5zZxoR7GsO5zYf5KzLjn0EaFFerzNax8b/JsNMNDNXcUBDFimeLhnuB/f2KMOwkpiG+wbBC
9s8Gd9tMZf0OxBNwJa6f4+RB6sURhapLt/GBwGfy24U09Szlfl/550gT9WNmT/CxSzz5QdMtqH3w
W/1tfxkEHDTdGI6LgwaO6oPNoN9syiLtXsvC3BmpUd/h8ygeq5z2fK3h5mLhTWS1WVqBOLqzXe/C
NvteEXgLB1ArHm3X4l1LOgpFXyNfuKUa90ALPDvwJChIGFWoC8lOK7GbrJKYNAwQr13REpDOYgaM
ByOMSIy/hAUOQs0Ca939ECldEAqBpTygG9xq0AuurYGMNzL74eC4KD3Uy6ozbMRQ6aZLKO3VUnbJ
K+9J5tGrPhydD2ZJ07hX9/klg+PM0hTdAp27QVBELnWyXVxMO05diGNIRwiPGA6d6CE5CIdE6jZK
r7bU8xV225+MhZXezoh2SlQ3CqfHL1BZ13aeEAbI4Xhi1kQBlV9aoFUnIU8dGIPeTQmBY3kcaT0M
RPyd39XXgyu8oQbGLbpBF8uAdP3TC+Tb0nfurAJlkvqFkiTW4lFuTjZynL8V9hy9mBFo7DjHzyni
WbvNSYcQqSMt9OZ5kweXqaVzgLe/r0lWu6r9uVqni2ruth69BphNPC+tD3QaKeNwNmsbA6KTO2C6
DJBc8ltX60F1kmZe+66X3qsbJ+1VL/qY5UaF0TyYukPlutNzNes1uWJR/Tk51t9n69cmOz7EpukA
2l3mS0lR5aUBDjMEI2yUvrjoox3QS+8yTohnIj36WAu7qSpbmf027WJuFVeyEIZ9ErN/aOVawiej
5Zhy2G0nyJ9M2/yFmUpQWFs1sfCHaKGoiSNUeOE7OVH5twFNvmcX/gc2GwAsDhjksWmtm0Pq38YQ
RfQi5dDQ5Orv8HziB9Yk+luEbxgtpInEcRKvfpbiUa+BwjBgvHQBazpA2ZuwItwrkAKDIW7CO96/
o8aQ/qYxhACM0YFoqREt/vehTvy/LyP0OQckD+ZOZ65MiBqRSIMHA0/dULBOTnsGhuU2wH62Fxmk
LPzmi3fyIrSSyjDjA+LkEPDA7TbuM37ZptBf1N4ijTDdox7Z9QZkWJmZeGur3tN3zLhlGLmN0cvq
45fFjILNaopvTTSU08xwLbUA1Bb+C8LfkalrQkFVBNgax8brb1DLJy+1jlpO6lpeDnIVAMPvKPAI
bWcpNBtFEKzcjqppXjDcE7ZWC5psyRyg98ieiwmxERKHYBnBcjLaUg+tNA/PpotdQLpxmdcK3Lhd
tF9HQ9Swd2DNKYSn1MGxYiGzVS99p51Pb1aCUlPJ1ZGkbYQNqmPtJbx4bI4+bSvv0lhdRF9+BcK9
qVvwMAQ/EI875462CGtnduD3iq5wikfUBsQcqcJI1UPqmVdwXx8nf9hYbbfpzE+fyf5XwChrP2u9
c+71gjyXBLQgiSvNgYuGWU8AhG3B54hgF+LJPL6rG676IHuxV+zJkEk2GSGS7DRN+3vt05Smy9No
mRe6jeK1nhfv6njFT7fp4hs78XgvfAdmpNUNAKDzLaujiJDIgUOpkiibkDDaBoWUwyJZXudl3f7Q
NJ+RlXzV+AJFfJ72hx6UJ3b+kMYliKxvnGX7qnbOSvnAviR5sxhWbSMNbnfro6ukg7gsJMSsk6Gc
V9htTVh+pxUWwgTQJbuDNB+/IYlFjl0z1/fvu/63mhGqh8qJbimJa2gK6+Jc6Ul9SYelAZExfFdF
Y+Ba7aUenZ8hF+F2LUE5f1lS40zZEsjs3jP+35OMKH2kUQW2ggtMPfv3YGIXJxkJa5NWztZjBz1s
Syagf0ikMLg1WNjjwJ0Ydv2nrHSWzvxmLXTB058xLOcnDW7MKfF1Upfa8l0fBtih9MdXywEAsxRG
dekS79vYDOZdXhDdHpp0N0h/PzEd0WXqxq84ZiKetKwpLILIzh7R8c8R0W6apHNi3yaFQySM4IAw
bKJs4Q2R25ZIZwSrXDuuB2KNbYH+PMxV9egH9la9Kpg0XUPDrE/q3HFLxuC2AKiEL/meX/hxEbV5
VkOoyWqMq6IFqJf93frZMNC4KbuoIGBh181MoKaZS3k/BH2+i3wH42gSCzKYtfqTcAd7F3BnPA8F
kcRRgHlnvc+ghn/71+sT8VOJTWKLXwNSs2NjYUgrzOi3kM5W9RCnk36nFpBY7ZEmQdBMG+3blA/x
oTeBwXbOtB+N1n/SEQUzFanzv8LlStc2WuAGn7WdMOpJ6vBz9PSzUbXg8Nrk2kCL/9ZP39ftnY4I
oVrc7k8LfFwPGFtrda3diORBrmzM7kObvKlCDtJ4fPLIZNqI0Q1w7GenxkawKhhdwbCA5VYUWzW5
4/RkQCVDtenRg5GzuQdC91wWESiFlLtY0ed7fURDKQkmjuwyFEllmeAGLjbYgy5DaxjZGZIEdbUJ
f28bwWeSjTWc3tHYT1MzHUe0Z7coLIIbUdNsKsE9ecIUGG6a6JIjBKEpR48SmcV4Vm4NDk0yTiwG
DxYlSDAWH81YW988UZ+1yHTfE8+7RqHl/MLOfC3bnlwm09sNUdrspuId6vTOxkd20+X3FHsgVpzM
Z+kkX2b6IDVPO7WUDLoOKR/2yquvLR3ciXw+M393hFt9ayw2fO3YP5okkuEbc/11KNNlqI4Sg6ka
slUoOv9B1qjpuFpSMRPex7F+JparBiVugBHQgvq49hCuySctIV39JEzTQv0mbdm0PBtlciXewiR5
hd9sESOM/7uYYGyBfy4rHwc7aPaxQ9bm+pGvquWIchSOjxShJY5V3rsNe+k5IGZRjn+5B/PjVpiW
xuYBgiAoHeLg7nO97k6eVBQXl8jy4CtLYbGbadxBE4wyoVSHOGTLk1oyM9HOR9/cAyOl5GxM9LeD
YH+zWBBY4wDIHQlLYqAdhm4wASi2zca9Gk13ZzB+Oim58j/1ciZ05jK+nXCTtNKI33Xo79ZfjTaO
iKy9lEz5eOwvQd0Zh7UMcmcwKWyl8lPlyICkaS5x0QWd9kIp027/n10uydmk8TFkQVccXczJsB/U
g3BmFN8GzHb1csDbVbhufZ0ViYQqjzyN1HsPlxq7c4d49FTaj7Vu2sd/Awn1rMYitzFmNGVq0qt2
BjodkJj4/yk55kRvs18rPs3V0+2/v5dnsC5Crzirz0qc8a23BhEwDRidNkT2bVtZ9io0d9cl1Jgt
N3lodwzHdSZx7+pZ1g0NnkICjEZpCJ91A6WjZ1mP6sEaQLXmZRg6H4mRRzstd3O2h/U7amBQN7aR
xtch6eLrmNl/cpBYxq7P9eai42vYBtRbT2RYWq9q7eEL9DkcJRfh59WhckrzknYyooF5HKMS892J
4+5bliW0LFNivmbt9NpLDSJjqGGfRSNtDCH08dbXgPFVbSQuvogDf1tkPgRyH+GtUUfP0g9+z/qv
eE3L57IFvV6a4fAxWihFZ8hb6zP1NSa1w2aUX1uf6dluNMAXw3ZNSY+9rltURK1EbTIho4lOQ9oQ
cyD4PglvzeDYG3LLyDDXov7aTv5rC+nn3JmxAWk8qm6tLNvUM4egVspK1IIm6UtR3A8vLeGoj04i
1leuVYotndI8I3PhXof4IwNPqiaHTYttfDaR4KgWSHRcN6xQwp36nNpzRdkp/861MqZSy5Gpa/dB
KsBhdiiEEI7/1juvfGtRVdMj9TPb0Pm3UQq4W9JC3ocwObqFyl4MGB/heaSMgpZ6V2fL+xKgZ0cg
Vz/rMfKIOCWm1GPawdYVpTRb4ejQTKjbPCtifyaPCK+1vjr18eCuDy5ugVS8SbqoxYlA1daQQmC1
LASVBDCNECyp+3hr2eVdCbofMu9SFSeMd1hpuQXbAHLOll243opFwfIFG8UyP7rRqdmdSzo3JEr+
4kw5w5F0Mv3Jult/LVHPpoAKeD4UAjah0QnzsES28DepYzv3Tf0TP1DCJqZNHmv5rA0IlnCLjRMZ
5kGtcGYgMRupg7taRmjtuhTBxR/RDMgfHUF8qmxs0TsSRqOkUsYC6zr1hmNekB/bJiD5/1HlGm3y
8FvgNCRvk61HdB5kznAzp9mlRLbK4Ljnu2qXH+xdmSg18fSREY0QT+l5PQFWMoOJg5yiFuqZgc37
kPQAMNnyfeMWNu+qutPuh8lwjpnn77lNSt4WSln1UKT4RVo47me7+WgrOj5bDrv8yCU/WLWI1Dl0
JnFNCHc1f0kOX0Mk4Taf/WJn/nfTEGdxtV2y2DvWwsQYKxwbcreY2Nz032LL+NRSb3p0R/cXZ9iG
P55eaAtZzsWEwrREt0RaNL3o0WLfEU7xXDO3uAze8KSWsULmSalnmTiyG8AZhd188HVEfrF2Ubvq
ZHbibUpa0TrNIIf1VKWjAw8FGNNYthQc4wJPPRNQw9gZS3WWafXdTb0KyBZEGy1VTJg+re0YlCVs
MI/yVXZ8ZecTXhHNB/ayj+Ps1Z+JHblkJxGc5Nick0rzHBkDTCRi5rIiI71ELVt8LwiupuVfgcFU
X65uk80TgZ4WtglunfnmOZJwTFdv3k0XG/VKWUy1LzW5a5npg7XStqrQNmcnfax65g1jf1/2cfur
Ntt7nQXbh+Ej0PXTrdpU1npWnwRbPe6zzIOn1Jh2oVTrp15ib4zSugkrYjRj22kNiNZsH6zCP02+
Q8sXpb9W5QkYLpgDaXu3yu0D8bMnffN+as6JpsXXf6w1sDjjlUsoOAbL9EKd2xLNR6h65VQsl1oD
n50ZRRSnkGpmwyNvnC/9+3pmXuckEAeGRdPeMYm41Rib73wklL/qTs/ObHjHk5Hm71W0uM8JSUN7
s8+RflE/hFxulLatGfqfzFzh7g6J/4mPF/lXQ3k6py9tNi5HowOua7LcBjLjn6sFxYGR6heW+aDm
+6l7VpPgFA4Y+6dtwn7ntvigBBKP4ldzeRPqnNrQMyQ83pveyhjyjUSi9EY9sM+FA4rBIcJ91i0v
A2/yY2y4e0Iblpc45Eu1FAFFC+ZzT7C51MsmuUac56f/eTZOpAiMtSSNdbHOuhFPVY8Z/ZLGhBXn
LoO2Vh+8qyzRW+H2f9j2HhklkgKH1fBgTx6eSlB+77qJ9Ebggfg5Bv7BShPtyyvTGSIOn+ZgZp7c
VzRVcw+YxTVc+27EyrRB6SQeekd3tmKsSF9Xa+VFtzEiSqVOZzABisPMOamRQTx5rzXqve1gNv15
cdzx5gGSGzv/h1Uy1+O6s6Mg3GUwsy9xA4e21nDgiRCFvV68kbTw0Y7evT9MP1X/0FfkWxflLOWE
FL2ILCSDu2G5yuV3n8/wyP97bPUuHy7SKsTWN0jG6NKwfmmbod2mGvp1Dbm6WvzhjyjOo/fDwVZL
ZIlp30WCKbBnlg7wT9cCNwOKQi0vC+7yLFwuGMiffQquVZICJctBs90NRy2GOVUHtb6LxlF82tQs
LCW+6X7eXNSRiUYpJVbNH/bx98BDx62G+BkIlX0dI4bFZ8SuxNZuhMGH2XZmOHAY0k7sLAT8z4Zt
dejWK+NbOfdIxZEew4+rI5P08HSyH+yGoXU5ONkmG3NMB8yfMWgwxGryFz4SzhlvcPs470iYCYA3
gLPOcfuzLw2OwMJXbmMUwVXgSv1o5szCpJ1gTeK2isxueButxXr0ewuaRpVh3+G/WateUuZIKeRH
Uy97Xwx3SM4ump2EGOHdT3V8qrGFJVOShDguQL4x4EHrDAV9gmWb9aEjcnBj2+45m2uCKIyAGeB/
/UWOR3fYM0xS+7LCMH5NQeUc+tC/VwripJo/MHp4T3GCN1fCFYa5o/+I53U/D2UVkU3RfeuzSM63
E2P93Q+N8bcITQb4xlExvVdX9bkApP5Q+16587Blv5pa8xxHw+8sdSREklqMYqgD81D8ZBTcT19L
MYIE/lOM4aFze4+zvLpvYhKCmPBsgjYDx9AbAhK8PFT7wH0ZzerJUXUYhAVilGJ56sN+Scrwnu1s
gqfAwiiTeNkxt7WT/7J4mQaYfWp/TWLE0tIZ7GyrzMpARmnfnKF/TXIzPPtdDwzMSWFmqzrDzuip
6TXCCx3ZFlWwcVMPRt+GTIFzwkOzaPlV8+/d7Nwbz3Ef/Zr72SHBjvbbiubiJ+hzpymIO0jYoBg4
MoCRRgiQ/aI8NZb5GzFTf//v6+ol5t5vpZYBE5HSKfVgZ8vbXNna+qXQ7axt3ZFPFY1lTqJ1mR/s
qGNKPmpOcgQGgOqfiWfsVUDcKTjUii3+Tuz9XZH4zLJU5UdV71ztzGFQCpkxqj4sEsCOct42uk4H
ytyWXDmejeAgzhSfmK0xnxGIgUam6QZcrQlkirL/YRYZH5vKiE7mPH+sfa+6aVe2Ve2iaH6vTE/8
IONRFT1GbRMfscww0GVT38bANdwWoBfZIeaBj1+3mvT/NW9p6oWHti1vYpnqi1t6Fwzq56EHAmlo
DIngBbBFGzSiF0eOeSx3zDgakVe7oI6fUfc3N10O3m00W0bG4GTwI4tjxiQfoHR/ddn0yb0Du0wA
W1dddLqTLDeDXBcozGjgZFFDVPslQ5PHWy+17wHgpiz407J+k1ud7jmAfIIiPT5ZfqrJkJn0VRPJ
/xF1JstxI+2SfZVr/7phjXlo6+4Fch6YSSZJSdQGJlJVmOcZT98nArqtRaUxKZUkkkAgwj/3489q
1EzE2lqsA6oyXwdaO3254xgGvLeg4lCoena95MPyE+O2coPare0LXVO3tof8BC4n2aizYh0SJ5+v
WLG2NtyEGw6Sb5w0McuGoiiTwy/GKWIdR0ht9Ua12Rb3rfVh1uMolnkqJRwV+VwmGNVR726lSoi9
02gPZ2F7xSDOWKzKUSkFVsEl+uxzvP+BW5Qg/nCfBYguG8DIgsNzdxToTK/l4K2DNYIKp4SCzhPZ
83gL1c4WjpYSughO2cVUCFzPTEQsL7wNSIcno254to6OdiRXHh5Xuy+i1bGf6dWTj6h44RSoAWU9
ZrB0Yaam2aMvlhej1wn6ZYT6kkK/66jjF0bF5FIsGsVSzf5sYz0mQceTSw7ixkDVL52ZXcbG3K2O
prFCwRlia7oVWmNvAxt3bEU9h9zgxY27qe2p+xZk2VmPKufgjdW8lRt0zp+b0SCCzvX129Wmp6Iw
lt/IvuVnGxr/dgzeLnKKgaXDOFeTXfoK1WB+G49fXi8YN3r1UiPXP0nDYQC2GTtFNz0nGk3ucgAw
FYCJNAyTW9OArRp15THg4pPhF5fgxxk2AfQOwx7BcyfGPhQfFSr3sLSMZ3hsN73neMfJyuKXwkbJ
EocmnN1vkpXUML4orCK7gJezfDWNTYqdrOwUN2Z1zCqH2p+GKtVVoGGbsSk1kwKcUs338pk7Jzi2
yfCYEAJClQUpsbdqS/bUjTEOhDmwTMqrnzmIROSz1eEs81i4HPGZxVDkTdc5wDGOPodEXXC9j+1h
DgYWf0fv/2FNgK5dYhaLimKXK5A4/y4CWE+xvSxLsC0J8+xcmjGOsQEpnkjC/HNGezMtMkd4M/Rd
ytX6VHhN5VsDkjfXaXJSB6PzA8xtR514ETMlgcEdMZfXbJ7Zm0ecKgAMSftcaYftZTXCznjm+47y
McQj89FyBOGE2P1cZtaEjRpgPW8g/B+4WjnTKBHCB86dayYKACN64652nTHBmOjqEu+MAFaV7dBu
T5jouTTa6HPuBtcnStadvXJ5WpPpYf4T0AV5WjqN/lizm1S/5w1dhJMzn/WUEjhDGqaUcapflcTQ
ceM1/fOK1pXahYapvCHLfDCGvEfU17JX4twvZaHRvdTor73ZsRkS0YkRyHIieDacV1Tu3JKvRb4V
L/KjHkzVLlbw2EWFlr4oheH6fAXJ77z71Ns6uvDwwFBRNSg5WZBenaZviG8IRxf1ON8s/MK72FDD
9dtrFOFm/e7WXjDdwuBWD4wnkrIaAYdjVNGGCbdimbwXkQouA+KNFg54SsQ4QhIn8Ryy+QzpIhKB
/SZi/BxXk7N6IZkFl+eh6H7In6Wm1aIMGuOj73D/H0OezmQeBN3QXexxm2D45nIjCc1zcbN+zsSP
2GBFudtANCQgPjshswb7oaqitzEzcn8Okn/oyIvfhl5FfVYx7u/qMPq5Hv+o8A12/FlHs0w18kfM
iIdwJNEjT1eKfSXaAmJzpJbHGbjTN4laH6qOtr3W0oMLMkzxBnSVavWACGIRJ9eop8NMJ7rLMKWe
L9Qw3PFTLUyhwGH/SVX3VLQulWeckSvIGJvI+26X/vERp1p6kCJZSFJta1H/tZFy2aqZQecCAMIY
WSdD2Cth7ndN0lE0yIuS5MEVE9/RFl4z+aklWX4DRdCwZqV3+Thj2po8y3cZJNl17IbLZ1znmlUY
MngWFRgy6FGXTEOLbC65DYgOWj1qatIG6kOOk1Q7/MeIlPjYBKV9y/JQJ/DFF5rbw6vnYDbXh29u
ang36Y1lSfDu2TB+ryrStoR8PX/1s6EeWddWuQZBtayG6j+SvLf0lxK3BBrlkn11lXZg9JU9KVPQ
X4fBeky0q/xjQskJuuGNOxybRD18QC4qDssIoStKi4PSTDwU+On6+qinL3Nlz3Rp2Uf5eJUvY5zg
qKlIfablr7nTGl9uIzAc4bqUfuqEq0yaUtWMODx9u+64aTq8d9LuwM+Q+SlbPz+KNShiQuSUL/KH
qGlogJWq1fTFkaceYg3gDAekYJ/1eOIkUFe+6JNHHD0pP0YzhbkqrDUOJopbRADKwTS7VdScqFMS
w/1X4ng/FahDMrALpY6eE3kUd9Sk3qLRxel8XidtSMTUxWCzLiECrUaQqMvIDgOa51Ql0NsCSy5f
HOqtoJgjBw5V928oSD9JlCg0tM3z3hOkn3LpviJja5VWS7ID874F0Hjn8CwEueZGO7dGEco7cB4w
E/mHNp5zjS2657qq4CgfpvHn0i7v9SFM2+xX2bdfDCGqX0tQ3XrvH+ktGbs4u5h5LECDnnZNnJDz
jOIRIl4NPtVcbA0yKpdQya0n5V1aFOSLtLRQeIq51aH6rgSvu03m0H1BrCdqTM83kTCe7biiX6mq
XHhSzNzupXcppyym5Vq90q1ifquz8Gu0w7sRu91VRcY+xcv0W9rN5Xktoi7N1/EynKRppDVKm1BN
P2wbWPXSv4RhITgkQJX82AmTz5CiWSy9AmIDZ6zOsEZY/Ta1abI0lOU6JqnxHA7qQhAn/8KpaF3K
MH+SqY4lf0gBOWWspwbfWVznQ9uZ6lVzeCpWRl6sOqYW0FSTWmjiUh/w8MxgHxAp1akARcXa20L6
2crdvpFW6qE8IOfPr7rugEOLnUefD8e+8sKHVmvBeeyjHBpSGe8Mb264uKgAyUdOceE8/sLsD2ZG
qX9NaXhJxhq0gpjYl7OlUQfJDl9umgrUWh8XfYd5irqo1VemV+5DzmVMk+ANhCCGs1bla7i9r2G/
ZGTBhSOnJVlRpKZ5rVBKDm5Sk1SRg5RQ7S56N6DxgsmgIyqLj8VY2xskI426ssk6Twt9ZIQdgA3k
LFv1jPEeB50oApqTl4UhG0nv1jm1YV9fao9wuy8/DEXRTD6YKDk59US+miefPFjQeqgtagJahVga
lG+m2XN0H9EW5dvY5TvsUKVoi704Owa841f5BWJ0+p0Fc7IbcHut0TtT0OVWRZTu6mE7WtRcOep8
DwJTfEVRElCGDHRM7i0yDTj1XOPtg0ImsIeh0oKA1CNjj4c33cn9aEdVagC6yPeQ14/yciwnxJb1
b1mcRtu59OUKhTpR0uBFW7BA27b9ldMh8RIpSyuiG96Wpj1vN7TpwvfdwO9XV/c5K4nKmMsxxvx1
bD21BOtH4VWo4zjzBlKE8sXFF7t+9PdzjvjVdCSUUUGS2v79BfBVR3oaL900l2QF7McovQNxxj5A
vJXrMVBMgyJam8WR6PwNaF/pkidnqW9c49dgFMpDgxvlF5rKsNHKnyFLgQDN2asotsVedSJ/XNK0
ei0SFSNGXL8v4vyKWUkV+FGM+uKtxmGhcZMGNbeeUZQp3YEeugl72hT0pfpiOz7uw7xNv+GUS4Ei
pkAHSl1hsAVSfN6PR3tu6t+p8Lho+Gh8/Jt7SHHWj0KHnyinlE6fN/slw6RSzSaOWnYWx6jrlveM
NO3X0HVIKYFHtJWgUxJp7WMZYobKoNHPOs74TaQzVvfoQCCQZeOIZHP1VE9nqRQCp9avZW5/k3Jm
0La/y8BxRBsV07NqCJ5Ll0fZ0HCyMKfGOeVzTokR+l3khkAeFmt6hgxZn9s4zXzFgEKPFPOS5nx7
wd+ctE73GaoNH5YKMjuYmwHnLIA7uYKwYTSuAV6hlx6eot/0nctBmjGoXJq6klFVlkaPvzOeauSR
MyrptA/tdHqyIhw/g56uhibRoHJXoZCa3dRjW/amw9I777Wr9Ic19kfG/WnAwHsfzeqSVU3wKl/A
6zywHkc3+U6BJQBuEhBS5yXKaw1u5Y+r006S3tc6x3mpiL4rmVd95GRs/tyLJdjQlrqumsdUOOJ9
5NJR6EsSz52GAWTiguLSAOZtM7J9P6caZGNHqXXeO3vpB/+LW2g6jJireQysws8EvNebThFwa6rz
n1Upp+X1r59BfoQSUJfe1bKoWVETyPVhHzevrQZjr5kx5TS1Xr8mHlHkylPeVNd0HzksSeGHq2s6
HE1CNKssjOGz3Q/sTrcUkAmibKcdljg5Lq3u/QwVsIgctwu/0psR4KdIdDZxvOybGk8CdYXEq9Xa
Icitase8KHpOTEHBQLuIDl7vTTcXgRL3d8w+S2TFlkJUbdGDlZljt/gx96JvNG12KCIMtzl7YwxC
Im6EdDfitYhmHzR0dcfKwp4SuLEEHk8OU+C+JfGF07QsNvOXWTXzIwumB8U1r6uRracNuKrHBwAH
KtJGRtQ0Mj9shK4XpUO7WrX51OxomQ6s7qKGxTddcVFWLKfY5CN+NycPzV3EefEFNnIIiUyhhNXt
cjq0+PuukdP8suamOMh3qqei4OQZCqx8P1CcuO2hZW7Q6Oar/GWTWLklbPHz1Vkc6xAz20zy/FjF
5nFYTlREgpfWPN3dL0GTbuW2uW+VbVRYe9DecLX0OdxG4GVPqUfV02zcnYGxByferL70ZN7k6VhO
u/++yM+N0BFAczcP+flSTAraalHOesu5K+sZsdTukO5ak0mAH/U2sX4P2un6Pk/Gr6lN/w0K2trW
HRH/yjfb6fVzVNrNuajr6EqzB+eZvjJJiBvxtjX6byx3+qtlpz8b8md+TmzuKg35hoGzPvlv4qAV
oWLZCwBbEYnVLfd3qS80dDPE2EaBAWGXTeLbujkdKq7SJbAPqp0D/CaVfTYCo71lhEO2QIki6pnU
no7F0Nou2FovcZ9RvJvShboKH6HScGDXU9vnUf7Ve8PHXGfpzjICD2Btdwup8np1ltg9jCodA5QA
n0NNs79T5HFKzNx4GsGx/A2yqApc6Sl/jKLLY2Gkx3/VjZEjORS5pwgSoqwugSlLBD09BRSprmHH
kL6ikDK6KTY2ZlZR0uU633lkKitT8K8/B/Mxj4l+ybExiLvG6WlbMUP4rrZT/4YGx/bHVBZ9I4FF
6+/pQBoSJqt2Yw0Sm4GC8d1wInIWobPvXMO4Z/UV6oMPwz1hc0yzWucPRtVf1w9VmJS+dgpdTlyr
A0C384Cfq5j0qqTB5bw1GBTnjBwDIhYB0TEUb++5KDmyJMWDpnds09he39qiMwWWLYlvoro7J08+
sg5v5MGAxHOU0EgMrWjqssfFqo1XV5mV6wSt4QH/4bORwQfRak6c4eRMw2Y1odKTsFDviwmPMQPu
Jwrdqn2ich5itMoupZuijQyZ6UZIZkh+mFTKtqfc6zYPoMfBmwMxlebi4OcqWDUNVSIwf+7BNADQ
McPygbWtvKEZnuS7RXwqCbnawqC8lNbwT8QzuDOR/MTJrnKqzK+1SeefYzOtrOhCyYfIgrJFXoNS
E/kSuETHqbGydn8/hyad0k5BNmRwrXLbYxA7tmgEu/UcVodMFUcLq2atgZ4q058y0TfWmb1pHfDd
BUahpyJfSDRgKX4vMH8kdvQ8aff1KYpP5JDq6XRbpp6pe51ntzQBOM+36azNnbsvliU/W7j9TgaN
zzJHiy2CfkYA89BOxNo8J0p8oCCbSanpuXfPwIAZeSEXpsizFhn8Ec8KzLO5WCzTaosIIPyuUags
WyulAI4r47cZ0EUiryKsP5esb+1dGUz00IrMsFaKDm4760k7p9h+gaOedY0Dmtl4LZ2tqboTeFSk
MQ1fkvioXMxrklfaLqugZqBN68+Yf8ESAmv0Z2azH3GRP+fOdJD3VRnPOk5k4a5TA04K2Dx4XMKF
SZTxzbBz9SUO0Z64lBct/UkhpbONZhsMvfFbGqoxce37mhBeZYQGfDRBWJjM8TlxiJxIILfnEdRN
lGvWknxe71F+GL0vd/oBNdQXe6YLu55ymrPRYgcrjj+TqcMFmu7ppbiHQEAOqz2/yQiVFeNtchvv
iUF+eQNUewP8WT4rCN67vx8pY4eB3oRgtdpaPJ05rdfXlIBXhnqYbLpFpamr1vHxrgtUlokOejuy
rm7vwLn0DPs8c2p6tvClMZGxHolXds9Iwt1zAM3qlLHW+Q6bPenocIB3HfHbOLui7KZ1s4egCUZ4
8WJqXlQqei3rN/g4njhjHzz3RvmmJLXFgT6fj6W6/ABsUO9rjFo06Bbhzg1YUhQNCIXE7wVtjjHO
g5xS5cU+zEjE09l385bkezjGygvB5vwQVep8MzRow0QIPh1irz4GZy5WkhrkJVnOBiLMc/Ss1ulv
HlQYFazZegO5Pm4QfzMY2or1NvrGL7ss3uVQ3lLd7sBaGRy6umWlhC9+zJki7VeFBxs6s5vMO8Lb
nD602Hxt7apK6VXFn1LHCIP439NioU9Jm5QdlMPpArQars/S3vPwJ2JMc5ATBU9/JS8GHU3n3CHl
XYfGmM4cmKo1g/HUsF+hx5Xb86JjB6j/HG1CJ/y3cPP8XhL0s0eNgkMCXmSmzTFeQyIut6jXhPu8
96ynDjTCS2VCm4QB/G1dTuKQhhMRo5AX9VhjGmBoVR9rl4JCHKsG/3s0XqgtyTep6DAYOV7RpTw/
KkNhViImkBqT8XPH95AyGU7jDCGyg2e3KXkYr7vEY429YXCQ0hcYTVwAyWGE9ogPlFrlSBTac7CK
FPqg++Y5jJUPVzhuCgZje2cJq2Oa5Jysx2W4yCNY/VmBIdt4YiVm3bFelRTbitaYHr0nNV3Oi868
0u6bjZ4RmGnLpSfsm5E5druxfWLU3EIpKpAOjJN8Iz/NaVDb1wOQP0foHnJkr2kK9ltiwvJTsVG/
TAsBp4n2iFMXQImwrUtRwJ60K5yzo3AA/n3RAZX5jN7yg2kKOw/UipOU7PIgZ9xZj8YmpFTCxxpG
f1lQBXe2Zf016vI9Y3GNblLd2loBjaGqEMBS0T/RgVPFuApKYFgoOaURa7+6jU0NE9Ts/lTteDyu
T2t6ewjnBncrUiEdck7eyr+dmhy8BvKukhKRYuF6kxiDQqfYp+5mDRZo+Vb29Rjy/aWxWeZC/wQj
miTcaPZist0Pgbh6VIxyxiChNRiq/d9YGhMMBAkYnTC79VaULLPy4kLaEmRhjI3UJs0bVunsxZzc
B2qF8ib2lmxJ/UowbKgTrdBT+dqVYaru8qN6wXhkjocu1Zo12yMDPh3kDtja9Y8V+8qmPGHTX80/
9BRPGZLHHsSg9hxCuPD5P+eviCDmqtPzQ6mn6LVaemVPE6ZPNHxRDO5fZjqvYTiwnZ6uhB+mly7U
AqLVC9d8KUqzqUOS3zLPpfNOwjiYSdPpCBcFzucQHiaRBXXItJxYFdguzUHuC97EWWXzPmStclt3
GxPy4kTOYugo+pRmPPmiwaffw8MiDdOq9rlXNFAAsx191E2FGaD2/pjM8zZq7nmmzlvQcs4OqfiE
ZxhGXw/8ADhAxtFFofBEfMrx4p55gxjGKZMxPJc5NwcO3PgEcgj6CDJ7FdGcjI71JJX3yAJ+sF5e
sWLPAlRcbJdJtWlhhWKAVAVmwUPafqLV2VDaB5v85mzbw7+rFqYpprfPrtBqVB/kKZzXoE/+sYpG
97vONW+kIM2bEVTUtk3UIsqQo2Nmn6nWJfg+x4Cj//ipQQZ+FFSkhD5RnBmLLPpxUdPFoMULjJsS
w73Wk0eSKTZDGf4Eghmhwb8yvD/8qWDg8QIEaiPVW4pR2Y1hrT1IJtxs2x7yXFGixbJigw+OMZoN
xUHOytlvAbWUd4zCvmn9E1JR9zTUDG1cMsqcXXT3WVPAL0r3juTfwnh8j4R6r9KDsrJT8gZr4ORS
stYM81ttOIKQmLq0wslzgvDozouBK0pO9Wdk+1uysH0bIQCXpXuX8xO7wXIa2wlGCDFTiZ3hUXD4
umidqx9qz9R9Ph1vE7br6T6h43eTe9qbUVvBU2f0+RvlioDHvfExwEsjbcIMX9q4Fo5ZtAYtz23S
sbls8+kYqHNyC1PzIZdD3SVVgUoC7kbscXpFpbOUvt1twAH9idbAnnvuhb2fs48qW7tkJHQuqASE
VeR3j4zSURc1Sh6HBhYIDQpqpV9cpa58LIONqLZj0l+Ov6aWQnhul2cpEbeAgUllAqCplV06WSVR
g6Y+x9rAvpp6BgqSBlCBbms8pjAbsX4NT05E0jcwdULVY06AZXWZeuV0pypACTXnWQ8wTvSUup/j
pIQWPmQ31YHf0+jGwgx6KreK8q+C8YsaOOtzXTE6KEnip57uu74Kr5w3j3NohqfRYhAmWzRoFR9W
B1cqXCp8h821fjlQvnpm++9N4zxhe+5fQndR32vvW4COdFp//lR9B4dV1h3G7CjXXQ1Q54Vq5Gjb
OI69lWuvLPgeqvEihSCb3Ko/jB+lnkV7L7bb86KGcEjA9W0URP8H5CNQKHnhbOVbb6KdnZF5zfcy
AWAtfpby2AiXZD7kbIqesk1FfvYDv3B8qvDg7KzAyF/VZQGj4+kUeFjuVg4aCAKfcFATN64KuE2Q
4Te2SGY3izmdJONMW1RAPmnz1k82VI2JIV7sNt+XWjOeZnZBWEFvFj6QAyTlyZdv5YtiAt9LMEPo
2TyfHHBXh6h25z0YXhAa9Zz7ZaUlv22Og+HcjR8q7UdMMe7FTI30JDaqg3hx7GQ669XwPRYb2KWI
gutAfsP6/4EpmZ8ynZhZJabGuCqyF4YXv6Tcpy2dALd7V0RC+1ioo3OMGRPui5Le72YmWRI7y8Mx
Kp4zYElkwsiunHusccZdPI7BUltXzYnqTvnc61I0TnuG+9nVPCWgfPjhBzqrZ/t2pMaifwXWH87K
7/kErqyGnL3XYwz5lIKGpm3eSvSMfYtiLZzM1SZulGuJPv6778vXKfKAjFUx9H+Tiptch0MVkzmI
g6K6dVGIpGW49tXT9eABAfNBc1T+pS3l93i7zvIpjSGRWX54WOdfcO4ZNz22Z78SvW+Lag0bMDk/
k3Cut3JK7yrE5zsjfHQtF16mLb8IFVbbKXIpap0yfbs+knUtDnZyMpkONFT0Mb4uMaf0ZmO6Q4/1
G5p4NrVI1NEPnp86+TacvhsRKvEs1qcMADIR2F45hGYyEh5rTjL6m5Lz9evcW27KUu3oQP7IS1Ki
tAX9XHA+x138UPvhDrBGx+bHxsNmbCtKqMKnvGXaSON2u5fFCoOR0koe5sCmPOD9zEq0S9Qn1dEx
y8tgh/rJrMnBCupXnQF5opVFP1vz4tu2afybJs2L9MjCCYFrWTjeqXBsUF6Zrt4JZtMzR4w0Za09
yqqXogF43kWFusderPkGhai+Jr0DNLdXh9IJ6USsah7387Jr2sHej7Gxlfvk2kSgBllu4V5CKQOH
++5B2/BtJa+Z7vTsTEIsWACr4IqF1kxXXor0b/F5CxXTbrTmZWwh6bRWAkEHfPaWrqvuZLBTT9IU
b0iOGFxaSO2ekr94hkJrl+Ey+lUjWhoduu504a2ehoHad/F2DoKUAjA2O0gPTXNqkrLcWrGNQd59
a+IMFVHDkyeaW5XexTdRBREDEyf6tCn0qAJgwH2HYi7TwhZVQpuS7L9IghpmUD7oAcU7HwK41Chh
+56xmT6qAfoRRrDwux2xkxSMzrCFO1rMdGZNNphSuLHJMTUt8jwQI5XNUPYazynOzFXcncTVXyYp
U5/Z0G6Z0lBWFxKMT8LR20NS7vazUv0eNfMWDDQfwdMgChRAvvQ1h26YwiGUkA8TW68eSlvz2rSd
u11njStwkYRVhp17Ks4gbOa96VQPZTRj/kVLgvYcdZt0pu/D5h+8NQmG7IZ6WrgLcY14lMpu18eN
oxXVu9sE18JiXmRnC1QKAWwlbB755pIqH1Fe7pPFdN6AC02nYMIE15tcA5qrU7ObCBkyeW16xziR
3zq0wt/rmgEoy9KItrXK+QABh34oTD1PEdndcxjmPyRuaCr4HY1T0IUqbCH1bKEGTCxkLENXtYEg
MrDpWGnImdOl+8Lzpmccadj3xvfAMsWsra/vRE7ynyn4Czmijcxk3kuSocpADJgZtnzbq5Di9Zh0
iVb1G8/mzxdcHKJu/kIXildAJ5Pz6bZuhnOemeIAMzXncqiSfVEvaPtljoUXn7SN3esZOTu7csr6
JYlL+EZN344b9qKFMVInOX5GSX5YlsR9agDFXIaSS2hWx/5h1jCPoAEGxzamr3LIwsCXd5kVhcam
s+LKV0v7O7lA+zdbuZOiLL+Y1OO2oKD81NSGuysEQFpJ063VLE+VpVIW5E76KcKkvKmd/J/BHPR3
zCfEVRomokNIjZzdZGwehUE9L1jiCeT/XJ2MQ89Biu6Ie9tNT+vQE49ovwsmb9vmQXQu4rnfYKbY
y9Uzz/RPZ4lu5dhabzDVikMHsHkr3yb9CNYW/JDfucxfvMTl+yGwJHLkSX4zBG5ucpiz4uSgTwwQ
yyY0gcFE3QVBkXYgGl1fQiO/FKOClUS8i6uu5AumpRJ0naGrol5QYFzcYLzZpYPxy7NeZyNUX2Qs
LVU47cbJkn8pWL8HgB40vz/JSlpwu8sTs3Ni5dwabta37/KjdjKX52hh7TKdufeVolM2sf2VGEt4
sO25oiVLzOzngoZ3uZFlpi6rqzoQPkfgbZS/4bbf6WlLm7KpI6S0zrgL0845elqyvGKQfRjRON1G
PSOjkptnh+H4U6W6GhsjMcubSNwf15pm5htx6XO14nijNW+rTxDlAy6VQ4SOMyYRZVLiwsU+WSGx
UQCrWAQRxJylaCmGC4c+veAlIOmtW1dH9e4hwZbnMFlqJmwGzG4Luoi8ShO6Lnac5d9r+gTOWYZH
mB7i9slRjTfuScYm3fhJw5/2qCK8/thlbeqSwQDAd4z5GUyNqr6DOOh30rsAvyTcG10xbuOycp8C
9s8QkIbk4tCvlbQMwuVzoVKCs7UAfQ1HQtQOhWObIjOeDXjoP3rnokYj3AlgKucgrj9zQUkccVta
w5m53ACF7+Y6I+dcQ9e5uhdl6yDT7lfLYtO0PBiH5JS2kLHFB6FaMjaZx2f2cSY7aJMGxd65pRO8
7a72biWpwq0STWy2K0Z8F5J2DBg4EPitpBYpbo1kuUzbMqOzR6aQoI91gG/cK0BSUXtMVkl6BOuG
GYPU/xQtz8+mrUa+o6jLu9ZmlEIqT2p/d+2hPNeoHLdyxnoPJGOT6MX4Lj/CcYZFZgJIlGpafB2b
6WX1ySiJml+LPCJgo7rJXVGKQ9gZA+trkd7FnEddBMlndux6nxEC2gxKjquy2jZWMX65ZUTxRyBY
6O3EDedOL8lCeCkwQnuDTJce4noOXoED7NZRZYDjfBie0lrrP1hKlQNjnAz2r3tjlcXVPRbVEfIG
Y8swPMktbKsiFAU86w/x7F3A/upMDBlTGQXCIBtHhW1tQ0JgpOxd5lAn4KbsX/SVGQYV+3XQO+F/
1p71lA286INTIWbiU/GGjmM7gL+qp8m0d+JXhMN0Z5aEqvqueqXG2/hXQfviv4IKtYwBs5Kazwot
477umtVHFTnZzoVdfJIiPw8fSCYWBBynYytqWvWLTcXwNpeTGZaAiSNv+BzY4bdJ0MGgJDebBjzs
CFbm1Np0ECm1rvkVFiqJMJtFhZhh2i3eAX3bzk2wrYYCe3vvPNYdSwlYTqEnJMWK/OS6H33CHzk0
cwynElVy6QEz8ECN/TjndOWQHHyd2UeypVt+oQxZZIpo9BCi6zXwnNhvlXw+1yLyL/YEZ7Wdf1mV
TXqOdgspDYyd096zlgPP0JpQ58VO2E3K4gajeAsRDC3aivWL4iwVhkzc2AkNjNyLy2tnm829YCS2
pQh32dUDClpZfVgW3qVc18xt3HXZs9W+EdQE61G3M2kwhhKe3rwrjN0ODU04qTtgAR+KqzOrwTmi
Bc3XTbfhygAyLgMbhZu169tkeSR0mjyv6Ioi9HZ9kGAsarVdL+D3YlmIhpJN7Ox+xLPbYqrVxq0y
5CF+7+aCMqE8ZUXfPUoHJ509hFfyJ+phWObfSCpqRmRATIXW0ITY8KVdkZ+n1AjuY9OcXWPDrClP
fQyebd/pv+q4/tYLAlY9jJfW0pzXOqhwK9vHca4YxosxfaZlh4BE4aY1hvqauk11YWLq7qk3UHcd
NB7sCVN7Dfqx2wwijqrBhQbXtdXmIvmu2do3j/HTVz95WDjABxaZdY2FihOKF3emsVEp9G0Z4aGt
3Na8NxF/65KGP6ES2Yd1tSNs3x3qEXIBMkQmKIzJgw1A3rfqMcefQKYccdfJY+PdDFA/cIxfB0Hf
cyqERnnlOcb3xSleAjerIZ8LHYOwJYp6XkEwEAmxsFGtc+wot1R7R8ZwniVoYlSJqLQ5+6FJadoD
aiJ2OjkmV3Oo10OxoaMlPaTCk5L845AU308DkeD1r7BjKrWmpUBCFY3CQ2H2xzRofkjA2IAgDI21
mHbVaNSYNAegZHaF9U0w6uo4UuEqGUf8gc2LApt2p1TtjAcI6O7KqyozbOp1diFa3x/DBiCJZzbf
saNjqSN4D3KzR2moRx5appkeW8v7Fvb5PzJ2pukGzQxuaSFAeUj8ISbSSH/UAdXKjoJDnUlVD1QU
H5xr0aYRVGnxlGnud12xP6W7ssndfY37r8YMd6qZhCA1W95drhO4ZbstDrWcyUqBfIxnhLW0eDNM
mqiTmuG0ODwumDNWrmJmhxV6G7yoTiF9gX9ERmHHUVTO5RiKmq77BauP5j/a7lfcEa4TRg5EWHNj
YgopjqDiRVOijc29+C0wHT97ClvN+eUoPEH7tMEGSKbd10mkGn4WsnCpOjzYOjLmH02nfV/41xUK
QTRtT4pmeVqlaMdywweXSP6Hcc683BWYHPNTxW7KYUYEUvXW2YRUHD7pTc0k1+ivaqwdapI+HdZE
PWbM1XqbiN3iNP/QrMnw//Nf//P//u+v6X+F/5TQ++awLP6r6AH5xUXX/p//2M5//qtaP336zVvP
cz1Iv6aq6bpBaZGr8etfvx5xEfK7tf/B88riG7EMxC5FoDqqepBGTH79uTGHh3xRJhruG6x1R/mW
RPXyXOjfxuUkmadM4eNXwXbgfuio76Yhvmgp4mzV6CZfRq8xydio+dY0lPpaTswh3dzx6DMxbfCd
4sXyBh+6bQGcpgleVp0SG9yyppS4L/NNk9b9Xms7b9fq5giKJcr8NCZtUtZJ7CO+Nz9TtX4CKXMp
SrO94Z2tvmvlzVGX/Ju9PNNAMT73hfj6BEduqUceU1pfXoqKSrRJXFQ6qtFWaehGlv75NoygjS7/
j7MzW44bybLtr5TlO+oCcIxmt/oBMZMMEkFSoqQXGDVhnmd8/V1QZ1dJaEbENT4pkwwCAYf7cffj
+6xdUYo+n64jhd4G7BbuxriuUerHA0TYeq80+eHySxHy8qUIgQGILMuqpVvC1ubf//ZS/E5MCHoq
bTVFRMRAb/U9Wbt0ZYB3A6ftuR0nbR0a8B1Amhq0tcnedg5GtoaHdGM3p0pFeRM1nfw1bj0ffxc9
P8plkt0pXg4FM1W1+7hO70WY3oRJJO4M9Bcr0dkGxnXbX3HWsps7a2itQzlQ6nj5ATVr+YCWjT0d
EmnsyGSTzvfnA4YTxiNlnzasuLBN8YNkOJW+/+HXgZGlw3CftkEUTLuiUOIXWaM2CNedk5Elj9Wv
k101vdU6jrQxXqAyXQ1vU1Emq1KtPv+HYWh3eDPagnc5x8Uk1J45VCDgUVbwq0qX9Hp4I1goCbmK
/0bjYu4MoYS8KqzFcDiWUvz0q7ALMEOXN9FL0/obsymmF7vyjmWC9UhRQf315pVvMdsd9gXmVZKG
wu9Xi/2fPwZq/WvgfsuLkUrVoFn873894wmXp/93/pt/f+bPv/ivY/ityuv8Z3PxU7sf+f1r+qNe
fuiPK3P3v7/d+rV5/eN/NgAbIa63P1Dy/ajbpPmfgDN/8v/3l//48esqz2Px419/fUOh28xX88M8
++vvX80BShEEpH8HtPn6f/9yfoB//XWfw777x21e/Xj9X3/147Vu5gvI/zRsUvIYs+iysGXjr3/0
P379RtX+qZiqZVHKbmumavAbHI2a4F9/aeKfMj9T7RmgpcmGqv/1D0hf86+E+U/DpOPyW9WQ8bFQ
//qfp/873P73a3s7/Gp/jAOJ1aCpkQKy7T/7f49bVdGzpXmUxqjfN4OlUa7X1fe/tcVbwf3M1efR
91v4MA1PlmuvlE55UW0jyB3W0IE5RIA+JtP28j1oid/mj/88wTyv/HYPpGGWrIrUf4zl4oNpjCZV
UwNebFn49fINzjURb+f3G4imaMpU7bxTnWOWanihssdXtdu87+rzY/329QVEAarl+PrWDCGyrPEY
eq1xJcyda5v5kX67uK0Dfmsk1HKapHiblqDymrZttumg+Owvf/8/p+//NL/48xY9d5CmiVt0ddDu
Yn3e76vafmQphVa3O+lwt993p0Wotgo7HvzI8k6xkiPWRAaiJOvAUr7amM+jSm6vrUj45v9ZkPzn
iRYLETa0FKtTMnUy2co4BYWmfqRVqzYd5521/M5uu5hZm3xgWU0J2Mk3i+nIk5Gj0cPmAWMf9ePl
Bps76BsPYi3GdkIuYGiS1DpFLRiMggxjklDsHzwlnjZeaawzg8NajHDdFlmW6YZ5kn3ji5TgxpNX
+svl76/MfeitB1gM7Xmv1pp1253qkoqoMtz0E76b3kHFZ5XiB5DBMVVDgAA2wKAos32ECXils80B
9s17L0Z9mSuo7qnDOeFT5kx9A7YLn/Cj4ZPJFV8HC+o+avdOPXTWJ7OPHQgo+EyUNx4VThBc//6n
7PT5MykSGy8f1kMf7aX8J7LiK82vnGv/RfiQOQxIqXvoTgIEjRBfy/CLNsDsobANJ3WlH52U/TL2
HGt0XTdmAsBU6w49UuzL70j9c6X479FiLUJMYuM0WqljepJTTrB6eFS0l5U2O8WgaQB5qxyXf2JX
7vlbBShBWlHJX1UrT/Ooz+XELQOjBMsk3gZ9feXlmXNIeKvjzB3qt7iXcuoTtlIRnoKu/44377Ef
5E9WSX8RUeHMPgh9latOMNrQLnBMEuybgNN3LvvyjxxhgZDWsOWtrQfSP98KAz8iMNctlYtD7X8g
df+FjP92VIabvgaaHoy3loLqpeWIY8CiV/bap8GOfsSpzBkdS/dQR4JpWcRGxLur0PP2lAzdABq/
N5rhiYXBjSx7u5aUqgQ0OhghHlLRdw+yaucbPfY1wQ0B/BZJ5NFo8xfbb3dCLfc2+8kgTE6hgS98
KVlbGADrTMXWIhniTaVHwapBIKsmww35hweDgmzqV7y9AJKTJAUgvch2sib/OJbGlbCmnOsP8yv5
remVPvVLHe6mG00G6riAcoFyjB0KATlp8HMdiKGaHgmvlGhQtUUO3DOvDIZzY2EZuIdJx8878twR
UVTVpvizpbvL3fxcNFhE66hXQ5yQ1cLV+vRTa+gvMIkPalF8vnz5M5HaXERqLYezaBSidMsS2Vmi
FwcSUTsVNbffBLeX73HmEcxFpO6kOo0KUy9diIN4w5SmJE5U2WgPUWnY6ZVXcO4mi4gtMoxQqEKA
ntQk95VU3I6yhPtk8L7XYC6CslnVil2XZulKpdQi7swfPQqjVz4gn/c10iKcon3EWwKgrwvsoF9J
OrBQpY4RrGDysnnfLRYBc9AtG49qpXIbaXQnSRoodsLAXSaJcPkGZ4aBuQh+MJP0DAB95VJX1XIU
NqO0Kqi/77v6YnwPQElqS0tqV5vCJwOFjkH1/uVLz53kjahtLsYviPcRAgmSXzvyfnpqV0GBmWaz
U5cyie+9JV/ZlZxroMVgNi0J6inaHDfxFI2zN4FTld29XH6IMxc3FkM5EhI5H7sp3XiwvzWmjRwi
n66ECWVuiTdayFiM4URFzIrcoXEbqKIctuDtRWrl4HVHXEfWkupRI45SbzJiEpHx1/c90fy6fovo
Ah+SMgb34qq2ty1qdVr1Hj7S77v4YkT7IlSmGCK8G1Eac2gjMD59pxlXhsLc6G+112I4px3wSDA0
jWsjguBsgQqaJH4q4+g2k40XWVKdPLXG+zSr9Yf3Pc/cLX5rrJpD6AnKTuOyKr2flPqp17TyytOc
mSWMxcC2UQFxxNpUbm1r38kfrrTK/F61Cvwy7cpu7txyzlgM70YNLeDmUsFKqIo+xUgxv2XymO5h
LHibmP4HVbNUOdcl7+RwFpmvkKY/yp6U3DWQngjFvgeGXClf0BeSNKWkBKnXwMqr98VWmRL1ZHTY
wFxu7XMtsogYiOfMAYQzJ1J5vy2kEj+A6QHJ3rFlcFy+xTy03upCi2DhtalX2U1K72fZt/c5Y3LM
TNq3wvwoa92m8crhFZfa5uby7eZ+8sbt9EX4mJo+Rd5SNu4ApFKpkF3gbR1c6UDnLr4IH6aqeVnV
SrWbmBHl5jGOHrU1hVeuPg+qt776Ik4opNSnpB1RBVlwlUCWRrSZGa3Ztofb97XOIlq0kV5rFqJy
F3pAR4nuaKwsS02uvOpzD7CIFl4poOwNVu2ayAMdRWSfUg/uUWKqd5e//pnuqs/v5bfgYME5T8Ow
YuLp0C1ZFKh8He1WRpcS4JON2Ovx8n3OPcgiUHC4SoWcUVUuUqjnZKh2TYXUlcPD911+ESNyiXRI
lTaNK2LyO9LsTghdXq6771euf66dFsMacwMBsHJGaubUyCjlaFDMDNA0LBSx17RMfKZCvZj5r5xH
mX62adS4gExX2StFwDGVIG6vdN1AS4vT723TKektiVQwHp2BEAzaxra305wd0igh4/NS3DVr5gKp
BLkKkGmTFbK9SwL9Gb1tulamvlzPPjwbfGpN6GseBQtJXa/toRfb2NQrAA+pfBcWHvNxAAQSMop+
V9QYrBadjb9FjJpOKKO5qQIPZWyOQox8/6kEybdTRe5vvbgfbwA5tFgZSBE1xVa27mLYbUWnBGu1
wJWHLCQSzMstfKaBtUVPR3GDhnrIS5dqCdQqcuVYYfq1D83NvK+5fI8zqzlt0dmNoLC0Lu4KtzJR
+tippWH0JsYf1LXbTuFXMDJKTVwZuuceaNHjbS3xmyoZC9fSxP1UDJ9Ix9xXY35r8q4uP8+ZQaUt
en1YTHWjJsyMWuHZN8j9Vcf2ffO2aljjvesW+mKu6apAq33ZKNzUopq7IWHgMKnNQrz6nbfQFvML
MtIkNiy5cEOlvg80i0nGSp7hVX+4/AjnXsRiimkaOK41eA3XYq5fBTagNrOsjVUVesHOGMzpykLl
3NtYTDbDhO5Bxj3drYvywfa0+3qIjqPhXem85y4/P95vkXoIY9aFZV+6eqV7X4JBiinjnYkomNG+
s8suglwrOLmXx8Zw1VCesebi1Zw64owJCx6VRv++OWd5gttKrTlWmFq5LNsOYxY+5l4NiGn8ENnv
vIVY9KkJLVvYFdwiNSVIC9VjG1VHKfGOmdqtLnerM+9DLLpVPPatb3By5kbJSq2xSlhR1Hr50nM8
emPZIhY9yWSNO8KdN9yQetKogfInbPfypc9960UvUgeU5xX1eq6HUcoKmexupEqI6q06vvLlzwRZ
Md/5t35a2RJ+s5atu1JStU6WS26vyM9pg4uMHe9HJbiyLJ3b+a1GWgRzQW60RPpguKYvbXLf2lAW
9sMLlBs7Q6WcKSr1Y977BoZYxPJqKIES1gXvOi6a42SbI3zgKtznSWjNhJfonX1qEdBlYTEzdUJn
lYoPwJQNXz25Uu76Ua1273v/iyEu2XasIkPS3R7qJvi6Y5ahO1PtH5cvf67nLqYLP+SrFtWIvn1E
nevHyIwGXSmvvIYznVddjmpYar0PJcGd0M8mpX6Xl82TlctX2uZcolhdDunAlksRGqSpotzRSn2L
8h3ILBXe+QrZzq5EuUsmu4DkcLm51LnZ3+jE6mKkG7ppBRFiEHeI7jLjg58Xa9mKVwmmtNkzaaZ1
XRyzCtSKdz/gBSa+JgLJx3QrjANLGNBdLzJFhlMMiOdKcD633VYXEUJDzTxSzW66SOShCQwru/85
2c+arzlNlVPWcsfZiNY+mCVC6Y4a4WqVe63TY30RTxxBlduonM9OSiO70krKmRn814HYbyGlj/Ay
NhCPu9ZALiZ4lgqsUv3RCdJDhhusMfmrUvucoVsrvc9kH3ZClldl1UCNp9Z1uDI451721rtaBJxM
ww6e3WruGt1pQqSmiGll5hyvGRmCHJ96mE96kW4v9wwxD/m37rYIOfgwGL0Mpd1tusijvmourR8y
yk3qSvtUTGJw1FIfofIUXwOve8YHonRKNIIPTeVX67zsOFfR859qUj+mPn4dRYKjcC0r3soAbrpB
lvw8pMBe9SKLVnHElnuIO2iPXfDdKFENVtLsp2xX1CSgy1tbnscndGTYRTAVV1r0TLRALvLHVDGg
Y8ApqcpcSQ5+qmpQOraFYPNyC57rNItIN1FlV8qKkrrqGFCipwuWsCXsCWEDXfD7K6uyc3dZBDyU
6AG2S0PiCr28t9v2h1ECuUBSZ13pCGfaSFnGPLPORYlc2cXf4NBr0h1eGNfS8r8a+o1OpiwCHlZe
UxlMfPtWhf4dACV6MkpMrE0pBuyXhD6bpLooqAiwknVC2bebFom4i/S0utEG8DpIInHPYqY/TSQL
bse6UsFwB+xUw3RCnt+Uq66ea3bIhhnrALjp/vLbPdcsi8DpJ5PXQC1L3LlCGys3hz3E+n2Xnl/1
b9EmRGkpksqPQeYpey1rnvUm+XT50nO7vtXei7WRaaFF6ZMmdpPCoqISTIUVOEJvHiED3HXRMR3i
z++709xuvz2E3A+KKbfku6a2+h7kqKUzSLeDZRzDOl15SfEpQBx5+V7n3sUiVIkkyQJN9KGb14mJ
I3SprENc6K6M418Lx7cabREloGLqxaQMIWv5bacDAR4wDNdPWXsAHpbqcHvMAdOSH7apYPNaUP4y
YZCgrxtsD4Xx0ZpLqTkU8sHBe9Aoc+VJkik9D55jgBdW8WJSSdlDPBLqEwSGTeSBfuH/sZ3471so
vvm+ePfrDOW3l9KT3QeznyQu7Lev0J9XtSxdG8vnXsIiEEU0EbbEeewaqXrb18PWxIn68vs9ty6S
FzEotGPfkOIsJoK6KcXCSg123p2VxeXkRoax84yHor0SUc88iLyIScKnSA1aa8K6XqNkFthNgUHO
5Sc5s4CUF1EDT9o4GHUjdXXj4JMTKw+goy9f+tzXXkSNPE0ypQe+5EY2am+b1t8XpOauvIJzV18E
DpJ1Wcq+OXZFXh4zJXR92f/2vi8+3/K3TpnlZRqnlZa6aMaLtYCZuzHGrNxcvvqZiCcvYkOg55Yx
wEN1Eyv9QCamciTN/9gKyuRQVsdG/K2I6iv3OtdIi0ABjMiQjLKNXDPInzE1lpwwIAl7+UHOXXyx
nPCm3hI9zrXuUPXjpgteLWHm73y7i7EbazLqPqWMXSWCG9f1TAqp7an7y9/8zU6v2Es97URWyjeg
GbmUV7ykUfaVYu5NoGb5lZZhAnlrWuMOiyHr+UUct0YWukCSdqXZ3xEMdONjj5dRaR0AJVGZdqiH
A79aD1OzCZoXfGs36kihnz+tR01e26l0GilrU4w70WKUjNyor7+L+JmLJJieC0qcQGU5BiZDwgAR
alBJk44HoPujxM5D6KsYrDCVJ5Q5OwKsRdNUYPFc4rzRx1uBAwYEXhl7ntahvhZwfbTjJ1OLFK2X
D8wtcLDYTnzpAGZ5pnZXUmhbNUc+o8aaQ60YqIhkLvBXcLp6YJN+x8Rhee3XUHk08eRhvpB4cVZu
rEqcPJg7wFM5SkA1RfBcms0T2AB0qIcqxaGleo3SA+pAMzVRFBTOWOZboC7g6rbKEK8lD41edOQz
lqxt+Aq6AhmMz9KOcuk5of0i4y9fRLh21hjYwrb37iPvh6HDV1A+Mut1cnHjJXCxQpkjec/JgNFw
Qm97gG7M7TwXjiTw0y55yBUAOEP54tkB9TzHWHlUkvGXeWmrC0dJw42vGi98B99mH4rVVVthIqN8
qjiegLr3OVf6fQ7zCmgOWwt4W77i1M1RNe5qchgZO0Hcxla+jJnzDJmr2v3chMogr9gntjI+YLkz
6RHVsdtQfJkfUu5HDsPrNV8FB+5VCciWvZUVG0fSF448yWse+PLYeHNU03MXE0LQc3xtm/gu1pEf
8m71Lz6Z4cvXniP//1q3cO35578F1jgNfBsvnXS2Xf5I+nyk2ROxzseMRwNCcOU2b0ZYbrOYGgA1
GRXi6Yj0ORXEgDQLVsMTzjZlTRljW2xlT7kSSc611vzz356ojCH9Z23NGqMNtIMFldv55Ul4ub3O
xanFVFFQzmj48/4akeBT4JN3bss9EPLj5cu/Ld2loRbTQ8mxvA5wMXQzxkMAb1Wpekrpt0GrbxgT
85qpjk+YSvh4CeVCdpXm4+Vbz73prZ6wmDvAtqN7Yl3plq1mfPbsungutLQnPHnls0CWfm+1wIIu
3+zscy5mk8rGcbQCoela+CLe9raun2SlsqB2tfnOzCEc+RFGXZrX2qBhKgUgTxVNmzQB8GOOSrEJ
c9u60mPOPPlS720abA7AgmaujLPOkYKRBM+oSX4asQlba9rob9oouaaxPTPglsJvK5Y0HFKizBVW
/D2tq4+1Ve6oQF3JeXBlsJ17nkW8SBqBcw1iHRfDD90pCE+OHGk6wMhadtWePa6qqPmVVNy8vH6j
21iLAGIOyuhZuC272Pt8nav2ehsLv7R7oKw1d+ImxJceWrXXby/3nDPD21pGElNX8eEaE5d68c/Y
Eb2msvrl8qXPjO2lJFsEVS1ZWpu4+J7dwlpnnu++WEZzpZudiYHWInSMrRQ3mAZEbqNoRz/V5gn0
0CT+g16SDJzUL3Y2NtfG15nVjrWII3lUV42cKwmnM/t8uoGzib2Fyz/FeFT7b7JB/ra8uvc61+MW
sUPxrLxNbC10Iykwn/SpNr4ZUSb/lGCqDpsMjzyNBYwIqWxRtVUAW9/BChOQruUVwMfx37X6inRp
l0/brs8B4WEf16ywMwivbNh+HUu91U+XAaceu14p7MBtKW+NdSZ8H3hyTFF3dmLtMxbTZl6FVa+a
hiklSzNdP/hmtovmRH7sTNReMflTOFuwo4zY3SdQJfgJO/XGSDeYu2/8/CWAGzSvL3IfjA3LwzR+
bOuOrFRBivS73H7q2iszxZnOupQ+G6kpF3rE83Cy15DeilYAPS6PA834dZU3Wmspeq5srKl9o47c
wErLo9qU8drKYVdV1BAbQjJPmtFbe9WIP8fQxLagzatNrKTyRukTf2fCOa6oGjWcwLbETrHkHmr7
UDvDDOkq5Nw+RAzi3CkHTHhjNbA3WF34z3mU4zWUtawEayVdT0EEPCUah20gj9aNpmBHMgIvcSId
D+4mt1LHVpRvGN/Et0IBNFMWerO38/orrkby1lKhRkW9oe6qqhK3I8sCuNLSdNMok7jvdPqaOtWf
6ijrwCzW6g1yO+mDVg/JDGOqkJOD0m8mqpdMDC7IIgQVa4q83UmyHa370Oacoyk2li4JJ+oqeYti
GGMDteigqhoBuRp8wQ1wO+u4izHbxU6PNoqqryOMlcdc1tIjeJAImm/Q+Sc5USMcFfAY8jFuyVJD
fIxSuL6B0tSrfjKmLRw7iJRBIrEmGIB6eA2ddOpPfSbhx8aBpuNp4oCjQrjJhTiBWmLX0HpipQca
EH98jve17Wc3yBTNchX7HZixXNxQUuDv4rJ8Jb/9PS768KCGCdrISFWeS5yZHuS+EXc2x/o3cZr4
B+hCHYbAou8eMjlpZjhXi4ui8jQYVg3ZG/BLIFWUM0NdvAEKmN1GUhGtOdcuP7IHw//CtgrjNcJ5
YTcVZrcNUzvcaU2rbUYLg1o8uLBSGlvlIWo44O+xC48QZXG61DTrDNDPpuijF6A1X01ZDh0zpjar
BidU4/1BaT8Opm2wKiUM5pvxEFjdXu3MJwpbdm0YfemHIt2MMUHJ94dmNSTlkymim7bEpCMwDadW
O6KDCHF66jZ2wcyPF4QcCDJvdg7xIAMe1n2vzXhTmNUK4Cz+Ht5eSaFwhuA0xmOEu4TdeI8dkii/
s+89QNPKAG0pDqbvqL+03ciibfIwpHydeTGKqUPXx1NIJNuRAOlrFInjE82tKxCZQzauo/I+M/N9
XUP/pwBBQMMMM9zO+CTu9TvZThy5fRk8A8jH56YlpygTaLtqY1YQP7rP7WTiHK3S7nIOok47Tj1n
Y3m9Zh0F8KW81+jFRmnsgXahz8TIVyTdo0oW3LCzbh124XjwuwKbmpHzMwg37Z0HDXcVYvajDeqe
p7YwIAXHENwAf8Oq+lWLks8qQ70sjM1EO+Pj4OjZs4zHUzCzrvFlMHT7tevCVZWEjj3mgDG1uf06
hTcZjvv5o3TIXYIpC6TaNW1Ss4Tx4wcik5PY5ZrZelewIB1xxdGqwVGACpXR51QpDilk70mvwfsc
+q5yRwiKdaJuaiH2BX89lTcZWw+7Jc9Dgm0IpHVjPjXg7xXROeGwxVHcqfsOO6npxG/04Kmpv9qV
uhooyuQ5mvSlsoJbOf0xSENDQVuw0sW2UH/g/QyW34ARZ+86o77LLPPQNaM+f329QqMNIBy4VPzA
21dVc1OORyVAeMdfq3ju1lOI/U3qASyFVEOHGgzvAUgA1gc0YFLirTiC8kcpOr8xQz0CjiQ1r0FE
HwpeAuZCYQzPDru8NIWY1Dgs4agcM790bXVXZaO8Jw2+BhN160XxKio6ik5D6xho9BZOtjjPnVYc
K2zDTF/1RvJgWqLdBnS23BP70YJ61YbHwbOIQMo+ipG/tQRRX4O+WK2TPPnZxPEN35Oi/2PlFZh+
MfqHLYyvA+aUIFnnbshD5/WtrfZrUTYn3lGcezfsagHicFSo2vOPTKm+5x+w13tcJopHD3Qnpd93
ilzM/S0hcR8CfAND3s4vzNL8fm1G/ffG936SkV1DtT/G4ns5NNRAmLe2X2GrSligs2H+sQpD6RCk
3qboPk5J5znWUKyTptjz6uZVCuTKFZZBn5tS3SkVgGQ1XIXxQxAe5j7TDz02wroZO8Fk/jC0eqdO
MTN+ugLmvhpUae4BfaWdiubUTy7EVYJ4j80t0Xs8qEYI9F3b+mb0QWIZIeOXApoqFDhNod8P9G49
j2z6Vj1hQUsJWJd988v20IeJ45NF4sTLaXKMdupgnQ2KY6VguOdpdfg8pPrtIPcfMqaSBleYOpBf
5w5fTh8w53jyQHQIImwif+fy2vQSqx8o+VrnKfWFnXxP85f0l3m4zV9lvklcsjiS1lmSMpVLIGxM
Z8CN3ix12DgvwjI/NYwTXnEzGV8xVV7jY3eIqAo04u+GrDl4I+L392Vu96yjYLGIwFA+Q/k7IRHG
skI95Jb5YX5FVmN+lsT0CuT0zof0tOpHLKLqwD4JQkEEcyi0THxqYzV0oE3sWyN6kjySahxKwRAZ
N1qQfQKpt+7l6MFUs4dKibYobz5y1EPq3xqgkMUcTo6iXCtac6ON3QFutoUArpYey4EumsXZ3oxx
6arw2ug8Qz4qHd4foyfz0KwPMfTC+CDoPuLrYa8QnGtOGeutg8sYcnP84p51n4xQQP9TJ3svpb4B
SLfFDzJQdr3SgazDz6CzblWtfarkAS/w+nESEkrdaltMMttMhm/sBy7u3Iz1kD2O9oGE1OfEHvH/
9m8Sft6Os8NrXbV3hWF9G9PxvvK9bZopn6mTfMYAJELqAB9Nw7iykJMNyJlghUpjNpYiShuGhO0z
kmm9qD8yb8ITK7V9GzbbobfvokSYh6xn9hkHI9rGQu5vE8+edqyb/G+aULTdQFW/mJnBgEb7JN2U
NmAm1YBajfIYuFI5Qlw3/GgVCpYvnCMajqUXTFKiKjDAqvFbqWy92yFFb/ALw2qnrnpzRd2EflP0
ZgZNLSmGLbVA2k1v5gck33TbNodbWypOo37Cz2b2LDhUVR+s08Ho9zM9+Ekh73YakyC7yexJfK7l
UBwVNDipo4x2eIM8Q0eF0SvZk1+l/k4Gc805WmOmH5UuE3cQA6tdHnYampBkxNHPTARKLS14MZMg
/NRTMXGj55wmx2kzeKsim43kyRrcB4Ede/tOyWbArzzEtw2VvYxrc5gOskj1h8QrGgH2UfqGpxem
qz7OGk5K4eqHBpGbum3q3HiiXw+QFNMYr5YyVGRnyilMngD3cn5VpdPTaE/4LJb99L3Wp4FEa1KM
xrrRB3ncsm6mrM+yUnDFhjX7FKrM7ydhFD7ufeHQfIskE2kEnhTtx9aOU1eOq/5nUUliRJutQGbt
VNGeLDZuG8337X4TlhqeEiBeJPjI1bC38MJOUODJKQM4hBqc5yOqi7jKIT3RFzWzRvCdZ83Rw/IL
6bc1i3/GAClrLO3sYoLZMsZNgpkgeMsIE4xNjI/j2s769iRzCLUWQ9oiUp/yDyhKsg8+ZsVObOY/
LCBXOoZEhGDx2jTYhEt5pn8bgiw+1Ak2pj7Ex7uobtW1KTENjAaCdS23tDWGtri2e52hZkzwaftd
LyV9i2Oe+oiTDVYyAm8S0sHzPqKlHCgFcbWBf6auU80a1knby3s/MNHPd4m0Hgz4R4AUgDnBKFkX
2LjS4+2gWmtR3Rj3Sp2rK53//NL0TfvSt1N/lyL/20qiFA9hFcbRloIt6UmoqvZdBet61OJyuk0r
FT9TTQ78DoPSflwBCY5XUsJ0IYGyc5TQUF7ZN6lf2kT3VrU+KHepDxzIqyxr0+qqcm+YlY4eWUMA
W8jYagyQ+qAJ9/3Xzsi8rSwi4xDAqtu1ca7ejJWwbqXKH4g7YnxKg7Z8pDyH2mp1NknlEcSKEu0C
x01J3HveOJ46zcK9q+7D0GkBun5STKnZ1LXUHSyMpz4agydv5SAPH/xI/qKE0Tc5NR8yhU0hD1vf
JbmGQ+/YsdBRsKKTAypzJgGELdVA11l1RriF9LcGxqQ7Rs0UIpJmJhHbD5SSPkZwGDVWJ3oPtMCa
nmW1Z8WUUcOCg+Y6TTGlqPAd8CxmOkbRaMdHW8u37cT6OjGyU6TbrCHVnVeylarV6ilqtWNgeJir
imdSsI6e1KyKJoMSX5Ydg72vWdzLIt5Epf3oJwP+MzjgFX5/YgHzJdNyAN58zAlkc6eq8g7zupOl
QRfU8TXrFAWF/nTfmTUetPIuCsatN+I9je3OnPbhmMdqopWQK5gPivzDL7Qv5uxsUNT96KqST+qk
e8G/0bFj+bGzQqDHszYotamk77xm7kSPaTIBwYvFOil0ays3Fk8tMAyzP9plwmodY5M01CmFMDdd
RlxvGoMmVFBMadGxnooHvLGOlpndNkX8XPf5NlZtpvYuV9aybGU7S2vM+zET/i7KjOEh92XrQOCf
+eyekPEpjMVO1VtWCw3erDdZJhfPguOSdJtO7UNismUY7aL/1llCu29Fwe5ADe6L2INnGzxSihRj
rsn8giFOR3IVWxPpaAx4J41NeIvC9LMlwm8YMxUbHZ9ERKbp97LVH8YhPMa1vjVC0vuqB+pTxW5Y
1vJTnxYUNpvtvphViI2BHVe8GZgLm7H9OHLBqmu/9cByN3puVk6Uklrw8zRzpjb9CU7dBxc7RE7h
sfTHlvlnVxp0ov6oY2E6C7HaDr/cNPyhyvxNWMFklLNDKwJ6aWliIGMyEsrYMU1wcUwD1nNtl94q
msx1HokOVbH5qcezAgxOAKvSNneaYe2ALWzJej9GSWZuvVxrNiyUftZoQdQct4q5FN82zFc7trbz
U8tqcUqz8fNk5DdNSv8NQI4+UtgV3cDFNn6ashrt5SCNngvCuWP42cFvpf5gjNas2Gye/VLG5tK+
kZpqjxvla5N0O6trbwxAB2MwdZuyZZfHmj7cNl6izMjfFaan3xP821d5JvZeLhEQcG5k7L/iNNE6
zYiOD70CKIQu/tICYIbrZuprzy6Eg5+cU/WJtWJjs8qKeQE7RLcS74tj0aHkiBLUrjkpd5UswYtv
0s9d2hxiq7y1AuxgzWAfdvrXIaVSSst2otJB1voAUqV+a2MItsGmiSU7zO/G/wbmBJNR1ZOwhpa+
JEGOCaU/bowp0LZTkQUO3ukEUzGnczTE5LGta5smtnRHMobngrMGi0iAk+T/4+hMlttGlij6RYgo
oFAYtgTAWaTmaYOw7BbmecbXv4O36Y62W7ZEglWZN2/ec1jL7twTRdKM+SVz1z8R+khHbBxqSXQn
rrTHjkh6mx3ZT04zXEn3vebtBswK707VUSvy9JkGmeYGKeB6uW1X/JldggDXmdnF6H6l7LFzfzMt
HRStZzFcMrwTOz5NTwvCzmzp/tg617Ezn4xInQUbWLtec0655n7a63qvJ0HK+vyb6tbrZMPLjbPh
bG6ZFCyKXIt6equi5ipH9YBHrCZEA2kIuscpMeYns3cPImt+nQrpU0T9I3rNN95DVhvse5cPX8ql
FueVIOX2tbDVEdb4KaPKhLqjg0YsoleYEPdoLI4JDK8xaWs8mQ75jJsV2ahkYM9Lg4TSvlitfe8p
4omq1h+csftRUzYflWuuXtmb3bFAqjoybxYebl4KhaYhGSQ+9z2F8RweeKLhCrF0UXZmSQYTpQrM
0MyzZvUj+RwXlqHxLCG2drw70GPC6NpV7nBKBlVejcpsANM07bPmzkABya7HOLXMOajmun40hrR8
SRwVB4uZ/luykTjUJH9QZZlxARjGpdwcaPyUG6WUHOarGFzW2wZd5zOylLdczvJL66vlc9IT/JTu
kp8R6tz3ZtKNUwSyyu+sevi2C3LavdVSoHuWwYp/pnbKPFnw/NRmPtk7JC6C9otQIYOZ47npuC6t
hqzmXaSPwyPvavOnxCXAKEXYC5P7VAewuxCKrFrqmKyj9kwLQzA4iwhN0UtgPVbXewNGYCgL1rZY
B9ERooyz3nrCbp5Cy6yBhQ5m9EnZML44BFGjZA7LzuC48mTi/KG8sJ8HI2o/xbCSzzM5+kaKa4FN
nupUNQT7gPhcdyy95Wf6FLrfnDTwnGwmrs12mDzTqghK1kusbM3QxRdZW+IMhKE+133qnP5vtJxU
Ht8WaehBORlgULoxu4GgICJyrJmvgy7zi3QVt3WobU/oZEBzeeXP7lo4f5NJPMZE8S5e5aSwW7XE
TeCv96OkOjPavduCMaFi0eODQ8fmIvzWgUFwLq2yIODWEdkRmC1TxtLloJ0nEWi6DbQ+svCKqnS0
iRkckreWpZYDbshl13SJRrBzOgdOluLv4z/9iiDlQG/YSqHp0a8ZbDrf7AHgySTPSS5ize0j7mB+
WI2awD4VxnsqpwageDpnRLuC9K7Sorkt7fwjmxkRi5+gvq5CRn7H7sMXYQsdMcDTcCjqkMRK1ZMj
SSbdrW2j4obpWp3TLG/fh1Gab23V19e5S1yiPvOQ4NmhCiIWZ3dOzM0i+ib3zayUiMO4sFcHhjlI
qPwV4ZIDuglRT21285QxGO/OVK+73LHEtZy6MnCIXPSXBEMKzG2QE12VXwTbJoQLA91uzK4PwPwg
R8Dt2gFTHo+ZaiE3L7ZAprRpTaxRnmK3gXVIndf+h0WJ6KelD8G3dIKmw2E3BjK0wmnYlUuCKSac
1rtZhAITTAcCEXxAW867NtHdxHNlVf8FMVFhb28dD9t06y9V0Ry6LOrOaY4snAvA83Ylx6AT4Cm9
dhqzP3JgrU6UGmOBFlcXiPqW2PNwUcVLSerPp7Bsfc9VpN/bWmMeZTfb7Bdfs8uHdx0Pzer+m8I4
CQo95ilhBOBbuqyCEAgVz11UPSG8r7u1V1BI9Lr2rYxXtEx7cNFwf6iNkno3DjbddT1XABroAZia
tF+LoSUeeZkzf9uU+KS0xvsuqR3sNquxb0Nb8Z5GpNaP9ui7GNwJuUbM0IRjBXBF2nNjK3vXVqmD
hCetbzXNjBZTQTRmQ6UoGeI81l0VB+QNLPsCciDpKcsSMTfqwtYnep9XSOe2d1iI2Pe6bu5HmOOc
yWVJwHttf/QGQLChBjLTjRE/MfC372KJ5oNuListrhoIUKKAAng+7wTj8x0EvX28lK2freysFrn1
H4nt3VkuGqVoGD5MXf0b0cLCEgWy2j7brv7QNcZrwjgwKNbsqQY4RAv3MCTFL5mZvVc0+pfMqKTz
bCr9pokoI2oYFlMOdldTRu1nU2Puqo7VKl4uLj1TvNJIvSyaduniOGFlJfvJnYZ9n7h7XUODa8OJ
9V04V38z6ufKBRc/hYGyjKNIh3in5+rA8/NXi1SQucYh05N74S5g02BtzyEBuFzB0OOPc20yE8F3
ZI7rh4ONqYV4w2T8FAoUz3ary+3ktc1ZjXCz5J2tla3eyV9qahyR09kno8433ceQ4fvF2wb4NHDw
2fT8vaijN20wb1Fev8OL+p0aeVJO9pFPpBxkoSa8yGJw3K5Nww01f6QlBXUzwkcdrOxh2M5gBATy
4I2lJR6rTGga7ZdxaHpfSERXq35fdf1GTt/Pkk3fVTR/Dst6aid57FdkyWaxn8cyvbFL9hvN2rNB
0KzVJfu6raw3e7s4qJwXQr6T/xp9I4Ql9X6lqkWNZGLiIFWslAWdY7wZaYEfTfvsGaMyCjwWYbOH
ZvPuyuQ1lYxfQtc48lQxYJV149UECvp4+aMHkRqfs2Z/yC79ANszsUnjWDvolVd0/bNs5RW8zEb3
aqIrNr/Ct6tib5f2D0CLhcegUf7cQqDd0jyDpcFEVmpbhlpKibF08HpGOtKiUN6oLHjU2k0IkXpu
rA+nOR37PfccUDZNPU8s2DMFYMbjdLzf/QN/zmu0xveC88Obu7ILVGofpG3+li76fG34cyVuc41Y
4NYWqfFOhWzsvPV18gaFSwRN5g7+mszfmwMxTqb7OMoDXQfuExUFLr+y28bQLRiOwhheNBjJ+2Fx
nhIHVo814TDsK1FzlJUPJqLGzpISKg2rD305BlPGsEXTbjlAMnL+loOjGT5Q1u/VQEa1phbdvRY+
AhQErIwBsjnB3nAaF+LQLAN3iZ4Tq/9cG5EjiIab4J5MBzfmzuzbwfbHSmw3cPzalfXJtYeHJqG8
rIuLzdMeNfjtSvvXquNzZKxvTOtuAqO/iwcMgmSYE3DiPpm5/tyxIwljdPgOE7K7rTx54ndbL83T
c607f2J22TwSCCjA2uK5Hc27lSFjl4a45U5F6HvU/0MpY698tb5Attkn2Rv46Je836s4TLzahle4
GfCLjCoiqQxu7JH+9DKnustTEL1r7fpemHMKEYZ0xLhqWm5ceqHcwYRoZX12M7PC2s+2Fu+Lmhcd
5d0O4pDhRWM7wZRkv2DCPqmbOo8N0jxYmyX5O1VpeaziuL8RtWr5sh+7fS06ED/DAKJWuX8jiFVH
g/R6DqSWZmqLx9fxZlSpxrBr3pYErATwcxSvbz3IIj8GxxhMZtO9Gvrwjw1i9xratrFrx6QLMNHJ
82BrpQ9QFWMxbsebo5X3ineNlPZQql3Uol1ZqCKHWEZjQCXqcsm0xpnpfubpvQG1OKtUuV+zxvW5
m6DqTHrxKhTMiLht/kvjiHt5DL1oku2Zyn2+c4Xb/3pIuC92oWH4aaEd7kgcy/w2ceqL1TT8Wqbl
x46l6sDJeY0iAzFIMB480WWFnkLaf5SF9tVMDJKKKM5eEzIPgkrYKF61u/iIHtPFCfPKpzyP9h2o
t4dqyk0vNJp/48zud9FFBf1IXDK5SDmGjCn/0kQ93/RB/y2nomI2WzHpnmLHA5lR481oxsAYpUDM
yS7LiFg5Kp4vJho83Rzdsle7WEIW6RUtWTqa7RGTC2oOEOiNCZXvFFGH3tDryuNAB1pTMThH4oqD
ODY46smOg39ZFNq+t8I5aCp79CKHcEOdmulZ9GTlt4zxGG2bEO5mOfvt6ghuRp6AbOwV+Gm7nm4l
MZiHSeHlMvv5s4Lasqv1yH1qXI0W3kBbbpk14tdYTzCC7KPTjpY3kpruUcfpDAFj9zE0s5c5z0HZ
pkO3y8GvnoxId3yGNM094R9YBdQZ683M2Qo3eljIhzNSQKnbil2iN+LMBM+iSwEtEGncuuQdmR7t
G8coGfS7oc6n5yaLtpYGdce0FHgvUtr82gQbNTv6b9NqBdZaQ3ppjz1mtakT+1Uw73bFLSH93uMy
e47UCKNYAjsROD+82dJuqYTqhhSHUblQ085NagHVe7S4xYd3usw/IE4NmDeJu8et/ehES3JYuuQs
k+q9iac/UYT8WIu49oqkplN2u4qBSIwQOXYAMWiFPV2HZh7N0z/doHhwS/R20q5pKkcZxE46Mg0l
0m6sGbe2hZjv9ky33Y+8xzpQ3N0ieUEWDf5sWoYz/fLQBbKtJq+DxMJbpyK/sec/MhEqsCUICuL9
QGF32hyYuXjLXEedsXiUflQMq990/ABhpj1Z5KHzFGWspavUiWFrNX+T0hkPJGlMVNsLtxecSky0
FN/IJV9Uyp8oRNRNc45eHhl/dQ11O462NCmRMbxHkdzBokm8PjHLY9/aH+PSx57RDVdcMqnXqqz2
uoofh64HCX11ca/o/DHdpTQgAvdO8qBV3QsMPG7pGkYy6J2gWRnFQLos6Q1AJUW5eM/yaglKR5SQ
bSPwSIY4i0XLT/Qs1VNbSAvjlfXsKi0NZJ/mATtS97qy/va9pGBKF+H1BrpHDJQTXwuxsWs1F35V
jfwQOhSHeUmZBi0uWEeFiBMWuX43BFETNqnwF5QwGSRrHu/moom+ElerUdMlok69/JcqapY4Xz5i
ty4Qf6HstdiEfeSJyi+lAnQS5shto25wa2jmBjHlOtGwxqMvwKwy22+tEPpTFYZRYPZh8VSMJrc9
kJgH3Y47kFoy923L6g/NFOOEnBwIHzhI9tO8ji8I1e09IbTvoHWl8WYj3TL4aBffMsma0CLX/ZxS
yyHDEuv8gNb50JIFEkA9kqc6zwAyVfV6Ydd5c+4bgDWBsftRJfjATtSAUTW8TA1cAEC86X7IgMsa
c8zDbGpdgNIGkayO3F0E88e3a+7iruvMK/3hfBexkVGGNmMLHYS9hrm2mqdyEv1ZAzXrmZkRYd6w
m1MEo+DT6MkhVVln+nkUl4dqHbO3FTrUPoucbD9WsXwKhW4FLSuFd7c25MnV0Na0cHH9mGDwWzHy
faR9n/3GbWjtjGVovkfGCHtIMPULTDn06bEe0h1Zwtg4lpwBtRwMzt1iavcgkmZmQWN3EMUmJMJr
+hFubOEOKfXXqiOjKJx6E7LSvFyZQ6R/7DDFtNYYoKKhRj9mmbjgibiFsYu8ZUMwkFSGoIN4SSBf
Xulelr9RD9tkKRhgV+HSnaBoaJRCQ/7DTNyJzlZnTM7H0uoZx5qNnlpjMhxOZZWqrzZyrQvaqASf
jQzd7kRrSR/wnXyKeqLd9LRpgfbhg0vmKjpZNFGBXgE68UanaR46PSSniWqaCX3o2FQxk3uzZuPf
GvEZUzpxxS6zPj/rJSkJVUp2WJuhv+kJgcKCG1rCGN/lWoJ2O0/6aSS10V8mZ9zNopy8ULat7xg4
aWyd3Neuxpk5afMU2Jnp7JeWGcUcg4fc6VmprutYrgertzjU3d6JMJ6BPOkMHHmpiNVjN6/doYyy
/j1t3U2mCuVwLKtpfbXitLzWNHn/ANhWry4d0yfrns5TD0MioIp8z+HY7+BBF4ehbPWDkav1ykPl
fixpi2SxmA0U8Hb2ObatkzM3+GTMJQkWkVX7sGuGpzEhR4MyGmW+jIf6JWXi9lw0ruOLSMMXOZgS
M4zSD7plyj+LWRp7rIVxEOlz6lmaRu9bEobWMXj6owQn2UgKOwjLIv5xmrKDM5sqP5dx/Va5aRtM
SHBkVafjSzonUzAtWvwl7FHeYexYn0vSDbfKrSZsLC04oE7ykBS6FsxFrh7tYbSfJNjb17qL7R+z
kO2fcLXtq8R88DTV0vxaXD27L4mF1awQzCeKyH0Nq777MlW0HjA1VkfXMSg2VNzvcY+Nr01dToEq
mBqSprU4/mysyVXkXXvsc1P326HqPit2fPbtoEjhDtPuoCuVv09CdCcZorWy0msAf66qgKy74T+z
zLuTa6G9hFZTfBYrw1cxNLMvxkk+t1mPUBaryKvlZOLRqSY/MmOOyayOL7glMtabwNdarYw+U1uF
nFeT1KFydOqmuoypBNsEF7IP+7NjW5GX5O70Ogm7OiyOBTRPmzTxzvh9vbJuX943sxlJMAa3XaTp
FRG8TscCd4j/KTVttS/JN2HM2+tLkNV2drQ6VgSnPm+Z11fawziqOt1Jfs4vo3TYNApL9Bwjbca/
ZeoMXgyX8ETgN6McSaTQiTi75sYsgjUw6mf5QeJZfBWqmmgfJeGRDPE1G/Yb82YZL9PjMskVQLa+
OLuxmqC3MEV/GGW63kUd0SNkpfawLuEnH+8RJWBd+eDX4XBcxwR7YM2ehVcmVk3GYz3+disb0MBU
m+Ft7uf0JFXl/ufIRfpRGseXwUL+Qrlhwk+Q7/iwqDg+gPqwsMFkQI5ai494rLkFh2yvP8a96b6p
kFrHU0vFiwREj/WmNI26P2WBnW6iynkwmzK5xnVZX8Kwsim+umH4N8XU+Y2R1SBsGNVUO8OqMAbG
cvxItUw8Di7Ha7XqzpkljvrHdCb5A/MvD2oZqRcztZ1/q5z6QPWpfrariDC27XOiR8Q0IpAVpRfX
Y3MDkOQg3ejhoXOS/DnnUPoul9E5FGB1PuZh6h7i2KyPSzcYF1EnFgHJJEkXzjp+R6MBtKKrVb2v
JUB71+zWN4ImS98R0fpkuxzBDjPFi74q0Xtuoc/OLnWNMEixtJQM5rLctwjK99cBPalOuvmsiUyR
wBlH+9xMmFkbS39HYxQbhRQ7RrW6+wzt596UWnFQBKb5RJtVePLM+LAYXKjVLDGY1s5/vYWhp6Iq
fmj62v2Jc/ewcGju8kUY90RW006TmfIMeNM3BqnCt1sK3LzQBjwtjCNrRlh0JwLbzjxn+wgO164z
6uzgkMuOQ5PnAIjRT5jb8rtrGIaTT4XJfrRs4hAKfBYqW/dpqSMY0+gEUUrNVMHUC9xxbJh+T9ZT
UiXTk9XJYaB9ZPMRTaJfT+U62i9php0UToT0CPGY/WhdjbfenT+aFDcnHQxWkJK/BGcrhVkxVgeT
dwgJqsKBmtvP8Vq9J0ViPGtC9hdNOvIAKz0GmjkV/jC3pxTBfFfkqGD0Lv8k3JwYjzMRDqnSPLdE
p0aUI8mmcgzj27LQT8iTHqa/IBmFZ4eh7i8jfDqRuNZx1GxI9IPNWv9QrgOGNZyTLqR3TFmOHH9I
VsU7sMT5fV4K46yDiTmXIWfSDky3dc7X8gi6pfLaSOW7xJD2Tt+IbLTc1JqN2+m7IQcfmDgzm4qk
FD+loTX8x4uzfqeOwjCjWRAEFdEzbl4KH/Wk8hCNx1NmNj+EDzIOm9X4Z1pdxTJk+DEs6l9Yrn9d
3jQ6EwdOmpVZzyBqz+z5vS4VK/5W8etS6HhxFu6X1XggxiXdxSOzR2MqGip4uNO4lLRbUZvOcwbM
E3t8lv9EQ8VsWCjz4Npr0dPJhGjUAi6qRry9NzXwcrG6CzQs4hb5zD1EPVkgahszVD+5UR5qXOp6
k8jdIAbo9a449rZx4mbTqIAxb1NUHkLAnkbD0R/L9y5euWL1+T8OcYjVeKqccv03r41PhskhK92r
3gwsAW3rvFgFpR0GCf+20/Zc4ncgs/I8ivClMoa71sHQLjMV+6DU9lHE9IEdh7OdztJre0KHHVnY
JBDF+AA7wWnq4vk7uT1Lwiq3H9iE244yfgsiYTp2U2CufJE10KO7NP0To/PRDOPATQXfROmciyK+
y96+k7FwgCj2tlrLg63HPODu2ez0YxJ3/lAnt6zk11a5iwzsB1VTeSi2uTcPycHgOwbQfs+Ini+r
5FiX7Yk2ABsngFen2RepRDWPAmMbZq6sEa+VwV7p0N7wQOwnPm5rON31OfQdFwe+kS67FksRn95p
QEZ3o5uz0JVV0rzEzCGRCyY41gObXdODbbHjMPKia92ORF+xA1eOSa4yloO9pF+NMN5bjiOMdyvh
CDvWtveTDEdMCuOSAmCACpsifO7ChhmtvTRfWsU57M7xxQIYf0LunN8gjDtU3+E1DqP7qlpjJ2Pn
SRYNA47C+uj6WqPxrufnPrUUT2R07myFxbdZ91yzz2qJkPLqZod3UzuKjCXepA9afcEJsDYnuSSU
ivH6VEZJsGrWW6o6xn3NdyqXP7kR342kqwLRTKxsYME1KJN3regvdbVeB5lHAXT1wOC8gqSe+3on
fDmYvk33hg4fvVhp/J6XfCetRRNvvxXFUDDrqwYv1caLNiOg9oUxe45hn4mR/4DEp1FBNgJ3eib6
2KfcE+9lGz8keLVZUG95mYYVhs5y1R3M1hZ0wdXQzgvRU8pJfpbUeHbG8Zv5xzeX6L7W27eZaHaa
/LLkJGVGU2gccGM713cpo+d+rfdjk3xl2o9JJCyvY7k6PhPmoKYkx+r6oKOfr7rmG1H80dF3tquB
oNN8levyKF2NiW/GB+23Mb/WevGntMXUuxzARMNTVchuSv2ZzOwvlJ+fMFvxCJpfbSP3SUriXVwf
Zt7aHjzpslbfBe+TCpE6uuW3kcS6Et2fVfmLxdeghz8PEafwytw7GeLrmIG2XFXg9IqeQjwrEtq2
3NCuDxkqtfp+7cabimKk9XHa2TqQVebmfyrkDSxdexqVq2ELQhwsr17tHQFd36rIn7dRnT0or8ZE
FbeTb1bDYyUx/EgVWGr9z+6ihKUD2mda1HmR31r56YBmNdgpp3Z87u30haX+ZE4PtsC1o+mAl+d9
kYxnEyJniosH49vzuoYvGna9LI2fhjG5NKjNhTWzzGvcy9lgg+N1ZilpsJl3NcnihzbEpD4/9bDl
Kep8BchxJ1WK5ZsoXz2crwWORZxPc5G854y608w9GjGL6mn7lNr2fnurkmU5MOe7ODB32nig1F59
0aAqtXIHO/7SZ+pU5OGpQEJN1HBaFOhhWiOpVd+MTi8rW+7b45CnwD0dUgbIi0kEGwvLDNOucmhl
gLfLFUfqS0uS5LYrj/fBr3mcKr7p7e0xZPcUl5GvYv2D3ICIjXyX/y1S1c1RyHQ1Yyber1UuP2Nn
MzRbg+11i7rmYITFjYjtaNdYjW+VXJo8Ah0M6u17zHLrEGnRYYnSQJT2m82RkplJSngM2m08PQqr
OMui+8cC0MUY+4Pr5MftC7t8RKxa3rfjFp14z3njuVHtEwZ/ZUy1Wwxa6rY6ZATeuFZ6LLsFr+3g
DaLGnpqfEfD/rqF5nKcCQpCpdlUlHgms93JO42yeDyqlREkN7HdECSxc0ouI/WZuLkCJCp6s7dWu
Bmq2YTzVCVM9jPLdGD5wc7Z8962vMyPLo/Y9q9VTPYf3lVQ1aUoGuTVqav3EAniPPPga2+bzovo3
tmgEp0K6H3vjfUqb4wyqHY1le5UqcR2TAQqBKQifsg8L5rcdNbHCzJf/xegU7cKELZ1Fa3y1ai6T
zg4juzDAskkfrexQxuywlO5xcheTs77qPCtt/dWOn2TkHNMkfKcmu4cR02t+gB9MBLcozfd5kyS0
THF7VL2rexM+qUOdURVYGKyHdLNWpjuibZOgqxIn0Ar1XLbjpRD9Q6Pkey3hIE1THbSL8d+SD2/l
WvKKNdd8TN5kkV/GZvnDePe9ras3PcrlLlyHd9gHRw7wa9WzNqCRAr+a4Zm+5DfWw1+4PK9Cm55m
er/G7G/a2h/y1NrnuQH91kbla8fmwv7Zg6E7BvO69SDstSMdiX3DCd/F9m0jUuMCHc2bpTXY7mIK
jXB7qJKWlZU5oiNbJtaLBr3FKV29Yqx5qdX62LgRDu6ZHb1kHg5pot2YmmlHKqvbzAHHrpxi+pit
/WWcq9Oco6+4EDVcUrwaPm9x2z43k8stR6IGtzIs7woPbMMnUbOYOhvRoS3i/bwwO3JyljlCQy9w
KfKnON3emfIzSM870vIrvs/jyvUmkLZYlmEmFzX6gjmDKa4YINrxcDqDi1k0G8+WmJ/hlTNJRnql
s+D2xi7blJnkJ5QXUxO3cUWoTFvt3WUfNB/ys5u1bwx2yB2pMNLpHOBoQi+NaA+qAwPNjhFHkpx2
SR4brHclfzpNY/TCHWV0yIs0jdcw53M+ROJBtMYzmGPu4cncJ13+X0hJJDlzYkcN3rrYi1+GcGeH
bNqDZb0M0bQiHluSL2hLbFwt18fafYVFfywK45sZjB7Egl2b7XNYQfyqw+KY1bhreltu0nb0lrB7
QVDrozSb34JZUthFVGVU9o0+PVCEsa2ij+dpaIh86p/CInvXtJzti+FvylcqVV2INfCJdXsY65iY
lmmhz2q1QEvG31ZnCGal7klPu/dt6NYorcdDnm85cP9VsYOfsNUuxbSejUXfzNL/YRo+ZHG9mYcP
Rm8eS1U+IXUd2TbdnjsdmLfNhTgk05nh+Ivi1De5UbfXu4CLIxx8TXj3a+3Fyj5d6LyMsirwwC7P
Aa8+xSbWKcjlOfQpAkiuWxjJVk7CsdzLJXxyCxM87ng2quFVn+NA2a6v8JLhimF5ZCPf1p5WTv7E
vtW8VbxnqYWfIT5TnHRmcbTH/kWom5hKQk+KLxwBwdJuzAHroaI3RWX95EtHrdwSbbbd/a4g1pc9
xHI6x1hUQis5b0YYvEhhjyydhy81rTX7j74bnkh0ychXyav2fcn0kxzSbxIVjiG+phJnRdkX1xK9
prGfQl2xnvnTpw+xAu5VskHbMQacG6bTXXTJFtcjWcZiLWlenftEKUXJuie8xk3kwbb7B353e8yq
7eHnxefIPY4omUXDhY9HiyTlayS7n5aanN248nXkioSw/sD/GwmD/bnNE3pFJN/2PHxDRwzUTtVY
bQ+0sHf4Ogs/ShxPm9ueKWhPtCTPct3h6IkOblmPu3wDSiOa7Ew+AYqrnD86tYuvCB65xf1jxsMx
HpaHiAwPzNUfbiweI3Pi9xBwJvuCsc+3++Z1+7cpikPBwY4/xJ8ZRLRp9kuc/iXrMNDzo2Gh1S4z
2mhv54fREZfGNI/WYvqdjUm90l5yg/dzQ+ZZH8PmCWX/amsvrNftb1PUWOVYnZnN4wGZfKOVt2R0
zmHNVr4KxVddFns5uH5dqqMTzod1LsgQ1o4xHyGbktnCaivC9CXnYJkdumwiepgLdFG/LdLdWvup
Mr+K8YYpBJ+VsVuNDyMKH7QsPEwWNpXRC8sPq0c0o8vWwlMjH+z+l9mJVyLm8u3DiWfXNPdwgvtl
/EsIqM8C+pvF9Hi3ph06tAsInAYyLD1J5+XK5rQm/f/zUaz+t6/v26U+1aFPZRzrWEeQVKHH8Uld
lk+DJDh9LU+d01/CTCdbgFMjrntsW5kb1FHGubVJcXJh6M3gy8oc/Yp6glxsf/GzztbrhkZhmRy4
GBa4hlnD9omyeIdnPrQ9x1jYUtj2Sh5C3Gc+u1cVACmcu8yfsIN2qRdCX8zzA/9l2LIJcjH9jpuf
mZcjFeaLyWNluiyVUTdEfHLR8bBIPCsidHH/0fkzkKFY8xbNlkE4RjhMRJBjrw4xTud86Ng08kga
TBZc29j5XdynhzZrJuZHldi1C4eZTVDrjk0pogtcnAcJ1jSqrEOSVmTQEjdHa/jeFRZuIfYEtqPM
JUYYpMTBNiw2dtRBRen7bMh7URp3fpCZQsiK68ctpSbOs30yaOftAOLDpZhid0OyF8wuoNawSc3C
DB3NYND+W8PwFAn1SkJtDtHGMf5Bgfdw858jRv4ZR+v2lOrRjNAiePjo84lCXLa1l2l6jqwRMQ6d
oKpQHdv/CnNzZlNuQ773twMvvPGa6rW9elbbF1vilS3b0g8ziZsM07kr+j95XqxHY0o5FAqbbZeG
7TURRt9124fM3J1Ht8AJKz6qnAQooskelqjhj5iTT8GJDXtkxryIxy0dpWTHsbyoSD0Xgu3s/1F2
Zs1xG2m6/isdvh70IIEEEpiY7ovaNxaLFEmJukFQFIV93/Hrz4PqPmdM2mGecTgclihSKCCR+S3v
+3y2uo9N1Aeu1v5ScXpvzCrvUP86TnKfZI+V880yfsZdymKJ1525qs0u2kvCNOrQevfQUfpda/Qf
HsIJsKDyjfbVGalEptqEym8s6B+PKG8T264fvDKLtlWPR9sImicxopcbJPNdmRT4SktLIoxsui2D
d5OXqSymxxxFKJb7YiTe8Kn72oP8bk8Kb4mImxdR+uV3TdYIqwzGsK8zv9UprLhdebFlTxmhqFq6
Lg2RCiqwcq2PY3tktEa/GOfIhAXY0mpjMkU0Jv5u4sq3Q1yEKG5LJ7r1aXHvmnTwyMZFS7M7Jwuz
QN169FbXjjsZABom+exTHo22tZ+br5PZTcmqygbqu5FiamNrNCcZtdbDrPLgDBrRuAifKHRSdbCU
SYXr0XReupCts2KeIiMUUNEhQfWziFEn7Xdm6r46ng9noSIuXbStDxLaLvpfusHAxUUR2eY20Jgk
KK0wWzDgHjMIK9bcprkV7RPHp9FstlCyFobvm+Uyc2P1pVRSHJMk5wS3/HiH8A8FZVAiU51GR2df
C3NGp4xiiz8P+y9KA1j/nXUOnXa45Zyk8KjC6q4uJutLOXQhnayMgB0K695xK2tnxky0nL+jXjEI
xz/ylWCFgCLZyL6nGMDs8uBm1Kx827JL+UPyjbwpXdT5cIECcxgoVmTUzJdWXOH5NHg1Cgp801Gv
8icpvePsfBu84pgRAU9UaIyKSFihP3XFbeaIgAmtWGs6VdxR4qCs4DhPasCi2iX7+f0UmfXNLHHp
at0G69+WyW0rS3e2MwW7wqQHoqM+ko/v+s46ebZ/1Gznm1Ppa9ePthYYUC32L3ZuLwROlaA0vlS2
esJ9szOlOJtNsjNtbW8Tsk2d9jKvu7lE4CJmXhgGxXiEa1XW3CYBU3oD/ztmHNxCLgebGzEHtAyI
TkkbF/WgWg6linK9bt0YXdvcGr1xZiLNAXtEsm38clMn1ZEljkPTKp+7UNsIpKxT61PVC9w9xg2E
RcrPV3UgvyROAD3PoDhqgRpgfIadaLeNiMhJxW0qQaCXaB1CvrezkuagM9Bgz1lJLiLbn9EIDqXL
HhhrdA+2FwqNvIsjavnOcBy65jFNBkjmhDMoo8+diwcKuMlS6vU2SOo79CoIUzHnpnW0nZxuAyXH
XZajVS0wEq6vEZhp3viCswqfxR4o9+VaUuBkTxt8FUlFVyY8uln66OrFc5cnPDDe9zBltEw03jrz
OTGU7SYLnXsvbs9zIFS1clxaQ7OKepGvB6W/zJ86LsWjOYLSS6xnbUg2usyeVD1vf0FzSj2c9Y3S
oD8J/eCW+U/PKi996R/6SF0oCiNMSRQSMtbHKG/LAmGZoKxA1k9kAsDcehu5Q4mqvgZ0s0k3L9Sp
b7qmQ4dv7OqxRNMhNdwV4TfuVgYWxsDB22y93lg1U/QYcaJDItilLI4ZJGhC9klRFZBfdRg7ze9O
PH6JnGTfNuGjF2a/UOXlbPfJPgEIOJINombbx4psWyUX0aD9x4+CMdTFNkJmZLjFa1kOYmXVXH8Q
TdR0omxJQ3QPzXE5s91VECOkZYiFLdDcAOU49HpCWYZM0g3rk0Ku0TqcyJwIPwqnpQM/zE4oPOAL
0bNr1uO3blQn9Me7rgVG6Pdr09Fu9ab5KnhXfTJM4nHaQdrrXIKxY9g1Glq1JttXI/OdGs9B2NV+
6xv/PvXAEyC/uSs0ODrm6JDwtOaO0hCi+zJ/yZAfQKaJjxEi5kNm5JemwJk6xIIGbsyE3jS4mPTI
hGq+obojbC7zO27+BqFLsK5iJ77M+Oaadg1PXCsWxRRgsy5Q1WIHwj4ZIjcMSMyn4K2xnEsTUHye
ILtVWXaoe/EVxfg2r9JLab8QYsyLNF4OCMqGMaSPog690H7iknucnycu0XuNvQ2JW7urLJQ9aazu
ZJWeHW59O5MF5yfNJBXrvlb5TVgNX1VFGq7ZgXFnae1jaoIBzezVvA/5ITOfqfMITPlp5TwHwYS7
3o12QkcAX1bVndH7z00VnxHSPCRl/s1h55p/XXCb0LCdzDIgYKC50ub0HbLh5A3uCnPJ0ZskDmD5
LTdDGCVzBZx2/NIptDc/d7cqtkmMoRikxVErGxZCJm6huzxjP0jXbo4vqgqqQ8h8bm8KeJ3SRi78
TIOBpNUOdoz2jN6V3l+11tzxLjDHbVHUp8Iflu5Uz+PevWLpDeJVl7Y7y4BAdnhoy23MfHPiMjrO
C5yc7ykmvSZs903jHBJh3eeClxq19cKK2PxljQxOc6cLVf6NK7KY6w92jcsNlpPcVk2IHlpihCYi
pquNcNXaxHoA0k7fFdhJ5p9qF9k9BduN5lN2SXUUvQpyQ45ZAawsnWlhYCCVAFX7+h6EHGJeq70t
g+DN6quLgleqing1iH6ZBd5pHljUkGlklb3Vx2jfxdNPX9rP7pzat+ahzHsOniH6IYjA04zXzwgI
2TiyJrfbo/qjF4o42DCzZeSFOydWlJATOp6Be1Rjs/cp1/Pg7rIgolShHAKJ3PllOln7Pa6y7mGq
PfQiVouTMtwro+02dulTSMsPYiyTZW2gK8zFcBtO/WJArbJ1xil+c0R9Mkp/wy73ZqbkOm1p3Bbo
1RcI+EsUDO22B7VQ5eb91DnozzHrHTJgDl+yOld3yDVpAavxrhEYh9JsHqyQeS9TE/nLVPnEOb1H
ftkKjCVERpbK72XY/ZivASzNNtTUKRCobOhYvwY44Yi8e9ZRNfqrkInXU22cDacWeL8xydfBsBr9
YG/b00PNfkFbvcTLg5YM4QomIfd7aGn3SdrvIR4t0lzR7TTPPr+na8N9FdBArCzC7iB7VFGIHY98
Z0yBuDTzoBC6MZA8/AD1eyjXaFYV1VTjJ7aUtR+GN13VHurwR4Gess4xzRZgcE2pnecddWI7MpFZ
xOzbqm83jXB3do+yWWXaXWJ4WwgCVKOM6FFqyTPm6sesS9lWMf6KakdGdIsz4qCnFJns6hs0kJs+
bJ7tlEbTjNTfOgnrqpcD8Orse+khe4xsZO3ts554zToMyktbAjlsKXA0fnRwfNMkC07UNqpjfWPU
FMgjWzI1MD6WCnF633Gaei0RiTfO52jofvFM/7FFaUxHGSdDNt1UhckANqdgRkAFimzSNlo2fgvG
4EkLHPgb3Wro3SMi/Ye4nR57w6EwM3EMm7Iod17mtTTBjKUNuW6RM56XV2wWkJ+cDNqdTvWuqtDU
IsXLvmhdVW46Gu+rzgLn01rasO1ygFlT0zEvvSpAe3lubm98rWS2j1dMBw+H7ewdgayF7BS/rm55
G6WnIIu0jvLUyCB6W3FvaIMnOIQ53iZy6iVeRIxu3fRDVZQ9OnQG94Awpme/cZEPSQvI8NArDmzP
OlTI3t5yy+xf3DYLV9Ku+qeKTOUOTMG4s/O4PnRVTwVNRWqaC4OHllGcu6CerB1+PuqBHl3QjW2l
3koEZXwwLEoFVtwiee28vtiFOiQyxrE03QpXDlywkWZF1ka448jUyue4IQokQ5bEkzVEqUOBB4ic
scOtL8Jw7fa+vnXaQD+6CA+IB9IOwU7l7wvqYN9oM//s7K4+qqlolnmoeccoBiSTC4oek/DDL03W
9qehxYddpA3au5RmPBVjdB09YirikP4Ustkc9Iw6PO38Z0aLu2fSp2Y9KaXd0pU0D77jJ/Cohdjb
ZfVQWQODY9y4eUZUUCynHLGgTrxxiwGRAQqVfjeaBU3nFj1hSWtkkffAubhykl7PztcsM4T3uu0s
PUHVLPCB3pR9EZ37xASFnJvJV11zIiLpxvyRC6Xz6J06gOhQheuhjn7pvLcLOmLDA5kReOSASp7j
AvTXLTQEOXaDJVWIGsFMQCU1dSKMug70trm9Y/S5v2ydlua0Th9uKACJB0iy0IJT+fUKExyNcOwX
JHm8+mXU73w4Hsth8sKDBdxjW4Z9vM/meno4ucMvo5ioVupskwQbgbMaZxdV4TIVBE8cTru8wiGl
1R0ChjqCqxQGU71DsNwdcssfvxJTq6Vmed+EkNW6K2Nz7zlOgx9zANolIumupV1+tyjYrRDlRWsI
RmmwkK6Ntn1MlcLMDO0wqvQAdTIcDiNARhj1Ic51C1Y9itp2UUZGukti417vLHnnCpBe2kQ2oMKz
lC7DQYT/AgrrgSQDe7hvPdUjhRgEfWhUCifaSH75JdGihzhOnjuhy11UzdOrm/I+7uWL1aUtOyN2
M+yDMOX84skcjAiuhZ7dx0bGdI0p1L+NDCleOIXKWO4DarHckkwZlKWz/I+KjFSrZdFejELcBZNY
OZa5n2s4VAV3flrcJCG+kym4TFgkpIdzm64ZeXNQ+kDN4+V/FGZdBH6McVkI82YuDJWD9dZSfK3c
9LtDqXVqYnrnRKXjXH9lBeCH69dDivut1arytokQ5+FNfYpn8pipnkwszYtGVvUKT0ay8g3q51ZR
PAYF/IS5VuTW5zFNIRBm2ywsHiw3B9+JSClJlgDf1+h+H+OmnelgeMCQlvjRKkZ8DR6h+a4CmoMg
Ge6u4Mz/fB3+y3/LL/8CZNb//G9+/ZoXVMj9oPnwy38+oFnK0/+ev+f//Zn33/HP7Vt+foHj9fEP
vfsefu6//97VS/Py7hcclsRmd+1bNd6/1W3SXH8+Vzj/yf/fL/7t7fpTAJy+/eO317zlAOan+YCf
fvv3l/Y///GbMOHv/ufvf/6/vzh/gH/89gXNVPC3Y169vfzhu95e6mb+AfrfXUNXthC6YxIN8vP6
t+tXDPl3G0WSI3X6Hw7snN/+BsqtCf7xm+n83RaGNB1DF64uQZD89rd6/qv4kvl3Q9dN3VUWhQDl
Mi/+/17du+fzP8/rb1mbXnJsJPX8g9/Ri8HYcWkuVyeV6dqGpX+gw1qxsP1J0/zLQFVsYVVUvEtP
Teshr4sFHvCdn9c3Bgn/ulaS8VJDgb+VomUyA3q6Jlz20UCGZDXnuGdqs+EA3wqbW9TWnNUYRvlU
IaB+Zv72CV9vBv+XVjTtTRAGK7MayM0Ke5e7OOkRNzVboANdYa6coosPenfxXIXME3v5jiA8vQnM
8+8e1r9vx+8//nWE0v9gXq8fHwealJzduq2Itbk9v2OmV0UAGrap/ItuIM+lXYqOyKexY7eevQHX
B45iLSZNQpoIxaGGyJJnQ70akY8+m61zMCPjOBhgIXoF+Ypi8ix0GD7B0Yr3yOz5KoWrKI+7/Mty
uQ6D+91VNlR4G6kS0M85ygKVQk3k/MP3TKp8yMrw0cqpaSf+qK08gQHZTSHMdOOvSQ80xGfTC4dq
tcNHbiwoMEWfjHiU70m88+WxcAxXcA/n/5lX+O9vYhAOdekbdX4ZhDueE6tDTT30P4SOeYwQ2j85
GoMN4so7gREbbhkScXSR5B+wzSDgwm2k2tK/seBanEcjDxEIbLoor0/EQf5DQeml7LM3Ccd4GaTD
LztJkcTrCvtzNKRbl4ZOFbnlUcO+rDc/ZFM7N7qnW8cMWfY9wQL9kDAVGJ51TjQLt0PVkiXaoyq3
usTcIVz8LQRU1rHHXbl2J7/Y+abz65Ol9p4Tfr1Lrk7HXum2BLHyEXCPD74eKVQmF/QF4qy84EXV
XU4qVkMTMUfAtEaGJByy2g7dtolkVOVPrp03GzNOss3g+uu+BQ5lK2BCPSOcllEL9MmxsY4NUfQJ
q9uYV/77N8NwHQyUtmTfUtL9AO1GAIIx2a2zS55imePNWfWafWraoNtAnwi3qadxv5NinY61eQzl
onW9hzT2folE5LvWeewLzfk6NMmRQjsDFIngbLsPKY1zj+3O/SpNqoZ/fY/leww399jUldSZy6iU
bZj6daX+7kWZIuUWVpOHF2VmXzXQgNjLI+euNuVbRaL6kGraOpk05xivM3Gvg1J8aIrqwayS7NyZ
7rOlpaQ687c4/NbaYuLjrvQEPhS3NJYyq56CKZ1e+obZVaN6SIoi3PajPGnj3LexAphmPFuzBY40
5fguCTm9qVYnIpthCQUJRmrk4bTqvUVVROlDHWak7fVJL+3xjgruth0cmt4VFTNS9T1zIyb8v3H1
yX26bmvvHi4VBRvIF+ZbB6eB8+GNRU9jIQBpHGqPOjoPMYiZqbGuXaTb/eirjRAdjzjr8z28qO7s
F/ZXHM/W0Si5D3/90D5MQpgfGtdhOKawXAe5yccjKDVSjY4Gnn+/6CTuWkwVRTUxfKTW99hMQnT8
h2K+TlSGYt9r/lNoa5RzRNdulKZe//eXM98VDkSDE5Zz+f1u1iiBJEmz+lu41byEwMfgPlVsZAnt
RCxGSxugKcbQ2lh2Hosk83lcWkpJD9hquG2Q0n1yh4z5cbx/XCZ7rJSOJdQcEXyYa+CVg+NrhTNQ
uh/vC7pTZzhrB8SfSRdsNQhxW6dGC+sAqzKrTp1cgCjP0byMIVAjkS05ZycXHKSFIbEHaVLj/IQI
2NB0SQoll3DZhkWjTfpOBOlnk8P/ZLURqYA15uDS52c9xyC/eytTVlTBGabfqnkDkA6lKqiNAEeT
nVV7Ka6EMlyiJUxuiniACO2sDb2p117YPfz1s72OIv1wI/Hfmg6nlOMI4+O6F1brO9DG5G1c2dHJ
kph+fduQPaFMRNIZK2RbOkpHwwdPCHlLBl26IaFDM2ZbyzyV/W3c0oSK+rM/Tt1Oi3Ju3uDEQHXz
dVgEoElov2haQKaHkXtnhpG8JIH5WUTwx42OpWnapjBtW59bZ+9vaanXbtCXhrxVONO2buhivG/i
nxNU5nXoDumGXGQ3jnn1xTQfkGtVZ99L98oCejuN9D+yGeBGWmyRUnhibzhBv/rkXv8haDHN+Tab
SkgulBj3/SXqNjMfRxHKW65iVXk+MwEat9l1pXXO4nl6k/dDCVR4RMQhQ5iwpedzG29MYNBMz1Ul
x7thoO+KhYoBq3267qzMhUSTF6fAJ7hMSwd4Pi+bDOkcIDT2aN8a6Fn6+pOP8iev37tP8mHIQ+uU
aYd7Xt6m2Nz8IDwIN/okOjD/9G6xFRKJCk7djyuTzSyqaLMat4bbJ5c88LFX9IKgLiKphhlRbVDw
p9Qayh995n+LnQgjBr/rajSDDMAnSz+I0gWaCY5Yra93iLbPIU2sJTxvdyPSYhv5+FlSs1l0LgOs
RG/l+0IVL/OLS/FaP5cySo8yqqoNQdNu8N1vjWlChsy1U6k8+gQpvo1UMz95KcWf3V7eRZ0jiWOb
usv7hVJHJrVpOzJvpWE2j5HufhEzB7arkJp0gMEXus5srErBK6j96odfQPRtbJCY+SwFNRSQtwkA
0ydDCM0/RLWsXxI2g0TMJmz7GEtoVjNgm4O5kSnnRH3IfIQy4iPLMKxj4dyNhW0cYcYDRcTRcClj
3ArkWtTxMxNoMBDAopXawW+lfm/ybfPWZ8bTj8Ruo4tXIz6LCwcfqsiStdNBsZ5fgz7kVGEKsHWk
XMlA4DkojVRPg6Ey053jjPPMTKRXufLdp8ghOGnSy1+/t3N++/GwIVeVwnSF/SexwWS5Vm8ZNaby
ZACIjqVrk+v9qSl1PkCH+KhNxRZAPGJpGTgb5Qf6jDh1cfDS29dyF+UNGL2AdiYls/rWpZa61ENj
pCIcrFtDGEchwUgboZftWkBYtQGp6XqeRiVsG7+nUJIVr9c7FlXGMYXrcbbL6I7ifrGRAQbxv/7I
f3YskPs6kvTXdl0++/sViDcQCmzMR06LpwhF79J19XY3Kng4HjjiRajBBem8nCZOPnwPW+d10vT2
REILzC4wb8JIvdJl2Cs3D45+0j8mlXTW3YRhRp8DqQ5DaVXnAulI+RIKf9MWhXP86w9hzvvph7PN
lpYkfrKUwxOcd5jfnbJJ4U5SK4Vxe101PC0KdKWWgnrpfYY+IAe5xnOiUrR4vKjaV/o9uqB8b91r
Mh4vMJ0BI1aMI1MhXrqsTqHqAuqmPyjuu7al2dHWyEniMDqxJb7YlHMZyjfPgzGaHfp3VMAdeUgS
RNgayOr/+vP92TZhO6ZFHdRWlAXt+X393eejWjb4WFfErW9/C4pZY2XAWxqZMNtMuKqDOSBjfxVH
ve2/Tln8VEWte9fWRr/I0/YuKD8PbP6Q0pnz8UsFx5SG4s5/2LlAUJtGmcFfwHO2pdXUH+0EELOW
gp/oHGgrtlqFjGr418tjIRbVm+T7OPEaD11Xg54B5Op1X8dm1su1VnCTEPzdaRg/PlkdfywhEPRQ
5iCCJIa0qCi9v3vNkEs3DCDJTnNq3FnNPpTMZCarDplOGGO8mOzXKu+8o1Wk9OYIt3Vf3qQWOiZm
IQAep914hni4Vz7Q/79+th9mE80pAKkm1mtCRMlgnI83soWvZk+RZEbxvAvmnm6uJmdmhzPkmioS
KgqEFxAwGegOWqf/UmYQUucH7qnxyQjt/qZlKX4pbPHV8BzvUNkgKizElLLVTnVhQWfsFr7uUXhm
HPgtf9XymusDVV3XsTXeaUpjmVjbdL7/sdu8uhiSF1Mc013yYjBHCqhj6+xVCFHrrz/8n4THc/VP
kmk7jmvKj+WTxOqlhs+TKYe9Yx11x3/IGBlBjd3A0mx6yTbQW7xvWIrwMHt7NZ8CSSzdix99cuaJ
a1D2fhPhGiDvkBVyPRx875dJEDW9pB8aXKQitfXLtN0XKftbjrMThCJq2WFXgdVnBjDUVEbd0mUu
ArEew5uhYAoOPr5DZwtqFrqs6a42i7x59jIXbmt7V7RluAXjTftXf0oKu1/bDqCO63/QvBVb0aQQ
hGojWg9NeM+MgnClum46Ca0DdhhSaO+AKqzzWdTZ5mG9jQvzAQe0OANmZNiDPZIo1iiSMUlRpofb
pCsI6dT0Bl2s1FC0aHMp2DX6yrDgXqGEue6JmR2/JCH9t7ASNwkb9Tnw05VZtrMlFyi43zIFDwWD
EvlL2zXizEQzvK3DyEvCMA76N99ce/Q3XTj426lC+RgHqX1Hl+8po80EsewW7kX6M5PJrebHaxV4
9aXNs1NMwnTn4yAbRl2co0aQtkkcMIXrHaeKaRKAJPwTffh7v6MLZPHk1p5Bwy6VLU8mmkWvXREe
plL+svSKupXX+Cs3+BlmvfXJnLs/W6eU1eAuW6TpGHXmwOF3G3A6FyLkwDqFb20dBW26VNoS9Znx
09FxmBvxiL9NjOPejUpxvu4hTltX+87WPtkwrvnNh3XKZERqojgNscBZHw47RnVOJirA8IK7mjkH
2Wiv2zkXKHpoO47qdtdLuB5vbwaQ9m2L3HxZ0bt20+lhSHR3VdXNxgN8Q1KP5Pl//U5zSpmcDbqc
U/ePxb7ORgIUuT0nw/Ve0Zm8GDEolUHWybH1YheyCZ7LJHVhNMIVj3U/PCfB7ASzP9v651Po/b3i
WhwpLCpjtvuH/QUTUIuAHemysjWezwDaTwc7J3Ddeal7owbpb66npy/jaRcbVbQKQhtcYD1h3plq
d1fFjFsZpszbRrlagPaFftnqyf/+Qh0AHuD67TmjZS98v8AQeppZD4fpUjYMrGD8sJ/WxjPT5DCi
F2X1JCbI3wOpQUppcWdOSL4CBYwDYAH7u81UKMf8ETRolIO8EIjqA8SLkb755Nlew8H3N9SdA0WD
tJa0xfw4yXLsmCdDTzm5BLZ2css0P2HCyk9KjJdat0/XPaq0ci5WYqMJgPhj+i+Xhpy99u6obuIE
T/kAtoMxYvAZWqqA/yrEzbvAtUiiEXcC1U+shZ47Z2usxUYlrfFVTb28MYfGu7OoysWuvsoNRk0h
owF7PqJSdbPwKXVT56hqgIOZ+SZqhizqZsXgLpSFX0zcO+vCm/ybxDYeBtPJsQ84wwpEUvGgd3G6
QFLMbCmgFZgFQkQdIbHs3lSom0TS+Ht2ySRsi73dNk/XnKCQ3k2loe4BUUCNpIweRZ7iMEUEueqy
qripUOjS2Oj31McEbemk29kFPN+mKLyjY+tvZlYG2yoa8o3MJ+tYBXZ1E5T9WctxEyC9zO9zUGx0
ICJKp0WzHwBRYAQdzJuegWQc6bVzaX3L2SbaCIGTc22Vh8VhSJpdVlwq3R4Ojp32zBPLTrTfoaFG
eYwgqsTe1Y/TWabxsWoaJFxBR7eZv4I5h0ogiKOYSydK3hTWpQszbROqut4La/ye1CEqb9jirMUa
b1kaF1vmDjAxaQjMg1MxkEXHNhG1zDhKyrtqTuSG3nzWjfasxYn/ME5fJ53JJEPsHhsPJiDx2XLw
OoZy6xbyPKe/yVsPw6YLzBIR0RqVwkj7Al6e7fjFOQ68gxP69k8jvPeb6bOWkzEf9B/XuDN3Kxzq
XxKY7/t30e9zmUiZ5Bc/0BgAYMbyqBujt+jkaWDGzQGht4UERh4b4RuMSaAlXuQukn9p+5swx/QP
k8nYQi7OglT74k5wE7ExbkPK/yty3oXqmS/yyZs5pwAfLlowtcSyDMoIrmF96ObZTVJO6ARKpsC3
zcovi1PJjngcBbzBUNC8s1rmmIFK6PblRIRQ6Mfr0Q6InpJI9WhYjfmINf/xr6/L/EOeIKVFquAQ
eLsG4dWHPCGIDQNmVhvdUS9bCenUC8ND8GTX2kGlRnyu3PaixbDu5xy7iytU7wZZ5xzgXjdmxjDu
bFl8TdhHNrpONpkZcIUq3UdBPP+pHDgGJtMg2EyZy4AZD7dJO1t6GFNU1L4EWUtcDU+jQpFf3dud
BNwBV3ThJUDVUxXflgmMXAOh6NnGnUC9zgN0wDnxWeHyj4+IpjUaCDmnTa74eHCrtmoV6ozp1kSU
smDqUrwtYQFtK/YeTPoh9r/AdinozB8jRAnf6Kk4X4N1ASZ7EfLglv4UGlujZ7zEXz8oZw4b3i8g
rk4SUtB8IhKnt/4uxFE9RlGVSf0WO3q7TvtSY07PLBXvUONiKzVX1KlgqritvfTK/LWhQb3EY+Cv
UydVh6T2joNveJumbYpNbmbumnu76c3MWnc9/loLMOYmgpm0BGNsaoR718APQXSYgxXTzeG2NDV4
cxUITLPuUf9Ynb3JR0C3ee0Uz9f/A49KpQ9m096MymrtxxUz4+PXgG7mJkiz/Ei7ZqdSYW9kXN0I
O+NkvPZPAuOi9bm20vhnEfmQTfqKrr+M25uSJG3TWBAdvAe0Ll4rup0+YQLTaCr4gqD9GinjPo0v
YRDduV3PkVSkxbMDbPDEIKkHRs2byw7g77qapwwKGdNb9ROsXsyt3Gkl8EctnJjRAs11zMUL8jK1
Kg1zCxPS3lwfMcD2FIGvIdcCfEsUKkRpVuV/8piNf8WHHx40D5lSgiAoMu2PHfUkQ+rkt/2/iyVT
MQTnUt9dkx6r/F5bAKZbVRR7ldmUpBowVDA86cXFxTdnSNd2lBT3Q2kDFfXV2Tetb9KjTnYNQa/v
J3hehsXgTF9BEaoZC417bcyKbDH0qI7KEd34eAiZffSFkRO4d4rgFlbJm2Gqck1Jt2XYZamWsQMI
tG9Fvq8LIClgjo8GDZ3cuCkoD14Aldy2laRH56XpfjSG7ujjqvDj8gzaorvTQvAIPbNrBNABFAMM
AQChILaelmJUdmv6HrEPkRAy6k2MqWDPlIFocY1EEgUuE5yQBpMpVzNntWE5xNFpqIo1s6+8ld4V
I3XQ8gcWQYzDNWOTKpX8xNjA3u7jfZ6yxNj2MRTLCD/YEhETg/04Bg197F9l4Pv8eUvfhGGJDdH9
YbnZhemGMNGMYcWpOCOP7XNGW62y9PCGKg7wg9THm2AavEi+FQORdHyIwtkFikO9zh0TWe28zpO0
4wVjxGBljb+KXpt2jgxfwUL3N4PlvGmOthm9LHtMGv3Q2PzkOhpzujv0uZlewLwWy2ZYBtP+4LqD
iBj6G1tpvKpG8rPxSusiS/+r0jtnYVLUuFzbgYYLNL3V3e5ikJkt+kB/wBfaOAMuTK996pkPg9Wh
fXNc9uFMTjTTx9d0ioAf9vJnq1y4VegzmNBa5Xsk/4yrkx6DVEOtWEc1qNBJr5j2qE/7Yqj3gZzY
yKGaoJqzjoxlEAzhokdJHgLXLyWG4tOTGaLUa6equFjpKiuH5hFuOq2WeWsFqCTOVzvXmL5CKQNa
idZWZh1PjP789V3Xk3Da1i6OeAv6Vi8deME2DyYR1N/nZIv4rOYHY6vRMObjHo3OZWLgj8yGFxuf
zzHzi4HKLvtnM4Rbihp3YwWZoksqhs9A5UC0C5HW5yRfl90G96vaqVZxX33f2cr4BDbIEUV919LI
15OMNqXQb64lGpgD7rJJ4E85PULqINKZASusIyzCvNAYm8wqDFLvYMzUz6KhJ9rqoK3wFjyV1jQt
A+nle5PBP3hPK2bd9tV6ord7VrjyF/bQMgMZH63wsFHRV5PUNRhohX63X86VXXPyUJAmHX6CRgxf
0TCDykMjgaauiYMfSNyt+6Gpg72WJwBea2AbrbSorDFYkQ7vstNJufLZaxPEc5lEAEpa4MtReHAo
u7g6bX/FROeKcwTxZmMdw0Tfs0pRuJfRtNEkcaWw9K8ZMCvKGU63vq7CQo5g+PTg1UCci6Mi5pR3
AVnSZNXvkcvfm8FwNum5bidbMDdsrtQiL2UAmgMMi+LPeC765IRIR2C/uuWv6h4MIX8ONQL8HkF8
+X8oO6/luJUsi34RImAyYV7LG1YVyRJJSS8ISpTggYQ3Xz8L4DxM695oxbwouq8UZBVMZp5z9l7b
c9TWO2JPrLFF8IzPXyussW80AaeNoRw4ol4lnGhoPC7GkFku4EVxcEqaAxxJ4FaDTfoKUPZ+UtaO
VwpkhwZYl46n4Net7MkaN+3knXN6I4dgQmw+P2qxIfx9UevniJgAosmFoLnE6cQySucYZN+L9qtH
KT8LhQ/L4MDUyaVOmvBYzA++TKFwc9bm0XYMaNNu2v12sSA1hh09lEV8quOSluPcGl0K9qWEy7IK
Op8yBmp18zVkaXK19jXkvdcEoZyeRyUizWKTsu4xfWv9XSySvd6w6vY4XJbFbjnRYfrYKx0urVZn
1wpefV85L0lZqsvQ29gfBljfYRB1aIGeEghlkEB4Vkj9mYUGy6s4TeqaWRG+HcdynkpdiKe6zd+W
v6NpOKOLuoxGV6hvbLK6wBdOl7gNzoPSfwxSkTNYRPfO4xrkSVLd8yxM111viZsV0wtbPilwRwts
MbOPCZOuj1XksiymOt72rkmz0/Kv/ATx6lycOD4hyOCeuW2meiNoTz7B+f0ocWLckrj4hbplx9h/
AnAU6esO6fTzFMrtcgtSPfiR2VgElJepq0d7BqMNOoCl8uWkWm1dGHTQ7i6Vq488OsbB5EnaZYn9
S5USPX4BIU4SbKPPB9ZlxQpD4xIUCU6sttnlrsi2y+f1wkntG9pW6yozXpfHtS/qR0VLwSia8qvE
QXuJaodx/WSykY7ji47tE11uezElH8JFGX9vpW+fOg74Lo2aNyyXr1k8qvPUgd7XhYbxbjAZe5ma
PCKEoGTWHwsHukWoGcbZLQGpDyWpV9xLczwJVqRp0sdD3Aw/i6JlpBdn0y6Msh/ICXj7546RgJ4H
CVH4u+VRnJJ3o3SrhzwU8NqbZ3rw46kS/irqkujkBHW1HmmYr5Aq5vu6hTHNm4rSF64sSdpEFTiJ
dkeJHMArrenSZjBERO0+gSk/c6yAl1oJNs8B1aXsyDcFmvpGXh3PS8ilfMQ+fAFg8bvOpDEnrgHp
7jugG2M2YKop8tugvYo523PunvNyF+tc1tWTw49g2XAwJQZPSRra57EQ4uL7nKmyPk5PZlRxXTt8
1UKWO7sgrmnQNBK/aZBsFS6GbVujap5/dFzIcFf1WrJT3Zhsm3F4y7GTPCdVdjTg3CVIEI5ZXj6n
GJQPUcljibI7Y/dAaFL98KvKu4jceQDxkkO7RwmfkUHXufOGqNfx0fzNM4UjPCDidG4edBWmqwbn
aJ24mAeYIB0KJcl3nlBZyxx62dyJduKi3QXF3fIyMNWMr9nRjoBsAko6RQoevWgbEMlKodp/jOKq
/9mMzr6CavOQWf3TVGTY3Gx65mnB69Qa/kbT3YMApu0N0TnMcOQESVRhIsgfGc4Q40wUxefiZLZP
uaqSh6Gw98uQCxFxG68naMBP5PW9L9u8Xqrr6A3i6jY/WQuYl6AqfFrea6qfY2Dr/mZRwSyvno36
7BHPdQDqvxs8gNcp49vPZYhNb/5/Lf9ZoX+/QJiBbw0vfWvoZHdoOcLyqh9+LYXG8uqBZoLfUKtq
CzInOpi6hU2+/26HVDvu8oeMrZVBRnRuZASB6NFhWS3DqHOOJi4Or6TIskoCRlVyTPQuvbhBvQJT
7NKQL8ZTz5GbvRq1sSixRtH2PUxuYlzH0vhIPQIdtZ40IaTxp6i1Rx4lUMqFVcFh8BqJHS/adOp9
1Nhd3bAgNJ5gEj9HrNp6+W7ZuMpOBHsgonQfLRDDuJ42ZcqpkAoQwfKq6xBhLWJOvWlOkYHdYtAH
ctKIRDiPwtq30SzKml/nNJ5V0LQcBj7XUesCTEMU+K4Sh+VaGaJnC+lUeSZnoTw0InvB3jXigQjU
3oakgqskyM4ZdsRNR9Ake46RPOSMYwOjHy5R8E1aM/FxhI7P8iRWumy/cZ78KeZsBaBYvLGRfxj9
jLabdvPr8Evi1h1GIWN4TBQe3ygrcJ8o7RKkJ5VV7cFMgl+THNSxFhmxQbMrKLF5KZQbkldA5gRJ
h+OIMLLNT8sDNYWsQunUzV5qEnbG8dD0vQFQWJ0RPZYbhA8HUoq7ZxxF3KmefKuyaJ499wB6QlQq
eYtio4MiqjBJiB5dj1DPDB0ISRJ+tAPqxVllSn6U2ttkZB3g+5y1n3CmMtLIDMxdqDNaTrxhQOpK
L550y45ofnRcRWDYn08xkhoNn66zm2bJI2cRc4tpiap+3mn1oG1YsinmLdf4kLB5DkFbipUyB7Le
JzBUVv7UNfey0wnbzvpfgPGjfVjiyC8kuzvGpQ8gl8eQ0dpR79v6s3RDeAdUEUgKQlJ4iMGIA828
c6JKcOd49oGTebtfpC8YzKttbYDarQGJdWiStipv/T1HDuykegZDpujhuTVyOEsv2adNX8x8Emcb
QW18npy2WE8CAmLWqmFWR4f7pMLIrCzTu8Wu97JMVw0iZjdunPWnpfcAKAd7UiUe9bRfxxaM1Qz0
HL5o2uisGPcJ2mvWRBzAJZ7corYf+stScUzRc9TGPVioIObTmfsgSLCCxuMvbQx/pWPmHZMho5Yw
AHoGLlpKzS/2HcG1pKMRfz53pNzYq1bdzPWjiVFuiqw7Bcm5rlElcJW/BbF5jwPxRturu7Zi+OUI
50uEHO/UcIzZ1bl3FR5Bj7Gl62cfLGc5ZO6egQc6d0tAYJHkL5XW+KjcaM57DqNrVCTNyvd/6bh9
GFKSAZTL4tWQXysPCI60DxjvNAKXzWfHD7od5jn1okUvYbfP3Sx6Cy0Cc3s/T+8NijXAtuXzcmqs
UaOtegHzdT4OBAmYZ1p4xDbM31LOE8okgW9ZFslnxR5a8aMkhf2qh0+R15ENyrBoq0QyxwBP424k
y3HTpOEPz3XjfZ4gkq96D4FkYEDeDEu1K1UfbqGc98fl2SF+1V5Dx5JrWKViFwrQ751fBvtSt34S
ftbtAplhQQ+SpyktrGNU8CY0ufmVc2vLMQKt6OA6H3IMt3Y6TM8T8jFHGMVjxPNR4YunJp+F2zJ5
j4YejIOWJMel+YAXtYEhnfDKFzwJuIZh1og8fwCYml65aOtQd6+aGpInRjehq+mPLOgB7g9tx3nL
oqCrxRZRN6eGEDA18yH6XGFTAu3lmjWRAvuVqR+mrLxbIf2PRND+XyrfPtPv4P/rvSxFcKU0t1aA
zdF6qFMzDM4uzY36kBEhAJ0ouisteJdSjteWumqVkP7IBUB4sdzAtpffDQ6uT8FzP7r+TtMaJBL0
DK7LLQxquSZ8cnxwukcEtD7KAoBeRpt861xZ46qLQSEKgfqnjcyt6cyNOOVwf5jVUmYW5L0UjMBz
BHbEHd6i5Fpq7kcau8ndbPNvUvf8tRibGhKguJCgZFwhPL9jkCG91Si+h5JZlx0Q6DImX1zSfFdG
uZV21FAL6CudCwixwT5/7p8Ak4k2DzdhNRr3GOLqqkk9UrFqk0aJ8VqI+keRTMGTSSsDL4Z/7TLo
2EL2rEUpPJmAsLd34o5PdQZmYEg6BfEq2dqdbv/oRc8ZyWTn8JvuhRkn96vrpyeXwffYAI30ZBhd
CJJ3jmWaMk0MyvHI174HZgPfp/ebO4ShfL3rQ4iSZTq7oTt5tqf6A/qiU5v2h3TSd5v9Qogk/a7r
X2uwawq7/Ecz2e+V77lPBfNk1/FLouq0aEfsYrKdVNjR+Eq/0vr0jgWGE1aUlMgglRxY69tdS6js
NjJ3JJok5z5Ls10TY47LtMzaJoZIAXtl/dkaxefrVNdQXQaIbLOUhjQ/oqiQ52cngMhgUoYnlcjw
A6O7tQr9HWGbybFhjHKLMejg8e8xD8qSqob65ouu5x9TLA8TK+JD42X7POOKQgwAC1YOM/Mwquh0
NL/GKOB7+aNOd6p5L+d2VOPWzKm68sGPcBiUfYNYOvScU1LRY+qG9DqZ1m9/HNSB0Rwm1NQD15oG
N4eohm3UtukDc7sZmG0TINyOw4cOtpisXEhHXeUdwOjsfQ7yMNU9FEkwwpv895SqxzGWL7PSBcx0
gme38dcTroeSTDzNJsC+NLUfXBh2CVoasOA4LY8/nMzib82NFhSHEfD51o58aPxQAEm1jxkFgrrr
xXODZBizIx7HtP/aFqm1R3/Z40tqvuXEV618J9MvbE/T2hx3soggumUGQNKkoVMZT1s2YUKaiL8g
EZbiORviy2hUz6IOIGOWoGrKIj1V0nzFT7mOhG9v/Ky/QWViKFhFL6WZvVSZoP/Qgj+zfGbNNKNa
i2olpdlHUhtxQZwi7DFftfCJdlblnmpXkDtSKITIIAbpJ5N2hPBtstS6DVNah4lX0wwUb6NMyeMy
UtyWSEUlrgby7Bmxjil1k9BCkt1MlzDG7zUpImzkquPCkisUWr+9AvmdvdFnBL7wvV3XgT9UvHz7
fJy+5IMHC0L7VUH2WcN1g84bZGRBGf66YwPbaBPiggqd0THTEdLypHmdvA90iyH5maANtIhnl9Fn
Rrc1Ckbj1IHmS01v72bw8ZES68ybKF3HGld2rBtUGS6Mo1G/ehiIB8v+Jfqu244A6AcLHgcxdfEG
0/PODtmzlIkpP+JQFrvGaRaophRd8ziJwoZ8GBWGb/iyDnrF3ERj6fHaGZdmFvlGd/qjr0mPpu3w
uwwnyOsdtn8N/7gaR+eMsuWeKDJTlQOaInVQ1OladvELOlL4ZLJ9JweQj9ktcI9VGGL8cfBtJ2BP
mZv3UTCRseuJLXknnuW7G7fov4Cx+k2XkJZV/dVGkbBOEyhMlHnHejDRNMIKX6dZfC5KH08HdLAN
kjKIaG6xm7rxi4yS98kZvFXmcY9brbsFHOypVnc5j87a00i0Lr2BgbUONVEm97oWvxOneg8D4x50
9Tps4AiHevQ1BkJCLsOjyb9cFW5gbiPL+NJhElvVdi5B9oQ7r5df7UZWW/BgJFSoyj24IeAMoJR8
cMEVfA6c0GHLyR9LPyKaSgJ9SHTITqbmb8avnCS6nTKcdE982ixmuwcTMbFjOH4FI8zOnXMqsyZH
25qNsQqhcyUJw3WAGpEUL8Wg57R54ohJUf0rjWtI0F2M37z5bXddfhic7qJ5GN77uDgNdvGiZzas
94wv5RD+CrEh2TWj8eRmyQ20qToOxL/WoGW8hPP8YOK3dEVy9CFE8QyX4xao/t4XfECDBvGp0Oyf
Rhh3Jx6Fd9GWF1hPqSIUzmFQtCe8Yg+mTV/DrzzpjbkjyJHkuLbe8P6bG5yY7X6NUVLfxN5wJPwr
3Qam3cC/mEEZtqzA0gbOGZrsUalrk5iA/dkdDyg2V/TYdraG9V8Bf4CWK9xVJsNvA68W5Db7rJGD
QbZtmx9i7054EKVPDUqmrJwNbjrOCvVRM6MbhH9y5f1+3Th9hDJE3uwAOXeaj2ebqfPokQYX/yhD
86eXAjvXUCrVtf0zMMJfOdMaW6MrP+fglGmBwEqmEFPtQBJkEqVPaemeRqP7lliMkHuiC/FykDlS
FD0aHUVEsGi9cyuLU0yHAoYcUeV24z+aUdM/asxcCjp7QI/NQ1O3wxUowiXWknAP0Y0FS/EUcy36
XZeR4OmXBsx5YSG2CVKDzdv6CIcOoKVHvNag4gfqrPpUm9pd9o3+BRJ/TifENC9TRwiQVboHTURY
M8YUrG7e/xi0Irsa+rfSJ/dMK5NLPe4MJj8nx+jSnZ+pcuPRzzqkXOWzovJPHP8+FXp6HFsCR2op
w0MvKozDS5gFwwWnKwq06FAp40w6j6FLuq0adBrd1TcyJIhq4HVOZxOyjo/PdZ+WPwgjDjYtdJed
5+REcs5/YeTilz3p8rT8p8rP0Q50EzljppIPyx8ONftDo+Baua7v7HqvLE+p8L7HpNE90I4FwEBT
ZGMPTPZyIXoaRo1GFUcaJFHSTPvGMablTU6vqkwGc2Sz906B83RuFUSTT4ObOpnJRvcjFG33hWmb
1yfPAai982I5S4wRdIDmofwY7xiWjrP9dtUFtrvKGQf2WvY7gEl6DgPWNG98lFNjvrjF8F5V2DwU
GAproCAbwclcNPNuGFAF0dql66Xzv8hear3xDsCvS43GLPCVlDoqeqs4VIMOMkvLPeSRVOsyQenv
1s0PIyq3RlWovVupHIOUM1wEuzk9ZoP2KTwlJp4k4HSv7ohTUkzboh+rJ+QYn7+BVuPdU7imXKlh
5IF4v5I1j3GdjDtgfmhLXJyUDSdbs69vZlX/aGXVnbqMSMfGxFoprSuBv0cig4nklsWXRfAAtuWA
yoEp8/wtBpDtjqtVW72DHpb4rB6h735ZBBRYLqwLOa146uhRnD0T23kFjUvrNLr648mHnYugdDyT
AjKtlo5z3obFxcVG9WntYJTShFLdR4ydK35S9NnvCyLUGmMyfM+ZWG08Wj+nPG1ChnpFuQrI82Yn
dbsH2+PHJrR11zUV6iYZp+EgNdNYuVpNJs1UHPkf6b40LG1HwcVYngFZOzln2TKsounXomNsinSN
FworqrDKUw9fHNjjdNSZ2Vlz09YGgFjm1RuSNfoBRvLYOi2w0BJrhu02PDfL6K8h0SNoDftBut61
9zDhRHlVUZsWnNPtNtkgVicxqtPluuSZwPCGWhvMyhOn6nS3TGuUm3ytcdSsLGnJu1Zo7OH1WZBc
tUJ+pp/ynBO8rVy5b0fm5H2IjT0bdz10lhtNo5PdBNB/Ohgu0XySyb3Pnid82G4DlZsMDTK/rhVx
ESvE3/6ub9XaMuDYY0VmHmP398ztOHHVHSEd49yonEcWcG9csz77serOjnUhnHlnGU5JLg7UVcrg
cIeSo7iETvkFhRWN2za8G0O+03pHPBBeeeOKerzBXrY2QrBDg5X8EmFT7ZoAksty8QIHLuXUZnI/
hCJ4+rx6YeLe8qx+1CdKMRXF1osckkM/94+R2V7DncbsgY1GlqBwHPWN2Xt41kiZ6WVLUm9CN6MR
PZHCohYHv0EAIKxp5+TZsI18m/o5/ezoqhJhuO6/lGn/2mutxyyPenh+dvKquFlq+DV2+gCIC6tn
7H9fVptpyl0ghCU6T6jEJQQ/GgsOvIvWwMPtd3Rq62znDfUDs/kMEjpp2k3QPEkV4DBrwps7pMTK
IPdNhk0+evAPs+m7W4wvMQk4K1IThpMaEbgurQKT8/hTY/hbzr7zghdMSJAKWlnXUVDQ8urRBI+K
Pl63KSn2aHAwPulQs2eMQUeoZFBrm1R/GGnnQNNmFDaSdH824vRtmMEBi8yu5hKtqpR0MVfPmEfO
PreIRJAZM7tZ3lXiB+WZTJdd6CNWKclU60E/HkNqcCIe2dCwvtzDBjFj3icXDGbB2godbqy0URBA
EyRbEMZB3TguL/Nk7ZeOPK0EIO4Dktl5KFWWQHRlWO8WO0zP2YAcz9zYLI8JzR5349N42QP/N5m/
DfE+0oefsQZOP7O+2gakoZLo3JPmqJNJmxcmEDFV8ySUZA6GDz4SWfC6BomjfHmKbPCs5PukxvRu
pQoADLIbzy7tvemM1X751nFWYzCbX3EyWfqDE/jfNbJYlwekNWDeJ+BDHygciYTwBvXNSVF/BJO3
bzmy3EeJ2Wlsny2qzUMS9zls6srZQgL40XAVz8qcuG2DXts0qLvui0FttphZnIgMglavbkVOAtEy
A+E5tRF3WdT/ACJRE88SIdDNvbQfna76WBpaYsrGNZnfwypAFboyFQQ23dXbtZy1GCV+4iPkXYtq
69Ghj7X2CSPfmU3AXGD+jmNszW3UL8D3JeBvvC+wzbHgTWW1WxwUEAOzncyyYMelZKjN44FOJqgx
4w0DyDHoYagxYQjSWNsIg2GvQS+abiExhFrXM0n1w7MkvIOhMZQvldEtkvqGJdXlwAeWvgaPaT/6
LnosL+jNL1qmHkjCOy4fPYhoDxddOO4BCxTbLovQCVTITU0Z4VQoX9i/jLsMmJiHpKFIGqUcoQBb
dlq/VbPIJZhAanSmcYhNz19pUAtncQ1yhJ82ST+3hsbqMtQhIvK7Rnthk9swx3ntoLMaYBTLMeeY
F7nX5dd6bvw2lSYHZNrG6LRysgWU9kAMm1jjZsY8gzBsR1ObzHvG4secRiPG91Wbq3sSuCmTWgSJ
wiubF79ObjVdo7NXu/HB0YpH6GHDI2rSRyLgE6hUb62afhtWTX8js/ufXT78bAhofGBERJIa32Kq
oFS7SflzsBMCvRhDPIKWkw9SMaI1yCozfISOuK49O3oPS3QfmoLSR3uBOUeC+PhzwqVi1q/ggtZr
ZanKxq8Y++vSacdT2bv2LarBLy4PS2cK/anm9QCTUn4hZQrlnXFN8zNtMmJIcj3aVfguGlZi3yHK
JGXb9D2/XE0YZPaVbG3SZsFwYWB2D7YG1rI1O24/u+K+xX/3k3tEZeZO/iENdATA5XcbxD1T73oP
FORAWFVEOg6pmRRiV9N3YKmFbbeHDrtzfDvdF2nv7lBMTjucm3MUCJPP0jR+oh6tN/zc4Jgy9yPJ
vgbIRawUTtHfceBlj3pF/1WaNmOsiMwxZf7o3RQqYY2wJC99/cFOcPR8SlkKYogQqpH8Q4YrIhPi
HQ+T1+tXY/7Dahp7FT4TItBd3SQkRYYNIwiQJ7ezaXXwS/VtnOaItmpyv0xUtgaK1zeGGNa2HRCH
GLyyW+RI5T2shmrtepR9NW9vHH4lsbzd1KAIP9fnoazS9Qi9e+NoXKAmqxH3lOMeqJA6FKXcW6ol
7JYj7hHf7tYRdMqQjRyGht+VodtZdBFx/TPr2+JQtkxJUkYWRyc9lWjGDuDc5WZwa2PrWOhkgqLB
xVIogg/YWDYZEYkrNxRyb5JmAF6aOlWhVfYHzqIoAc+u2d2NEBiGRdbyWlcurc8Jn5omqqvW1a/L
VmT6XQoOMLUJ2RgP+TS4l0RtHW9gXqK/RkIx5vDrY6/w6wTzmdZo5KWIDUCGXRevwwIeYVuY77nN
8Rb7UnFqq3GmYZ9FkYrPNQ5hGENOK/og1MN9svMWPHqo1Vfbd99ln986NPEMcaO3MbSGR1So59ES
57jwH/mipAzNTMu2Nq40FwV5ByDpl5WXYncbU4Yrh1lxw/ef0ZMclaR9zDV0DknWmJ/i5Jpn8OqV
Cs1+WcNGDWiIBCBj2sKg2SoLWBl5cmTch2xKc154WJM9A8mAvFA1n+Q4QoJ+YEqcARfWwRdyGLXu
DUkUR7O1NoUdXzOi1Pd2Q4OkSwzycKX5cyp9HLTEOmSOYo5Rvi4z2NAS4Vo5It55GfyVOK+14xCx
FZaINk82x901XVPqykVeAV3rXCJYKIfwLkJJKPS0hzXqUcNOJ9fw3iy908/LBtbl0OCrojrao/v5
q5bDtFfED4iGyr2aw4uqWaU831lm9ihrtOZgTC1DEvOY+7Y44zdC4RO2V+f7UsAVaqOlmdgztiN5
fF7y6CeAZxundaBNPha6irKZVV505mtXwPrBeE0x5kdY75wRmh6AfsCfxVycPJWzbdMOtO+G53dI
ovLuRZJxvypb4R/KnoyPWOn2us14WSJpZ7QqqQayIh5It3M/tcE+Roz94GBTISK0JVHKsYhvFw5Y
CRTzhZbu7CytNsCKGt5IKtJU1u3aNgrvxt3bjGA3zsvQPHa16IhDYJpVUhqhI91bPVdfyyG5dCb9
YMmLhfcbsVZjIuQgV6j1RAwFhI4chy7PcaJtKssa6LM6FlZpweXqnqvSzI9x26Nn6Zg3koZb9K+Y
D+xD7YbjlrgOVBpN89C3VHJp2RB8H/rZri/T4MIjJBr6scj0wRP7RyZk/cM0IFXqXBYnFugaUj61
ifQ2tROuU82LT8ozQcBwqhQGgdPKRyjd6yA/p0jET8SPAdANmj23dw9F7CQjwt7DOP6AZz6satEM
NyQqQcJIqLDDn4Fy001B2Qz1O0SRYpGUVtY0eVUFud58IPlgvgz+N98w6IwMI8SALn+3w+FjMruM
nbU/EXvJK+bTo5f11Xd0Yiz1st6PxLzbzpQ81HayCTwnO2QTTzbxFwfBq7Zs71aAzJr6jH51iXSw
1Ei0YiaL0gMhqY51BV7BlcYmqgjxmGeF+7ycNT2ol63NDFfIWWITqtcgDZ3zYny0XcIJB+PZh320
trpeonwLDU4Z4F0wD+WHyGS+gjrlYVFA+INGfPt8MjMQkx283q8waMiRTxXbnIpReFqFwUDOopeT
YDay2/bOnoNEGfYUjYlUHNL4GBPxbQ3+99xqcWualCumAsFpgR2eCKgOCt6bCRKnbabxrjIVSOnK
o9th4Ewswv2AXg2u0Hfyxf2/2Hj/BSKAA9xxXekaloSl9wfvpGw42YxFY9wWxWESB/5NN4CailOX
IjZtOgo3V6chUWJnzslRwAWF6sCoEgf2Lo3n3s/IrGYiltcSoGqyEk6g3vDBvbVdqD03emSAY8Aq
ZjExizmkJ9ZfHHj/9h2gDOmOJWfLj/Onx56AWjo95H/ddHNyELc7+c6OCnUJyjnBqlnRb4ZeGqKW
9RWhQnUcQ06vyOstm0EcLD8wd2NjDd9qq18dD+7I6AkM/u/WiW8+aLt3TbPVCvRu+EYijr424/gv
0n7jn74lcIZAFk3Hc/7FQxhVXt+1vuZ+UhByyydoo/KpTQ2cYnHueVTIqDzxLExoBKCa+RVg8USo
v0KbZofUf1oMHM81bNPTLXARpvMHoqer6y5WWaDdlupQy0X1mjMYGi1iS8o8L5FwjMTXDA0w/4RT
QGYMdFQoV8+uMzC1GBCcGvMWGiDVrqrvaUR3LLGHWRnUrLuZawDGy12VjjjgGavv/90LY/3r55dC
n1kShmmZf9h9qdXp8zSTdlOW2o6snzdfldaKHHZ5WA4c9HY2IfJhuhAsnl6oadulyjdgqoCOd06a
lB+B0rdDXos3UjdOJIeHZEi95bhxd7nz5lVdtRt7rEY4omEN11Oy8RWrVB4XxJAYRr7tUe4egwLS
d8dUnYCohqold//Cgfwn7c7CyKlTxrm2CynB+sM55qcyt3u47MT79NR8qIyvfTydIOyqb8tZb7mJ
PqBKGgcG8Q9uvfUiRcBmAD0bQX3O/Hjb9tPRKsL4nHuYLhKUo30e/rLlx1KP6I1bHP9yk+bP9Z8P
mcun1h0DgAKPvPhj0aGTaaaNSzRRBXhrW0YY5gtIVOhM7xazG9DqqKml5e0Dk1yLOIvrba8xMUsj
pGOj/boIP0b+6TE3mVNKkQD3xWh1nFOZKOYqicIH5jvec19ff3pGlrKyNjLuWmQy/TH8Bw488Bbn
+lU6kOipOf+Kk/rXbwoBTfcAtXjen1i2gmTsMMwYoBCRU61lhJiK3JwP4uxBwXWTRWUEaSXu/S3h
MSddE/0uMGC917LIVqaNw1QfetosLHroYp2SQGYOQYuYlS6v2HgJoq2UOWXLDOQvd+mfixJ3SUIc
w9Bi8w3+eLrAeyo710AUgUF60IuIJmMVpaTdQxZs07lV0/bZQ2KxOzZRU2yDmJQMUVOoU1kFQdFu
Yr0ixlLT5UNcp8Q0c671mbuhTEypXVLrecrEN6XK30irJLM6bNo5dIcd3CwyVud+QSnwixU4b+re
Oy2H0P/+JY1/mBx5haSJxVzqGPJBd/2nd26G5vWBFhEJHTd0W6ay/WakSbDFQdUw9CVwR5DXFJzg
O7iPwcywgjBdML7bF5NCXtkm1alqpNz0evRCHEuyyTMUznmLO/kvH/Xf7oct50WNl4fAsD/eGk3v
DCYhuL+ilFc4ablkmOE6tBUuDtdYqZMm5sTxcmxZ7xiGezKHwNzrxf/fseoCvAJ8AvQLuqs7f9L/
w1TozdKctI4c7dpAPBcO0e/Gq62LtVO1pW9karj40Kb6aEU0sWc8SMKGXGbHZfm3a1cjdLIq/oLa
Mf+59Ls65kyeVlP3PGH/cX1wZOHwwGJ66xwavtksM0aobAzRdEB6T2LR/KoZubNBsy84efYllDzB
2yWZ+Y5h9VGQBrTG35dsCo0c47B09sCRh4tZoZgsdPc3FCjsIpxD/nKCMf7pL3WhmkjuqkXJYet/
7Foc8gqp97V9m/X+yHbJWEd+7yl8bsvb5HZUBiUQI+bO3q+CabChIvHZWk3r9l7M+Km0+Cs04F8e
OZZpBwfWfDCx/txgwCNpIhsSeVteRtNR2Fkc4/cwYfu2GnwbZAaLR6WR5oNNPtovPT6CBP56LPmX
dZT9XOocVHXP4p39zydOI1TXm0cvt3SKx72lsePG1jHmUMbIHcIcFRrhQYyvhykhzmc+ohac5jwm
52uUcs7WzUyf/RqWShho3T72pQnXSl2WToUkeA9MvXMRNWSG//7a/svp1OWTU5rbBu5uw/7j3loQ
tjmL2PbNFqV5dsr+Lc0LjyhAvcIExBkD5imjqDD7mQ96ePZdzDk1YVdLO0hD0/CU96Hxv46akSRJ
zUv7PaJJcUjar5lZCExZfr+tS+MOsoYwirjVT7O37S9f5F/uwbxYCp5Pk7Xyz6OVElamBZbj3kLd
0+Abad2Xtrafl9MTdvm33g1vYW+KmxjNPeMHh1CZmXtzKXoMJUsl/YkeLbpDvsYNhs3UToZrf3Yw
t/RD4j//909sOH86owW1vgN7mmWTk8Y/wEAOTUkl27G9Lbv88knVKA8sPutB9t3WLUdvpzXF17ah
wU2KQuU+BIqifHH25Blt4tqJntpqVRpPDbAML7JfwzD9PDVMnPdOoRfclv1YJzRINM1heVVCn6aS
UYJv8ONaEHRIik7gyOHUQHzaIBjMLsV77xNXO5tPOhnSSXAqhCGuBqInDwdcAyhWJJOiU+NnFxCC
+5b6/g62COF2DIGSaD96yk3u3FKeGJE3B0bvBJD1drDJp+Bnb47DfTSd18UiOurf+655YHDprTPZ
0pBLi/8h70ya6zaybf1f7hyORJvA4E5Oz54USYniBEGaEvouE23++vsd2vWKZpniq4o3ufFGDssW
cXgAZO7ce61vfXdc73fXR5gMurDZiMJsnSYZdq8q1Vz2rNoumQBihEtUDX5NldZsIsm2nLrhnUqY
r7rMOkklWmishu5e19M6ak9tiwDoqRH3rzVmRdbXjnXiPqcnWYyRTbKaR1T0UWP8eqoJPOvE4fR4
8frELzOJDtagziUlRdEu9EZSeUNHoySSjuQigsg4WXYX4phwodXibpsy+2HJu8R1TzVdb0zhjNhe
W1uNriiWvG3dg2oNalls/K5IdxL5Lg1KDdUzQoPkztPKSdv1lEzuldYJTLSAid4xTCQ8mlFff0rn
EBWCF6K7ev2llhhCUlJPFvKpBuMpneKxd7pbYuhwvMRnNkM02EumRaE1PyHEbLdJT+vfUeQlAINe
oxEiiujYA/bC5DjmKUNx2egORAi9PgQFdN7npTz3wFkfRJbezjK1T6Bb48p1rh178PZS9V+GQR1e
X6rUD+4cyOJ3Y/aD9rLYhVVAhOXCEzjVYBiS4dzyGph5c31Vg3nGjVme1whzz2rns93suBi/Le8p
Gj1pQwuH4GPb/1Le+9FUL7mtxFU8TOlBS7CnpmD0qv2UhDAfA4Sb6ktlwygUzjAdwlJ7fxSvf0Yr
XP9xtXcZDu/+9f8m0uEigw6nm5/9+0yHv8RA/K8KfuDA/nHww9mTeSpwtj69S4vgL/2R+xDK32iJ
O/QiXE7fIWi7f+Q+eMFvYECgEBP1A+zDO2Yy/Jn74Pu/0bqAcQh8OgAteCyi/8x98MRvxz/3YRYc
EW38vX8n9+G4Vf7zwUI44rGYQ0N8t/urwBmnKU4BZ9uIaNZed0RuxmNb3735Mv58aN4GK3zw819J
KG/q2Y6hKMXMaHZePJF0loYsuZvYcYbik2Lgowu8Q6lUEzN71WYkYBt7OjsKUM5oLFXbX3/840/5
m6/nlVP45uODdHaHueSnK45YjJuzGSWoNkimA5SJ4scE/28vhlp8UhH8tWr9P7fjlQr85npjX7h9
tqD4JoDcvuHq/abQmJaBvcw3v/6V/rqB//MSx0u/uQQzFytffAraik7TNoq9QzJ6EYkwoEaCz6rL
j+7K8c/fXGSxey/P49js6qV8YeBfQW2UAyPoX/8OvEx/e1uO55U3P751K1ozrTCgAkP9XHWY/Do2
2zMshfneiVRyipBz/OQJ++ieHIu3NxeL8nBxXd0b3KZ44qpj/LL2mocpau1PcIsfXeHdoQ+BJ5ue
wxWkjtpqrbAq2RgavEbtodTWzSff2kc35d27PiGdDpJS1GSzLQOQh4BGOcGMuvrPfv57pGhcxHlf
1GO9a604vIFdvVxhakEo++ub/sG39J4ab6FDzdM+rHYkszSYb/v0ABqJMRamrt1/donj8/bmVscT
lUDhmGo3+0cPE3dgV1qAPBZd1F9+fYkPVhTn+Fq+uYQPqMKyTT4fvUJXtGLqnkzFwr0KAadvaf1c
BuP1f3aldy86rLY5AEw374wc+rN0PvL9A9HdEZiQowcy4kua9Qi5W8vPtr++5AdP2PtzTB5bNTr8
dN7hIhKk7ZERe5rPWjz++sd/9AS8e+2571VZ1fm0C4Oo2UOe9Da+dAgfz5iI/foSH/0Gzl9vz5x5
kYrcZNpNpmFYhqXYu3LGwvrkAfvo7r9706MQ1E6SlHh+aCK7CPcm3sVHtz0a1XXiLD9LJ0X5EE3o
ADisFA15Yr/+xT5Y9t9Po/yIFCerlsMO0YkmbEHGaH0TDGXouEtgU2tZmr77pF794Ea9tgbfPOQA
w7n9yVDstCRnTkbFgsuIrjjsHuzCn3BIP7hVr1FOby7STzrRemmrXQjr/9HynRAVgj8m3iff2Aeb
zCty9M3P59gQwOhiUBiVma++z12KKgKJR0K3rY7HH7kAQbG4wAc/2QY+eDjeN0yRLEfuBDmQID9r
BPRYeUp+GfOYpM2WQXeClbIrx1NTRiHcxlxZ09dfPxsf3a7jn7/5Te3RhphtFGLdcB7DQ9tTc+6a
+igptAuVJJ+8Wx9d5ngj31ymQDcoSUbj7Btl1W0orPFFEaTwc5gnhF6//lU+eijeLRHzIKfW8RKK
MiLHkxUsIkNkZW59tglRYPNp/6YkfKXivvktEr52VF4uQi74PGI9Ifu2D3CwrWHnD1YOAsyueLU4
pXvywiI7ZoCL4RFkOCrmXnu6bXm/iSAGYfXqqGJucEoMzTZWHnOb9Tw5dn/RR2FKqGssJggDkY/A
FIh8ak4c2gvmIm05IH6vM/RFGETAzn0jEZjj5wqdKkqymsl691S3TbEwAa/iJXrJUHw1PXKKshvW
KR6nplvX0qleEK21YD01eMebOZlUcOijJpO3QWEF+hq4RBbhmGh8+8bxdGZO/cEkiGaz1uEwPbKG
rLKpccfnQhtCrZWZZm8TWgv5r9UMZvtH72VxjBEd669zMwCXxzFYjONEWmPf2hoNfuo7/nNOfHp4
iyI5ISaa5BTnZS6HRF/IGg0zKig0K0eWiEGXTM99BIw31rq/rcNuptvHp3Se8lET45pO5VKnq9LL
bKlWUxcuipTUoMisVavVhVIpeoFE5aNLWH1O2oXYlmkLYw4UtFfb0HAwjz4zZkjEPexTET7lUeqH
v4PVsucXhBYifC572x/KtcJvMh1wieXE39WhZSXRNp8VPup1gxXKfpB9yyxnzVdbTVuooNkPu4zb
LUBKVS+rLo6dBwtaRXvaeEbwvQSUtQsYGggr9i2mb7cfOXHERj2FXaZ9nL22zwAOrLu4qSt7bC/c
ycVllkWZIoi50SUmUB0dAZabGbQcZFA9Jijk+5C2RLQZtcS8mcpmoQnuRiLBOObI4mIusVjuSp1r
ftjsZQgaV23QZ12zIh93lM/MxYbmJXIGBeFvVGF+X4uodV/imnX9lID3shlWy8SjeFFZUTOfWaNM
G0g4NlTmnZrxp7krI9WEZWJAHHAxj3bt3I8WMM5bOMQtic1hVkyQEJCcaD9by0RV8RV4Gqkuarvt
AfGBXYEgl7Izt0AxzW1v0fc/OlzTHAFTrIJ42eXZqz7Yj1Ueo1arQuWtq0ZHAf5zL5kCtnOfoS+6
T4h6P6IsaSGI171lMK0gNsTign2gw5AAsE6nBI2E5dwZdkx0nOcRbb0x2S0p0vtxnXjlNDzCFaIL
GItu7E9lNlKFtOATBKqbTk0PAjfssRuru4jssS7PrgsNd/fUdqdiLndzJtPqRNlRlIO/6dFh3OqW
3PhLNxnL8Db0mlH/CFwVxT89p4rGHnROSInN0z1lDl23gXDFeRUXwFOewyAV+ZdoadM6gIm5FEgr
FYiBZhURKB9uE8LvskOF8wJLoGglqh+0ganJTo4ar+A5K6IyvpcEJuPPEy6tgLL0WjJd/cJvo4dp
ibp50ysby92QdJbZ84pIxCxz3/fjpd/JrD0rFLhMknsYpG0auH/iBLd71G9BJoVo/2d3sdJTxLmZ
/a2ohyK/7FuiVe8Cq6fizgMEkgPpf3WUskh6NUZV0YM0aBjQmnNSZUFSEAQNr4UzGOiGZqUpj+pD
30T2aeosZP4Cs/HW2BdH/0HO41RvwwV9+abqoE1cLeOgmVCD+eyRFgJou56ClCmQakunQHCNjvQq
Q3oQHLpIlAo/BnZPAuuhG9yH45KH1doRpT0yx3d5WbaQfmJQUbaXdyeYjDp+w8VzaiYmBLqUsFoQ
8waIF4lXyr/045glBU6A0SOc2KjGa7N1K5LmJvLc3j7BpO59DcY5fJZqCMuDsOE9HKEb+L72Utcm
+zG55KLZZNNXXlmtJalAHb4eTas2NoMRez8hTuCQBuhdyZkoXbqhqVfY4aWYyA699wunWpCeWR1s
lCILbe5wqGZ/0/Smj8/7Uru8sXox7UbEiwZUWoVOgg82WtBg6rVlp00V4ZTXPC9nCw1Ut6VQzY0J
1xHj/ekOrXwsw8u8EakDnQACmSb01yw5kyRswoOkr+1C5m4Z2+gXC30yHVd00AskFPAOPAHZZD3W
+GHG9dj4fVjyNtrGHJxFzxH2RxUyDPPsMqdTIaekq+/KOY2d02AR6VNaos2btnmUQYEFIVcpvQoi
e0pPJjQRyd7NasecVK5W1sMC1n4iB4UKfDskrS+fUG6E8xnR8VZ/MURhDzUPURsZ60mT8qxPrc8O
3co4/hrmQCR2YvZSZzNYmafObTOXIWwhZdJ1EC2oePncEfnrrk0a6DYK6zj8XnchOyEsDw+VcRnQ
5TkUkDjtmqGy1WF4wKDo5FfNpBzsFtins52E8edtvNjvmfNUYnwAJdwBptbuHOA2kLEHKrFOoX1z
6p7HdeNbmqirCcN4+6Vcus58G0MXUike1rh4KBvWy/Owj8bieoGSInc5K994maOCV+epMvhL52UO
sI1yYWdAIbU086lLRpc+Bt35COqtHFnkCUaJPDhzxqATW8SZFhacWBlnNxoRiK8q6p1FrOOhms0J
G5SJz0tkQwF0zbZo1izXWBKyEVzmY2I7XnNNvp6TrqvScpP9OA0SzdvgJ2rtFAwPfxQDq8NmLMRS
3oSlmaIr31WMj5vEgBWbfAakP7OgaNQXbeOoQ+YFBOIia7I0PlSc5RKQl4Wju/shVY3zY6iJOEIm
agaFdRJ8GvIzb8nau3CAjXU+Ee8ASs5pWYVc8qx1PZyGSITM7z7bs81WUM2oexuCD8ZdNtXl+GD6
IcNiLcyEp2yVMQ6A8ojw4XRhMkY4NAGOYjei5P2i3QFTW6IWBzyDaRO/XWVDEQ7U+4mONqWtkKKo
wI2nl2DoQq7TSaXIkOmc2LAn96lJ7iwsks0eHlAIRYJ1RCwvrLdpAJcsHc1VIvvYvYzasrJTtOoq
0OtlyLATGa8vaMUkLCLe5RzYJS6Yufe9vQtoLr+RxajGDRmVldwi7g3ks3WE6t0UFY/vj2nM6Nlu
fS+XoFPEEEYH4BXJxQTePrwfRjcPoIPZqgU+6cP4c3yvVXcGx1+zSQa3PiqhnK5aNmIg2AvCW4vf
eMlcM3+BvFZNXw3ZSMmZi4UYnzl543WzTUt3GU/htDjyoZ1i6D1zwxuzlqaiGgQDV5V7P0PxDl8p
7UuyNmx25MJOWvVNzsskdklbkz/vYuzJtvlxzg8t3gqPWDsRqNu45bm+kEtDquAoqxx9B3i1stn2
NTHe113vlMVqKTGfpasxDDJ5Dtig8s44gqHxKukMbOo4crovCB789uCWQzXdiSTX6kuztK9G+qhs
HkdWn/ZbT2JUeq9RlvT3rTU600OL5cQ5c3SvF37a8Raf6DGzJkZIXTF9K/o4/BnocW4uc1+k5oBr
341pQc7xfGFU3S+PHdL0eeePBh9m1trSQpLVYRMNm7EoT5SFxsleLVTcZldoUfWYk7j03gx9A23M
KJ9NV7SVewJKU7ZXAYKE9iwXlkv6W9p2kYfzoSFbq1RL1j+2vkGetFns6fg8NEM63IG20eowtLbT
rF1DayZdYw8aHFChlPp6Ba+rH44uRTEckSllhVy5U4W4lYltMQwUUyXn06ZFmfAoQSCb844n1n1B
wtT5DLCieQrt8/RoxQXl4XYlvmiUaUWGypCW7O2EXba8MRCUq8eqwIVxIrrM5l0MqwYLUKpUbR3a
MDry+C2TuaeVbw0xkQkLYJGtT4EzP09jEWanQZTXDEHdV8A2G6HZFqb1xwNHhGr5nfoAsopbl5xI
3NRXxVVrN9LblVBsq60iVE8BypqFczNRGsQ/rUwO3tlAkwrLCMc29fs0Ga86ZGGfRgWrqwehq2kn
EbyEustB/WYyLBXlehETYNzSmBcEg0zkyjVikPW948KE2Q0+EXTgQYixeBjEqEreI95dBM/UnD9V
U1s2TOaUOGoLrBPT7kM9ZROLdtpx17ZNQ6DypSeZf+IUdMu0gGVRwi/gSJV5y4XjKYJASXkg64+p
Ey90XJtWPxYAPdoDllAfXn5Z8daMK8sds+UHC0rLyu0BaAlpZXVZAUQUMaH9dfJzK6C3HNdyW1c+
kVw28Y/JTZyPS0P6/JxHy3lQs9TtdVcfXfzkkczndiAib1VJjLGXyIpy9xwLnRURD4AynMq7LoOb
vHWTGEdmFA0bZOHSWx19/POmTRd0ela/OIZjo8SOG88+kvRMQtbhsGdJpFO5FpjMfTr6mKBa0y77
eFDOEcW8DKW4rYh6Dk4tp+nHx7mE7HNpvGGJbsGomv4pcljtTkCquPb5QLDwvCliUIcbKyQ/YAP0
yJBWu9Q1DOq49xf7RGRlnv9Me47SF04DeZxJEbvsTVuKePgeIhcFxxur+oW4OGzHc+ZWsIM8Dzrh
hlXH7ee1qeoxMqs4L6dubcV2MVWrNBlQyWIE8YZT31MYQdaFDvX0u8lgn4wrJ08D7DFssNhsvCxA
RZ8uRlEIi6ixmpsCS1974rYFY604WRbktODUBjI+UuK4XRIGOmjndjOG6YOdZzbIRCkmmPFBW9GX
uGpGt0KrT6GKDyZwMmbyXg0fCWerO4HaU2rsv2VTpgokYpGEWM1Z2Vl65wDssG1t1BDIAH8XowWv
kon9NIfZhbDoD3o8E25cP0Rp58pzf4L/WRB6Mlqh5iyfhOHGt7MgPJ8tt+oRjjQdDLsRba0nV/OU
WaokXEOO5BAlAlXljqIW6lnI+Tbuvzcmsmq83TmsQ5U5aXa1BDJxDsqy2+kgMIgET/aYxuMJchwL
xoXPWpvuY8VghhbzSB7VtdV3XnYftdkynIVwyVDw96UP4nnFSiQ4Ifhjrh+roAvZOTtfgmvhFGet
eWZwHTQqb9GepYjlCEHJhKbrr1uWuEirUJ1JFCrwYktOehfNUrfhdxuBGMyiLminZp0ZDz9H7ZRW
aXGWL8h8R/bSZRuXjm73stg2xhmLD0BD18tgEIIJapbvRgw8hLXvAMzIBrtHR1LnpMLtY1xePMiE
fo/7AWtM+BRFCa58Ep1LV69MAAEczwzCS8i0KZqEed83y+jdItImaW+dlqSh3QzUivGqd8hzvRqD
IWy3mH5sdc8EPJxxJJWpbcBiVD0sdp82fXKwu9YRpNwdk8DdIovHCxQMdn5NgoroD5TRnr1v9WID
EYpE3APjZUJ+o9zaEVeuQkK4c8GHuhdxUguBZzGPmzPC4HS3mdmgozONRiokC56g5uJi8Vv+QwxL
aSZupfM9wmr6ULbz3pJypMi1UjvFTdXYhYhtdLK5wI4TxcZxIAuzrCGEyUP2sgQGd/E1z8LGgNnH
dh3SfGrX/WCbe84UMw5BgJvdZUIjsX0Oo4FwiDUnV1u8JFhbDJ7LOLLv/LyMcbEOSeB/IW4ggsIX
Q4FjA5jh/ayHoKZ9ufGJA2uoGf1aqm3QiCCmSTNQVNN/mpF9Sd1GOyesFZafGOVj6Z/6pVcH37OU
zfZ758llnLZD6tgKoHERjXc5pUtHJ4x335SbodURULpCOp4mP7Ma3AjEFPbuL55v18ETzTDevA2t
58q6i6KADtkK1HpGB6U2QoT61Cf5tv2euJRrgArQKTvZTT10kKrP+PCL6g/ahnYl78pylkN9z7I8
JQZsTl86uxZY/7iOS4gA21wJv9tnWV4101ouYJZleCjiEHY7QTEW4Z+nAlGCFd+muU7c7mkwPqsh
BLPFoOcy+HaLm5IISvAoWF79J6tP3XIfox2LORdJ0+0SgzgRmRXeYYWWWFfMdSxSKZZLZ4Em360I
06Co6v3M7y85iEbLT0RkvbtZ4iROXrDl2d29hcqg3HvdYLLTpaEnr9eBX4IWWiMZxDi3wpGN62uR
lhl+BLKq9PcYNF52UCOaoRunXAzAC5ZE+7npqO4PXkGYEeqtaAj707YgSvM0IxaE9T0YZeBCHzWd
HVw1vG3WibHRsX1zhjZqcLYlxrUPM5FFiPu9NFEHf+oCdE+Mrki9Q5ufh7suhk3u3E5Rk3j1xktQ
K2HOTvpiEJc+UHnXOXHLuVDzY9nErrVpfb7tmEyppp63A8trVWymYZhwVuL3moYzS8dFGgGxHEpc
PG7OqR56me7jbN6TJ52LE6v1Qik2hTXbdboPMs9U9mkvCVnaQJmCuE9eWBp2J77nDe11TEKv37FA
oD6g0Si7qLpg4ZznL3UYwVtqvEUQQzb7FUWsxZZ3lbEoT1+0QCrbnBqdDN2315nB/2tl0/8mzZLP
1OJjzdIF7iyGe09IlGp8BMvJy3//F4lR/1AsITD7jXmMtMkqwmpvH/W30w/d//d/oWUiaA/9Mppo
m38etUz/UCw5vx01TMQt8Vw7aEP5S/9QLNkolnh2CVGWqHXRPf9biqXXHMy/mcDIdzoGVQ+E9mZI
Nxfa39AXogjsqbcDLD+M8xVAiixMvqjGT9yjoxA0B+Vd79JEsLLMWtZo5YYW6JPNMAqTbzjBXMRF
lIw/OM8sHmC4KliCeOUjJKypukxTSiScZTwOchO6HsISJ6HMJXzS2J0zbrKOY433aue3n9w4o8O/
8UQVd09AaUX3JR9nB3ZNSARjcBJ7URyO6xpWsnrpx2qga8QKM1neis2EqcDKoUtg+VRjQ4QwEtZa
s8y4J/piIYyjpPojmnUWgPGSSoaFi9JXDS0tbsVBmyS/JS6vKpXX3kDYfKRg8QSgXMgt7X0HK/CK
cjQG7OYzR3F3GNL9rltneToN43quF8sj3sZdQs4NWgjRXYSjdJP7QvJVPBrLaVv04Y5bFl89qODe
YyLH2L5OTOzXVyEdOHiTnUN50K8IBGBsZLeM0e8g9pTpdbb4wFbzql66mkgqzpjrKtSp9XsRVtYL
YaxLSlRITj/ZFla43AyymBe0ubMEleo6JQpVh42aqgE9NBhIXD7OF9OGJr0J4QiQa5GEk5df4K0n
R4+kTggjmwq2k+pWIiSv57oxS1Y+Zxmdym2rVIHFbKyiGVYIJiLGYHVt3xnjez293lIiTOZOuMkW
fVm5HAaOteO1lfR5e8gLjLrnY1n5HGpzcLyW2LVuDdZhrQe23Hwdj+yHPVCXlBiktY9/JEk3RqRx
jQFrgIgMiYZhyYht2SuL+dlbYB16K1sXQK1R3zJQdLad3VLmtWL27UeRNzrdBS1pwbSOJxp7Bx9M
Kr1BIDpk1pVFZLqNmJo6uyCGs9XO5WKXHvhtLacKnHgz8d5sg6qb5G1ukTgAEU540HOGrBfW78k8
aCirS+eSBnSgGUn05Cbql2QKz+jGFsE3Rlhhlx740GN2l8txmG7tbMyydMOZ0BrZZlyHSNd1iAoY
TEvIDhUJ4nJCkInrsSTwp1nNqrTsZ5x8S/1VD+3i+di/k1r+TOdS9rByaoLXzmRpL8WJrgKblAIa
yFCxgOngPGCIoh4F9bWhr6UhQFsrbes5+Qo41+/PjRtYTccmH+vszqvEoi9tWu1Q8yO0vwHpLDRU
2hN+FtZZ01LWfsHU6Mcn2F+m+KSwpir1TghHojsIKcvNniKsSOrrMHFahCYw89Y6K0vRyDm+rpgl
noepCCwqNieXKJLbvKk6sBGc3vaVG4C2A3kU5PIWmF/U7Qo38ovLhKZ9e5556Aa/p3ANctK1SH37
UYqCon8QfgusLy2gwj2ySWYaCArtT3FGe2fSO9WO83TJ/6VJTZh5JOF9hdRyzWpiaDCvLIsVBgcr
6aLYqTgkEgmZ0gu5g4rjOlu241beWIJwuGcBmzk8W9BKRxez9E23JT6GFleTQ/8aVrmKDCMxcC/l
SPhg0uP0RrVtPc+aGPCnMfbz5ayTVZoeCP+DXof1AwCnZdPBPzrvim6aThxdgzPXUjvBvUNfR73k
TGiTy7pp0+nRpbM4XdjuQijjqqSd5J5pq+8prvAwyE3PiV9dplmSwP22pmE5CvSrJaRNumiVKr4Y
yxouseikBdRi/AiXYVvIaVxlzqDpqASWLWby/myvfmJ2NKlzwjcqsGi5qEeCzHK6G/4FK1YuDlgW
S6hpzPEoJmM7dDF+EjngZed9gp19Pc+wxW69aipYj2MM+gPogcYE0P0mjbdp5XLoTC9TOTND0Qg2
iVMq8C0s196k0vYyHgNhbiYN7KldJf4UTF+pMztyQlrG9hu3BpINaBPD8o54gCk8J6XIRBD0o6Od
FtsEXbAoV+l407ndMELG9yjnd1NVMRIib0YV0U/hskhBDasYn5MJLWcaM53Hw8Fk2EJdyozMgHDt
vLB0vzohvNEfrpXl1K91PtuPOjUQOYySIrtT6N6Ta8ClfXKJWGliyBaTyX3uClBIZ67Ox/A0EsMs
TnUh2u4by6K/rIpKTd02A2ZIi76tbe9nMiU99RxZQv58o6OBVlPXh/bPRNVF/LNj4+gv2mBa9Jmq
iW26XRI1TJyS24WsJdjGrZ1hGocgsidYfRBbM5IBfh3ApurvtY689CEP5o5xFohLMBQmdL5nlfgZ
tXP5XHJkJhXGwiVTX+e943TkSnmLRV5BQvr3pu38TK0Lq5X5adrIfqSd6mXRpnWNIGMEhnDQPleZ
rvVVXPZjATKIA2p2huaY8CMC2tLsTJd+Wl0fp1npObQrQYqV8nQuvzWLu5RnE57sgUSDZbA2gUMb
gbRfp7Ae8twbyBab2i6NHuKpyIuDoADItxnH4KPsN5q6/tuYl1JvafIQaEzjh4F4uw1znHaHUR1x
8nU6us0Xl8cL4Cm9JxADQmj5JYyiGWRdHqQQ0WVgHPs8GdDB7H3TSAfVoXCXi9jorh9XVH4c9EnP
JRkNwG9akBpbhmHplRs1qdE8ytYPvO+6Cnv/sZwyY595ngGuBQBeVhmGzCYu7po27qeziN6CuEud
wulOipxYXrqIflaW3/NEDMyam1gyr2PgM/7uI+6ILtqODv6RgD2VW2gaQ3NSqMyur2A/OAkm8qQL
7O8avpH6Xo5JzEhgxT7ZIiye4Z4e6Yx9WmskWprjx87N58Fc66ZJdbmh2WeX5yBqRQBExE3aMdsW
kv7gWYYYH0pM78X9zdwbmAVRMYxJuSJrAyXeio0hptcSzUpEPWcdQtrA6GvhxPRlmRzXzwY3fx3v
ms5xqETQpHA+f6YY4+x5ORaRNzLxoC0MYNSwgkC6bmzcsLs4q/Gx7ipNKAV2ZTuo6/FEOxXj2C2Q
DivqGcdKj0Z6rzP3SMPJezcj/zvje2eFGmjD2GcCcYf/M6eEaHpAi7mx/5CG//98EAo4hvziIPSE
Cn38of9yEDr+lT+sG9LluCNslzUfu8XxRPPHMUg6vwUMXSWECfpn7lvjhvyNjraPLR2Ppxs5vkTk
9+cxyBK/SaQ6GGmRNtFQCTD9/TsHIft43vnnOUjiw4uQmbh8FIeZggzeSYpZtLvSqpCd0AmkR3dT
62EzNLfMLkh8GLZ0aSksYHoNn4hYXwWJ7y/sCtsOBb8lhqR3B7Ga/aWrRwLDBo+0tXQrGDD7qX+M
XFmJDGgjdMaWl68PaRdqui45zj3J0WbGytwn+yI6fXPXrv+49FuXyd9+FSh48IMKn6/4+K2/lRjS
EXSM0p3YcHdWxuk5Z+FSTd3TmpIonKyNU/lrPaen1Sci61f97L98F57j2VglXQmi/q9XppmvWzzi
YsMRZV84p0Ml4Y8d0TfNE7C2+9j6Gdr+BajbC85MABm80yAomZ71oBKTB8m2uJTLWrSbft7YYbT5
9Tfzzoz/+ox4GAhZNEJ49K9Bt29Ui5YbjVRd1II0P1fzrSvIbwXWIAi0LZb6HCXD1nxqz/jb2+EL
7sfRee0I/1187rEUkybmqlj11qpKt+hgts0C+++hUazk9D+1v4/i+RPd8WcXfm9YDyIrOkoMxKYd
zd5wKlkFZX9VyocAdRlx5ey786Xwwrs5Sre//qaPN/ovDwK4H75kO6Bf4tAleechAEFUYjEn1QYs
FJEF+Zpx6xpUMWjtz1Tkn13q3dMe9B2dbkQcGzAJjPwyWroL/BoIxfb0iZ6WNe5ffiveGTJykTsc
n6a/Pt4jZpsZr6TYzEwP8W8e+qralG75iZb7Pa6H8SPL7D+v896NHo70ojM/ERvj0ViOqNBJOsnM
cGayCfECdWo5HEGT68GgsPKi21/fvH95TY6Xd1zP86TvB8F7TTmtyXbGLMxrYu/DyF/D3Fo1C77V
AGIQQQwsovQsvMOvr/qqGX7/zLy97LtvN8VnGtkIpzbOKbGAK0uaDTNa4iwVCdc9ikWH4Ht6XOuW
M93w2ctyfEz+5eouZV7A+uDiTvzrvWXOak2+y72N5UOCjzRw3AN5epeTYxEnRvBecIqx4ymsHvMf
Cbm/izb70NUnktfXk+XBsgc86J8t5X97K3AlRgEeDt+O3n8qHpM263kStH4eFVnoZbqVFvlokAVB
055284nNHJVZdMZQvDhEnnc6IKMlzWjPqPuaHJ6LfG9l9lnl3n9yv/72sx1xCWzgAYb9d/cLyH2S
MHsXm+Odcr9Xzbd6qjb0ZvYOHFQCkFd+u4/B/lshFDePqX1MvwI0fcRXhm57tUgwQS8KTc2vP9l7
btHr++PQlT1SBCg/3m/Jg8W8JXTZhhbEPjMsJiGX/Wi+JvCsmnA4a5zoHCfqHQ81MpXlIlmlTk2P
Qq1QoW4S4uAWpz7nMvfO2dKPV8aU59W/uxfxkrnCAd1Au+MIFfkf0s5sR25jWddPRIDzcFvFmrqr
55Za6htCsmzO88yn31/28tlbxSKaWDqAIdsw4GRmZUZGRvzD5X6zSw+s1JTKLrWgnVVT47S7feOI
Oht+I6ySFat3mr62oahJX21znWRM0WX6EGQHl8OaVCt8kCygcyvnVA9cB6n3QlEMI0A0F/PsrKJd
Cu73prXqk1JO8P35DMf7ilvt57/S0vYxYfSiSwIGRBfV89+zFLM3PIMi2uTS/T8OXX0QBWuqsre8
A/4K8VpCv5dxPx/0+k5k2U0HSRlT52pC9+dy1BSMOQUdUFCUoraQCrXCe3WIqik3o+eDY4Arr+By
BMl5hdCyGN8s2SIJQBHPUazZhLsEzlsEft/Vp+Bb1w639fg6RQH4XKKLhX8wBQjEW03qwuIL9NFb
ORfLX4D+m2mrqsiWZ1dliRm1h6YY/tEZYu82errpeMCQ41k3p1OL1ONwWym4aDF6/DA60reVxV/a
fLRT0R9A2EeRldkKJGGQFClgfhfXp2NzGr+COhHQ5Q31yJ2VDveOPTxQLgS534J+pTwotTzTq7Vf
QmzyeawHvcPjw6HTA6r4chPoQdkpURYhL+OBiW3RqSSkWpN0tpXgWcq9c50kZzTb8XX319ZAcG+u
xrYhwSvsfU2d920KUCRGW3DLSTnGKNSEEAzWhAaU3t7Gxeg6XnUyrHYHVGE3KLeqWZyiQVrZCUtn
z3I0HQQTcQ4PpssFgMZdyVnODxGBLe9THCFt9Sb0E9oo4wGHFNR8N3q2pjB1ySHjicbZ4ylIF43j
DjDEuBxVRiW8dyQyNQjxO5GTqrK0q9LkKN4iPaZlK9tN/P/mS41uncKzkP6/Ysy2exApYLAljSTU
b7ZhTUUqPVrNLQ2RvSHZr12AdbwBCfHYg7PnfjureMpIcf6oFWufIiiNV59iwFbmhyfozV+nGYIU
BhB9/AJ1E9h6ugnTx7pQ7+zaf4YV8yD3w30bv8Ztdh696LSyEEt7jh6ko3Lh8KcsUujf3j1KMklD
kmNBlA62G1CW1tDusNO/cNp9KtXhLx9Xea+CPJBOZ9mWfoxR91Nq3ZWvWDh1HH2blz67QEdR8PIr
IjtqB9pKgyuV1ORS13DavVOmbtzg7KQia02qKY/DIYPRsjK0mOBs+S+Gnu33KsZ5aExJXxv0zERK
G+XBLjDbg+k96ql2p07GTZf5d6GCIe3ws2jaVxAQhwKETYWTka6sVg0WTiBLgdKaRSCQiceXiwFQ
M/PlPv73gTTgte7Ex6rSEYyaXOruL/R97kzHv7FiZC1DDO+s+Fjr0t4b8Z4z8EadoqdM4ds63vb9
ajK+9GPZ9H45O3ymac6+L5Kibkotvq8u+73oNbQNpobJREk2+Mf0dxC0Q5VaXrt6SSyObDOkplFu
4q68XBlArb6fVRmbtQqeIa1tQAHvgcrexqN5Yzn1TgjB/zNU9V+fb5KlrBEJRYefRbdkw9BnUwYM
B1wj0UdXQuEgBtxFl2HfFygmGng4RJigGtGTwf1tlNGWovjW7x5qLId8PTqGsnjE/wOe+V5SGyqj
0rMGyJieOs+Cz79z6RY3qMNxmDWKa/zT5QLROeHF23ojC7TRKqh9GXhauVTeHTn+Hk8WlnfIVE/K
+NrXGcDUdqti9fj5RyxsXwQNLdjEiq2Kq/TyG6a6mOJEJ41qdNZDTo8Akp8gBB8p8aNwi7oJlJQM
UPHnwy7PnTPDtGVdvbq5lYRmUWGSNJZhcADwv5d/1Ip+kzgU1E0MxjSsI6gYT6UQEAMhm61mcQux
lJKaSB8RW+Nqmc1cq2v4c0HBIa0wyWgBTKcxptzSOemT49jfqgius7kEheGY8c4Yh/AZ5M5KSJ+L
EYq7lKcXmTOSfijq6rOQriL0Eji2wYWCoTvYsI2pGDtEkVpMgYxha0/jFwuvzQ6HBUSXf9SYlCWW
tVGKDsxm9N76/kGpW/osJaDhG5TYf0kZgGtVlfLtiGPNWK6kHHMNwn+/GKQMSn9smnnyZ1CczVD4
Zrto/kvp9OfaMHZGU7abojd/mfF4J03CHwcCThA6GyU5BBg/xXp6G2n3+OxsV7bSwp1gKIqpCelU
IY44uxMiA+iv4rCVUIbf9sJyz0wfkhgWZKcIMyCp/OG37a2S4SXkYFhrD9l7gLe3iWsw6PW7JvOp
A9V/ssPZXShwCjmiq7u6j0qejL5PahZ62kaFFQudBrtW297DHNzbJaceU77N5BdPGXL32AscfTn9
Z2V1FnInyg1gnqilU7mf14DiXO7HEilZNyjTY6nBmdKKR9zgXmEo7pMX+FIpbcAOlkPxI4rtl6ie
zkhvn+hPfRuMtZgnMrXZ/Y03IdFGt0A16fPbKGlh3jiodbhWWD2aGGOnk/0rwA1TFf6uhJsyl1eu
g6UhNd7IophNtXg+ZFMDHEcFZXR7nWI5kD5RtU17iUN2AKay5YvWfvqFJNEQ+pzoLavkyR9lwd/S
tKqAT9z6AxeQYn0LAnmH9vURO6lDXfBO96sHr5SefAWID2SPTW37a0dUbPn5MmvcgYZhQ0umnXEZ
1UvbnpSm4gPqjJZ5HPtvQwnVU7yWY+lsGfFRN8OnXEcLRsdUPm8PrdDvM5Wn4fvn+2/pfqEthAys
KIReHc6cxmc3DsKPEevTwnFLubvNLHguNs6rx0GGaki55PMxl8quBgVPcBA8zMSvfjl9NUShP7G4
WEPyL2eqcR/RT9IWW7fS+kco5iFotpHh3CbecFgZeykamTJYaAEMNM2rp7kDNBEg04hvDX4F//SG
/QIB47amndxZxjGQjKNFp4SOCZlYsOua8iFo9GMujVCK7dtCelz5oKXNaKJYbPBuQxD1Kg1zzAqP
WIVSehfdyF3wPKn1gw6HdEgqaFL1A41rzGhTJLLjoxJOK9rj1xuAZyKdJNE0NC3LniVjUdTLQ+Gz
HjliDXDisym5AV3z4vXB9x/A1DdhcVyZsfhfXu5+hrRllbiLkPbVjBMzwKogUmHigutR6WNuav/k
ZOYtIpA81G5wdwNvDmzC0m6pCp9DdTX3XfoEndPHJalqdEzFLvktAtiUgFovSUYKExpwovSoDW99
2riiTJbkFJxZ90GP9xMFat34GvXJ2iPtOr0RbxJTV2GAkuNos1tx8rUqsQvqEFTjDiLZtfrm9J+6
bnwULzS9SI/TTVb8KtEqTk2svoNx8/kvcV0nAG9Lh5m2kUUgmtfoMtkCl4eEgosFO1qqME39+CkE
hFAX464mDH8+3PXRU2WSQm45yuyk02Ir/rbobdwrNan2wIOUyhji6GUNmhuYPwDM/7+h5kKDnZyD
UCoYSo34AScuk+KxycKtbPRrwWzph3R0qh5Qumg6zgu9uaanBnAz2qhey7atnuzR2ncVIMKs5Pag
JCJv5RqXBdA0+Ifi+Job71Fl3ktY4H2+wEtn2TFYYYofBgras7hKNSGlEGfRPArzM1JrJ+GFhRbK
XfBcdO+W7+/keLXGt3CUSJ5QMidF54k9DyB1XgNBQ8jcrWF4ATE+IiS/02rpXOrdbmphkcI+76Q3
KHNIQWTbbPS+fD7t6wyCUEJzxCRVJ47Ks32FWgpMo9QY3HZnDjnutfpdEH/r1beG6wtNlrWq5sIv
rnJrk69RWwUBYVzuYxQ2qjArw8FFPMbNrODGyr0XLISK7u+Aloaka/sR65LYQVvXRDNVy55VbAI+
n/TCb82seY8wYVpp89aLVXem1udS71qlhCu9/5x0PVrAEYLiwaYuOySHw+/01u4+H3YhZBAwFWRf
QNar/O1y7lnZNoOGQo5rUA7R6BOWhbGttHaX1VjR4nL0+XBLs6Quwh3BipvWvFTQ5Y5Qhxh6d8TA
KOTBaQXCE8hwY4WdlN7iiLFVynjthrq+k1WRASvcy8h3khldznLKCkoUEZK7HT2jdng1MXCfovhA
spZZG1lGA1p+Rjtio9Z/ECRV3r0I4FN2wMdHHLffgiQGSnpTo2bvmiHZtpqce6/ZtC3E1yBeaX8v
La5BGBbYAd5n875ipoJnHFMo8JToUVlPMAXThQvxCUfQPT5tu6A3j20wrGQcH3WT2f0PWAHFfQ21
GZ6Fsz1UAdvDuMvqXUf/2+tA1dXxvizLXRDk7yHNgNz6ocFxTSz/EKTOC4IyXyjUvX6+s5aCBogJ
EbNoTFwlIVNZh74urHfxlDqg2r/pDO0OzjTiPkhlOdKuMdeKKovrjbAO0vfgNTizlz+tGunlkKXM
G90XRHs6qGlCW/op0n2UBWlOam6RtCs34UKyjV461UUEd22brTXbUMjOaAieadgyO6lrd1648ZX6
6MFGjKVDLGrzcSGcFM9JRwYQqvXpv19okwyTnI8tpgq54d83dNtZOIOpLPTodUd5W3AtAcneZ3gO
mbAktZWzuxSgqCtCfIRfol7FxUkz6qayWwJUifZC0G7jSL2z5C9BSlGGhsvnk1toc7K6BmtrCrsn
fV4eMo0AU1hD5rhCHrFL61j+rUDtpYbbjsN+jElynKfeVFdu+qvd64jzalDdx9zJ/IACXixqmNO2
ykEcVYqyLUMTli0+33qDD5+AAMG/l93/dqYfQyKgqrK2uHTNUmYDemGrlaPsAosoNmpaHSTEt+C6
3qf0GArbPKMHUbnlgCbROKxBZT70Dy+CBsMTDXm3i+4Wd8/lNkJrQQ7MnvKAJJfbXo2+l/eOI2jZ
XMbbwkz/GYf6p2Pbj7Z9iFPpzZPjX3qpbC0Nk2cHu8wwGd7Uzlu5oD6eZ1ffRerhgK0E8TYvX9SS
GffEETA8qvMrSKQXqT2MbXOEmArrS6rs7aDigqSEBeJGNiSYaJshvZNZpr15C5KDk3xNuuRs98ET
Xl5/WbKXbktE+SJLO4a08DyZm25yYFvXsX6jRROu8dZNhigI9+Va/+bq8LDIDpRa0TziYe7MIlTr
R3qfNIAW6qhHOB/USIqMSd3vBzlxjaJfi03L41mi+ibSqfkzrNEr1JTkSnajRr9DxAxtmh958CK6
5aJJmilYz3TDfZa8CscowNB47PVuhQdRAs/LNO2viamsZDjX9VOxCKBMyW5oZ8pzYWE/HGurRRTD
jeXXcoNHxl6NUhwj1NsQFTO1PzRYK+i5dmN6GsKLu6FsdwoYy+3KgbtKM8V3YAFPZYwmzVXgRpRz
bBqP5nkRKmcFVlFRp3eeV/8kmO68cnQhzd86Rvi9bu0vXQ3SJpFdzHk+/4y57YkIpeRAXNeUCUBz
zM+91rRdjwQhG1xLbiGkY8cZnQ1MWmQfOSnF/4JW6DPUv5vGLxAelJ4Kk3ubQrw3drsG8pDEAwQK
pAtF87nj1T/I5jPqe3c/osn7Uhm0UTp7JbP5kP6dnUqBfeCOZfmu0SfGAOkYpgkQN1u69dlDG/jW
XwI9fKvqmlJrnG193He3HU3aLdaixzByhDZTfQrI6RsJWMBgn1HKfTf4j1Xe/kzaATa/ZCE76Qna
s/ToIIhCY2IloFx3XoAKoOagcGFSMyfeXQY6XysKJGZpCOooPKSl/d1SdohG3BkYIOMX/D3P1JNQ
aHAGHJdD+bXSV7E7IpZerp4lA98V0AHKEzwwLj9hLGPHsHJb1OekL2rDhZ3CQWqrE1KjP2u85FtM
l7TzkIW3tD7iJlgr0IoB5h8g4OqEU4Uq9DxDNDsVzQ2NDiHWwC82aLspOxtef49UEWTLXZ2Tqw6u
Hpm/Pt/s19cq+SCHnwRNEZt9dsc1gVXrKJmMbqDqd3VDJzKQzrH5szF8HpKpC8VmZadeJxBcGgKU
RQlWg2g/b3M18NY6XEdo8AXqX406nO1SftK9DPXB/DvE4XzqH3DCPY6mEqxstevoa6mMaYqKv0r9
YrbTdBw8Oqimg1vyfvOmcNe000GJjJsC9ccQWNrni7uws5kq02R3c8cY8yvc8wtvBIo4YcPm/Wq4
KnUZF/oyxvTXBCQGTrpt1VMUxE9az6XdNL94e/9Y+YjFrSXAKhaGQuDhZnu7jGLIbqkzusVQbkzP
2qHncx4b59m4w5hih8HwKb81ivj583Gval8iNzDBSlIiARI2b8qNkiIZmmfBxq0I2nQxG9XCLPwH
yIO1gtTSDIG+gHfkacV4s4R7xAs9kUXbuvfArlo1cBPLKX5m+kNujgBbN2EnuXYefOfX//75LBd2
FFR8En1yRHbWvLDve3EDw4lz6xsJVqO07BuyGOUfGQicUporqb6zECXomlFHdZCbuXpHosHtwD7l
RtEBUwn2Q0mFPK3bW2fwzqJzSCZ5165Vf5ZiBOGRFgJb+PrhCO16mJSJGIEUDK1e5S9cyX+gHklY
/1p4ilsX+6ivv8EwPpqD5PoDyiA96LehI597UpX6AQ4LtkSy898fZ4B2JqVkVl5B1vIyascS8oF6
3ANXoJ/R981D36vHpLxHHY8CwloVbGnxAXFwt5rUKkjKL0eDCTiGA3qbeEn1J4BGvAruCq/YI4Rz
BBuFb3JwQqdgLTlbuJroIfMAUQVing7C5bADu1nGXZPusB7dTGGD+mHgIiQZIcYuuCb22xB5CGQj
Jl5O5aPcxLQPwpXDvBS0AcyQnZETiZM2m3xKS7D0GpkORhW8GKn/d+W/w2WEwB/tLW0vZ8Eujsxu
05jqX5+fsLnPJemYKDoaRC8aB5i0iQX6rT40oluaYnzMpg/jbY9EsDYMhwHSVW0hB6QdE3P4GSfe
m4DWe2nynpfN34PcuGbj8BtN56COTn5vnM3hUbCBVr7uqnDG14leP2gJxRHGw5dflwNzwlaLPQje
7Ih5I4J3f3dcqJsRgMhgFTcp2tiqKdHiy0bANE7ofv4FCxEIsIjGm5zeHhDI2Q0uV2o9mnlLZzWV
7+Gb/+pj2vkYAskdKnvSykZYiOokCtRVQJnKAPRnu7HsvAFfL5pnvm5+MYzmhLbCvRQp72qkrFXN
lnY+8lgQnAivEBVmYwXgqSF+M1ajPBawfwWu01fDG0yeN3i8b4hJrpZY26D6AsoTX4yVpGzhwBNk
+VXJSslQ5w/dqAjztIZcDVBNPwZU1YdKP0wJu2wssQ0a7pt8r9HW+Pz3XBgVkzNgvDzdqSDNT9pg
26EtIUnhDmn9YChub7xokr93fBR11e8exk7D5PxBTvZBraOJwl9Xm0jya2CMZTu4QeTftRgM+4H0
KnX9XZXeIJ/sKc8mcshRFmabP5gtbAEq3cRvZ+7Hih5Xh585vSRtGLdT+20obqZMcQdfPxYIzQeQ
Jv4sBaXaDRsHHgfp/jxhQBJMmySNXxZOshRPJw/Nuq7tdopeneJT5b21k7SFy3D6fLILF6lKHQmQ
GRuaS2R2VHularQiywnlPXx4TP80iunFZL8gl7tx4ngj6cbK+i4FblUHcGELLg0FjlnrRjGRL6iG
bnRjNbrxZP/AeK9hpm01oIdVA3Evgtcd/oJb/fQHs/1t5NlsB01OJSE8AFG8dqPpzaZDhy8CfP7D
MAqFujWQyUIkpNrLLoIjSod3Hi8G2PKeiUEBnZqeKgrqjXm9N6YK5WtuCm0lr16IhNT0bUAEgCqA
TM5uxHCslFC2BKLFMLaI8OxLMJ2D9Ij7y+HzhfzYjrPHIWVAWwgh2/yQ855QiIlDpsImchsZ40nE
JrdQ7KYdFmAHDBF6V67GGw8+P/S54WxYw9aU1JvSMGCAVt1RaYt/BkSDjSK3d/FY2C7KKytZyuLS
01QAUYPKEeXhy1uwM5Q4MxAtdyNVuyEhPoA+P6AguIEbvIcruhKZF3e1QBLRlgNFjHLjbLxoQvRA
wIn8yN8jD32e5Ow96rN3pToPJo3ZYF9PXxEOV1fO09IRptvMZcBTSgUoezmwaqellWNy4aaW8VGG
Hggb4QSYwRSyHP0eg4iVmuHShYAJLzehrlMeceZznWy997D4cbUOt88RSExxsDL6sOP7MBQUTKZj
Clnz8z23NE8T2jlUTYVS77wu4JeI2hqAVlwN4SYFxXx0Ph4SLLIz1dva7XBv8QN/PuTijyqASlSB
TCR6532bqkTBCD0xtjn6TkMMHZE6i9RSjBneFL/eICh/6LAdMQp7ZeilJQacBe6XOjsPndmvOmVt
5OsTirPRFB/MBpyqIdpjOgr/E/7k3yZMBTxjpaOxFEDoocCXQ1aAYuM8PhZ1Z0Uhg3ZFeCMKv6Q7
CNpo7h+0WNk+PB2gnn6QFud1jwFN4zbRGKrPwTaDqMqMaeNTa1FrbyXqLy4lA/HihyIJ4vDygCRV
3+P+ygERUAEZ3mjR9pijAWCWmy2Lz6/nfxu1tbx0qdSi8gr833HVy3H9IkWyDedFV4uwE/8umQ26
kzbiIg+jzrFJgZZmtyN03/RB8A8/37qLp0Wjei4Dr7pmnzWRJqPLQoG67NKzE/W7unHOcZSfg/ZZ
nWgs0Gn9fMTlwwL4QzDNFmAJXRd7U9dyu3YjrE5EfA5S7KNJUT0kPcb2lnaCob+rvQz3sz9KFyle
gxcQ7wCi0uViT3GtSjjVUDXs4VBH+xx9/CKbDvEptZNtW/Sb6A6i6cpb65pGIbYx3RpKIPCcrgrF
mpR0bZCBIENec2N3vEbHyZp2npa5WnkneRKd9Va9M1L1LzwLb/ygPQ1J6orOxdhm1aYePRwQkrt+
CFy7ryMUnIZqW1h6vdEUb6+3a0zcpX0BL4nCKtsCzstsnYKyHNUE4pFrWdMBGx7kgZBJnPpDWGWP
huWq6hoRc3FEuoYCVy1sw+fHADQ7yt3qgBOAv1cmb4eFzrEhEzC6dwRDwUmt0RaWrn4q5giWwzXi
Np5d/bU21F5g1sROmJd6Jd9jO+Vao/UahMrRW90EixNEkEUG9QWKcH5J2Lo29T2a1lQDjJu2aU9O
lSEUWD4YByOLd75ZruR5i/PjhDEWrTH4O5d7vWomNLYT5lc5d5XnbNW03Qpxhmx6SND6/fxYL0VP
Ekr0TYTqzRVEn2pyBBWIDRME8BeV5lQRxyLzR12rQHEe5NTaG8raxbs0qNicotFNA2l+O3hek2Am
WPELGtDSVf85qEJExBGV9+Rdju9OWqko2q2BoheHpXzHr/gfOdPLhTXQx67rgGFT/CPCMn6SgLwE
/XgQLPksTt4hlpiptxKqFy8KoGyiiso5uXqE4ZfjG7HCsCEq00W9i/yfyfSiqDAGYalDXqTr0SXW
xjOrbTP8QVrlkFDpOsUT3vez45mVWRxlGC+4xV/9ZOx73ScUOBSNwU7GKIcPa6z8pUV2AIXQqqe1
e9VvLtJEV9HhYraAbiuEzYvoSHHnrpSxa5C+DDHK7sYfpefUhmReRewrc549At+AB+0Dy1TG5hSp
UFxAGac5FNAgQaSzPUVJ8q7Yf6eorH5+gK6hViJT/m1ocZx/qxbGad1IY8cKT/CB4nFTc1TH8RAQ
aRMr5tc2dzo6OeRBmo8gpb+LoN6tfIPIcebvNRoRoL1o+xhXglG20amyH2hMX54YRrsxvPTEc9t6
x8J3g5jirvrSTP6jtMq+XkwLqIgL+pGQqponlaNeNdDEQIbm1n2ct6ibDF8xEngrq/IEIOMGEd+t
kzv45oTG28q0RaS/mjaYerqJ2hIyqFBIDCYf6MfovWRj9ijYRSL1Qwrwi1K80c99iIKtp/0a0Kzn
eP4awxo+QrWyBxauCCK1wF591NDm2clYB0bsNQNQaIO2QE2nJM3Ome9hPJZsQ3r0RbmGwVrI5RmS
lEg0u6BOik/6bdfJ+NSUYFdIsMk3htg7O4jON/dRVh9XFllcN7NFphoJhUS0gOQroQUk0R0nrajU
yRZUUS/h8T8hpChhAOjvfKk4qEPpmogbJG20sq5LZ4uxwYmIRhBFu9lVHzoS5KxCYZa6ty1T4wbo
GQ51N30h/z0M9qsz/spD/5TYwTNoqaemK/ae/fPzBVhcaYogAhUlNE5m59sxI2WiygX4Wgm+Iajj
JHf48dzrkvbP5wMt7iLRNEVXQ+dunD3PmtRWMHgmhuHuhfEDBVm5w0oG4Vy3biJKLFa30UwAhJ8P
+6Ff9fsPDAKBZ4woiQIV5ZqaLXJWV20sjUWEkkV1RoPwacR4veqzmOpPYu+mYnq01dLel5X8Q/ed
Bw2zaQ1NuCTet/lwdLTiGTfQDJi2qu3K0XoKrDIEwoL4Co5Th6rOv1Y3HWYAkZv0G41g+PkELteN
FBAVFJEuqaAKqOrOj0KOw+JYNlLohnW7fQmlF0w6Nwq4NAOlOjuyVjImQ7s4ENfjiRvwt6MHM9hA
CtYLXazzNnQqvwjsUo9LFeK9OGXRqJuQpJQnSteOl/ubLO+ezaLcKV6PdAOPVF/2n1EUe9JKrcD4
5hD5X1DCxe0CVKzt7YSeQBv0GxMcNqL5LtIq1tTx6IDuWhg3FkCGdFKPEJpf/OFttKo3cwi+Y74I
nqqVSPX95HuvN2AGG8WFOoARqdy9dhyhjRKyfeqs+oHD2bHFah0hAfpF5W1X87VdG339/KfRr34b
gV8XLUy6GXi/zff01OCBTWKC7nTm7FFGxQOvd5sk4bbAr/aBhdoNU+eWY3VbBFhDafr9a9Pyfu2L
h162SrDg7RdDHjdOmuJn2208mUAQWRtuO5BR5kvhjw+4R3RhtdH3iMpuW0W8rdLtOPwD79dIpdtA
yu6CprpVvOxOQ4gISvBtE1SugqpgXViHMj91Vr43g+jYj8p+xNZGG1ci2WUQYc9QcSGA0S4HpYsi
2SyI6APisI7EnvEnHZUUjVP9lMq/7PbX5ws+e7H+ZyBwEOJSQHQAKsrl5tTsDoFwNeQw18HOu0ET
fxv0oBOQVC3kED/RM2YqD4L/WdnOiynF746zL98H+14CDp4m2x5bLbwmEDjV0BPvFbTZ4rV0RUSU
/4s4/+8j6fCj64jnwLyDWMYNIj1DHLlB0e3lqHkz6/IlTaaA2I4IHFouOYaIentPU7MFHZnFe09G
b1kqV5AG6mXi9O+X0CBBHAWNrSt8Q5WrKUrxWQRL1KOD39+lWfUySdVbGfV32BWd1da6wcT4RrKL
x64vnw1FfdCwRxu1l6AbN2qv7mUvowpR3EW6elbpCypKuAYanWVZ/36naG3QnAR2PX+E4kwiWbGe
RySYd6F+o9g/q+qmtE6t8XebZhsvQArldWUriUbN1a/025giDv4W57TCl4ZWjCmjVl2GBQrfSDv+
leT5Xpa6O2eDjdFNoWa3CSE9TEoBobsPpudJuRtQ2FORd6s9ZQ/9+qCEd7x00Pz4B9dSlP+GR7M+
fP65H8/i2edaKFMaGs1MAUucPZu1GqmNHGFttyyHR0kv97WCykXx0uvF36ls3BaOfq9n/sma8B8Z
tQ+ZFgBbB623Txjm3LXNezJ9xa9zPzbWvTYqb2O5bUd1q9DY6fTmm5ert7yht1WF/Jve4mkcu1P/
LufGd1VrH+WY16OfbrXB2caTf7D98ajSrNXDZDN1rKDk5vb3qt/WEprkqPAZrY5PTHFjjOjF8O9B
qu6U9KtkS7spUHYqVuEW2IOq2Ldl6ypIA+PLc9Dq+EmuqueyLZ86nAyn3vquTt2jD5nUH5MX5NQ3
UBHenW7tHXt17wFUpJwLak9FTZG+0OV+QJwcXR2T/VD22GcFZ0dCps/YoLemleeQuhxOShGdcu9V
zk8t8M/Pf+D5w1LANUUZhj8FPGOOykgqRbU9fM2QNZMPogvjmeBzk26n4/mM39QBT3YgGmsVtavn
+3/GtUAPWshPkildTput09p6JKNq1YQ7X+j6hMHWL0P88QBsCzvO8lU61DXen4i5BLWxMu+PJPf/
NjbVPCZu0wKieoDY3VV+Vsk9+g2dhkt7Cu0sv8994QkQbmNULY3o1TxlJe5uJUjymJenEmNy/WSS
JHy+/Jc3+b9fwRdwf/HjX7UEcTdTJXyfuavNfifBZkp4ylZyfarr/qTg5lfSIfp8yFnU+3dMCLzk
DjDE7Hn632sRrqAVhudRHN4Ibs1oYNbsY7I5bhP5iG85vwtn6b8tFH2suOXQbiPdl+GcXv7k5MGg
m1RWfEBwS5uC3dRQ2dYULFC8eyE6bCOWSU13JYRdJgn/TheGOJvcpNn3gUv6LeD2XolvBswSV63w
/wrQKUKmvql/Bq26Br8QM5jvKRomKFAw0nUrSI3CHPvNEXU6NXUdBaeHtjggD/UqpDFy9Vfey7dp
jLqkXj1ofX2Oy9Ue8/xdKRb5Q6BIYW/z4pktstTEVaWNfe9mv/y4P4qBK1wvYCq/qu2LWpjCSOVO
C1ZS0qs35ce4tFKJ7Rq1R0P8Cr+tMttUD7MK9pIf+5soxi0zKUH4JGe5+T5FzgFYw1ZGaNoAeGdW
3Y6W7pY65sqpXopmVLD/9ytmCWGs2l0QqXX/If7zwbosp0Me96ecAOuD5RTiwgLi/wdHSrRRKFlR
E7xKyGO0aQptqHpXRM8YwozQN60GHXxws8/T+BYsziaQhoOcZCubbmHKGGYIFhdoiesejlzgZh0b
kEvwvNtUDQre4RZ7GO3omNjoBRsKLCs9K7GIs13OiKTdGpcWYPvZjTVZdUzlKuhdzNpcQLN3fUvt
l+vVcnZWuBauFkdDCdEkpQUvO8/RWopUklfwvhHizQM2eoGOtlh2LuWvhbMmsrG4mLBW0F0lMEIU
vtzFbagWge8TGlu1PYlSa9n4u8EKt6AXkSlHlt0rv9m8tz/fP5c54UeIouxEgRG/CR5u82qfkttg
jUqeCoJJFCvGqc4Vfrh25XQsRX6AnzwOhFowoo7iO347pBHOt9Ykm52LI8r+gz6K0l9phTdxRAEd
t90S59xKkpiytHLrLK4scpI6YMMFPrQ3RlNeYLH4Efw9DKhp/yV5eoZbjwvxBnvvbRyuCX8v3K4g
LbjlESCjzzjHh0mOL3WQFHpXqPOgn3LThK+W2Z7gXwuOj/NHWYWQbqUfgaowHOzZQzGl6pZ7Vcxr
XOt2Rp5vBI68DPPHaDg3+oHX+EGIj+NvsbXilgQLsez8mJXWCrJmcea/fcfsGhjsIIzpWf6H3Zll
37Tha6D4WNl/HTJMc1fhadpSTPiAPxhIUl31KyMMmArF5JQa0XAr+pUdAEdBOYu3kmI85hJWHUF6
iDBLEfKZXpV8iU11bX8v3L8UAcDHCTmma4R7V/S+Aae1c5soPGQG1R3b2AaZuVNzyZ0MXnSRtAup
AmKwUEKYxvzn84O8tMuh0+ILC/zEpmx9ecBIaSGlUSvgiRFtfalHKIwmQb2VlbcQaXtMdzcY6f3B
oILyx+NMNP7m0QPzVb3MprZzNaXZisJ1QGXTPvAY65QUktNd3E8rOdUVlI3rntKtBpZbvPDJJC8n
OqllLUcdtw4wqscxp2ZcHcsIz6+w33jd61C9ADvYJmj2JtYJteCNbA4HtKt2gWVv/OrOriYXMvXK
rr+ijH98FmUxsmnoOlRqLj/LTlP4G6HRuZjKbQL7VKoPbXSrd92mKJDY4EUjvwvlBWo5K3tv6cBp
/zfyXLdFziMlMUOSW4HuEmI8pf+3F/4M1Hc8RV2pWn2/LCR6/ABA9BzejMbVLRxkSog83cD7JdSP
Wn8r9FHbnudTv3Oa4Nkb39Ck27TpmszD0n1MT0wXso6mYDVfLrGe+GFfpdhqBS1MM6Q/BRg1JKWq
vOZZib395ydqcThTR0mSEy3eSZfDeW00qP3Q4B7JUdakFvvWwXXUJyNLNkW71rdfHA1pEgMeCnn0
/FUa+1WqtkiOu2kkTNLRTTXUG3QyYR2RfCjO8+eTWwoXYq/C9RF/zMOFNZa5OqZsmqwDJUdhWmAu
xuY7xMaNBL/TN1BBLtZwAounBJKiCFMESeLG5ZpGbV1JRq90YNL3vvbqIdAW/HICg2eutONWQgn4
IOuHoXZWegqLCYgBzghSMPIvV7iI1nMqlHI5n70MPkDRj5GHbi3Vhinyztr7UFeu3ujb0l4TO1o4
nqTl9PWosGDOIc8yH/IbXctqFIt9NdvEhrSTELCv5RIgprJpav2mh6n4+Y+7sJf4TWnW8yRA18ES
V+ZvyZZdNiENHuRADIWKFwxntYp2QXOOJdP19LW7b2ErwZ7i5gUHD7lmHpAzXx/qJjNaN5MACwUQ
2ER6EZlbBT1P7QCohxp+sjLFxUHR3+PBhf4bSfrlFK02TkcHVLp7Z1nNTg0plqDA6POUrwYUlKVy
/+vzNV3aQEB3PjAXAIeoJFyOWFndNJDZdGCfT535U3CFAq4SLcgRDX2N5NfW6g+g0v9kWEDpwD0g
KF4FW8/XO23wOTFyRwQCrSfAl16fnIfoTUpuAdVsBETKMv9rDAI3GrrU1NAV+384O9PduJFlWz8R
Ac7DXxZrUEmWJdmSbf0hPLQ5zzOf/nypjXu3isUr3j5oNNANA05WMhkZsWLFWqIXt2wjOlhMSq1N
RFLU2RP+HrXvqUMPvgqfNr6zncZ1frR9dcR5dOPtrsUJ6g5hz8MtL1/FXhwu7DmXeb1CYU8ks1it
U5Z8c6RsT+uTTtFIpfk1ZtoBFfV/H/h1gBTatpbKJPxyokRqtVGt9YRQXCd7RcvP3LC3mD70KlTe
ZEtMcPVg0SW2mccUig7La81OAiceaZzQ9U+9MnA8O2DUi8ltZf4cJ3+YCFWi6Tjj8L1xtC57JW+1
n2AWWuLGMYQuyuWJNrCgD9AioU1USHsnoAMMyp1AtYeC6cItFL4jQrBYBCkLtdmN5VfSCJ1ZIfja
kMT5/Yu7AMxiNKW65mRrxk7ceNEAM50EHiN1uLBIA+PoGQd7RB02YIQ1yOhiaRGz3wVINafBWjI6
4wlB8xD437F/DDiLGg32D211HuUbk2kAuzh0ZDhad6ujLbDx80W2ssAyeAY4c7ihgUkuL/zJ6apK
1zNOGbKZJlJGhZQf++igY/ahRxH8Yy/MzoIJa8bm2azsZ1wcb2xsez9+kLVIKgw/UCcDigepvNwL
hbnxvtSLzkvj/rGw+oNN3ThOJ9uZd8JmIqowx5LKrZ+/9vZBC7kwIOJeD1CNmpakudN2SBarZ3kX
yR36JH+LBo9iB1M4Pns5bG/mZCuMi6xtse0cdcB/QwgsAX1c/lwo2Al8+q7z4s444Tl+qhG6qMwv
QWCeoshtOfM/abTTxk9PmbyFCK997BfLL06e1hZKFZvY/02JcZZLhriYP3UYFZDrgzN8Ft3RoGvc
Cnb9x695revAyoLxIvBhJGsuf3hSOlY5NABmEQTJMkeUgotyZsi02gvx1ihBT16SDpDr91H5dfiS
SY/SvKVeIw7TcvdFrwcwnGlXTv3lQ6SYUc917HfeGP+07b9hau6yDEBiM7qIfbxaSKVvKOQTaEov
9tmOBjlxaHd6Eq9ZmNj4fnRuEJJUrdAVH5XBZ7axw2tHS2HKWmXGiq9pOT0m5bVMRhL3nlOGe2M0
XCGBh1LNqZ/sr8P3cWfVoZvr7hDHJ/K3LxvLr3xR8H006nBqFufKQNBO8CBIUz5kTLL3+NIEk/NU
FA1KLBUimvhY2DX/IUGFGMzNxVeiCERcsgVYR5Tly3qiRgA2TXoWr/rwe9j0h06Kf4xR/mhVzpMQ
22qTfN/PvitL+YPvtLdZ5twpNbyPWQGuNvDeam9DR693WveEuPBWuLlOicHgGIZlaFJUdFfnoQr0
oa/9xjN5Dba+s9BVT5rw6OPr1IV0XXXjS9/mr77PUK5pf8FykT/7XabzfRtILyL80mLZKEquDylp
sxCFpEWEBsHyCpCRpMlGTW28uvjREQSGcDignBhkr6qVnOMs2YoBqwsy4wKfVoCSy1HOYeKMOsrY
CJmmSPlhfekbwxUTGEb+2Ks7IaVL8uHNLjOByPOjJgVsJFLMODp1kHV07seNU6tffaiidPjvIy2v
H2h3kT8MjVc2OmoipqurHbUvMkmV4dr4cGZNdUPp/wQZwDW/xyHKZZAvUzM7bTzJ9ffDcJMAw7kD
aNldDT4ks1LCsKoR7TLcGJuNpux2cc5TNGjDRUgPYkzf+NGeIHrYWPs6FRNra8ziiGKGfy/jYpvP
Jqbqau2l+WdDfuj6O5STFPuA0zK5ASKw4V0e/SM5W3I215+tgRwDNzB0dp1UbLH7AVNqejq3tec4
sWshm14XoGM1v7//XAlnw4BSbnjc+LXXx5BVaddxHdF2uPKAhatuKo2e1Z4d/ccDts2YyGF8bdAO
iXYy/Nm1dDwDOQX/ZzhyQHhKc5qd3RPOKwYmg3CvtVvX0wo3AHhAyO1AMGc6ZMk50WWJuXo/qD08
weGnAibD22uxdxz74CwKH5OwLta1iuT01qWxfmxszvUHQQED6xs5GMLUVV9+aiVjUiMHdRDo51HL
POg5Rk6teBWPkiHP1SsJ0niGCzXmLU8SFHQp39RzFRX05Q1qMI6DTS6BieTcWCRKTlK3Q1NptRfL
tFWbr3X6E2MOGqyV2wrzksBtCVlf4mSvOz84PR9vw3W8ZnUiIpU2BKDrKVm5S/0ysWsvNCHAA2yi
ej7W95aWuxFUiY8XW8mNWA27Ei4wqOfQoi8/vxSqTzlFUcPRr9/mRgudThQsezg/R/H6HeUsfaoD
YA3M6PX0pFjpHX4vW8HwOj0yEFEQJAVAOXqci+ewjUkvigmdhNcwmR8k9EAKpJ9qiwEsCH7CEVGw
CBzmuEUKY+E10fvSvk9pZnXe341NEbnY4gDwFOBH9DMAd5aZsp0bWeInQeVpINqMTLnNvcI4S5a+
2ME/Vpm4RYUNPdVieRN0mP10rurGm+Zk10kVW/LuKUQseVeqDb3E/TtRfzTd3ZQmTBK99tMTJ/NL
jfR//ljbjKRIhifpsZf1zcYxXImPguoJgQNbOJSzxMf6bvUp95W5V6wSKZh6JyAfPcRBlDZaFhk7
Fe8JEr6Drz5/vPWrq+o08UzkMUHUxJ68WzWbgjgvWqP0wuiYjigC8vKFWKlwHqwRYpCQ1q/NjW7+
SlEM3AKwxYKij7XEe+yyl+AnEPts63t1Cn5FiReFZwdSZFSXCKT+mcpTMj8lmKN2irWx0WufIGww
oAjuIxRTluUJ948RSFrJ7WvDAKMuGb8a+qu4AkQ9ODV070rs2NLXgUb8ZCJLLxxXKNo+3vrVXeCs
w4wjCl/fAAPDbZEWp/UbkUY08dp+l3MLMx+7Ey4HgiQmLkjRyLMxiCvR8o7rLaB8wWMV2AzUYqGX
RONaYNaLIxA7aW46Y1R7haJjNQots90xcJU/lPFnCxUg0z9Zw+8ikVyDd5FXL0nS7LLpvn01pd2g
WfA7v5bpCPFl602tXN6k0sKHjOkkgtSijhz1LJVspF48h8ZEM7+qx9mG3Fi8krbWKLVuvI+Vi0Ak
iEK4gDyFq+jyW6CFLg2lUlTe0FefE2emPSEzApXW1i910n8LwmKg/ueOFjlCxk3UqDnlxriXEusu
KyaSKh/UBObzxqOtJIxvIizsIaUFVcXlo+V2W8rZqFZerc3HYcD1mm9UAN9SBGDKoIDeMizcu4O5
pXlzpbfK8RBNUDjhjPFgBLR4CUpXWfOozhXIfuvOX+MCoYGSmwCUdkJ2VhSeoy7kb+OdA6IhDmvc
oAMcBjd5+fTv90HAtCJPgOxA/Xu5D6MzwbSEO+xNwbgf0i9zM7qpop5tfbrvArA92EdRld+Zxpaw
xYId//aZiI4DPhJC3elqPLouJqwrW+KzaqUeuikoV59THBtDjLqgGghzdxmeLlZoniDvAHTvrAJe
zfikmcneJMm08NTofkmB6WVpf1tXgwt6tBVUVu51IoqY3yalFP4tlztEetuoDPSXnsNQLj0uV2sG
NwxgBNgPbSftJx2HPqnw5Oi+N+sb2MxnqqK98DKP6RhNuraFgK5kmRdPJK6gd1eMGY34l0w2VwzK
Iw7YD9ZqdnrOnVeT6qdl3FsEPLFXfNaT+dqQfCrF/+YcM6wMXxA+F2X38hzXcpxpfsTt3tbf5/JR
ar2kfxVavQ2RZOzbnTjJ4q0JKm4lpVj4kQeFwBjKYeMUr70jUCmk2DjHUJUWn5Q8+FkSy2HltXrC
res81yS9cZrfF91nvPJu5DH6Jp5k6o1dF70KHo3t52+WS0IbItjEx8Vns8i/kPbgLibQkp0uDa8m
IxrCuUj4xjEyaKNdZjNtm6o+fZAjArbYkyD7b/7tTSdySxz0Nqq0lTgPOk91RuilDFmiWR3ptzKk
fNXC6aDXdVrChlsxkook/15PNC/cnOdeu3y5WJDRBRbWEWoQNcm7U9nopinNmlZ6kU7gsn5aQbMT
lN0BQ8uS6Sa7TNGCuhvC4mAr1Q27CXl/Q1RlhWCCVg4QAExhx76OrX0212ilO4VXyiYNiGPYwZB3
p5kngn7XmF9rJoFpCuwSk7RM7/aCQCy0qPwYc+zoT5l1N4rfbt02K18sjyUmY3Ffu/YEaOhtIpAR
8MXm7U1rPYM2njECwo+N29AB3QOlaMvIG7vnXlffxrPp57jbQXftLQneDYdSMAiulH1qFO1GKalL
D7P2nda2O8nKjs1xqpNTobf7snsqodrkuI8mWF9G9NqdrUJp5dvgEWhPclgYi9IWB0Wdi5FkPy09
Xe3dOs9OIlObfci9FSKWzMKbkURdKh2iurvPYbqVDFx+HDBW4gUwJ2oR5OminyD+/N1ZdQrgzjKP
Sk8uBBOlY1KAS0dqduq0xXFb+RQvllokGlrRW76VspTTfauD4JMg3AibBmcI9nlAQJy//dvfhtcU
nU8+AyiFYGKXvy1hSGpCYqLwBAwm5CpURTrgdoIJ8MbXdr2LYiUR/0l5BdHmcqWo1+Wst4zizU4L
cqbo/6FKs5PirQ9odaU3dxiKOUZOlkdGKpOkaLvCywkioaqepxneP+i8PmyBFytdHn6VQJDobyHu
uTQTT/VST5t8KrwBDXDysWZkfMhIzyV0NJ9LQzR06eW7hSW5H7+5zaUXx9IcI6TxuqHwmqZ+UxqZ
C8D3Gn6c/NMYdbfRUrdQnF1AyNhYWhzDywuLX81Ei/BPxSX0bc723RdRlUas9FVZeHyCzaGdgKsY
+MxG6My3VuzsFft+aI9J3d8bPfGK8sGOslOWgTbieL1xfa1AefQzBW2bOwyK+tJxSpbgNw0YyXuQ
NdoR/4s2u5OiY4d7iqgo9VLyUgP5N0GvqnJ324xXgDXL7QBMFkw1xgn4nC6PdlKkre13Ph/R+MUB
vK4mvlhukDj5yggZVFiaQ8golESrodtSmVs77fh0iqtUHMMlKccI9aLM8M7w6oQvWCclpk4FTXRl
PrCN9y6+nOUPhbVO4iTI8rTzFz80CZ1BhY2J7wblMqdeas5inqlRbydQGZFI+jhT1ArRyt4pVERj
vEEmuPq5TLwDlUKiAK2iPF2EkYkrgKEqqDhJH+xDNlkAB7TwFQqAj3/tFSomVkKoiDFo1Hy0JURn
pswka7GZe43BGGSbPegBHoTqFkXhCgJiGaHqBisEJOCqWyuPNOvGjGXGkV5lmN9Epr1LUdjsZedO
kGIqNE61eIvzeF1YinXBgVAj11T56m4fmqAMq8bKvUzSz+a+KBs6xN0uMhlnJPWWgN1VnAerNN4h
F3kewu6WDH4fqt0tMtPHj/f66t4TD4O6D7Lh8C/REbw8WFLIGJkpSSgRBA8OU2I5wTrIcTtxGR7/
/0ix1t7t+/UW116fUagEjs+Pb55Q6nZtPk8YE17lT0c54VfzqVpNy+z6/q2uFY2xMNo7yV4rNo7Z
dZLFbwf+hh3B/ACnYHHnV1pRIAxPHDdi3RWmcXnO6lobPyrTXOCzmp6sKT3NKaMhZa88TH14m8r4
+hTxlkj62sdlENMBYjn3nIzL11DHdQ4cxc0ZU7E2ebRncbJ/Y9cX+sbP3lhqKbwC92XSUfsvONq4
iTXxrqMBJbDueDMfUNbXogWFswFAyrLAqXJEKOOmLsAO0LHNMK3jYLV5/lOeEG7S8y9RUj0RWDwp
015Sq7V3/vdkmr5nsPvnUNpZZriR1l5doOKd4x4PUiCIUfbixggV3zHmnCtLloydoCZ1Xfxj6qw/
M7PWwory489r/YzR9RBIp9BDW6zXhU0ed33MJaHymXfRvmxxcsBJFu2lfcXFMRSg3Jw9x/mSd8G+
N9FB3KKPXl/U/GpThgRFtQUVbIn8RgzgmL5J2iBJr2LSyq8PzTi7IorbCCKaqD76jMQHxp0xIgyh
fNnYhSsYD7lZmq+MJuFNcO213iRRYWCnXcBB7m5KFNPGxvLduYgh4fn3uv+5owlW+5oXhPPLx2tf
w7zwKpHaQ1OTxWmHijP6LmVSaaNIRe9nXlP/xt3ubYZdsCWmYDioUn+IxayQ3B1ShpTEhBRgDNT7
vRhlzPsONhjdID5E0K9TX71mgekWwz8fP+M1F/PtGQ18P8TM7pV9ZQJAPeYYF3kC4hSWJ7LDpCF8
EomCZ5L0nTCdF3O7upFgzbcVEtbOB0IzWJUK+qv4Pi73KJ2Lym5a9miMnrGwdAXIKSxq47k7JEw3
qIgE45JyDPzwKNuPUp0dPt4B8Rlc5DdsAE0gskgqFYKgdvkAbZhMSWlYPIBW7ehJPupYPGvYTH68
zOoPfb+OQADeH4YpCuRWrAPGUM4o64ihmoH2wuADGia7xokFRc1JCfICblC27tvVVy2gD1qgJnIz
yyFEDcZDGJY6fRbae9W+SPeddmjRI25t0jnA5DD7M5iza2bmvw/8dLoYkWaQlG1eEhGq1tB7A+9f
6lrlIA/hKU0MryUPyetkA/tcySror+MDIZS+6SosvjlcMiaTkERcj+TPArIPQE6o0Pjcue6BM6J8
Y8W3y3p5gmzQJEF9Q6tQXbzZ2Z8nK6yQAVKrYocBAqhrsrN67Sw0oGOoryrQqugz68rMLesDnERn
QSmH9SyokJGOIYq+Ua+tpJjsw38fahH9Zz0sKIA4bj4oUjN2O3SJ3jAM/OveaKfY7DjVxqLX9Skf
0/tVF7uvJWVmzGIrCjl3DRvCEeX4/E3Jvif+5DID68Zz6drthifC+rpkkmgJghhdsXuSPFG6YERy
oJJfc8U4mZSgYlxAHzCvpzHh6y+9HTLzssUpWY3xzLsgDQ34D6Njsc9mrXdmILHyTA8dcRo3zz6n
GDf55NKOwlQxQbxFScqaUBWUKSZqZdfGNyYjVW9lE3PAfaifDKgPTdQjFA8qTuPi4+CjiiB2dUTf
PeXivah6Gye6Jglz5p909Qr5pI4qKAG6rxE8CJpIvqF67Y06FW6WyPQ8X3bBGCKH6O99SxLk1VH6
W2S34syKOeU53siO1hI2gpOQKgEjpkcsPux38bGcGHvsjCj3SmE3y2bOsGVtBKBMzMpFOR3BVEEr
zBNEIeFJJxhM08iXpfHl0SDKI2mj7vx/bJuQ4AZjoF+82LZMz3DgtZPcs5/TLjrqJm0LqJcDGSVM
KvGA4tOWtf6A6ajsV17K/N8sc12b4RFg0RUzekFl7mrjvjKSH60NWDnI/l5tN7488SSXL9jCpJLT
j2KVgAUWMUgutcpKTC0i1bgDXvZ0vTjo2h/d2RrNuY6vLIQZB+NOChuylJWppHwccauPPCuVsQ/o
PBln4DBGv7umaTDvBt/aOLwrJ0NY6NA+Amrh1y2HL43YtDs6JZgNmtmnCNpepJpeH1bHoJoi17f8
l7jU7+2o+5LU+aMDHNLmw0muwp30dcoV/Am3xvlWQr4A/rDiAxRBZWY5RKLmTTiGScYjWTTzJnmf
lOFxmssXBL0e01E6mXJySkNkJZEOU1S3Ueqffhh8QV7td6C6/gREZ2/l2iuvBjgBdQ6uPXhGy05t
heROMWhDxLxu5IbYGndytlPGp7ZqPSPb69LWgqtvRnBcKWJ5PXDPL7/ZrrfGLu7jyCO4MPE3u5mN
Ezi4H9akZgybKPaBOMJjD8+ptYy9LuBR0+j/wCAH+Ai0gxJ8soZ+K9e6zulQSDZwqhGiBMjML4Jy
RykhqYYUIptRnuVG/xYr8u+++tYG+b6I269RVR3krDjj0B5Mwz/wcX84KDhizvQbS4OPY+/aJgmT
aWE2LRgVS1Y8TKAGZXLKSXnmZIb1fSY1Rw5062Y7fQ7LnV7a3ItJsjOVb89VXNzMaiy7TUy3AaHG
I4XjFjF0JbAx+qQK2QQTSW6woMWLo8My4HOAzHnR36QyWvhCZbhSv9UJQi5tEvBtZzWk0VZ1w+lO
7+fvuoNtXqHkeynuboba/9zoN41mv5iU07UMmVrSqKuZfgDzTFTYzlsE/JXjDb+bAWyVWhbS4uKl
9r08yn1g88yldtc5EzXR/Dwp/nlQIaRH2m/ELM9Kpv119PAxrdKT9ojE+G1b5zTjpz9tU6e7YkJd
r/aNDShrBVhj+hMFCmBD2g/AKZf7GXVtmyWII3i9r9wVkfrpqZLV+yQYnxlS+aY5jD6hBoUnrKeO
eETF0Y9Mvxnk6h8sHrag8StkGnxPSBIh/E/rDHbb5bOkyHVHUoO87Zw6z1ETPqGC9iKMXJvms1Vr
d3KcYvaD6LDsPwmq1cZxF3/94iZ6O1dw6qC4XiXgqpE6cl7GODbJmYcoEZJIdJhV7LloHibRXwvl
nCjk1lTiw1QF1D3JXW23vzoj3Jrav6792QlQRMug7qAAWSB+gKtMkLQB8vqoJuA3cdfb7U1jhk/x
nD/IOhCAE97bIchbPkkvG/sg/vKrfXDoEQmOKwmESMne5TMBVCqZDgUqw8hDWQPAA4zTRsXFKukO
ZGIhpmFT/TUyjrmmbbyElU8F1rcOv1C4z11197EGj00ps3rmganqgvRuLgbXyTF8i6f9wCBiA+dw
4/euHTsIQkIlCUxXX+KIoNylXOBw442ABkIXJcnxrB6Rxwomt3KYY7UOAs3gVJ4yaeMHr1TX4AcQ
lEQqbmEDKHbk3W53emb+x3XewQnOtf2yZsrB6t2+w3SgQxow7UwsAfDQUuTqp5wJsYic/v+0EQmu
yy6BYyjAqAQCspZFYO2beJSMzBw82y8eoLo8DmHrITm5D+z6rIK+QfOE8G/UG7fMNVeKr57GBe0E
QXGhxL3cABAcrZYle3gjOgldWjUp9mX2KQHVDbASg9HytwmjL2pHVmo6T+2M6rpB8yZs/8lLdScF
6S5v1IhPocfHPn6p0v6XoY33QlTr46Oydjod1AmFHLaQC1oEckWqutmWnMFTamoiosMQxeceQYkU
Q3j0x414S8L0Gnplc96tuMhToKNoNbQLZLR0CL4gbx2rBuZvG1K4SMf/9e/j7oTIAZzGkPES9jNb
UxqjDEHoGFfmQtXPhY7Pd+Yy431E1flOJxZ/vOLa8X9jltPRpliB0nP59ts4mwelRV88aH5piCH1
icLVHjHe2Z+zVyUg7UrVz1ZZ3PZ68UTf7O/HDyA2cBHsoHHTGka1BTcoWbyAd5+fLTHPreYof89F
dCY3uw0MyDtWeUqR6v14qZXTQ5EIc4qJLzjFy05/VuXNnE44mFgFytbw5/C23Hem5CV19YBDUh1t
sYZXanwGaHF1JXcDJSTXvfx1sjrOYT+yuw4TSyktIau6yRM73/UBmo64xyiBcSqKX0GStKQY0suI
NNsOhzmXE+6OoL1zidNYZGpAq53rZ7qxr4ugdQP7n3+/OQj2kIgISPWqwRfmU1ei7DJ4FhZcHJST
0mufKqCHoEnOFlh75vxr02zRvSP9pzBDUUC9ahAHvZNJkknkKfX5SMl8V7UopY6Jm/jpIdS3HCvW
ci3gdOiEFF4suZwsD+V2bOW8J8HQXvLYOuRqezOo7UFDGaqY+vvoxhiezWxX5PIunRGOlmR3iii8
mUDfiLorkKr1NlgNci5EP5c+c21py/hypCMWEjF+GcV9qr00Qfo42jdYZ8FOVfeVbh0dqf2FAd6/
r/nJbsg2zTewczlIgDGmERQWGUahxGchyzFL6ic86fVma1DiymNXvOM33wx4WWTf1qJJWI59VDTC
MsFK8genGm9rU0eSun4WYIdk9wfViZ9iJTppY3ijFv2nsg0+G9ywenIo0uKr1fj3DQNobfynlNMN
ltFKdH//cPbizoXaGea5PyD5P0T70O4OfhTBqpVgzOM0lMcbaaW4npaxzhZOx9grkGAv5zrLogCn
qtCayaT4jS/qW/qOofMN8GktpAJ3wLlARJaRoUVIj+u0rJoRyUBQt8nS6cW09EuhYNCe/ThobK20
eLnIN4RZ3JItillRMQXmmN1eNbDgMDa2bi12v/tNywZwElATDCUr9QXz6CiKDQqivFoPmQNkjZn8
CeXWj3/cShsUIrkAqkT5zdzdInjrWUlnMkG7TfBXBIJXqPHOULpDrDrHihkC++84velL5hMkGu7m
akvmZfXEgI8IKV7gzaUu0hCRszkxckwiAgdQ0kel22+7Xq59BwwL/N9lFiem64q8zTRE4gTu3IX/
dMkLfCgw1EO02UxayXOFtgijpaiTQqhefHN1FoR9a6GXI3ocgoxv0TRKK+kgaZ9aVOGFwpTzv9BD
JQ6RNKJdozBPezU75XRoDIw9qjVR1t/qmNyL3eym7laL8lcpaj0nyHdSr5/V3v66cZBWthfqOPEP
ogT/LLMARuD92o9MfrIQlWCWgCalGHHtU2y9u2d0kp7i8m+dpI+NM3zLLL1jTMcdovEfSZpuQaRe
Qj35Hqr2Ru2z8ipIM0GXBBUOWyHxeb/LvdC5tqp8pOBOabDlzvRoS3cpsgtVbHxNhm9W7LtN1W/c
PddHWpCnSakV5CaorxcJX+J3oDAxIlSq0x9060Ul1k/5v+8b0kxiWo26kIk1dEwuf5oRy6Mv6XoH
3fGpG56cFtlB+Vuib3Twrt8sy8CE5TyJ+nUJ80+SBttXVToPRoLbSLVbFr9pxZbjp6rc+kkrrSoB
AxJzTFGmQmq7/E2FrZSDPVeoZE/xvZxiQxJ0d6PjI2r4p7MAzgrHbaMXFeLGxwf4OsyzMMg94gBA
tSiWXS6ca1Y1+j2CQF3pu6YEzWp2XD09pJvw4kpahPyb+EiFtJVg4FwupaeQBiX0pTyVwyfTfBxL
GdL233QAry+RqEh7oOIIdScLH9CtvOj6lhGri0pExNurbrPapE1MgcnqZeya6UuuPIfONwgwbXof
a1s9z5XDQ9mDJCojfYwVLAkMvZyrQa+ivFIoN/How3783hSPdAHrbMtXYuWHgWoD6yHYRY9zSTyu
ixwi/OwAKCQOo01/tGyityi5dneKsgov0y1ZmbUFTQpYA00NoV+1CC10E9RmTlhwTF7t4PNo/ghC
j6lMYToYv3x8PNc+DBUlZn7W26yZvMBQNWfWceO0WwSZv7/W/qPT/cnac5IcKizt0Z/rfny84HXc
5OsDouH6YgIGzdHLQxpKKXUNzC9Pr/5E41OHLpeMgZN/8nOG4MO/jb+R0a2cFDFVIb56TVSR4oHe
BerY6Ns0MwN0qeIGGgIq7qMgZvlHbb5h9PbjX7eS9yA0gQkBkDQ1CsjY5WrVJDllWaNzptiTmzvJ
MTcjdOPrk5lRwcYHf6S9YBj72bBvs6i7Hz/1+sP/5hmYLieFFdTdZWBtM9nO1ADNnDB6Gtq7fvSP
YSYfrcg/Gmrmzk5ykEvrIE/Jbe3SsFK32CArMY/5UpqiApJDdmFxgHUJ0LWO486r89yt0l9t+RJW
TzMN3I9/6dqrFYeJS5FSkMbg5Wbneq0plT8js1Xbu6DJbmrtWTGTQ5YXh6L58vFiK9UYPE1eKjQe
wNYrTp0/5tFoZBpyPLW1U5mLDJTH0R/duXk0q4dsxq/I/1HYIDDBD8as8znbD/mwV+3fKm9gOA3O
D12NNq6X1aCvcsWgjyQG6pcpYTIYeZfgwOuNxh+lGJ6YMTlkwR87sW59Z0RUtcFKBu0N+2UCdvx4
S1YCFe/3v2sv9n8IpqZUJoJwmovea3u0+oZm/LPSloeRsZYg3Qr76ysisAoWRTd8OczmW3NZdT79
b2zt3ZrWGGCFGxWI5PZ3RtO7bSFvbPD6ilCG0TBB6GtZRWi1bvcOU7CeHg5HXvDcPYfTfOxRg87Q
EPHHfz7e05X4yJ7+d71FAJniuG7MGi21OSVS9NoOh1/4iDOi0/G++BPSxhjznx+vuXYJgJ3jeo6G
kUI+toiRLRn+zNwv4V7F5FX7lZXajewnO6P+LWnaYTARiJxhyqinjYVXElrQJBQhBZNHg0Wx+ILr
3rZyNe+8vvzsoAUyUNw3ymuo7dPiJhuPfk7KYoY7tf9eg+IfteR+0m42HmJty/n56MojyEmCuNjy
IdFimcmOzrPGh1pVdlETuXPIvNtLovqYsOmeXD6ZJmLXvZv6snggJnAUZMdK1zzZXe0GTMhl08ZJ
WIuiSI/R0uDZ6Lwu9ibFNz3wS27mSPkqKosk7uhVK/BVtyTHV4MIo++IB5OKk/kv6kollIK8p4WJ
E/3v6K+g6SO1HSdMZoKm07DDVimTn8Zho7hbgXjJGbkm4euCY6JffPn6nUhtojHgosDVryvw4eZ7
YoLopA43uXnufnS/DfhrxVGSX4EYi+jA1e18dejgy+fQ9LZqujdPtUuQiechTxciPeQnyx5CHSWG
mesRlU98znvFVYIHRuwwEvo6+C+NegfJ0U01HFBOffuMrVUgYTuF59UnjMQ7+bHsHl/6InPH8WBm
R7lsXS2616dNXHAtJhHqYWyR+JIC65fbJjE0JKEz2nlqdjsGHvLSXTHjPhDepbl8iqwHldGoxvll
OvOhZ8o5tW8bpNl8rIwRJS0P9ibbQqx4tXFglAojrFTEy3S8pb7SERfixhe95UG7M8fqbiSC4T7b
uHmc3cjyfaA81/BkYiNzYyk7pzhQmrOzcSetZmAcYVG3InmCfvLl5jShaqZk8WxOgOJk0HhyMNCH
e0rCDJfJxg302TOkZGdze3RK7WrnMtj4cq/yElBK9Iy5noTgLVXn5SOERk5jKJtaz9Z1eA+smxMx
9GQn0yHYqKKvf69YDDEnsAiCBW4nl4tNAfaRFXpjXh56EiCa8s1p/qn8szO5Srpv4KbhbDi4iU4r
TN7Y7Lfb7+K9LxbXLhdXozEMMCHhlyrnLnr8io+mGPCuvSH8Mluf5nAHZLur2W3pgAJBJH8a7H2Z
ulr6KNu7+TSpOOd1P9oY59PAtVRqDh/d2mKX/1KTcBfZMROOyonhjoMaPpTz56r9mjiPnZy6He5y
RaW6ffFV1jIXp45dxjWZh+lOm8sd3pFKtg+sfWr/0DvZrcg+DTQQB80NsMTFTqDCPPTAwHfQ/8HI
yjUSC+Un1HjcLqZ3eGqzzw3soI/vmqurhv0ixoqBcyaRrmAIXAUyKcrbFkuLZzEJJVSC88mDS0Cr
HG0I4lxm7j9e87pNybAxgACNetIKJg4WJySVpC6OJeQABUIp2P5CdAmGhlvC3wQvK5LXGDGTKfgR
Ghu1yMrvpTfFL6Y3joams1g6zxJncgr7TRxR0QIx6a87fyVNd60dPYsu2aIriZtqcSAvFlwcSDmv
qWUjp/EKMomICXKzxQ6NEeGc/w8kHC34LHS0bZiB2tjmqxgothmNUIH3kEXIi0vUSYOce5TfWhqR
awW3WWG6CNPuBCFbaMvJ6t+UzTfM1FMGVPiE8NQ47KutfGZ1z989xyIrr+WxdAqN5/BnaL2YjWtI
vZVDv59kxIWkEXvM2Ss3Qt4bd2258ZBARE7ucHkuY97UaHKVR2br9dWPtvlSO6c2+eqnu0n/ItlH
u/unB4SiIInbyDOOje/6mP2Oh6Q6QtMWA2LWFm5zfZvzQsAZBDEXGIWbchGcnHJ2UNsARxkPSn2y
rJMz3Zo1Mhffy5M0c8m7SeAyCglinrWeZt/XsldErv2t0O6MozUgTrWr/hjDzvGftPTm4/PyVpld
7dh/H+8tKX8HTBQ1HgZ9BBISh141743sgM9a/RCnu/pzPaHLcRirfWzzXd5ldzIcmkbni72di9Oc
39zljZtoSCh6rbwPFRgAuxMEAGd4VKyN+PFGq716UGIVuoHQqpifvNzHLI5Tf1bYR2XS9za7FiIW
xcTMC16Kf+KAmXt7zG4cGQtAS/HoT+7HQb1JHYyGh6H+jtydi72J2/l/6zg5zuU3dLX2VU+mb0if
E/OvITOoYJ1S2qjmpzKq6OF7kWyf7KE4GSmq9CjmUQlgeaA6h9zPTxCIbizjkRxgJ6mvbT/TC/mO
lmJTPieV/hDJ8gG6W4IFe9Slp1ZSfmLOLrTtVeFS+BIneCmbt2H3HOdfTfMmDknjjE96dkS73U2k
u1Cq9h28d19+COS/nfYQcZDhdyTmzyYVP6Q6FxQmhTU/h0VySLX6Rksh8iC8zIX08TEx18KK8pYk
Q72gyF+EUMPxg3EsVK4M8ZSH5mdwWz0aw6FEG4rb8TbuTjNcX0bp1JNiQmujM7Mfxp0eIPGyYyKj
Us9Ks3O6hxvcT+Q4cUMFfav8Dwd8bxiHiKS7vuHr0x6VT+1rdphaYtPe4Xr+a975d5J0zwxPPO5q
HR2U/+HsvJbcRrJ1/SoTfY994M2J3XNBgp7FMpJKUt0gZOG9x9OfL6u1d4sgo3h6IqYnQl3qSiCR
uXLlWr9xqX+oxqaIDkVz79lrlNGSJ+VUrp2HoABl3D7DVe+izY1JuMh4xVYG8E1mK/CN872il1Lv
a6XeuGObr7JPbfZgo5X41b+XPtfsktbC+v2LR7FlYFE9pvZBqXaKvtKTbQkWpD1Zzc4wn4P8U4KR
c9jAbVvWtasPxaKgeV1upGw1+uqyyrjZN0A4dk5wr0LVnhSXfGbS1zCmMUh4Doy1VWsLBHP9d2BL
jHsr+t73h6w9+c4y/ZAWn1WnX8ZKuS79k+FhVxUTAmkFgVi517zNgOqf6vtu3n4HwHgM/VvthmsT
BToDICpSxBSFZqW3UVZzz1Z7skHIWBSp2JL+SpgQLLL6BQzxjUPv2nC0wci16UdxaZrdROJUUyLJ
yqjmBsOKwz1vza2wOIitn1pEXyy+BX43rpzv9BigtdH+oik5y+6dLg6kXk6w+YXMNxYvQq5FKN2+
vd5ujTKLeAP+HSWdR3oZAdFHd47T8DIq1a1k5eKGz6omM4KnSrvksvCQotHnF4mAKrYfCtj/Dtyf
iTA6UK1V4uGQTu8d/74TBHSOcWWEtDT0J0AeK73iItfc6phfyxQpcZIhInIBq2Wu6O1AkY2MDPFs
buEEl1619xIqqJn9NYk+BZ3qcqn0PcUtHWXpNY9vT/plFQrtB44ZavWCdUKsOz9nPJJm/OU1ag59
uRC5m0ApCmK+6v30AEkkAbJqwAny6t3bI1/JmKj/ACXHeBOBnvmiansn7aKI2qUdkgYjMqiiLxNr
2dKEnJp/d1yjvdXJvfqy9F3YOXxlam+zJRaPbUoeFdVQh7BzDT4IVpjwCxG5qtA6FOUutgD2a82N
xX3tK1M5oI5NQJUNWr3n8xza+STjEMDrxh8L43siLcb6g5hnK3ovN/d2AKtLAkOJs5oU36qnXrkb
v4J0AYagEHDhgGOOhjlQs0aE2PEWcXefiCoTCoFG92JY5a1XvXIdgHZLhQmHzFfx5/NXLVB+tuMI
AkAE9N6q0q1arg1lwhb6XhDs6hoVRQt2Kvqrby+pa99XmPyQeuJagDf9LAtPYsvpW8eqXJSmlmb3
IlThLYEBD54JJq9KOcqLEMq5Ma5IB2bJ2tm4s3QBL2K1hTHJDRyp+b763uhHpd84xgvWqwtvwjOX
eQ/TpeDx+VhFvD38lcAppK1oyRDP6LfP7kBNr1R9TkWUtqy5a0Z9W/SfvSG89ZJihc5fEi0kLtO6
4BnNiWBZHGZEkYZIoT+P7ZNBRTTmBhtEmdvp7Rrvn7WJfLLa3Att8cz3181gL0z56e23vVJ7AYjB
HqKdya2Tyun58kokiCnKiJ6fSVkhQp5HR13SqD7mZOt2/SiKbp2xqBy0zm3uYYbk9rekYy9jF4+A
S4TgfJAZzbvThpfnVmLrhSuYVBqiiYIEUKaQIUPyPjQv2iLcT8kN6u/lLj4fdZZm4BhcxaGQJ02K
dIuBAXIF6KrrW9ABx7LIHm7M8+U2FixvwCiUwTkcXuvXv12VFDtO0yCG6elhK48p8aKqlGVXw/BL
bHwUllWNixTuyAHp1Y2htYulRrYpcCrQnGlVzFWQjHaoiVZ00CZnb6KqFQG8QjehVdNjVqCWLMyv
wZXpLMEIRKbQETenW67Jl2nW2UPMt1VchEUQGUHlyrKPFSVKuKGxlaHzqPiuexP4r1tehpd4X3gU
SNNgn4BoCnVMsdN/m/KyK5tMU8bSLZV8FfuABk3ZjbRmZ5XSSohfFUKYV8LmwtAXuSq5bZ89NEmy
DTCQ1G7xlK/c5QXzE5VXVrro/M3CGnlPH1fBULqdEdCPyBdNF7lfE9C9GVpnfg3IkOuxj4y20a2F
85M4R4VesImVHc4/bpre98CKWnSD7QHtB1MDaHmft9i8FQuQrC51oreXzquY+3mU4lHBSiO1j6oj
9b7zKUx72x6VsUH9dIhWcPRQ2ICwTuFBCNA7NuRM3V9USNKodrvyp3aRyA/CLyLcZe0XfTq1HBl2
837osFBs95GPEgjUBlG9qYJgb8a4AqrlTrKrW+FVhK2LB6cZJwAE3CPmquUljpJqZ6GSmsUvHtm8
icZdjxA0Eq1CuMKsNxPKnT3PlbS3cuIrW53auS1z2xNSWfNzEzX81pS0knVHHBNJoBBmjCdjWRQb
NUXZQcOWMGvXZn0jpF0L5mcjz5YYXoQtHc6qdMMRCx00BYQgihCOEaNb+t5OeXuyUP4UYsajQuG3
vr+9ZC4bcaJ7IgCzAPuvqBW1plZJTdUVrtZDHRPXAUCemdOv8zbeyhQTdWrpTTxuYtQrjPc3Rr+c
e0bHPwzkiIBaz0keXZxnuRWpRHXJXNfT1niQJuGnGS2j+K71ttjqbeqiW7897GVwOx9VHPa/RZqk
hphpjkpBD4Gv3N7VP9giilHvkjx2W+sGbP1K9ns+3CywAQsetELjJSc1WIAgWYwB4ih4wqOH2yHJ
yzoT+p9+zGf2Pggoz9uve/0bv6Yt8NhNwELn71tG2YSJtozUK3fXOnqv+ms5Tt0ksZfwuQMjebWn
7RTvKFM1vjG4mMzzrc3b/zb47I7VhGMEO3FigdFtUQAYoK+QaneOR287laiSEM3FZ8Y3YJ/U+jZI
0RzHkjMrb4XHKxkyjwJCCo4DqBptXp61fByPu2YUctnxEnR4O33Ipw5pvGzbh8Jq/X2Q1oTCW6ih
y1s3CAcVnXc4U/R45+ax9FrA+U0ogk1+uammH1PgLEpAmfCEbpR4r6xsrnbiOo2mochXz790YOWI
o0YNWmDYDalhtRxLHZtyul7FhsLmPp6+3vi8l5GbAxKZIfrCJCvIkJ2PaBaWX2JRkEMqGNYGeQgE
zc3QnQb8cM2xWhgDdTAa6cE67+wPbw9+5W0FtpaaE+nwpWR9WnlKCmghczH72RZJexd4CxSWAnyr
+zz8OVQ/3h7vylKmpcSHpF0PE2reW0p1NfG11M5cmexXHpE28qsbR/jrF5ptFxB0cHCQ0QVQdwEN
4UiI7Aw9O0kf1qOGGnRk3AWZcQepbz0mH1FB2SLpDb3V/iDEWc3UfhcONbXJ/Kujd9/L2J9oPZm6
68Wm6zu4g9kn344/xwZCBO20HgPnvdd3X1uMYZZ1GW0No6sWNpKMLmjadRhJPsIb6mMXfHt79i7N
QTSk80GxwdOmbnchQRZIUdZafZphSGIiGtStVOdYFJTxOdWpm4r8qdabZSOH1N2TxWA8AH5b9OqX
G89xZTtCHaYGRsKJIOWcxKhhmA2VDak4CYjy1KTbwPPfVWW4N/vuUCX3Y98tbAX14iE9CiaOCM7Q
ZTa12RwK7jmWWt/46lenRlBIiQ9ozFLaPN9FEZrgYOZQzxt9tg0l9GQg4x+zhdaTDaDSBvkMXQm6
aVEG1SBfCOHGdFQ3vnzTXu7KmUzj9u9nmV0xPT1QAwX2E1oi5NsDiWMefK5RVzCD5Gh6zcEnOoc4
1Nv+TVjQtR0mmDNEEv4fzN35PJA+I3mQhLnbIFM2pv5az/p1jyFQIW1F51o4Oumfc98g29Zej4ps
KNaT7N/6ICL1mm9DGossU4Wal2nMzux8gEs8jWMGQgsypXGg1UoJP0Zhy3hVcyvMbjGZMnUNrEwQ
TxqG7Y1Veu0JiKk6qooC0zHH9fpTokxDnSPYJ99b1BQUtKeEiP+IJi4yI0sPuwdj8FeJ5W/UrYHv
xNsPcG2XOJRmqTIopGZzpSEl1UNDiw2iQkATW4PbjwdnxJ2liYp/PBQlHOArOjrPrzTL86/eV1LR
oKqUuZ4q7yw72DiIsWu1zyl247te1i4QxKVyIjQroJXOa6BTIUdWE8Gf8XR5kYz2CUrZnWN9T7xD
jTqlrEUPfZf+c8AMo3L8Gwo2PmgPzs5IjmvabY2CVp0Nt1gfNlNQHmgipdK+TcO9k1XLzOk2UZau
vCa80yRjF7b9jVe/1KcRXxFUupCCgc41v1/nsW9l3QRVUhoUt82+R7Wx4zqE97m0zoyKTiK7bHyy
lWSnTfEKuSdJkTetPSEENm3zMP349gK7ko7BX2Zlw9WjgQR+4PyzZ2h+S5mMeohTt3uSDBdNHDiJ
+mtFuq5wTEIszTJQCBvlzdtjXy5uhhYWjUI4hBNgFuPCscqtYlKBSXDg9ApZivNglQFSbeHD2yNd
W3Ecd/A7Ud/BA01s89/uGnWh+Thd0hoLg3qHHsLHzBp/YpnstnUnLRrLDlf9lN/q4V6f29+G1c6H
pVMXyLHQgAQPU1KlKPapGp96u4qBH1Ru59RHT/YPva2z3Ib12+98KZvFUqOdQgYqYOsX1/nIUCPV
qNBrK5pd2RS7dMy/gmVfS172LejGrcEij+5iNfis4MhGYe9Q5dVxMpXFuEiKlzZPn95+ostMUVDl
bXHkI5TD2XY+HVFSV8oYEkGDodor48FpkQdKcEOhNN3JOaHduBHTrn7330YUP//tu+d9bZhlARBH
LU+ow76XrORZqr71HkSpJLrzKzIO6z/aUX8POq/atSNor3ziNWvTDaHDh+m4GWOav6O/kaxi2YXh
uomCO9vxb7zu9U/OQuesolnKsXH+vl0cG5bXBeB/kmFj5jAR6uZYpqBMQhufH3Mfp9k6UatlXeSY
ktoLyxpdrXgGs/Ed9/oTt5Z3Wm7cCL2vmpzn57hQRmab01wkBM83um0MsSd5cOwGQzr6YRcsYtCp
nvngF06xLLI620whUJEcdXvSrrB0dqV3rKA/OarvTpX/MfRN7M29vOH6mn+op9bEzSnZofb1fYqk
5ajW97Bq3l6uV/LBV0FnWnUCH48Lw/ls2mWsYyRPr94BIj3YH4p20dgbH9ytldLc6b8WQ3OyFDQb
DzHmlhEN2iRwvt54isu73flTzM6tIG5yqKjcryAzrfhei0/1o2eAVY5hGqEta4XTKtKTk+xHtyLI
tQAtKhXwcOlooOd8PgGxNdhJmWMFUC7qvNokvvGzlUcalH5+77fJrtecdS/bK9mvKVoMHz3ZWQfK
Vqo/KBqsruxG/LgaT8XRifG0kPSeV4MHJasB6aNkWyXA7RgsiYE5q2mwKX2il1O8TyrnoW/tgKZL
8E8JZaI0hgoBUig2Vq7zO+Goh44ZtKRivjxuKluWFnpR7yejWTtxfdLsPLiRK1wLl2gRKJSRhW3m
XDZOlXtLq2yN3tag3WPUtc7N9p1nGHd4Bm6lcXyq/Wz39mITmf18o/4+5OxEBi+iWSNVfvRV2XtR
sG6VdOln1golkzWqRzem9EpRTpQb4VMLg16Hq8b5AqPxPRS1o1CF940dot6LCQFfuVMOAQk16LHK
jet8gTvMzwqL43hMAKEF/a3rvn552UKynQ4DjFJW+kVfsdHGPlVxLnENNC8Trd1YUnTX5YCoezPc
JhqXrzYlL0ue2ybcRkXwedTaj5RT8Y+k+xdIyrdSplge0g7zKr104zIB/m5Pz1ZSri2tsfEVCD9F
xqdBBUlUtOtu7D9l2gAfObXBgurjsbAAoll18D5JIg2UUkbHZ6iOUaRvkrRfakWyNQrjAVXjYfH2
R79Us4KBIwr+nMycGhcich5ugH0/JKIkELzchZP1bEfpxqwdJNBlu11YHvA2e/wcdc1B8ftt3Kqr
TvV3dZBM4L71ehk9FU2KCAxZlaeUy23a+1t56G/kiyLcnK1O0AuIgBCPQDAICMX5aulQNC7DEjFc
TX3WJx83sWYh5fXq7em4jDJiGCrhCDsJS6rXn/+WNNRGrxg4RMXuaNX7uGkA/IGMgc6hJd1ThgVX
pMJcmeK7WlHe3Rj7IuIyNo0jXpANz01lliJVQSOX6QhSMdAwyI3GQ6TG+yGxPoWZcm8Y6Z0Nw4Gk
+TDm9lISkGItviuH7p7LzDawPBphQXtj2i/PQR5KFkwk9gebY55VeOFUqFKsRO6ojZtarhHzip+m
QLtPsgoitFx/yr5KSrkK0vinP5ZfTc3/MuJwNYW3PFUuQqJ4EgQpOI25qnB3OF8BYdI2ul3wJFbv
uGXV7hpNvUeOeiG35bKc4n3teTeSF/Er54tO8EzJprg8kgqcD6l6XtB1mRW5HpQbrmFeXq3TrlnH
drQ1nVtL/NoLAgwStFbUJOE4nI8WqfaUhZ0cubHyktJ3HsqGZu+z09x3X/rmx3+y2uj3UUbFJIPs
7Hw0tUv9SqqD2E2iZB/WpxEwhdyhRtraq8iDjzW1u8wrj6PuLBypXyQOldBxeEjkCXLJWIBcs26I
1ly2ScQOAOHHXHNZ47w9fyarTpPAlCQcqOV6FZnVUVKHja3RFQjMhwkypuXJS+7x6PZPBxSoblXe
LoMMdWUUzxBToKDNYXg+flYoBlfFInIHGsz5VKwk78Ho5RtB5nKfwxkQxHSSGVQTtNkow+gYhTrQ
y5aL57Z4KmxuodMdhjjrG5/44mijrAGOgSgMaAZoziygyJWkB6gShlgd5ouKLnMqPVe9t7CxIoEF
3qysh8YLbox6uYoZVIgjG5zpwsnqfA5zpYuMXLZCNzMBide1UMFcyFK6RRnskOrWQvZu5EqXu5QR
YdaADIV3flHVHjMtlHM/JDCU0040byW1eFS9aZ2a4V3aeTeOzCtnBGAn8g4uNATqC1J4jZZhbiRe
BOxdXElQmjflAx5pD2VvrUa2UOOUK0evfDASxvONbyq2wHlIEvwGIOFsESH/ObvlTahPtnFlRugP
em4KaF335Hs5pntdTsfAVoEw12tdmw6hGi+msgVJ2cY39unFzZp1JQj48HtYWxeiI3LYZX4m8wzB
WC4qIu9ot+/sxDxZob3C7edr7AyPcXUjYbw2KuQ5biICP8vg5wsrqfiBXBGMoR7Bt5kW5aB+xAzu
XRPYbhHID2k6PXfez7cn/OqoBgkSbrb2pUln3qpaQMyI3Dr7aXjVKsyGZ0UdHqPUxu93eMIO+RTc
pF9c+chgYgkNJCKXlLEADKphe0xwW9lrJXHcoZuebS6iqcSH1dsPVvT17de8REKQeQgVW0BXJlye
+XEQODFpdwmIh9rtPm6dO3SdI5FQIHag77Smez/K9aaH4uPHPzuZw1AJ+ses+g/OAPTUFV7epE3L
E82uBUhZpkETwRFM0XTS5eGxmszvZh7fSVr/GHQyVsb6icX+YVCiL4Nzy6TryhnE+KZA0lOmpTY6
i86qXXNA96QZU1wsDWNaGvkWNZh1tyg9b1MUOE4iL2ziDgbS9VZoES83290kucIvlEbUZYMudZyo
gj5LCkD62cfDYxEfHUwgQzO5U3ztXgntdaoGbtNaK/blnezVC6Qp1lJwU2RCxOmLR+GqzbLn6nth
F2RIRmEF+UjiJ49bNAezIthSdjqpiA1XWr2LWxlYnr0KsvLo587zBJi44Lb49rq8pIuzLi3AluwC
dLY5x853fR2gHu8HQu97qlZaMj5gk+cWaCIKr944HLd1Or2LPfOzVtqgirtyXZmHwl5qpe/qOTYb
8jcjkV90NUOp39CWMb+inaYbsenqY4ImRyqNm6RIl88fU5WCpBqwE3HrsN9LhfcTgWDgaemnLjWr
ldGPL602LdTB3Fd2um68YdkE5ipFk95v2q34R4sxmk9K1RTQK7qydLRyHIIk9+0JfYUDzL8r+Sxs
aWEqwTl9/qRjGaaozHmBa5bOfRkaj2HaP9Sqeer84RSAr4x71Qd3H7hGpshYihr+Qqdls8id6ptd
y+Bn8gP3FxxJi/q+k4pTHxZPUZrdZU69xv9nNQ6sy3un8Z4kJf+ht561GMf0oJjop9hgdNNAf2+S
HaykNj5laklJjSabHTq3zP+upCJ0clHep7kB8Hz+qgoV4MJsME0QiNW8BwDtl3wLOJgVogPhogEe
/fbsXklFSAhgx6Bb58CRmWVcPt4GWWZTO2jzH2MeP5rE0LKKnrjQPvSTdaNic9lQEpsDAjguTNB8
0Rs7/5aJ3scx5F4sQnztsUvqL5YzuM3UbnOtw1IArlzU6psGMomP2V4+Zu+HRoVnUSpwqRFxjdlD
Fa4eb0/ClSOT+j5PI/g65EizSQhzL49sC+OSWJFYPy9xWuyltFq1JdJdXbXyoDlWt+himthh83VN
sZQSDpvwUsehz5o6oHAYut14kq3+waYn7ERetfRGRT5oyQsVzA922dR3TenBoqycD6OFIGZlwL5p
HWiqvoSObFy4lvN+mNpgFbSSB7Al5O/IMI9yC554qMGzktCZz2whdIkHQ+xp6d6ZIuiRzfTdSsf1
mKnbvPz49qReW8sOtAIhNwzQfs40LsO4UtBGZmXxbgFHg2vE00c9TZ/jNj/A9Oaw7M3124NeS3Xp
Df496uxKin17qdX5ELpQ2zHXekB4fg9SzxuKZe+gy4Gzo1XciKXXzsDfx5yF0kiaIgSZEI0Y5eQu
jCVKCf6NBFbsi4u1YnCfF2ksGc/sUEFPvi5tn9dS0FjxVeUlb9Kl7WVPXlP9dYD9n2/D//V/5A9/
/db63//Nn7/lxViFftDM/vjvu/Bbldf5z+a/xX/2v3/t/D/69+ZHfvqS/qjf/Evv85T/zf/K2a9l
9F9P535pvpz9YZU1YTM+tj+q8elH3SbN6yPwHuJv/v/+8F8/Xn/L+7H48ecf3/I2a8Rv88M8++PX
j3bf//yDK/Rva038/l8/FO/45x+Igzc4YvzrOaz8MPvXrk6+ZN/ri1/w40vd/PkHWKn/4qrBtuay
gbTG6022//E/P8JcneoUtBuDjrLBt87yqgn+/EOx/0tADPjCYNMcair8qM7bXz/i/qYiuKeBQ6In
qf7xP1Nx9kn//sT/ytr0IUenoeYXn7dpcL9hS6Kyzy9CTUfAv8/jsG52jZQ3WPCMqfJSJ/mPobd2
sanvo1Bzw0H5puXq3QDIUeqK57Aun36bul/P8/v456fOr+Fx4AEu86rmM9sxjkcb32ljz9Vj/4OX
mrsa5lNmOyuvsnd97t3Aa8/I4X+NB3QDnX9mFQboLIUIGg5VqzfhyCX6U40KCPx1q3L2WV09qaAJ
Mj37UVbKGs7XNkqVY53VG2sESzwZd1OnHXCyPwaJcypU731oN0+JYDJPMNmLatWbyl2SB7vm4xib
O7sxTlV1BIqwCs2YipiOG5a1s4GwTV64Hf1g0WXO3leqo29vk9CDvyhtha9uCKojvh+s6ZsH2c2W
dp3hP9ZHQ4v2vRpto8Daib+uxvqe03xdpM3G6UsM2pK9ke3rLoJa7++ipEHkhyCnHPvG3+VK8thM
0r0Rpduy8LZqzmnWYfOo8JvaBpFjfR8Hn+p4ALwhA1VrNrWlHvRJP8mj/XMMfkWXs+By68tTg8B5
VUhHUm05X3hco9o6C3THVbNToQ+4EWhuBLBA0hZmpSz/+TIDs/fqaAnDzp6tcqnL4tzsDIdeDPUN
p9rkk4Z/3YEbv4syuPv2aLOU+tcqA4IGuJQ1Zs+xnlYUGkbbK44bydZmsrsd77/szfxD4e0lzYEK
nHrrTl1N/h3t5C1Z7aEJ0Uj3po9+MwSL0lSOhjN+6yftbtTTZec4dDBvbYbzo+TXU1omxS46EyQ7
4ue/NQwCD9tBpIAdl6L8OmW5JJX1PjOCE0jczzdm5LUD8Pe59WswxBXJAURJ2hT1y98G07VG96yE
wfBnezCHcVPUxtaBJptO7VKNR7c0u7VPoTaLwn3s96dWRj6tvhcGQePYbwRbSW5A2mf5gxbwn+PS
aPbRvq6PZW27XBm2cTduvK47+PzTydjb5T/i0kfaL946MBeRucE5cVg6qb+0Gaid+GtwVoSZbGaH
ezsJNkABlpqfL15d+1KhmQjNFVNZu+3JjaiKoUsiPEIzP1wp9QgiJFiV9M9Jq5Z2BG+PFFWOP7Xq
6Bq9MH0b1gIbWpGSycOXUv/sQf0pTGMZS8NGiJwI/xsNVpQ6jhvhSdkp6JtnxiuNJOm5rBf9wTbQ
PVfTbcUMJVa3Zqtu0bIAANHsRBos4JzCGrr2oBaFHx3pcSheDKVfRc2LcJjMbZBQNZoUJ7OAPIrb
j1Hi2kgnqlXbVVcjayKjcRWupAlcZpuAZ6gWreY9qVmw8XLvaFrtDkzO9tXTkNfxK2RyYbELhlKm
OatR89c91nvptFWVQ6sG27rxP/mj82TyW4NIWo8QcNQu4JXTrQQU0GeuMMFZUWheoKu8mvTmEILp
iPsvasvVbUwCFV2DttyGkdqfarM/emq0wQ6DfklP0lg21m6wkodpVLvl0IO+UkYklWg1LZRUCg5F
blXLIU2xqbGhoTjy+8QLl4jlHwQrR0YuTwgYFcyH1MFPH6Lt0MB2SqV1GhqIVMPc4d8Lwpbtw5MM
2x3eOEu/bQ9dHuydKjsqUn9K4uFkY16aRPnSQcLGyeuFsiT67jnn75vEOza1vvex0jYovghipa83
OxHjW0QgWzPcJ1n3FasxlChM5KPUbcR0x8awar11Ae1KwN4LHLmLoF12uAWOvrZtJ+bP/un4ybYA
WhEUydLuy6Wj+yvh2dr6MMow9ij9gxe2BynnNq4byxLn4JpvF0/muynrT2mIKEV1ryrhvi6sd8Jk
eOQj1A1+mSF1Yby+xZvZiewKER6/9Ohg+Ev2xBiMJ/rHq0AOtkr4kCNCEfrGXrhrRsXoIhHghq22
r0KMRbxmrbOdgsrfvB1QLvIGkhXuS5STQWMDzprVklWrMK1aCh0aEcCugZ+XmDELEoymYlfKZN8Y
7iJWivHQPUCdB4YcZezz8DXZFisS6ySqt/K3qFa/OVX1pe2TR2HTLSDpFh+wUj0EEcp7Cqsrc3CO
wnwGW7/VEHPpktgq+skxyy+Qjemyw1AJ2IqCjWlYKP1Dou9GdR+AtteJewXypzb70ZN/hkCmbXjn
ffihyac7iVZuJdcw6YDTgj3oqekJh2CtTreeaPOysTscJ7GEEN+jY034nr4dpGw5UINUspcGl+4o
GA64tQaFtLKG5Ah6hd0ATD1vYMkRV4oA6PgD2IZlhLTMGBjbIK4W4IeEpIGgAAyTvvds5ZtsJ9sB
UDm/xc15DKV0bjg1zhr9nB2vk88xipYtFUxjnrTVY5BgV2e/Yv+LiEU9YCLjr3Ov+eDgXjyBbVeL
YdNIyYOiWe81O7nzERD+y/6VuO9WyADRGkeDSIaMq9/J9bQZNP9GMouQHcvg7JSjb2SprEnkw1gl
c0/JHppCatSpQ/W7OwjqaTn1qBcjz+it1XJcN6F+N07OMeunDRvmGBCeizHYq2lzHwHV0kAGROlj
jVqNkyiAt9pFRZKmYhwiLMBFXDICSH0A/KOS8GBZ71iVoBpGAPVAufh3yGnRUFlbuAy97gkCfxLD
JK3jra2Ge1UP92WbuFXrrXTja6LLnAblPfZ0+6Roto0tL7xs2EiBdExxIXCQrhsrrBJiaTGp21Fq
11Vc7FYS1goihhne0qvju6GZNgGOiubQLdO42iVqv6kQMxJhxEng1Sf9xi4C6mvtQdhqGQ6BARKH
2cC+rVCjzDk/EXIITM7UAFDvuFRRpBYUwhh2h1T1K89T98LzXIZqB77raCnkC1q10bqV05vbegj2
luq/k1T9rsUrecz4M0tS5A8ZwP8I/5XJmTa652+iPABhiMU2vzobUeMlO+D+sZ4ybZtIFlQ72hfJ
nYHtYsg82HGwD+PgycmHtW/0vOhCGYytYQWrBHarlcfbKOMffqsyGncSwU4PorWOSl9eDachMreN
Gj2C2fiY+9WXIM4fDKVbSjutaw9W9znPFFdIK+jpcIrkbp3m0jGqutM/1Tv4tZGE9CJlN6GfOrtt
5dKgg6qkKeOpL6PerbUBT3f1lvuvcV5F+zUM9AfaAWggXSiZYdEc9ZJJcFaUbiUx8T18rjagu2ly
XlU+CgjhvmFcQRKpezYyccOyG7yJsodx6NfiLHFo/BaR7PYtSFt+ZqM2YvTGVvLND36QLYvxp9XC
Yg/SbVME+yIMNroira3gsx49t7r3jC7sOkdBVB/io28kR8Ccq6DHDaTX99RnjkIhJ+JhWkzlhKu2
wqCF4a1Twl+OOfeA55v4u4IjUfZQskkMxJE+5PmDMKWTYtWVpPLGTeUVnTkLIbDEEIF7veFfSAZ1
+mhOit84blHmR2tKt/aYHmM12g94+8goR/VIs9sYOdUF/wwwjZZdZG1EeqI7zVLFZzpwtDvxJnU0
nmIHUjSullZAqTAK11N3KtN2ZzX9SUiJWIQEpDe2eRoAtkVOKtFWarHLO1JPn9MJ78NaGTdmCsLC
HzB9nU6Cy6vKfMiefARnJ3EAvH3avoL3L+bAkKlEUwOn2jE/3Zte7rOscDBwxqhLQywdvyEY6HnU
r4U9jilCu/eXYmKH2XjiBBv+zgZp5KXwJxJ5W2cZ26obl03zSQRizH3wEjbuhtHYThY5KwaULZaC
Qqa4g4+EnDTzCFE/IUol7crKfoSKAg8O6nRLfm3Xy1wjWCOBKEGn6jtpXehkO368FVMvcrg6gyP/
QdUTFHg5jHAtklXEAvUWIVGmL5ncEgGCoAKSpx0AKsq1vczCdi38v+Maq3c0P/tq2KhBs9P9ZpcO
GMmxA96e3BnP/6/dSTjXsVYU5O25enZieZFcWrnjQql7KBpSlLBfGwTiRjHR74Hq3zLJMLfKdGva
8aOFfngEmy2H2urI6l1iv+s9f0ELeOG3yP4IUzEx+XZNSgvjTTDMzOxFBF/x3m8/vbgmzleGJnhu
YLqogeqzAn0x5UFo2BFVg9BfpaXQqx/cobmlJyHqAZfDoEBKN1nmGj+rFyALDH1KdK+VgXMRiWfP
iW4xu6+llEhWyPCb4YmhXXCeUkpOWcVDFjtYBWE2yzKUJQLNqFES4C4bh/ucFNEm0a7Ym3JJUCKY
2ewEhLYXuq7TDMhuzO61rPr3R5qdDxnYZKP1eKTWa3eAFra9nz9MpnlUp4QS2D+03fprKVJzRIGU
0ijQiNk0Q3LwvUb2HYS8gye969cxqhFdQ6SK/VedEiHOopEryF23zhBrc9gi6ajfiLmvVb/55xby
P1i1Q+3W5h0KwJQK1qIesAju8x2+u0MdrEQ2jyPgxpoICuS49DgzDXEHiZSmLxaNdKMlNtMk/TUb
sJmAtKno7lqz2c+lqgv8zrHdpm52XSqopcMJdBAFq/4kFsOIBquMRs7ICaQrnAaYbItdKbJ/KQfz
Vr/UePaKbF8EbyG+8Pbuu3aww0L63yecJeJVXRS2EvKEXgp2P74fO3+T15/GolgIybc0QayXy+7b
g87Q1n/NC/UbQhZVcorp4ql+Kx2B1JEsk7TW9bR6maWIIFI40ctDK+6sVnwUX0QIrnnNQJmVQsAt
Isi11wZRJxImSCCQo88fAPKbP4wRr92X3neF2oFQRrGxuBETL8icAAwXcBluReoZn/uvNxdumdBP
AMMBUTgfuDfUTp9KBn4t0hgUaxTsoeVoL/KPEUXpIPKfRNhoC5iuBhZ5Gs0+fwkTdtUG27IJ0F5Z
xis4Yg/iouqk6ef/x9yXdDeOY2v+lT69RzYJzpu3ICVRkuV5CNsbHjvsAAgS4ADOv74/uqIyHXwh
qyt68xZ1TmVkhkhiuMC99xsKrGG3xQrx5KEOsNCw3FvLD/syXbGG33xcaaF/jcJTw1is/PzJJHxP
OufcH3f2aOxyhF2/mYN+C2mRNpqLZ3OSSJBLNlmzY9hEGTJPMoL6jFtfxrtdBaItmPXQC1nPZnAf
soHYYwJ1s14i80WSOnTbgBYbYaMaMl9WkEHN9TMbhdEGB/OsACZNgDdwFbKw+MtW7cb6YCGLSHD/
r5th00DsA6JaV0lD7gcne66ks/+oH1II4uKuPV87CS49H+I2uO0hw+gzNwQ+HBc+AAdQ/sTFPUpY
F1/U3I6kljjNLpL2eY4/hViR1ATJGkkUni8CKPKIjUPMfZfqHXMHAN9Rc0OdjOAHa1ADuQaCDR9r
jqu5tpKN2LKtt+r1es78M+SAs826ag+j3iUmaoAitEp7P6f/7h2fmtAts63b+wcfYY+6qOuDtzx2
yLpaXPDoCBlVI4R+7SzX7Dd3QB9hvAdUgVBoq90PHWkOi72xGmLmdev5JpIFeHsULt3sLR9IVBDo
skxTrHm3EVhfQMOvWlT2cBnfVB1BZe8HODyr+W+5CP9TUe+kfTmn+y36Bpayt3P1gYkeWuQQBbLF
NqnJplbpelYSoyNBW6lf12xCLhrNvo24zK4sCPrPZ5lCLdPJ4XNueHd+Ta7RGYc6wWbmm9VpH3al
vc1Et6k9aMsgh0zQ2JiniaEAUTVkhYaFhbXRTsFd25ZPIMV1bns269zMSiBDYZ2Lpt/MGnLKfILE
2IfQFTZKOAJpwCF8lV7lo/yoWzg4etCgxmkLYRPj3APgRk0lPHj15utY9lEAWJ40QMY5JgREgNZf
2juZiQURiMBDjO/kVvn2dpbGyk0Xjo/JWqRqxW0sSNxkDWvb9GxfaQvKAmgj6WFvubhwc/0OlaHk
JTW793kXcdSIAmhYzQF/LsXNKdTX7/xr+/5nEIJfOYqkHnSOPpAcn8Kv9ivSwH0U1Rf6PA0ukrm7
auxCOMZv58rgaWnyD3b4cpCgCQuIMQAwkLFYhD1tFlXAGcJerdNY1UhDQA1EDejZRk1d48aa+9b5
vMpbw94D67nVOJ/nWmwmyIOFaneGkn9uZdsCu0Am/mEWY5gzHVZgCeloNOAf5rVnsyaVZVTIbq5z
7wYWsYBe5asZVzyQd1bLfw3kz471z2bnooG++Mf/+n0T/JfW+v9fy/1/YD8dFF4XN4X/8+829X/r
qJ+16gW28vXPXvrnVvrPv/uvZjqQ4H8BzQcKBdgU9szH/d//61+9dJCF/5q9Z9BdguwANhhukj9b
6bb9F8rEANbgim3M6qW4h/9spdvWX6gdA0gBn9BZPwCFx3+/4y+z+ftWuvOBDvpn3ULSBWLyEFyA
ygRoFzOU/NfjuipQyCSmqO+dTtxAZRu36ceGKj/mzIM7i8i/u454JcGAToFPQ26nfDVmHsdxqOAn
2dtFbPDrHP7tOKKCW80TN7TJGKdWq1BBbEA+7ootdYaot/0J3QnbD6d+vEUiMG3goPbi5MEzHmOs
uiCEFhaOZgKbumyqjFXQGWeMVwcK3zH43MHLpJoebGug6LQPdQQezK4NjKitgecjucXD3hy/S4mi
4qibe+gnIjHUuliZjbfJtSojn9bZyoJsJYPiu3Lba8IkCjjw1M6R1OCdn7OkzoH1tq9HXwB0Y2Yv
8/9KV531KhMhpHO7sKzMUOp0iiQalGvOLiBtW+IfSg71bqdE8ZmjB/FNmZaO0SaFFZyWhy5hOLnr
sgt76NPhhyBwIaqbVBR3KnjjQJVFyBPPJg1dNqP8BgYfJKuCFzV9h/Prc6WLLmz9+oxwt9h3+JXS
Q3rj+fmrOVrX/vTEtIAKEd8EPNnLKX1NPehu+UoegsR4sDl8UomWG+jSPlXT9JqOKKJl1W0b5Adi
+Dp06tTAQSxX7jAZYUeKZ2+iQdjWOch5DV46sd/qAmULCn/U+YyXofbta0uiSK0rG8hJ2QBplv2g
frJvBw4zraZeSYEERKvijciqWKVO9mpbtoqcpAk1L25xwJ+DlFiBV9tUISq9l9ImZ9AC0ij9itdE
Mrg69C942GsqTcCjS3Obl2zr1d6N17kwNIKmvdLXZpGhAmSXdmw0kPbvHbGuvD6JgGrqYFiHzJOZ
G5525lZOkxkpx5oiLxc/cm48lALO2vWVO3Y0MuziqrO7h2KC7jkV9qqdxm/UVBAVCLD6KrTRQtAW
7Q3307gDhK3NKqw1d7gqq2ejwR/oXD0P1H8G0/9cwv4DuvvfSS0js34UAPZ8/HvdOXNKvOvH+laN
6HhNTbmmCn+bN/SNdTfjQ0taGlkd+W6mJmRphvqmy00sqOYc7WQ/DLS/nUr+1poEF7RQOP2DZCjh
+Ny9a1X6RlxUwHWdP4OZ0UCVfIIlRj93NKm+6AkxcB1nq7GBBAZuG29wy5g2itgPqZ3gXB7RTi4r
5GhDs+5qMoKT6l942tpmedKGZqqBmK2zNwPLDoVZF+2VFEDPYIpYCaQvQeOfFQeXjA90uCnrLoDa
gfiR2GSfjViRwDnfEvcyAP59hYgZTvX4KI3iKgtM+HvRpxxOZRsXtCRMEN/21H4dRkgVuJAX2M6J
W42ZMffVZJmHJAewpHwwhw46Y7PXtjF4lz2h12kL7s1g6fMgcNAB8GBQVJWdjmgJU5qaYiaZBQ8K
NB917Gi8BIWF7NpDlkAcVNchJ98wr9rXjjec6b58FpkUsav6EfKA1tmAUvHa1tC8L6DvnE7tY9k7
MU1bH/ql1pY56a7Ixk0JRAfuG8Hmg9Hoz/aikKdYlYN61gkmvighVmzcW0LdagyQqMDsM+RVao8X
k8PWSuHe6cp+lST5oS1wwxdUvlqTvEEXPixl8i2g3Ztt53yV2hYJcYrsco1GSEUHI4QXUqGqaZMB
P2xwH4EzT189BcMUTvZQcL2Vbv9EOMi2A4gFY3MPoYDrRmVvtHDuQNS6Tgr2NhnXRZGzyJEwYMj8
6iqrxbosPR/dbwo9a9luxrrf2ZLeFoaEHQx18qi12q0uUGwkaho34KyiXqkOKh9J6NWweJC1l4eC
psXe2CSQiYDyI7rrZhvS2tk2A2Eri6nbekRAJXLtC7rzdLpxRvN6tLMnZk1rJEWXZoffs2tj7aeg
iZQuZhlHEr6yi20qYRuh0dNxiHgFVekAD5Cd5WGfJDAGirQYslUg+3Pcry5R/gsntzRWMGcrtp7b
XFZTd5NWUBvKCzOmgw3oRZs8thJvmhRQ6gZaMualQECsVyzFnwZNX8BeGeVUQLKASBjtW3cCUd0N
8nGdATcyVOKANNKAvNe8/v0a6hACsgxMQmEp58l5CobdAcl566ksYnmN8IOBrLpexk+ICEWYKnUd
ZBi80tEoIHpzX1DkB7gJwlcIHh89cEnoaME9RB5Mlr3qhL2JgJnQWFeIA5a+JNhUisNGbVBXGYJe
z/qHyXF3ln3NEI9L8BriRIvnIUgrJK0+NEyQ8Hp1WSGCFRetdZMY76MDNEKOBRolJP2R+HYMJNzO
4+XB9CBgX07frEHs1tB/EZcTGIwe7g1WVnc7lqD0V7VhWqsbSFGqOIOzachvWh/SApTh5ecTiBoT
QaVoeshhCJB7QN3gcn9uSCaA4/dQzc2MsPAxBSoZHuw6jblDQYnW/K1L+/OuA0y3pPCFkPaqcXFA
dpiBKBdwSrbZuE40oq9dJX5IpTQjqw45WeuAI1kWjYrN3HFWSfmk3AY8csgcWxSuKj57NTIAqu8A
Ps5XIENeY6TYimYNXEFkuq1LDHjmumAQ46Sy8NeQBnfwASsorgMQEMsbY1VL76mASUHkpyPqPVnw
UKSgIAofPprl6FR7u0y+NUQBTQbsR+wbtRkOyLyttHHWVXvv5GMVZT6kxh3wYnAxgi4ZNWH3ZBXD
CuUyfOTcbs09B60rAlPJ9K6EekHYpZUVogxReQfLrfVqpHk5x2IeEor9xqaNy2bACKZz2juV2a/Y
6H03TKyuzHHgTkL6A9QPYG9tZ8CH9DCRsdt/EX7/o+zi/y11OPpf/U/MHWYPt+OZw/lL/jLq9OWX
lGH+Kz8TBjMA+hb6WIDfwt8OFLx/JwxB8BeopS600SAC+YEq+Dth8P6yQBoC+xR1/7nyO1eLfyYM
xl/gG4Nrhlv+LI80y0/9RxkD8oF/8gUsDTitQxHAnzsDnzJqqWSKS5CjY0DUryfIctumfMABe6Kg
PKfJv/v5BdROw4QTeqG8iQfgTgt4eNWWsTeDO8MQmyCRJwDpc43+d0+Z//zTRxQGB8wFiqiQwHFi
5PAbwGL/o8rDP+OzKDNnTa3svgcoVdO7pDXXOnvP2yu3HM4m78Jo/7Oe0j+PWdTbPXtkmrtVE7sY
o0RCCGCaoOd6Cuj6a5/nn59fZIMBByWRW/j5pBKhD5wxKktBD5PNAsv57yX/MxH9jKT9tSf2zwMW
XdLAzdEFkgXQv1O1IhC9BNYWD2lXX//8kff3FmX3kQOw6TclVmkHgwJokYkQa5ltUhxskeeB3fD1
c+iRlbRUqOkmUIbLoAZFM+LAGYKjslJv6ilbp+shtFcQ84zaQ/K9TcPShS1dCLDqCvlp6K1OeQ8e
GcllwUmWCayua63jitvfBNFPXgFEVzDEX3/hsZFc7HcepAqimBVuyDZOzk6wy8ptYeg2mI9t1p7Y
NMcestj1vG9z9IUaHRtBh/wBdmC4JzEK7m32h5+x2PGacdZ3XavjjhsoKvNYu2zbKwNShGz99Uh9
aHP8JqosKfhE+tagCgxV2RDqhfXI2NaZcMCH1uAlZ11l0h8ZF/YlaDAzoHHKV51ppCuwbqa9hqxC
C/kd5jy2/uA/MbNto37KjCgopbEXWrIhytLSexn7MbgNYL+9IYMr7o0Z9hakOswdAMKRlXS7yUKJ
maEhBQBvlgPhSFJITfhMRx3J6a4FXROy8pAog0oY4HIQ2FkNZEIFxFDgJfK6u2RWwPesH4a3NHdQ
lOx93aLqUVLvjkBx82DhlniuB1JlYcVd/QBu13RVSVs9fD2WxxbEIrwZHZLEoMO2gkhRxIf3oXnH
HTV3TxEHj/3+Ir4VuaM419g0dfJKHBmr5IIbc+3mlG/7sbiwiG9amrK2Eqy3MvBv3FSdwxf0xDo7
8u7uIrZV2qFqGgYdU6cIM9+Pmv5eFF4IfPDXg3/k3ZfylK2FxqRHcx23ZlFHps7AthvlCaW3X/uS
fwf++b7z+eidyjaB4CiYKeDUvAUpf+dqOi/q9D0j3kun9X1i6tgOyvuvv2WOIL/Zk0uqpnYnPxg6
HARTC393YkbBXDo6hUs5NhXzUz/dI/ikfNVy7HjfZGsPzXacaqFXwYQOSevXH3BsMhaBa9C1mNpO
IDRWSXVWsCTdEAj9nJjqBZXqn+lYXFcoUWWbVyiAWNPkrgvlQivLcxMkoRUL+7YowN8wxr0LJsCZ
2dVWbKfaA6+2ck+coMcmaLHTs9GtB5EUOubSOedes4XYFHp1wZ/dM9zFRoeaLJR8wZiO5Ywpm4pv
NU++G9w4oVh0bHYW21zoUtlghuiYucW6A/0AuWz09cQfuQl/ABU/rS3o5UxT4/TYDIJHiQdAdTi7
cFKYKU7oKn79kCPvv9S+knqoTSdDLBk61NrdQy1ODMyRnbGUc0ikkbXoamnUy+hZkz3JAX1cAfsz
68S6OTY884M/DU85WLYcUXaO0Ss4KAdd8I7dDBN5bnN1sLl3YoMcG6DFDncNc3J4heVZSZTOB1bf
8aIvToz+kbXvLPa2yQhOay/Tcabdc2NSt0PdIOup1InYcWwSFps7ZxWK1yPGCAR89BDbs6RGAbGT
42VfZ7dfr6Bj37DYv3kh8pYHOCyS4rUCU3sanpA5nBigYx+w3L0WmFKFgcPCDKCOxWiccoBscU+C
/OMJoP6xCV7s4LJTKtEtthkuNK7Rod8+nhj9IyOzbJejcUQrT+JwoCl05cwzzHXYTuLE0Bx57yWY
EII9OcxlMDT1rNDoo3blavft6zldkBf+PhWWavRARYLvY+LVmz6TPDQcIA66YhjXDUezgAyUX1vo
W78mOZD5WS0NoFzKfkUAftza09TdAlptvIx+x84aoWGc3DF3PzGXrVLpyxi+lt3ZZDN60I6Y9mkg
TvkKHFkw9iIqjCmkW10H4V4rE6W5ei0M9dKNKHbRpvmz0PYBgv4Uedq6B7punJpYjd+I+8LNad0b
QSgb/8TCOfYRi7CQ0YFOnt83MUlywAEuXDbrcApUwccTZ8uxpbkIDGqA/LWw8AlJn/qPqinMfeOq
4AZ6nOzH12vo2PpcxIWhBUwwkXhEw7sJ7TK7Cl7AHj1l13ZsjBaRQQV+bptZ1sS9d9aZs0a/jkoU
KJTINn/2AYvAoIFcMfNBNLFH9a0sHfBhT9kxHXl5a3GDrwU0SviEIpdLUGaXF26iALTC5jiJDj0y
wUsJOrs1ewbzYywhDWlxnqxwskA56pRa0ZHDdyml56tC9Z1KwbyuX81+CMfmyRpkmCePvXf39fAf
+4J57D7tMp3bUnfgOMZ6MID502spAOe1qxPH1q8Aob8jnDU/9tPPTyTtLN2AKJ5l/fgtkZkJ9Bdq
8gY6OFsAy2UIYwbzwIKiO3HQHJv0xa4WtEs7v0CDxWL81WUMrfIEjM+MwUOyMk+dmMdmZrGzzZZb
Ixx2NKBH5mzsiz71iwv4qQDwQg8nPuXI3l5ScZKA+eCuBrhX0Bqd1EY9B3V/Cs99bJwWO7tUaS6r
BuOUFg+d/dDpZDu0z9NJw6Fjv7/Y18DWAeKW4/cJUIpo9auY1voyydMdeh9/djld0hQg/1fYiZpn
oXmkOJ5H4YWtcaWnH4qecmw5Mgl0XtmfVrCbA35eGngGivBl6KTtK/dOuUUc2XwfNIxPv21NoED1
8/uL4pK7QcTGEfSJx6939pElulR35aoHdCJAbNKesStBqOvNBz/tAQsBktC6/7OHLPZ3LjrT7QMU
sB2vjC1Vxr6cXgEWgulZp16gTfCHd/iPwvCnoYJm8ACrSKrjsU9WPk9DdLdXgHn92TWPLvaz16hh
0qANYiacgx30u4ImJxbpsUlenNAoh/KxaFBtaUiC5j9YSU69LtE2/XoGjpUWPoQmPo0M6YKuAl0B
uTH6pI9dl1crAZgyHA8remsz9DHraQTYZRDBlZkLvZcgDkLaODlFSztSavrgLHx+gbILyhQW67EV
hPbLzNCHn6WMbfhf6VV+ymbmyD40F4f5yNOS1AI3Edsr/D1tu5mB0tMTo3hkkpa+PU7vtjnhmP+h
V2dSuD8yRW4rr735epKOvfy8Rz8NUUCHxG3GCdV9Ri96JO1AyIzuiXc/stGX4FsI3Dlj4KI44gsT
jm6PODfCgiN5oy2MYfWJHXIknpuLnW72LQ3G0q+gtwaSpItUep1LzwYCmTRvFetOKfktCDd/XxmW
kohTnwPkPqUVAAeARQHQRgkUGkfjbGQEghDOOkjzb149wWwuDTuABKe2fgyq+69nagEw/ufxi0iQ
2X0+UcAhgW3LKtgS0UxYoQHaDSjAAQOm2S7APmgleIKWXQY8VHSS68qBxoAP0Odj7jvwwoMMwI8E
soCR9Bt6BaCfcSmrUa5Hw2j2WMpIJWWO62LGmrC1u+fOtqqdSFPyYxQ1mQEnNIDWRg3oBeTcAa7o
jE3XM/eBUaeHlkMwPZQV5bEBlZjqxAzPJ9pvargfHJtPi1TVIHdyGBLHaAzjDYr6flTjPikGEKCz
q6kfzkte/Fly9xHMPj2rdKDtC0nuOk7Txl1Tl/wAUR4Ia/NHo9kJFt2xfbG4gSS0mUbQW+p4cEAV
qEpEI9vhEhQkCgq3McNXvVMS2x8iD78ZvCUBKcC6sf3UUDFhr4LSMPGdPfi7YCLYe47cnrI0HDF1
Uvez3G3IAy/qBxQsGCgjubOBliPkOfSJkHAknC3ZSBb6sqpMexUzHzrNzGqylSKQ+e9pfvLcOTK8
S5fDVoAu3OamiqVsyDodcnM7BrQMYb9nXemhTzdDy+q1hkz3SojcAxbLmLZdmXvr2hiyjdUrJ87y
HJ53tk+/UYr/B5a+F3+9kY/FkaUpLbfr0pKiQl9uEm6ss857S4a+fnDdZFgligPmb0DoL+1TyEXi
v4QiwWABeFg4QElhq8MbUZx0/T4SPY1F9JzsGtx0t+5jYqfQ2a/WUINDsWoMs5Puk/N94ncrcD57
Pm2p1LC6rJzqPDacHKaOpZ0ORUjAnvwucMe8JIGGbFYFRPobwcggnzTNJAys0VJbsKzbtdnp+kTi
cmxpLGIohzS7Vp1votlQwO3S3Cqhdn3JD6407xRC3tdTfOwx80h8+uIEYu+uC5c1VP48C7VLIs8F
acrL3m+8CF9qGGFgNnT9Z09bJEySlpkehUFjUVrDeWsRfgEP9/IgTdc5eCAqwTax94YT/bsjN4Yl
3RTKXgVwGz6NB1zttoYnn/y09E9E34+z9L+vFbAifh25Om+SkhjCirsi8LYckIBtywgMCkUFFTKb
GGzbovhwW1VuChEUqvactAUuRz1Z54kCub9MghCl9ORUnfX3hw+ovr++UTM1gxp1a8UKLxCwg0HJ
jwRQdXfsI9AVHtGU+3oajz1oXkyfFo2lDcWgZmChEycu3OIWVoSRYwMd3QGJh8rqyiGnKLG/X5/g
ffz6KMeEdn/QMCvuM7VJPWctC2djIm/xg+ZiKP5os1nBIrRoCQqFxV0aJ1ygrm6DsmdMbhEOjXiy
ePvam01yYgv8flHCWufXD7Lo5NQgztHYLksepuCUwTWMbr6emGM/vggaTYrSNm84ja1KpDc5m8RZ
gB78H47SIlZw39QNkWhteGkwbCZAla64DuqdWyXBdTdU3r01aPXt6085NvGLUIGCUwWY/pijX01B
JsyTEh6J3mil9xD47LY23DD7Vds65urr5x2BR4Gl/uvE5COgqIEq+xiaEE+Mljct2HeudYcaz87t
8riu1KXVjzuv1BtV2Ouyg9INZCWox35gM0ARC9a3RgJHBQtCFAa2nYfbaBa1MAqBlEXsVNmJ0GPN
r/Sb0OMvQk/u21wKwwFy3Mc4hBCEr1y4adt11DZw2e4sUpwBSgBwP0DO3gRNfgvJq6oAI6pI91jY
zVuTWi6DPndqhhbQsmDjQefWkNBAAPZYVBvcPfQ2wdVnBXWLbCVRMlgnYB3FDQTiDlVQVg8NGZLb
nk/OJfxQQBilGaboxGws5IX/nUJA4ObX2ej1KCeeaJzEhkUAu6cjrriB6CHLDFeaNHJ04J87rd3f
Gn4B4gFHyvPdqaGjGX29Ho6sP3/+888xznGhC2QWedzB8Wglel2cDcZMJyN58japdrw3gikwTxzD
v7/boBv269MSuwfGyhtUzJthnxK6wbXwnkCB1G7UCW3Wo0O6CHLCTtMBXq8NakxdDL/mezMvYSVe
+5EGFcKgCYVSS1dAWBES+qR9+3ocj5wVS4mPCkJRbt0YbSwtlUC5Ly12ZBqBn+8MEnsDN6BAyfIb
owJH5OsnHgmC/iII5p1jqCyBz1XGnBcY1nmPUF45VaybB+t3W28RAwnRkIN0SROXqdOGZeWVNST5
DeOCqbS6+foDji2GRejL+0INGUk++lH1eYO8+Tx1CgYR/CoIzh05QCHuz560iHmFMNBV48hxWqQP
sTXqcWNzRzw5qEjcOGw8pQ97ZNSWGFdFnNR1VYf6NTQYYjUZEEO1XTBtBEr/X3/KkRqetbRO1iZL
oJQAoHTdaZAZbAF+egtDKnjaQmaXk5l1Lja4km2Rz+798hufqlOGstj6RyZtia71SN/IBAjnGLDJ
6p017nQp4cdRQOXTBLVKuNmOlQ6/o37prQHTqFaOUNBSKIh3YakMvWq/SkBRDEasK+rC19m8HZja
DEm+Sfrv2ZRvSpj+uUZJwlzLV5W4q6EYI7cv121DzjQXb60eD1kiY0vUkOSyI2dsNg5LdyMpFYiV
bC8YJAk7VGBMWCmnYGWD0ZU3/B2umkD9lhCZQwrdWFlYa4U667ApyyFKh2kPmcTY4+ocJ0JI2kcB
rhJzIdAqzAD6/RR8GZKB1PfECySvTo5+jr53g3I1ld6bbI2DyoAWKROQvoY8hGtiRGwRDgnZQOji
Xbj3pGDrwiJ7bzRXQd5t8xkrOJcSc7l2mpt8GhvwZswmFA20o6rijE7Tnd/3GznRS2DvNwkExJJX
aZlXgdM/2br8PhSXHU4lUH5XZn7V5z/s5C2FAwlmYgglUtfWhNCSWQPO3a9AjoMILaDdGUQfGaSi
vfZdERZWpATZNtg7ydaFhR114oZm0RjcaeWhPlHBuvk6Sx9JB+amvMwbcZcVdqynLEzonZVMIYOZ
cwEFsdF8SgG6KwXcWLS7qSq1c4IW8rWFHTalhOikCbNCP3L6CzZ0j7W8rds32SMRZRmSBPAyFR8u
p8CHuCzEV+p82MPgDvXwfteLEjnogY2DCkc2PMqSQEwwbe558KgCkAayaUWn55xmUPR9l/2zFEnk
55c8haS9nZKVZPHY2MEWp+l5A5mV0dlZ5tCEsBEC81dCubuZor69ruEBWSXvqAlFTeIcqIl6KYRk
QJnFwLENzGby/BGszZXBYL1oBpBT8iyoR97Z7Y0yxHWCWIlkGs8rQfGzt1AkhybzcOXS5npKh8s6
KA6Vn0TIrWEt2aLCQxoofxgFdFmqHQleC/xL6AMd7J5fBf6PxgMJuKcxp2TluyYWYw40OUjdpQlw
OyohaQrxrSaUUHCpkOGydKOpH5ctKo5uMMKcNXkCVhgZvsZfgK9J57/XuCl1PmhdvtHewWYn1IKt
WK1wj3JAyiVvU+lvcGNaTw2KX+VNBdJZUBmQQHBsFCJQoikdcWYaI+6BXmhC05gHGoIs9hVvg40z
qYjxu8aD7YXlgGQIOVBWQAweO4bAAMbzL43yusiuGl/hzjtegjK9anvYCjbl2axSOQB9leQJXJd2
xYhF1nhhzxQi3VMDSxhVgD8JNmPepOupB48AYp2V/FZb9eUwTU9mfzAhOdwBwDVeudVFk2XRkHVR
3WCd5C8JUWdYT2sAqiHxKPYCCmqk8zdqAqmrMCHU5K0Y1ZG02N5xnVezxLULDkxJfeFB4TIQa+IA
2t298lFuCmJt0sxEKJLYZPLOgxUUbWclP9TtQaTtYehNOhuarM73STlpKP06NFB3yCVUzWjYWBDx
ZpGBrdE6r276NtAnTpvQdosV2I/QqUlAIMSMTtmAluKQXDvEY9EwVpvEtSKvKjZd8NR1HYh64lvH
zusJSPAB3+uH3Qh2XwdFZzdwtxxCMgaF3pRRbZ3iEbpLZwPzY0fOvN7INOv3FnRPd4R+n49aZAIm
XgO+eDM+VlUbQ8u6aYozNlwaU3dXV+eqJhDoOSd98txBQW9WQC4culdeEJWFOjeoEVFpRbaN6DRC
AwfJgYJGXQ6x7GwW5aT1xkKikzZgQI7GeiovZp04aj8NEoLRsI1N7PcStHwDdzdSvA35lS6Hlemp
B5Y9gjMeuTDBDnwH+fK4SnIecqyHMS3P3Kbdc8PadLAY75UEtTNfj/zdB+XP9V8KoR7KHA4EHgQS
WH8YK0xJ5TX7EhKQeQtBm7zFlqShVRsrxIm4QtyATNdlUtUvpso2lGN1tw3Uc93hnOSIGdQ/c/ts
Bwd7GBd5U5RTGkFfFkIw7paVEBAMkudR3EkNS1848nGw+8pqiLiDVMlr3u3c3gGlD9HANgZmL3Jr
XBfTYD3pAUoE34ye7bhVrFpYjnQG2plMr/38DPyAtQ+BEQAtZYvJgUNZVFk0zqsX2r7IXGz4mEVV
BpVBHysXF4LSSBHtzpnEo7P0ewbZV2HcUegPyxBMLnCKIJRRf0uDNm1D11D9mQlvWNAMHIHaWC2a
5MwDrsoP86JIoLAv6UUJ55dVObEyDY3OcZCrcvlu9J1xSzUUZROqypsMfoSbvMYXAOMopqiFEN4Z
aqvtYSDasVZOmfQ3kjMBldXR3GUwWMWJHKT1PkPCU0DciEIt1XSlDEeP5V1kjyk7m2qn1jh7uwAw
aNNcD63vQeEzS7donnpDhLap/UOkItjlDUilUYCSlBMaIu39CGL47g6qww+s8fxDzSeIIycDCDpO
7hV3fFAvbUq2ojIO7iB3NSP5WW2N9RSBHltdjYWEFSlqe3GHC8yaAcq+tj0f5O4Gx3I53I8Bn4+9
oluXrN5VufUK32px5lqYh4IiMhUpeDQToMla/ICoz4VdJ5FnFlCR1GeFNgFYT/UGKg/FvWDGoXPk
ukZTGFg/94AuSL+GM+ojS3JktTrroTpgT5AB7uVFPfSXdKzK9eDYxoWYxO0wY1hACznQrN1ktBVn
hdfVkVNRPzQn2oB6BQS2sIwnAALXRQ5TIiNvrrPAl6FduDak6uW9M/ruKhN9f5b57nkepBkYMQhw
edDd9/+XsHNbjlMJtu0XEcGd4rXpq1qtqyXZeiFsywsKKKAKKC5fv4fO44kdsd+97F7dUJU5c+aY
ZfkhTepeWg8etS6mvRJxvmPyytslCcft7YfnexfZjK+TCMkgYK+5S5wjrtSfUnSHZeuSM/F+dTZW
TOj0ssTsGGkGIzME9spMGZ+Ov7CvXmafvdpxPHde+ERI1oOu07MMnH0/uR9Wg+hYqXY9/BaZJ9Zr
Ch0CJkMN4ln8HBObXsrSfU2EvrA6BY+PZ0aL4ai9iI35CuL2eBVDdG03IkEb0171AKbB0+unHJdl
z9bdXTmGaldW+d3Q1i7UWH+HKPKWb2mRsaD8xV5OTt7UmHJO9aO3a22He8y6CygtkEPHZOvCv51c
N3aNCc8uW5tIVLGirA9VkANULkZRxTs/7SlhCW6g9rFVALcsmiapjgyc/fZlGppEZY4I6SYGD3eX
0wX90Y1nX+2Cclh/pGzofzRbavqrl9s1Pk3rQjREQxX6Lwm6vgEt17XHJnU88FhrcCVGmOIs6I3R
1MvbTHCyp4M/SR7U+M+7SmdxsTWa19bGwT5oHHEEueDei76hj02rKrnFczDehLdRUA7CfxlHzCkW
rk72TX+ALajq4JjkYu7Ps9nm357/LdXaah3XnTJzvPcBQh3jut7ecCLETebMcwr9YtvS0wAhUO6E
O7gSeIpb38EIBhjF+vW19vOYcZX06oRjtjDmysJa0x907RgEWr41+zes54qsBYdE8XANRH1sxOYd
xmDc7iPduNyi0WgyrUoyPByvQJSP7FLxGCIP8GdjgLD1rA61WspbNTXyLMppepmdge+R0Jc+vgvb
RFHRkLzDT+fFtea4bIQHv0IHuz6Fyx6kzsD1Xuu8A8eQ9t3dFLCkfrELWwpZsJY656gu++4oi4X9
+6Qa2vFQstOfNG732nP8RIA/iG479n6uGXEHTlPstoLglT0kipboF5sv5b6touSRhpO9TUkFQ6Gh
An3PEpjYGe4n4rvXYlM7y4Tc24malnGXlNp5L9refxjKXj/bMfR+j5PG9rM62H8Hz1UvYBQ3fadU
2tRsm38nuTZlOD7FuTeeQ57nU0pvdY0KMDG7kHj5O5uEkOY8b0qvJTPVcxCZ6k30uXjsAH0cCrXC
HuGHgJQRhsszPsvJyWKVd49dR5J8NJXeaST169Cn03AWBNPRrK3BQzgk+sZOJYC7ZbGv0ngl2CJA
GHNBw5G53OSQrqU5rcVqyOFJ5FXFPjZXVzfOUQgT/5srj/BGgCIPsijVn8VR6tAx++L/yY/bzP8u
JwMbmvKU9qU4kRfA2mPrj8MxYYZxUnkRcerL9SGPQnPdygCUhDAkuLlJiqEsCr2Fa6C8ptT+SaTJ
LEyTur+fqxD8RXtgwf8iKgE0oW09cdh0be+6UrevU23z+6IFXF2puLkOsph/FOWQH813mRq5Ne2y
M7vtf9Q3RD2o4Q9EYXBy8/i0CLg3XKQxSA3CJNaYoIRWclCMzwUtCOTDxc+aIF/33powhenlf97a
3+poKz9h0/zekpyekuDkfWkI6PAnTfupf2HTKrKp3MjhiMc3ty67TNTNAOo57Y+jTXN+IshD/Ra6
B5c/xwltPiriqokDaN8d9tHPQw6qMHRi6hPXu3RDHJwmM81nvyQOT2i/Piq2zPIgWq55PuWZFm5x
6xJZZhUIGbZO5T+dcypVcfnhm5iN6rnqbpFMLQ5QCMM6V+qxlp68F2P+bfHqt4MFqbUf5m7dK2cF
2lBMzt4zVOJjv77OaWS+wPuLN0eg3y5rKB54CeH2OYCT67YqsrFNptelF/KStvSJ3TaKbCsSceyG
ID4kbpW/5PilruFQ6l01860ETdtQisYf3WRcfNVtnlVNr3/lhe+QNOhvx6AHkkLkZnQinehcY0zK
ulWEwCLl3URc1s6PHLFzJSm+CaHqWdI77Q9bAh8Zq9U/sZDSUsTn5S5Vkb2TVtUAn9hqGlUKO9xv
4C/2w/wiOwenSSHooo2KaOeKqOer2P6tfZzuWML5GBtInXlbDa8dY8iL8hV0v66Z91EwOBz2LJvG
kVQ3Z4x1RoazZQ/XNpdZmB+qL/hZKrDCiliJsYYY3o9yYSIvp8+wtOPPZnETdor0Y/V9fkDy7zPm
rXYflwkE/6b/uTlNAuCSzXJd6uKWbyYmR6BNccPwJdOGBQ/B3Fc317jebmyDCFZ6ox5dk5b3Y70E
90ExFXtm8mJHmh1GniiM927ZkwZiSGjZV8sgiUSaPxqfgCPdWugwbcqtjiMd8A689UjT9reF+q9R
7g9YOM+6kPFxaMUP18oAbWl+ZlUYCOsKIQvolwL04+jXhQn8znVatBPPtq8h20GHwUvsvptIwDLc
nsoP1CmyiXMCaPZSJ3CWAoUGoqv0SzVbe1h7dQcHjQCyEga8s5BhLzdvH4Y5byzj2l1dmj+unrbH
jbyNNM+ZAiq/e/fqXB+GYfMYurveebbFPxlPbRZ0pXlcR899gTDeZrLCsl554iKxsBygP+cH1yQF
3r2yOrhd9D7GzXQrw4X03tFjo3bR4TnxgOzG7vxuVIGqsVRUmLFPy2G3q1dWDwtYXi6veDrbKeXO
zZ30oSlMkXGsXcK4d64yBSXU++xu5t2/QvD1C2XVfTRWhkGM1kTkNv4x7DxxattKXA1BBjspvGXf
bTLcwaR/pPy68LbcLxVHSOBwzBlffMnBMU98+KcuGW+tN6j6bHVHrVXFjTgkQ6se12ry60NfLxvZ
S/nybNmMyWi4+ucg2uYvegjYPLDKEj/zisn+LnD/gngrAasmyAsHvfb5dlhigalcJerZ7ZI1C9rV
+TdoP8lkQJrbJlW+35YCGXIq+wPtJ6hP286X1AA7D1RJIcxGzs4vWSzPtVc+LVgDgeLZ8VW72/pG
Z9hi9rYTNp52DLyvuE+KI5XAsOsbWT+V5ElFgT4rS7dYj9Dyl9VFslNemK2r/3Px62bvkfpbZCk1
01W1jSip3t30feFK+OFQu72FQ2uOlTeHGSvlKXmmzfy8+ktz9KuS2E/E+uG/sV5bQrvzctmvyzco
bq5mdZ3NQFOVtj5/v6uq6ldYWGAIQ+/zjwQDl0gJDja3pfNpwlpdWJr3kH9y76XslXobB528jEPS
Hb3Fjy9mcDhTW8e/lmUc7YN04hCa5eoyGEwc807RlYYHCEs5q/fesn7a0q4EY6VLwkydjIJfMLNz
lpkWKn9wfgz6SAeMzG5rQ3MLodTiwbFTxKFBCrW35UHmLqF7A7wSP3sFP90hbdf0BPdhPHsjmMLS
4zv/bsKmk7+txV2fACdMWiIamFj61bV3vORtCzsmmNKVub9z81H/DNwu/IISFQNDVmxcUdSgejmA
xA+5Tt17hznCmwrZTLOku/6u/CFuj9OsFKxFJZHydLlwWYW9UO+elLrPetFTOvMal3XG9hm5PknL
NtGBhS52Rrc+XfQz6ABpbl3TOVdbbnPC8lhTzDtZoiBiA8U50VunOtXkuseHWWyJusV17sH2d/l2
M6dN8gerk+bO01Z+xRXtBUFTXXVVNiz+SmvHfVzV3a+6ZS+QVAq2yQkVyO3NBcN3x/Xi0f52jpS7
IKh1Jtm72FufLQJEgTX2DjWT1XY3JE7Haz3IIHlkybZ4X7e2uoxIsH/HsvHeii2MvhYbJHvH7cqH
vCi6I4zI+YlvU782lc/11qQB3QTUNpBK67obob1879ts+alwkmAPEI1V4yaOH8YFWkvshM27YThx
GG3c3kPDDD7U2OY/Y0Cc/2yiALlWdQA9KdjERp7yIGMAdx2SbE6u+F/f08lpcJP6qd2CEVxaLA+y
zu8ZSWx/5tQlDddNp/stT+Q+imZzsFJylut0SUmiHpq/5Ck0vyB3Cj5BMW+EK8woGIjETmGexip0
VVYlo7NS0tXVadYVBaddChCPShLP0MojKBv/fklhXLuWZNpR2f8k6gQXBkyanZ2/N9ZUhJrGQfwi
Vk4VG20XR7flfowUOVzLYpD4qo8uB1o25R8zyzcdxvyz7fgvypiwpzZZ9orWmxhp3+6KpnF3/JbE
Z5HdtX7P8oWb8A9YcR/r6amd6qvTx/3OQu6DzmaO8ypBBduZu6WjCdmrjot5zIW9VpsrKP30Wzvl
pNY5Z0IMUOts8pxo/cKQFRKbbMLDBFecNJ4UUZRyq5T6c5yr+ptBeer85Z6W4TB21lLE9V+hXX/5
offarXwoH5K36cJ9JOr7fA7vXceeTAMWI1njO7ei/63lv8SrzsIaFCAUYib3dqODmouexf5WEaGm
KmK7xdlPQK+tad3vypz4HbriGLmb127NAauvrQ1vjfOpienrnHdFrDfCDPOzuvhen5Qg0/rPpCKk
ZQjv5YS8uJCleh1ddRfo9MSA4DSxKBlbkvWw6EGgI1/JuMegkXSdims4eHSawcmWluKcAUvMW7yd
1hX0v1up2zCN18LxGVQgodqfURRv+vh/zATJWP/f57X/P3JGLKOvpyQuz2mh62oP0nb6KFg8OiSz
yd8ioeoHzzWU6yTaTi+6BGC4k4U0f7uq216NHpxzmlADfkN/Ahiq+RCcat0uITlXpS93EdXzPQmC
jr+f6jUxR4+K7tZgLwmP7EUOAJUrZzGw97bhCr9gdHY8i9N/edWtcRa2QY8Ozsj1KRpa91+fGO9i
84rQd4QuOqJyCBms9ZtdPrul81/9rq3foVrFgnWUJeUaHTZ4hu20HFZiGllrDaKXXIXuM2cmL7Cj
RVb1dfkfIardYfQW+P3UQM7jZCfPZOOQ63E/DYEGATqqmrLIdVyc0x6XD8ExP3Q/riGQ7gmEiifs
W9+b/OYkVfBjENF2v07SPPZkvuCKFCGqr9wCAl8Qhe21T2JNNW3KGx9ieip6dFTWx1z/ogmEarIO
Q8xPHffB98ullv/WiLnsbql1n+wa2KbnqgF7QmWa5zcQnsG/jRgEg6I+TrcYle5x8brgY0jC4lxo
GnXKkdQwpXBy+ddRlXdtcar8TE3RfyRr2z0HYxCc0rgfkmwyS3QfhQAZFzN4n771aSfBvJ7At4qH
sNaB4R0ISEkNyKYi76D9D8wUenEj7sjZK/7VWP+YTvU2eSrXcXwbo2B9d9fwnRq1uDhMc9Eyk7r+
2/tsDssgXV/8cQ7uE0Uo3U4XyXzxBFz+pQjCz45R+Hd2X5//mNc4KjK/NeFr2ijxlGrZaI6iEQyj
xgF3Z4YZWbwA7cqfclewoEs93Jp17S5C18FjHgU0kPUKnr6MvCoCE+M51b61dDVEafTNccsLAuX8
NTnkYImJPZrJoInifGToX1YfI+xlTmMf5+QupGb9bs/T4T2f/PF3uQ55dadkHwjk84mRbOKMUbOj
40/a49q7HEFVzG7RPKaiPFdFGN0HgWGbZSJV9S2eUTqOuSfzG0DT+lkFFRd9HMFaz5x1HCby1xbU
1bxdg5LBpM+l1DXK3I2ENy+7wIrxlkybAD3gK3cXrfSLe54n8S4GsfGhB6imO9ms/bmQQz9kRbXk
Vznk8ldSx9Fl03POtHdpDExB6qadWdL0vpBj/mrRub9NtsVVM9W6ljqqL37VBuN+DscxhOtpxES0
Vj6rHXvHzUNCtMOlyqf+d2Q35gCKB+IoW2m+f5Fg/fLpBN7ZKOlBrcTfHqrF7Mux87+QLlzoREtQ
B1mtVfDGMHz4rTBvgWN0iv4ZPEv1F659fuWxk9U+HpPtUo9hcrMr+7dm6xsERcpywlzFX7Z3wt+9
lKj4BaDgk6GEO0cojKRV1YN4VNPS/Bg9CYNaIj4nmxx+LimWmK0Ihnd/a4muGLhrqdkXrjAkuwoQ
a2No1ulJ/GhvGaienU16/mFC50qZQbXlH+VO+rh6kT6OqvDmfVN7bsTL5G8f/lxO/6Z08/t9ZGsN
zHMy839OJcoLrcLGnSy7nx0yDhkjK3eI2kL7p0v0+hHxinxIN3ceVdlPN4fQ4g+Qa8s/gV5/NHZy
44yC1XtIhICcOq+be5qnvvg3Ff4IYYppwOewdAJD5ViHh2TJ07c2aYazkVBqU+JAr07TiY/NSvU4
d3H0Khtb6X3CQPhV2DTyd2nnj5/gvqfjd8F9GfvW/eawMc0VSwUFdisLx/CnckIyiiiV186tvebC
Si6cHt8vrACQuy7XVJGsx3xvG4hY7V0GtetWn7pa9G+RGlaM1QXHaG2at2qBer3311G+52JjDNPn
eXuenXW7unNQ6sz3040sW/2tbjalYRDgOtMAmrZvSJQtQ4ERYdbKBZy5uIPZjV5oq53VqvsAqmqL
cwMkCXpXo+M3ky7+eSuT7p8gGfAQ8V2hiIwzUkqydsNTXKv6wy8bAN55gvYkWs6CvinnX0OXpn9L
EjbkzvHy5a2ERXYb1qH72hhvvoASbm9pg8iL/j4ZfbCiMg95r+S9PwNjZ2QQzMneEzN4YBOlllHc
goiYBz0fn+9pavesD/KrjvyUHUxSFd/82G5H2QEHZzGr/ZNMTAM8t3XNVYzFind25Ebe5985Fq3P
pyS2xDCQzydzEK0zAgw2XcvHHxBrYqjBWbp1wVMdMhjijggfW0Rq2uyBLZa6k9T4jV17WA+Resae
7f4G/RSeh7oB1bzVglG82R6E0OyiFMp7aiXI78Fx1aVWa4vgWcr72Kvcy9ahNsRt3RwFfsjrEjr+
Y9Xa+sFYxIpy7MnH5F5WGWqQ87PROE69eRUEHevEnjyfFaUMx2sIW7qaSd3BWU6bI4hsofhSgGJF
e5DxwMMYEhw5O6HZ52Q+3TWpz60Sq/4tjZdxPQ7YKsqdSDB/T5NfdI95GfKIxyYHbqtdG7/19D/5
Hj8MJ2JsGHeRx7qysiHq7dOX3x1pVC54JTakC82EhIHckubVYy+deN9szOr6oqdL7r0++NmKvn3o
cgeHDdUKxhacEWHWIZWgVbpO+aKm0H3kx5K/g7HAdBE34/AQWFcKMOptetEVIykVfWdVd40YHkQH
JHc35QBEsyY38YscU2IpN297HpAWLmHQSwokP9KGzN4wfyvE2v6YMdVjYY2ExINVtW+m91riIh3D
69YPL1bP8qlyxHy3xt/pnl4xrI8wyZ13s6o0c4rBuS7KXQ+2z5PfQ8rxvwP06Z00b+DR/caJx4Lv
z2+ERH+HIWJy0gHE6hGArUFQcQPozNl6N+up+LGjkIMzBtF8nFYtARM26cdUz+Gr6cTwmvptvkt8
1//Z9tE3c9/vT/Ey1AdRM1UXU/Q5rz4qaIkYtGcFOURFBQj1Eodr+VCsoc6GqfDORezWwW5IfUoU
3YRTt68YwkILrtPHLfKcJxP7BGyh+0QLpp5FUbbG/DLoVaP/yLNDGk3VBdN23yW1fZNxNU4/Vosq
fQhzd0vQzlT1q0uK4DPXfvzDwcdGrII7FuGO2zXsEDDdCgGSKeu8B9TnJTQg03KRfovtC+q8YiF4
Hs3vLgmd/jVZElDIk1F/FVNMtJUul13Gbcp2mcLm9L0g6HGM29U6r1PhjkzrC/SHN6ffFnG2IdkQ
u3VlhRwhYToM0TgdhJeHr11ZAvAv7YQEn87uDQRxe7SC0f2O0R8Ium0bqIyWFbNVqtbyw1IuH3Pf
OthDHHo3rJXZyjziQBrLchgTPzi7TaGCnYyD6L8pKbD08KnOUjGrYzAWXaplXDKLEfh3JUWSlW2r
XrpVzm+GE/iUDIN/CwKdiMPkhvXPJpDtIxNO/Z4b4NNwXcvLUnj1XZQYeWm6GuW8ar1vux1seY+7
5S5ctP2tddA8F1XyrvEufXBEqgvqpgPxm0upi7r2c1q67aHV83rk2s5/EJbu3rmj7K7zQJyNu2G/
SqTYMNYMIj3nk/UvofGLNxwJ6ZvHRcd5sQZ8oaY5lguJy9kaoR0i1ReXgi/osE4aUSEGiyLR3dUK
hRui965W3fYSCY5azFrlBp6dY/zfOnEiVEvR/ZunCrfNsk5Rdwgmkh7DOJqvk9vUh1r7THMTZbDH
dbnHaUGqwfjUYn2g2TAyOnRj2j+vZhQgsCMHvL3blmfHdZky5FyIe7ohKe82x/fv1rCcHrTeujPe
RKxYdBRtsDMCk/xmm+UHeW/VI1PT/KqmmeXeuvDES7fMvASR7fdQuba3rYzqn065EGLee+mJGfBI
8ANJyS+jZOU0d6fgnvQ4fTc5BK5yRZE91RM8LhwUVE7rHCsaV8Mlnc34zMwA0m2zVV/FYLjjytnJ
Rom+ZZ0AC2zONsGyrIjwzIrVzQsj54T4uhwam3NfcjqM970inyEr17R/iJamOco83IAbTQaUzMgq
UTmK/tEw/wHUHg/xFc4yAVZp1zu3wfHKl3gMwmswM9ZtGNFdI6K1H1G4yHzlDO2MsBcBG+hVRhLm
elIyaN2BUpifis26p4ocQAxvdDoXBTD9XzmHHnbOtfpyVF9/cGP3BZiOFGIS0+ezP9OCzJDR70RV
LO/jlMznOfXLa6Xm6mWZJnadWvaA8c9jz6gzF+U3Qcp0EmbkXk8acd7+mgmfJhWljaiVsQTstiFe
ehQ6AhPRZq3jMd/1089gceJbkWw9sKZlOANX7yfGTroD/D24BMDbXP5YTKCPU2SCdxM7zYn2fz0M
WBfPSEj69wqSjVoW/Dq4ghVQYT8qY/nrdfLI5WrvmZenf3RBEBgRSZtzx5h9MUhmVflVJqXFoFOH
xV3SEHpbwdW9iGWSf9NEOn/SoloPzLS6LHQ3RlPUVy1oSvSh29zXPp4Qk56ToPePMIHyV+GX3Zum
sONmwbWGsaxnt8TBeBIMW7Xn/pLnkKflk5Pe+1qcPviqKnrszdZhhlxUJECCu/wYsir9g8l++5h3
JQlnuWHsmrGGT3jI6CQEh1X1hX/V3HyTuHc8DAL/nDC7QuAiFj4zSp6p8bIAhGAWg11OFEJj80UK
ZuW2SZc37Tn1k0Zw2ss61jem5BA9mLcd2fz07iY6y2tSxLyLQ5h+Jv4y9vsmVjLdxbrEkjlVKC27
YfBaEsy56L+T7DzsbjKYH8zsl8VR+H13b+uNrGhVKN4h4wHFb8m5K6m2X8p6G489GblPORmw14a6
8WYmMd9rl/ZuDlP5U27NmhGtwhpO4JN/DefwZMrSyxqHhLa0JDkAZ8HK4LInGXydicVGR0benVce
zRZK9cXUTFWzkVQCDJ2uP+CUSAhG2M3OXJ3cOnYuVhf4aOOZHpTl9buiqvp95cnlRaUYw8oFj1OR
o7kH7SzOcS2X25rMocuUpJanVtv0Og1liZwfJ/yHiymvALnoeOM8P61dHj05k1x9FCdcNzR5zUNb
1+5zMeakiDjkHbX1Ir8nxP5jFFXmK2IAqm6hFf5jusYjOIHAxO/1pMZfoef5f2ZTDcdZpu2V0xuf
d+jNRKyUliEpYZ+MnTPDkfpXrUSs4ErVFQEtS3TSRupLHXJrkktCykn8TTgqcPEnT6Jx+OGi3l//
2XWwD94k2wt6PW9Qk0ZpDK6/ES9uTc06tEvanuHXbHtZKftC94EPJKqLhVjwFKB/GM64q7fkzoSd
c8jVmt6FiZp/9ZtTPFPtjMetSp39ODfhbRtN+TPBUFBmxkvNQeZRzR1bCmIIc3b9h1b+M/Xor1lI
ENVDmKpmyiZrwisLi91HGNj2HIwM/QpP+VjaWBggESXyGQdt/RN5Ae16kMb4D61H6DL5JM69LROC
y2J3uoxUXTMyTTo+siu4PbLK4O1BNS9vkjWqNFuFSu8ZVE07Dt/wUCedwGTROwlbYl392DlbQUIx
i93pbgSizwBkwTzDWKvDM7+4oyXjibF1Nidbi2Mu6D44A93HGQXtMkyteIqoIH5VHomHBkvxs0it
dwirPHkdjXTmvadFkFEaxG9pVyGyFiqur52uZ7OHuBOiM0ctKqMJcCv07qHetuiZGyZ6Gar/Zwdp
ivUjZJIwkctOLDcGxarCnEwM0VQjZ8+BIk/HWdprY1xFYI0MsGzhE6vwcV2bpfWyiEPye4jCIbI1
3gs2kuaFqZT8KloVXrWW298aVzem7WWLXtHBc6zTlqCLdvZ2pV63v1ST33OCdD4wgwgPIXIr4cZO
vk/iTuyVHQDk8Azf2ZIRKpNbP5sZrh9ajW3WNYNfg/cKiM5m1+Hd4Rwss3XqqpMMFnt0jJkeWeZb
nmAebQdTLd28E7qn7qrRg+PSioPjMiLjo0zyVCfzuE9r1TwYJy445EX9soBKrnZFTPL5KBb08nJE
rmdCPu6dPF6pyYT8IZWaHxpoR2hTFvtoG9I/M0JGCmqL7VAutRKE2CPOsYXQ1D/Swpn++uz03OdY
Romrnnlib8j1OVWnmpNs7AOkwrkOp0edU3VninuD9zeRx9FDxZ9J0eVwiV11Tap0Elcn8BNie7rQ
YyYecphZI5qnYGKCO0Ze/FbWBYbQ2E7TzmCnYa+PAMcgb52zcsf5PMzkau8m9Lz7CtnTyeYuXd7n
2mVE1nS+d++ZJHpA481fKYm8l8YfmwOIMmqgdOKZLGRRgKmuByyRfSzJRQ95X56FIQB0P8dVeiJa
ZMBZ4+aNh/Qz66yPzHpC/LPOFRZ1mhzaJk7+LN/TMoxixcWfTPDMpsuaPo6O4+49y3rij8DGTnos
PeniSAv8YLxnALOh8XmBHxevlkWW31Juy4kOmqabaBzWp6bFFSPi3tB8eE4cLjum7l3xBgAo7ve2
diLU3Dq3N3zUKISh843Z5NVkqAg2X0KlGFOYKgtzgGtvm+8uPYpYovExUTgmKjOWEuLo4BZubu9j
N1/VuTBcnrQwJOrlxSXMcY84OPddfBqRgzY05+SY1bUWxJJyn990hPnoxQtk95ZrdI19YsqUed6K
XSkruwqNMZ1K/aWqYSJapjSr4QtCVrjTBE/pXbA663TAahHwx81cshVSxqtDPqyCgR6k2yy/k3Xz
N3Q/OWc6oSI/xe7SznfMSDCOFPOsnM9O9eXZ+Hj5uYrtF8b4MPnVVgysAW/0Dr58JaPqFMSmhAzi
2X67WDt7r5JKzD1C/KpnFiK6ZkPTMNzHppxCsqeM/7gVQ1zukFxlixJm/RdCZOPffkRlwJBvlY9h
7PHDb2sKzL1tWVSR1dEMPLQDE7h37Bsk4iFy7pN5Wu/8PKe3YVB1FFDMgwzDCZr5Eg4ROkBVsW8U
Nn53JqYtPyTUYiwEELq063GzM+bf6vo4mK14YWJdsVfDg3aHXa44LQy7X02/NsfJizYynvplfNBJ
OcRnxJQCnzrG2oMKrf41JOv4D6F1OPpDHsKwR1q0BROfbHRq4pscv8aX6VfrLi4wuvZOtO3NVJA0
1cRIZg+NXJb/dPg9W52K2eUlbeXD1lEFSXfr6t3gF+WJ041cC8h8J1tt4Wc5V2wwMaD8bP+HvDNZ
jhzJsuyvlOQeIVAoAAVaKnNhsJnz4Jw2EDqdjnlSzPj6PhYZVR3JCjqratsisQk6aSOg+vS9e8+N
M4KiZOhbF2lY9y+kWmdXktvzNvZI+xpyr3lfMnQSVZ8sWxQtyTaWqfHMIljHAQD/cYM0PSNjyxs5
jjGWebFT6BrL2NXv1hIxNxAJA3TkD5jKKZXc1Dq3G2N+x4NnO+QSTfU3dJjxdmgm7BAIlm+1TQNX
kcJ2pHszvLEbjPRHSSWeVnxJ2XEw3OZ1IFDtLHM7dDZj4VbWyo7F+OTnyj5lGQH3Squ2R3OhZ9p4
Pfbl95oz4GI5EDoRuROHBJ2NPpOoz2gr+Ec0Mn2xLQtt3nUlKYHr0KuHNQlQZLnHZoxAYAnrDSIe
gtP4dm/bfGzOZyA6b06oIl5kQeDTOBidt2oSqz2W3SQxDOmaVkzI8Kw0+rOYE+hPi7JrQ4v3tBXO
tMS7yPP6wPby6s0YtPXqplV8rI2qfCUSJ3uDWNDum4HcZTMMSfnt85ML6dcTzs+MlR98w3UVVUZV
z/1usrWxV2iW9r39u9wQJf6vn+KzCerp538yQoeOL0Jf6WJnJpN5cJbO3pjptHwxov3sDXww63p9
j4VgtPNd2hqEfBuSQVdL3NngL/ILJ7f12XN88OxSsXIOz0J5MJCT7AEyKfoHhlHcqrkfzzocl+QQ
U/o8omGw95Fpy1unbrLDEnniBolgdZSq0+dGKr0D14yTBoUsJmpzmSY7uprVszVb2U24pMpdS7ef
aeUCQjcYZGcre0TXfhgVIqNffx/yZAP+Cwuy+mAP9ovWJ2WV+ZPnFyHNXUsqTPxj5qEoLJboh0HE
eIZJKuyKNSecdC/9etoUBdYFCE6mXi96oF6d4r5+p+/tPSyFy5XfNxM9vBRDC+Je5NIXeJOs59Hw
vMssTPI71bEUkQKV7+JElm7Agli8egsTpTWj5viqnPrse9blxU0/4GlA1qO+iED67Pv74FKenLJr
Rg99nZSLcY2Ympxpvw2fQE40xhf24U/sux+TKkKjnhwXXShfupze2DrL74k2sEbMDsLlCjTTF1fj
Z0/0AWwAZILvp7S7gwzJCqebb6wdggm3sZLTVS3z6H8H63A/8guiohomAzpHaZn5rkHYf2vKvLq1
JfuKPbjRhsg3fffra/L0oH9xSX6MriDqZfQaZ+4PFWIh8NInQv9MfLbyKdpLChAX9eqvn+qTi8E9
/fxPy1FUWCaVVNoeYl0RaBlHQ3/DVNh88Eiw//br5/hkyXM/LHkQzpzGmerhkOdxfT84lhPMg6v3
v37033GLf/VpfVjzmtknZJYB+qHxOZd5Odv30BvPs2f6WzHbuD6aHEEkh/4zOdkCcXcYb6qKgtEG
f3ZwhJ3fDC7txUFOnFE4a6ziRMQbLOHpfk6B/3zxQj9ZadwPC+eIfoUWVuocMuRxakUYcvdm2WVh
BtoovW9FmM4kLFccv9321IJzWo/2beUfGYcz2v/iVfw1G1N+zMUoUyWTFLjfwasM0jIJ8czLQFvJ
dKzTXhL/a47GjWE68iEjLZPZho7Mb0jZzW8U7t73EUXlHnEEtB2vs/000LXVYxww23lj22b3OJCo
jMc6yuf7X7/izy7RD+tVupS6HpyY/absLHoASBHvbOoMdHBt+NWn8glXw/nAgKGJHXuzjiuG1K17
zAjnOxnoy6NV6PS8yMrsyUesvSCgrf1HzJThVT4wMSE1dNk0KC/v4UUjPY9SB2HSVCFEW0KHtr9d
JM0+dRGXfHEVffJpfMztSOsKjpnL2uACODnC673oEs3KN+NH/PXn/cmS6nxY6mIzrwClDdxPI6fT
NLXUBbqa7qW2T5QtK/uK8vDZOzk9/5+WHtQwFKRT3h/wI3RIhsvlMZRLknPFzekX1dZn7+X03H96
DtScaCNSPq3BJzQaUe3aE0Q/90NLd3T4Kojts4vnwwI3WpnlV33Lei0Ma8ZVjjOyq3V2E8+oOPNK
niyISBiKGOfkF1fsJ7ex82HVg3gvm6js+0MqJuNe0e7jIAmpgiivAtN5KqwXRww0aEU2ikvP6Gli
//r6+OzdWv/6mfpFgYEyivsDkA563dJOkRCojgaMnjPWTXBJ9j1WLGZ6WYq6e/PrpxWnx/+Ldd75
WKghFJUMFJBkgoSafZmd9cXM6JxpPO0I3dr53tWJPguHlB7diFbQwYu4y8uSSmtouq+wv5+Rf35P
gfvTRZVnCKNatKYHLxnkmdumil6jEsSTu4nKmTARF36Kyg5KC20stWSBwByNhPlV0fMZLM/+sFpx
JqVZXCbDAY+O9eiFTGLWzHlQugtDY3sH4H3ma9v+4UUS01YniumBBpXIN6lfIfJIR05PAswWNtiW
88EXV8Yndct/SSaRpukPgGAPOVvnY9iOGbHcDZ6BajDXdphoDJC+/uLW/uQG+JhUYlZJXCe5WA5p
ZthntW/JQKDmPjpJdArJQ+bVhXG2LRuiFWJUYF+sjr8nHfzFZfgxaCTtW7Tcg8vDjwy/67btLjhC
FHdWEsuA1HBnCCpUe5uiHtReEgq+JRjZe3FwR5wjqSt3YSrCNZtqeTTpJN3mmK02Jpr752gsBakf
U34sOtguC11OtUEXkz9MSTw9zPQkHk51NUdk5VRXpVEt19Oiqg0mzXCHZC67mLuoRGytwxByuzui
lcDT7eIoP8qxdy7SPPS3X9yOnywD9oeltTJwj9rDsByaISzfwohZT2FaFrmtxuKYKxtG0IuDiHZT
iwJlWdJb77bMEoy8DEmtTiE+7aTj7XzUlHR2IDdMJTiewK9N87kXXbf+9Qv9ZAs4hen+eQsICwvn
EPvvwazETTp538BTbGtJRjRipC8u/E+2MvvDYtwOYTsxA8W4MuVqv3StuEQNVRzUqfX167fx2VN8
WHWjRcVu7bVij1Cx23rKbLZ4OPBA9d3wxSf12VN8WGBZrIEXVRr6StZPO79Nhg0wVn+ro+KPBMP/
UezzfVXw37//S3zzP/79bfo/b7RYNN7Y7h+79+rytXhvP/7Sv/xN+4/f/zl6r9av3eu//M9JZt7N
N/27nm/fW17+74//x2/+d//x395/f5T7uX7/+9/eqr7sTo8WJVX5L/nNJ0TVf+bfnl7JH393egN/
/9vle/2a/5ff/2fes+f9hihJKiWFL6WDjfs/8p498zeToGfTtVzLMpV5alqUVEPx3/8mzd9sKaXn
u/yC71onauEfec+W+5u0PWl6jkub3rKt/1HcMwrUv9hwlbKdDwVaahRzhL9C71Xu6JuWft4VuoLi
MAJIxLJDM5oRRTdgTR/VIB6mHpTG2tLYPM2slIinTPqeoS7CfRLPuBcYEGxRwDfnRZEAe3Dm7Pso
e04TGW2QFXPf4T2P0amYHZCkCrr7emwWwMimUm8lrqh9E6btZVwNyGuLznq07aK6sIVEMNWDAvdw
Tt8tOQV5tAjzPWPOsiYETeuVNjOW4irJbnzcU0eNC+QyHauT6Khu0LcV2smvffK230qHGUBaEHC1
OFP6bKWZdjaIu9z12BWMgtjkzVWZuFA2PA5tR6eU9rEEp3B00d+clTCeHsdY5N8aqwJX1Y0+tg+b
yZFa8wbo2ze5Gm6tZbJzZISx8cz5oppWbS54MZrZyX5xehyADHvEZc+f3XoL3uVVYTnRt75QOYip
SnNOtGO5vAxV150VBeKUVZ4XyVOoMnRWpu1iG2mw1iVYlx7lZMFxYBIyn6d20f9g6m+eI2xcqgCf
iIWhL5qRyVjGNQZxgW5w8R6ZdTUvM5LSEzwiteljCzN3EO9MTBpqNjW8vraatoOYrWdbzdDH+qrt
1l5fmS+Rj7p3ZVUoIsB41LcDVrXrITcROszdlAEgH1jDNm6RK4VBoYMJrRrhW0CvBO1xRxfitaE6
h7oV+VRt9nDy4Ftj/ggIv7/NulLfhA6H49UinBbtSya7jUZXvE5oJ2YrfIgQkfWgz2vbQM9hTIwI
TqIyjqmqyk5WynA+Kr+Kdrmwx2qTS1mJbQwToA6iJAb5Yugh74BhgxfKfN9/KhRi6aRr1HtDIyhD
4DpXTSBQ1Ebr0HZPckHvJPEflsn8WbFwKgjnvrsLhZRX6UmLP3klc605d2D7YqkOd6pHeetmcAGC
uR7V94YB41PCX12kIK6+Z2NYRSs/cYoLxeyHUSNkEnRPhZ2cSVvjuVch1rmAOct81kWJwTZrCngd
vZPbAYSYGkGaVAdda10H+Qz/qiD75mxCSQNcrUzzBc64pCKMs3nc5rIZHrMoNqptc9KT4lWMEFMt
rhv9SKRoYHlY5kZ0c1xtORA2WAy0ZZtAAE37ESWvmhFvUJkEWZTaNo4QCfjH131Wb/F4extq9/7Z
45vYl4Y9LIjMJsBcdgrSPG7AiIzgOcQNwFhMEMnUXOnRce7ztErWPnaX5KzThX85hbZdo3PQIyrF
CQzPVnmRCKnwx+6n0hbmCqZiCkSGj50kHxnb7ozep91Uj0uF/BblHcWZUfKbJklWP6hEhnJrT4nY
Vp2a7v0hJpm2ZSZyYONGkpqUrv+YJ17THjPtpX2QDI5/4y6pRoHK0pwGNYpSJJADsv0gySsfEVDl
z8xeBsaFnlsVV9KhFcw8HE87ctNk7JjIo+lvCMk08aJI+ZqU2fitzHr9XKEdhczmwJ1xlTdDqrHc
W6eq07ui6J0RVwHIwzpqcELH2bBdBgOFT1tM7hG0Ip51FVun5cxBIGE2dgZqzagSyFeGl20WvSQx
chwlopWHePmAwYqX5OiRE0HjVPpeWGX1jjRPP3UQZG8iGcmztIy8NzsvigdsguUbx5wKex1itiWI
pFG4eDmwcjcoL6s1KBFr2ibNsIjVUAzTuesoo9whSemZC4cnMzpSZ9RDvSfgyqVosxGlRcvyJoph
MKAlKfuReDqB1Y4wkhXborpi5zAZBcvsSeOr2gPJimB8xQNABAc112vjOjXB6ij84sOsjOk1YjR5
EhDUAle2JTDXiDzp4A8oR5eB5+BKCbMTeCKtvKGFUjVg9KiWdjjr06FFBx8RL7ctkByBGsSbFa8X
CL7oFPKQzl3V1EjopjS9TbyctPfu1N8JJ984dxjFYwwo8VXieG8UK4Oqw3wT2VxL2BtAPtaZK42d
7DFXY7otIJLMsi97vfJSe5hgiNkspBVHpqfeaasXBzn/ZlCC2NdCa3BjRvbY5D1uRq7kTdfF6rtZ
Lu1rNPnyGTpEtXNjifYDBCkwAafqvNfc94c7ITQQmBj/N8Jk1eJn1P7s2wDlFlevrKR1nku7okPf
9awVY9Ea9Qp5dfg9nZnjXDJJR6+1mHr6gf6LO6gryHdcDdbyLmpSHfDqF9O2gDy2zZCT/Zxdw7xg
DlrdN3KSG9NMZsItChNKJZxFLByhd9KziflCh2X16rT2MqxaN9F3S8cqs/Y5W68XPpK14ysJuMgY
cDVMteu+oVJSyMNdW1yjhD253tAFdNt86atbAl/UY+T3mMRNZo6c+Bi9R+78bUmb+ntTLqi0To7q
XerT3KMfko1I+Uwf4ibiy3qVDV7Db+i4tBAfhd6mUWLaAMNcjgWXgVoZ2USEUe02uyGy4ytjmt27
2EEy4TazCdavEsUq9N3iNSUH+qDGZTrTHUSCSkZQ1LpF3E1WCkKRtw7usE/Obax+F0UXG1fWiF4A
DUqfQrA06h+zrZM12AqxLl1tjatOp9GF4ybWccyj7FKpxLxVKQGywYhv8BAupcSkUtVhwvyYGetq
XmSzqZoFgImhi6eIFvhBJLLetV5tHTpmxXuH+eMxUa4LUjHnRtZmaE4bQ1XTBa7w2gpCS2N9idjX
JvjVZf8W2zMWAzX0gQnB48pGtPrNxgPuUUYJ/XO0FpiOQ+mJoEjaZSdbB06J40XGiykM9dinuJOn
xuZ4W1o6DZbMl4ei8YczNhh375iGvazbaMIjgAJ4unDiMikRrdriHLlzt43pMeOxjYAO9F7yMsed
8U4MN0QgaU7GLgbDxOEIPjdKtESuZ5c2v5Oly6VTx8DLbFx1KwT0Fuw/Md1Uos83dqmrywq73pWO
EOFULYB0KIjItax52ii7XrZ5L7ILxkzVSSrVnvOZmOegqbwDYtt4bSNTLvCfqXEt4xNKP7fnLWP8
ettX+A2YiPrnXo44ElzlyDyKJlBQ1y1+TuFwvdFCL9GfFNbgNLcD0s1nYnrVpTuE/cGmhAu4Gvzb
yltK+mx971yTELxgyMpitHOdH4MswMp+NYrKPqOdo599P9TzMWsxEOwTADkA46qqvEmRJJaPwOHi
BySdTbutIEH+jFC/7gQ6671ZzfOwjkWdhbuhE5kJ8c+PQZPZeniwHMYqoR+CL0YqhXd3wSaGy92a
nOtR1VirZJ2xqVhuk8T7vOhqlj7KfAxWqLjKjb3UxX60reJ8YDgcZBUK5JXhGeYeB097Nuedd49c
LLtNYs7NTS76gCI5OjSANy78CtnSSnSNhPRae8NDHTbDYQJbsI0S5zTt65L4hiiVpsFI1tmwW11D
nV5Ffh2Osbyeu4SFkQTPMDq3EdSgcUsmVJjeCFqLlgPMNsBFbGEEFuCP6XUD9NHr8ErFrerXPY68
29Rs8DGDU2j27Ex0+RN4ExKAW/cdXX2R/HDsUFkbvtwWD4wfddOKy8SHsWvNA7LXZHQe+rp1HtnV
0Q8amIiA8vRskGELo8s02vMeI9FriznyOOhZBn0pGpvyS7fvlS4Y/4Ja2iJtLTD+uvY3EKzZLfEe
uJ2xHQAvi/zcfgLaOB5iNJMXjTqxVyLPuBq5Qs+AJEkwf0O0BVgaIftOG/WM3KtLwMsI8LZ2soR7
ppileQ1irzVvGw1k1k8rLkPVDbsQrMyRQC9tIRZhGjmkIT5nguOJa8mq6C6DiRIS5Va69wvitG/x
iVwEloP03YbCFmsiYWarweCLH3TrBEYyGRV1cNZ+w1UFmqad6vzJd6R9O3eV8ajDJdskZYG6J2q7
TWM7LXc5arx1Id35URdlcY5AGUAaeAlkmaop1kUuzWDg1jif2yWMt71ty2cz9vzHJSvDnZDtaUvW
mXsbVRZdZB8VV72CcZHsUCzMTZC5FaPD3lmIbfTt9F7AUDlQRiQHxxHhoS06FE2Gmvq1wogPujdF
jEQU1lUZIkL1kZKuZ9q+N601tvczWBSawF3BJjeTEC+hDz5N9VIdCsm1EaRi8C7Rr+OzAwcEIroG
4z0EGVOEi8SuRzS1gKowYET1vmpobELes4lOPq1qKwoL+4IlPqRaxux+3/a2RTk/JwqXnwQHlyLO
O5ccvs7KeUovsrpfUGs7VHum0ncR0M6fuOnng9LN+D00BLUbPqErg0PRq1MNJagPx8nXUgs8wYmo
1f1Q5f64Jl+UJSVne3iljUfnUdpLuKmKlv3TxKZsBhK0BSAqvDePs6cRpcecKi9mPQyvTiasmzQX
E3MB4dlbt0zHJ3AvCkAduwSQy0xfxWEVFlf1QLswGIzBAOybT/MOB5izsgw/vlRkBq29dCqPvhUV
2yxZ2j36i2U9Vmq5xjnVntsTrnFTs2pJ53R4/r1v8/9x6wqVya9aV3fv+nvy+ufe1e9/8M/elSV/
M2lM+b5A6ipQgv5n70p4v3mCQp5/UUoQnUFb6Y/ele3+JnxhkRNnKw7R4hRN9kfvyrZ+s6RrEf3g
0gezKT/+9h89u+t/dt9p99EjpIf3x///W9kX11VSdi1NMf/3RJv/16anlvKE6VmYXiw0zryWD02s
vuup/MIGbhNiVdviVN/Dn/I8caY9qPFdHp/1ChimVWT1uu6OEl3tnqPOblh6QN+VMW+NZeJQZWHX
KiYdlLX+EVEeg9mVKFUFEUWUU6vl1E6KE/fRm9MsWDjZ7l1PXGVjCxE6uXUzw9pQC9AUaKwBLx8n
4S6ilGeOtW40aCZDu3d+mvvYhPN9eZIiLR3g7LbDg4cteRVnL8uUV4FA1swONeGuDN8Zon5zzKEH
5VgA/ybDBfJVtS5D76JIvWXvYOo28+kyBAQBwWz+MfYKFmUNQWgy9a1fAPok5GQJiKtYG+MEjn7I
7vPSXDYuvAF+xHGnBLM9USaAFQxXrsvUyHNq2KOJOrNdFt1qj4vL3mKo7FcCtuaK9RbTSyjjdXjK
hs5Q6uMDA/kO4mfxd1RO/sYpAGYU5XtVc9o3lNrPHEQCdjxq5TJ+wbVVbJIetP3Sg0bt6xzjzSjH
AJ/QeetSdEXu2IOUMZJNuDT4FGZjJyCgJ91Aykl5RH109Ov0Ea21kYjLNiK7Z4bZxS/ShMvAc0No
GjP3JW/AN1c2wtYuy48LNJ1VYls/iwHtr110m6nrQFnZ4aWnOVtFfEE4oWmpLPJlNO5Gx0PrZYPc
sesY3JgL2b7261UPvm6FCnpbyOp7MzsMKM9xNwCCaU6GTL+lJYf4XTO4DVw0YmuiQjZWEb6Gzrbp
yruux/krSVJipkiPawov+lHsvBw0kDNf1MPPUJj7fIgf+sHOV3xaB6nwl7Wk6g1lG4ixKTatsbya
PMIc01yrw+yQhMPdbI2XgLXoVfF3UZ7uFmd5pvXarUa2SMp3cTkmP0+AI+rxF6MzfuCb36Mqhc7U
4mCsRmirWB1XuSEfDhk7J/UN3L66wNTctHhYpXMRGt5FN9AQC9du5PPx9T09xMZ9ZWT1gMbTCaYW
fXY6hlSxxqWXjOduGd2UjnephAf0nkzEyCquEojVIDruYswGK1tiLafrdQC797MUWD37LPDqBSfc
6S3T27yFgLOqBGgf0V26Ut1poQ6d9bOLiu9uNl+VufMtmsLzemivpPHquvNujEZKayd+dGOIZtPR
6U9n9fYWcN2bjsBFld2ek+aFXRMeGH+zxwbpX3E2l81t1ySHfjgv6EqtiqXhzZbaWreme6ETcR+5
7iEL+wYSN8Y/YOBPjY7wEIaB9azc+jujYW4Nj9aA7Iw3sM1PUVvWK6x5uj3rIwdY4xC+eFjQVkbX
xoE4A/OEO7BdqNmqOJDN+Fq1Ei5Wf52k4iB1MazYJDtXvxqDeKNOex47rthQBWHNkuQ77nVNtgS9
sT0seElRfXQJR+D01J8DILjR47AEKlNnlpk9pJgdNIgrzNIzARpxgQ/Mmp6LhpiMCPpUbvV24E3Z
9z3TRZcrtXvCv/roexxBM3q8J6dhNdgwISA1tz0HySTOSHu80UIir7YGsEi+ddCO1a6Q2cIvn6ZH
bc+Xg4nAjQybBxf7M5Bq+X2K523e0nfv4uy+wee+cqv0xxKvrS5964v6YNj2hQ95CLAQeHHHu04a
vTY1fFg3jm/7ZeRxWmfvZ162ovV0xvDxnii5x2TEWzXBs7YDeiwgvfn4Xca3jvJe5AKER7Vgektv
H7WChjK2L1VFVGfFsbWSM9CV6Sp38gnzgbwIG4YLrsBa1P+QupI0uVFVZwRsraqCq6COCGKAB7hq
TeMs8lNrI8XwILz8e+LishbgZTcmXaZOq5vJ+x6dfkjP9an1m6fQko/zRAVMas2FKU9i/458P6Pe
9afX4CUcVQ1u267BNtWJGw6WoHIZpLCi4rWecmIVzMAdTg6J6EWkNN8N7qRKhIGbI0SbCulBZtHb
pn2jqiQhthmn1YD9NHCWx6F26iA2HEgGmREHyPof50X13MET7xQOWGJ9a2zofcujbxBZMf0II/fC
ziQ9FqxriziopgeiX7qvSeFD3G9xgHXLU+VxvMqX6qIY0g3tEFQCyTcvm19Hm9QSO7ZvOADgMqEE
1K53QjxDF56k/xhnRb2dWjCjMlw7bQQaybt3ZnoPYPd/ZHHsE2fZpyA9+vNxZFJjd+4+axSDhwka
SyiFXvVYdA2vTGhrjQRVpP66X/wnLC4/gcRvYLu6AcwKul5FTuLATdNz3kbl9YCf4oqEemdbOhlx
Zqq8CVPjgZMUZgS/V5sx8q5p5+NbSazdspCw0jkq34DAem4629i0HC3XVfTDMw4CpD28hYSD1Fze
cPduUvDA65jEmZXs833uwHTJ+h5OPQuEVUzfMOPgtAnXccsEbAB6uyqGCi+mRxvVRgjEJb81xHSd
lnwtZhc7gUaBoQYc1m5KNzptnhKgMcDx1AvIujsx5N9oleyhIwKNGsC1e/o4lWDu+hQ0milZ6kcs
dB5dkSJkF7STxt30DTRLO/LOEJAQZCuXjRHhPFFJyosye3OFBSVGlb9DAsTqw85JoqzgXL6ct5bC
RN4a5RpDH1yD7TxgUEPKtOkYFhWWezmg61tlk/VTtROOwfoR9ydzIb8CFuWeG5a6JfzIXlvJW+5p
HBStuZ3SRWyjrpCIS8LvJhSpgIf2CU1MsIhVHhqMMGUD7VfzKTfZ44C/KTpzLTN924K6Cpa5hxGe
DmdmRaJFDHugmvxNE837uF6oCiJGRnF62jHDe5Jpao7c3aMB92g1V4kRVOnkrwAK7AyTNqUbo0OR
RRaR42Oym/ZVsFQFWNvevAW0vzVM+UQ9BOW6icWmHGApioGaT08q8CDTAGreoETESqb7HgTryD5I
M3dBm05yKLXmJG0CIQivAm7q56VeVVH3ViJDpCGDrcoAvpmHb3YbvrPtHyZPbDjhDysCj2AZDLCV
l+LIVbyK3WhvTxDPdYHdTTcMLSwExhuhtXGGKWpjNSa4Bl2vlVlkazoATeCxcevBv6xjdKPm/J0T
5cbIR8qO8L0D8FOH9Y6CACM8+E5IPViI1GnsAnIkYlJGDXmmlxwn3wJOGkzKXbf0IZYa/YwDT+Xx
T5x0V4hXHqaoeIti50qRxYNb7t45XVzEYND/c+IXJa6ngSgcZkgJy5jGu+keYAsVAUbbHympFlVX
X7dFjKoeXEla+7AC2AlLGHwrYab5ni7CYc7MKSCCGBx7mLPK45BhuMDkonTf0Ho+xAk299pBlgt0
QzjaCrDs3jRefl+fyMdjkpCaIggUy4tXUpEgn6vSWHlwfgZcfbQ8WLPiZLhvouyaAxSXX1NF68x7
aCb3DWvbCY8CCZLd9JjaYtMW2K/jZHytTV6zHrtLv23kvpg6ZuqZcT81y+0yQ58Bd06Lv6GvVDrF
TzxKF52CZmA5zbxKBUlAg96nFIYCRAo96+5FhSyXbL5ru8R95muLFYC4gZVBfkdAaDh00BRzt54F
sDATJJfFTH1TRmo7lHEYZC1MkbItlnVcm4BKiVxqR1Bos/KA78cmExQo67mb01yeqrd0CalfxMHV
P+Yw89YmHYsVxi1iU0WOWFgV27Epy3071MOqq3O5jqowoxMvw8Ac7XRXRXJZA2m48VMGh0aflWsr
1eV+jp7TOg83nozIpDBYOPAXRPvWmtcdhfYOENp9SB2/LQR0RLNMzpysLbD/eZhqy5qasMpxVetj
MmM5cUVyWmYpmRk2zFPC1RTVIz8u30+8lXqUF1NH3JgRm2/OVDLsLbqWxVndcgY9GavPzWoxtn0h
f9CF2/sjvl7X2BupX5x7yuasSAs5ODXD1vRPf4rEobQxIEpb1RS4IPseUWeN7ZizuVno4ixrwt0f
toFk5HEwNg5pQM7M/xvV6Q2unET07PT0xlPJB1dWYxjIHV5uNxiK+r1zmFDCd9nJfH4OE8uGxm5A
kV8WzquLuZHRuJvxme4Bp6MsZwa8qTfO6EOSd/R+XCgF6rRUEIDNwDc4HaJzuKyU82y6o7dxyvLO
yOKXWmNHmHO89tOY3s2tuAeEQuBNO3tBD51UqicoWwkbmZ43Xt/uBkvER6vdq0RnGytdqssoHtsg
vaVXX91VHS5UO2uPihyYICqYPQGAPWgAuytLjyvHqK5NeuZk3HQ/Wri+cxmjo2AYskYtczWxx65r
5DpMEpnJ46MTqykPOffENRwrzztXqmG/N0f3aOfTs9kuQ+DOtmK417OhnE4fAp1dXLK2U3x7dO/7
fRNHGqgX8xS3EuA2DKymlamOo2df6b66Cyd1BvKrAuMy380miZZdKrm5hbFx3Z4kNYXl024SqItT
89pHvbvrBuOWNkR6oRrOr0tT0vwn9DP2OeqFP/GxqiPuxAc6+acpOr0IU3FhjgOcHZrJ1c7G+8jo
iseNmeFzaGBNNlp16CMi1CZKicaujph9raBmnsG+vcZsOlDwY68dk4j7noXJBaAaYM0WDG+Q5xUt
eWYvXlyHpyKiZCDFQanY9868aTAAEGWas5B1y7qZFoteJ1jgCkset4t5DXjhFmTblhrfXjdiq5vE
24lC0k43cqK+vNoL4h4Db+pZm9TjHO/K/AjZiZoyQs9jw8SsJ3kBt3qvMlaXzGnvy0L4gandOvBE
9XPu0UUMFvYCQ5Nql5Q4qJH0rkwh92BGlkD4qLebmGAJa0t2JO5Fk7plZlS/6nKW5745Gz0XQ2ZO
QlXpEZ/SKD0jj4VY0hkYkCOWpFDNP0qyCTb/l7rzZnKc267oX1Epxyt4XARKCBA0TbJpmmyToNoN
vPf49VoYqVSSAlUpUKDovW96ekiCwL33nLP32qVEhEY7SW7aRw1JILXtVPjZHaZlPRbIYhGAcNBW
1GldWAqNhP6eSu3oVlnKyTML1lYY6w5Z547FpGhlqNpTQkntGCbzBq/Q9AIsoC7BlDff6lHf4IV0
IXSwpYc1vn9fcZA2j648B72TglLUrVKDkIGANKJlENtAQ2W72Esth059zC9jooACIki2nOimUpom
PiaOyQQJnQbEaomupumvndVg29fWWzaWf+SKxyPLi2ldIhbWMZM3dJO82YwZ69jmOzJpJ5uMfVY9
TLt/YwSVPdXpkNDrKU5xOabbote4+Uq1wFdo+9DzPjmWFeBiVsjf+RJLYt0NdVOmwx2LOmfslCyd
oAvPukz/eGlKtDA+0irK15VJEdNisYRhexs7AOBJvs5i6y4Asq/T2cTMn4468AZeMlIEgzC+CLNU
98DTLmpd/FrzwZKLLUstuYwLs8zo+2DdMQwA6AOZsUZHCnEkHQTtAavdqm3z0MCAMLbpcPMN+9BO
fsOFIhQhCGH4aW2LZWhhQeVbaXbwKYsDjJfRKWF4Eu9SBHCdkvZ7UhAj0flm74d6jN//o+lE4NpD
gGsIFDNNGHSmoH6LiJvMYD5lpiavl4fOeGHv5ZFX/NdOzShQlW+Qo1/QP2RnlOWfBJy0rkncFBzi
WdNIBcNO4CCiSdy62Johy9fcULgoJahbfPuOZRhsBTFrVVfk7x3M3z4zSBfOa2A0s/9hVyRbmepV
FOmHVunvWnJpZ/2VQ7rlDEH9g7bvrqQT1A41ujeg7DWDhSIbf6OsfWM2YC+eTEqY6hZ25nMmx39a
Vf4aEAYZyytHYf6tTuE2z1MPqeK4UunII2kZnrTW+NYDlZOS/DJP2rWLAoTMHOXj3GecwQy0MOVV
bEiglSt9YxfNTWjxKxIW2P3L35uy/KvWlTeZ9X0FoNLLZY0VDToN0/pgOw4cYlSpA/Qt9K2IKbgw
M9GNTclT0OLScog7o925auPWZnICCCzqY0gfMbfDOM3rBqBD2KkHQTPF19yZcA6UO2ys1uDlcVtw
XrTR74MwKKpHFbUIRFo83AqExIgbnrOh4rXB/B5NhL1ByFpbxSvE/XAV6D2L53BJVHAcltx51Vzd
4jT4klvzozS050WhVjYd1A6w2K7MeidR7a1GjD0bo1CXBuv0lDXf8pItUPQBhCcj+Y4WrmMgbvOg
3BCuWeS4Ue9KIkIdSVduhMzkophzZXkWTyImtE397pvmo0rYR5FnJbCqqeDTDuv5RHON9AmOcUaw
V80wcKfuqzFpHY5q2a71CmuXpR1qOixBoxGWwNa/6rm61VDvABSemgK2NPQ30i5o83vozkP2avnL
92tPnbqXsi23OLs3oiILBkAEXWGI+kVP2I/FoIZTEK4yX/8z8D0Y7PU2+K3FKzHQRGR0yHizrYmB
pF3qlABWJRr78AWwnSNVekeG9W5Nn3M7IJJZo57hSULwtIqI4FpJdKCH0Hwp5Fh2MTHtQVvREWTG
6GgBW6cOfxRZBXUVkkgttP+kRfZZNf0+oF3hk5216kmKXk0a8NxR+4IjBRhYYQnu1e2ggGPjVDXi
qCEFLui2/lBRnLYq8Pw6v6T5SGIg2EuZpaAT8jPQs3Znaa3qFvm0NxJ7P8OgAusCkpEi/73VQTT5
1NharDmNxll5krBSB8Q2tnV7VLJOczvrkLRGtM7Z3h0ra8HQ6uSfa0nrJETSsGd5Zhf+THb06Bre
bN9CzSNMjjiEOAh3xpKgzjRxXDNol7pe28Bcpo3cseIURb2RpAXvOurnOZYDjyYMvUYaFyWk2VXV
tp9Sal5SK2z3iq/h9wd9L1KoElPe/cDcFW5pqgTc1lAZilL+wBF9t4qOIW3drHlEFvwoaIlkzDhz
iOg5hbUzDMlR9hHgRL2o13UynsBw+E7jKy8ZLAPKOf+CUtRwZr87TWNiOMXM/KR5NeXgiliUKrVS
CH0EK98bygo9RIFUOIk4LuUM9TlDUS0Q81qHnh5j8JSkrWgkoJr5SbaCyvEj0ti5odwRkr+TKtOr
GaHbiXKQqX5CuEQE9EAy2IMbS38uO7zsFbjrdR+HrylCs9TXEVXVNJVYsByOwe/IJT4DbSIdcJbu
kKtZ3LS2dXxhabx34CAgEtbdmL8XmXwZmyUg0oSR1KFf5VwNREzTHrQrKqF3+7kDeYKCsoQuAmvV
YiIcKW286YqI06kR3fJS/5pS3XaMqi89kioG+jsSi9KM7cNExuyGmg2MxvjVCO+jdktDRyWdgStD
Lg6eIXh+aCOZr9KprkD8o1px4d1LHlgWUmKNMfP6oHqQj1O7ScO19/1qfjKlnwjkJcJJzqUQWxxo
zq4miFWzQeG0dvsVMVmrGGqFKf3DKcwt+grkMJSdma17eXqdErP2QJSuQmPAMJ3idAkI0yDmdJEV
l/gsM9VNqnfYy8dkGGCH+xm6IsYkJr0dlz4rw32z+PGlzzo5R17VVzNTmyQ9KLF2Ty148QGJ61mu
Q2lDKAWrcI487dgIWmD2TMb8bJ0qae53YfLaVlXKEWik041Iw9DAgWdDeMjp0lNeyvBc0A3D8K3W
CkzclYGAk/VD+cgYC04dXck8IpSpK5OXWLLPvjTcEZM8klZeZmwEi9KbWaSjLYV7PHpGtkkiLduz
roxT69i6tR7Vrl1rGtnT8MG+fdAqMtm5zAjkOrzjEKAZVmt/Rr/9UnxcYz66eq1AbBEiSnVlpI60
bwzZkSv7AJBoAUL2rzpHXY4O+mWo+FDScnsbNUOoBqlGBWTQMUMsaXZDqyRurV1ZIf3Dme3o8G2d
Ko08pekugkQW6MoopciWZChaNuss3AMdi8lpo4AQsWEi4NvnEbGDQY1+omYSr0qSh8DJXvf1t11O
72IsYeeXFlg9xMyoEeSNACfnYmff9YVJsqWVnVia/6hlIrkywaU5B/QG1cBq7jBzgBwqW8Nlk1Kc
IGg+57Kntsi6l6QKf5N52I5J/k7GloF6tA/XpU53ZRTaus8y/5B0FzgU7yWBe9upnqz9OEMYDdA0
l6Gi7E3700JXIhY1RTxYhziIPpK8I+BHJFwos5U2BmlbK2FHqON4ChUrU6kbEMFRKK4LvU/cRuwV
rT2gx7+F6VPOol3LXC1kyKrDqbxySw5TUwLotJyQsI3Te23pE8tmQqpqTlh7p6pPuj+8JHP4a9uR
QuHScKxeaBK1yRDHyMRXrDP3aAb5lR1xWCcmLz6jz8nKGoA4YI1Zij/B4wNc7bI/s0ZnW52J4M4a
gjQtGb9bp1XSJp+IE57C766hFC6IcncWBTP8rxEYZcCOqU7bDjDjhioZMS4aNd8+lJDSOfWFaLro
PtAeV692wjhjrAzslsiWw+YbVtRL3dnntDdp8hTJAUbUykyCDeHAkozsq2OWC7GzP46z+QgqSXF8
qne7WYI9AhyT0G5AGmjcWQYH26qBnNUlUuuoZksPcDZdRRUfvorkteujE0kJkIrkrYlwAFCa0Fac
NN4TQ/nVC/aQJe1IbdnfLFrY6YLFnth+qciqPRl0z52VmXv2xiUcjcSIDDIfPateRVCY4AhxiM2j
3QnUTasjx07iJ5E29dYXMCETrVykKTMPQpX+ZEJ8EF9a5rQO1YAh9kxkmMaFMpIuW8dp/4Hlpenp
0rV68atkFhLugMYyvGftArt+4E7CmECdumo7sFKxP167IPwqtIhB/Gx7tqV/h7m2C4Vx1G3P15re
hSLH6TRaJoxOkzRvca3zLFnpXcvpZDVVH38AxeLIL0OQHzs99eQ4eMaVQAKAL53GJFqPHBNxCNDz
UscpW5vEw7pCL3dRRJYC5osNIO15X+ilZypy/iQDPMtaHl8Qt16l6rQEk0vh59Yl3k2InNAPkvgw
T1egfdmGejWdlzJM/TJY8L04pMcVAN50kolKupE4twAqA/3Utj+AE3l6jEHsp9SExUCsd5T2wpma
8aBHuoZKzKz2YR+0m94v0PzPp0DGb5Kl4M5sPPVkLVv+vNeb4Evk4+BmlvQOLgPkKXpMbCGVm1jx
BykBiPY0B6FZuM5GYifiPmWyPw0T50U29Hhm/Nk2BCLm4sDKuOqNod1QOuyQQqCH4stysRD0a9lG
3hrwdZt3BTIlyU/RtZRMwsraVVrcMuBh7lAyWqxHNIk2joYuCAQN82MfjMidBbLKdZBKtFMM7Nhx
rZXuEJMqHiAwV0mY2OYw1ChD6cZ2nSU9FaN6SaJ+AEuWjszw8iU8pIHhB7DbDUcO9INCNESuHqNy
kM89xk7WzoRMebO7U+bPrAEHXAcxjStW87kkCsZGTQhNa80My2lmoXoqky0UfPknoa2NlxHc5Ouk
nHdmSGD5g1TSXarX3RMW72QDAmAVDWxnAiCOa2J9TYr4kZNJ5QQdZZFu1WDXUjSwqi0+ShOEKBv8
ipxLBCIAiejIVNaR6LEPU8UEU2LytPoaB5hdfeQZlvVE5qBjAJ9MM2NHVDKqXzHEkECNp9JQ0eSk
JkkGtRdY2mYEebnDncPgA2boWuiT7c4dvlnVmDbk0vJvp5oDQSPZ2HPDOYCGWAACvq36DdhMyim9
+ZMsxgMcS5su4oSKPfqu2A1VJ5xn125z/nqGLDfEzLxSRsQ/agWfSKu7tzInuj6U55slithB6fMg
collUi5PuGDPrHtvyKQWiTsDQQh7NNOqPflzt7LhqyDj9I+lqplj5NZ2kIfPNp+2+VzBVYRhgtR6
+jX4N12fUpv4imXQa8nlFtDMI+uYUzam8q1WtNzNSn7GBPTAjsA5DMupBLKFho44qBG3Y25gFeqw
NKwa2m8eWfDbehHOV1m3pMqngiYq21lvPXLBiiv50r2Qx97pFQkvn4taoDlAUIQrK+x057dAd0di
eQsfH4qlHGRTeq5S+1dM2QRYAeKpZtRvmK++4XE54FXSfYm4l/hGZqhkutNsbcZh75vtJSyafalS
No2Kku/awdxkRCWsZHB47lQzBK6qaofslNQ8iZ0T9hxi/DK/9GMUOJwGMdkUJAYqSfNuicbE96HG
KL2PRpuWR45dP8ZDIbB07+vWTpT1a2sy2zHY61dRYp9wJoRrWzc4TVnFETTTp0qyKohIaYs8uyPy
NfoqW/snERnpWRKFRzXfCknzUmN87UBgMzFguyILCNJjKLmDnPwEzL+kaP71m2jedSzbbq/3TAD1
M4QZ/SnRhvMwMv7sWoNWazp/hdSpoqDRArfvXA0x+1CCdFRqGVkjmVweWvB+5RLjJvijZMxJNufc
tSKCOzr0WvZNyJDk1kofuGZN4CEtCD9XPrO6nRGJQz+VX1FyTasSKXtV7saaS7RMK7sg2fI8L8PM
cI8ts/S285B4c7U4laKUltOQXIm32EZNmlBsmqcMfTbBOK2/sWVwdPqS5YtqRSjKJ0cjhu/zRFti
O6oTw9eJ2b5lhe81K2BFLcrYNsYqlFq5m4SOjLvAbWv7TSngTBeqkxMquZcaNDBAuOHkbxuZmiQJ
pIiWgVAOM94Rus31S1UYwpGZkTvA9vRVWQ761vCvHaK6oB5dXKf4PMxuPqrkuI9ilFdFd8KhgYTH
vFmFvB3q4a0YcjY81f5J64QkpH4745nYmkbkjv50Q239h7QsIsLj515j+BtU0SWtAUmDCuK5X2yQ
SXccetKIWZiOcnxgl+xp7I6GI2SolciDHkZYcnBNxjWzfGb8pzjofqYY/Rxem2JV2j7paTFm1VRq
hhXtmYrRiZLg+4mIz2aso1Z76SEbQ4FtvN3HRlIwqM0mj6ClR1wrv5B5k/WkVhcCHgmcJZmaOm5c
g8zfZ8PSypVazcnIWILvkHDImq0DIVtU6zaQxo7q2K78ClVR3njpkrsSzSRUEaNMywlVUghk/liF
rMraeCM9J4mDb1ONP0p5Cpb8Wd8N/GbnBzSi+s7P91FClTh2zRqGYnUl6W4r5+mvZufZl57NVwIL
5B8D/biFS6phj75AjaTmFEN+sAmKCkZ53TbBmTlCsY2oOrh1LQpQlMSPNtJ2uiweKi6wHYSP0ZMH
spqCKf4EU098KgW7WWL0gwSIX3E0NGi8DjP9+YzqP7fl4Kmrqi+kaq6aCmPPGIL9bQp/Ef7vIsWq
T4u8zCd+IcF5hPWLdZb0TlGOr7mlJDseabFKWE03wP5JwWv1Oz4iio2Szg4Bi4KwMiHvWJFfgd1L
nh13iMXhrxBRk0CzoVbxm+Q5YkIft7TXIIrSeJnBjdISsayF6WpjQ4nIkaGX130qANOJJNgKe9zI
XXXMs7BZGIwtzxxO6KzrpL3fNNXaHMIJx6Gi75yi1vqT6PMzIYaFS7tpepojOnbAMT8bC+9sqPs/
ka/96dTqsaxkcbGdJlnxAKGqyFTSLyQAHUByrNukD5OvSQxbyCRwWgVZo62RIgyd4JPa6VEMtLAn
ufqEwUw7XhbTVlAsTGo9b6rZ1NE6de8NPgD2vTg/qb2+qQ1jQ0viG1raukhMRnIC1xDzAtqoi/3Q
RxdHJpNtLrlHBKdGdDMbiSleh2pn1WTlOlMscLtKzYVIGRnPLFeBFp0awkNnya8PFWYd5lz1mqk+
6wR2l9kURHND/ia69UTEh9hAHj8SFnLXZdAwgc1NHuBHsznRDdPibqnvOpsAkYiThk4nuBZB9T4Z
z/nQ6w58kX45bx66Mj9UnMHmEix/SQMY/N/sZgNNzxJ1Ht6k6lARyjCHteWR3CDRiuIoF0kVkdGI
w2ohoe3toiWkGOfwREZgTAPXsJhZSWO0JzXLg6Gv7kU0b9t6GRREy0Rg0QcGimMrhLWmAOeIkeqn
VS7V1ypB8NLR3hGyorIkW5cuaLcp7H99kKE2YQFvrGOj+Tt2l+mpGTkFEVue+4iFokT3VLMUFNcW
x7cJuQl4zZ++29bdJY2TY0bLUSIFDGe2uCR8zdDZD3lMuwNL48r3cSiWwcuYbCaOAChQCBoNpEmQ
46J/IgRVdq3+HZdtjVw0YXQ1BShOGOQM3R1I7tlWx5/lTfpm5gHzPJMM8arp/m0SwcuEipQNd4db
6wK16SVs7Xuvi4M5BbtCZm/Iw5dU/2NP3Vafw6seTfdRCR9a6t+zxriNhDjp42tQiYUAe8eLcvDb
G+0G8NnJ2VfEKbbr05RoT3OjPNH83UkBUwmLeqI2t9gUzvKypai80aFRXC37JKq8LpsDORBrqS6f
pcDekvj4JpnqWqGDh6eFOcUKxskz1f++B0Bblnc8+F9qFmJXqZljSJrGpIXnL6ooWcOQ0wzGmkLb
GjHTTLtnzwwLoqiaUDpyzH7RxmDT1nSe4e734da3Uj4r510V+SMNoB2V/1stxZdR724z29KyIDCQ
xLNkab1Xpl8QXj7YU/6YCZvuoHcPMwqeEYgwdLByhEPFk04HGywxulOeEBKE92M5kT0lXcukeCLy
ZF1NO9DjK6E32JCi1WgfOcWZ9ddgPEmB9iaV3UmvgnVfhmsce+jUSBQeWycUiPwiHHIsx2FBR7bX
8iPmvwMVW4JhkySdDxyyewDHr0U5P+x4PvSYaUAW/LEs9as2lWPTUklH2o2jdT0/ldoIPpTfDApo
RlgJC/3XWJSaknEYRUxnenwdhHSVimnPZ9Nd8gaYTebHJiEDk7QE+a2P5HPVENWp6Oa7n4SvYdl+
Ju1J04crgpnPjHoviVEdl8l1fp/n/Dcvyucu9MaArkA9rDUuCo/gmmgvz2ipN4J8XdjBYwqQI8T9
NSrB85XRxRLyZoa7CpoqDwLPan2iycvmWmD7jfxd1XbHubQOZtt7hj1tA3XY+aPmINwibwJKRnOx
OES1o8URk2y7ZN7DY3eg726iZSz9CaXxxE64lnu3SjEwlGr4OdEMIH/YXMtGR+tNeWXEfy78lk76
fDM0sU5SZVtN/Q0Y2LmppLtk0nZj8sHPX4UxvQqKMImvcRz7uz2d7ak6FZP2qvBALg8gWrXnTm3W
ppp4qd9fVWt6zZP8PJr/9nMbsZS/xyFHQHz1bjx3enCx8/ycT/G1j4dHk0SnPil2qt3dqEacQUWA
I6xDrTTknXfXMJ/vaetfJsYVjX6SJiZQCH9zubtLifwqx2vd7I6wv8/kDQB3WMY05iEdo+sU8uan
/oSO64RrkGvWeH1NupEWXokUOMmpeF+WEdGbDDMUjIj9dcRWWEb3aAivy0oCpMJVNEe3XGG+DeU5
qJPHYGT7oMHZ7zRje2/+zDYik8kJeDQ4B6fDaSrOjdIf0daL5mzkd4qY4xAVbk3XKTGJ4zPw7kW1
N0bTQcZv3CbxeeziK3jn/V9RXxw9iAA4hwrpOp14r+mZibLZKTrPFCPI8Cw9p7NnKVicuum6LHPL
X2W29cIE6K71/b1CGkIy3BH3yLVqsjODm6spR1cTxVjQB4+yfhui4aSYrIxtBJRdPXe9dUrT6BHb
+lGvftKuO4Vhfu6t6Zxr0t8P1jThlajROzFJZiadlvdjL9ezp0/JqSwfbk2a7zF3PcgyOg/FLfXD
gxaTYVnv28k+hU300OLglDWs0byUwSeITXNdlKd5jo++qb0aY3fC63xbvoDl38+05kgKr6kFV5RE
T+jQ7oM2vlZRdBjZ6Pw2ftOm4DGSPIxMr/6ITPPdMIbbckcpvTiO1vdUpmeK5mub6c/6FFwFCns7
yzgF9leKf4oPVEfcfJFc4tHN9xYZ7prorrLgtTrztPwMlOO2qj/rLke7HD1AIrymxXxZPtSsR2fK
t0atNto0Xxg5vsRdd0Oh+/5305Gtd1UdOMIyGA4fSENvkWW9Y4K9GvXa0LozaQlfeT3uLdW/1QNx
RqJfK3Su6f5NhDLIUvURzh3a5B8t7r1sYWzH4cvyFrIk3Yr20Cv++/JEca1IBVFeIcK/pN0m7uOT
qkxPZXVptP421PqXFeVnTlI3ZgNXY4Zl7svehH7q720j9/fl7g2MEXwt8gU6uEKXnuyyvaHpeZvn
/hpL8iuSmvfC4PRqZWeCz96Ra2zG2PC4M9kgiFaa/LtaZGfiKu/LPom3dLP4E8hPuZbxQLJr/9K1
0dUIfnuWZF0LHrpk7IWMvYhfY/D5d3vNk+Clk9vTUBPUVAArWfDwVfKla8lH/Spm6C6eH/v3GpSA
3z9z0L3po3QJ/eYUDby60d0ZHp4WcR+DraackGfnR0v0N1mN3zoeOUk3DzVBdHZ/l+rxSrlLzu8u
HP8eQ5a39fdrBM2zarAkaSjLUNby+vzA9h9/3ye5O1L/EszyT1gFVxoInPM+lk9htvkbK/BFN/e2
CE4M8W9jELzEevKmhvJrxk1BqiRq7+7edj6GkRm4SeHYbto0d91Sn2vWrWoZMCaTfRuF/JSFHgL3
raj5DYszlgbU3Mg9mR9bxV0PwvuyeanqUmWttTr/assGYkbg9tRPJhUVw6PgoWWGB9PADTTpChzF
a9CaFRYsEKTExGOTK3a0bNPTYDNUercmL2gb59Em5kwKWR4tRndILOkFYQUBVcUT44+DocyeLZFC
HGacKpPLsrPXdra14+Yb2rVTRNZmMIOHIiGakhSduNzaIcLwiNMeK0VbnIf8bYiVnw78A6IolsXy
ZdTzL6MeH5lm/TZD/5ylz3CVr9haN7KprXy9f4Fp46iJOJSa2OgF2XIMLZTgakwEUuUa8YzW1qrS
t24qtuSZ7iYx7COUlVnHeXnl4z9T7HIrZNcaaXl1M3ypHFFIi4tZP/QZv4DUyconoCeq407IK6OF
B+TrTr6EtKf5WQuW1pd5sGLlGBTtYYp3tdVt0Gc/ywzyRjLdzmwS0YkG6hbQ4wGzz2Fc+NM0qlv5
CYbKygeA0ww/JSZhOeqvqfHKUx89V5Gncx5u0KYIclD0oILe0yOEHta1XG0wjO9CxDIybUkiFVFk
PYIgOgxF5tCpOy3yP1+ozOb9F8VngKxmqKXwLqZuXf0yQ+V4abhEljPxMLayXOyrSN6TUbAqUXgW
yegt13k5USJLlO3ggK59X+CaUUlRYnK3J2P2FHDmEMZXbDdXk/ABEucumA2QvJYb22BNYxDel89p
npwFIkT8YQxzZlSdUOH5AuwNOgnClxAS9d8Bd5EasyJ1/b1o+5smIYskRaG0m0XQrNL1iC9BynLD
yyVv4Dwzvgx8XBKwlHE69mG+nXUUYs/WexRYqKfLJ1I5yGezf/UG/Ba9CdNQNhMNtAJDkm3/WIfl
4BrEAQNoMFgsZ738GzcCDANyIGsT20fVQJpjhjtgVJAGMP8wLy34M5snUW2KtbS8S/68AhgVp0QU
4/tWy9Ht+0uXJUSSjFsmwcjZuL14MwE+kUS952JCNSQQajJ9pda3MjpjYAr4Vx3IKL1KJoy5w6RN
C1vsNSnfhsp87Gne+o3YYZIaJ6eZ1LVq6V47YQlK6Mz4YePWauo2z2Xcr0U0udjJXZ0Rje8vD67k
lKPYB4ZfO7qKQaffFRmxoF2xn4dsp1XhppkqVzGm7RCmu1Yp1vApOtR7KEyXxEDmisgOGxgNRIKo
+HI0nEq5M8g/ghrc4AHq+Uh+y879oyFxRSnAfYrU1dbWYroK/bhcAf7fcl5evoUs0Gn+1247wfJo
/KuwxoeUNBuLvDbgFGtIuLK9j2bDo6tAyl8aXfuBFEIt31D1v5O+QakWXrJEf4/9a4yUqS/0vQXl
dHz2rfGMsv/dp2FOlVX2Mjobz5KfDB79uYAn08BwKqjYguzcoy4oa/hd5WsK/CSOSabjLkhl6ch6
Q6Bb8T2YtGoMFV2OPl0QyDOkpuRZJqNEZS8LxHJ/2xw5Exjcy4bXosEMJn8djIC1Ehr2g+QRgr2p
uQvD+iqSJRYnzvDus/MN6rPcRKQrJ05cjd++bDNYnvYK75qoW2gkjJhh6cWGW2NtUShX7T7Z4vDA
c0sy0XBjYHJWEoklUD4a5YBIlQBYHTUrq5OGY2c5mlYBDY7Zw218HAzDW37Mju4asdhZ+N8V7C+Z
xWqaBd6EA2MaFuwlhQL/HWXKxq/5GvPB60mhAHYOL42AeDaDw8IvnQK6HOGJbI8NOup1XY4eMWxb
dqC1RoIlPqnFJYR7eE0msAss0F3+eOZiS5a/4dE8MUvvWQwWybk5fS2aigkhI77gzbIRjvD4pj47
T41+GGGnjHb4JNHvCy90BEigfA56xIIFEv5GnDLd2sZK+RzF2rMq6o3s25s4vJVMcLXAMyBbDMF6
SbaUmuvgP88T1aBRbiZp3pAb8V5qwaVk24tq4OvEqCM3KGpYJIHY5RJZrvyoKY8qVxVCB1ETLK0R
nkuQdTin3B5hKGhlt5HqjT8SJZiZB5PB+JBBCU+GtSolOyGjYB3DQ8wlgJSQz9PWHAwX296jjPni
OOBFSOSXao6KxY1t68ZI/zWaE1AgKEW+lptKVPa+QhCtGjsxZscpjDY6cpR4Mn9jYpdlhnOjupbz
cqsQpvK3OtTbW0Apk6TaW1XKT9BQNpLy7vvhTh/ydWnQx1MPE7cKaEOCcFOW+M/MINKyYwJUp8fU
zLfVDobe2VBxIOvGVpNYYbre4xfhtrSY1lh2LD9b1Ew7K7M3WSV2y2Vq/8SnVAIZxMUj7Buv4d9L
zmuBdHJ9hnL0Fskp5KSgusubnECNpLG9oeOw4l75IC3H1ZJwM2KppEHt+TXZcT2HAP43joCND6Mn
inf4LJ5ZiN1IhJ2qa8+NrHsi7C+R1B0qPId0yBzWViYIMK10wBL+XZpRYoSTO4bFFpXMqlsseZ1M
K6H0loW5BzsZRltqSK5J9fR3rZb50m15k9Hdg7Pm0ZpfdyEa2vLv1ZjiDslm7g1meAAotNGJDpIs
c9cGw1YIFEpR5+m9/JS21inJ032i9veSMVwy5ztL7XYJpTImfbZr9Sn0dRTDNnhAxDZKg11g9Kbc
OKWMxtEqHpqohz4z/7R1zd/L6MhEr8udTAbY4rF5nsv0OJTSxbQ5a5GEGKNcaeqQvC5uulxdM7ve
ohiDgVU+qc2bOjCq6ptNTjBoFn5ZSwqwhE6RsGrxlJNVi356QyfJXb7oykK6EWXbycj36WXmTJKk
LwF5k7mhP8sS5O2OQqoWm7Logdyme1gD23qSNz7x0oEvCCxmj67qZ6Tdz356rIviHEX5Lo4Ipw/G
W5lQ9JTgByJ7V+vpDr3sgZwBN9Z4JUQ2M77OFGmFzNdAdrOrzoKMGUamHLnFfGjJRZ1mjN9NimpL
r/SfVI21DQqjIi4XMA14TuNckxCOlt+/awRxUmFrjffkjwI2+VwyIM6oBHw09f8nYJBj9F0XTfGn
/e9Q2/+35FvxP5Jvz5/15/dv+k+7Jv3Mf5r/zBEh65f/BGv0L/8Mn+MftmzaUDoYkP8XjoiiQAvR
DWFZsmUoQID+gyOiWP9QVNkCgis0xdBVGxD5v3NEFOMfpm3IhNvptqLjaBH/G47IvzJ3ZtttK0ua
fqGDszAPtyJBStRoSZYt32DJE+Z5xtPXB++uLjoPQVTzqi+3vZ0EMiMyExH/cFJoHT6bIwg7S4iB
5djX1Qejih6iGPVVU/9hkjac28FVKHVPRgpipNLAY2TVHsEjSiL+U97P/DoaBke6KyfkTP54c/yP
mImkKuilzI8hiD8PRqPmvTXWh6iQ8UcuwYHkKMs3Tprd2kG7a7EfZtdMXUkbmzub4/+q1GtYPlP7
s4zUt0QPH7wWALzSKR+6RQtGkWxra9VoY4ZogOwwkX3tWyqOUTC+JSTZZpjQDIBoT9XPzynYFFyZ
UvkAgvy9Lqc3bQhvpnTe/4ObIElBlwBMuc6S2r9OK8lwJztv3KjkIVt9+mXY3g3Cqdto8p/Ksd5p
KCJB2HkFkPBgpbEFoCwYoOlQw+8N+R2w2A+0wK8crbgbvLhxVZx0s0R+GWHAg2KbO009peLzs3tS
0X2eXUH3GrtuU2qQ5TggvyLhFACZDZI8mDz12bMrHoOeeeFoWxPzwDaEfOkVd2OBhXtm3eR+DCdy
mD/GobtZ/YdadMamNNqbQgGj0lYPJv/d9wNclRgbGm5bXPr8It7GekADt75z0MF0K0hEV/3UUQ5H
iWQzlSMnpW6+WgpA2c7qPpWldXP+dU/6d82vK/ipmEMjY8zodIfR65+w5LnFs2SABxg/NF0GZ1nv
8DDAww03jrnDYfXvWAFxD598sLJNeQ2UaxcW/kvUJ3vDUX+0NgABoDZI0vrJVy1XO4IvNg5+8E8y
QFObVpZKnQP+RCLMotfHYu5cxOmxSmBqKs+/Bjh50KL+0dLUvax7z6EFc90e3vAXfu9M+c0EJc/X
1xYOxLaw6pn+RhQrM/iXfiIFA0e5c7R641j588AdFSXTFYst5ZToPHM873PHzxlkBebnVlAdWljc
GSRNOEwANelaBQoCmoMPA5jgsfPXRItepgqRIC/w5Wu9Q4gxL+7yXAFWYuYr7lWnlN3nx5kNG358
PIeZj2iS8q+mUPqhMdPq0KUgUeB+Gag5dvalqyJoLGUBSri+jESpPhZ3ZVLe1Q16CaU5NVujU51N
Z0HSDGQTjJyu7KFsIHwQhFDI1PSFbjNf2XLw6PkNRs41DtpJvEeRBQGHJHzH2f5FUevrPLJ+nY//
eQlOhdA8R0dzMfZ51uBRWh3AjiJ2sNX9X05aYVUCEdzwwXtqK9Ny0idknnXBecBgNwzTsC0PSt7f
qCal9TJlioDI0l6tWgMJEXgAlAscY80daDFBhAPLY8WzIcHvARuOF320byOM7JCzo91d9+bvOATI
UY2D9BkRAhTjIryJjF0lm89tbEIXr5qG+MCqFU4T8EZf/hqVgJDqqvvu5HAZUnuEamfZ6eb8Yixt
Rvac6EerYRrgO7zRLg5N370Xf3y6Q+STKFGiBG74H11YXedN/opj+mfkBoaNradfKjVQrmwfXRLO
GxfSWQOGDySo4217LDTjwLzth/AHtpPP/chdk2sHTsqUL+pUvl958Dl1ToWRcGhMNgXWQNfKg1WU
aDLlDzGk7xopHFUzX6vAf5ziaTfJh1Jt954JLQjMU9g1h9YCIGpIj5VdXiNzQ5+/fJeAiRYS93y+
8iEOXuvy8NFCRpqq8A6y+gu2N/JKUM6eAiefW9j9oQInY+o5JYLWtCpTqJdSq9p3U1OgAwDs9MHp
J9P1xwG0xIAwRtcPBRyM/FfjIU+TtIBkkVBGeiSxpyupNK9sq26vYnSfnHRmQnkNVyEPNQ6tTvZJ
DHYjUfke66M3zVM+j7n2zVEABPZxsm/r8EOucQzyneoZVOUHirT5VrHGWztFG6bP+IJq8pUXV+YM
OLFglnB0INDT2OjaQzXBTNJEHsA0vUNKIREe0XWetQ9x9ZX1vDUmbYfCx62cmbssyaQVc42lO9xs
F3Ec6ZndVDgVGcUhzuGygHpLZ+Y+mHmlDp5Aq0AMiTmn+EKB7Sk/x5r+o5BoaIctGhqWo1V7E+oX
4Bt/m4wGOd3+HFLYv4OBMkBTR/gMpAo8hqJinYIBRcxiaugqAx+EnMMnLmaaRXULjhoIADwePQso
UwBYdB3KDljXw4YsQPtiEE1NW/2YVMnmGtflmzLFPBvmNGzedK4y1lA9ObIoRZfyc16p1I+C6pvh
RZiNGt4TTr6IgOXSQ5c1n+PE+hJo8XsSZgAp8ms9ye9SX7suKB8NPZygMtDfV1JyDuFTKyyccpZc
Q/nu1PYgD1yA0XZ5rTsdMkanc+hp9ACHQG12sH2QdWgbjTYq38omWyaIcZyCbC4qmybWP5wABduw
0HGR9PzA9ZrmUHF+AvDm4nz+WfWFC4IlHJk4N/hlp7XdQdb6uyZ9HroHrciedC25RS/qMR5j1zGr
OyBwOCeBWlVBR7cIXNog3SeDe416U2rRA9JNV3kw/a5G44c1NbS6its8wx8XZFduyxtIbNfVpO0T
3edNvUOk6gc7jfdx/g22+E2JQC9CHtVzbCL7VdVPXpq5kvqJgmTL7ZUBjeLboFo732T3ChL3/Nur
SyslnMHeNCaIlHecwZKj77WyMF+weKWAp1ThjWJXSJbB8bgClDxtctPeEI/yVkI6sMU8+iNEuu9a
j6byKkyzxK3l0toCZkldRe0Q9UDR47oeacavPOy8o58KK+EYB9ykgCBPgWSmMR0j5P39m5CyIDCT
3Hrzk7Lf5nPOySAYcefgKwu9InhZtKzqLExnylsQPtlh1L70qS1tpkmv7p0OmXE8CBrYi1q6Q445
2Zj1r/OP/MdR8tQjC7eAcfBRJjKoViME3WwnHWJn3MSoYNVYHXROMbkaQBi34va8HXVwkl2aAeFq
kSlM/fIumsJnNMwfjWn6wJYW+TqDq3SRwM0fWlPfdLJnIJIIDVFLo8ZFQywBzaXKEMAjvmmsFNnp
GD9CKGOw0v2nJk+B1Puqfp1JcXwN0pUWloTtUxLwF6UCwSqURxDLTQPdGPSI4XEPnC+SXp3koGGQ
eB2TdxSfnkJUEAsQgfeeHhC+Ps52mQvyAki2r8kgBk0dlOoYx27Vzfd8ORv2dWd+aeKGKzb6bW5n
s0JqkvSu1dva7vyML0a0cI9RyhgeLhIUB0+C/FkUfF7UdY8+c58iKoUsMfB1v4w3fpZPbiPNChZD
XbhO1vYYTdaGW+bKF+gyb6FuvGHMttEmis4dgJcbvQ6C7ZiBPDz/rMrC1cUSri75bJiLshI1ytj+
EnTNt2Zg3g1ZftMr4yNXgyc6xV9U1fqSqsEjRuzNPskrtkQTbcwJ5cWrUg2famxaxih8XnmopQ1R
uJdo7K3BYGWUOEolfFTGCNGosFObF48eayCZ/RudmnKrFqPhBooO5TXK+uuklA5YHwYW+NqRXt9E
Bene96ZwX7Wev5JOSxMmuhmr3WhhuScXfNJOdNs1CsqGVvuI7ZgGCkW0zPE7gqxgPmK/hqmH09Cp
Ng3ZtVK+9gaULB4hQSD+1beUpRUZqh9BuHKUKAv7kylcLJQpC+2iVbpDpsc3EP7pVSLvgNZUXbdf
K2RFTbK8zfQdqgyblObayoothJEpHLepCj1ATZAy90Jl36AcDw+fmlhoU9+G/6TL+9qB12zQtkVl
ckZ00BDcq0htX0FcA2DqDLeTxpEWNLcrj7RwuUU8+K87Fotv9KWigLgBKaVFCQJgDVgiGt9PaHnw
kYfAP1S97BeODrcZOwX05xedWsAm0ifD1RopckfF/5Hj48THUPRh2tLD+WdT5+PixJ4sOi0Tn3LR
SkN7aAOIPdR0/G8el+Xfyqg4B5apvlb9UrkquX6GYXcbUyprKLTFfBrDf5/JORqkGhva94gy0IH7
ZP+p8c1wi4nPs9EB2TZRRrD4vsPszs3K5nHlwRcOa9G+2Uskw3Iauz0oZffZaBzbraMBCUrJviqq
9B1VlG+9z/mgj/pB15sPmtHg81s9oMoQPKQmvaZw1kRqkWzzJ+KeSYD/MVBcCm1zLUfna/yp6RWO
PLOQpkDqjfagKgBOHTm6V0r6+6Gc/dRmzJyW+4+1038ukglv6/xOyTnsLBzLrvSUpys143WyOa5K
Dz8jLmMw6yWUcvZ/JvH/STz8f9cAeD3pjjf/0P+1x/v/xPhuLiAuG989gfqum4+/vfLmf/JP3d+y
/o0IIA0pFN9lW5U1drX+19wRMOV/25Ztyja2d+bcEOBv/tv7zvq3bNkUw20biXH48OTYf3vfaf/m
/1dNxzGglJsyfyXohZ/TDzdOBZNla8KVT4mmAOh7ZrodsjHIznB4IwJzBXX95mgunv6Jy2OB8pOb
AT8gRquZtEPs8QMQy99amD75pK/U+paGFm4iDWpTMSp0hpuEPYeVX83eBJP5TyAvKqsvzcx8CB3V
a2Jalj3wEtO1zeGx0J3bUCsfbHVaGf7kLYB5EW4B42ibdHZ900WVbnA89PzbrVeOd9CEV25qCy+g
CmWAoI9qZJnpUAC3uh2Kwk0GGDNIiV+0sLMc/vH8+LpU6tOQmiBlsHrBxQ04lgGG6PzoSw8vHLla
V0u9rhI2+KskmM3mNyVtZjundHf+B+aB/mMXtWxVOEC1wrDGLvcMmJvmbRyXX+IwhhTA6zTaHd55
4eb875w8qPmd+QWPwghnW6W35z7RoJsbGdG4NOu/dlOzt2X0txElQNM7WUmIpXcSktlSq7akRQG7
H7UikKCjTyGAr+mk28oqhGOEw5GVOf9epy9jvJiQ2LUfmJ2NHJNbVzgyJeV1AnstVndNft/lKCfd
t5G9A4dnSepKyizk+59K8NFU5j2lmLTgF/0elYyyGu5TvVzZpk6XsHkdId2TCimMSZ0/T1SEDnXp
ZnCKvZ7Ju1aPr4c0eym95towqpuqan6dn8Kl9xG2AC9qB6/yct5HyX5GfAOGafl00dCKkPtxIjma
Mm+NjTZsDcA7fe2tXD0XMlMR8n7SC7NW5chwR527Gh5Z4557UH8zKb6/8hMLE/Pn6+RooQMtkCJl
nGW9FfkmaBCs682VsF0aWkh7ChLOBLqIUqDV3BdJ96Xw/8/NZ/HAWBpayPQO7JTh49nnOqnc30Bz
R7N/8uOVfWRp9PnPj+bEHKPSA8gyuBR9gHbau1a78Bz9U0c+Gnrq6UTn87YRjeXOJl1jub8+H4fz
tJ7YZRX176dWvDaUqa4iX9bPTA8bnrSPoufvoqBFhtGpttKkWJodIXt1Q+3kIuJ36mh8TzPnzjR0
97JXELJUNdN29HD2c0u/xTrVftDZDa5k5I6spLnsLJ1dYo4XF2PSDNII7rRl5Kh7D/PBbaHiUXH+
DRYmB4DIX6NnNk5+fldj8YcGixLpbpVWX88P/WchTyywLJzTEh1GWPWDTomJ4036IuWR62mfNKl8
yoy3qra3Q7mLsxqhHunWLsPLjgJZSOME0X2/DdvBDUvjVk8M2FfdSkd7YX+ThTROJ7OVuFCOboyd
F85soEEa0B+98/P8lC2txvznR9k2aqnT5XKvuxlmIld21+0h0HxcNrZwJquyGZRmOMzOyLMoVjSh
JZ6utfrncDm11EIu12gSFkDbR+TxyuuRNo4aYlqbIySMHR/R+4krwfb8eyxsG7KQzqk+KJMTsQaI
jD3gL0jLEQvDwXwuy3blhFxaZiGt0VLTCyeuBndSRxPd3hFkpW0nX5IhsS/KassRstqsRjjqRTG4
vWb/SAz9hdbuygl5+qZnOUJKVzmUzrhvR1c1R4A8GAygqrnBVfWTNUS7vpJfzy/E6WC1ZtjZcbDi
b4sncpcPrtf2e6VWqfMPK2s8z8J/hhN11r+HjkEpYllcYI+Nu3I8gpOEVotv45WCfOfceMOoAHbp
ylqcbopaliOkNZa2E7Y0+BOrqvTaIuNj1XvV+WR2LWQCGH7K9NBUSNnAGNMh3cIXzUz/orP7H9v5
o5SP/MoDL4xSeBHGXzMzuVVQjLlsgYSM99F7RiWbGItpd28d8LUA9P21HvrpPLRENJ6HsUXtEccI
fmP+FOFj1fQacGP4LxgpfTv/CkuxLCS7lqkpyGRibIolrBBzNzO+Smm6l1CEpd2xEgCndy9IGH+H
G0KhUHtwCnAhJF3nrXWIQhVz+PCbBFQZFvtsvxev7C0LWSNit6LYyEpJawY3KZqvqUonGZfblerq
0thC5iflFFTIUDFbozrz4ZybKYyjlZxcWG8RPRV0qpTJJcdq11kYxRq3poccAqoWprwSr3+qDyfS
3p5/+jgXlKrzgirjJ+idDXUANVm9NrIGj5mx+OiiZ0cD04bLsPFVxvlgZFPIAkqufnXI+SJL+xJf
O9RfZCQHvPw25+Nz/n/K3oCjBhQ1gIaJw4emInjTPM/WZ1FSrey6S3Mv7CGlpsW6jSc0HnTZq8Fx
NAXJyhax8P1piRCqIcqt2vJTbjSq9NmSfxvGnd1p29h4U/NvMbR09nc2pvMpt7D32sKuoVOSbup6
1lyz/Q0KFUgxfe+A7uQ4vHtjcDUBllnfepeiSrg4BJppy62KXNAofXFk6aapMAqc8FfArWVeOwmB
TrSGIDfKTQIHv4TMMNFrxf5spyrJRbdgiqp/B54fG4WELOCA+npQuBa27gmayCu7y1JkCLsL12vd
NhzsptrK+h0NDUR8IKaXDS7iefoG+2sUYQZXUztQNH72UWbjp/ORsPDgIlYnQGStL2XWZoCOij8D
NFfp+fzQypwWJ1LdEi4PToucW2BH/6w7yIXG+86hm43hn5Wf15gYy6FNNfTIxvFtoPCcNp8k5eX8
AyxEuYg8CRBNsgK9Hl1khD9D46U1omU7xek/GVK864GFI6SJQuS4klULcW4J20OnjEVj8C0H0Wx8
RgXstXLCTeRVN84kr7SolpZr/vOj3bNKQJ6FCmdlYFbOLvar4NBP/dr2vzS6sC1YMoYjtkeKNIGM
NFjPZ+iIF99lp6IlbANWHElaEZUYKelT8d6HJfB3Jw2vL1tsIb0jc1BSuzYG14CVlY6IEMnypq++
Sprh2gamqDAz1y6TSwstZHujKW00+IbhzspVfYCBWDE8I9wGzATi2/n3WVgLsROPrFyJyxmzhfLa
VYjATJuGr5cNLVwhUKVnr5fL0VXC+llu+u+p0l9Uh7HETnlhwwJUGoAffRDsFciKVd1sL3vqeTGO
Qt80PLpTGAu6vopxDNo8iGhcVgGzxI41VEPfwrF6dK22kFx9tnnqDOnX+QdfuHmKXeVYrkYzzquJ
D1h4aE2JUcbb/Kkxf7HhZuAW0crVcCEsTSF9kVAK1E7VOCf65CdaUg/AHWHv9vupLFe2uKWoFHI4
kG3oQcNEgSHN36dousYhYCWBl4YWEnicIvjSSMe5sHee6ij7Ekxr319/atMnTiJTSNgEvasym9jY
TEk5+Nr3HIces7Iexui+zrk3Qi7s7/seVvgOkkKPjxdXLQudxCb/yQ1shPBzPhYWjkRDKAlocP7G
qCerp3B88Wndg4ndyo3tnh9+YQ4NIbOtoLQ7q5AARRTptZ6ZLzU6x+eHXppDQzjN9RS5W7Yk1Q3B
yGqGjiY/6obAcpH3dqca26NmnkI5eePqDjhwk3KZHPnzyAnuFfjiTKmOS9f5x1l6U2E36BpJ8oyO
3aBET67TvGffMbeXDS0c48FE96wyQJag1v2FzxXEk/WVp17IUGN+m6M9DDi03TsyoMTC1z5qIkuK
pO9Br7i6HjsrB8dSiAm7gBlSjrVCBLQM4K2TZx6yHhxbGOifL5seYQsA16LHsVyorlEMt6i6fJqc
9rLTwxC3gLAqQlknfC2faz9XD8lFu6+4cF2FTSBC81AvUHB1MbO8x+HqWvKb5/NzsjDnupDWZmOH
uZwytJKpX0N9eKmD7rVLnZVdYyHYdSGtwwDAvGqQeoOKeLpJOdqy2y+XPbqQ1p1cAyQdR5oD4fgj
Kab3PLG+Wl398/zwCxH/BxV+FPG42If1ENPZqLz2kxaj6mLSEMBa6t02G/f8byxNz7wqR7+RyIqe
qV6OoEipbhuzPqSRtLLrzbNw4uDQ5588GtpEUGcqzGl08dLUvoedt8kq5Xo2vrPYFAzdXsuqpQgS
slatRsRycyreUpe+6bMKqQqpJl+r3S+9h5C0HvY0MpLgvAcVi6KxX/rpuU/TrSrf2KOzv2wdhPSF
lTCMqOxyQwuaZ9ScsQZzvl42tJC7qB530M4oFmtBcpc4KCVm5crQC1+JmpC7EeqaKJbz1NwSrowx
+ZBQvGmNeu/JdyYyyHqJi3ia35x/kYV8+ENWOgqoqrEQoIujyQ1xmttGyTjctFjvoA1bajdoZWUr
ObH0VkJawxbr7AQfQNRdNH0jtSmS8TpQc7Ch9X1h1w1qQr2zGdT+m5KUxvayt5vf+ujthtE2FMvn
iztDv93uIFvZ4aZRNTQkzI/LfkJIdj01+qKZPwPQyARViXGEiWGFV/5oVe/H+Z9YyEUREzfojoXs
Eq12G8+VK4N60VVEHz+jUnH+B+Z9+8SuImLiasC3cs5+69rNDmjYzpbTqzzce/VMB4S8G9UrUbD0
JkLaaxDSzCBjsvrEuxs7E29qG1VRgvuyFxEyHrXkqW+dgDt78tKOXwdUgAepgLZDs2BQPpfFyu8s
7PAiWI4rR+1Zmj+5WWwpT36gT58RvkwuK6qIQDkV+RhZg5HpIilT51s/SIZH3Ir0eOXp55w7sdwi
Um4soM83Nv13R4+esGw5pE1016gYM6M9047hyka2sNjq/PNHydfIZgpDh66DKmPvodhYdJjbNDRW
gnZpeCG3s8CQlSnnJAcPDYo4SoJ7O0LhAEMz7bKvSxErh7aDmcDUpb6exy+V3jx31FSvzofqQgj9
AasfzY5lxYOiBxkHrJcix91L5i7NipUW1tLgwundyp7uFwmNgSSof+WBD8OpGZULn1xIYr1Paslz
+JiSA3RfUPP/PH84np+VpbaDCHurI1sb8cUEVmTlD9VY4C30luaHKLGv5OpxKnfG1H6sFs6WYkg4
xpE1wpbVZD/CKu9XpfQ72crfexNfovOvs5BpIuxNjdTEsg3epkYw/sqLf9fpF5+GuJ1UP2kmnP+R
hSNcBMA1bZsrPtKlLmzRN6QFD1HsYPct4+yEOsj531gIqP9AwElO0wUxAaWWYU970pn2moJF12Wj
C6mMGdhYdwbbqWGXt7Ldfoq1tYvm0uTMK3+UZkGhVVxkKe1HdX7w1OwNV+OHwDfQ3+62559+IYj+
KNgc/URdU2DsTPa5XkaeH7EyM5c3OqIklw0v5HIvR+WYWsQoVjeb0mkPltPBhBpXDpulCRKy2Uw6
YDMdF0BMLPBylUecoSqct31/2+jD9fl3WPoR4Vxu8GIZNBAWboX2mYwxh9+niJdOm4D2+vmfWIpQ
IZX9JMA8DndntzSj73Mvx4nLixBYloiGA15qhzh4DG5WAzLKu+uBhU5w/77oyUU4nBJnY55beAcE
rfweahKaXtKFTy4cwabZDVaUKdx/dQRls2hXILbZRs7usiefl/so8nOcd1p7zOiboSJ5RaXntkOW
7LKxhcSVqhzEcIgp+gChuu6Cl9TzP58femFXlucQOnpsL60VXVYIkbxBt9UqlXtEkKgHohe+LUZs
lX1JWYnK+WlPXLVkIXlzfGWbwnFo8hrSXo0s1Gi661LyLxxeSN6yyAenCtj6e30o0DYOu5s61K/D
DkW483O1kLki8i2YtEjRAYa7UWwemLbPBaVqJKk+UXv9cv4nFjJXFjKXbxupDCybT0NWQq4QWM2r
lfk5PbQu4kdUr9NQ2wINCiJt43jFvZyucRuWhhZi31KSSsk1wKvThE6kE/rqbvJqa3vJnNCr/ztE
G73OrRzHW0QLtR6V1+pOGb2VO9bSk89/fhT++STLuJwhvS019St722NuYf102XML8Z7C3KoQ79Vd
O0c/NR6CBosjvDHPj76A7tVFzZopbJoo7HTDjdPKRg67Ugv/AZF9v7wKRgNHFXmqsi+SnqqIEDoq
dMQefed02yIIOv8j2tW7vvDU6sJlEs61stNDzHAs3R0GSNNWQRU6nFppBd5zevPQbSExFC0fA0xN
DNcsq7Rx5RjDrBCZ8DukkrVoZQ8/neC6COZoWiDeeW7qbmq/ZHMpVA62OIW+atLb+UU7XfmBOfh3
uI3wyeM+mHTMYusrtATS7M1I9n7xXQ5+GpaPKdea0MtCYIv4jhITOfQuM931fe970UOQrexsZaVP
l0h0EbvRoreJei5jh9NHnz9PU74xKV3UwJrhgG9ReFrJoIVFF0EbYR0mRjSQQYGUfQPddWVgxVX5
a+DGpTma//wo+TVHxmJdUmHyN3GLidDsndWuyZEtDS5kf2TPtfU6g+GX47c1z1EAlWNlYpYGV/9+
8nFSFAmKOawQS/rOEd5sFT/RVy6oS4MLidzSiEk1Y9TdejCzbeJ71Ze6yMyL7jK6JSRyN7aWgg+5
7sqFEjwocrpzzKlY2SUWHl0EZvCF0/ZpnBMwXn9bWojX2f6n86m7EPSivkE7TLIXmgVq1vjeBHq1
LzPMga0HrAfQG8IwZwhXKi2nr2S6iNOwm7wEDVcyQ+zR91EV5lDYu2EDVxwMpYlyV4EP4dP511rY
8kStgtZQTGcK4FxFdozTT6a896WE7x0cy7TXV8APS8sinOBGL8uQpAvIwJoF2qf3OYTAiJ5/g4VN
QoRwYG/rWVMGtUsrnDcJ7+rMn+4Dx7joi0QXgRvpEFqdbklIbIdIcofdI2YJK9Oy9ORCFndIgnuW
zZPjO7qTkQNGb/5Zwtbi/MQszbqQx1WRo6pnsrRVgqSq1Kc+GqloYF82upDH9qioiu/BYoxap6bG
jFVAOZkrB/FCCohQDMNwTCUwSwKmn61Efc0zvEMlDznCSgVClrcYwMXFdWoqaJ5e8j4w9//eUocA
GGxZadT9tQEtxKq9cRp9pa5weiUwB/97bDvSTLBFfL8VIKGbsMZx0FiJ/tOqMJb5NwtE/VcRI1xf
NTOkwHpEEhZVJMP9F6p/ZZCpIO68tnn2p3rQken1PI0TdGIXaZ1ZkTrQVXbJ1q9LHAz8qN35ldRi
HgZGrNrYRuw/VHw9pRdFuzmrJRyfttjK14OkM8FdID3pqnebyBgGdyujLxRLcX74e3g+b8wKFlSH
yfXvyvxAavI2VIz92DlXIxgegKsUTAt7umhbQLrx758bgyIrEi3tkNn/XpTmp2aKXy8LRCFtewWE
KlX8wu3L5q7v9J2VrZVgl+JQyNkEceQ2VgYQ1ll8V2ASZxTmys329F5mirQKqQsz0xuAh8iB9GZL
2k+Ko8h9Wf3LRbPyH1K2ViNLeT0VrmfVsAw8G38d3MD3l40+70NHN0FU4HykuZiYUk5Tvl39rWzH
l1HjTZFMlapZoSYRuMuBk7zHiyAx1viQSwsqHKzAw4uykdlY0KiufvR+h7Iw7hsY+Z6fl4VVtYSc
9S196JBZNSCEjA+tSj20DXdWaF+2qJaQsyVCl4h/IXnkSxLaoynit9i/rklSnb7amCKbRU08WfFS
EglxU+/ZybsvNvDjGB3BNKmclcvawgqIxYna8socHmHhTn0Tym6Gr+1LgkSftBKZCysgUk+wOgkz
rN8KV5Gz30mfjzt/NIdZq/fCg0/km+T4aKGTXRUY8cTJVTtKmzy5DM1sijWKETU0RY15+k7Td1kF
/DAqv50PzaXVFbbJqeuVcCgRr5scRMoLeR9HP4fiV1HVazv8vCv+Z70SHszfm0Iq+SGCeg7eHIBN
1VHdDtJPmD+x/TJDVJ0wAnlg7O1c2sCM4rzdeYETzvp/uEg4B6AkV0OePVc0D3yrvTHSe9Ovbprm
PgyUzw7/ykGtKlGqXWdor06rbwujdrP8APKw9JSfWHfi/iJ9k51q7vvZGYY4yXQLVcINnKfzc7gQ
vGK9w6sMKWcKIZ1nlo5hF1yuVFLX1AiXjmSx2lGGvtmkJmxq2Sv3FgRCJAyceo8WSWSjAjnsSiQH
NAwnz7/NQqqIJQ/uPEhdg0FxJ7m6g8H6gUDTTafnv88PvxBwYtVj9AvDzuy5AoVcL7a1/oORwY5N
7XyXDMZKVC+tiLCh63JcjrgvU5IwoHw14XRfGWvwpqX5Ea4sVqolSLix24Zq7GJ7vJVmCWKj352f
n6XhhYTMQ2+yohZdRCfonrq22SBgdqu2a0CNpZkRslGpLWrXHpJPgdMiZuo7vzx0Dd3zz74wuFg3
iFB6Qe+VZ5db/8bEt8/UjJWL6ULYiHWDCmedWIsRS6q16Hs5fcYsugahkW4CK7W35x9/Qe/HFEsG
elI2bdoVKGZ3cX014S/LOa32FvtL97n1hgdlNufkPy1vM7Te1/M/u7DiYu0gntQBQHuECpehPMaZ
c41b1WufOSuVoqWZm3/26FLWlWpU9AW1ajVR71OMzuWw3s7mxtIabn7pF+ZwOPqFMDQ7WQuJqaIx
X5Iw/K3lCBkybbR+i5Ur1Om6kSnWD3A5NNW0Rv0ENALC2Z4xOz3jbZQ92Nzrtay4b41mrSmwFMdC
ihtI2vimZ/FjvvxQe8M+Ci9M7z+C4kdz1bOZG3w8EmJGqNw2sZVc+ZOX72SnLH+ej6el5RBSnPWW
O93n6Qeve5Mm+cb0pOtJTR5KeS3RF35CLCwEnTGqhknJ17K893ZSt1Ze0asYr6rJ+XT+LRayQuR5
oFOBZyQoYVTL422RYAoylrdJaV22VYlUj360MRGMetOljoqMcBV/ahL1MjgT1aG/E8KPh6TtcqbH
DOp7pao6fATWKKdL8yKkcyAbkJpbHlw1/K2Xo6kdW+ZjiIrySqYtBL9I4LBCdOGncED8CpNtyqQP
RppfdlGazZ+ON4qmNczUDztkdvv8zsN9MrbWJIeXpkVI2UCKPerfjeF6kYRXK5J0V5ib3vkyPkrn
A3JhBxKZG42fJDU27ugvHRJ5C6zVi4wnFR39PH1Wq/TCsBeS16QmPepabwAk8JIr9b6RNkOH8vT5
d1iYJZHEYbVY0fYds2SPhf4J6G+yU8dwPHRBWlx2molEDq+v7SCxWOMKqeQrCV8o39f2Xdm8XvYK
Qo3BVqSsG2IU8qTSvjeS+BBP1tYhli4bXkhdGR2bPE07003bfD+o+ibGzVnG1/H88EtXDH1emaP9
XwoRiYJBS3bFxQ2u7NWVOmI6iqTRr3RUvk1W/5CQFLGsbOeeAsJPebDy2/MMnfgQE4kevh+0TTSn
yKg3O2OQE3i30Xubmd8103vI4mHND2Gu9Z76ISHNB0mx6nzkHXXpLU8f+VBRcg+Ruy/D9E4PWGmy
YCWel15JyHoFrnXYJBWVD71NNxMK/ZsqbAoXP4Z4U6FfvKEVvVb2Wzj0dOFmbtiN3Dtz5LVSP71i
FZs9jmVYuLU/fMiyfxmHC2WgvyOEU3WQDQmVxjSVnhPLcmMpvaivZ4o8EGUAyU6Cmu7gaI/ozmy8
prg+H9gLp4ZI+qhLOedm3pquzi2zw/IR3tD2sqGFjJfBE4YYyTPv6YRJON6BuBdIayG0sKqakPD5
oDZqPQWI907BZv7eCob0Gb/NfTwmK3Oz9BNCzhujPXpdFZruH0St1e07ShRhA1WhrPACPz9LC1u7
yOhQZn0hL+O+ZPr+5wH4z8aGYFyNoXLhDwhZ3eXWIKkFy5CZmNqlkSfR7ojGH2MoOT8uewchnYMc
Mb1Al+bDr+i2Ewbi93pTezjQUg06/xNLcSokcZErA9pRrIUSjcbOo7j5iGKz8f2y0YXc9dpO71ta
bm7UWdlGTu/S/+LsS3rjxtlu/9AVQImiJG4l1WS7XB7iOMmGyNSkZorU/Ou/U7mbtN4uF1DoTcNA
VBLHZzgDa+bbxn9N4RDzpCYLuflN0YiffrjAclndVeNtbONgzeDQXl03mUQWCnPKKR5JUUPvkA1X
tsCFYV8TNybfCYlRODsV9TM3zSe96AS4Qrn9eOAvrP611HGr/RavDxUnDn0XLfN0gvyZW/m7jx9/
6fVXOziAWSiuGYw97ho3qYCdScZgvmZKc+nlz7/6V0zgeQ2IixprEq4ZQVLnfp+2poVV2iyuSate
+onV5tU1fqFzYXAB54oHFc3wJCd3FTCYt43PauMWlQxnw87rnqr2xG1J3jogtF5ve/pqz+bQ7+Bl
gaUJ4OJPgAAPUUlvuxH/OMD8NfS5UyIiqiFRDj+vJikzgFIYGv7xTS++5mqEkw6lTzEsDNqnuGwB
jxqD5evHD78QZa05GsBDDd3UYEppBntFPXd36OZ9moPosCDxYcH8ko3kJa9rcWWSL6yhNWHDMbUX
wogIKRY8Upq8uovCfufQPv34ey7ssT/um39NRTlmzvjHgwXqdRkur45sw37or7z8paefP+qvp4+T
NJZrVLWDAJxKf/HA3pPixnlebWC/XERRy3PNVvoybQv5m3HntsW/Vi7Op0AtwYRagpiHexci8WKu
ryQElyZ0tWuVw/r/v4J6Xm0dEb5EvberqLgtlf2TAv015OXEpSM8vLkZuqPraB/iue3vwAjvxmFf
3batpLDnLSF+xLrlwDOYDrtX2xR/bqb/SGLWDA3mzFUFZinyTDodzTy+Nr4Ti57sBt0+I+mIeRs9
i/m5x5o6b7rMHZbYbeD4CjoiMqzjOJDfhW5R4yAH7VVP2Ii7zuDwanxsVzFlMcLOMGZlp9Mu92GG
Za9lKhcW+5r+MXmtDCLgVjbWr1nsFWF3x01nbrvL13rIEZ8CQGKBjyl6AdXa9jDh8z8+Ay6syLXm
sWoLFMoWPBoR305AmT7Iml1eDTfB1IO17rEbgpaUhRgXZslxCMr3UOhrN+ylMV+dAcTXRQ1PPxzH
c148IDIWCbyJrmmgXkgh1qQPBa1N+PJiYFANPdioBjGP77H0f+dZeM0u4tLgr44DYP8qBh0IjE4D
w07F/CKdOPogIDTKK/N7aZBWN/lEoExHR0yAFvKXLEazyUZV3LguV8fB6KuoyTo8XEVdmnX0Piqa
K4fwfw8NW6PadNZLCZsaHz2UjMIVNohKmMCSEh4NnlDo996y/Nka4Aab1lZ4Fj8DSwsJglUDhqqb
j4lrQer9+Cf+u2LC/o1zc/9f0+RwN/SwTLvK/Aqc8eS3cCTN/bKMSTD+lh57+viHLg3ZKq+W3M/a
0uJwJmKoX2b1M8yDVJvAv/H559/9+3YJNbocAh/i9uVGtsEh0O0B6+tKdPXfK/WPKdHfj/d94VRy
QB12HIoxpvP4CE+/77cNDf33qxvpirlzJU65oDguykvbftgpGt1078K0/d+Pzymr9AR2yoa33pbZ
xYcJtFKQII2u4DAvraHVLm4bsM/mGpVwx6nLxATBic32EA5Z2g2GpW7Jbzqv2VrQOHfbrhsbzPFS
0/tGOE9Bya9h/y98xBppRzx/cHCl+7jFxoeRhwffJduByD93fcWvaRlf2AZrwN1S2oV0BJ+gs/a+
CKq7HgiWqA6vcf4vPf/8eX9tA4CHI+v755bKMB2nPHzNePg8zbD5/nitXtgHa/TX5BgD2ToM0zDO
r/CKSVFC/OfjR1+agdUOZr6jW+jjokxc7oI2Ay7HfQAToIGddTb++vg3Lr3++e9/DY/r+pOECAy8
G2rvTGlctg68D64c15cevtrH1Ifb8BCC58R4XiezF21CFA9vHPjVLnZVO0WixsIxQj2zTBzDYXr/
eFAuDfxq/6IW4DfMnDt80k8AtDxYFg2p5NkbmFr7ulBXMBuX1ubqQi6KChgTgHpQMPfeeZ3mbret
zHLlur/wFWvUFQi3ajAGHiikcVGPVKo6wNdquRM5hNUpilgQvLfXIsdLPxb9ex11bTto0WGqO/h/
plYGYVKT3m67mbcxJGICcEtYk348PxfW1RqB5QSkLsh53KqifbGFPDrRtTL9pe9Y3cpObce2ENhz
cKRNFknSGVT0uASUovK8fX9dVv/SN6w2N5eI5LMzQ7JX+giRoUc44H77eHgufcP5J//a084EwH3B
MfFBW7yf5WkrrV/bcnhYah9NM+fK+rr0BavdXfsD6LjmHKuOTgow/z1ce2+qOrG1THDgNEhdQ8RG
gkDntepMEDtzf0364tL4rLZ3mQvoDVC8+MT2zuIcZPvFl+RedL/Dm8J4tiafFWAdLfk5vyRNdaBw
e4iHPFuuHHz/neqwNYiMRNQJXVRpNtCJSgfbpmB3Gqc7LeIK1vjCsbSGkuHEJkEYUrBHefCDzcvO
RdO1D69pQF96/Hla/lqeg1v6o4H1ygYCJzz2QM3A6V0kg82uhKaXfmC1h8uI9lQ2PgzPZPiClt6W
utVmKeWV7XVp/Fc7tx+GQDXWw7nKnSKttNj0hC0xhDD2UR/ctgPWbDPFhwGWsRgkySBsUnenug9u
27drpFjnZUZ6M0idhACIvfTzyU7dlYrZhTPhj0X7X3NLlDIUBqNgNtf5jmfguM/0agfvwr5dQ8P8
qC/qLjufa0VrnuF1PLwGvRs9elD82UXwoEqEsbeR5thaLtgZChfQ6DP1taKJktW+Bqax4tdaGud7
8X+rZ2wNEDOD7CsXSBZERHnzQiAjdAcWrDiUSot0HiaRCGbEyevt1Uj1ArSCrRFjlsORu/SJvwE4
2pA5LmkNJuaZHO7LX3MO/f3iO4KbWHvDlQDwwlZZg8iABl2KiBokiR159VT1GI3ZQ7sUJ5ztVzYK
vzCQq82+MG6mlmKeKtbujbR31Krvc+1toj77WVfIIwgMMdOiu1FvgbHV/h9al3Ay4aP6IHyEW8d9
3kxX7o0LK3wNLWOl8IjpgWQfumIgsa0h29O1HXhzSrDdmPduiuFsf3wcJ1zYrGu0GTogkgUCiMFi
YL9hwDOlIdxBr9xSlx6+Cs+XADD5SgHzOolo01L5KMbblNrZGmhmJunUfotOvm4H7y7oBUlcv7rW
Rr704qugvHOCohu1AS0dEl9wE/YZpJN5p9TmplFfQ8wUfKcKIi24480YxWfy+OCEzZUNd+Hl1+Ay
ouYFqTMALKRs/WPjwKQJlLPbtIeYv7q5m2iG8maPoakHqJwN6KuhyA+l1I8H5sJhsZYJtm6QZ5lF
i7r0zQ8K24OYFNGhbop9XqvbOlFsDS8jaFJXvETYPdsgHQG7ipWbmStr/sJZtAaQsUyaSBHwXBrL
d6C7H91osfB9AnMIu2vrVCa7047SP3xfXmOfXZrxVRReWTtUrQcWvw8oPgOK1p+u7bMLcZS/2sJ6
gPgDdGqBmIFDkFHuZ5lVTSzm5crRfenVV3E4pGGkW3no/tIMPh2RadykJ/WNxYf/gYlNZBrGEHI+
AQRPAvgHwvLhSoB8YaX+D0ysRSW9KFygRNsu7bh8YLZKHZ3FLcxer6ylS7+xSqirdiwKOQLqU+XI
oP2Mw6W2+lwU3tEZyDU+6oUZpqsNPcug5VMELR2fdKeh6nd9zXayEtcyrQszvMaO1WURztIlwQYb
uH70a9lvDNhpVw6MS09fXcSuZ3vKJhdP9zoD1sbw2LTm5ePD6NKzz3//K5Bd6inXsG8KzozU6Q46
NDoWnn8tur9wz6/Ff1umaE5hCrcJzE+IIm6JePA5TZHBqRv74oyudm87wbuwbYGDj8rhe9gzVGUm
ZbcfD8+lhbPausifq3ZpSqiU4IX3M5vD9zCDYpYTTPzttp9Y3cNcO1Vh0HDbjALeYJQ2x3D07lSm
b0tV1nAxHeS8qgW0H6o83DOAMfurTOw/kIz/iO7XWDGho7pERxJ9qqF+GKD260F/psJ4xQ4f3itN
t6Li27AI4rL2v+ekfvMnuOQqZxcO+S4w0cZU5DZyNVtDyzrEM4XbI0IWdJhikZVkS5Edp9Egx9t2
4v+gywYrO2EKf9P3PNvkQZsDzHMjrpitJYGLdioMj/D0urIpJ/7OwPhnapqN8LvnmxbbWhnY61Qz
4z8Q0Be3+xN3QI/oJePXSioXjhNvdUs3TV/wAHsQDDByr2b6zvU1uuWlR6/2uTtGE2fnyqsrxNP5
0WF0TUL00qNXu5xLXpOuxfXQTTyNdH6Uvr4t01njypB6Bg4bIxSBmmVvS5BERv0Fyhmz+SJ1219Z
lxfO2TW+rLFV3y5thyrKPN/X4thPBw4GsuqzzTh//njpXBikNcxMSgthqRxaa5UKg2+M9fIrKYP5
GiPl0uPXV3QjiONMOVDFhN5XPSnjrC6vvPqFeHWNKHPIWOmiUudt25/4XLiJFaBKa03jxUaHaSx/
E8WaHaB01zTdLs3I6s6uq5ZR4FYg4ZiN/tfSlaRKJt20M3TRvPCB51Wn4rao7G1d8LVQcFeJIW8H
iTJOJE8lN35sVfNpAJzo49m/UMdZo89MQIdBZbjJQXAnn6ZOjSQ1OoRFCzfQVNi048ScuDaLbZKi
rp3b3LHZWk+VIFhjNnPoJsiBsZho/xPmJwmr3GcM5ubjb7u09FYnSzNX3GbQWNmwoDZxj5UdyzC6
zWKJrdFvJAOFHv6vOBK94L0xXZG4rrjGuL306qvggfbQouJS0E1rhjyuIdqBZK++JoN/YdLX0Dfg
KpwMmrXY8oQ+wM/m5PL64JTIksYA5AXaboBRuQYJuhBqrbFqsIqaBO/OnzKbg/I1bG/nJBPu/qZJ
XoPVJkjk1Y4LTdWuhKQ/NO2mF7SD5RWAwoUTZo1XCziLuM5tBLUridupO09EnS0tA6yvHMc4DHKn
jTPuQFoQ0jjB09RXkbnSXr2wCNZoNmKbSZQR6ltQvWBwY/Ud/iDc2t5GlWBrzNnCbUdCUYZQhKu8
Tz1j+jRB3e42kjUjq+2HpFgWToaJDwOVWBktsdVuFN827aur3dOdN0qJvY1ZyNNZ0Tst1TWpvEsD
v9p9QeDwMprxcJfn7ZY41fduma9VcC6Y0PlrrBlyPscMDp5ucFeJbknkspyQeDxDYvc5tGhrZ/K3
I9q7tiyfO5D4aYbem3YgpmI6Ep/1Tw0cpAvl/Oxr/fXj8fzvI8FfI9NA32y1Alxg0/Rm+4d5bLpD
LlqyHavZ4oobDi44i1e21X8PMLxo/p2d2hFqJpksIYpHhhmQ+ejbmVH28Zdceva5IPFX5js17lwW
hINj1Ai4Q0vYPWap62v3ykidn/O/uZHPVxGALbQqiIORItJ8G4Q4qsBLrY5Obu2+3PYJ50/76xOI
BSVuHnA+T5PIEmdqM2ht1ddqrJc+YBXLB6TizWRxYvZOnka5++Quw+ukiy41XpXfOAurzQ+5COl7
DnKefHil1Nt5orhSvKI4ai9MwWrzSx4tRA6ozTt+NBUQ0/V1GTs0cAG0I+S+MBBs6UZIXDpK1ocZ
sFEoH/nzIZ9avfX6dt7D1jW6K515ecv8sNjLhVgo1ITLE4jeKs1k6G1kMARvjbZfZwhE76ztstMy
T929HCn459kw3Hc0Ck6lx5vnIocWfC4jN/ad3D0xqwB34j6Z78IiKo9s0NUX31T5zo2UPDX9gPuj
y7yki6pphz5dc3REudwBrazTYMrts5kK1KXrHE5naJ7eL8MCfS4U9fPxocdbQ+kIbJaohBZmExT1
u2uX+lHCvCwuLEeWPoSg1cUSAbBKIuk5MS2I+lI3Z1YlDaoCpvUgIcd+CJcCGKWL7yLrm/uCjTQJ
Q+ucSj9zIKLfDftRdDSNAm7uWG6LOPPMPy4BlrSfi5+iRmtxzCcnnaxDNkAzFTuduyzRTvszcJbl
ywIlro3W1iRcLeZAmVli7i4OT1Wry8Rtx1Pn6urg8Np9yF133poOTpKtU2RPrge9TA6gTOqN4Pka
GubIbtkBPnCnyYO1JdhmedIMYx5PsrnjrHZ3cxQsW4LW0zd/1P2OtkETD6XOk64GqtcEBYnJEpDT
BDQDKujkPgdVO/XmJkxRuX3ycueVTT7E6gf5Q4X6hyny5mFixZB49bDsQj7Xm2CK5B7NyTltZ+GV
8Vh11c7pkWEKwmq40Ydi37bugLZuYVPPDvkmmhoZs2HWddouptyW+fyPOy/8yauQnEInaUFFg3v7
uaX6ASJQxamCoCH2Z8UOJmy9hDCC10eFKu7sDBQjByGIuqWTKhWZnRf0OvUbyDIXDBxvqi1a7r1S
6bTknxcfhvHf2mxoTnU96VSN9Nllcwc8G7SX08BdeELLaaeXpZ9i43Xt/dLXYkahpQli1QwSUplF
nxKITG/13BgVu4jet3qI6KYOswKsqqHpolg5GbIgwC6Kz4iEFvmwsKCL7gunVvKpmAszprQhGLZo
zgIvDseiW+7ysOZDGkXZ3L0VS9lNYCbSjNt0qQghD5q5GeYfAOwdUZ5H0qLtSoExhutUUujQo2k5
FnW1Ld0ODQops/ZnZGUbTz2FiKc3ttU7SgD5tC2xsT9Jt8vH7eCXudkU81hXd2OxLN8whtGxXvqo
ghLZ7MkYXufe0arSz+8H4xI3HryofZppKd41lGJO2F69iX0F073YzpCHYHLM32AMu/DUJ32Yx7MX
uO6ms5X56o48f4cneb2vc+PSZHB7E8WL7iHvK0bPOxSlmlGnLcw0b7nv9mQvhfZwKPEmR3sHUldM
xoHrD9FmkGJUT6BomTCWxkQ0mScI1oLmqui5W+OZnaZe7SfCCyzfzKhhneCdNz6h3+vauOqDSW1D
+PfpxwzhZbHrm7E0iWRicGMHMIoKrkNwbEw5bWnxOuU8L9IiH5ti2/u91MfS15xuM2ELJGuLLt0U
9nXmzcs7r9oGC3PH1GAn2QMSIxnF1dRE9nNuynnZyrFm/NFvuGje2WLDbAOAQGmB4oBvRx4XBt7Y
d1PkzvUBXHvvWyNYNH6C0LCHsQbCVotPZRWY4qhUYfH5tLBjE8PFyP4SKJGMn2S+tOGDpA7QoCUf
ojcQXUV4bLnIZOI3bRtCZoaN9YkWOvOQ2dJBPloU4b3YX9DVuu+7MXjIo6EQPYxbaTMcg1pH+h3W
ybaLoT8yL2WcgzbOnbgL+np6n0MS1Qc+w9gbO7Adl0kD7eU23QPpg3lAraONCpHvC1De9L7DDeA8
cXdsgjEOlrCRJ0tw0dcx/l+j5d+1NW2+teOAPlwcGuoOOIqKeTYpNOJK91MpFPVSmSGV3ThL5RZn
D2PCoLFHQ4r1WMowzUTjv7eh1z4Gyisghof2xU9vtpTuF6GYec6l35GNFdIsid86OW6YqQdnbuxK
fezCyOXp7GalTC3cd8rYAvyIqqVLyImGPk4lFbZ6jI2te5NGWUBVWnYQBdtRO0FoB+CIeoqL3q3s
xnWHro6J12iYDw0lHjZVogkhYGmx6ICCHMO7Ri8mOxo90i+jCWaGmWYeNP9xaIh9JbVyd2evjzzN
ezWZn3lmdb/X+bLU8ZDhdR4CNTTk+9QQbZJaeMpBwxi15yds1iI7GBAUuucanrM2Md1csBQcmCiM
HRb0X1QRGPLY1TaUu8j3+GebExJhB0/UiYtpYq+qnQe6z0cvhKVeP5P7OZShTicajgbt0HpGOEG4
ChPf8cI5YaHXycNSlj19WbqummJZ9ZmOm1704yGQS+ftKSI5DE1DZ3sUeqrBYl5k0+wCJXsVy0CX
YVw4kMq8b0s+uxupm8p9IbqbAM+SuWVb2JU3ZwuEKSqfZr/WxUYHRR4e2BTiEm/beQSeIG+lPmgo
/YlPgnPSwwmC+v1LqEHOiXGWc0j/NH1bfuJLUJJkQsEvgmTcNEA62njndiOKa/2Iw9qPKuwhhe4U
Ewpm7Kp3NYt7WNGVp1Gy6BzbDZ1+pi6bfjQM90sKd6KepaQ3y4uPLryD+5Tr4mvPO7TdCSo+NM1q
NR6F6pSf8KibStQzPTonlIwanqsDWJHbqeZ8hklHIaD3wbnzjy+g/wHFGYZFF5sZ++IJEk+kwRoL
K8c+UsgaV89QmOztviWWf8kC4nrveeRAFCUpWmrGb1FPOYetGqCl4j5alqrKNrBiNP0xzzWrtkNu
0SrjOLO9vSlgUQwxRuWOz/XZl/5EWd7QpJBSTpAkm9t8W4AbGs4pbhNXj+m5XgDRw3bMgOmYW2Ha
lLq4D5JytCP7hWuuFdswN468QxTOq1hAccEFqqip8q/Mb8xxFPWs8HpVFf0o+Wj0LgCHoXkB7kkt
WzF1rbdfokCYOKgjYp5n14BjSEdQgjco24GWGE2U9AlztI1AlAcF4mWUbegiXbEQOdPKF1VqZFQD
Oxr1fnuOEhFNZDqaf1fo/i/3tAoB7KDEQJqEqTzz72g2uLpPzGTmDluf4DQ5TeB/Bw+8KOVzUHkl
SzV4g328wOOqQhk2GHXaR4ZmRyfnYZ84Hv7BkYRw2NovrAOv0u+0m70Gzei+mQwR0q6A+bS745q2
1WNVQ8s1rowvZQLXSdfCBWxgIzTtbBWaeHbn3tlRM3UwT6G5N8dRPoog6YCVAuCWRHwBtPSs9ndE
rGOHr1WprX0A06EVh9xrqfoSNlFAARUTHaxefLh2Q2LGmcodjn/tyLheTKTBVuiDboukoqt/a7+b
o4T3M0pkzVI4Ou7dziV3s1AE99Awt803X+Ku2ZY9rMvx87YcUyvGqEzbVnrw1ltgRpHHhE++3XsC
Tn9b+CJmJBZYO+HbzBVaFIFTN+ILzXARHlDZmvMkF+MMA5EFHJ9Ewv0xSAbsyu4hCkKfxuEiM7sd
et8Z7hAqIK7rCx3UBwH/63brCeqUe1fp2SQjeiH8E8KMRf7wqc1xNjO3w/qvK61aKIGNkUrKaixC
RDV0yOdd2FsnOwzj4KkjG11xlnlCfPucZZ2cdwLR9rj3jA70CbJwBX2IzizGPfIQWe95aAiUWVnV
F790WDbk3esik73lYMHy41L36LIl4A9Xwzff6DLfLxk6prCJcui8awpSNT+7nJbVNuuavnkZKiig
bTNEwzRx5sDY+3bSdY7jQFqK6DW0AXxPlAQmfctl6DDgHWFTf7QEV2Pi0rnId0MEV6pDFQZVe4/d
XEyvsyp6kgiCHguWRY1mc8jaiiUut6ZPTQTp2W1GRQ6MMkfGt+XuDCnTUduRnKX9cnVoejfksRwy
QzYyBHbvJBaz+DIuWYFIVY/DZL/0LNIiRphQZS+LHTh/acKl5xs9Sd9FLmkmPzGNb9+Cwov6X0sb
ZS5QRK1AIFY3fb+nLIv6FDoS1t45gZyXJ1bPg01kY6f+tZIQR7tvIDHZJ+5QTw/Eqs5sg5C3T3Jp
aieOBsLH98bLVLDvFqYh8q4V7X7D5LB3YcuFK+PIC5Q6E8+G0bPKWFfvJwWAbSomxX75Mxdel8C/
ykO5E+Apvzg6vG+cg+P2WiU4UxuVVj6TNVCFXR4cKVBbHOF9ZscNx+E4PPUM33xgYI37WwY12PKH
WEacjimNan+Oab1IJ6HCIVkKZbGaIuMoukjHtm2m6bMOC8ydyCqPbUGWzKsdigAzu8cV17vv0LiC
Mukv3YU0o+jfjhJxrxvlAK43i1NV3xbHcr6t4EHaJLY4a7f4FMV7vvEWArH79155zAeCHlyx6d7j
pvD2I1DRNv9e9IMpe5DfBg/0bUiSkyA1Qz2PyHeXvkhIAJm4BCgj2WzCbPC8hzKyxOcxAqFaz4nF
k6ONNMOwVDEcgDUlmI5y9r8gUpMtwra2yNSvClwaJx25ttN2gAeu3Ne1Zw9DXqgAXl64Ob4yPhn+
lSvj2ZdeZXX4UjchsuiKdEiwuHaHNCQ52YUIOsoEljqsSZCcR3vMQngyfSsGwN285YlXVTMekIAR
996HN6o4cqdrXyLE8CrRYbUsIKTOFGz7gQ7tybHUhajzsPQbzwOgN/GhkQKz56YdXwO37r1NYGte
po3thjj0ahoelVClSP2w6mr8ufXCo1tnThDL0ivesdHKIu5KVT/NDLf3hk2mhFpzW9uHWYUA7+jA
UT8gtY2d6KPeBoHfAE2EBKKIw9fZc+wX3PO49UocwKewN4DxAUAzknhsoNTVzblptgGdZJEGYeuo
hI8VkMK4dWbz6PZ0sLsB/q1tXNVj6FVxT8agggh1KA19bQeoRcVOYZRMuomeheIj6F7lP01vPGTu
Evd94tTCfc4joYHaYd4/mWdhbtN7I2pRHmu9J+PrcNr0EzqdsR5I5UGqsC0YPr9mBnDJEimHMhZX
Qt5I5FNeCz3dTeBnNEP0iXLTcwXNRzhRyDAxnu+kiH3Vg3KId2JFMMRwyfDfnawzeRxMfotsch59
XAt9lm8y7G4ZE9hIoC7CSnaifh5UCbM1VAmcSneIDfQcIWtnPbnDubC8wcmIJQsSijKdR6fYI5ku
5bZFEvKA+97uuBLT785231E1y/b+0OSbNiR6E5Hujbfs1NlSbHNIwt3VGcxq8zJ3EfPCZjAWMjMY
xmAOY6Ig+Z4iHA5PtO4WlMeA6qgPSE4NdMkVDexpGTy06JyogMi9Kmie6FGg+jC1X5AOPE01iQ7n
BfhJLtP86i7lqwrmDqm2r54ChVJY4dlKfp2w6u5QB+qjxJoySyM/sy80Y9UbesWVt0Hls7dw9mDO
D2KGKulV8SgIcu+qDMnOtXpJqhbcYyduO+kmM5+9A4ReZBmHqBy8TLPbNDGBFEDa5G74HcI1Ywo2
FHvB1JhHpxETOLkNfe3rQf1Cv1HHpoY5cAAoYoyUUL+6fZ1RGPtGX+FmTuKiGipg1zwVhx2uZFcN
LQ6IKocgquqjFIbJyLO4ah5LKpDVTP1nOVU65YUvksJAc/2u6ebuPWvAt0wzmGCI5JxoJuNShOnU
+Sjnt6h78dY9Bv24EbJ8dXBf7Ae46MQdPBwg9dWAjD4N/9BItKimDncqYs9Tg/5WrQiSpcZ+qurm
npTVPQmWL5K2ZaI9CoNHm90FqDYtjvd7kn2bYGHuTChfOz69kFCdjJjufIZkKRdQcXeH5jVvyyNi
vDdfzCdZq6+iA3iCIhbI/kSdPfKPcuxe+4l9P/9jJ2+iZK75C6KZ8hnn3V3IkAQs3vilZNAvxX3X
pMFsIO1Wmt0IPd+kgR9Ia5HpOV2e0qo68xJVcIe60HyfRSQ8TLnPoT/D2FcawcErNqybUkfoXdG4
9xBR/EyVfM3c2ouj2vmcE35oLPvVRNoFkmBoYHW3zAnROCfqwYWVARrkUycfMlpKtLgQT0bNuC86
7DTdhw/ZvByRHj4j0kEpRajEV/TAR5EGpYPoBT4vVGSbznV/hXP2GdnhzwwWWeNg+9jT6oh66BcR
OXeLi+kFL/GfrkErVdG9Q0kSZOU31BHvUYT9TFx678zoGtX2k5Lo5eLegyR/9ozSEa7EYC8K8o9W
OoHqvkiMcZ6InVWCEvqjJHw/2eUVKcMRxYkvIuA/+qz7Rkn1ljPyhvIH1L6j9+7/ODuvHsmxJEv/
lUE9L3uoxWCqH0g6XXt4eOh4IUIl9aWWv34/5vTubBdmBRYoICszwt3pvJd2zc45diwBv5U6bZcZ
q3gpvZZD9ei00+BpZg6LH1oNQx0Uej/0YiNscIcpTrwkL7djJ71juay5Tlopgamr0W6SBlfXkqNe
wH6lDUkUo97x2Fj9Vs3YTWIpCBu9cJdUfirVGf+Vmiaual/iC03Du3ld7G5TZnpA/H8sc+fYF/Gm
KCFKnVTaA9dyrqS7Ig63Vc8UFHCDnqArhW5pNx5aL82d9FIJJpyCxLi0RI/mrYi5I7lZH9Ix3oVt
/WAsxc4A4OWAcUx3msvWa632sBhRMPflZlC6jwrbYtkaCR+Mm2AckjyNhjsw5kbP9QeF9Jooco6Y
DluBb4V99QLe/25pZbzROvkj0dcTSFN2kaifqZFMt577oOS9ZBgaxbawQV22RdX7633HNvIoYGuk
UXejanxkxvNxQjedwg6kC8OLbGYxjba1bcMk3Rlx/tC02eMEfO8h2xeumucfCnO4exN1ulmZ20mq
L5aa0CE6h4ckUu7btn+zbe0Fbc1B2MmT5kCtrFOApcna6uT78RieojrJ3NgujllU+JFVbMsxCsY4
+cKkamNqCvNNnaPjdCkMQ0Lo0yrPCMWuCKcbkyJsD7jMj0vbVyuKPIPyeUyU90Sua1cUJjUAyiq3
JPlycehJwXnG0per9kkRaUa4zmO/WYxXDoGboQ0BqGrhRmjT9tO83EWR8Q18s8Vlfx9P9sWZ+19O
qrw1SXKYkvaiT9OdVS6La8VUMIUIGuZP2PLwMBiCf4t30jhd0kg+9Vb5PbWxj5GDH3FIgREOL5ke
YUleBFDPd0yPfpBMsU1y8Vwt5iFNF+aHMqe9sW6UqpKbxhzERmM+y2W3k0znhC/Eo8MAyHSwT/RU
HhXGQssarkKyMH/VSrpLJGmn5tEOQPRUSvFjofYHZ059Uy0fFs0McmhfSLvN1Fr3VTJ/WU7Hkwft
XUKxu5OsXRXORneO4yDKB9vrpPpX6Sz7ulru83hQPc61W9YXFymqL/Lc7KzV071fMuT90l5tqGkJ
ZjdTnwIwmXNi2qk76vJbpoxXqsrXcIge9CXcUKntkrR4LevFZw4suS4nw1Tpj8AqZ9Kozk3T4adh
v9uj5CX69DDF1YuYo0MelUFvZfs8tTaRXR1Ucs1M7fajLe9rRzv3KtEjVp0QnLUIVDXxDbXcLhmD
hqTxigj7Oc1aQHn5pCoVsnhBqV7aWsAhlHs00zEwueruRylMwERASZHd6p5G9F1XDdXyHsv0DRXa
uS6AI1Ojf+3k6b6JtI+xyip3nkbwLfkgMwlrSvKtAkZfGBnSlfyGFcBrSYCcnG4/SI2vNyHPv7ha
HRvVEvPNioejkdFhIC9xSvS1d/kUHumI8oHCdyKyHubI2lpt+F73452kFoPbNvVJqodz1OQHWVfu
nMm50NB0WebmY92xrVA9tRnijVjyrdQBstTqwe60J5F2oCySss/L9AGJ0Hke49w1hFq6tHcxzQzO
r1bUvXDEszZpb50tjW4mG9e4jDl+k2fHip5J/S8Op9I0aX6qDpdQjR5rVK8CVMWo2o09DLuMRGzt
47L9hESEsUPizoi678Tu3lmRBxIdjE67gMFN32MJQDEWw10l97tQy+/Hwtkuvb5bcB3D99ObS3Fi
PsvXVNveZOl43/BgOKV+VOeo9cYeEbzphI/GGMp+ZMt3Q2d9FFq0b+Iw26C029EktYtD+600WXpb
0l0LzGlTQjBS5rFaovmc1fhtfe1c0FU/zEfV0n/hJs04cG4lIwaus6rsirS4lpbY4WZya0FG4m55
rkvp3FerzYNc7BkV6uKNqblzk1S+IaP/6edH1Up/GGeGB6J5siJAM1Wvni2m7OFIbrqOxDS4iKER
0yCdDWd4ksz5qbXEL9yVLrUtvekO/A4HRJGnn4YQu8aeLllTHaOlPphqExgiug15+TNr462Ni8+4
nB6tAt8bI3n5vdGLpNouoXkYFPPSDdZdNrLZFD26jqZqbjEtjj21WJ7hp4Efymhbg3z5YOEcfqwq
na3HtpI99uvWabNLrUZ7wwhDt5bVd9ocglEOTXcRztlshsYtweIMB5w+iyM/zsoXAsBZMtTPUVjH
TlI+RZvv1wjWT+m7EzqGCyhzJ/f2cyFwHgjhok3um8Ns+razT9piuCIvPaOPb3FMiu2sMb7PMj6o
28Sm41ec1KalbBNBIa2orjxnpcu2fnbiaXYRE+26eXjCIIZdmClfdpargJRQ/iADbl0yjSKrYUFS
qblPJuqmkYE5VGc3bE+Pc12bXmFWG26GTFh03qU2JXLkykXhYOl62fKht6+SsA5pNDPktuLHoCUD
UdU4xqTEnWl+ZZ1xklKj2xdUlbRpH2AdN21Tyu6iqzY6HsU5283yCE/8q9fFcb1dojW2cpJ9SKPq
MOetPrbdaAeTEn6MHeMmlVH+6ME8Mlf0evES11Hx2ZfLUwQywmLUJIYWSaz0AXCqfZCOT6jBZDB8
Ku8EWjBLkmAolfZQ2mGxzSpUmoCuh2Jg1RTHesykeN5po2LaXjK04lNKqiF2h5H70TkG1GtVBqLT
Y1e0xXtkGJYnSdXJZMzSzD0JbdXBH6+wt7O2vK0ByCzmn9qSODGq9K0r5oOWAqd3lfkgYvOpicAj
1InkAgrA4Tx1Xjs0BUMFBpWy6rEmznM6nXVBxOK8SCo4fitW8s2U6XttTLK1GC3cVK49Wg6kYDas
8WtB+WZ7g+TIP3jomYFmCgH6iPuuPojQtWaePqwxJXq1JWtHds92QHLsQnCqG8Bw6S6Nh/59tMfQ
g3yATUxycJfKRFqpp1Svrtr382tkWak/CMsOOhVsTTGc4iyXoM3LXCqKiwxw9iUHEUeEPofpjJX9
UPXZhv5dmqfqPilPwyRSx214EP0Bs+anaZotzZ+LxPQNrE0XN3cSSm3JLmzHHZc0umRjWVLRyOlW
F7P00iblGHTkyHsttxAUgGRRAulWFGSY+uMQY9cbZ6FHK50XBmPlWvpuw9Q+km8zBqnWjRKiLIbX
QbGrFyPGO7U8egleM4ZnTHKDtELX6/JJSud+geuYbOEmUWff0G7g5c9UCOGr5bAcuK4KvUgxa17d
TOZpDmsNLrrURlQb2EMYXq1H6jsOzmnl5pMZvufsuBM1VXsMC9vYt3hIQ2+Yy3NkKsMhbyGEnDSF
eVC78yw38n08ZJF6TkcRYbfIfJfIrYy2eYtTPRKntKhbaVN0XXRIILE3RkTCMNQDAUQX4UWJk6Z3
i8GugsSpQ/tVtJNm+hYql8TP6a+1L3o2FJs01fQreZGWe3k4m/uMdb7THb3ZjK2s1lhmlf0tmzXt
0Pe1+YgNS3qeoITPoSHIE0ZHOhh1Fgfs/MyvHdneaoy/ca2UJyJVaT/RMsOELC+sjTrG6gF8OPYS
Zx68yLR5gy7LgrpGTeKu/HsAejwHjOWR3spBNd+6Vhb3Rq6kB4CaZg6YMV9S7kzDXWr19raOjK53
qwVUd8616GXpJctylbB3tl1XMdW11XvQDHRCYzHZIJlpt++0Ih39GoAJ2w4LvLKgqMKN6rHP29kr
gAvj0zLMBkOnpjxwZkrXRZtMV+eJd80+tT0p4zmlyTM7JKpdeSZ6lZ1dmj6gYgq8UO/kpt8Y9bgf
deExwh4gR26gmY269LPMgBUp1GeKhdrjoiI3s5Vj0ks7hshvtMm6151FYVvYL4yYebLk7KUoexI0
gOoGTgtfkCvJ5QW/pczNW2bKaT3Ajm3jklTV/FNjfSmV9T3r7eCB9hbemHc3KRuf28JRPGFLqTeh
l5Fs+Qwrta0K59SbSerFyXTXjxDycjr90qzlXBhN4sq1vGV9L5IiV+cmTE4pMXTKwnNbkk3MUuYx
J0j1e6e3ArWa96bQ3vJUxc0z2naVHMymdlLxcYa/uZi6+Eykcs8Y9iAsxZ1oUDlFuXUvxdPJ7BrD
xZc83YV67tkZoIO1KNtRizQ3zvMmYAQAkhgVAq0vM4tqoaLQW5VcitGTTLRig+Il8+HuyS5rX2ii
dK2Mo0FE2nMZLj/rtx5GeVs146eMi1fVcyqzT33HHtlDjNXqxHZp+53UKptRnbexoh/w0yZWdgWU
BrK5pYbMKpZfuSw/pkRoP5fxBljqAjpE5niavkbJrt257Z8ztgx9keW1Q6BWFnXntdiUTCbMkbIO
M+kjDuhx2SwdgXQWUemqkXQeBuNizlNgSeo2zxjspNiESOuu6maSH+MRbfO7HJvvs8Z8wNKSQVQA
GWstWK/dkaatqE2WPdH2uapdJIsqYY4Bg6YyrTycaE8am6xFz2Qb6bnibm8l2xKBassHukQBW4v2
NjjL3RLFpxZtbZhSMZe6YrqjmtlnlvkxwY6jwV3P7duW5cGWaRlCRvF1znXklUbuPCyR8Rhp2sWy
5Vso0lMdd76eQCuiVUOBMG3B/K4Sd12LhCtJtLK39hFPo6CT4w+1kK5xEjLRbzqs32iw8OQqnNdM
7+/aWnnTVCnoZecJnR3QcYzsJh98M1aohGUv77PUt0Bb9LDZ4mzviml6AeWKoJrRElb6liT3br2j
alddbTPbVWF90ZPsGy9/BE6LrzTtfWcustujGsB8/BuLXb9xkhfojW2ZJjtZR2g29FEg5PSQxZNH
/bzrw/tJj17KVfogS/KXpdg3fdR9uWlckVTP61JBhvU+mhxftytfKb60RLqokTgqqnrVrVCmQlK+
dCiK9QcCXHVyAFtteACp2qGyhBKqSLisxeVwOCG/9rtw2sGAcThb9eyFKHYKmTNCa70qfOcS7wts
mxTpWbLifS8jnZgAkJnmpn2OQHCa0LyICCBLbHMx3K/XIczmjGpmU9n5HZXStZbZd9hLZQ4zJFum
r7tw/Z8zfg+dnfoqrC4eXV7a98cIOULmSF7Utg+SZYekTe2ynQRuwKo8HdjuUCNDoHT9HYe51wwU
9w7AKtAbCbq0dcpP5kTz/qCYbpFqXuOIS5UUv7RJvSl57+nO5Mep+FhHDUqzIOyCccbDvlbDr7KD
FZ7qg1DfOym96k2/y2R5ly0fujXuy9LiPtINiVK4MV4lxqRYnRLIir0LTSo2u64eHLvYYWbGfDDm
aUdG7q13Yd0fyTj5S6wxLTxT3huxbKtxNToLOa/K4nvo8yepLu76cJ3CqZQ7Staf318BL7ZAYyKi
KfdUe9GhGbNtMttvBK8jLUufdtRTOEg9Gy1Pe7dLc9e2s280NtXRUKZ0u6TmbtL7V8Ra/Slppflb
UuNoOIDKFLVbdQkKl1DXcp66tgh6U5kP8hT2r4XgjuYJIUZx0FNAlkN1DFCCTSGRoUH+6l26HEl+
nDt5qItne4rMvV3NyU+IJNI32kG5qgNhRLakjsd8iEd4pT5AvuEQoWfnqmuyAMNG7qmYZsyQTGV6
kSPqpCzK7vq8m8kHoTyzEYYmrbEJmin33djJwgWrBJmbopKK6mZjnhfI0zNqvyUQra3t2yYWXjVp
tqu0LXw8zNV2VAX9F3FsoDJK9UNN0fc2K2bjKcsy7Oc+TDeOnbR7O4nrkXKo/zDguney3CTLrizC
6BaHw6OAi/T7KLN619AkELt11BCc8bCJW4TAc64fOq009+mSvZSKGtJGu5TPMagqY+M4j9PwxW6q
J7mkc1EMWaAyRtKddeUap33m2nlau7UzZh5kvo6aoFRcvL9lF8o9cq2kNqnkCrHL+cQTsz7vujGW
N12n1VtnWjRP1dDoRob6UzPd3dUGgA8CubEXiyax/abs6ohFBljF5irqp+LcCfsx1ZRTb6D+tDGh
BxEIRrVRXI0rdKe0PLaa9NMZywiWWEi7qZRKDtlMPAx1Gwf9QOKNVLY1P02yP9/Ou3tTa7q3pk8d
D8ngqgeFG87b9hdI8nsoi0vfFSuUNDiePOsvliW/O9UAzWL2INhV1Wwx8qDqUuvXET4QQbH9yP60
jlPRJQc9Ma7TPO4UUXAXRoQY49a2hr0hyc+2FfWuQFB5bHWQa6vthYes5NimxkNkFvlu7kldS8es
CFpD7sNGYmBf86tyUX/ncmtxcC3dthZGeIss4xX2rvfHNl/pPEnbF1m5bGNCkGuay4emDOC8yB1G
9heiRMrk5FiMnHFCpV17MqPD1DCTsOoVTs8FcKcGm/aWSRaemk98aYq3aNYXd5i0kr6PWX7SzfyO
4pk5tHL0gV1u7vUwMpuG2a4uyi9I9Ky9b6cpDbpoQtvWlg5tqjZ11tzdKsvIOcDnwrUs/bTM6gPU
We3i2/MeqfSMr06m1DpGkBjaQYqTNxS+92phfsadqFC3K56BXQXYETXnMi9g+IxNnUX9mcTqV2P1
DyLvJCg2ShIeGdPXnQovs9F+jbX6kiVz7nW6wwII5FmzGJUTng6SJzN+mlkcgMsWdJtZF71nA7ms
oybnhuMGzVZ2skLy8TgbXhUKMmvd9ZDjlyEcriSujyl0L+LG9rWgER2xwnLF2fziNNEbtsIZ6kn7
VVlbkhZyBzWdD0q5nJHYDm6SNY9oNzPArnVAqwwTHYkoput2sl4RoYhDOgNDFLYJHpkf8jk5ymII
5rje07hxy+rl3pAEbadjo6PGEuapdZQfLOMaN2w1B+8lpM85AKFvrflSp4WgntOuiWd1M+mQaHHo
sG490Cx2oCxrJU8FihIrWWx3zItKdcdmmW4g0fGrYs/xuYqyy0iQLLUscm2n7yheS4/4eczU+FJC
DdPHZBoIxaOzsXQvVr7s2xwSuCryL0NLt8LhTqYZYcQc5Vd9ngfk4jb8mrW8hNHU+6VuGYFMfemu
ZvCjnWou0O1eVejh0KWDqWs26F+1UzuUTdN8apt0V+n2SY2z7SKj713a6JQb0U0o5qcy1Nvc7vHm
s6aGzWURxKVnIvpZ2PbWIbtpnWLfthKdrvp93I5TwEizgV0DaDA0iAvrMN91FgRf1CMcbWPHVyPr
St/PE7f0XU0I+FW1+EVR3Yd1v6kMBD+OglRi1LhZKyPZD4dJMi10Q324Wd2Go3B+XgQ014TAixCm
9m6ZGLfItmRqWI0+jUQAIQ3TD3KeT2Z8XhbIxyKOEuIv+XcLuGmr4BAiBbaIzOnbMtvDTMNAKpQj
Lr4PSLkD3D+9zIy2q1lwtzi7Ptc+zVBG/TmSzo45Sen4Vk7li1OWF7uXyQ/k/Dmrlneng7KA02hd
C5+ZauquxpSzveg4K4VMGmx5jOsElbs1tbWr4S3F/DFwsBNxOED0U8qwAB0fGWe+L2oZTfmpaNG9
s9IiCabip8v0S2cxtYq3LwFZxoW1mYKkIk3tyUBm50QKFzG/G9cnD8Guv/72amxhmClDt0Mvwe4a
K2EdjS9/5OkA9lJHHqNJ/XwAex0QmRNsGqcJIjM9RcUYSD3anHn0YybaD326U5jiJtNQo6nKvayD
RNqP0XwJs5Qgz2Wq0nRcL55HxQ+lZtPOr4zfztUJqpftPBi3nIEPiyqAfzDG5t4smggWjIFz4znT
xz0D65AWRN9t88JXtsn+lUwE4zorCi+osWs/oyn3m8K+9JnNXm88rkIWoWevHiFJcwixE9ANnap6
vp96yv34nf9TdXJ3pYXhgGvRLJKXi8moZKfMNlaanDWwdCXPPiGnQYGU6SEjCes9FJf2nUBf8Vi1
pqlSFsHBQzG+db1x6+mHSLkzTQf+DiWkmKE7KPGOBhXiHEP9oFoSSGP1M8l/gS69rrOYsxHsyaFR
u4NHbkFVpk5DO9rAUhYCPnUJGhEoIrsYy4wol+R3KUI6r/P3SS6+jV49yZySvCFS103DXl2bvlvj
tZCflybknGu8sIqDcSyOwMvu+hTQoHHjJN+aLVxXLHdu0zsV0aNwO6Pz7GW8HyI5yCYJEUkLGl/t
2BuyXuwQW/qlgZgY9jEX6V2bpedBN28yHwQsM+XKFt73RLOY71jyVRXSLkqHbZrlwWLB4DLCTdKy
q66mN2sawSRpWebE55xa/NLuAfOQ7wWhlFd+Kkm+0PurqecvSMX3RtOcuBHopdeh0mRUNd0B1sxs
Jk6P1s/krd3TxDm/KtiCuAViDJmCDTwJwbg5H1nw2RS3KB834+j4i1JdjXzbO+37uokkJdlk4MWR
BkbbvCbrDKBYdad++Fn9PmSBIdsiQ+11jyxjisIllE9ypvgW3oWT1dwzR271vK2K3w2AEXCLAyUM
uEZob++T9lnW7OvQNhdzELQ96CfZVI8j2mBk0eXvR0/R7U9H6R7XHZBP2C6Z00BPR/VeEYJU/O5X
y6pclW6i5ZGbb10Wbi2sN3QCM73Zu67Crn6o5w89He4yo9/l80vukICMmLOz0RKyRYgKMZ8LHrdi
4JxUnA4TmniH2aMpofQvlzudDENtOj/j21PEeDnw4lS2G72O3QXLMkXVAzvpUPyXKO3n/VQVuxJ7
yNqgF6/yYqrJIjyL8bIghInXVjbKwHUj0ZV3y7Rkz5seRqm4yzLrKWrnHVmHK3eh29LWiGjnUJry
cZj0O8uUJk+328cV/cPgnKVPVeOaxaEvDb2bze2u6EkRGD+MURJw1Ec3LKeCywXgJ6UN9y0uenq8
bES7Cqfmx3AtrTtZefz9wK0Ono2RvVo88oV+L0+MpI+KwCZIMW3t99FkA8NKkCYDSvECOZGDbpxO
YoJXn0y/EAUBOqGPyxxy9sgjXd7VQHlzHawvSrsMbaxzLGdtk03qma9QkXexcH0zb0fWaaWWkHJc
lY5HzvkOnYHqoEXVPu7XZCNJQUIVIBBmcswYRRjzEOCf49GJ9hqOVVCrxaGTsu0a0OX4vY50ega+
13UiMp7XNWF2qWcBjZtTQi2s+ezcNXysS2yU0y5ZPhSQ9fVzLZOKZH2JzhSCyQg3bTwFDmfKVAdr
ROEOC4RmGS3TJePPRJGdkrrbVDNj3cRzTJgd8ctbw3ZSJJe0i5/4ulYrwwjjxNqo3pQkd1GvBMSI
omhdmRZKgwMCNR5EqPFqOyH6roK6pUQKM3qt7ewjx/Kc2goW5uSokx2kjeUjeqIi03xkQHu+TY8u
zFuPy3RJn4zRosegIARgFO2apXbOgceppnaTZT6s8bXCcLJP6+96UY6NhZwKKjK8yci0iSEpG4sY
ClixbWZ6MtvnTIR3Wcok4X7y1xtfwgM5RblZLyDTK58tr/aKR2Q0+GNpXk2x3LQq2acwqvzrutwc
vog5/fXJaVAmrnFswaNojkegGM2lbebIbyJgB64pPZyzz6Wl3nSKxC4dALTEaeHOLWzyOP9CAQi9
kLvkCHl5oJc+4BL6vPGBECkZEUvPtF9opIrOlXlsqD1qlsy8c9BxepUID2PlTOTeOMoW0IYuLSca
gG8DACTyjyQfPxhb8GS3zi9iH81jkp556dLdpfiaenR8McPS5GHWQ4ycehPySQlt0EBjWw5pjIVK
C2a37p/M+ujV8FWVzce6o/FjvYEwN34eDvJOQKTl6xvGMSUuZdZjs/qxIiK+17XloubAKwtVnKHn
nbfUMw/Zqr5bI/D6c8ZpPsmD+GnCUXzJuXy1ygmGR3+ng4E6oXkYlMxfrOFWjvMdFiXXUle/zEE5
mFLLrtAY2yKJ/pj3I2010/e6TeBvf2XG8oG7Kvc2tj8HId8PQge7M8C2rfIBg8gyUBbB3BqNiil1
pPt1N0Lk3iP1Pw2FeMvS5S3RGzKD6g6b8g2gQsBN3EfSuDEKB2Gw8mbW6oUujVPjpA+ykZ0ts3uU
oL51eBEEZNJjVg70D1fJvRI687FiDF5A/+ehq+rXKNWex0x9j3TtZuQkAonhbGUVK89CV2Jf1UdC
jlPfh0N9LUb9spjtySI1oJ7AFLlW+ZDht49vanWbrKB9yC5aMvx8pmxVi2/Rh++I6U6UK6lLA4OF
4ZixKkZha7Ocwmh97rvSnFwtr+4mc9guVntXAQww0Ue9R5yHAM35AflgPguANp4khdfQmeLSnvSh
yEnrNuUMrlN1F8RYmhvp5Tuh/VHFt3/Dcry21lzDMaivrao9kcBfTcO4jXb5GZUzRjO5CIrF2vCV
NzKgrGpaj2ms3ZmlHbR2shls0ttRfa9lgwhDNOMEBcut8u8GjTLin1bzFZXxWGMHDISr/jLlvwYZ
oUbdhs4RG5X1AnNaoEyacUXSLfSFQtUYrT1uFIqGqUs3klW3p3wSHxU3I2u7W0n3Vzei/EOneV2f
YMuEthmH2str7WUkY6gyypo1EK0BGNLODQuenNEYS0/TpS+tWruuoB2zOv+oEBQ0Y/eeGFPpJUX7
PhnJJ8iO4OQ2ICB6v22NLyEQpXQ2TUaNrmxbM3yiK+QZ5j8odZhtmahqTOK1HGu8MFrJVebyUDbO
PSGepqWWeCs5t25JzyRnz2YVfkSRTceLtBxse0CIbDyArRynPH9tUQWJXOy0zjriKcGlcykhuLk8
JwdbfuvhreLnLHaCUM6eyhw9F1LR1MM4hN69fJ/IC11RCwlGpcY3RSNI4Yb1wKgvhOMd+gM9JbAt
Q7ahFei161S4wvRhzpcfOxkCM13mnRQPY0C7FGId1IW1u9hVzWg2Tvg0ptSVWjvcd7hl83z1Fr37
0Z0pl/J2oSc66Fr6lUKFmb7GECUeMuYCgr+/4RyXXQEyUEXTgYXDgBh3DgjPjt7Y5GblCVKw+ofW
Zr4ORk4vvPhcG2b0rTVWcWiRP0BjL0sw1UjRzEq+MzFIPmXhjHB81tCNRcbgqqPo3dymyHVSJaPv
ma5GpcySrZyaP5PWBYNRf9aVfVOSaV+nxi2Me2ObAupuELEXiaumRN/INLH5nHIT42884uzaloOi
iyTPMIbkF22UDuLgUJz/m2n2dP+GOpSeo5ZeVG2/qmUEKzIbN6ql01LE9zQGb6c821c1XGBxUfXm
5//PWeMvzi5GvXRtZSSYdySFfYCdoUxRnfH/Ynrxv3HW+OvIoVzuCpMV591x7F5NVGQOT20gWR/l
7PP//A3+awMy/a/zhqKEOUNDijZ0QTComNDtqnmpeJ5XX5jVE+b3x/zr1/Rv0U95/Q9Dk/bv/87f
v8oKOVMUd3/5698fy4L//n19zf/8nX9+xd+3P+Xlo/hp//pL//Qa3vcfn+t/dB//9JcNxvcdsxR/
mvn204Ki/35/rnD9zf/XH/7Lz+93eZyrnz//+Cp70a3vFiWl+OMfP9p///mH4yi6uS7Nv/6vn/GP
X1i/xJ9/HMuWUvm/fNHPR9v9+Yeq/M1ydLqaVBgcSzdXB63x5/dP5L8h1NOYv2GYfIq+mpIL3L/i
P//Qtb+pJvpyy8ZqSactjCVty/73j/7j/fiZjFutrGr6H//j4v5pif5zyf5F9GjUEtG1f/6hWPpq
QvOf5jSWijDYVDU4EJu31G3tLyY43VDZOl1ahYd250czLedUNO2FDubqqVfvB1jd76VA3+84Zz2p
moNmU3RG1AhbLEMyZLsmpobIlDo5DWRpsHy5bs//nbrzWm5cy7LtF6EC3rySAD0pSpTNF0RKmQnv
Pb6+B7Kqo/OgRTE6477cqIiqOtIRzHbYe605x8IRKeAoUhBdYPRYV+X4nhAbfiauG4oRNko33iJe
7GRAIWl21OJI/4bj4thKPcQSfFyEZfxmwdcX3ZOH5qhok24hiS8aYsxD2Fne1hiHVxqoWdV4Dpci
Vl6WJ8URwF5vUFKxwpjEBH7/F0CJZCFJ0bryhWHVK0JJVH5Mnji210J7IJMj4rhb1gISUcmS70Uy
ObZVhOxAfMLhhD6btcoXU8d6yC5lL0juhf2JfyeZlucITXZXk/a1w+wNq+BTpiMfnwpjcrQU+SMx
BX1uUPCdPQqFev11X7rrpA7DfWRqezQ01p0stduxLlXiq8ZIAgfrj9VaDjbpfOt1If6i0TWOHPJH
YsF12wVbIKREfDpvJKHbxljF1Z89OkzJ0iV8qSKmEQp0OKMSvVZZSTXpNll0yGe7ckr5sVfwgudO
ICcZd+x7w7jYJrIlOoFOGUYEhIvBaPZCE6+yNn+uGv0YpZPh3Gg3QVBKy7KwTkSyDoNQGJByugUC
nqWiURVkkMjHx57WU1tXETgZ4KamPmJP/fOMgscp1mBgHThxSiQ/odA0jplFSwRPSOgShVR1EvJV
KJDMtuiNRDUL0AeibOmyi1JdZOISixy1DhGu+hvqpKVegwVUCAEnRnw/ZO690qivaZT5fEFIuvUF
KcDkwW26nVtB0hEM9UntUtFhU4Gb0s9st/R7W/K1zobp86aglF8ruSbaLrFz0jvLweju6+ChwKks
gxmwsthmiNp8+h1RiW2wOquI5FUqID9uhUOlxtshsLYBmYUiKr6lHhG2INmFQbqtsuwsxMeswQNb
lHeWlu9RqNpC0C2qQVxnrrnJjHhXZO3JLE3ksOlOAv2FWefOzyU7jh9FsVjjWtfSXRskm8LMcGqP
tgqXJh6rtVFnqzY++KJgu2h68Xa47Xs5FGjS67XcIUfXX32x2GeEAJXMnBAyDvqWjeiFB8XHw1qT
F5KyY1f6D62fHs26uBNHGL0ZtBwremH/5WhZZSNr+WGm3QrfAMAbaxeETOQOTVJWL+QEE1xnrT1X
taNR3nsuyqrW3bVxt438fBsH5Krc/klUkp2WWSdKQ+17MhbgcGz8jBus1NuMLEDcB2u1DQ8176RP
8W+SpS6hsdb/1iNWy3ptldINOsqAQTTZ9Q8bVI+Ew1onCDZd026mHwGFWDWNeG6JSUiFtcCxtZFp
rbJRlnr5PLjaihDzipsSV4Y0qPinQuoOZtDfTz/HQHonCcH9oFrb3BVWpvzWyMNKiQVHbmCyEQua
/jep8lWcZzscTmzgubof4JwYSE2764AacBk/Uw1bNvJl25IeCElmoPQu0nHJbFr7gbog3WagYEJn
JdxNbHWJCuGatRU6d+0FwxZOy3Lq6YwoYudnm9XUHOGUx42NjcW5DDXVWd/lcb6xgvQYIVZwB/9U
u98ribFntM50s8w7xqK+VHsO+1W4DaNvWh7Qs9I+wiMxPSVCtMvYVGtfJRw2FBt1VMCl4/qut0Jh
/dRQcI1+QKY2OSrathjx6BTWzu+NrfLeqrVNznhnpMlLZBmX0K/sYJgoH+S6OUdZlrqU5PY56DDF
CuNGMSbf+6pJwoMp8UR1ss2S3kET5RiY9FEpHoS+dWqhXKthaRsj7MRgJDpf2ZLG9O5hJ9BMMtuZ
imyN3jpjErD0EWIhJ8D2fBmpOgVYtjG/qhW8TUH9Ng3lqc2VXrO7/GyoePSshdb5DgexMCVribnH
v3BQXStwStAE3kVSfpeqxqaszBN8jaPfuptRvaMo6A4SzL23w4u/HzJGUUXOsk3OQxDda4Z8h799
PZbZxsN+agzvGTvnjgw3MAJ98E6e6a7FIibOKTheOthwTmyycU6b4oIkNcmPjSJxgDpuFEBE7Osd
zhZrxPoYH4RlRt2U3UguhEc9FiwWzGVAYysyco5ujmsXKFfujS8Dev1pIZ7+ecpPaXythRIUoqhv
Mw8jLvPRG9UVvK8jH9TVIB+ssV8aGtIQeD7Tr6WIwoA55/1MPMqRgMApOBOnuHg9DcPJiSOGPCUW
Y/0Au9cGVbHVFGORV0uZui7Q6XaCaK0hW3+g68AtHJy0Tr7D8PKshAlW8jxC/Fs+cGzv0Sr5nbAi
/L6YBpU/UG/Kyna+3DzFmbVzI/1gVcbWpL00ndNxBj4GO4BkFOtWYZ2OzJ064i5ztXdJIGOLm+ko
iPpB0Vk3aew4fylKFGyD4Fhecnaz6lBV/aOYDUgAG/Jb+9ZcFTy1Gb0LBQbnOn8TjP48kv+SX7pM
3UVm6ETuQxqpb4Lkkx+NznWSv3lquu7wgaVx8FAR20L5pq5Y63aqnevIoqPxOJrFWuxbHD7mgy/i
Y8rQ5nkMGfKWAwc5i2wZh0dLPfL/DIvuFAU8eYKjSnSd/0OoWWTNBUgxwoG504s/YlSVxeRZYblV
oxWYs0oFmVWxB4Lw4Y7TgXzVy7mTtXRJLG7EtrTDIVi3bkoEJ991oQyNAXkmqrYopB1DFmpTWCYk
/7ws3yvmSMQcqxIbj/qukmNbYFLnIfJera1stMqrSCIODB0I7wnBzXIwN1YtHY2ChSh2d4MWrsvG
3FYSIKiNZpGb97rVtDJ7wrBM1XrR8ErUWiED8ESjLKYWkGsTbxdsCqOfjKfLrr1X8t4uyQhHbBoo
twzETV2GhUFIP3X80FsBzkTLWf/+OZn6ZQtaJ3Et5FFHRVmbPXplRoFU/WwIdlUIcjPBdaaRYx5c
60feqMupFwxNmqbm5H/eDbr1c3qY2Mz3IagkDLjNnaheOj/dFP1wBHaxDt3mASV2YkdW9Fq++3Fy
xol8PxSjjASmekSoaxu5gdW8vtRJ/ST7wr2a+gej/dCIlsgsBr5kYQrD1dXBzUSR4/2cxneSRuek
ze8Atby42hkn9rpTBQfMxr3RBA+RVT2Epvbul2u9xZCco6xvrT3qX6LryQ412aHV19pobA3XX+cE
9gucUgOpkjIQd1Vc7JLMABlW3OmoSRo3WQraT3wu+KcWksI3XiT0L3pPbq8sUmKFOP5PmZcuMyk8
pGSmdXTdcmQHgedIyIIqNiXN2BFAbi+axzdY9w61NCy0EVIFfsM75CmJ9iIF7QPpGmCLPwRfQ7ZP
54v7fEpHYr7yQu3gw8JqKvY1B5kMzYmvbJTGO+Jmd8pQrwceeaq6UIzHLNYOVBay0zQ+h2l9YDYu
h6rfFWpvL0oCGdMCMaa/xc5boVYPKPfXVpQChhk3JhNoVGzkZUhn4wVxHxbmkMDwaCLGKfptO2Qb
s4hfSclvDNgS+kA2RPIeXM7N6DoKBWV3ZB5wkGOIbR8lnKpTOw/En9IYPVMLRs34qZf9M8Sl9yHI
H3WZfRlZyD6UfhDDon4kOkdGop8n2GTIRsvqnSwQS0Ry85wHxjpo8qUbVh9oD+B5sMPowntoWVvO
dUurHVZi5h/cNN2rabcVR+sRf/+BOkULgbVUERAcj8J6kGsHPsMRz/GqIcUvWOxSNbbSqJ2Kbln3
6cqnhE47oMNMIEW53rNBVHDRVd5ZTjy7yasPtUzf9dBR5OKBgiBvmuc/mdmTNFgXPV2pOrABwyDJ
WzZPREc3qb8aWEJjfl1qyLiqAQ4UH0Lq9jy5dk8AR+vGfdO4T2XNX/T6W1HpbyRq8UpGr4PnPeZd
dXFN76TpuzKW7w3iZ0qWnFvtG/wucjMo2Ebxh9c9+jrFsKyOqeA+a4r3LCfpO1r9yRrtBBbKE9T7
l+kXfdc8cfrI04jt586r+gc3Hp5S6y7sUIQE8VnEm6j4w6VIIJrlw33HgaFKjvguT7QWCJrkLKnN
SR39h9SEAmP06EF/ITF6gnkDfaF4UZToG4VU34GbgLTUln2ZHFuRKRN5j9OXa3rO6S0scVxqgrab
HqvLhp3u/Ww5WQh1+1iE3T07XrAAHKXUZD39GSVln6Y/iwb3CRrZAj8vfhj6EuU2xO+32IrOHoPI
bfU3XxtflK5+YMf8msflxQzdPQlr7CUeFvdui/DkVFb1k9HXT4Gfnhuy73EeMMyFe72rL+i0zpki
vYtDfbHcs+z3+1TyT366NrLmsQ/GF6CGpz6PzzCb3qoItV24GeTuJXHdi8w2onRrdtIfNSfAqM2+
Dew4/doA6fMa6/DnEvLnvXkxtHYXGPG7pVZnK3ZQk90XpfbG0fmSVsJT4jmy0pynQaHG7lNomm9T
NwpJ8zj2OC/lglMMGLPgrMkGD9ffT4+gGcJTK8fHvPxODmcjWc2lbfQTs/kJQM6D7vZ4vNIdtao4
2jcXGAx8VaEWxe2DmSRno/QelIGBlcvYdLuHogzPdfWRy/qxQ0Ckah3oCP0tEcpvo49QAv/hs6vH
rx0w4jwgS6L0L4LaPfWVtKdnH4xs7boFVJPqhJeBjaB5iZXqRErtBfUx5u6jQK1US5bt6cGbRIBy
4B6lwHueXir2i10pffNz79CZD8kQnsvEe0afteuC5oIDIJekPU6Fy+/rl9YJw54hy08VHTl18kjh
xtLszkD5zv1YnTrjQwiV43Qrd9ROuSedx8B7yUk3qWlzkiy8Fcz7rj4ZIh8W0XsgSnvOau8h6bRj
CWKjTP89bArTvdT6ZIoW7s2yexB4g75ahaf45KXVcnoe0Si2KfFnjlVv07/q+eNZ0EhsCfVCr/td
XfkPeeKfEcIxx7rDEK2ILC9jvR+dyizxXGe2LKWQFJ+s6szRwTTx/1h304tJJcvkedqaKsOd+BHl
gCTJwscrXGQ77OTPHVnN+jUjzc0sc4Fp+cJl6gCcFE9xAaqmfpB+EzS0dexxvJN4xtY4YQO+N1Dq
y9Rv9n2eS9FPBusW8t6XiBkphPrBj9lqp55NieSzojfHMXTgI7wkTFAgEs8uK2ipnnosIFHt3nvp
+NSxMyik6mKaxoGxua1HNlcMvmlEiYV3giLxDDbgYZpRjeqeLZg32ZurROwGd/lEuXYvOIguRhyj
QO5epqcfhpCERElIR7qbfu+P5sVLpBfIBCctPcc5/ZR7OAg026y7lxRSkSWjpffiE7mMJ0USz0Nd
X0x13NSi4SRKf1GV8hGfwLkUhhcSrI5FmekioBWkSPg2iEO/oOKuoeINw9gxzdJRHl4GsX0IJxJI
Iu4FtX6of5WxdQ8j6rV2PMk912qHP7MG4Bq9W0H1jXKYpHM4xfTvFD04plyC9EglRds0RLBWcV71
YhMghLAfTfEsFPXT9Ey+YbypEUdRIjOmUTzpsnuZ3nEa2Ri02fQOu2mu4oRd1JG8g8zIe3ZP1cAn
E2V8lgkXsBKnVLYOZrUsYjS1DO2QIa6gIq765Iyb5aiWpN0JSknBNAakl6l1faM7Y+h7zbPmqbZK
+MAdQaPo9z8TtIFNLwMlKouXoCyPUjxu/Oh1JLDDRw+1nu4exX4tCz+qsHA09uYBmrvI8E5mlJ2D
DO6HNeQfJdufWJL3Rm0ZWBDzOwKnm7w3NgpBRb903El5xAYVKItdt6h3WFFTPEy/Z0Dkr1V0rsCL
V9ngH0T5Gb3xOmY/OA0aLCvrhDMvJtBlpFmPqsm+Wh72mvtCdleuqQ4HYQNg49b1xPX0vw3lMOEs
2VEiOClO5tZn+TaGTTyhOdIdtDzS43DzFHgopPlrOdsGWkc96diels7M8x3MBjnSOyvcm+2vJkmO
eYqxk4RuLWiHuir3gXo3KGQ3yIntBOS6KFrZ1wTWrpB47AYQDVvgrK9PSOJBnehTrxATgboa+c6Q
qislF9Yjabug1VeAXPYWOlmF8j9I3zG53qVEz6bLMf3s2lNttQsAOGUlW891Hgjr3hfPnZjugvxV
SYlA6HbbA8uB5KISdtLzN1997EWO9f5yaueiuFc9f08Vw7VUeo6ChYUw3lIj3Di1Vi3SLVC4awtU
hVFSasFa8ZWKcDN3ydZF65JFCPVIzcUVhBlM8qZhPU5/yTrlFShs4ZdUNKlPFLTA/gz2FOQU9BnF
wZlqV+Ik9y/s3MPOSekxzJQbGJJsPE9Tm3Q6WfIu2+gZKtlJ12KkuwgTZExaMYrcXT/R2aKDGLOY
CjgGhV9uim0ui3/GQUSOV4JCrVrmUqzaF+Sf0iFLgm+xofdH3ziEUbsj/UZQqsGY3STFuwz0ZwEK
CX0BcnMReF5GJD7o4VbJ+TGw0DYyFgnkR/sEmNSiDD2EIZaRYJKhikMW4YNXs0fNtX5KlH53FNT2
NhE/uFLavZaHxSYMrUuTe5fKXblWVC3dSlOA8lRrzYsax80ym8JhmBW1yFsWCvavqkOk16DIdwM7
dQA6h8soQSyQqxxz4ZPalP+FNZR3PzIZbN8ook1ECytnwbfB0i8eYrNMcgTfOsYZISJp0irp6rJV
pJOYG6e6I5mbxwJicMHEPsNZGpBXxFX9pa8qP+Iq/OVxRPD6rRrH1V7D/SCg1R8J5EEhc9RBwDeR
iC9w7F6LNnoJRDSCWv1moh8/klpnc6FdwkgQl7mEd7kMoRRjld4kpklcVRGdsSRomFr1XTcp0iPS
wDGIq4WSsEaTEKeGGjoZC7HoUOv7TIqxMAGagHhm2j6uGaTcorkPNahGUHuLXgdS4PIvRVn0qo3p
BdbesBBkKNyuQkTD7z9UVAULzRcwURXReoCns6BomrfMQ8CKXVgWnAOLpVISgU+EoeWXIzIpE98R
5MdFove/us7bkKfN7YSAwugDxyLZ25CySJxSr793avMUmd0aNCvnS46hC+lJxzu8TNzfH16gXIoO
810zHq0ci74gWy1RWgtPG1yngK5eZsNF1i1/AaD5JFXDj9rAIKEW+brSArZmCjHCRI1/MCqpNjdg
neP7JetevdTj8VcpDU9CX5mL4i2VosL2VVQDCrikpm1q9Nk1emvCfxV8Q62NjoEGGgHIlf7vKiT/
r7Okx+CjJLX4q56nSf+RWf3/KJcqi5ReuJ5HxcqIFysP0p/Vn8nU33/170SqJOv/0sl3AlE3RV3H
XfjfiVRJ0v9lyZZCiAn7mmZM1Wn+k0iVxX9ZChIdU1dJfRmGwa/+O5H6L13SDAuiMbUXLJ0//r8k
Uj8rhkLGVp7qTvxRfwNYlZs3WjIeer3bqh1BTiOsMQLqAeE0dasNpEbdUfyLjP50t+kp/ribSSrQ
C1BRHci9+Iu6bg+UagdKJXj3SPBfcl+/UTnjd9Gw/8kOC/LvnDV3mpVdQQsDVVsq+oOXqcNIAN1U
QUkFMskFc3yyLJ8KpG5o7ocglF4zSnL+kiR1ODQdZhSIIqn4YCIGYwZJGJv+PYUY2Z8nrf+Zsf6f
Z5plqr1UGboAb8qhk3BkgxWvHbyv0UY3wsr+Y/D9J0/+Z178M8nE1MDTrf9o4B7iMUA0WdmqNSZp
U3lV6zGmuAZRuDRD0yShe/r6Tp8JQKY7zQq34OzFvW0W7QEMZPgRm4TkEO7IthHn/kn13VtCE3nS
q3zWk8yAP18JxGdpGkHeHWSW+de2sDR7jAgkVUmqUZi7aldar0ZOYCbZKi8G8fuYeeHEkyCho4Cc
P3VxPk5kcBbnzNeUpdlk8bOsZTV8EcOFUtwzAdlGmdbjXzXNvOBbVYUd0jlX40Adagwm5IMu5xYq
OqTHsRJ//d1dZu0iuBS26PLpLq6V217ZfBht/iCnJH3r3LtRefXKeJoXtqrG1qI6AjfJMnwKAoAC
INYHqZMIj7HFkfLg1niaxs0n3Tyttn92sxSkEbJC7lSr0GMGz6TACySKr9vq2sVnWijW0NrHP6Pv
9bxQdjiSkBAKmCa+vrp0bYjK/3z2TE2URPFZzWTYeW+u6sVApTwREgWljTiNitOn2ATFU5cwKRcI
fzvSmL10YyTI030+aTt51nauVI6uJmQthr8cgoR/LpTqIxOHTY3oJCd8oOKcUfucqCk0OItaboaI
5sG0G/xZXU4IWzLXqB8p6ycv40q9H73Ewa1rI2y4sVxcW/tmPVBjaggSjyZCm1n0u0E8lcKNsnhX
Lj2vHCq3rdsJw9T60m7KHTCEjPPXPXtl3MwLhrpRRUwpYpHLkosfv3ra96+ve2XxlGZfJyttogT0
a3uooPGGxh1JIUcU8FONt2rNX7vD9PM/PgSe64M0THlyBQ73+KMKgmVffQSi63z9BtdaZvahMShv
YfJ95QM+XLIcNUCm3JhN1558uuMfT67F1L0olNzYK/pwjlv54gZYCIAePglQ2m4Mx2s3mS2evdV5
etP70CoEFZeAX68IIGyZEm966N8qqX5l8ZRmy0KrNBQBaFxuMuqoXV+JKwBJDByp/KmVyfLrjriy
gZvX5hxDyRSMWKb6UGquvMJaeuC8wua76jZrkk0cpC5f3+haj89msK4g6BE0yhwZOYUCxgh7iZk3
5Y0OuXL1eZ3O2mrw7eVcvZuSUYFvotMxq4+vH/3KCjGvyxk2CvDF0jD2WlPuBrV4VvBaqVF6Y7N5
7fKz2dx2sYTMxjX2qlFQJA37lWrdC3m2/7unn01ly1IgJwxcPs1UfwOvC9Fi3+XLQfT0G+U3r73B
bDbXagx0IeTjG2MR98i04khGAdHc6Nzfg/F/faCmM8s/5zRE+g7iPt9fNifYclC77ZFk5/prUjz2
0rp97rbB3det9enM5lazI0aaCF6XeBY7FnlI14InUZlIg2xGMJlkvmn+zbTjNrM+D8UCLfmY6ns/
pRafbCSv+O/ufNeFZyhfqBpClTCzvPEZ+rR7uNlsBFSThjxsNH2PEOmEmXvdUr6DHP2tErzX2mzW
/UgdSkUkcbv36o9UJ8GK3X/08X50q6875dPZzQvM1nQqMigtY9bYW+64xpb3EIu5f2NwXWsc5Z9j
KyyjzPKCAjwFNegyEIgbL5MdCUDS+uuHv3aD2TIOZ9In1OEZe448912gPBUCZhSyrDf22NcaZ7Z7
Q+EcDnLm6gCEILtQBwcbvBfeKD967eFnq/aQhZ3XEF7Yk2IfEUMUaoU4a7yx9fr042NYcxeAL1Cl
MRkFsKAEguWmpUBoue4H12619pTD1lGHn3/VCXMvgEBuewRZqe9HUXum2NBr32jfx4q18OvrX5kC
5mw++/hQcg2d+z42fuhhcNc1opNQYZAD4o0V40pPmLNJPDYddT9a3mCCUuAoT107a3uykGyj/vIW
063/2DpFEfQ6saWzDan8LlMQ503KiuBRF9FjfN1MU3N8spCbs4msWsA/xpA7xOHDYFJIjzAopVQp
aYI5N8zsr+9yrTNmU7oNlVzSO2izZdVB38yfx74mUVxOXALh1o7j2qvMpnXnW21GwRJ9L1BiiNqK
JbTLMNx1MC58E7+4K/zNx5VJMpvfZZ8DmdHz/BAIgGZLndpCCuautaVH1fbrBvu9pfysX2bT3FPq
WmhULT5QjaRYYuLPVhiu0dkRJfHfstHtqO1aFccYNyFcTZiD5PHEockXnRmYd5bVKzce5fPDKM6P
2be+ckVTou5bBhZAAYtneBqeoKyKRpDcMjJ8zcozyBsGhlQEpSXM6y5NBcDdKibVVlDPBTDKhUts
aeVGOCeM0bc8WzCa4iwq0BKyjhQNpWhIMhZGRRSexMMhB4bU3RjjVxY1Y76DsMisWaZZHmoYriQQ
dJ/SNWbZCK+arGCK7VMQR6jEcbhBwUr07MZ35nds8pNOVGctZwxG6nlWMuxrm2CRA3/BSZx2W53a
u9geNx/YXldSYtffywVH+Z/pGoTiEtevEy+VG8ugdGWVUmcvnxhhm8lCSrp1oa34jNqB83BGoL6o
tu5CXMTrWyXTr95ptuJKQYYBn43tvnCiB5DFDtniBVjBhbJUltRws8ul6Xw9Pa5MdXW29KaSXJoa
xb33ci+c6tw4D2GEa79+1c3c6dB63Gi9z2OVjP3ZO0V8MagSk8aHsixWoYbyr4d6UFDHTulso5IX
fEKPLcMZ/+lOUI61BwRQlmFlj+uy+6itYR3xkQ504aFPm3Rhan5w49mudKwxa4MgtGCkQQM+eC2Q
2lottG2vqNiZEqiEXzezNK3PnwxgY/b94cAeiRFMtoMI1xe9rxsi4AqoNQNOVAPomFpaRM2DTqlP
0P+aDYiVBoQHDfQckY87GkgKwFC0za+vH+jKzuq3deyP72FTDYKhA5ngWJOj7Wwf+6F6+vrSV5pT
nX0IIx9YGdXN+n057DsssLn52nu3YqFXvn/q7PuXi1RtoDwpgB4d1ca3om6cAmRYQC3fr5/+WsPM
vn3DEFEUr+fpC6PJLlXRVtvSgJDz9dWvtI0xaxsQ9pSWyvLooFGwbBlgeYDljkO8yZr2xgv8TjN8
NtRmTZTUudAqipUe/NKLsCk16EItq8l+gtCMv/ErmMlw30gQ4Cpo3VJEZD2iB0Qw8+xqRCDBFlQ/
dbDoKRhOwLVANho4PF6jaC81dHyktXmk7T3LVO4zQDqvIDXVnZ+3sIl8qx5ubA6uLRm/f/7HGPVV
r0RaqjKQ7NaWDt4+XWFYX4JttmsnOHjr3KEe9qJe+g5w+ls166900TxmqlCytdE77upLiu2Ri3Pz
dkn5hxuLjXxlBM8Dp0jLZWGMtH7ffqDPW5CatqnMbjenYOOuv2GFWXgOOfhlY8Mo3mmorXfdAdLY
sbq1Fk1D+ZMBMg+xjqbeyFTg6ve5hn0Q61uNaccdkm0OvTWJ155eUXSDSDSFx7U0vCju89ej/9oG
SJra5I8e1dNIayuVtgVkt0y3+dZce5tmHdtwph3A9cvK7uzekZxmi+jYQRx/I1CkTjvKz9556u0/
7gyLYCCeyZ275bhqHPgdB21BwXX+MzjDslviB1yG29rO6BFjgaLDbhbKIlsgmVvEfOqzJaWbd82H
9S086R+w86aeYeS5N7ZWn6dlDezJ/3zCPkSAG/jTuKOc5R3YJgpCv+hnoEPtojtUd6TX36UbUZPf
WeXPmmO2RpilkUauySAESG27a9mJNj77DJxIG/fgHoxlYZeOdRRXId0AR8J2HdNRtvWqWVLa7cYr
X1lq50HgWtDVoRR5iLCkANikAP56mF2ZYcZsCfc0sxRjhUU2Lu8UAIhC+8vPzlZ3KyR45bmN2aml
MUVEXCpIIbPEo6MDET2is8xvROmuXX1+XsF4PDZhFh1aoGxLbKNOrjT/kapczbNP++VP+l2f7aM1
7NJ5jSL1QNxjpSTiIojZXRpg2JQ7zaS0D0QiSmt83Q9XVlJ9tmFWvZ5IE7nngwfLVI4LB8XVImvk
G5e/snXVZztKAqfGACKd01S58cVDDddMpZhLsijGH1+/wLVdmz5br9Iu6Oua9jok6qhRfFfDjabn
0g4itbDREFm9xga0NWmQhGVnqjHRTVPZY5Hh3yvdDFR5mXz7+lmuDGp9toClQ+/rhaamB7EuNo0a
n5Ms/K6l1tnstFsb4d9Z0c+GxzQm/1glYZUUmt9Qd6pb9na8KtZsTFe4NleSnS3BtC7dRbdt1+26
PBJAtj3763dTprH92X1nyxFZWleVew7GtT042updWjRr6gKz6P5sFy+Hw0lZfn+6dAuc2Xzw5cXl
x4/mxiJ0bZDOFouyyGrFysLsAGHgACOcA2QT3WNnXX39blemsz5bLNw+dxURKu4BR0f+Xaag4IpS
xuqNxeLaqJgtFsBcqMiLle6Q60+uvINAsfSpkNDgXPr68a80jzZbMGKi35LXcAMKC6HqVIFReqlE
GFbObq1JV95Bmy0T/lgYmVJyi04b7BaKq9InTl2eu+bvvgfabKFoTYKXlRlHh8qDw11RyhVvqyxB
b5ZvDOBrrzD9/I95I4pClNUyr0ANF+IQEnZ0xJYEfhHn3uiIK+NIm83/UtPFSg8bameZ2f1oSBsh
Tm48/ZWPgjbd8o+nrzjxhhJAwkNbF9tcNdZJ3G4HKmJJPSl4MVtmWI87hZpyX4+pz0UhUJ1n091L
KGQbSXF44MhxUCvZHi2ZguWmLTXhOiLmMBWUEFQPi0B44x2vjePZNK/dpk2jYQrepMMp0UQnTOpN
mgnrG680DdZPVjBtNs0lPKw+Tsphbx6NO+/U21QLb+UlaOzFR3gabHkFohaLi+Nv+htfhGs7Rm02
+YcmcuMo4J4JTs7X+C3ajdQkOBtO9aH8glFCSQgptL33G6/4+SKtzZcCdJsBVJPS2IGzriZAOgUf
oRcvBlymOtVbmFc3BsjnY12brwgog8tRTw1tFxA2wTLQURQi7W8cK69dfLYaJP2gF97YhXs/yo2P
2vWoyM2htf6rgUZe5J+TqaDUHAUh6mHvpT+z9lsUQ5QOfn3dBZ8PYm2+BuiAOIVC8cFBwNmG/Jdb
qzhU6iW0BP0vH39qtT/WgtCAYlNaYgrT+15M3+P8JA/PXz/9tYafzfpAFBKAgt2wF6W7lNo748fX
151a9n9PPU2bTe2moLp3kfrGLsfGXC+KPE+PVgcTJPXy/CUacPN+faNrzT+b4xQvjQO559wcG5xa
O+9xoOTaIjDEGyPz2vVn83nMi7iTTUweqlHp5yAYCuKdgu8uW8vXbgyhK401D6RDoxEG05oic5r+
YHn1feBWD9QZmUpf/Y3mw9DmcXIhbgn8j1q4b7AlEd+qHiR/+1c9oM7m7gg3M0vytNj7aGkBwZrb
xKJ8onJLrnLly6TNw+HYeJqqpX7evpR/uVm88etyV8BcDDK8U2itygCUr27Uy1R7+fqVpkf/ZPTO
A7EexVySRqGWBbZLSi5LGWVlZfZXTWCu0gT8iLH++kbXen42swn0SZ2llNK+jv2NGmX3UmvIsMQh
qrpCtvr6Jlfm+Dw8W1DHzR0Lud8LWbF1RWETKbDCv772tReYzfNxiPCEl0G2T9Pgue/dTWO1Nkr1
ByHTbszwa7eYzXCsUWEIlZqlpFWCY5+l3TIUR85xifZfnJ3JkqM6t4WfiAhJSAKmgFvSzsxKZ1cT
IqsqD4ge0evp7/K5kzr+y+mImnoAGNRs7b3X+rxvoMHdquJemen8YqbXVBdjIYBOhoGuT53vOGIC
wHljPbxycfsiZHfgxeINqVNFYCr4ff09BdxG/+UWZF8E60vCM56OZ7NX+XOAVijmv1y4eH39ha+M
HvtienMbvHcnneSe5skR4LPXtLrZxXBlnl164WVFXg4WAwu2nJ8zhlLl+KuYIOJTTwSsqq+f/9qb
P//+2+ZZwquVdDmtooK/2OMDNE2Zfv67S1/MXtWCJ2A4Lu16R088x8lHd6vj9tpT2/99asuMsyAd
QKUdXPot8I9rYKiG6u3rB78ypeyLWasb2ufw0IVGFwKgsIWOBRZEcRKiulDBQyW/sfBcKfML+2Lq
EvBDUQN368iF31GZk92Q9QC4t7thyCIjYdq1oHHBXxaANhp327UeNKKWfeP2197hxYS2YggqJxSo
owwoirxwAoNyPi2dG+vSn08X4lKKBB9tzQtgZ6IF3R/IPFtbO0lflzyDJUy98lLI38EIXX39xa78
l0slUgNM8BBPNmrtIvUVBTRZ/jOgmeXvrn4xxyfusHZoYang1sMHvAc3lcuYv1Ts77a5f8suv83B
nCoBXzgG3hs9KQJnFncOZHfq4Dn49R+49i3Or+23GyDdBqV0n9fR0GbAgVHwnptawBgKWMxu23uI
x4fMsh9LLy5vdKpdmUOXifJpGWu4U6c4XDq8gI2LgnuPHmock0kgs+XWP7uy/F72S/csaTS4hnwP
I+OHM50hNBm5Vbi9cvFLURTNZ4B5RnCrHQXH0ebMygFO8NvX3+TaxS+WsDhFwxUtujqCyRMURTZ8
FfLkxnS4snH8W8v67Xvni5rySgp3D503HJQMLDmBD7b2VU5pCAMVOB+CmnZjHbl2s4tVDDBnzTon
N1EM3vtDzvtm17FKrHuhUn9ms7ftqlyfvn5r1252sWihOR5OEDVgfF4PjKSFYswvzH0nbKitXlRc
jQdAx9Mb+8CVVeWyrJoQw22vwOBK1Jvu/oFtWJ00N6bktflxnqq/faKuXwSDsqiORv1mo8NkObtM
Q7wWf379oq49+/kF/nb9RhaVsjpb7A00zTN9RgsULFPVjcX92tXP/+q3q2MFkdAm1i3iNecOcPsN
TCNgeAaz/6+f/srk+LfL6Pfr22BZxkncRDHcUAbeHu2lu3HUu3bp8++/XboZurRgAokaI2rgdfYa
s+/rh772SS9m9AzkTQYzMbQVVGnI4V2YVkfIsPZDrLZf3+Haa78Y/Z6oXXjb4g4FUmVp/K7gMtzw
17+6+KVmIwV3LAfcDT55GCrLjP4tAHlvxslXtqBL0QZMjooY+Kl4HxP4JMLjeVXF2dNU9psBVjIa
OILMhuTz7/7KxeCnvW0NZvb4vkr1YzrbzwOQWBD1bb6+/JUPfZZ+/z6EOg8RkzonPShNAdJuww7m
NPGZgZSfvr7DlQ9Nzr//NkjrOouBiYdqyklBMDSwOHTKbO8m6IP5uxtczIJZiRa2Th6PRAcXzHLX
lgLCiht7//k1/yE/cBbA//70SndJ5w0AwLDmBZQi0cOBMPmmCBThf3lsuVSykmyiUxfXsOyzIZCS
NvlMasADAIy/8YKufeOLXa1LJq5UE/PI1vuCwR3nCFM1Pf34+vVfu/rFRLZjdwQpgZTRzH/V/Mke
PKjW/jHWrTrzn8cPDCf/+wWIgbFRPORNlEPUB4q2SuGT7A4w9OY3ulPsa7e42MCg/4Qzdd2WEWol
9b0DqxqwXFi/yzMp4d1oeXCuzNQutuz25NX9Ei5dAbvwpocPcZm7ToigtwhhDl6gWSUDpMruE5Ta
tbZ/TUvRgS/jqVXBUwLjJArKWlr2PyS1GvhsMaKfx8pLvvHCoW8qy+Oo8DL+2nkNAGVFTIEz9JY1
8FVoWPTSgpygH8cUnSvXuRV4/nmMc+9ihhI9gebFtIg8OoPRCYYvuohHVsIoFI7J/OPrcXLtJV9M
02YByRJ++dB7iPJs2Q2Km7bhD8yLMl19fQt2npX/O1u5dzFby2Eehqlp0LKmLb0buxEOnZngwBq5
abLJYK7w3DjOuHwzjJlveZZ6QyDlPMODCMm5DlY8HqpgUFyAH1RAiT1V3RLoibs1zsp02Mk+9Tbw
gdXfSxgPzHDh6ab3zHFBRAW/LK5v/I8/Tyl+KeFapnbJe1rbkey+KbaVLYw1W/TdPn/9mq59iYs1
v8gA3hrQfxqlbuw3468YTJm++vb1xc+f80+fgP13uqZwKgbP+TyYkg/j7HN5axW79tQXqxgAfUio
TROHwOPOWRI4u9pbi+gb6/yf93SoRf772JMHbjGIyTwCLRaW2LlP0dbhda/TLLZI9dD4n796PZe6
JLU40inHhEelDT/tuv9ujd6NN3/lBV0Kkdyxzg0Qbrj00G+drMfxyBsP1tm+6utnv3aDi1AknjUa
J3OksDMXfkMcNPmXBB4pX1/8SjmVX6qQMpjNxBzelpD6ofXO+eHSj2ZEaiJ+Mv0RrgHEfajUK2nv
Z/iX2darhGnTjVtfWQDd8x/+LUQpqjlncWUtEYePM8kw5fvyJTdjUJP6V9vna6O6qEBVvq66n7Nr
ppAx99SM6a52QK7v8k1u7BfXutUUc2UwXmqZKgf2ztWUiAgT6bECPbW15QbU7CNRMNErl3trkTei
syvT1b1YMUcyq3nIKxHFnoqqpNq5lN+49LXhcrESgIeUzYWNsEONaCfI0GPrfuQWu6FNvPbNLpYD
3g9WHYM1EbmpxuqdvikBdkdVbRhTG5Q6bxyxrizF7sW6oJO4mmqRk2gqCtDYBwfc5xSCAePqbO3m
Zbv9egxeeVmX2qSKVqNKLUgtY9gwAvN5HA0EzzFw019f/8p3vpQOwW4jV8U8ySgfFdzhQKZbfn19
5Stv6FJZ4ooym2yKKy9FuhnsQ74cM+ep7W/pma986Et5SC86T8JlsYlAVbMPAFBYcF0s3eLNJMp+
KLguVjAMTW/leq/c7rLnMCdGGTViFW0Y3ArqN6v7YTg4a/OAbvxbwt1z7PqHTfKymzBtCvCPk8aO
WALsME2rCY3AZe2tGq8yG+7YKHmOaQqeJQgdoHovt8w3rqgT+GWFMMkhsFiKUgPUFoD7fGR7HoAh
GhL48AXc1wt6wK3DuCLr2N8/JWF8LF/l6tbCdmWs8IslIdbZuTQdk4gvEAOmctq6ZOx9sJFOM6ws
vx6QV4b6vz3ov63mGTxMHMCi2mj0wBHJGHbvKXn4u2tfLAelB1hSIhNIw+aBgVAd/2KgwtzYh64M
vUuRUo1jrKOXuI9Uqf1WMR9lb9jyLbtyugPB4cZdrq0059f22+thmk+OgOoMrq3oJoeFo2eDKN6+
fv2C6JUaPsbqxfW5Rx3HwubV9jQJE/QIP8Q9SfbSddydcvnyaypn8h5nc16g1oUZABisiB8qaoFe
PVr2kaVGbpYROa2ZGRZw7RlwmvgybxozgspDM3ig65KZbaYSJHjIxAGSBUZ8gxHF9/CLTw9OVmZh
YfMKzjVl8gG0xgKEU9VtVG6Ae55qV34THqvWo1dJ2Ltb7dOMQtxaczGvzYIuPDWinWtC+RkmmFW/
jodm2I0zmDEdgnNfpxpcHzeeoxruAfBM1NWOZXChKjPX7HU7F3uocugW35P5PG8GAI16GCzrzPos
sv5F1OP0Pjc9KPHoUA0WUbN1PMlyzxcJQHDWts2dteg5TMU4rpFitVduQjEvnflsMzu0I/wjc/hp
0qZ7Qh8fAlaobNcayMVVL2psutV4TMh3zxAQKVQckkmIDWzvQTttC9P4QKfF4MMk/4Bwm8CFHW3M
4eBNXTgPYNP0su0CfNs4TNOBP8Ems35M80nRYGz6IQ9sNsmPLnHB6MpGdWpzEE99W0sF20uhZySo
UljvjKSBkyVIYyGkjBbgEZz43MvLBzctMhnG3HRn/ayXL383tuXF2J5ivgD+2rPIpsBoZAttYain
l93YCnYjILgyfeTF8M441MBuOdpRFi9+rj7zQaD4d+N0cO3iF+sjjBx5XrgAOBfcKZ5gnZwdapxy
I1iEmVtC+T/fg13mo8sCVmCmljoqFflsij4LgA05kv5W/8Ofl1/YHP53/hs992ahaRc5IoeHqGe8
KBbsVgvSn9dI9q9U4LfVq6LgiRCUmyLHBnEjl98kTX/anXyDR+o9fr+xzl9piWeXNT/N5lF7JThb
M4GPh4+SAH+tcXOwOF2zbTFHjvNSjfeiEgmwau1PAwU2eGAdebSU4SEsFNlnNzdA1Ha1eNJplsG6
xhlPDbEAIYKy4aDJhCla5eTTY+jrlk4H6zqSoXSuJxuEFQdgqVjAFrBnpi4BfRDjGge8/MZK/efv
RC87MqgFvmCOA0bUJ8un5u0/XnWrG+DP4Q39N8/220dykwRm2Gi9j1D3T7cwPj/Kzt73TnkPKc22
NEhijXqvepgff73rXPsvF2OOCq6opz1vz7nJv8FQqVlnJNbh11e/NmMujhpd3SS97AmL2ta7N8SD
XSd8RFJ+4/J/fnj270b629uqRY3PnFGGOmBariV4XJusJt7664f/c8jFLksh00xa2NDFNEL3hcdW
8JgKm/k9ncfg765/kTt13ZklLhrIo3aCVLVKk88+S9+aTvwio/mriA4c8P8uKaoBUJqmQxcho/dz
ZN1BwJP868e/sp5cVidYxZLE9MsUUQFgs5cs071oVY0s6/wT/aU4AzToqLxxCLsykC7tN7NSiLqx
bdDkG++oNOKudhQvqPLemgfXPvbF5lTUHbLII47cM1zhwYzCSSz/LCmioGqR71+/sWt/4mKPcrkE
467GwRtvTKG9B1pdHw0+4HDbQ/b89T2ufZWLGQdzC1ZZ5/HDhJkimWl3j6gL+dZMMmCmYJkvh5rc
2NH/nG1h5CKmz6hiC9MKW4rRcg0/XsRbUPKE47RQWPIDkuImI3zDbWJuyIb+/ArpZUkDU8aqYXZJ
kYAFdw88tlHCUps6N8b0n/8Q/R+jMbcpMqEHHoGs/MAhoFtlegxz7Jg+HAt/thSgMkvcWL2urPWX
uWqcXDPo3G0TyV4Tf0TXLhq/9V0pkkNOyTsKJ5D0kuxxqJFr/3p0XHl9lyrKbkmG3BJ4fUZ8K8Xk
i/blTG/9+uJ/Xo3ppWrStiuL2dPcIt/HksByuse2dW5EFX+enrDN/u865liKL6jroAe4L8bIWfQA
NIQrxIrW1bL3MHtvJcvt/z9v/W+OARTi/94Mjk7CbkxjoolKUBgXYAFbafiuEizfjECerfIsLyKZ
T8l7r1B5bBanfIeLkbeCbApCPKkBPbB4I04VMiI7G3ZacIk0w/zdg8v/Dob3+h7Wb6iTUKBr74WR
852ZcDhI4FAUOU65HIpFe1tnFuV6JHl8stNx2LAZ6IfSciDQSeouwPHMPUmvTtYZ+njuYkGsvUvP
dSGWwg6WFsBFwV55tzhgcwVkGpoXCotPGmRJlwPcO+iwmktIxPNleWgWEDHgi+P1yC5wTvcp19N+
7BGFjG4Xl37ZMnPkizseY7saPwEZpi/L4Na7sVD020Cn1g3aKSlgsw8VFrQ1ebxtC+o8lGk/bJu8
yFZApNO33gbfgpUwq1UwGgtN3XnfxExLFcRSVnNgEddKVvALrVfusigfDQF5wOMUU15OLUpMPeil
XtrsepyKw8ljy3NcOeNzile9yWPQq5Qua7TJ8oyFDbfRLs4LAX6gExZV/YQp/Fmg52ZTEf1CM6aO
hSgipnUREIRa/rzAtrWwuuY4GdSu4q4KVIxsdZLuhtQKTDGOu2pQzTNn9bJKmyELbG6fiUFdDChh
btZOa/2wcgs4R1O3q0HUJ9vCNuVp+5vxnJUcsBDDSLJf41T4KToNVk1tnojX5PBOwQk4AYwYGDo3
37gZO1jz8CFA3AyGZnxixsWhmT8TLzewZJN36Lma/EKiCXvM4LOg7HVmFxvH7R5x3IaN0pIA6eK5
mZ+Xxfdm1jyINdJmCZkHAI4bZwNu33F0vMKnDem2DkWJmM4gyfUjHOsDWHSz16WaxX5ExB50BQs0
WDtrWQCUweisfEflzonWi7WpC+9+zoj4bjtNs65M0YNX7BVR23iun6Gj/vyeBpxqgGWuRk9uikJP
QerYfQXsaQoQRjL3Aw7RViHtUFkt3HMFKLzuUqf7CYZq6LeU865N9YjCJxlX2s1mcIINC+NUy6CL
22JHprzdAgJa7gnM+Hc2Fu4V/NOdx6wd5QvtKQhZPYAUm67Tk69rm23jWMW+1k1doeW87b5hi3FB
Xig9CO4KWAdocLxyV40PbuXBqbzuA3QaQ2F4RmTCN5BmuR1WU3aibb6yaL6vU/o8z0UdTHn+T12i
7GyfgSOSuIh8bQlMG2AzXfzdreCDpVM4M8rRLQ6Jmve5nawThIGQzpN7ZqoT9ZwhcLNiM9RLteU2
qN29E6+yttySpnoHCu/QjXa4pDFIO+2xWpYoLeUeVc8Dz8APs72PWaqnnngPeboAiTYt2ybl5bpZ
wLcabZTbdZcerWQ4LDGc1knzQc6826p7QibqzrDkDVnjjTJOaKdW6qcg7zQEKMalg2w9ptt5ru+4
KqKmK3cwWdnppiK+7SShFvlrkoCHC4JCECfgfVip9a0Aamxe2M6NzTdq9/dOL19AUFgPYLQWJX0k
6bKunOyfabQelT1vLWXfc8d6qu0zcp3Eh7FzHiwDIAtNHgaqAD9xYH4PB/xD6dr7HCieOqnX8Zxs
6zLeaLN0ODrGoBrGMQp7sokgav6VVfn3hObPqnePuSkeML5XBpyQumY7g5SMaubRz7BYgWNjdWcn
mQ2utobJ2nEo2C/hdEgzOsyfJ8AFCegqM9Fp4Dhd7Gep7H23X5Kwz72QLNOPhsx3Fp8PdQVKveqK
AK8+wDs4MTc5dIaqYKmchxlBRWlKUNvQE4s+yVe5gD0nrDfaNIdzI7CV2+vUEd/jpjpmggIk37uf
JUOf/kxPDStsn3OMW6d3V02tHxLPeU3EsrY8cVeLiay6hL5bbuYBVWaBvWKJdep6ofKWrWt1qF51
oR4rwOecTSYs2HhYckssd4dY8tgT9cBM8yo8gwCFTD+lB6zMKNsjEI8RCKmvdekCgd7MD8XUPdDM
e8znDxTI4WfQug9TRdcpa7ZjVtyZShzzMrmT3hwkKf7FUpIcxpjyueTtQRTuc5rYB3eae99gmeoq
M/lLzgENG1FRlO4vx7ZhJsyOIAHysHbFE2mHf+ZZnhKsHKqUeVC78bvHm7vMRZFT8ukeZPFvSNxE
TlU9TdUw+1knNmivjxQd7nO7fE4t+uC17toAEjy48RvyD3emzO/R2ZH4KaneYoM8gzQPcqoOtql2
LXZgsICrVcubNcGTAVgAw6Fe38ds3M4JiVJocDyxvOIwzwJ4dG0aD7nMslU/h7G9h37gWMagorO0
wjJRD2ghW4RzBKG430uRtmue2mPUAR2zlklMgkEXT93YvvTqzGKczZGmbMTq1URM4Wa8eEW+vkXe
2+tDlnePAtNn6cAWrX40o7QfXUUx+vOMbSdwJNZdJbzt7DjHEsQbP5ZjEi5F9kLNONz1eb9sl3wq
N1kPIUAplwy7wJkSDiq7P+IE4wNScEAv0ZNYcJiwK/IpS4w8kkDwOpQKvB7gNYndPzVdsqUWGo/s
tjrpIlv8btJ7ATrT7GVhL7IAfX+vcKXYxxzVBtMIkOEarQLbERvd6yqgGi/aKrJNmplHMKHAJif9
iwExy5uKe1AIT5ZtvwJCdxpwDF2cfgVvk3VfKext5TtET8gKTeXbUrYPBn6C6FBSyE03h9o4TVj3
aRLCQA2abZodAIldZeemHcD0NjNXu9wgxw5o+Xbqqq0n3E+nFSHWdba2Gc/9rMmjUZA0UucDcGN2
raOOKqervJfThmUExYF8vk8rrEAuqt08rqKZGrxMYX/jlbPSlvWJYK8M4qV9bnL1BpXMKbGZdT8Q
4WB4oXBlleKBO+U2sds7r8WK22qEfm6GLo62M6vKU9MecRc29uw5n5YHja6Rsih306yeO+We+ez0
KDEYkpmu1QRkRdO032ujn4ET3BhabMfWem+mJkTMgjgQh8eVi4T7HvDqrd0CdNdM0ZwU2yKRBztx
Ml94ej+xKWLUO+XD+DiSEiEHSYsV3FHUuULq+ENqr+MO2X1SPENcvgcNd9mlaRN/LyZr+qVhYvDe
6GQ9DMsZxoVsM/OsY555QMHKdVwmUdxOr3Mdo9bQglhmHExOXXkmyM/022RQp7Qj5c5t0rM92BSv
aVMBUSZcrBheJo4z6WtfoPjsw5GYhRn60n0LKC0EIC6QZPTJmgXdtRW8XeTisIck6fQDbTITxIyb
qMww5sdZopDYkTko0oQE8dTCxdewn5S4w3YuYHFU2C1ZCfQRB3CBfYlJ68A6vXtn6MtVXsngZKGL
MCsmhVZ7qw9YjbleZHEVUt0jgrEwvHhmsIU2xZEAEkpscBzSWnpwIQbVxFa68fPm3OlSv8NpUK9Q
rf+IE/eTjGzGK1vKlVtZBsAdBivHeMLij7a+xoGMp3VAJk2x1PF0eBV2/gKZJgjPmEze2Qd8sNMH
5OSmdVnKFBN7dO4aYjCyGvlueeWpWtB1gNOB56eFfLCpstHgTe03HHfQP0KbfENHiU83LHtRVM9p
nRm/4Az/rE3egehd5c24ywoADtt6RR0DJny6aqi7BQT+ziu9FcnxrbMYugCrWJmmCGUH81DQLvMJ
cw1JHb8sKELILrQTO4B9qF/J8p+JGhRo6mEvxgZM7OUF5N6Nx0BbPdO0XGt5zkaw2Ad7PdTyaHn0
MMCfFEv/xkuB/3bVs1PGIkS8F7m2Rh1K4N8sRb1hVYty1YBFzi3hjdWmBUA+krz2ZwaYOAcweV9s
qUSvl10AHNRpMGpScz8ZaPxyfJ+gTYBQpNP4CsP4H55dfLAJCuh4WlboqaOwapU1+GAqC6cpk+sZ
WdaQylHu4nzknzOwoHDm5smuaa1+u8S03jjd3O8WC5Bv3bld5AEjhoW1zasHAkTM50w4fCYWfCOA
y4lccxdobCU7gXKRNeBkCA//reX27V3soGA95gCC9zXQRIv0zGYgkEoghGf7csGfbrAGnj2AJr+d
lmyDuBkUOKeuj8z2BlDMWLF1QFdDx1iCRXaEIXC7JOXWtP2ygTBXtsGgahnCBVOfzFCAci5c9ymf
l/Ip6fMZEEWgT4Gts4CBL+rQrRl5Boc7fYr51K1kXNVvcWucSE6FMEEKJfl3h05xkPZsWRvRO2ti
UYiXy7FnO0AA9ckB7u/Ozhg5OA4lYVNpoAXrHkZnaKA7QOnehzAEmQ5Imac+Ij371CK8PyLSadbt
os07TlfyHrtOGvtjO5IDHZXZu4Npg44Niz9C8RfgOA1RlD1Yd4hnq1DoCZ2KYDIEknKmfWvwxArt
r8hA5Q7UCXhffE7m/VDhuyZWrp8WPpQscNBbhgpj1wO56MX5vSpqus0q2Pb0LtDEYez2dE0xiB4Q
ViSpP1CQ5ylL0x2aL/sHVITsXUrV5MHwiqmTlWLeK5yWIpzNcMBrOuewkLQbg2SEkm+FmgpOVmNs
r5RU5T4bBSjXPM83ZcOwgLJm2heTLMJkFqDyAjIU0M4pNtJicu024AoanJHWfFo66GiUXuVeO548
Xn2IGq6e7qSspw6F0sCCne7D6DjLHSJqA1KIBGQQHs+hcGf+bXFU+iwSG9RMJ+9hjOKAErjU4ypx
m+ToMDmtWqcFtmZ0GxjylO63UTOwhGFFg/gJllgo91TRlMzqRzHYVrAUTbOhQNDXYU1RAT3POvkA
iBozfpZMCEqcBAxUJ63hxjKnKhgqJn3u4DXMYozP6yoEuT7aFK2gLAQQe+lMn6aiF28I3UqOOTAg
LEib+k3YIG2nWCc6szBM3/jeE/H97CQ/Wm69KBSRAErOv6dlNa1lDRQPmZpjkZXP9uRs2AjuyBnt
3TnbqZIMqNRuxKZZVvdWNwHZM9NzBgM0WpFhsNnC2VZi/qAYVr7VOwfH6tuNhMHmrm70AVZwK6t1
RNhr7UaJVQiEKvb0ITU6W5Gn0EFZy/pYWVDDs8SYkHVANnoEGpxGD4GuyalW3ocpwSmWXCSrQaL8
PnOt/XxyALQElBH7ZPbmjYUGnQkaFXf50Dlm5uKtlm6qQ2Bn2xDNiw9eNU9b3nU/hw56rlrPAJ4u
BvKTojimZP6uGE5zOBqCkllingy9CrIxwWJaKRMsrvVejsvkw4d4DJQzHhlJ+lDF+hEFry0poUdT
FNJmXoJEytOwV+6uxyqLnPwJ4V0UdzC0RPQQIGZ7rs4+O9Vsg3mr4u+drdZVXa5FUawWYIlh6Xwi
Q/6+dAYnpUYg8abAE4P6jLzJpA67VkatIaFB8tiveHwvpel9x0ZwY3pzB/8pCLGWj9xZtq1R0dzm
j9IBCX3Bab2xzsF4G79yDUNfObsPItbGd8kwngZoqO81ziUJ5ES6j2DUUq1st+VI/FQHK3EPSFK6
60Jm1ZE67BdOIdaPHszQsILCG4Z/3KCdZKnW6Fknj9j/2j0SteibHKVz3xT1sFV1iqmN/wrsJ0Nf
vYrHR1koGWLZ/znSeQOjq13KEZ6My9bMadDVcEG0ys+pIo+SyI0gEjzUwSDWlhmM/wTqWco7NV36
SsbiiFzEfjF6O9stygXjUK4EoZ8TKTZ8VuulyR8gPzYrkrElKFRypDwtQ4Rvh4pjKI603RHUKUOb
l0g2jhl8pTXwlW4uYj8egG61q5puaNLhg9AejlaZWsHZyAQmw8GZtoVctzongWrdM6wZFkRSIYRh
xqJm7dlN/bzEJT84deKs0qp96ZwFDqSuc9CO+z1RmO82EALwkq8AdJiEE/BcCZ8OVPhd05FQeNN3
XefKr1ExQO4JrW/ZjmTNqZPNB7AGH6X0fpAZmcNag4QGB5YXq2x/8jGND/3E6oALvhVj2QVu467r
mj9alfUEN8zBnzjKs6DAGg8+C52EOH8SLT7DsGUaK0RadGrVtGpHFv42FM62mGAMFAzjYv/K3GXa
MS4l8oLKkX7Tctcv4xxru2htmKnPvO/8ceT1nYWj3B6NNj066mT1Igh0Ozop40hBCxnGxdy/Vgrt
bzECG+RfeutQw/7siO2v2joxJSs4c+SgSpMRCFkyudkYGGl1gLAOhIsgzhHIZG6KGCtrMC0GGMmV
mvEXiv4AsypxBEeqyk1BOe6NOA1cxeit71h8FE1ueOAlfPmZlcXwXtal889gieyDeEOlA3SppFFb
dM0pzuNqK8cmDiu7kPcdCNgbLx75SaCifUC2qziMdmaFjiPjrT22GK/wkiSJfz6yAmHSEnMySzOA
oDoyMJeUpZYgTWGLtJ5hUh0iaOfPMxNIYiqx/AMkWxFy25nf8qEtnuyxKuMAoSS7N0mXUj9RVn5X
W0P7jHgDOYeGxRgfKSk/iF1TjtxVmf80CqCFBZn3nT3rFtkQu70H3FFvSTdZnxWO+4EWpcf82iHJ
jk2WBp3Znb+nNVYo0pT2qkLl4anIrG5naRug4pZVfAzHOOHIqgugQ7e5UwwZpDCWWI6dFYPlTnrE
GHOR6SdLwjURQdgL0i6tCvOuLTeLUNmpYm5H/NrF+Y51UBKFtS5kiN2Qr/EfSSiptu542rEpsJSX
64Ag/sIjQTL74qCUsKaVlsfUatre703KKlAZ+Pw463xBkYvFn13utB+lblKkuBEHhYKiVZSDhbRB
ZAqVjtSxFcxVk0VlrZG26kocR+A7CY0NYheVrO1iKEDDhPu9XxLb7AfozaK8pmI70TgOYPRPD+6g
4QGILepHPZv5/zg7j+W6kWxdv9BFBJDwU5htuelJiZwgJFGEtwmTwNOfb59RH95WKaJm1V3ddBvI
XOu3Z5G11p1UhSIcu2ku65htB41SNT7a0dsP1ThFTTdBA5V0EZdcdXGvCKwgH80Jrbw1zrqb92GZ
Od5eSOlfLFrkflDNyXpTFk1NPM2qDTutztuH3oPUR9E3OyF9XuXD4g/csGtJSE8vG3Hf9zUaLo67
oOob0QZO4uBrmtwB10fTHddp0J4Y9LZ91jBwLnWzvTDje98JYNEeV0LV9q5fpARSjLUX9ZmW7pMm
008jlVv7vrLVMw+v/11KPXvciq4jQpifYFcKlZJUSN9CRQZaMdEsYmiU1A3u93kzVZRb3QLhhLea
c1RQbKENdnbfQbp/iH7J+QNm3ePimT7Ln3LDTOZMd7ncjqVbqNvKGGg/mBbf++52rok6f11PRtrT
Gy+b4RdF2fmhRSm4d5N62esdgpsGRGG3tA6N1OyxP3WX4vMQzZp3JPwyO9hLOt9kmWEdctxmoZ7r
DI0szvvMVOpGuTi/qEnMxYuhT8sP0sqaHwkDDP80IP8pHDk/TXyz/Vyu7q4ZUfsEFQEz36xsyPbS
M0AH9MY/kBi2favyrDxpPc2fJdoMojYHOSL/KV1DJUfJSPbYmvBbkayLvAksIf2eCF2yoQOhEvsV
aGt5r931xdvM9Ufblua3Tum/e5iyaMw0z71q8/wnvfCot9Z6VoSl0BZvt9iWhi3KoqTcrmUVJYtM
PxatyN90jB13vVGOz2s/Qt9my/hT1Gm/89qiiDFVVugPRU+zReFF42xcR0bffa9WOnMDqXVrHssG
EdCd5+Tz+CRAMLO3bNDyLM7GBmBX1fOT3+cdsNIVE6lKADvlV5hs1KCFDmBnXBQ0m6hOm7Ko9Rvj
SD4kTsuKPwQoVZJUZ6u6joYwUwGklIYF3FDhpM/uSfaEvIbm0vQ8ipXPHlWYd0nHiRFSIGylsb6o
jQujciczSOdc/eQYXC8eeyXazwmbiTNE9WAOMeH2S0CWmbZGdulKL2xTMzcj/puAv2t5P82y/l5Q
WH+rV6OG72Axry+auNOSihlllOo+q2ukqfNm186V9IaE1LT0UZbpHOrjQIpj3TwrLuODnYgPhYx4
8+rvPbIi5N4Afn7Xt+FQGftybO8VwYzJbB5sd75JzQ0km5ALmS9vs9L2Zc2MldQHTmbshZ75vKmW
pDunvNW8brqUXbbtS2CUEETjQev9Oipn9ztEWyxz7azzWwSbNeVRttDz7Vftu6Xkb8tigp6TrAyq
0t+idUo+J9+pQITcndd0boxWlyXfwttfOzrDduXXbPpk4dVd2USN3qRgC9WBry4DIbIbfejP4kqj
m/Y2xIWz3Ccqw7uvz+haDYG6wmZR7WZvt5rOMStdEMW0EUTdW+9JaTfEDhLQ5En3bIDmsuRpAHNK
/6icmc0gA+GqN/89ZQNk8Ug4SvOrSRKSLEpbLQnX1PjW1dUatLOFZDXLGIr719mzTlumUesOKxTx
bv6EjSNe34fqqL3DLArCoDxuhrRr8mDbJjLmMrzjtb5kgd4OvxQXKsKdRAsGDhlAMIJGx4FcZbtM
5sOqTS++22Z73UpLoDnrWKflIwrii5WKi9mnPwesZgF5Gc6OnT/E23q2rFnPAmeTw65KdePAp5ve
b/QA3ZtpYR8NOa0HZ+hhNFYGp95sHmSa+VRCUwUlMq3cuxkIrWVY93nhRtKo9JDs/iEStSDRAJSL
4teUHES+guX4v3RluKFiw4w2XewmfxsCa9NP2ZUF5naN5eq3IXS0A3cpZVRrMLN4Nj/Y01nt502H
QqPkHkQahhxILBhJApO6TT2163xQXXSXjN50dlThP6eJJLtc75uANI1Xt1cQJGgLiir/tfqasysM
SPBW5gZJp1MNpU5wWbVqRdhpsKtN3Xp39ETjvPTnE0m1/hy0af+b/2sZ+J1VBD67ecAvNMVS8Tfs
rYkE2HLIOTI3Go5zw91Jw9bCLlvt0ByXgt4h7VQp6RzWTX+avNKNC7vwLyRHg8va5V06OS/NWowH
vaV6qGnUt6TX5iu7O0VQIXaUCxszcgsemwvieUSv06AygN7lflfHhuqeRZnroASketB0asRZLmTU
ZG0TS9E3qNIr0vXt4eKK2d+V7LREZVBtywUWWXnth2XraMdWZKi9awXn0XkqgEW+KbYWwlrnqRST
SEI6ieWxHrTqPJrtFGQGuoTC2tyDkxXvXUafJEzHvjPb5qXv3Ozg1KmALk3tqBsWQbIab9roKz9c
sm6fWAmh023z1qcrXVbmtgab38FXrgQbTcMETIRFmumk+qXnfQpbKR+8LCdQVTObJwoshpMjh598
RFogXc8AudHflCWvIJZrhq3Z/nISw4r6QlOBlNWjKKeXdWytIIc1C9fMbSOnU3D5GcaKKpnA0hXu
jdQuwwmcMrZsk7/H5kLsMpu8sBeVZ0tL2l8sqjf21nzfFuu6gRIrQCy3d98VsNNjGXempx0S2xrj
wu8AfyR8P9z6Fs013IAolR/j6HvzOr2+2WgrPqYiHX9S6sTF43pFyFFYnPTEYuXXKyfkoW5C6alv
zOJtOIsxZWS2l6gt5J3RJqS5N+1dX2wZMBPvVbJlcPdGZ++FNV4S3cgjU28NXicG3rozXF5d/QfT
UHtZtXK6z1kuQmmgfAF4eq01XnDLkeM58ZaPDn3abdsU677SgcHaySejPtv4X7qfs0qtuzllTDJF
YbJvEl9YrbBV/WDqMD581J3sWBbGeYzssR1CpQOB2OyZnDvXE8JJWdZafd6viF4ox2p+1knu0Izl
vgvfHW9Gv55vK4DRvC7rqNCmT1d0PCkOD1ZD2Wov5LEb6NnjRePq6Me44kCBuhLNa9NCMteWQaLR
mL5ks3WZxNqGqP+Bpi3r9+I0583ix1tU82yO086r6PRuEIzpCTc+YMpLnSEmX7dSo3vb/sWf4qdT
8UYTtgeflte/OnxTSUr+g1X+LhoHWLDXXruNuOmlnuH0lPjwjTXOx26JzVll+9Lqbu0Zw/6iTztt
sh/0FOv9UtdhVXX5DlO4iOjX0q794pAuBi+5Zayfqzl+Zmq76QkBiazGG1EKdCbSxH7Mjd8Q8COb
OiVDWSDaQaAcTPC3aIttxHwFcdfa0tmtzciKXyes8xsjuYa9Za87KdmTRlZwr5qEDNGp4g1qDYhh
KfKISCLjhgmzPefTlO4cOOvnrK23mzyl3V4OBBa4up7G0reKo1Fm8ocrxHyjb4t3yu1qfFqJ3zv1
LVMY81NipkHZL+5pyCevC2XvVe/KnKzf2jSMY+S06AU0gyxJiC1ZhLYDDiZJR225CPHm6sv40eDi
WMLZtdJ33o1hty5VnTwVIPrgXEVeHUZlb+9jc7WWz7acjr4h+iqqi2Ha+53AwYcJZoeK5leR2e55
EXYddeSGUbRU6zdOLcWHV/TNA6iXjD2nQAA0mPVPGN7lMK2tiofS62NnXI2DAcqD9ebqxmAqjMDK
/N1otQmfMFWGqKwS93uq9YqKlb4Mt7lN91Y7jjt3Hbf9UnTmhxrm7ZQPRXa3aXLaA1MQ7TLm5hsl
UM6v3Fuzz2kw4VrGpYvVoonDpLz2kGuN9aQyznbdrcHxGvQtAY69GQ3YpBjvDJmGtXQJCvGcTYOc
S/pDg7Yf0gNNAPkRdd6jh3D5x4QEs111Bdr4nbQdeRH1ZfLSYQ0K1dJk33ZeSi+5n0WJm8udIaV4
65sumaNU+mboD/2yZ//aHuGMqyK4HpYgbLhe9qY2DBNZwhv4lJotM+hlW8eWviKUq4fJXAPd6Dwe
grxh5KnW9GQ2hv2uJe6ah7qtrRe0Lbh4Rj97Ip2qD0ppffokWHzylK4BWDJVBSnYSNLj7vFzAapb
LW3YZAnUXeFcR5FZ35lePX136iQLK1MuuxHI7dkv02bnFiYKviwvLv7slU+KKfviYdz7zg5uHYpB
5mFtu82+WjztZq3nYo8cgfjrrI1MLkyzs2QWdfZKKAearzuQKA3q23asw7y04tXpHRhJOUA2XZAX
+Ff8XNUcOwAb9RXU6deANwxPbCOT4+y7QA5yq2K7UPM+NRmUDCCLaBElr85YZu4xpQTwaNWy+6UN
lozXYuKgqPT+Vbhz9zCKTBzx7EyvtMqq+9IFUHdpZtpNyQCwWQKshevUWXs7q1vm/DmLHWofgN9a
5EPL5MxHnYsdS4lZfExriebd1I0bws7kc+0tWaR4RuNibcWhVc0QyWk2An8bD3Juu2hxijq0S4SS
Gqb2GKHR+sSUiCwRZ+F4GIocXHlN3dABHLjtSi6YoHfN7DOp6+ywIXVSQeoiWrRNnd8qr8W9QwkU
KESa7nyj0G68Fa9CkGpj8ezYznSas3zYewz8RzWPS5inCI5ys19uHTxGe7KvxD6fRvtJ1Am9Sms5
xI49Noz53fCOcNjgWvDrW3vNRMx2Uu0mYOHAM+eCm2dCY4dkKOgNLYlQUW8QfH118POt3VmoKn7k
nJQXsbJz86rTTwWssbP4nvfIvCTHsEdA+sI1N7Vi6CJj9J3Ic3PqpOatQo+SqXdC9/rQV9hvOzDd
KPOsLjQHDfAptckCKFNrtmmEXBifN0vnWGPP+OH1RX2T+YA63ZqRFTKyOaLrW7XQSDXOVk8MU6z8
zNt1lerCpi5YEEo/P268dTdNnxaP5mhZDDLtds6L2YNbHivcTPka+Zmy7lhvJCqAod5ZZDO9+Sgs
zqWXOOHcbQDsy5hDc9tX9wB80Ubcxk/wIk7abB2yBzbn8lbVdeFHjpvWYVaOKi4qezmqYhpC/vD8
WZel2YOsoespy2nvcl6dfau1TlOmur3tDu17XcM9GsO63BgW+sjAHbP8LndZ03XfHo+i9NXLKlOz
i5y1ri95ok8/V1HY4bj2RigqiG7IvoREshlUHJEgePFVyqp753Vl1hCVEfazH5mzG3nWwDuc+A8a
/2LJm7BIOs5wA5ibETdtyysyan7kdYVeZNT2fVI8FP685xGJOLHZAvoZvWgVydE5DZoel3BzgD3X
jLu49gg9RP+3pWVklvMpxb0PaRZ7lY3esDtVc77zJ3CttbzpM73f64UWM/+mO29glFGFeeuPHNSu
rmHizJns3Lp88BENx4xCR80ykdi5+Z1IBK/ewqKTmnVg4GMtu+o+W/TQ0OanMusekg3Coxvve5NN
xR66W18bRoRJuXW067SKpnrydtQh3tb4Ec4uh1i8DON0rGCOw0TLXkE992WeX8reXsIEVZxpZhdh
UXjR6sm3eRl3uukNkVqAtKARYz6OC2re9JhY6M03iEEfCRwsrnlwmHtRfYad1b54NrKcxdQMAuRk
utPL2eA48Uv2x9J7qWj6uU+NeT4Zvbbwaons1atMg66Dee0/OoCrs00Ovk1GXKcUWAkiYGiPkiqE
prdjBItGwLBG6uSYTuGIdhnWoPN++a2Odc7cuki5fo20fCy7CHmeuzddt9qNXWqdams0j0K4bljX
ibYv+Fmi1IaT1KuSu7BGx5IZ0JFVv1LB6zmeOhByqUJwDWtX9Kq7GQo0ribLy83a1wt3bGkCyBbl
sxjX987OAKmu2jnU6lS4mFP35NlC3fYbKoShHfxjzrh+mmdnPck6Q0MJ7B0bBoP2THjdG/z0dEw9
F1m75lY/4dSvvscrhCKLcQiHITOPBvo20ENr3UmwsjvLk/wy7IBBynHzYhWdF/fs0wa86Drtt7xy
mIcsjM/KqbJwzcW8F53OiOlghz4QgtUiqmQnCuAWhvmBinTjw+eleyhyY4BPduqbfBJIT5y5/FHl
yn2sWzGdfb+uzmnljm0k2rQ2g7wYXUY8TyPYoh6kFTlDyvvnNpt2sUvTRe2SqvPaUOyaVOnFg2cI
8mnbTj4BMw+u21lRp8kxTrb6VRjw2fCi975XPnauhO3w/Hm7mIWNeLtxumE3oHLmjJ82DoG5PWk5
/FGgtlU9gmyV+zXfqpekXxtkSrSkL6j9oyXhTK0aWDjpK++OO03PQkdY7aXJGf6lKMuzR5JwYM3r
RJ1jDaTIUiWirB2128aUw2+Pqxnhz5Tsra7qjqYlCyeY0NWQ7ZLkt0PlNTsUxm2weGPyPmJbLbfE
2QPe+3mwNMXygjiz+CAuqozafMQXsEH6luaUEo3ofg6ZfORnKw651bznflsD9Fb+zcoDctdjS+XP
QM2Xg8l5bH/lk7u+gi/d55a7nGp/YguQU3vYBq0/eVtZH3XHYy3KvJQJz5ritFyqWJWL2q1Jlh6K
bV7jamlGEGe/Om7elAZIgk00XVvGbY1qV4g0e+Yc6REDrP3RaFPj5I/8sGzJfZwvTfc6NVKPF2NV
pyR12qO2qlf6Qu1dzVqwby1Rhcgrn0HoUdh7TLC+rte3dXnVehDd8IDye77rS9V8rpQUwkeMTrj0
ROIMru3tKbn3Iy/DYdIwfYaOrNHnZKm9ozh72Zv5aoWbvqxXot550qZcIuy3UcXaMPySNYO0aLZq
Cm8CSVLFbVsa2F+l7EN7JgbHEhY9J3KjYgk217pT6eCyfjd5vGAgue6w/q8+710g7vI3UyuzwyDs
4aicdabopkOJANzyBAuIRrQbmghBUn3QLPrdtHlJTr5dZ/dutXlhoQY3nMHJXgfCJB/dwdIPuuEV
l+4XWLCzEx0vAzV+WuBkwrwZoBUf7eka+N51Z3uAriU5rOIQgNDXzAweQ5cqGl2bH7V3y/PSItkq
jfpiWOv4NBYLaoBuMR7T60BuF4is9Jo33F6NFxSBu1b0j9omCclcH2hmeehqZ7/5Coiiqk4lcmlj
6156DQE38NCtJP4CM5vZHpSj63FjWDBGVwaWLcOIHemfTGnc29NigGAln3R17Gr+TMGU8kC5+hXJ
HM09D99jpWXPnO1wRbB8c5m3nLbM9hNhrBfitrd4xK8eOHU+X0zFRGNa26HxNLSNnX1g4qsjqN7s
YDrjUzqrBCkjh3hCREJYuurZ7czfad08zVp5TterdQWiZIPgu550sPfb+OAYthNNlcoOBtp4gv+0
5mobguXMFbEkvOxorcQDnVj0PjmxXfV1IDpBPo9TvekjQG2uAXa40HrBmkMRpAVkFYnXSTI9aZCU
QVKM2W4yKYHt1wImgFy9CPzKDAwz/dFP4wSE0WXBUjRJjCgX+pvXljh4UitMj6ADU+MA6WAOlnkE
wyWtAVJArd+nZhxjlQui1ZL1TW/oCUISXIfzcOXZhqzZE6rQhaW0k91s+ymIoos8qsHTYjhE8/Im
o8nn8rosmbYcXIkqocd8dWATaA9uY96PhosCGWEBf0zvkqBfR2CaajdTluS7OvVQrsNLBnlefhPj
2ANAmK+azA8WePIp8cS3Ikfq0hvrhxTjD1vvi4BpFq8Bqp6YOcU5ul3DrS3q+aFw6+ekdb6nVIAE
bTujHBXu0RLp7aatXAGNyG5HNTRxqXobLp+Pwc70mWQE34rX68iVStUEToFOcmDYOXXZqAUIET4T
EnyCCZFihLRzY1Ag1XuUiGoJLLpN6GIO6hHRlk4XcwhTrocZ6jDEELkXGIp0LCt9ypfkVtPs92zK
H4jhu9qIkhvR4f+uOLv5DdF/Xu1DNjaHG2+03TvG+NvO0sLWKb9vZf/GmdSDJQ3Wrk2UvMkdr2Js
Xx6nCtGnKBN1ECbDCqu2uuOJfCumIs7I4JLZhnDEeTYH+9bfODd4QRGBlut5WJvjmDpHxBpPonFv
UJDw40jQ1qmEwBVKFlGpijcUaQdEjWYkFruJ2my+LWQPDcCksPN9Haw0X46buQk0BAqFWzmw1wCh
Cq1j1OZTjCGM2bG9a4ek+tWrpEAcobJ33lO5L5zpE/n3blm81zVDyeTr2Z1m2csOlUsRCLa3oDat
Fx6EF8/hMat09WTASyVuBm0sHco9tmeExkkMcxE5k4Ec2fCmiM86Wnz7ddCbSzKifu5afsTEqLId
ZjCeebf5feXwwr5MaYxXKfdicmdNZREsC5ETvsiellQ/pYazz4wpcoT2Ikb0+k67c1AgWGBfobvV
Pzoti5fNilmPOdhKjDlj675kK7L+yuPCTlDnoNfnP/XeXY097Zo4z1xRdfcOtr0EM8I66jt90l/5
s9AnYtjffUW1mS8P2LGgTK0jskfOAX393hoJElMSTsJ5Sz1m9eQyTD7SRDpIWgi8E3wyY4dE/esi
Ajmjj32BiASGVQ9yyN83p1zDGWcOL371qU/IDWbdBILsq1eY2jtY5yTUTUDHtJdYb6rsxGv+MRjz
XhnqeqGjTOaSw/fjpFFjo26sUKDGhXBgvnt2565LuVSFEXrom4mnYratVnMIURJ4aOUU4PZUaxdq
VLg7Sz4sy7tDiT+CjTnfhhlVm8sAedG1Vt0liw31gq0+di2pHTNPgCTUvo5EZBopv6G6ta89/yfC
GONAqgpCqx5pvrvWp3nhbyx9t4tx/n/T+gLsN5nak7/CUZYguMe6A3YxVnPbyVyHtev6345RL1ZQ
+1VypxGoxzkOdCHNCjk0Y9vIKz/Z2p0cQNGMQo0XTBWPC+FiAKTQfai9XotatO8DXNZRmNe468R4
x0XPhECJd+TpPMyi7hWebSbiqdUQIXVQDTvV6/0O4PxbYZY7mghYLbbL1rFs9GiOhLs+mKr7bfpW
ZGk8YPo29AG43vOqGTsPVdN+XaRxAlvRb5ptJW3bYCJtZvAi4UCMABKaYZOsU2wg8xWd3KO9eqJV
kSTi9aFqoAdlwlxnKsxruTbd1oZ5ojkVW/bc/h6uLk0/TZ+nwfopNBC/csRONLlq3QliXwNdG98y
o0giAQ8ekgQjEOTkRejQREg6kPyxQuyQRAO8KhPf3Bt6A5OunkHey3B1OStggBjjFHR0h9xtB7oQ
Tdm2hHVZldHgwCzhpqCsjgKCk9+YRyilFVNFqkJvE85+hHvaabgactJopZ3/NK4JSuRUMK7pgwY8
grLO7zLjM+uWK7qN3zX1l5SAonSIU4VJtlce6NkEeJxCR4aWbiD2bCrtYcn5h0nuy2a6Xyvl3C/Y
eYI6s/Tw6iuPKIOa9z7ugufWmsyTrhdO3Ao2blJ5b1K8XSsTjeYsIloVfjWnt9fA7Unl1Z3bds4t
kIDt0prqgeCl7OSU8rtHmoPmZsds9a+qqaOPHlklVeykxblrrTTS4ao4xDSUCJ7zzFn5WPnWY6a3
9onPpAkIcPg9Cfv72vVFBIp+pwzztQYT2cG6fDbpxhBb816juM/b9onF6r70jBvPB9lvORKDdp12
6VAy5YCJB6IYZz6c4Q1DHJ9Bh2LKK41QN9ghN327L8oWEKLLb1gpLljs10ha4ohO59Ndlgv9u78h
T1Hiz1xnfT480QDfBXXLnGws+QGV30hggn3Wp/kDBP3qBkotMJb00dVg591OUXDNr1q0+9WxaBzg
iS0dcATtsjnemythng3PBq6RGrw8QtRU028KXT00NeOuLtqbdVInrZwbiGfwdsP1T3nGeNRo8C5L
Qu5NO+phqbsfRj69NddPUCSQUPiRxWo95BUKs0WMB4OXJBw27Um0+t3oGs+ITp4VATIA1CuS0/F0
VUUGBkn92yZu1o2YzjQ/XYumG9UYeJ7cwwTGg7P9YjhXaX91MjLzRI3b65C6yAGm5az3M4hZUyNI
AzayqKkIRJ8/FeP2gSvyWVot9i26DqfE+SUd/4UUIOZ8v71NHYo43US/FFUKcOJeTTO3gyvKaL3e
W7XrUjxjQpSL5lpxOtmnctPQUI5Lg+TeKHL7sUcOsZuVtRy0wjWCxnTkq1O63V2XFni7EFOhdktR
uK1uxkZk17GqUDlbEmn6iAjwFTpD3jhOYdw5id58akM7PZEdQ9BZ8r/fWnVGdVNtbnkvuP1/aTWh
wcbCsGWrWvuQ8zTv0m6Byqt5wKy2cWJtTuBFxwZAWJbZZTIxM+tag3/awcZ+jc2ajhLx9s7NTbuG
Z3e13TYX+cmhMbaJgaKbDLNvIG9Ve/UXM68ANuePG8zaVZSd7uaelGucgOpW6i7UbGFh1Nr0YcQT
X64232L9NNacWcYy6nNb0O78/0yzNvKCT+jMJAuepMD08ofU7o/tOr/+c8zDn6IYrvEP/xG6Iwon
zWeBVq/wx3OR7T1opMiBGAqtZv13ORVf06h7bpbaz1fjXCK2drjHiInOrb9EpPyhHNvwv+SwpOVo
ad62dedpzu0I/VV99OmB2DOKp6BeubrJ5Gh+loNcyI3t9b1T1Ms5rRFKenCFqHTq9S+BI8Y1KuW/
ZU18yWuBy9PLySQMz/PzJ6B4ADk3P3QQT0LYe9pB4nqortfiRyY08Zc0nT8lj3zJbYGxGDuVadu5
48pY8OyhWEQPtTPXZ4VQCHl/RGTCPz8uf4gc+RrbrHe6jWzN2c54j24Y5e5bYzzpS/v0z1/+D6Ej
/190s4N5wrIT1FKlODWTSR7npv7WvfuHR927huz8x6Pu+Ix8OcTBWZ9TXGC6xREDro8/ovOx2uja
33pg/vBHMs3/+40sXZ88Ten0x2Hdd8fqtWDbX+fyL4m//1uE9F+esq8J0Yy9BZuZ0Z+xUrnvW6da
PxhTQhBhIHDpYONvXrYMTwi26au8yyZiwS85qZX2rypCuff+729IYiXon9foZFRnRmymi3+ZlE8l
r6OMv+Tp/OlR+HIw1SItnXGxt3PZoIKHeKEiPf7np+wPn8/XrGc5Md8sDqlKlBws7Q+imP3l+d99
6S+HkaOLNdUKTOMMEM/oyuO1kc8Svcw/f/k/PcJfzpfeNCcXGQK21jx75xK49TLK8pwGGg4y+5+/
x5/+Ol+OEwNU0NfaTD+bw4NAwGvgteY2/ldf/Gu8M7nUqSNbn0Ar7oBSvs/jyE35/Z+/+B8Owq/Z
zttitE6HNehctPkplf2pLQtgHB9du20agSbkweu1d21Sf8mv+sPH8TXymU1C0Vmhl2S+GUDGcmcW
7ndzm8/cUv+uhNr4GvuMoL8lEZFcKWNBtD+7YfW3glz3D6/Y15xdjowOHaWznP0kXz+MEaY1JKiE
qod0lCKmDsJ72yzplyAADo6KCXbKConbyYgzIC09MKfB8QBJM3uXJFiDV6fAC4iJ+5K23K2Bi/Ay
blzkt/6GVq2g17beV4giby0DrCTVsVv0U7Me8M96aJ+FdanyxfuBCC95s/ohefQyhQ0S/x/BRGBp
KSUgB2RLTdjpJuiLK30keOOGvF6hjoBIbdkNPWNcXqkZ0Q5w2+0Dyf/DoSvmJNKQdROL23aP/jyu
YT92z13tpzEOv5VYxjZ5xT89HNveR+jj8/fuCj+76XHCRQL1wwFvTPnhFmLaOXXln0bHdz43D4Ud
5AAok9d2HYUD3co64hZ3yda2565U5g/lVhYPYp1sp4polzWwald2IKV585eL809P4pfTEpGBPbOD
qzMtMbtkfb6KDggzCBf165/frf+eRGd8TTPeSN93t05TZyoZCbDJ96PCtzO2P6RDdAbf/C+xY3/6
Rb4coFK3BKIuy0Dph3pX9B0cVucc1JDYsTmqfxdA5n45Rw3d6EkeZc6ohqqMWUFBH/rT3IHZWpoo
/nKS/ul3+XKSpiT36HMnmHuLJUxLeC8jQOmQcaj+84fyh6PauX7j/5hoSFShpKHqaerWr741L0Q7
SdbAv2uEM76ms/d27qUr9rH/4ew8lhtXkij6RYiAN1vQk5Io13aDkLr7wXugYL5+DnulxhBEhDYz
8xRvUESZRFVW3nOPCUf2QufETlEH3K6FXz/TPVNIcV9e3NLNixXuUOGWqLCUCwRZLlUN32thLeyO
ZyCAU04x5AmKtPPq8hL9H0Uu11EbcvwzdlnZvuoASiRqfW4Px1xTk7lLaQB1DG02nsbaRAzrmP2u
qntcx1vban6SjxgfC9QMiluQjvjzuTYnM1n1Ez2teoKRSmrNTdusX4tafhs4XTaUU5qR8SVtKHm7
3drchJvMaHTX4Gw1zT6WEnWgIA8vVZvUBMngfxYWzUwTxuXj/mFORz2ZzrHXvKPaaHeqr+y12l4b
xrjgbzMz6YzL2H14vFKaVHRezrt/7xQojLLrH9z8u3KqrT/VR8bkmJFSpSXZvnGBWnKRRP2vyUWe
Q3b29uNnPtrGZM0nlMbmJULYUxdZGpniqr0DndJ/bmNvXEblQ/cEWGApQdkjyePCqQ/5RsHvKDR/
4cdfXSGmOWUtg9sHxNN14tijZ/LV76Eirfivxv/BVS2lYs7CGMy1M3mN0nPSACVQfRSKLm8Ku/vu
tcNz4zTPlEXuDThGqxAYxcJbXR0S3ury9w+dpgW+2aIgqY6+rmnnRsDkssekWPjyXp2xPF379+kU
loOHkeT2aNWGG42mq4TnqDfXFddFt6fU1W87LUziVlohYMJVquT4VgS7ctTUFyUWEYWVlNcPKtfr
qdaLH7cbu7q+aWwSsPKeTLXeVs1xpADECpp7VDbbQql/3378XG9NIlQtGdkg10ZL2jFQXlNHkGUr
VOkBSZ+/N8NuyaZp5jWmVti9TNkTFUrVMWuidjdUWg70XMI6wKIQ/farXD/nm+bUATswK1QckVMe
9UT/BXKJ+hJ524lsq7Xqr9EDeCNz+OeeJEXwk6pkMEW4ZMY4MyfUSRQzCmQ3MhXLRzAgT4NpfSHL
ULCfTnoXwuhPHenAduE1L0Pzf+kMXnMS0coR5EDbFuKIQ3vEFTj7+Mbvf+t1fpJsbauK2thT7XvU
DPtXo2Vfbzd79bBIq5MQQSpI2JocNke7GbuHJovAKIESW3F/O9xxp13uLtVa/1GgWr16lu4sDOpM
ZJr6T3Ob1LZ140N9l1qwZSkSuDzTH8ssP2p6+O5QL7iOHbGw+ZmbpZPYQW1ootSKjCYJVy/H7RI9
ROPZ+RSAatyg3+7JuVeahI+uLZEIDwQopNGHKkqLVR5CZCq85BnszntvOM/c6C4kv+beaBI+hlRP
hUKp/FGOyzeynvf55U6zspeAwTOxXJ3EjwhlnO1RMnGEq7QnUcF9RP7ndj/N/PSp9bQ0IBOpHID/
4HCeVCvhVijKno3Q/O9zz7+Mz4fPUJEkdpLF/PRaeSrNb47yI01ebz/6shSvLFFlEg20bNShgHPx
b0Kagp8jDd8LRUp/5WXc7MNOVna325mJOsokFPhNJ7jbMRNQR3a+5fAR/xoyg4Ogo+bxBt01B1wO
9wutzQ3I5e8fOkwbfC/gQsA6NJG8JYmwNbxml0r9wrbgr0fGtV67zLEPz8/IZduY4gFuoj6Vemsd
Jf7AzUo6Cu8coaw5i5zb1DbX7X0nRH+qJafaDfCitqXdW+vP9ekkBgyyAtFELRi7Qc52eoeRj2z2
3ZeQ4p07NMP6UZaGbnu7seu3MSY3t/++sxHVSmRTlH/onfIhirJ1hNw7DpuVlpZr6L8UCcObyikw
y7VHH4KGq8bKeki9hfg6N6aT+ICEjCqjPi+Psq2rW7kYjV1AQfVKjQLl6fY7zjUxCRFh01mmMcrJ
MaUMCU6HDDxD4f4P0cynvGlMTLr+7UXLR0KrjF2Kz7gnXMUso13e+sK1sYxemBbX76poYxIudLsR
li8i66BV/e+q7w0EbR1A1/C9TbI3uR+3cSxexej8jiRwcrf7brbVSSSRItWvVTnOjmEWvUua/NAV
xlnlDroxynTNfPiBUG2tDibQimBhTsxEr6ltBgLonGLRDPmqbZy1gQrtxqPSuc0Ly+0BNS706Fwz
k3DCtU8WhkSvA/TOfai1733ZfHW0FFsqsbndfTPxcWqcIQdRqtSplR/r3noYNf8/RfEAbMWR5AZ1
bK0G2R4WguMlSF0JXlPD76GNIjtN/ewIzV05CK+EeJzo2UJfzT19Eib60hsTD/eHYzfE40Nvw+7L
taD4crub5p4+CQI+JTttOoDuax3nTAXhKS/Lx9uPnhvkyeIvgoDLkMIqyICgZiJVAdBt8PqNAXfK
s+2FMHq9FWNqjBHWEUqaqsuPYYnkBRTRxUwgBjPUgyai9HhpNV7vKGPqkNHC+OwkW82ONfDuEt1I
bD1xbrbXSsfpUua6nCJerd84edtTCI20BMpTvi56s+QuogkeB+StK+FE7WfSMyYYqH8Dn6F1eDFJ
OXX6nrnVSBKAozvk0rmjGPv2AF6P3sbUewJsS9JRvuQfHeVP4j05+VdFX9ibXiLn/y8ZY+o0oVaU
oIDiy45JXHrPqEO8jeB7eIq5eN0N1NNDi5J6h/rGXLx97m0uA/thi4HFjRVQgpkcg84wXTu3EagZ
BlXLw/pzDUx2D1kl8nrUdXIDemUDk5CpnkKLMCTxwi5pbjymkYBbJzVt5PKIFYi/tth+ryjg1Sib
dhbm1FwLk2ggq3VDvS777sapvvqW9uan0VPqeUtvMLeIJiEhDKmRDIqoOkZBFT7Gqh1v0JZ8yt/X
NKYVF2bnxWjo6uqo+2BG8lb6Kiz0kGNnUfZKZXxtf+Yyk4Ym+4Ggr5LKaStK9oz0LPV2fcflHlub
Ln3zm15aiJ/Xj93GtAhjNKmaChMrPgaybNx5VQ80u0eB+o2iCcBGrV3/F3dc55UhxBm3agd7Ydc2
E1KnRRMmWfGgqzrrALK7VM6hXa4dnzL5T12W0H2X2fdhJSqqwCFPja2DWXwNJHSR/Zqv3ML3YGaK
2ZNlLhm11XZ2bhwyWWk2vgeVvO7qaCFuzXXNZI2zW24DoNLWIcnsVZacPdkAsV0AxHj+VBCxJ2tc
HtQCgItlHS7ElMLE4ee/bCmfeH1LZNiT1Q1G2GZ5++nRH0vlRTMc7/ItBoxQRsm9SVU0IpVOfLn9
IjPHG2Nqgx3bepZVdhkfkRwb8EVyA/lBjS56Z5slZY0oNEW1SkQKEsQyeir98srPQ4pwzPhPHHS4
ioBBR4+E9H0hgM50wPSWzkRp2NADzgGinbUtzaDey2UU7XobzxfN0/ptwA3Rwq5wrrHJROyVcIB9
UYbHzhBAVFLEWheVlA84yVhL0VKWbGa+T8tEKJIzzFqyy6PmS1RpwYVf1b66EIJmvgfTMpG2HYSj
mJV6DFCv+m2ytqWzWsYLKbeZxTStCfEb8AdWFShHw05+q81FFhakvwfJ2kfO0sXyX4/SKzuNaVEI
rmWZriS6cyiE5e1jO1MgmCUXykfhGGcvb0GnWejJNZhdTo9UsARhSskxJdaSZbFJCJNLyoz60v4+
G3tz4aA117OTGGhqBqd7ziCHFM5iY/3B72KVD0umfnOTYjL36iaPWiexnAOldBu16Q+xFn1ySkwi
YOIkUWYElX3wZfOQVMo6F/19qSkL4XtmY2hN4l9mB1qWGUAWVWzUTBXRLQ73+7xsvo3lCPBIvfiq
j99vx6i5xiYBMRkhGJWx7RxsINWOm3F6v8MpmsthJ5fWegXkFRMPAAB5ly250c5cVRjTW3aAJp6M
rC88Ohe+EBZfg9jnWbEOIWz3ZY42ItwAGEBYIr9rY/W5nZ012XmZaI98kTpknUWnnbFgqx5RrqN/
j/KlSDQX8CaZmB42p9SXunVw9BFsT7JK2x8mOtLIeEVit749ZDMxY+q1p0C8y4s+YfolWg/T26Do
sXoSRbtCcrnwkf/7iboSM8zLG37YoHj2aJA6R63YQDi4G1D7rixIJgiKEBoFpR38aaVBRujT2/BY
PPkbNUpQ8ZJCYjeo+K8+VyScLuiMgxrUMJZ0rwYUpCmrRtID/lGJYfsLjbQtEyC1Yu25zvrwe9Rm
3jP2UtapzHrpoIM0fYg53cLPqJV1YvoVM5UKKynz0y2c8nQVRiiZoUzH35rGlo8xyJN9XZYy+cLS
f+1j0W6aJLT2QgOBghCdSm4QCuRECqyQQ9s8pGEsfzOKEkaF3GKpYkRpALNN+M5zUmsDLrzY0Ig4
hbY/ltxCVrL6KiUSl51y6j9EMfr5tRLYiNw1W9dXaOWldZVRD9aNZYmNgATMBOdescXWw9TcNG3D
x8Fqs9LV4O5c7Aq4/0BD3f1sFGwC+Bd0FJW9g9pHSZLxbrDy5im0Rf/QVSLeBlhOLSz+uQ3KtCQI
Byzv4k9oHYJcQXvQVbaJO4/oz7IZegezq9RTQZHIioq/4GyJHk5HXeKk5Ka17X0NK856roAmtuAp
OhOzzUnkg5tkFlHEfiGmThVVg7Yyun4pwT7zuTEnkS4qSor35FA6VKGBxQ/AD995ckJn4Us+99sn
0SUEAyoHpuodOk19Trn8MKCn317wM798WuSipY4GHt62DwrpV068dZq7ArTe7afPhJNpjUuT4NYI
pQeEn00JXfXmxJAa1Ac1ev3c8yeRRGlTrYTB5x30Vtohc3Vb/TFPuk0rKwtdP/cGl79/iFVCD0ZE
yIMHML+JXfBpOct8fPC64B3Ew6/PvcZkt9IzABAZIungFQB2kIR14qWov2TQr2838Nfq/UrINS4z
68NrmJkhIZOHpYgHd3mSOo2KphBPAdUqKExOw0GG8K1Hv9q0G7dZkgabwa5jXBGl8mkU1O2H4Zju
LLxHFz6Yc/062efEqZKpmcorpyJcdSHS5uYdl2fIXwt9OpPfN4zJgi9xrfRUBL+M3IX2pFOkEAX1
veNkh+ACd6ht/X7oUZcmzkXcP5ZLx6DLB/laX0+CQZh3uhlmhXSw0+p7oFrvOBeU606GSGfgzII7
14DkukfsWizefM8t40mE6EvJqFgD3sFr3hMw03l5lseFnpwZKn2y8TDHwneGOqcjTdE9m3qpHZF9
4GlGaZO6TuSs29+epXMNXfaRHyYpNR5KZ+CreBiq98r84+FtpyqPkCoXVsFMJ+mTaJEniGHynmgk
pBGBPoj7lzKCCy+3/VJ65PqWlzP2v6+gqCNGSb2MC6BtP2ZtB46IFEYI42KQnHVv6KztPFwokbs8
9P8nmjo9e6m52dctaW/KVtNNGmNj4oxwgxKwktBOlAWr97lWJsFJG1oj7m15PFnRFwXdutL/0saf
I6TxC1T99shfHxn1ry7gw8h7hZJdCN7pKahyavdtIEgwk6kpbBa6am5cJuEGuPug2QAGT6EHZsLZ
iqbnJPDqOMMaodw+W7o1mOusSdDBGxC3RDVF+NH7GiAckDJRxgkYhWwcnVDxL6RI5zpsEmPkAb7k
IBvKsYcPDcjZ+9pY+tE3IHrcHpG5DpsElKyM8RmsESRVAnNTfXjTs0R89yiIPZV4G63hSuBmSvI9
XZhm1/c4iBgmKwdS+Ch7pQx1ZfymGfnXAWDW7XeZ6azpoaYL40TT5aA8DbkznForS+9FGYwvVOIp
+881MVn3I0gg3GxD+5hEaHqrJHk3R6/eQkbQFwZk7iUuQfPDEuHSuGWnjLbSrOCEBKn+1RiL1wBb
z4UGZkZ8mr2zjURXvNK0jmAv30B/P2S5ChC5gGijpXeq1bynhbkw2Nc/keq04N6wUbaX5MGpFVcN
FyrRQ+hk937UbmHZ79Naeipr4YMUGDa3x2fu5SbrX2Tl0Jgq5gSO7bldcIirn5689w0HbIuHFW/2
yak2Wf8qKKJ8LFr4kSYnc16hKP5AMVoYork5MFn1SO1sD3sJ+Rgm472cizXwgbNHQu92J80EL3Oy
5nEjrQtbQGcLVQjVUFwZgAYHMUM+5JWOK1wklibbzJtMjx3ImgJBmhyxQK/pa0ex4aY3eA+G7MwW
hnzmbaZnj4r9pZ/2Hfi4Auirtkp1aQO3FQOmjQf8+VNdNi2xD+wG/wGjqU+9Xu27pnvSc/VeJZHg
d8GPNl3ewF+G+Mq3flps7yVDiy+dT6q4jh7jyNtjL4Q6/iWkxFvnzNYh+BpwkQWn4CZGsTAj5obp
8vcPQUfpOVN1Mc6WcYW1VqZ9C7sEdwo/EQvrZW6QJucSJdZhJmiQ78IAD2TvnKFehLeRBsJtx2B3
e5DUy+q71nmT1T9IpsQxw89P6s/me781j9v+0O5QdnVu8w5R5MU8+4/ynXdS9y/JffAlfF9oeO71
JuGgGJ1UanQalp+KwzkvVmfY7wczX52VPTC55JQeTOHWrXsEqrFS/ryY317il5do5y3Mz5m4Z0wi
hhznsRGguz/mhThljvrWXfyU015/MotuXcc2SNFGkRfi01xrkwBSaC10mjYq4P4Oq3H8o9t3JazK
xHuJu2bVg5q+3a8z3To9kcQgyTVLSttTZv2qIxw7wMsBQUZuiNWLtNTKzI5Ev7zlh8nfJ00h8Ggp
TkPpueMA4bosFmbkzLqankSkKIgc5MEpm5EBkwXlmMUFqMlhYXc4Mw76ZK9go20mh+Onp8L4XWeJ
i4mcG7fvpo3ZG14mqr+wemc+4/okPMSh0ptBcnkN4va2G+21h6EDUuTkzh/5hgsLXxwP7G1A/FiY
Y3NdN4kYeQndOwq09GTqyD+B6EVC/YKqbX97as09fhIq/C7xcWLUihOChmfQS3idRKD59Ofbj5+b
U5OAkHV1HvpSDyIEeqiOQjZLhoXBmPvlk6VOZUark8gpToo/BtR9gOTEiOZZBV6zsOzmfvxkeeud
RA5Sl1gQ+YAJWwVZJ1t49Ey2Bgvgfxdb0sVamAV1e0rC9skJ9KOnyfhKN/Y66apDqrWHQe+3sZY+
C6873B6MmemrTRa4n4PzdbAOw/VNwK3AzlSWi20walurVg5VKnaVB/GqMfDGvN3iZQFe+RBpl4D2
IaTUsErMITbFiZetXL/W8Ujx3oSoNxJo8dttaJfhuNbIpfEPjUihhlN5xkSAitaCg6VAygk07WRm
WMhWLVcu4A3hV1qDdrRgze/jjjtZO4JKLcs16GOnanbUBmDO2PnSe4AJBPQwI8T0rm1XSZs2LxjV
tN+EFEV7ePyWW4FhOjQUf4H4HpJtGfVYmAdWsaUGunerPjSfsSPMnm6/4MxEn+plMMAtnDQuMpAf
2kap5b3VY1UVagupgrnHTwJMXxjYVwegj1TFX2M/s6+84L6QyoXhmVlE6iTASCFo4f7inwZPedel
IA6ErMgLy2hmfv3dAH0Yeq6nMq5Y4CcJbu1UjGW4aQ9WnZ9BTPMXMrdzLzCJMwUMJTrba071oO26
wlrj4PblcyM7CTDUKaYiHZXuNEqvqhPgXn6IVW1h7c2M61T0Eta95MO2httfRS+NbN2JqHupjGhh
Vs50i3Zp9kPXD5mUVIYTtCetHO0XXWlVYMNt7i30+syWZ6rs1FVlMPNiTE6yh08iAMAXHzyep8Yv
uPo9ZKDEFrpp7j0m89OOzaGohoIppD7io7qp8Ye5PbozT1Ym4RaYqS0TWJOTNJbavtIkuBehsaT9
mnv6JLTGfYLHFGTHU+TXe/ymfhg1hiu3fzk1WjMxVf13dKWqpk4Btuepitr0pdJM8wGQXlmACBiG
5zEVnXDVCkZzjSIaQlDe1dtMVZ0frHX1pTGgQd9FJtqbhmPcOde18LlzSk9fK/FAGSgou2Ld6iPC
iiCQ44vrbSL2XVmqX3IjljNAInb5wJ3vuGqyqudyCEj12hF+WbmOWjT1CiviAMPRFHPgpKD0iuS8
IZ5BkPlPhWPh32C1GIjJJA1t104ds4azqjgAiWs53BZFGmwlPcNpI9TlnwnpLNDpbfpVZEb9LeHN
f2Ppnn+tUoo+qxEYVtVgQ+xS8VBvxwuUpMPTcRP4Uoo2Uirv0Ayxgxoi4wFUh37HlUiKvAZxRb9O
e2HZm6HBSzCrVAfsoOFo+qrujAseWanM/0pDi4+1kQP8HUR9p5g9xtFOBvCcEiJA0wJvyC+2F8jP
YRsMr4mlKmu1ssO9YzvfcXgvsZGOxR88s/Feb3RnV+Ef8JjG44uVmN86bRBHS8OgsK+cwcUErj7J
viatVb89yA6FBVyT4fPI13Ll0RH8YyJh2hWYboV2fotrSAJEJsPFOMofEhmrd2Ok6qyTnkZIgxvT
6Z7lwArcPpWrreVH2r2CcSJuKfnBwiBoXVZU9RQ4TK8Codhrgn+6slXvJ4I2FTM2hYKD5GJuGsOJ
HLiO3YyBUuEzSCUhW5NvUmblF7eX+wAHI/bzeGw0uvYw6ugtsij0uOKvyrWvOcMKn98Box246fx/
hCtjr7iWFL/btnjQbirJ/s0uwXB7IK+XF5T+jOC0oSxZ+qpzwmPY6xhU9gFa79qgsMEKxCoTRpW7
Ax5A0KCN8EENLO1ghvZjUgqg03g87kxbsjHYU36TmEp/RlZAgXtCfRuFl363KitsA0IQ2S9qzdD0
GOvdXUiGD2hv830W6mIHCu9PlOryzm+ih97Tz2nRcS3qSE9BE8OUw8URIqOe7VTsa9md+fEOeC+k
byu1dnUN49oGBXtnq4aD163TATqNDFMccbNKNnjb9Pz09FmrzXuGo17laMHuR8onksujv+WK9GKi
NNgPqVQ/WrGcuE7g60cpb4uLR5v3Ky5Tfzs4curGNi7AQu6/wybFuTex1S9ck0Yupu6Rm6UXQw+t
zGneavVV1CoFG7GyepIMDStzAB2rxsRvpRZJsoZfPu4DXZK4jtSxoFX0ej3ozXioL3ooNTC/ZXHC
KTcUmovH5Vct9zEVRjj4PKQW7ihOOR41qGtrzU/jXeVgWWyUo7IujeRbLXBgAu6KHU2YJy/UrskY
7uADldpBg8VpzR1oF/7JkQpITl7v1cIGJJtE+OxwC7xyMj9fKUbxdfDKH2Zcmnv8LWAykFRZ4RBE
1aVRUL8yeNkB2zWfsYH4W1U6TErTgnLYjCnYpRgxtREZ9V1fKvpXPpIlprWUPFKJkz7h66qvjSrC
TMaDVor1R7XNFIicxuA/NmYdlW5aEELiHKMKZr+WH+NShPd2XkUbk9KY9y6ArTyUgoIvRQlc/g1A
t+OQQdAMu7esKC7X2jHqBAsnRSDM6nivDFTf13qPu2FqJiZOAb7SsuZVbZeRbVu32ljuJavDXS5S
V7LKO7NHTleEcQv2VAeKWJSXiq9K+jXYTnJOCjjTQ+VFx66KQGrrvVHFqwiW5oveVUmGx6wtHsJk
uFgUQjs+Y3oTvfSKWpCSceJ8Fza2h3/WGHylzB07+jxpVoMg5BGNml2jM56a2Ut/aiEpMP/xI63d
slDl13RUsSKVVW0vDEuChBT0zaodVO01xbXdpKKj14NVVtsN5H8lKTaBjREC5FYJ0nBtypg3GQ6J
PV1X+A9fPGoN9F1Xs0wgqrkaFeRVvA6KcFc7F+f1yNfOQZA6P2WrV95vf2Rn9q5THIMTMEGtXs1O
eF0MxZ0cx3tBRtiA4f65Bia7yxaHDkVq+TAV5WsS/Uijh0DPXcxkFp4/s8Gcghg8Axt0IxgzFp6M
hYWVbBRirytUgLW332CuhckOKsgE8NtxTE/AI1cqCbxB+5P4SzDCy1OunBunoIU6N6yIhGF78mIc
egMf7a9Rrzy9+5EYylurYcCrCTykbr/LzHBPWQtRJUOlkdLumLRGdxbW6D8z5MO6VyT7i+eE6vp2
O3P7wkv7H/bljuHF0aBczltDcxd4zSuSp9+3Hz3zCn9roj88mhp6X8nKtDg1avdLi/WvHdpmi2vS
MfhkUudvPc+HJobOwlhQtpsTN6LlPXKx+NWrY+8kCjPe336LmZPF3/q9D01EVZMrYx13J5wyV1aP
5VpQUT3w08MTstC/3W5kZuZOxdiSx+ek9i0sr8zfLELXC5ILb3phjGd2539rgT+8Aq7oEllBDTOl
xjl3RvMjQZCKERDfNV1f+34MMhk+AyK7228zN6cmkURpvWQYyqA7RV3n+ia2DdqXTz15KreOOMYU
WlOTqx/IfnnfGunr5x48CR1tIuy6wh38FCZArbNu07N7/dyjJyevWqv0cQgpBOjKhxGKtIzS5faT
ZxaYPFm7/ijz7TFqsJD+z4sxvT48lh0kbtzGbjcwMy3ly98/TBxVgoAt/C49CVn/z+SuAjdu63dn
tc+3nz8zMacqad/RPZguYXdK63cv/E9ttddKd9iYD+eqwOpcznBWGTe3G5uZlVOdtBrXSd/azMpA
710TT5xaXniNuW5SJ90EJ7MYQCueyubOuFgT9ydTe7v9q+fGeJJOUiy5woq9qigvUnOkStmA23Xo
FVT/hlZtHtMir7a3m5r5wMmTZQv0sMYMldRGr9Q4PMmwLcRz7Y+7kQMUAOOjbfjJwtT9i9H5/68p
mbd/+yyW0FnhN12f4Ho290aJbauic7m+Ehxiv/WhJeNK8ITncwGwXphZ4UaOXZ39sjGwT+fMjjQD
RC2HjDhpdn4mcaLkmgXDRtHFbyHpjrOQGxDwQjZxF420kbMD3qrhESfU1OKQb+QL/XZ9YilTbTZ+
TXqAOzEw2THayFp/yn3z8faQXF8gylRlnThaFwe+yqMDDOoGMex0ZNHE0/BMxQG3ljG+feAL3aKs
koVFf33GKVPddahJZVf5kTjhrOm7Uqs9qniJpbUp1opvfGoxKlMFti0Uw8fISRAU//Tqj9paEE/M
jcXl7x8iFhBHrRP81JPhP1jZMYh+3x6Iuedq/z5Xt3yHjFwrTnH/VojfNTYnn3vwJHaUFewcrKzF
qcAEJ49XAfqH20++HpUUZxI5VIy8LZJNzpEKVZwj8nqTx9Y7xMuFjdHc86fhAna63/t+c7Kq18DD
sphL7Spf4k7MzMKpmrpsBXV0DrMwEUZ7h0XABvPqZINTmlhpo/a5d/g/KXVYlLozVuLktI73BYtw
6zQUtbQXoWosRIfr+0dlqqPOoBt3nKzEiWTgsWZ0BZWbQfdWJ8ZaePbnptFUNN0UgWS1IYEi6cp1
o/yQvfeFWXSZLlcC9VQuzXP7ECprc+qaOnzlkBveFR6gkcIrpL1NXsV3NajQp9ZW1GPYZurzqNTO
9zpSejI0FfZZRhmtothrzqLCry6pDY09p5fu4Pin+3iUpRWOJ+ZWKdH1FOmQvwahLu3GqgsPTeBb
W5zT6p2onAbkm9G5iclUbp3QxnCX1JSPb52bdbF6UIUX7WKRZPehHjZPNZKdU4ENJdbUer7J6t5/
0KzSOEaK4NqUnPSDhWvOdlBLgAxOh8dkmZd7VbblpzCDpSFnPeoip1kq6pqJIVMBNJbhFZ7cfnOs
sLRYJYC39xJGXYfbA/X3oubaQE3Xo+bgn1oRSZS0RXJlp+0uTMt4M6JEJyns97ZLXUC3CWNU+3qC
BroYEPoZelocFGUkx6kW2Xrk+t3VMxnfIK9IpVXQS/ZKtkz9oW6GYeG3zvTElFGdO1A4Za9n2and
a+gMd0igXm93w9yjJ/FUybq00CkoPyW40OxlrVOPcdE069tPv34Pb5Fq/Pc7wOWqxDYypExWtM0P
gVVw5Za4o+I534gH7LF6bJet+FB5NYDOILbWZVEFCyeJqxGXxicjHFf5YHoOXn1Y2531svhCvuMF
t/X8M0HEQtn078vFdqpqNj5eWHcLt1HftehT4FWePDleeZdr8NE2+1NjRxgE/kz1t9sDcjW68uDJ
4YoaWWOIRn6ygqCkRzi5Kgt4GHFB7r7aJGW39J2ea+jynfqwsahsLZGyJnFORSKTWC5czTthdr8S
aeOi7L79Nlc/erzNZeA/NFIWVmQDkO1PcnzspVNYYxlJZibvPznAl0Xz4fmxletWWdc838MB9hd7
/YW9xtwPn2yPRF1nIMoA4+mY4tlFcaSQZ6t74SpuF3bCc/0/Wdf52GhcxTH3MRpwHedXaheX6zxK
fI2N2uULKsi/RRL/F0QZgcn6lq0qk01Y4CcS7CTMsad9Mg7l3n9I99qp/AJJ/1dibPVzvXU2zXt8
r7uZy13GffBH+3F7DlyP4/yE6Spvo8DmArM/BYdGdbvNeGdtzVW2zta9q+yse+9sHNPf9rbcZrsl
dYF69StvOdPkbBq3kl2b2BJI+3rTr3E63ecrdv+rP0zve25DN1xQuvGaoswV34OFgHY1WNPqJCxo
mIroWcWrpta3knDaeQvz8W88vjKO02TtKAdq45S8D6LEtVgHK8n9nhxSN3fPr5vnQ+i+J9vs3Lu7
ux9vw1pZ3VWu7L49wuhdIbllSINNuJXWeF0s/KKZFTLN5w6lEnIRfBlVDR9Nc6MZ33u+HVkwLKzt
64JiOnMSPCRndLyam4zTeLZeskfpPb23VsVm2BpH9U7dZwuVFteRFrQzCSJFKMHNBjZ9ElvpLO4w
z31Kv9h3/bF8LLfRMTzzzVuIhzMfvGkxkKJ27cVzDQa8b6wMsS1DbyXpC5PvLzX72hyZhJRKZFab
ZzxdrPXVd3wZ3HDtrexd8Dt69PdgU4YH7dSfwi/e1j7Xd+JN36Zr3F5PwSbaKBuxUV1pvTQ/5pb9
35X5ITarQu8Sk8v8U3cs7rJHyhl2+c56pu0Xazdugr2xkt1ok+yMwxI58G8/XumBaWK4LEUfAeLu
T1a57lkfeCxutXW58jfNvthzY+j8lH56rRs8KCuseNf1SXot98bCZmpm9f/dY3144z4ya+gulzUa
litMV1d9viQ4n1sM00SxCERW+AWLQd95/znC7e5zopjYOP/Vr/Ypf8kXlDp/PwxXunAK5+yoWbBw
KWPYnoZNtyvO3lHcjWswL6tky2Hv5GyMZ84mh2KfuW/gCFbBsbnPz8WxPrMoV8bjUnfOvvNkL5QE
ZipLPu9cVu7IOEZb8yAf/AP7IXc4XeL27S/U9dyd5UzzzmLIMRKvu/6E/aIUuoBKrBWhJ7xLtMg7
jK1hxnjH6uG3ypD6rRCtdej9ut1SleCsdaPstmHpYcAe6sUBL5+Y/4XvHfUdHTaoXnanBpqz8tMU
CfCgJuwptJQKFoGVJ7e14VJF1Ny3fprd1rXMz8aR+Yca9GA/9d+9p/TBPNq73A1W5SrgvHS2HoQ7
ruR1/KPB/nQrHetX9h0LIXtmAUzT3+C4IxQk/IC6itf/4+y8euvmmS38iwiIlESRtyq7usVOHDs3
hJ0iUb1R7deftd+rfDqWN5CbBAiQrcYynJn1LPRmhap9+vwTfSxoxyey/zfSQyI0TgFIn86grby0
X51n6zZ/as9q1z/rXx6stX16JV7ZeojVKsqYJYHOwJVUCivTpIzG+F/XRGsVjQ2kHYUHyOBZ/YDx
jETzzVf3O9ohvqnXGK27wRQ1OwBoIUy5iX+ag33lePofxfqjSb0KwYDUE3UyQctpfSkeF+wKf/JX
5xt7BR9H+WDKJLGvYUjS++RIrlzz4/hWrPPhTBU5X1K8xlZpwHhqnNC9qIt/eOh1KhJ5JT26cX4V
61y1hH1x183zdK7r4Wbo71gD+TVVAbXtI10QaOrkkJbFQebX/Ak+Hh9incJGt7UQ0ljYRytwBlze
RKNDrpz+Po4P4NPzv6M8JktRZf1Fczu/jdPJEj+T9MrC/l9g9v/HgFhnqD3g6weO/mxEkLhtdT/t
+nCM2qMdFlEcZcG4G8Pkrv6THYtj/SZP5SML2+CyQV/TZW2EBEJeXulfG6RSKUdnJMXw/zYHVmRu
9QlmZUd1Q1AjC4aI7K0bFpaICPI+nB8/Xzo2ggKxNoHNKxcM5hSTzgTou7+noXuuIQiTu/R+OvCw
juQtPc141vJ2PhT3/NDeXrOA2tjCxNoi1qhBoYEO14Yp2mH4CvPiJ44dTLyIQ3UPas+1V7s1KFcL
i7QXXTEX0wB9hsA4fXHz98/f3scoeQ8e2f/7zfK0HtrGw7CZ7u37+VQfpY9+Kn8IrPs2Uj+vXOVy
QPpgcK6z4xZHhyO/LLptuLzot/gOqddDuaNncudFKOUf44fksb0rT+pKsLyxJIp1pnycUwIKC66Y
3EAhuHdfsoN9iE/iRh9RKDyaoxtk99dcgTaOo2KdNNfEzRdAV1BKi6o/NjwDK0Ai/Plb/eQ9yh/l
XXfEUSOyQvfLdBoixA7ndP/5q91Yh9eJ9CRZOmLHmHO5vBgBlkHXSfS1PaSt8KflmhLwv770jz7g
6rAGJyK4Xtd4nU3URAC643za7cfbDgfUNvzxNUHomO/cd/ARbkVYnjscUXEm9dvfeZSeywh/RvIh
v73WSfAxFs4Ta27pIsZiWChW0hLhUA56NH+Z1c+a9X6mnKBh73mCXif5s/sn0iguuApQXFMmdZxg
psf6ltC3lu/a5Nfnn1BuTI5VRNIQY+B7i3c76MeyenPIg4YAEha1UeYUvil/8/FKUmpj/1ln9NEs
npRoQscrqxEz9i0g9V9mdg2Us7FIrRGmU1znS+peln9ZByND6iW78oY27ntN7UyXnBczM3hD+AY+
/JYzmMp3waj4lVm0cetrcmexQGPJK9x6mpgXwOnvVJZEn3/drXu/TNy/NkV3ngW3KyzdBUOH81et
lD9cY7ls3fYqnhhtcPvR949Z4GJ3Td51kV8JvLbu+vLvf901dIeibSaMlBE+rMT6VpC3ar6StNyK
E9Z4mLmbkzphWC3HwDmxCE3DuzSEtfi5jaqb4pge9C7FHt1EIromnN56nvX0LYkrqwxfoYP4y35z
6e1yzZl5Y29bMzibaRxj5eBVxe0dmnZ81dxVxRAM7G1Cv75orwR4W996FQJ0CTfK0ZcVz053/XSP
A2zw+Qj9rx7zweK+pl16BVMjuzSCvLDgB/XT8OuP28x/9vzbd33avVf+TvuPSYjUKjzAA7nnyOVa
/h8wEJF4/HN+/pIHz5/fysY5UKyxMdYiF1ZLvMwm98lL/TDeZt/Ycb7Pjt4pe81P+mm45lGwMSTW
GBkC2lVeFRiF1Il9ZX8vyH11re9v69yyZmLaIwo9g5qmM+txHCuJPwwyuGjbXVr5KSEHJ6MQIrz1
HvU/f3Ub42PNZywFoUx6GOG6StCrnvVPHcn/bd9Ys2TAcgQ9f8DTzMJOQ1jFLMfZqhwIT+rxyiDc
CqXXaANuYArB2lgcU7T5O0EueuCuEcYdTNzHwcx5duOhzAu9jUV31Gi+s5LeRooVLcwETbShg3X2
1+fvcmtoXN7xX6ufbGLVTAKjsC3bbxyd6+Wody70PJ///NanWi1GKFNzJL76y6cSr1PLQwqNwec/
vREOrrGYvKgh4s5dHI4rwEMmHUj1yoXZN2SE1/a3zy/ycW1ArPGYqlMd9M1QCqWNCyNP2v3sq5mi
SWTC4eGqAnPrI6xOJqC79mo0AlepACGwuA+qKjoir3yDjV9fE2sAMGiRy5L2BWUJbdcQAWIaC3Hl
1zfe0BpWE8O2dlq0so/F5H5pJd+nbN6pxts35TXHnq0QeM2qaXqSwnSe2EegV9FpNKcd5r3L++Y+
tkeAw6gp43tZwNsTPh4oYxOvqnY2d8snplURfT4U/lN7frB3rEE2Gryy1BWZc+Sshn4yafOK7EQK
+XngmAnAp5yXcHwpkj4/ulOsHyqRULqTscnQ5cGWHEocqeqwLtFGTjuIAmP04UMTVOYh6Vp3Z+Yu
vrK7bHyVdT8CtByuApZdHJds+eJy1NE8fq+V2anpKpRw4xrrngSrd6AnauBXmHlpUGe30pCboS13
DuRXn7/yjdXDvYzovxan2KNNWQotjmMqwSRs78EIuvKCtibF5ZJ//XTVaQCMaeIeITf8oqYK8tTU
TIB4XrNH31ie3NXK12vA4W2mvWPbsvplgXQKjNTKhLls458VHPj2RZVfS4ltnKvWxFAmumpoOsAE
JpeLAxkdby8Vd6CUTWiQUyc7YqI0LypvnWOva/Pz8++zMQLc1bpVYRtuS3SiHzN3ekzm/oUKvUv6
MoMUsP63MbAm5gBr0o/KJh4oW/P90MdRxeSVOHOjzCjWnJzSZSA40947LkMRSvU+ppMfL/Ex4Rxz
E7AtxH30j1vTYExIwOQbGPCB5YaWV6IJzoVV/Fm3t0I+sWZfpHXQmGflAGBynHEkdNz7lKIFqfxa
5989BWUkeBP5NUL9xvhdc3hGeDyKGFj6I7Cg/RPEfWRnelgFDkj4//j8626M4DWLJ507YbkiQZgC
6r6ln2aoa/t69ov42R2KK8HQxhBag3ioyPKpMK53rAW9yRiSABB4V1ly5om4cgjbusRqqjvEbRwi
POcogETaJUpBrT33DvDq9hImXXflMlu7lLOa8anmswbYkh/Z5GUMx/aE/7QHy4YYOoZ8vCIcdeIa
4st2MX1o27p5ApLCTnyPJfG1XoOth11lWAwgGk4fz95xTPovKAGi2vdjlvQm7/4tsb9us5uLwW36
QXjHobfO8HzI/DSGvLJz4j+fD7ut97juSAMzvgKtGS5D7eztKTRKmW1HLOv3af3Q5j/7+Es1mDA1
1U94NFwJJjem07pZDeJ92ipZwvCBa/kyoY/1kQvHxD5DnPn78wfbusblk/215UwcXeowHYdDAVoh
TyrOUfyGAVzvw5UKqYfPL7KxZa771ED3V6lmpTi6dX6CkPuF2OmVL78xtNYgD6jqstES2O+9XgQx
TQErgHD4Tpts/2/3vppAiltjAWRDcy5Md85b63us5yuDauveV9MC5cpeNcYA/aIcK3ASR76YyWTn
pKshdu2sLvz8Eba+8Sp10UtbG8DW+jOOeGc+WABUjHdNK6LPf35jn183oBGayn6Bogkt3Tn3baAc
FopouywP1KUISYX1S8XqFS7JV9p8tibjuvvMIrLMlQMDvqEy3k08qPJrAZNJ6YvZah4l9dwxmE1f
k1DhrO+TJatrX8kcIAXDvSsDY+OtrpvREgeHoX7qbEDnrBe7bt+yaX4prOrp87e6MTjWHWly4CDk
69E+o6v2D03jwGT03DnWa5KqfxsX6x6zwYLRSaIkO+O4/YeyDEjS2dyTEkjDz59hY96vW8wGu4bo
o2UUWUx78JWY5oeJmWvdgBuJv3VjGTpGuqXmvDmXuSCIMcYdhxdZYGkP/L9DX4qvS1N9//xJtj72
ahUY5qStBWPNOfZeuhIqMVDbxufPf3vrLa2WAdfpLJM13XzWpri3ZbGva/fK6rgRLa2bxDITJyQ2
3XBTz+O7yqfHvChsgBnm1xHcdurhkPdvz7AKupXojDKJYx+zCS55FjzmZvea6nPjIf5LY/+1RaV2
X+a0bdqzyWOsJtk+r5Kw6dy9RImGL++fP8HGfFvjlESetBfgjA2cwZcEfhHAe1jeTzPof5sLa6d1
icbzwaSlwe9zdeqcrIu0DRutz+9+Y3z+V4b96x1JoP4tGAGBUhKnD9TyHjuJds72mnZrY4iupfk9
sSfOJ2PO1SKPcSVvpEuu7B5bd3655F933lO1zLDWa89Uv82mDuhwA1f6Ky99Y4n4L9n514/jhxpg
piQFP775MkHO7leUgui7oNOVcNBdGP/ZSvpvE3mtyu8rS5fQFvRnggr1r7Qqk8c8b/7JcccT/22G
fz0LczxQ6CxDz7A+DDmEqdyIK9X6rRm2mr1YoTMcxx16tiptweEylmEukh+OHOkBze3oLG0768pK
sXGtdaclPIxknxnwdHrWJ4GjS2Bmh32RtEg9GOQveXplQm8MrHWnpcm0gjc4Ns2q5j9ogq7BDIiP
hDnXjEE/7mzm3voK0jWmYDyHwQalzsErE575Dli6jxZN8rulAe7fVgMJmqZcjqRqEJQwPuyqvJme
29ay4JQlzPBdwyD1m1qma+ntDx8ct3V5838NlATjw+0SRKwNQwtcknTnYpxvLACOPl9rPq5X4QKX
JfSvC3R2aYbW6XA8Jhl8H5zBPiWxmm6g48sfsrJgX5IihXyskx26TGDAE3LkNG4G+FHR3TCPsAjx
ILSZEkIPtK3oMStKeUbQhq7Gtppu3JJPT6CNj3d9UsW/xzqHsWElx+KujC2UJVTN61u7ZuOOCZJC
wY0emmAUslr8qc4EuECpiWJoBRY/ZS4MM8uh9gdTxyDFafsIlHky7Gg+ZEeZOyAsdJKol8/fzcfv
HvjR/301jKYWegmMfQKrMPBwysaugjTktb6LDycP5+smMxCJplawlJ1Sb9lzkFXBUd53ZX+s0IMx
c/tKz/7WU6zW5MyKde8AYHMqp8Z3ZuGXnvDd/Br4duvnV8HUmCuC9J9kp1zPUaefMHF8FLyvDM8P
N3KMzstV/xqd0NuDzTHQ5tw2pRuCIXN0RTUDCtCMAHbZ1x7i40/hrZtxC9NbKVzlMMvUUx+noaN+
V+mjQ3RYksd/GUzeuil3gWdDqTiMNlw7veOy22dd+pWLa8ngjz+DZ7H/fVGZF3eEw8PtTOLHoQPG
zY39YbqSu9j6CqszZ9Z7vGuRij1ay2LtHV7prxNrlwzsLFAY59nur8y4re+w2rtqimRMTDQ71RKE
0PgrGs3PxMbMhxgxYerK43zcz4aZdzn8/jWq0DMBJbNYxFHbWQljBT67O5Kj77bAthy4WQ9QdFFO
OMDP1uLTQplf4PCBIja3c1DFSXVbelyEdUZT38A5OOpc5ME+Hycfv2v4Av/vvTWAcKDxXdBTHFf9
sXVHy4cqDYoTPamTmN1rJe6t66wGjFNQYP0qm5267mcL2zlvP2cwfopfP3+Mj78kXwMIehCpnSJW
7ERFHy2wdiqdHwN8vVrzcwae8/OLfDzo+brfMs7KpRd9hWk76Z1W+qgJP3vjVVU1Ymq89f9XkeN8
3WvZmmYE8xwWdxkh7IXIgkaMSHJMpyHex3WCNQmMqChFBWZn9Z6cICZ3sYIDfbWzRhwDWyrnOyId
kDd1j800a2cIUoZpOQ+uTB+Kjlo7QmH918lFR2g69l7dzDN3rpmKICmIdZtUIn2cWLb4fLCroMnY
CPN37ezannU+Snv3md3T0GHD7Lv1vOzTWSWHbgbgMYUlasTRgIcM5wgWqN8MDv0NnN7808CRZ9di
T/f7BaHbrFHqBEWwDkuEu3aQZ4uB8KFchq/IXbAHQlvQtSzRUIQI1fzDURO/7wsIhsNY5+VRjZ4H
KCZasfvCyYIaeaL3kmkLYNNq2MHe2vttsSXby5kD88Kmsj5Ir48Pkrd0x3JWHK0yZ0E/J0Xg1N3C
fAOvo7sxkSWKsWP7JHppQmhImmDpvAoBWNvtDSfTHYcC+N2Z5zZolt7sGhsmKWIhJoRauynBg7St
rwTT/RfhSRplfEQZMa2XVzDoYGlKyjb2u1JbN3CEVhR32sO8K2lZta9M2zwkjafClpXGhB7yXnfJ
rCVeME0f5xx2FV3naO7r3kvvvar2fnRNwW89N29/NEgiAbCZjQcpETUiHureF5FAdyvzYs+yFqfe
Zcq/zhebLbogSO8X3txOVe8+ZGhEDfD+iz0ste1vSd4uUWv1Qxe6BW7MHZcYo8nqbBqijdTAPdVT
0URUHBSpWIJOTDDXpbLeNQQ30QhtfbNnm/sjJHR3MOONg5YSHrkehW+DVZQvKZc6YC3xnhMMqnCa
jb6bhN1WYdaD9D46sNU08NC7E4M97Yfadvxp9Kw9YI3s3Jd0Bq+sMtBEsPbQTRLgHZs7RIVF4yRv
6EWRQZkZ8QIX1sTXXSf2roQNDPxTyqjR6XMpLfY8lfhvojTYWXTx4ChYg809LNWEOxO/BdbyFsHo
EmFeXFAScyh0nwcEyL8BJjxxc1PTNv4i22IKl17+GB3xIGHrgLfQn8YCpHqMHfsAjTvZjU1BnuHe
M91XYHiCXFsq38Nc/oYRmNyUZB5AdMxIgZhPj1YZsqLLAt15BgCswn2qp1HeATXqnLs4i88OH5Ko
b3XuK+ZIH2BlGQrWsrCyDKwGGLqIU1ziOR09CAq5BLssZmT8UQpT3CQSrHjVSLhlw3IPYYdOd0KN
9ve+7uTdAL+/IC10fN+NZRNxIOZ9Hht5koajPCir5MbiDBZBy4S4OJvRJw1AOEifpXefw3YbXV9T
XTxTsIefYE+ZO/BoVwtai23B78fBc3z4IiB/fwnDPUht7qaWDqe5r4BcxfA6g2dZ+VNJoeY2ThKY
iluhQA04IBP8cIdUd3CLNjCIxLG/CLIx1fsKhLn93Ig5MvPI7uOkKP7YJcxNbKncU9zh+doeW+c4
iXLHsglqSjHCoDhBOctpgOuYSVnv4foxR8LNWvBV6biHWCuPCtnoneViQUMDhhV5sK0LShS8jrPn
9rtlskQIIg3Z2023hN4Iquu0NMlh6a32HUF2Fi6smF87+JO/jiI1j1bsZKHXpeWNtIbpgY5ZdtJj
lUVJTr8PS9M/eLKb9oo4ygITAyagvR3rc61TFF7poAIF/6dgaanwVS7+tNks3qgGj9SrabJLHNgb
eXYu92xKD6N0zo7l9jjtt8v9VNh877mUIIENenPuVJCdNl27J5PX+gIf0k95+T0hpQ2x0VCGBcGR
RxSq9AuseL9isLB93IZBvZd5Nzh+G+rbtZi/Lc6cvxEvsQC/tKD5axonJLUH3Dav9bFd2uaIrag7
OKqJS39qVNNAwMfFI+yPxe/KRqZdzAl7s6qM7Mt8XELXJs4utpfy6JXI+mrwmfdZky9wJhbWV0Ap
Ggrj5S49wPqiChOZXpYVB1VI46rDWBCGFTV3Xvp+SHem7t1XMzInqod++JahTvpcDrQ6qgSvIW0z
e+caSjq/NqD/O2UfDG7Hw2UY0gPV6JVjI/bShgHvuiwT3U8j/HOSHL0AKevicERDJ7bDeQQVrLxR
Fv4ddOj7NC3KQzx0FTa/xN5XHVC1Ip0B8Szjn8xWaKdxRiilu5ZhkZX6TC2C/2nM6FNKrQfMm9mv
XDcP7LwunmIzc8zT4juaL14YAVkbvtPFvuwTJL3wKX2QoihAnUv+q52Lcd9bceenufcLcL7YFzlU
rjWqQb4aeHOTtLjJJEUpf7YyeL3pDEt4NRkowzV9ZJXzE6H8Q1w3B3C3jQ9TuzS0ILD0kwEGg62Y
2VEgLbAn6I8M2wqxK6+zOJorVkasRXOkGFuy76wB0bPBgXo2efuYtgvfObElLgmMMYyzacF+IDtM
JOjq6pLvJ8msW46mrkDb3R7M+0tZJHuSJFvuWpyvo7S4cB0ztBa52CWCivQvI/wJgn7qHxJ1gT9X
HtDQtvgK1A80Q8J+k0PxnFbt3mmc9xKtSz7WMOy8djwiRFh+I57G4ZSI7+ncY/VNltrn/cB9KDJ6
2Hd6cjdhqwZDGdyFPvnlDlMB3i4mGgW1LoqV/Sezxy+e9J5YKr0D9HNwGWO3wBJhFwJ+6IwWu9xH
PPNctZY4qLyhh0riDUnJSvCcc/RCMtiFiQyUOy6Z/pYz8r0h+aW03pRBq+YqyHi3BMkCyjLc2bQ/
LN2PsZ9fVAvD7B6bZMR76QUp1/cx4S9M89dpEN8nNOdQTouDcoc50sWMJXCGBMmnjfW74V0Scpt/
VRVWMYmlFxack3zLOCMREMT1zhv4A5zFMLmc5pFz9ZIldh2C843tCMTeAGZJ0045The0o/suXThn
ZJ74NRuj/aWqCx+av3sI+bVfpmj37Tz5a4YCBV7yHWCFWPsR0I14ynKC4VdGZ3+a0KWksgaYvE67
sOV1H3Shf8MRokTbW9YdpmaiMP+o78DjMqFNAOVyWzH5JWBKvgZG+4gZkd0npKZ7mmkTSJr8yWf1
R6Qx90sJxSHuBCZm7dIDiOl9S8byIGrg/JxFfQcH8Ik7iBwnizVHF7tPgIxmE2HIvdUmVyH3hgWo
cvqY0C4PR6q8QHam90dpfsNewg7Q6oBIF80Qga458e0Jnr9DPTrh1GbAfFfDc+1YY0RNBzQV2mQP
BAS/A9YLxMIp++NquZwUPh6Y7NYOJZAlcMRUISWongtUp31vbKeIkPjbbOHaKPlaPie9DkBdQlO3
ZY3hwFUaUjYYGMm3P7hhOMM1oKR5qXcbo9IIV3sxRLhhD7fTIK2n7bfJVg9VAVlpu0xPju29k1a4
vuO5FRy7ESSLGUmoscW2MuX0gcbMnOrW6lAil73PdcqDUbLMn6sJNVK5vEMeaSI6Av9Uu3WD8Fr/
ye0WzZ88fqsYcXF5pnw2LCmg3QI427mbIk8VVbhwmfqpcl9tF/h9MmPrm7HeRFOHE4S2cFZWtKl+
J1rGEWGudYM1eDwwbBy7mqZeKFP21LlDE2oD+axh/fi7giQZ/MpODqGq8ANxkXdfR93eVHVt/LZo
rbByy+VMW/Nd6OUuzePe143Obhtjk6fCS6qnkWTkCcbUXaBzR/k5BRvBYcmdl/dFiCI1+sI6clxi
l90o2/6SZhXMG0YR+yYvoYhXPN+NssezG3LQCzisXdq9N0kFKlnTP9Up55FDUxgVMBHYRX8bFwh3
wBBiR7B5oX8ahucmp9Sf0uGHHmYDOmJH8X+VPIOUim7Ruf0hnPpurPoHWMvdL+li49gF6Xjqxl/K
sjOhkVNxzEb1LhKPYx/gbdjEKfZDnJSCrCPfBENDaQYsSGUw/wwSqNFkStfnkLrij+4dYU6OUt+E
Pq8xf6/r7m4qCCJKZSWRRdAaqXvlHGzSxyER1VNXZedpmGRYSwfwAXeEpe/cIURs4SwAw8yIpNYP
Wyuyq9vpfu4yExAFRJ1bdt1BNjTedQj1oLEZsdyWUxq0jlUHbl/ctsMAajxqVMa2k6OblcgduLGJ
nK74JZc6gRcHeExVljKsirTcDbHiIY4zpT+2lfLrOoNhwggm/1AuDpYgbPuEWTc1vCyiSRRTBJkm
AAFKZXvs0TpMJo6FBO4TIEjZLwSAOD8eXDwAkzHAqCWorg3Cl0I0qY9YDudhR71NqnxY+gqmlvEl
3LTn+9QZWUBAMwscAusKPhL9wNBvhKSoLQ4wVcDGNLo/ukKbMxAVc9AbOuzrATdUDIl3glfUsnM7
QPvzwoj97KUwfXZg+kGI9xonjQ2Of/HSV2jeNhUEdDnOqiiluvvJbdqwQELcpzUOYPCuEAF1aLz3
Sgr7v0bcGl1xVExQFpWZZD5PsGhmpb0zus4DI2ASiJYM6B6k08JJs3tFna27LyujX3NdpHv34n0D
0H/xgJzFECgbbgbV4Bisf7DoGyrShqyZ7AiQvSXMKdf7uUbH2pBm4x7wBRN1qZoiI2YZ8bk99Vb3
VGSwx5Bu+Yqq3kPei8XvzYAoAjHH0bOGl3GpnsRky2gcWuuhqKGB6+wag6QlrZ/k+QTuXkpgOFPD
bQVIfL/uCDZJUU5BDk0ArJmR90Ddn+znqm58Xnfjq2KLtatGjX0L0TwmGywjLBhkXUwB+r1N3cmf
1bzr53E+szT+BR/xMeovn7dUfXabuot8dpAWOtY4f8GVVdcRei7bUOZotcrgZyZhQB+6ef88Vg4D
5T9uvpCxTp+s0RMBbDCe5mWEl0SN4NvOCHC7rSC+JvN0gDFh62vUNwG5wsZYws4i5DR7T6f0ldu2
8bueet+GdnxoW9MH9WTTCLPtuYBhBYIcJCMU/Cv8PK3wg72jjuPsfkevzRIuCVqmLU8XOxiPsBuU
fz203jRJiIpJGQejVnF1yIVLHN9KcxQ5aq2Apig6EQcx2hpx1nTok556+wEWLstNXk/sPrXG/pYn
gGf5OMFCP62Yh0Fn9SDWwhp7sobQTGT6pgdPv8BfsYD2fyh38JjSd1bbJn5ZR32618T67lk15ldW
mptJ5HZQwhtuL2wcW2agfIN86qH+jRnINVOndsRdqjNlfb7PsZvs0imDnlu41V4mY7W3LeZGcFLL
wyH12jsp0x7nttwp/XyGh8ficLGjJLZDw0esdAgidqK9bGwoCQl/0Im3rxuYL4+9hcJp2pXIAdSw
BsoXlp5JAVPCrr+YS1ueOCksEMfcUlaAY/JlLybAQRV9dvBIjKMlX3CM6Wa4Is119p3kmcLcRwmT
J9DDKM9pzw7GfFi7VXJAp0W9d2ez7IYlH/aOTJBYS+O88yGnHQIW53aIDQpcCm3VjyJpsYVWvSif
J6/UyMPo5UbQXNwtCI2iGN6ZQQOJwQm1RPkoepjNkbyCDsyNq+/YfyAvGdmE1aBNkreJ5RS1LgH1
v2zG/TQzfRrKSxGnHjsORnbBDo2t+yN3G6A9Mpj83C5lXn5xSlmFJRP8kSKwu9HulEHHwEHRFJ2b
3TEC+zBq0v40GByPZzemv1PgXb6kYDwFXFySLZNwdi6mZaQt6WFh0kTveJ+KV6XVvMdCXoQkQ7LK
qUWCKGwpTzNwLnkwpE7twkelV6FTyWt6nI+FYMjGrnLjnh17EtjU+uwV8k4ly8ny7gjCNoGe+nL8
Fcv5TyyG5zJ9/qf88lqJPpgZIbhnmjOHfbHfNLOBt3ta+06RX4MRbKTh15LzIYPtYZwrFBy0tyuR
BlReEWJhRBbn+789xKqE1mmTW50F185FPzbewxgXSBg+fP7blxriR+nxVW3RHiXiJyNhaptY9wlD
2Z9lV1rnt17Mqq5omqSf0LtQn6f23nbvweT1SQuPxuKacdlG8UCsCiBZ1+KYudAaLQV3hNtI7iEF
Nfz+/MVs/fiqYuY1DjqjJUYqLXDIqLK9l8MniFz59a2qxKpMlloxdVEVlcesHcvvbSNJOFtaPHWD
qIlfIJmA017vXaO+bTzMWjEel1WOGoBuziP5DglL6IDlouef//Sm1mrxZV5kbeZ8OS0q94WC2H14
asf2SoVoY4B6lzf4V6VvkPkkvSZuzshOPmlObl32T/oIuDVdBu5fP10NyLhBNlKfnQzo98UW1K9h
Z3PfcuQy/+3dXD7IX5eIHV1Az8XqM+E4RSAgw1+l/vX5j2+9msu///3jolazI+hyKtVbMcIfD3HO
57+8NV5WU9dbJFLVUO2dgDp2wY9APQkHqi+qcq4IIbYusJq6HiNwfmnm5QTlDvA8SPuNCxwRrjVm
bP38avLq0S0h/WzYaUTrPFz9nPhtqq6ZH2y99tXcFXHZO2RAv4REpcr3WveelpP8t+LxWvE9dkhb
CuCrT7Z4Hxb4l8dIZcK7t6iuKZo23s1a6C0p60STxeP/cXZmPXLy3Bb+RUg2NtjcFjXS89zpG5TO
gA0YzGCmX39Wnau89aW6pFxEkaKoqAJjb2+v9axEym5vYAALe35jI7L5euj8Hf4S4rX676gsGpd6
RdSmh15wsoEgOHhkk/Wh+F5inNo3G42u0RWfPETHVUH5O00RohuEezcv93x4bLqI7kFSDF9wdkKe
BYd4YEQK90s/R+2tNjbdVDZfLkhr/o5LCsNTwyYdsP4xUMav0mNzL84WZO1txiCff8tmMWOchn31
u59lJlZZTotv7VIdV+DaPjscP+xDReWux+4GrYEZ3XoU/bz9pXvt9oCmlA+jjsYbn+fdN382ONaU
Df8Bzfvyo25CdDG+vuXH4ukva/ip132sLJUeStIk9Gs4hUpxVeXLbem8t8ljLzkC9QADd/84N5y6
33G4RBsBtD/OEyWijrr0I1PFu83kBW3HmaUxPJnVQlONlbDLlHiVuh6U7GCi1o8LYUh0m8ivzvYX
nv25F+FkkssGa7EFqkmSS8j60/FJRVnCffP8b0/lZIrrgXHvIuSwJHyctxZ753HE0kifGh5uCvIE
N/TX1/k7jAgv3MlkR2pslHM0JxOMTUD1ilmgh9QwHOOIdFnnCvb6ld+76XFG/buJCuPWkRu858Xr
zJYuYYrdFBr9C8/JWi1czbHoaxzi86VFMksavgpZU2SNKhgJ8aL+Dhvo+bXq6I1nsvnGtJ4qwVry
+rs+L8PPMCXihepu/o4YUDbFRS6jF4AAh13t6+hHtjA/v7BMnakwT72ZxLEy42TiiFT8gLks7uiv
Gdynkf9j8XHqoCxzITOHpFA0UyYFlEmxz/v5gr7m3Jc/qT4mqLjFTH3Id2i1svm3Tt9CpuwuJQ+d
G90nq9Ts8qEqAg+5mWog6ymT4F5niL/EaUO9+3rknbnEKTQgks51BrCABIkAcxzyAYDZoi/QUmna
C8vhuUuc7Bdnf0G2RNC6BMGZmybNmk2KGNRmKS9VCmfmzlNsQAe7JzT6EmTQXo8fcrbRDvbo8TNi
vXtwE2QigfIAcBpsr96/vm1n6odTx/rEAHpFgJVLyiUANwuq6DtKjbqw6zp3x06mz6oPi0gpThIJ
d8OmRmG+UZGXhBd95H9Hk2DJPJ03s1LIWaRzMs35babvOnT8Vt1SIN0UY6zlG6RTHCgiSBFbHPuu
xbnOd2KLCyPizPJwamPvjEWbB8c/ybj0OJpHemhbrwxkDhx9y8F+//oZnbuLJ3NqQOe6jmbnJ72P
6mQMVwR/e/9Gp8EtPHk5hStNAIGCnwhK185DY6Zj3s+vv/qZ4XVqhs+7tB/tiNIagoSnsEEz0l4S
2Z776OPd+mPDMfaWd55DUExbkN1I1A8NZPCFufzMHecn47bAbDLqAZ9dldADzRpKiU/mqguffm6y
PRmzkMp5s4kCPyE07beFwmFuZPzhjg4wLRkAQP71Z5ys+pNCi97mnZ8gbnRVVQ8OGaZaXfgV5+7/
yaiMJuEvFBqnZMZpDlqSq149fT1ozt39kwEJJJNfYmWgyQi138brwu8BdAvCE5fsmec6f6ckkEHy
ou2g/09qHIQNadZ9QGGSXSOBGNHUc5tVjzAxdeulzNvgWKSoxzGE+uLrn/d3LkuIzOT/jlw0ucvS
C+ohkVlX3JSzKcZViGC67axG93tAjvW696v+sSose0+XcH4L8jbcTHwoEmeE3DsKgL0iEd+gB1HE
QuHANRNeAeGqYT+//pZnBumpwVzn0B0NiGxEsjSOFHHUgZWOBgsy2oGUUJDpv3x9nb8Po+AU2hBA
RtUrf/QOCL77RbPpXZPy0ot27rNPpoi57aNqKeosqX2l4kAO+Y8sHMPXf/vmx6v+MQHxZhR5o8ss
6bIWQCeX85uFlO2Fncff739wCmfQYw9IEZr3BxSrfpz7+XPeObsGUPSAQ6YL5frf37SAn0wQZGwb
j9gqPXj8kYY3xD73wQXf2LnvfzI94G4QYpvAO1TEfPpw3O4hRm2B9AmLj3Spxfrrh3DuF5zMFbCW
S5JDEngw9W1QPpf0QYwXauIzH306SYSQPU1oC8lDOOh91L0BqgywfHThi5+pXCCS/O/wmbi3qE7X
+OZFyWCj6SPvocWykEMMK+19V6f8oJCR+lZXcoQQjBbhVbiQtStk9GaEHz7xJhguzElnntapgdCW
bMCpYasTiwUvL1A5ASMLLXJtvQul0pm7+f9T8R9vi7bQc+IQSCUh0CJR63Z0gHbM/lMLLzh1DuqQ
DEFfEpVEkHSb+nFpf5bikqnt72V5cOrlk1MKoWmaKuzHw2uIu6Es6psPmtU/yjS7n6i6dWZ++Ho8
n5myTg16YzqYRohZJ2T63rdvI+kuLNdn7v//zOeFXzMIzb2DK3FK/OCnN8306+vvfO6jj4Pqj0eb
DlMDvjmYOylkdGqBHKP0VwucJl9//JmxyY6X/ePjQwJyUT0DqESBD05xaB7RYUUKvrKXEpvP/YCT
mbw0Vb8sSI845KP3QNTwUbbBA8To/ziRnNR7gqeqnrVKD8hcOxx3W9CasF9WBhde3nNf/2QWh/FB
6KXMvAPD6dBEoLZCN7OIxD/e/5OZvMduYDDCeIcGUAsYLNFD5fVIkypr3LvolubCzzj3nE+mcl+M
AckELLNdDQ1gWVdk1abZO/iO+6Yw9t/moVM+SGBzbKb69NgRVt0qoPlVr9Dql1x8/NNwPWV/wNaB
3TnEcAeEVZZrsgy3S+VRCMyiB0+5S6X9mZt1igCBz76AXHJJDyFHd7WETqEkr5VEX0u1+69/yJlh
5Z+81iJSJpQ4TD5YgAOh0pggKmuhaPJc9v71Fc5MdqcMEAZdDg4ATZbAVQqdH41D/U8UtjA4BYAM
fZuOBBrupAv1VTeabUb0hcoswrzzvx3u4P+793/MRz4Vnc3ckCdFPVdAXreU4AqdeCozlr5YBztz
Sah57Yu0elCdNHf/drdOX3NzjGXN8ZOKjN9iMo8VHy4Ua+ce9ckr7knW5aJYsPz79/ooPmwKCGYv
hVqf+/STFxuEsQAgSaYTNUH9r1r8CWIHge7X9+XMx58yQEah2iF1WDIpdrkwCu3L5r7y7YW3QPz9
aZ+yP1qkpjd9O2ZJ30KgPpRoIk9zdo0k3hvWYI8IEay6MDWdGVinGBAYAW2tKIowv4jMEwWlMogr
v+y6TQpS2/2ivMlftVXZvCG80vxiOIj6t0YWnsh/11hVtUVUiQZjK3rSwZOp6wNz37X/iQSNCzfy
zIx1ygnJSl3aXFiduNQeNb6HaGy+M4VybQJd6N+GwslCHkUeA80GZaBpfi49jan7FOB+ff3h50bC
yTI+6t4zYYMfUEkEm4nhuu7NsrIQPNZtmcOjQi9Mi+cudPKiF8XUMgdTAygeQwe7UiRfuilHzk5J
2fOcCUjrw6qij1//LPn3AX5KbMgIhOUshwqMji5dOV5fs7A6dGb+9JjujoN960Xi3xLhg1MHPk5J
ZK6rDvMy73+y5VMhTXhV4uLkn9jhmFlOxkCNY00TTrzEURe/t7K/HmEOdLp5+fp2nVmzTo331vV+
3kToKRQShYlQ3FtnHJ7drz/973MZP7WS06kd6qJKdRJY6OVLiAw72LLoP376cQj8sXJVmIQnpfCo
VWf2cwHjj/NjuJL+6e3jp/FMiEZmqWwxz1eDt6f1sjVAj6o5u/+3e3MyRzHYcTKvQbXQYdUduwo5
9N9U9fn1h/99duKn9AwtRwS2M0zzdTq9ZH7v37ZzAePpopHR1lb5+uvL/H2K56cxTDjKT6sQRsIk
IPoNZqZ80+HKK6O9q4zJxwyp2YoL2PP4pWd+7oedzFpTHtYAmTiwFUlWlata9cM2C8Ofs5zodR74
l9SUf38vQOj479hS2LMWQ+6XSRDoegu3Qvqx1I35/vV9O9MtgR/nvx9vh4X4tJU6SVsM2fIjL/1r
CX8B/KwICCg+TP/sewhvnyxc327jcXcVlpdWx79PkfwUDCALqLYreJ4SH3VRBhV32dJY8/t6ua+J
WqdQhX/9M89c6H/4AIZCvDuB39Qx6J9hhFMrOCb5UXRTrHsCSRVROGVyBOvN11c80wrnpyJYKz1G
BosZx6oiStTioB13YrDrgUXZTUqQiWzVnNMV9YJ8gMWhaduVWPLwcOELsL/nXB1rwf8+WwHOT9EF
C0twiegbDGjzIxlH/QgfQYjAxKAwPwQNs3blNxzkDlm28uBHNcA+aDJat/UqQmGcbPvmpe4rQHUU
zZc1prrlASU5etaK5cF1l/mgSrvCXstJ0m5luA4c2MCie9JwrULoKIT5AcVpv5lKAVrlkoU+mpZD
uoOncvk0vTV3Bj5rpI5T6Lp5ZJFj1EdLvWZNqsZ1NHoTQrx99trDtrAxlZ+9jCxDYjAfmi1gQwi3
6kI/rirV72AcHmIhfbILSyZW0ZS326X15U/ROLLBQ6kgofZga2Mi1dddVy5XSJAYt305ZvDmzS2D
u2BEGCgPhufFGrMrqiyH0bRqY5nKINGSVT9aZc111i7kIyBFeK3bTDy6tAt/pTzMrhpsYn4bEJL2
Qjr/u9SWbpZokHGbA5JUWTPSWDR1s2EqDQEuibr0zsfqlMewP2VsBQ+Eu2llY+8hvCqQc9mP0S+O
Y7NbqbzfdQMnEfzd2arlYDD6eYhN6hy28WIH5OE2C6IDJHSQbwDgsx9O0gk2E7+c7uXiD7+QLi4T
V0bzoWUNXCtqAny2x+Zh13qdOnAeqNvCZiOUqoDrxkUQWDgb5tk8pEIWsY9To0eNjvNDwSr7wYMa
LDEKQOM0ur5cC4KAScStwqSAeIrPCAaqHlhg3sGRURwZaoCeVauiD8iGhBYgCTaaBrJAax78sBpi
WI+rNdgPVRfbVnX4x9nqHSUDYFRzurgXrx3dCyBv47plc3nAKO0cwhFr1qxMT5dN1zbzQ1/lQBNw
pX7qIiQHAowVYBZpPcZ48WEGA39KDfGCMf2uQa2IM/Bsi9iraHhHy3Q69LTuEukV5W0Alxjcra7C
gBFK45kbDa0S6+vKrgwKYh2Xfe2+d91Q72CrjoDzRGIufA5zl9/V2ahRVzYFKAgjZjipcE/hGQOL
JJaj6OLILxFOHrbjTRopMMbnvuKAEXipYZt0UuO8mahhsaSSY3LqCrEXIMc/L0Blf9ppgfI/69tf
LTbk1apqcdtWUR1ke5HXAE4GMELHM4UzHWSaIQV4BfiJzNXjlUJgxbOJJDCuRdne50BqdbA6Va3e
zkbZ772FhH9lit79hiqDINJTCrINipAnHE7CTURt+uQT8NGLNKs+dDYOMKXQb7B5VHf9YIZ94ZXB
wwx6832bpequnT2yZy1sTRO6XgfblfUWvu58XfVoWvOCBfuhBjKD286/00YRcFw07BqmV7uSDjOc
mlV4Ow3Bbhi9kmxTUwW3mgztT1lUI2zcQfoEtcCMdoGfbny5LDt8T/ltSbFkwgamb4zfzKulkjUS
GtQ66oc1HNEANPA6oXXvDSvuon6XsqG6SkNQ5WIFR120ZsMY3ZDI2c1AIOqycB2XyFDdSi3GrTRm
XKcAiANseGQir1rQbzckh0lLajj+tHa/aiqDPTw3v5soZJts7sy4TxvoI2EgYmj88XE/iiqA42Oo
5INy0r811OO/m3QqdjjImA5N6zcunjuBghsQh18RGCWvcmbuiqvcXGmo6EApaPJNj30f/FNzkcCj
ApMPGelNZRHMl81guVga+dkKSQ3+XZUWduuhftkHMG88Mj6TZx4wsodgHMiC3vbm3UtrnImlDo7D
sVw2JEP1tE3TKFiHRMIJCxPtCrq6LMmZz6+06byNg8YG0vwWUTnbaWxtvpox+3+juiQv0TQVN0r7
ajfJIX2D86+6USiSE4gsm1uLvLBkadCSd2mDQHeHrVGfEbsxRhW31quauOkEJCdk1u9WQm03hwwJ
Fuj4Xi9BBks6QnrDuJetXkPOARaBteV11nf6xjGCuYeklD0MfjTvw0I1OyBmoJ6zAoDAvsjXjuYd
7OOs/o5rigb2t6i4qVQZfETKKx4CngkMm3maNy1t8mdedrD2w7HVxS5vvERWjXuqc9oclGizrUlJ
sQ0ACIpr3kWv2cDNY4Np48EDcmXn4cO3Ipy8m9k32ZXuRpjnlMrhqxKif4PVIUer+dgqolx0P2Zo
qBMa5PIN2zmz5S7P3saxxFEW9mebKZvymy4c0yv0NOr9SEBgmNAYfYlKcPuyXoVJBQTir5RZfevz
Wn/jti4Sbxh9rKIZhS8soIdyVGzV8L7fh0Nlbp3K5+9V0ExbKOSbtRqBTZAgF3ywJu/7rWdn8OkC
S9KbHtKwDwV4zU6OuQdDcpaKX7kW7V6zJYpNSfPbqahgUbNAWD3QqY9u23qB8dPW2Sty+ai3b+FX
fJwmiyzHRQQfjg/L62iOVGRQimKjwujV1zxY1pqocVzrRuRJBhXDu+gXesxlAI8QHrkN/Kjdphi0
D3utFxycx9QuBYdXga3CyTYKi2U9Sv9nPiDHvDXo6bcyapIQSZI/0hbL3ShgKFxNnS5ABnBmKzJt
12HV4w54sON1ymLatzUEnkvpPy1ezWADmnr0KjO7xfZCvXGcNiaGmP6gEB21njvebAMBsw1njMbS
N4jDrPNlY1HN3C0T7qUcHRJa27q+GYENczBGB8W9Dny7hiCxBuFFgeig2maDBXDxVjhLRInQwNO8
wGEH1kikUnoN71O3GaHEvMITRsRh6mh3VevjOotqYr6jnYcZkoVjPIkpe4RGsF+nLqK4MW3UrtxA
5711BbmZ+2L8UXvpcgWFQnvlIyhkhaAme9PrDJQLghIy8P30vl/yCLyQEJbrH0Z3y07mdtqFnQ33
s2rCO05goVYedOdAU4DvMPMS00s27OuQwk/YioH+dFnR3RlS4t30Rx5BizJXWMy1e28CCKbGLCjK
TYfymcSUlOgKkhCp95CEP4pBmXIzTS2iuJpCdGv47OqNT2YwpFKsPGZiQQ0QiEJbZ9bw2sJr04/r
Phjt+8Dhf16lmLzgvwtqdt/NKDKDoMUEu4w9Fk3d1MvP1DXZrUEjEhJZYDChNM2xsnZwr23KUuvb
SKvCbmRKzQ4lVmtwLBSCDtB78xhdWRB4PKfjpkx9pK40QVx2wGOWtsqOhATlG4AugGfapvAvZFtr
UVUBAOFUBkO/8eO0ELBST4O+RRZAhE4hSX+aGVwJAbTZGmAk97BAAbCXM1229UIswAFs9u/qgOob
Bt7EZhH58Ob3PRBD4JvMoAuFBbnVGDAAC2HWf6/yUT5R0kYJmqDtc5YjyQp3IVc7qIr1une8uceX
FleOjFEFoJYWr8T3lnpjq0G/H+UTZB0GnoGCx/bgkQCWI8vF/uKOANNdUEt/wYEc3s7pUB9/P+KA
KMtRobc5p+CHdF2AdVSB9wCkJkBZMxqLzeCxDeMV2UVEVVcimmGrxXS47k2hEtTCvVlFGTAJfqHr
O4CRpzrOKWgeCJwYcTxaqgVHf3CNXpe6eI5Yxtd1RumdxzowdJi0AWpmx18yNcL7RugwoAIsHV8T
5ps7aJg9dBuxk1Cc+i0oCyKHhUHylx470qZyiYIeYo/8qegdemhbrGyTLw/ZZMV72YRTTKhgu3Yo
q9jWlX4UTV9fkUhN33AQttQrYQwgBVxPCCZbYKLV07z8RGUEPAzBbuCDF2P1bfLyHCx/rMJ3XsnY
Nenp/GjAlNqpgPqPOHQhiTJB3qyLEMJMBQgbbqYOQ6DEClim0ia/ZYPEY2qnPQvUTrCuvvWoJ+Hf
Lbqd53iKnmDXsse8F9lahX4PJ4ZX34hyWN4wGPgmw3uyZZ7u9wt4egl2WeEaNXUVS9t2WzC1pk2H
Ddu1g4V4zadZvI6wX94DFkvuNefDoYzGbN06Hay9qkBArj/6iSd0dlv7YNIaEoFqhu1EHNW+BaS1
nOFkhutxJaKQ7zNM8i/tWGa3hVnMI85jorU/8RnpqmAWYOJV26YCP2sp0uVVW+NfYbCnV0Xoonfs
5LMkCsJojeqigV4hbx9YOaCJDMxHkkc1GEve5OKyaZaD6pbsm1Be94RcKSjVI8bMHmQ3UNksnXZR
0NJPgfBbWJIjH3x7xCq1z4OuxivmQ1CIaiiMVgzxlBSo1q6PyYidaBmyJh7AbJArArVnvp5UERZx
Yd2wU7o1d1Ve0mvPStLE+WLonRyP9SLen9dgUnzrgWLxo69Y9ulAZUC3wM31q5U6S4iXww7M1CTc
BoMC8c6kre/0lFd7prwUlSeNRrNJB7TbsK8/bm/p0Kid6TAKdDRM85qAxB1Xja7wf5n7zDNbv4J4
YlGxSYdirqK6BSUzrZS3abEt+2lKMj1yU5X5rhNmaVDY1OwV42+BWTqo8xWL2imNBSbiBhtul8aN
1wPgM3gKfDjVHgCYc5h9RwtgFv6j7/oRyKBhqZPQivnQVNmICcBE3nU3W7BiZe3HEQ5534yt/JUv
mpatkNHRJnMFeTiYCXn9fTiSPSSmdMBAYcb1RRgA6ti33aoP3XJf8oXelyRisTO52Dq/AtJv1sPd
lOujKZVV9Qbr6fIdGDykrfY538OPCTQypfJ7h9kT3Tvnbstx6NGdTMd6G6kWoNwjCMjfSONhB2so
A3jOh08IRR+hTVw44X0yXUz1FpgKdUDTAiuyrxdYvwVgHOAWRdPyEZaIYgCiox22ASzYRTyg3UJW
JEQWOcJlapD8tIjHBeCQIWsCxB/ZIhmZIruhzs3eFnz+jiajXGG7ZvzVzBAjx0UO3/1Qmr2ruvkH
mxhExhMIh8hlpSV84UW2nhbZbFtHox3DJLBVogMKCcyGA+ZJNMGzCOLhssfA0rQD5MVfXLgn2RJi
icyBJELRWscqpP5aoJ0QOyWK+woUdLAoO+X5MetS9l1hlMaoausjXwlqDy6aQ+k1IFHkpFDXZVoO
eyCGyn1JfPfI5gbOt7FInyHxB0pr5GG1IXX4LidV74Tp8i0bBV2LyGc7tNYBIiKe6Q4K55FYnoqC
gx4FoFnVDBo4iay996ta74gu9WseGH5liyLf11nmXiMk94AWi1m6ntF/6odebIZxnBNLpnJCMhfX
a2wP9XVmfYlIPNWsTQ4z5Mh6+zsSPgLNB5XqbeFShk7dEao3ZWmBDsGQTShrZ3bDO+DbJzsw5N9g
VoSEc26+oXweHvwJZBkUuGBltnoob2zphrXRfrRx2LYfIiyOie6r7NBqRHlqOfAYoFckjEZR/emA
EoHkXefiuUkDdq/rkb8ATFShJRBgDu3qDNzRPFhX3C2/eIqjAWRKmfbawCW2R3nlbyPnFXu83dPa
Tt1wpQvm3lShQ7CfmUGNlDOB4zYo32Qv6ivdT+o27wC8CTIpngApAPEtXOQbqLvNbVhkWUJdqx9C
KuoPLxvp2xKIcA9nCC4/NMDstgjYWqH1tmxddax9FWA3zIEwhD3znL2K1oCF5OXmRSHe67kduf1c
hD8dxDAV+wVEqk2T8+AKyFP6iGz5YF2Osj1UDZAXJAenYABC75oFAb9tq1Ct4d1QdzRrlivfTJi0
oqa8leOEuqEus/IDr3R6O6O3vQYgCM6BJmyxHUeM9pVhi8D7U3bbNFN2U0RuQqNucdvBomosg/pX
aMsUCTbg7WbVxHa8EHxdwln9LcJeeuu1dfe7CLDuNq3XbI9ARWzapUvyfC7vWN4CUua0+/Qi5R7K
VsgrEsp5r0iKYmyZOXonQQSgF94X8hhVTt6x0tNJS2fRAXPZqi00R+JVLxEOk8QcPjZgC8VmNBzB
PqTHIY2ZlprEKnfpEwK8+99aVebRM015jy23iseC21cxEb1Hh9KPR0OHTYH+2zYd+m5nmjylK4ic
g4TrFpG8k7LpFS/rAXRLg/2PBlbxJkSu0040od77QYEbNyHcrpqMXZsM77ptDHZ9ZXVkHWZ9CMZG
QF6WgbcUMyOaXLEwTN4zWlR3cK7RK0MoSwhhY4xdnndQeCxbRm20t1OLM5sywHaVznjGS9hWh1BP
w82cihA1z5QNK0zjBNw8gjXINnKDXAHvpm2kOQwjRFnIuSHf6tmmcaCbcV2WmfnZ1GChAJlb8BfZ
hHIDKCL2AF1f3Vfzkt2jCUUQaUJslvhd70FjHKarY8MVgMbJwY+Q+4AqkiCn61Hl4i11tb2hU+7t
IB/uPaBUMr6i2aLWvh+p+boNJagE6IIgklRKsiONPtKIRiy+jSdnMGZwkoE3cVn54KR/sDCv3sYJ
ZfHU+NlHapR71mOUoRPn2RsH7wWGZ5ZuBhnSG5sP7gmrm8JOX5SHEa2Ya4HNcQt6X1MBvKqmCoVZ
5e/7oLYHBHNj5+6j6x2B5bkNJMXubyraTzKUKH4QDbhKK6OvvLGIHlNh1RMyjzK5kn7hnqq5ncgt
a22z6yOcYLk0BBCZh7T+NnFRPU8e3uu6bwwoKVUGUn1A7gM3qWcPh7d31uPRIRBgj0wBG2C4CND2
rooKjwQeCeRBjbumkwqqKhDnLHIuHls0cV/BnCWxNL57M96CR+4xvuxA+C5++R5Kaex55R69mu66
q1BfCafgdg2W+QFdahAYfTRwlrRIb7CX0ztfAneFbEu3a4vU/yxkuuyca9F0naU9TF2brrHjyh/z
ocmuMw9lKbQm0RqLt/eag+Vyr7VXbSc8b7Vj0oBFFnGBCdLZGiUrJG7hTUAwYvOW6nCDAld8yjp1
JVhbDiQ6IgS55yCAGuhLwKGj4MFeiZoXyKrSc3ZsQNpgV2IBDLeImAreA/B+LV7kARJoCtjcO02L
8FmzADLhfirzT3Qcg+94fNmLJBVwgFKV4s6PnNtjXPCXnHKOwwCr2Cvh04CcG6hmVhUjrymSLFeF
DVdhiEqPDVbW+y4fFAgLZLlRReVtmS0QM5765jfQI+FVVfBSr5GT2x26hfXZCu8x2wNCHT7XMpie
6qnNEgwl721wcGrD2S8QvQEbxoMMwU8O56n4mZHBjCu7SDBfvM7H7gauwRIknVbfR3Z033jtF3tE
bCFMM4vAz2GB2F447/r7QWlATk4yFyXBMUbHN3F+t6kDxOu24U8hg/SuaMIrNzaP2gfJDzvmaySI
vLM+xaBmP3mKureJlrevv8YZjQk50WRJGEdKwCtwpNmK56LK78q0QJdlgfs+YE9aXfI1//06/JR5
Yzs38EXi19bcxJH4gTkSGNEGBzRgMAl3QXlw7nj4lHuDXhLpp8pDu2xkLplQPCcDMuTv2rqacOpG
+21pZAkdVeQB0gVadg5sFkpgZfczVv1VGJho/y93lsujtONPkQXCSYpRKehPevg1RCObXcXnaA3O
JY6KRdqu24zNu68vduZ0Xx4H2R8Xs0vpzfWclwnh9S0qvpsqmt/QvgAHrrtwJn383v8rd+TyREAA
KpukKE3Q3DCdBiQdvExAPa3ecjqFl+SaZ3QRp/QcwEOmlIwMTV+/fUszfsgtuZHN/I4O2yvG6sEz
yw/ZkEtSu7+/hOCS/Pe+kaho5FCxMsGZIMSCy/dBDRfkoeceycmbBbV3JSHCLlBmMbrF6VMWR0T0
d2XN+kNfIFrg60d/7uReHO/lH8/eR3ibP6ArnqD9gE5y+pNQWQHOJq6p9OOJ1ygmg/zW6Am80KJ7
+PqyZ4bDKWAHR8t4o43MEtCYA4QOdw8zGFmwhtUX3uUzM8YpY8dvWBMw7uXH7iq6cH3TWXjDHAB/
uiFmXww4oKKNZW9f/55zlzs+xj/uYiO8UvvDkCXAxiFgbEAT+3sPMK8pqg3O3y78qHN37fjvf1xl
QdujKf2jzq0jiZvGB6L/j7MzWY5T2aLoFxEBJO2U6gs1liVbliaE7WvTd0nP179Vd+TLE1URnrqB
oskk85y992p+Wf18Y85ZeZ3txTTAF1hBNtCw1OnLO9cK2OdP7V/+9MX4t7U2Jr/T4XkIIcmHC4lr
AldSbEVax9+uP4S126P/9/ZkFdp/YfHdHoIH3Du5+gDM4vqhV4ajvRjpdMML0FMc2iVWuZm/5KRn
svDybGo918+w9uMXA95IlFSDysyI0KvvDnVVLxiCNznof8dWoWT337vjkKgRKoUdnqdAOYRWiEqz
G3+o6vjQSdLpr1/Fygy8TOIhWZSsbIHGaaJKnnOaVy3/1tQGGei2Nyh3BMjceKHWJq5lKI80DWKj
TVROkf4PChjcYGJDj3qjMV9GYX5PNeQlyjvQOG/Xr21leCwzaWxy7ePJYfT1zjg/dzOLBQrSs3q6
fviVF2AZQpNExRSTPkypKji35X1osFclxfH6wVfe32UCDfSGqS4pOJ/Vedy4sUD/wQpiflPCW5Lc
tZ+/GOBVB3/ASCbsbVWICMahivzSpdON37929MXQjodx1BXJ0XVX9XLNenDabwl7qut3Z+3oi9E9
WGU+IIWJzlX+HsbFsc6oT6s30itWPg3WYmDrRRINCWXsM0ACnVpMNw9bU/sSUKur3VuJjStucGMZ
XGIBWNDY4oizg1Tpceqm9KSXJl1DxsgjJmDl1FA73FAcJ5d6JC91nCb7Ta2RAHnaRRKiKak4jjph
tGGpq6fBopJDzniaeYkbWTfyiVaGkHlRLP7xAXOTOXXrWSMRG9AkEZkQGB7xE95azKzMPsvkE1A7
gqRYqr2pJk5aqCqXChLafZQ8rnij53mU03DQKYP91XtjLr76DfnP0tapARcG9TsSv+kRsXEWh+uH
X3lzzMvr+sfdqnKRJFpgBaeIakUUkpE54UjZDjHTdkyFKaj7/fUzrQwAc/Hlt3vyzYEbAuydnomk
8ebsFN1izK1MPctsFV2jD9PnTnCyQ+c+LLo90YTpTindZyVHwvd3F7CYH1pVLUu4HMGpb4p79Gch
MjL9qc/ILL1+go/fXHU5O0cjGz+1dBo/JeRyY3UoGSMtvbHw+vgWqcvZmUAqkdQT2LM6eHWGzzYK
nUZ9jtMbi+2Ph4VqLabmvmxmJ5zGxg/pRV5C//05lXe6Wj0DVj9XNMc8Vnv7MDS312/Wx68TOcb/
fXF7ESiTaXPCyPxFb9ibIn9IXv7u2Iu5WiAIQTkx8yAyCeoPGo323qJ4vH70j4ecupysp1SMpVUG
0s9IvHXhRaCkIa+JGK4fBtCt6ydZedzLuRqmQUCZoQjOkRwPOBzep5xWC5XBn0EmuxtXsvLCLqfa
kkm8NXq39hEAn20rukdp/FezhbqcZkMSBls7Dmp/1O8G5SvxhVV3w/a69qsvt+yPKQ9BaIlKmkNH
0SfN+nYTdGn/K/H//wIETKb/HllII5/TNkecnsXgkUa1dZ/LlFR6ry31+lOHFtef6Uwe+Jeq5s0j
hK+p1TEz1Zoe+nnc6m/0skV3byTY1D0042BHcrfCQhIiO528SU/yfyDhsMck0W7gv+jmQ6mpyD9U
s5jODcu73uvxgRzTMml92tX2xk5jm8Yp2rN8bsWzpsSk8dOzm89EdikUjqvYM/O5OzlszR4ETJXT
kDNDl0bR7NFBT+hCxCGrsZqDlIk3eaePrwL50n4aRPFA5Hf7koax8w26Ems9sBtudrTzcAAcY5Zb
OTrjq03c/rahuwviRzxaRvS5741xwyLiMzMHwdmxUHaNHUU7LlPZj5UbeVk5OB6932k7azI4chco
O49wxfD7Nvs6JP906oEU1ZFAM5Xq6l5VyO2eFYBqiqlESPJgkpn4rI6KXe2LKTtHEG8+x073yxQl
PIdweiBPbvDUiQl3pBG3mQsaCUbyVRnGZitjWYMeUZqDnkXvrgU3BHbJt1gLnFOaB+NGGyIa/RVR
PEJCKUG48qxh98A9mnhmBARY6vY9FlWU7impj3bnIFAKtFOPxgzbgsx3Uat+cQr1XUn4GcXU5Qcb
uRKsqGijllxgrDr2LjcQ/Udkke31pn5JxvCfrkp/u7K8003rRU204uBE6l3Xh1+AJB/wCyiwN6YK
6csoNjrOMqgmFkF84EbaMdA3IA/2c1sV5yTLCGOlMT+/qLFyoacGd4UoxEajcVu6CJIAMdHa6l5Q
xe+cFJ5ARIkrdv8x9fgpLwzQWOOl6R2HyrZrnIrUSYcqknlhWLFIh4O3H4LqiHkh2ESFOLfIw73A
HT4RDpofhqx4rmf4ejj7cDgoLpICtXtzkfUdHRshk5jPipo4+yINJxLeEbd0rXXMQkB39oWFXcJn
brJvblv4hmu9x3P8FmZVuq8Bq3mloKVst02x7aog2yLZf8hH7ZUexlc1T84o2HYlfuJd4gYHy4AO
0tCF35tQU4jt7cJtQ5bR1qZMtWnjeh9rgP2UBtWipWtQmoZE35q9+J6O7m9yyd5Mqg683OGPbLYe
K9eCk5TI+7Yt75An38s4ekQ9Z3l5Np6qYvT7XnxuYtcnk+/XKLMfuhOGJ1HVWHas9jMFxLvMSB51
I/tnzOQb7c077iGRgUZFihJLwSoR86kLumcX8Zs3orinqxfcmVX53SrtBzFb4baMy59I07SjbTQ8
PcctjrmQ5EhlwWtp8UKWM9Is9aLHSW06usBS3uICLvMFLiguWS9QtS5cSvsIqGUXdGa7U0L9h5pb
zzId0efTQ+usByQFd0ESFD9z+oc7q8qhDorhp4yLap/UaKoSVb2nMsDnLqIyo4+Cc2mq5Wmz85IX
EDqKOHmrMl6kMjZJ5Aik2MZtQ587BqvTi/dIG14QjR+CC/MpcfxYxefpOKZLP1wZTvDH4p3bpQlv
dovLpavGbZibu4t6p4V2FNvOa2MoJQ2xQniuNAN8a+4XmBkzIzdIvsMgiTagFNCG9AlzK5mbTykw
m53mqo4nkgswUg8v9CW/NIfMA5Gt80Y0gD2D8GuHKIJWlPWrl/qngULnFlBauGsuxArU1I+TPaKV
SvPXKm/uiRGIvFkH+VcN9hczMn7mWgfrLnDRfoS2vdcMVIuT7Rrboc/+CcRwMtFp7AChqXQOzaM2
E34EB3Qj58D9pKEf3g2h+phMw3ds1gVFCnQ+bVpFtGtnZQsn6twaKODs6tlmsb+Dq1565mCQhdap
F6tKtktzqFrKoJObkEz3iIcrr2joe6A6Lr2sb78pivxKWupnhGGfKh3pbOFC2IRRgrY6bwDRJPUL
4nHzoNriZzVOX0O0QLyVme3psbNVzPY9Qa1WGpWBMJKusJTOcyvkXjad9ElFvRNGd4+D93NalHeg
ZENKU9a0tUrjzejG12IS3I5KnGvTAYfTam/04dk21vzDMjFfpsB9L+rhPbDbE9xCF+2ojncj1t9g
/FSHcRre51CDhzMkzcUy0UNUC1EUW2e2DsQX9ztCqc9gpbJ9AA+bO8dFlab1WIryMbTKemOhDvSU
2gX+yuGxep2qmaBG1Unz7SQU9k16tit72/bisBh2zjj+ctyq2uksjb1ZHUEKUoqeqvYdb8HgdWP8
mw9OAZpu8Hu3MtgC9+pmdLGNgnWozPup6oJt0xqI/1CAHIg08afUoSVPXCgf241TRo+Kklp7OnJ4
/fRuT9f2twnrVXZswIvaPpY5ulle8k1QNOC31RfrIoiYR/3Mh+GukNLwclF+m+Y52ltGh4IqQA5j
EWJzVCegcIRVKLuWhcMhyotkoyiG6rUj3/BSAimcFeUHSUb9rmlA4OWjAbWrps9CCHG4CaIW2aOp
PhUhuNi8lDjHCuspKBKCAVS5ZUEUHvIWW84cNO2WD3X8bsxo9xM5jChRzGf2uro3Wjni+DK9vBjZ
nD6MQ9t9EpVq+ErL3S/tMX1MwFXxmWqOSdI8zJLEWcLOxpexn+6VCu1cboKbmjv9d9sEn43wYvOI
q3t1KB+Jqi7BFbWw1S8WDAuuZRNYPwphjSfd1Kp7/l7jXQC3XoY2GVNIE3cKtMKt1DS+zXrT7d3B
0J8qqs6P5NClO31Qgw3i/PK1k/m/H7BwW/fnocTdZGRQ1bE8kYzag6OKQKUaX+r2d47+2q6RshDu
4418LXsreepK01PtRvNCGSjnIQ1p9Q98zEX5nmK237g1jxRm7Uy/JBPBCwrgTRqOmzZo/+kchNfp
+FBU9a5Wx4MuW83LuxqOGpH0GMMf4hTd1xztCJl5CeXdwBI1U4eDqhTWZg4QfDnicCHQIeD4gbz2
mM0aRsDkk2jSc1roOzKKzxOq4kBC69MH9G7ykCAdVgG3zrXzzUDROkzyPRX1ZTBNG8eeLoH44ZZE
LC4ynKKNtJSDa88Oi7jwXod3E0L1yRT5ith/b5ThkQXKFmkNztV8a8bjriytt3iwnnLnZ8MUZmvx
p2xCjzhWqhfO6X0fdnezbipeGaQbs7OeyoTIwYnPMiEF7OOsL12HVsxULQA6M8pauvPsTO/Tyt1O
injXKC2SJdYIVpm/ohCdoQmxadJVPybtRRHIu7VmWwu+XkmrvkvWujmfpkbfxZXeEkhaP8M+3Idx
fjRAjG6xRwOKrHt/qKYz5rfIg0L7gg9qOzQNtqnCb1lcmQJmG75Fz3RKvkhGA5wwR4ti8Pnt4/Jo
9K+mfNV79c7oUWJFYKfaLKNCqU9I9FEC1mek6iUSGXNfJ3W2r2rX3jq1fhoxEB2sWnUOXdNoB7dR
7roijX4DBcvuc4ueYtljrXeT/L5L7HBvahfMT9AfLR3A9tzXmEmChnDr3ggJgsLRF2gKHpF2bPBc
Zl+k3e8xUjMuyuJ76g4URqjCx4lzPwekwRuRiq+PO9f22iX1/Bn1L/FFY/Y2CM3eBrn+XVzgIFMs
tyVcg01oiJrphhumG7W2n8SudPuNdIVEBBPGT4M6CRYWebaJyI7no84kXAtD7vSmLLdq1BK0VZUs
qyojfHPKoXmpxWRvLOR3Xi6r9nuBgvpRVXXnB+9leaowtPO2KuEp6vL5USAuuEswGd/BmE0Ooes0
TKlzDcwuakW8acYK0HLEinaER7FH3s/jxc4RiqNm2uYuClMghSGsvdgThVkFJ9SL1fe0GoFf6U2R
PDTaVOy7Ws9Mj09YfJdm6gwzD7EgUERVzrca+ys73GUe4ISRs8JRap/cqoWFWDjNg6mJ/EafSruU
QT7Y5i7zAMNGH6WBl8avqu6YM6FnTeVNuQUomNVFYj+gQT5k0ykLf5NPcKN+tXrWSznlj237RKoN
tQzKPAULR30mnwxZuEaGG4DTM20HBPUN2yB2mfajY5i3LnalWiMW1QK1Y/dWpmnkA7RylQ2J01pw
TPRJg9wYKfVr3Jn1dsCNEIPAmiWuwcwy3kJXA8sEaHGCTmnE/TFWleFctpryJqawb3d1bw0PTjyO
P6/Xe1bKYcsKaOjmqopaEl1+089bDZ3yZrLCX3YOJvv6GS718w+e+jJBOq5rOy5Gw0GuEn8Zwuk0
lvqnpu4yD4/lsaRoQLP9RsrTygtsLgpwGAAQ5wJr9huU/PHLMP6+fg1rd2nRJ7EvU4Zaau4ZAOOu
Ab1YyF95dUNOsfKmGJfS6B8vaDSOZje4Vu0X2ratIMJan5T4Vc1fTNps13//yn1ZJvfPc2O4o5IG
56BJ7uagfXVU5dv1Q69kG6jL0P4OU5Mie5hfLUNqN6D320Tb/Iv1xvbXE9hUp79KwFSXObpT2Zco
3XX3DCUh80I+JvYo7jMx3xgKl5H5wYtqXB7+H8/BNHNzGlLbPSdQKScE7mFVbwWiQ1t/vn6v1p70
5fH8cQbiJux0Cjrj7GrsVq2sfp/z/qUcLX8IkhCmNavjvziT7SxDNlW7gnIbOJo/zMG2RJqTgjuF
CB6aBlWW9MZw+/B6OMtijiuRdoYY2zR/HMZ7yIAx+9vslFrjAfHjZxer4I33d+1Ei0czp6OTsOZX
fUd9vOjLaG94kGxn860BeHb9ln04RriYxcNJ2Bpn1uBKv9SSu7JzjpHsbrTPP5wCObT473O/EL75
nabqdynKURMpC1UK0zdr7btIWOjUOFs3VWbc6KmsXcmixdFWcU8dsNW4Wzr5JtlBD5vX6zdp7UEs
JlhSMuemADHu11qNe9VARh7AiAZXfKxi7ZMibyWKrp1oMeMK7OFlgTfXz3vYlgMQEyiXLnp3NPK7
Okre0bxP++sX9fHjsZeRVLxZrtPLTPpiMn6X7VTubG385LrkT5Q2TmQy6doYBun1s334LbFt9/Ir
/pgECMhwFGkDAk5Eh1U8cuaTrdTKvRsMt6hWH78ApEb99xRjE3HrcldlmzWpDymExJNbqs32+gV8
OE9yAYtRP0ZBa2Zup/luUT33VRNuVCt+UvPo2TWnX9fPsXaTFgOePOhRxIWp+ZcsidDpnvNc/weB
/41P7toNuvz5H88gbIqqi7JB89Ny3g1RsNHGW+K+tV++GOtqQlFHmsyJSa2yGcOrNPwoeufGy7N2
7xdDW4/JPZgFL09R3itYpjINOGX+a+p+X7/vazdmOb4vcqsRy5ofNPqXMUju3M68Mb+u3ZjFiO5J
rulIjeWRtvpGn+rnNo0OXRzeyA5duTPLYKkKd1iFo65lz010r9eTu3occqv3s7xUjxGs4BuT+dqJ
luPXykzXrWXrq3FN+bbHN7iJArbOSjqijrL04cYWQr881P9bkNj2UlkeW+7QhnWh+f3Q5KdQApXf
TGkQkQVEuc0MjGZvOcr0myRD5SGZu5kIA1nD7Rra6JOweuPTpIc0JVJ2nGeSi4a9QmoM2dV5/1ha
8FY2oXsJU26NgTq1xLtseCGMpPDGy7ryxJeS9USGzWTP3KmUyklutiZcrOhRNLcS7f5V5H50gxaz
RIvo0XCAV/uBPUyjFzYxxbY2beJpGzQsdXAPyd+TI9IfhDkRT4SXkXYesLw7wO49iic5knpAJZI4
rO7sVJfSq7TvBxuLakMsmVdakbGJySy7H8gs+z5KJf3ekS/3oNjm+B5aBWWL2aa/mpld5atTgpMC
LX4JJ1vM9L+4u2crCOqTXWrkTamB9UQ6U/4VLHt+V6MX22pVm74a1N+PfdQwYcAi3xpZEu/6RNGp
VbhZfsi1/BVchumXzOx7var0w+iO5lniFiFwgc5OXg3uYeDC902sB5tpTmiNNG26EXpD1kBrIv8h
ZOlzPYtEIKBGQ5bPvX1f4HDEK6vqAOnbnKX7JKiNEkyUlE35FKeTsyMnBMVKGSWIYqvIzPBQVXlR
nYCbKffz0MRPNVbGgrxOKp+k0/Xy5/WpaOWrvBT+q5yxYblMES01jtIqN/NIOzsu6FMnpBdQIBul
N8bJ4frpPjZYMNoWE3ejJE7TkK/ij5jYeXM6o8S7rVvfrUsxpDHH/tAHqrrN6mn6B8iMugupme7U
vE/2c2mau8Zy56/Xf8zatS+m+WqSBXMlI79UqrN+qYV1SvsV0f3eERat5VKhoG5XfyNs4MoXk36j
2GqkDhdhQ0w/ibr5NN/K5F+bLBeTvhim2JBj3frDqNBJeZsSh/J3fXL0H9fv1MoHa2kR6FsNiBjB
eP4wBQ/kWUCwvMWvWDv0cqInU4/ota5lY1u/pbb+GSXDvLn+s1emxqUFwDKsKB9q1tGk/r8UqaV5
QTK+hlgWb8y9Kzd+CdvVUt3NMBe3vllZDibQpt8rhONtzWzoNnkjwxtf9bXzLKZg2WtGb+FV9HMz
fFJx+RLnRyBepjk/6cbdOMnKcFiK/207nNR5FprfJNjkXG+mbqim6T7Kx63mppsiu7GhXbuaxRxg
tKlJf7KXvlSn99apz5rrMuc00++ED/z1R792jsXYdnvdqcKR7mWtIaEfPKqRjvY75FNy/fhrN2sx
msnmCQBcO7UvZ2ujzOEmdb7lBiKRhlwK8Vs2fzdr2IuhfXGp0BnnFe4LffJKV3tTZvJkr1/Eythb
GgLgTOayBwLo9/Wj2X9l6XPjwB/vK3Fx/Hflb2Z2MtZ8dP2wab3cMU+V+1pHxCNYP7lB+7/79Yv9
lxqOcV11zHpGinqZGCm2SE73+frBV6aOpdS/rVycMGPf+rbZ6zS6q8ALK7OGGaImu+unWLv7i0Gd
NeR+C2USvmOHL23BcgYs4Zfrx9bWDn758z/2XnlmjuPcZMI39Cy/U+pY7GTYoRpSi2SX6f14lInW
HquQyL2yUYdPkZvbSKrQv5u0yr452PPPruuKGw9r5Y1YwgFDrRYhymzpj5oWby3LJTS6YQcx9M02
G8tXzc3frl/6ypUvC73VMOeOMxo6IzP5VAXVj8Ii0Pf6sdfeisXM1aOQSCSLO18pAh82BxE35U/L
FrdAY5di9AdL7aVs1tRU2riaNfmlM+wusNkm9NGAbVLxFWTDTg7kb6b1jfdv9R1ZzGFx3LY9IFXh
u1V5V3VTRQpdGRCjVqenuDR+KSRMBEbxC8XKvnfMH8RqDEgZaIOLLIk8za2fr9/Wlcl6qbmVcyjN
ZOCHTGPyqwngFKTGt7offtqtcaMWsfLklopbNytKIUVp+gQTezVMoWqCMVTfMg6vvd6LCS+xDHIK
rFb3MzV4wqn8lBXKj8K1TlNdbRqSz268gCufnaXwth3lUFu60flEu5z0VqBJG3y2T9/0sf5cD8Hr
GNQ3Fk8r42hpbehzS4mpA5J2qcFZYI9Mdl5yY6mx8sCXvoYgzZKyDS3DL8P+l3JpD4/WOWvbo5im
G0aTtVMsJsDCDkiUUSLTj7t8B+nOG+tub85sr27WGD82oNn2sq2nEqbRzop9EWSgo8iAq6mHikii
rq82Rql6WfLVsnVPcYsbz2TtovT/zuqkV5eJTe6Er844uEhFlUSxOs+6M+ylaF/+ajQu23vFbI+j
IRkqSTUhmCUuoBTx0Wxjssrd7uf1k6wMmGWvLCW7xCmzdPLjzPT1YGDTnHy3JoKCZfBcl86N7+DK
DVu2zVoSXQKkAFSMCKbZOkhcvLJ2x50DsHAXCzs/XL+cj/vftr1sm5l6XrXZVLJ4dpvqkKvFvJWW
VF913ARbNwBFqY5SPyWZwL5jId9u1YmA7DESNxYsK8N12VeLKUYUgJw0f9KdLSYbzHHqrc/Syqyz
xNha0zDhLLNVH03kk1q7JOfG5yKQnwc7PrSZ83tSpxt1v5V52hD/fcPBUgaSD+Dso117nPKeuNP4
RMHkxl1a+cAaiwFUqrqQBX4zP3DAOSUqbaKauK062qVlhExCVQu0X8FF7ye211+NtZu3+MqaTTbq
rcEVTZ0W3Met6xDV69Tf4jFMkHwhwdpZJD8Wm2CEMXVjoli7jYttQ9QRIl9j8PMJ5Om2JhqAjZSB
9caaT7vlv105x1LHkqPtIZhK7/woZIOVuO1DEsTJJo3rG1+JlVd6qWSxyliDHCsvCVbOOYu0hzxD
y3/9qaz9+Mu89Mf6OHUIiJhIsjuX1T+KjjTOOan6LavY2sEvs9EfB1dSJGUOWDUyZqqNoPYb5t22
z39c/+lrt+Vy1j+O3sX2gFrOHvw47H4R4ONf6Ng33pu1Y1/+/I9jVxQWw0ZxA4S3afUwN8O8U1SQ
vdd/+dosKRaju7FElBHSGPum7QQHp9P1LV1Bld15IT0ZazElwWyIv7izJPRRNP1Boei/7aUcbkwA
K98dsZgAyHIyo2gmZbrufrRW64WaQnJTTkU+JKe5212/0JUxLxZjXgyFWaaRmfoi7R4EpiAbnZHX
yrLzZsIEmffbV5V27o2Xee10i9E+je5sSLcLzrP73W2f9QYup6XvXEI7tSx8KppbVY+VF/v/oIeJ
XQoH5fNZQpSeGvUptqxPTqvcWt6ufK6XzEOlNx3bMFgXFplySqzuS5wZ5yFXtmo739gerp1iMfD1
CpqfdNrUz4Bdz7nhqTFY9iTb1tmtzcDKIFoCD3VnVAINV7Avaww+Q5uXr0GiOf9cf7fWjr4Y/rnW
tMSU6c7Z1lsJRFH71ov21/Vjr3wel7RD6RYmkNox94OJXEETVu1zpuvRT8vBYqZeElLdxJLwaipU
pOVAHNv1835sXidHYTEx2EOVzknXj77eEQ7UaNI9TZYxvWRmEyHdbCW2tqjZk7ZT3DmZqe3RcSh7
ze5ssqyi/OBSW9hbpiMGj6S85ki+bb4rQr3fqEUR/uW8/m8L8Y/ZsYsQLxGJaPjM7bg55ODNrfkp
INn576ZffTFvdHOYK01L/AOpzOGnHi/HdnTjYX/9Lv+7S/ygvKAv5gmMPYmey3j0tWEWOKAszOp1
hto3y0bxzaScjOw8Hg9ZLPWdZhL9vnEACR2VOQh3tRhU4ta/mqTUemxBPdkLY5P9TiYDklKQTrtq
Il0YoXQc7fQC/X+PkIVsxwyJu2upn2UjWr8LZbcbyfoLxv5hCGfCntus/ZEG9FXzqS+2qlSyk0zb
+Th0SteRelpV38LY0N66OE2eQsc079DCGSeZDOnrmASkpZu4mb2skNZBd/BzjCMv0S7CT3dnkedq
U8m2uqcc+fyphw+CCMhSg28UP9x9mzjK41wGlXpj5l8ZnUsREtwOhKgOpmqFRNeuyU7OGN/4dP1L
OPzg8S0BlQKIGMrqavIrpZ42EHpOM3HtWSC2lW7Coim+ClTrcxc8jU7+LMQkPTKQWgBEAvuPnfHE
ytfrr9LKLLqkWRJAqisTKrtzZh8rzG9KCv/tUQcec/34/844H13rYpq2VBFWRHfXvhjIUpKZrX2K
JZHHeqRFX63KMN7T1DF2A4P/YjOwN2pU9Q+qQ0S0NNw59moJtzupImWj2ArB2eRte+ZE3KPUKrm1
YEAfg6E2H5w+GU4ymrqtkbBQ9+KgUG70OdaanUsa5jjMqQYkSjnnE7agptn3c4JzVOgbGJbbJK7P
I41iW+/JKmb5EVn8kE+NUv24fhNX1jpLUmYH6Z00uzrzZwz/GTmbm0ztjraOl+BiL2SvY96Yt9Ze
h8to+GNilNGMoyqhEEL62tvY5p+mwjiHA1leZurIG+/E2kkW34iKNOp8wMrq29ovQdRhbW8S6C79
y/W7tbK2+Vd5+8c1aGavTrNwBl/GWb+zuhKL6YXeYUXj89+dYTG7231eNMM4uOeeQRM8pePzbP7l
eFzM7MGoOLZIq+AcZvo5S8nwZ0WT9E+1dmPyWXmX1MuK4Y+7ExauOdqC/VKhl8+hEv2jFD15ql+B
/jBR67cWzmvT52WF+8dpOjuu6cpzGnBk+r3mxjPeLtyl1x+A/i9F8INpZanYrRKrIK08SHytszSc
vlOzLZ1AbNh1hE9jYn52pkn1iJj9EhgYsqDyVRhF9eKg61VwcPEN3AHYwYyr4M06otF8hUspNpFQ
vo70gSnHoo3JUtxAxQSre8aAzj/PQAtO5jYMAB0l1JxNQz6VAHhY4maRH8Ba2NKm1qlHmxd9DQHj
SZaSCdD/MICObszENcnvVKttWrfZZkiEhaXTzLZdUpRY9lvJ/9dVNcLQrVs7/hGEphbsQtI7v2ar
IjAJg3O2KbE8enOkFeSXyXqrTxi6x8iddhgDEdtPU4KpH2xwRgLBIVHk71y9+AfAh2AELQjXFU2+
Ce2Ll1l1iavorT7fRFAWUMf14/A5dxvz86goSk4OPgnd3gBgI9tMyiCOZl6mpofbcfrSpE0OS6ih
qESi9IzOv81gvGHEU8xH7HSi9Urd5AsurWR4MeLQJUaa4NS3dCoQNnRmTLy5DZU3SlLwFMVUswzI
rHfZth1+qS4etuIiX2ndBq5WqnoGSZr7UhcQndgpb4e26V4IQ7M8t6ovORNQV/K8HcEYWHbZHAE+
CZtvdzi8pR0WvyxRiQ/McwIRqCbG35rYVO81o7V8mWEMu6Rgt/CUSN4GyDn87OxBHpTGHY+GaZmH
qJ6iEz4P+5hks9z1LgpR4g/GE925+dRE0obuUQYPAEJVKsd1YjV3ZoOTrTXExGpW9MqFsVThr5+m
J+YmVCo4U0jqb8p9bzaYDhtB3gNoNjN33E1m1jDQQ6paYsRbqnaBvAsyt952ZqpvFPzA+OrjHq2N
JhT1YMa9tI6xY0GflrkxwR4rQ1y4rgYFew+Bxk33mq64OeuNILsLyOE/zajx6i0hCdarPRTRIXLI
2gscg+DvtnN3VZWCLyDzivzl2BI/yHEujiRIZU/mXJb8/SyqUw6XpMfiHNPnimBrDCMBywHNtWer
G9sntgLOQzfnYAn0TBxl72K6K/Se1NcMH5P4qk258eSKVgfCp5mRXzN09hioMcERI2420vEs13E/
m2Q+/9Tqjih67LXBJm/Nn1YxJ3cX1s1pUHl9L+7c/jEIpMTATrhrZGNDJLI92lUwA75qRDNDjwRX
eLZ7kewHKngvY5VqXyXt0je7n2bDa2jU7yJ6TO2uIU/6REyHOAAFwtmoB9n81cmRkhqwo8BEZRF2
cxVvnTHpOCHHAB7S2D05MylVwCpyEI+kNGBUR/fYoUUNdxiYxFepFNkRLzBxdxohylMEmyRJ0/eQ
7Y5ZOZhvVekN9UQIQIyeyTGU9hBfGBRSR2tYjlFz0hHUwWS3nQ2NBHPLPhInuV69RCkcHLRDtpdM
6X0A0+AgKyvxGMRf3MgR5ygw601UQvZCWAefUCF5oY+pacXZKzdl+JIqhPtrjN3taE/fohC2UN4R
6B+P/+PsOpYk1ZXoFxGBE4gtRfm20342RI9pCY9wEvr6d2pWfXlFEVHL23cCFUJKpTKPoW9AMZeh
6lPzV18J8zWwAZf3oJlu+BVorqCzh7DpgXkPQupGlllxAAmVQV0clgcUjM3VkArxKPXQfNFsxP/1
M3ZzMg5FpOyz98snw1wrx7T/e/C0rOnA3kFlAypzm0HAkygubwxTHapRvzObw9Enfw2gY9DgenZd
1jRVcO6pg4ayqQ1I8t235rsrxHZI/5KULNz3/t1Lz512k6wgyRGiYeeQHh1TxLcgd0DLZqgLE8oS
XG+dHhR++BPELxoRMYcug4lA2AXJfWOQYd+Ugwbf0yveyyQuDqD3iij95xt0UqOBd2xd7J0hSH+o
tqq3ad7zVQcRloUPcj4b86ZCvrBpkPkwSnpwQVEmzY2R35ny9+WPfT6RRO3iv9/ayTo4oik3OHhG
g/PfHOsVDhC4SxYOwzaqc2chYz2fzXhTCefBZAMVUtMDJQL1ZZ6MTxzKN/vLrzE3RadRv+VKUE1t
R8JgjIg6uYIiNPiuhZ3/KY0r6QFT4lHmGTBfSwC3jmGlBfGQdV49wbh+e/nnn/8Kvnl6rW8/v3Rh
CJIXOWqkXK288kcNu+oxDpXMFwY4Pz/+lGoUBJ3p9okHQ8G22ZWWUgDvtL9rohayyfMpsTcltLRQ
GrAh1AaxA8cOze5PNgDp+1ny98xbWkD/Vsr/72CcWP+dJOZYpW04eQnTXgXHlVbWL91AmnVXVR3S
JC3zQxyMYhe7NntOLEk3eWz0qya2UZrpK2ef9VBXNjwlod7f5vcETqW3zAL+OmISSoKmafpmqKiU
H8i87E1Wg6G1hdZ9BdUQiEncwc7BeHZ5o2/qwGpgyIsUMgDmHDBsX2/aDvYbrurUxhVNdgfdrvGp
kHBhXgUaQkncN82128u3bszsp6GXCRC+Zg8VOine4dNjBCGXlEKKpC4R8isc5Dc2E+o+JjJb950w
4XxnBIdWB+qX8kY3WQUOsW5qzQJgYtC+Y4b7QSGfswsK3ryR3vQOgbbVwe9zf11xFL4h6mSuixYN
ymCUyV5CWSqUeRUDgQ1lC26ObAfByHIrLFnvk1YbOwNlsg7ugXBBhfexd+N6TrdDT9BfcxQmb9yc
wRYR6jIwHHAaifko4A29dXMKAT03s28plO+uYwF5U7h02mqrxidSx97OPpEPH8sOGByYKcPio3y9
vBFnotSUx9SXyk9sHy02PXrFKq6I/Wh2drK7/PTzuxDWuv9dwaLnpQsWf3akg01WI4RrIs8lX5mG
bsZ1I0wCSZPA2gBsFHTbfBVlrblK679OulTznSlNe8EkzNou011qw0Va3yPB4g/ydfy0RShukxf1
aPy03+m7fO4eu1sgoxcu2+dDoxdMKh1OoQBZqHJwcNPux2jYt64x3kD85S21+EJvde6zTPKdSrjt
UHkmjqZTzxZm20dix/2674uF6Dg3wOSQHbI2sFSCAzyO30wywAGujlgmrztZg0lmUzWNlUkBmRN4
cZ6UX+CVagYive7pU5bTGAsS13UFIrplr1hGQ46iwOXFOvNp6SSgV73dQfIJ0zIifNDkFvbaW4rS
bMLJwggzqaw3JTRJCBhJ6IGgEuznbpQkyZcv4c7Y+L9Zxd7z0nxirDwyNn7Ad33pg8y912Sbwz4J
ygYeggiFIzFEy4y7CqFr5XABDzAp24WUeebMpZPvzlITjkSydo8xtLEyK39s6Xhbneg1o9yPOt9c
/kozi3fKdzBT7tOuw9tUAKiPr06BGoX7dN2zJysgaCQssHA1PxS0WNWjXqfKDYV4u/z0mWA+pTyU
ahzq0kB3UBT5be/Zv9JMLXD/5iZl8onLk3ebWRX00A7WLrNtK/TjMoiKsVvaHHMjnP7+LSUcFLOo
51juEUIhO9vja5cP285foprMPX4SybvacrjlYG6SdJ/CFzb/q43rkHmA/P73p9tmoqyMpxQGKmb8
w6NMH4QfOzeQyYN5bSqvUo71gR787zjI8CrghhC3oUuqwzZBASoPCgJ3ruFvDBfS61bRJHizrldw
A2voAbp3a88dHoNUXXdrmRIa2KgH1dsIgAzFeycP7p042Zt+tr78y2e+8ZTSAOtWTZGl9UfcZgt4
fQIDJ0gB1GdKHy6PMBOCptyGsQ5E1sGY8mDX1W+UiaAk8lRA4MazCsh0+e328jBzL3Ia/tte4LbP
YbKFYZjdbXWQPlVVvWtHuQCPnXuLyWbOuq5ohIVjP3e+DNwYBo2qbidgw/npxEsMh7lBTu/27R1g
7SxynxbAJBaBB51S/kfCX2iVWGSXGqi3DjJ+uW62Jlu7LOxiKBN3OA7+n4Y+t+VPvtQ0sObeYrK1
LU9aDZRI8ex3NKmbj+ANPVWjCL0bZwzjsL4zn9XPp/qRQmVy4YyYieJTHoAPPrEsBgwJg2eAVL6E
v5Arz73LZGOPqdk4iYsWcmZ128CIIetaMsj6FfEvODUn0GYzlhB2p/PszNV1CuofPaK9Jvf6Y94C
fZ2BRRvKE/ba9+sDKlNtaDsxoPhquC5mTRH+RtxUAtKv49GDEOoDF7W3BSI//7q8wGYmbiqm3TCj
qd2Es+NYfvnQCYZmZxi3JMzzVzR2r7srTdH9eSKhgGmgi+fW+p/Gr4X8s6s/L7/CzKKaAvqZQ/sq
8d306DFUjivvwRn44+VHz83OZKMbWneZ4cSQBehSuCqXeqtwOjUtSAOOXz1qVi201Ofe4fT3bxHF
8AoHjQamjpqSYZs2pNyjGt78ufwac0+f7HTNG1PDjBnzb6NknRTDHap1aXT54TMBfarQpRwjb6lb
Z0cOVd+mBJWs+Q2a1kLWP/fTJxs7roMYst3wuIcJNHx1GV1Ds7FYX/fTJ1k3rGBheAPfjiOE90Ph
w7+5bFclWwh2pyPnTKCYErYw6WCYgEdxKIK7MbgZspOw8GOZ/7rqx0+ZBpBABZuBGVBGi3+NkIZu
bI0O7XXrccovUNCJTuBpEhwIzAkBN1nD5ShbXf7hc/MyOaJJoEYyQi334A4v0GcPwQBb5d5dhSL+
dQNMd62sSedaJD70ubWJfagexCbELtr2LYgzsrB2Zo6B/+MOdK7BreJUA+/iYZVTrVGThF5fJn5C
hfq5NIYHu23eLr/RzC6YsgfQpyRcIlAfLc/d5KrYWtq78ktPEu8UguxZGZTA/tllRE+3d9Tel3Cv
M7HBnezeuqc6rb02PsDD+iYZYXnMOGtDcMu3103MZAdnFVxhCY/jAxg87/AjP9bKXpiYGVC3N+UB
5B4ROhsDegBi8HlorU+TO7te0d+G2VQQmDag4zrUe1paX6fqR5T4S7XFszvEs6biFU5OWGm4w3Bs
sp928Zp0I2RHt0Px4/KknV26ePzkOCBxMqJFlsaHQqfbgRtxaDbtQQ3iBj4EGiocuLhLlX1cHu08
WgzDTVZYlbpl4Oj29DZwEvXFAM0YJ0BrP3/yanNcD5X/YSXOKwv8HdP2bVLwU91IwYpALbDNT2ie
/wvFnjWtezSZ4wJxK7tjw6p0wywUVGH97nwwJ6nuOrQGD4J1cNxNzKJ7Mrz4Oocga2oGORoe5GE1
ZrpMyi1UAVa2Zd7DiXqXBclCHDq7xfBqp9TlW+ageM61YwOS3/dcZWHjxnD0Jn1xK1t3iaw/sx7/
Tw5iTJOi4fAlNqErHspS3fAkeOUysaCUAxjj5YUyN8rpDb+9CWwo0N4RGveR1n6yTQXujRHcct7e
DSNdyBXnZusUYL+N4SlgVwqI10BGiq1HUPYZeIy1s5StzL3CJN7ZZSU1SBjdUZUUqBeaq3Jd1aRH
UaDhTwWUkR8vz9U/Xse5FT0JfNRBtTAdweOP6zgFArQFhMkf4bzW2pKsuA/o1FB2Pjh5JVpeWZm0
W8YFW2dMpBG3a2sXsKo92gHRkTEE8XpsOnIANDl+Fj2RMC7nYpWZtsA/Ltj+5Fd9Mow4iUPXxQa2
TsFex8S/NU2sN/Dxk3uYg1ghZyPk00vBVpwEfy+/69nDz7P+r/QBRiFwXJ08mjA5N/8G3F5IROYe
fIqP3xZD3DXKyy08uBA/YKkYgN163S+e7MkSGuGQ1Svxi8Vdwb4cuqTEOrN8p+oNyIbz0uM0AE8l
jTpqhDIeoAq/1JWbe/zp798mpDEcmqA1C31GD7kAlPUz3kMLbWm+Z3bH1AxMyLyBMwsF7y3XhwFo
i2MnVPtFaN7fkoLX0eXZn3uLyfFmJxlLfSrhos6aR4sE27rkzyL31pcfP3eeTYsYw+iNXmKaHVij
JrB/rtFSWGGUNTq00t9aEBqNmn7gEJbvyzvfGtIHe/A1LDsq47FJCb318qp/vfxj5t51EnCwIWEi
RGOI8kM2PEan3k/qV8MeFkRz577YJMoUSdb1dpV3xyoLVlBFRnl/q6x7AtDl5d8/swWnxQ0BMgzx
zAxyJGMO7GTTQKnOTvjT5af/41ediZLT6oYzZqJFkIQj1Vpvmv2wT47VwTl68hbE5eKFRiLyQlhJ
7Ie78Um9DC/uL1if1n/ZvbGP168LH+m07c/9ikk4kAB9WgT0pmPLAaI1fhWURzUEZGTyiyw7KM98
q2kZhFIRu4YHGXtDSbVq3Mxd68QywcR1YCeRccdKVwOceFd93JWbTlf+JgEJ+VdiW+wEW+TbUtXA
P2mSP7Ea7ETD8a1dATr0qpEDUMSayBcL94W19IbutuoLa2WnTEWDJ5x957fGrgad+o6bfXNv58Ay
xoxzFXFllV8E5K771vbSHTS2h9tCB7DftKmR4Jv7dRQ3nrexqsSBf1UX2cVbagYyiFg3VHs/s8XG
0U57Y48Kav9xxROQYmCHHJamLl5hI87v4X5TbrMObEvq5cG6ODmCWfBAeWCJ2d+jFyzowoo9v+PM
aYfWGCnoWB5KQm5wJ/rIY+vSuypwmdP2bJmP4KlCqu1YpvWqggkKM4yVmb9f3gzn+6dogU+OO93Z
Dh8945/RUsIi7Q0QqyljCG/rJDF3uqz0p+s42TvvbSNyeAv3FFsUSxM3t9VPE/rtcKmaorfsDppi
tvvREyib6iW84XnBF88ipyG/PTrNm8DPiY8N5vTwcrCo+a5YX9yBreFFhkEgjz+mDjw0iL/OAVyO
qjg2orLXYwgEkX5RVppsrbZaqp7MbfjJCVSkZTeKGCfEWHpw2dMuvw3axrgXpCw2HisAnuUwLrj8
XefmdXK9ShoHmUaOwZyu3qXEeydxocPLz7b+3dTPxa7JAVMIm1mZm/TIMxt+NGoW3zgxctlOMfIO
bUd9LIGT33eE4Z7qmu4rRETbXzSHiyLEAN0aYHlYMHUhvJX629ihLJLMi2+E6CSEmJWK3AKgVB+H
2LEPMhMeJZzBzklbA4wMY3ozdKCzw7mlrR+8pKPrtBPiN0yHkasZ5iD3CoIHaxPpbihNQ92k3Wjc
lCOEfVhWsQdLNd0j7O38B90T82epdDZEIoHZXagsg0akq8YPXgXNA2SvocEoKvnKbcuHQSJaI28V
GpIrGAuZW61lI0IDsPYdkwxq64rCps6FJ8Wd4HW946pSnwDc909tygOYRQj+MCLnh0cDlDxx60iP
eczK+3jsaFgCnI5njfFtZTfxiolBtQBiO35Y95kflmWabQtBkhUfm8+S1e1jUkpr7Ve0/nQHIdYx
xJ83gFAlULzq4m2J0/mB1p1xVFR0O9jFuvt+cOoV5rsFN8rKNqrT7hsXnH1Cko7uGwagXKMYWMJQ
ANu0A0pwloybzdiYJ/sgXkXoWEuYyuDQAJpUPidg4awqmIUg5rv4ntIO0rW09QhzKzip2H5N1mlc
50+AzxarkaBxyDy/wMBGuu9TtwUAq4FLc2EnLzy2KhAGHPshSHx748eKRiVkg9e5Aesqxxze4UoF
u0q4YEWwLYPoKvfaB1PBPS9VPL2XVhGsKcuLKI5hL0nT/qeksruHyWAbWqJy/tCmyt+7LBZ/QIsW
wLuPPYDbQb+UtsxUUKaiJIZohG8oPhw9pBBhL9dar/U6uV/UsJobYBLREDcK2Qw4zLkJccRh3CaJ
2BXw+9mOg0+iFHhAIdVClne+E+hZ/1de9OqxBRIMzWUXaGfiVlmUomy6d4TgMB0b6o3VKnPdBR17
7vw+3ureLR/8RNmwdQMDJLaQceTSLlbA+uv10HO5SQy2pNR7/si1/sHAv4X3GoJcqW11KD/AUXEL
T08F26xcEBJqQPCXwFEzo0yV3Moh4CxoW3lEGyYcAIyvs5Bkfy4H0pnkbNoLsBrecBfKCMeSpKee
4Uomd0zxiGYLIJaZ092atgMQieB/iUv80RU2bGsT/dH3HXiX9YZb/h4eSxAfk5FRWAe4ES4MOnPO
TbsEFW9GGCLjSHeqTN36Vp4BH5vADcyH9yhYTe46BRvo87opPE3tt1VAuKAQbzu5y4IntHaLLn4i
jFtASBkfJ3259eVhZpbBVEkH6OFsFBTvxINTGcc/6I68x2mx8BZzUzY5TyEUkja2U6OjCLYujo7N
0EJyW1WwofrLl0AQc9Fjcm1rO6B2ytOGQUGoB68udaM2SLaEuA8JcMbwc5SftW98XZ6xmQRkWid3
uE0bWK9itO63sh6per383Jk9M5XJ6Q0G69sA9/hWo+qY2sN+HMTR1uqT9cM1qB3PciZXM4uxDJIc
0HlXJwtUIw39GvwlWDZcfgX7X/Q4kz85k1Xrpo4AlQHC8qJwdzC2jIL8preLDXHhIFzC1bhcW/ym
FB9Oso7z3zWIuQlM54Ahhw2m2FXxzk2QEhTPVR8BEb916HOW5ttCvWVJtVa0jgbxlg78AN7cznG3
bUNu5PAUQ+LayyKftmGTf3JxqD0vbOJtDbIlfIot3m3cgT3EQq3Kog5bIGTiky2kc9TW3eDuEpxq
A0xV0QkaBGzhAGqpm7cKRBoc1hBLAK+SulElvlLzrjZhrBk/Ai3XFsVGwwq5BNsIOgfZ2ie7mPsP
dHiW7ItU+tG39IowqMoCnc48CBioMAtuYrg2DvKrphtLyU0KgznT/VO5X8Wg90AOrM08jwKQSXFr
4OKlKORrCQKq9COlPqCCngFuKsYQ0s21RDpVr0sKj9+DGsEhdV9NvcuS5wxmmpJ9iFduRJhjVkdJ
Df23NjQasOY9Y3XyE4atHC4E/c6IQdmAm6U3bAu6c3sRahfwa73uTeiGgPkZd4CW/BEQKACAVsQb
q3hiEIYYyY1Z3JaoXlvPBOKcKQRkfGObyGbTidu4qo+N361M9Wmn1gaV2NCoH2sKtRMQ2YrUx1fb
cPgMIxjI0LHRMAAzkx0Tb19BIh2jDX2UVOgzySjv1uB0Qtnn1pe4TAzojD+MA+wWM3BiXbFuHDPs
82Il3DXnKKTrsLd+teT2dM82oBsCx/BIAlbXw9eat+aGoflhpS91/QwB41VBZFTzPLJ0uRKQkenh
5j1+uMUmKQ0kvXDHMw+5uBFNExbyJlY/DfDiOATibXjn+aGrNwoqlDJ/kRw6s092SqC8LsPCxI0Z
7YMwBvEW3XZD/aTygZhAm7jgxElcN6FzAnJs2CoNEshtB+O+/Lb+4+Zb8Ib5u9PDAfarNv5ayV8z
XUlyjAHDTblzTez3ger97xGTqqEZMkoAYYURIKPlHSjG267Prwk2ePwk2Jiqt+CECdG+zB/A/M1D
Dr5ZTYOFYHM2XuLxk1DjOCZlcgCtBBkbZIPzlZP/NYHHyKyXy9Hs7NmFAU5H5rcTuEZQgfmgoAev
HvauXf7N3ypirEoltgm3+cJrnL/NY5hJ7uvDtAAlbdilxXbNj449ZG9VgBIu0g14HHIO+HWf1/aq
oAZosYmHOBSn0Fax7HHFOp98lOB3raHtGC9wCmY7wZP7/KgNNAczmNBVtLhPWHJvNVkVlsn40UHF
I7RcEZm0WouuWnduCkP7eHd5xuc+qf3fGQeuqQks/wTDGN7GOg/d2AbR8Ze9RA89m+xgqifZiIH7
lg9nOn2ECeeD1lDIQdUCnsLe4+XfP/f8SSJiklxLp4ApGihloeUVYDQkIHz7C0tl5vFT2S4UbPIU
txN0/4s3uHeETfHK3bfLP/1sVuN7U8kukqWJ2UIdEmqKndqXqHzsFJQ6FmCqc798EgoqKAjZFLcZ
KJvdm1A0yM1gW0KA6fJvP9vuxm+fRALPSzmEh0rwPFIJjwlDqbXMLdQYxsZfIba5W1wV5KE1Gu/Q
mQKO55fHnXur09+/BQg78Ou2cT20pxycaV0eMf2KSs41lVe81SQuxBkwtkyCG9NlL4nFdxqZSBYs
GWvNBLepUhdlWVxVVIzHeDDTx0R3yQ4OdckPd2iDFZHK3/qxd1Vqi1eZ7OtYxMqsTAQUot94BbJ8
44UCxHQvKa5cYJOdTSFD0UjY3x4KDiMX3xc/Au18WDodr/zWk609poX2MsumB0gBRjEaQlZTbxoU
si4vpZntN9WEqlPBA4UT+lCWYiM9qIlQ48/lR88E1anGUzPy3K6MCsQ3mrvIkhXOD7GxPBvX/taM
rhtkssG5Jd3esTD/HWyRiupT0k9Gbmi61Amee4nJFhd2n2gJ0cJDPHySAhmeKKK2K1cJuKSX32Am
iExVlgykiZmGFdzRyF7qslw12Qc74TIeMvPO6u9HIJIuDzQTNf7lAd+iBlewlO4anUDLSq4GZcM9
qWI/dFzam+sGmBzftg2t59bJ9JHZxF61gd7XdnLsXfl5+flza3Wym23OklQwnNK87sbnrPGNnVnH
YgHaPjc9k52cOVmQSkBsD91o7/IRdO+Cia3Ol4zCzhYLfO9fQenb9CdFDsNgv0uPAa6bDhxfMmiy
xFtmV7jrBccmVdctqKnUkvSFtiDDkILXL500PKmwv8O7uAVZzOjqMKaZfzu05Xg0SCl+2WTsFpB8
M6HdnKT1XSDyGjLISN8yua3gyaWLbg2+/B5wXC95vrwIZj7TVIFprEpYWpUYRCD77iwOB61kl/Mr
kZRTzQLatMxwCFUQxbXXna3XEHuN0Fla2IMz4WQqWgBrXOUaagDW0WzeKIRe0Lo92iJ9gffLQlIy
N8Rp93xbZ1AKMqlsKW4P9nPl3XWlAo0JsltLTM25DzDZ5RCakrxNUn2UfOhDb1C/Osre09RfX/7A
c79/sstz7G0blS7okzo8rAc7ZLdEfvYoJlx+/ty9Zyqbov1RNl3ZqiMrU+vAbdLd5Q60ssrO7O4I
rdgN7bMgcllKboJMs0PJkZrYWT/esD6GODrOzLXHanfh8jET1szJCZ/zwW4yD4FhyIffME5aJSl6
YJdf9vyzYXn438VgyZTByMCzUTOENsZggm5WcfZx+eHnVwKZiks0mSDccbk+DpnxQfjwC5pCb8WY
LISTucdPjnY371UgTARkyDqgHgXuPH8vzEVe/imu/1/F0CdTYQFNAt+S0Lw/uoWMf1W2WXx4UE19
yb0iqzZ1RW1g/XtSPZmy+OSU0nXHtR+CPOm9XDd/pxf/tlNd9HeNzlDYSYGRhVBAVOuiqmFRCQe/
p8tDnN9MJJgEg1i4cP/tqH+AH/Aqq7cj+oUWfWftVcGGBJNgUEquG84NkKbMutt70iii3shB4HYg
4NhTjy8cznPreBIUAs+AAUsL2mphk2NhBc/Qani7PEX/bh7nFsLk4K8EaU7fGTwJUrAd5G+KiGgf
LoaNS8Z76pneTdar8kecc2+dJEW9IYbobmtFdCipae2oX2fQtWuh2CVp/Lt3k3FVWvWAem4BJbwW
HKCbQRFz51elZawaY8Q02W7bLCWp56FyPpkC2d0ejfx0HCFnADzQFuWpbt+lqKkZeVFCtaakt13e
tpE5SmfTBFDZMpMGPeN4gDN0ggOCgbN5ncwmmQJ34NBoV9AJpofGFKt0fA3ar7qF96auF2Ka/a/9
e+aLTQE8Ii5GYtFmAKyWNxFxEvDFtFnCTxRCln+b1jOeTKgbwc4U0mXlChdzqBVqq9nnQ1b/DFyN
cley10rb24LksHcP7NvWN5xtgHKet4pp2x+TsgVD3cghnhIakiTWOkE7ScEPvkXixoRT3XkVkBBV
bLItpHAoKuS9jdJ5lj1nXsI2XtCyTSLsegOhYbamwUCh1CcsAFXcRABBjh7BzwAgklWVM/Uco0j0
y3LsDw0fm1dHuQ6uAjQGTXAYpP4SZZDcqCYx7+IsGFYuZd1q7E00OVy33iBpoSFak9mOKVJtM4fB
ta4CMiExgYGLeyPd4YCpd/7Y/LaKlm78LrO3jq3bnTLtP5mGiyYKF1U46Crb96Xxs/dd9QjGgNoA
hmI9AWz9Fg+ocjMjK7+qMmYr0RjV2mkCde9UCf67GPVJ9xsGUF6PSWwZgw8uH41PJ8/B6YNJ6Dpp
qgaC/TDr014MU1Sfj1EBIAOkegAAgdqlfOpz+ydIn5Dvtv321oXK3w5qcUVklH25x+UFAoVjl6z8
BCD/UXvjyqqLPzA8ZZGyesjxD34KLrvOIKN3or6aGqKUsnIh5k3sEsV0vwKlpGxRAwgGyF+tCj0G
93ysELNI25uruk2DTZE6ToibJbw8CumiT5V/ujihIweID3C0ZQ7FahSuQLCBqeWOV2J8Sxn0fZzB
IXvP6Y3QrQGmQzXTMcIKPZSNNknww3ULwwopd9v7zECJ1W1EfD/kCr3Vpu/XGpa/d2gkvnfwyd2r
pC5fjbiyNhUsY38AxyO3tYDQeWhYufqVSVe1IXT7ULp33X5t2062jlWuf6aG/HJyr3ogDZMRPg16
P9BRcdDIIMM6obCNiXWj1sMY640LU9tQUNJyyGwq/4GJPr0zQbd5EiWBczGB+idmgsO8y23h5Bpn
cQH5aDJ8wPTA2cBNSIa8aq1dlTbvuUIFsqur+AFWxdA81Q6X96NRjxE7qQEGqsMqGfL2RqZWgvZI
562oGbcrpFv0ZUigFj7EkGSEp8oIMSipU9BwaZF/SEblPiMS3Zumt9uVL1Sxq6uErp20/QR96KOW
fblKC6gylR1kb9DLatYwpLW2OZQg6MqIW3dd2S0XQP64QREFaWA9d1g/JbRalf8DuLzKXNnSziWa
McOPFGfCCUDWQPUyLqLaf6p7y9jCkzitwrEqcpC1geuECGP9CtOS56I2Oxl2KauzdRm0/gFLFqo4
HtCRDAqdD1kl37TtaS+ivGX30KUkEQhBCImGhsYy9lLskBs3EDxqW7fgkZsBV7dwHzx/8YSG/X/T
jHiEDL/scEar4J4qJ0zVq2MGaMLJw9D+YuUS33AmX5vyj8qmxRmNFOoIRtcYiSYfoTdQwFSx5zq6
fFbPvcrkqEZIL0oDWngHaNsyuEH24DbC3qdPPhozP0nvvbVmsZDazL3OJC1Pde4MWdDqo6eC3aA6
aHL2kW05C5iOmcxsSpViRtUNfZnrYzNAvmeEpgH6SIpBdVQcRVI8Xp6wuVEmV/IMjihZXRP/0J8k
aMY29JnE9r/x/OfrBpgk6QjDUB9yFDRROj9s0TrpiLki5DkNXq8b4PRm35JkjwaZA51UeoC1dxhD
8W1gJHTUGJVLuIq5RTWZIwKMpO2CV3osgrdMq3uvGSMNsV4InaMtrFZFay0s39OknMtbppPVnT54
ha8h0bbtUbBP+Gt7avETdLuchUHOI5SQDE5mDNpNHLJ6GAVE91XOyYoZ7boxbSjJvjqjWPt5/siq
d+AEFxKyuZ0yucdUumK5MFHoNfr4SO3uc7CLd0joLpTY59bw5PGjm5qQ30Xub6Q/CdS6LPc9ru8z
oBsur7CZn++7/11hHUT2e42XOGq3bCPOCV0VtqHC2E+NhW9yetSZDz9V9wn6Pm0kr71Dk/oPlZU9
OyCTX/71c7MzuRkhEzaMsi490NOL+MQL+3Khd57mKJxAf3N3eZC53z+JuxosNci9uOUxkw5oZ0lo
tgu3r7mfP4mygargP1Hn3iE5wWLYm26SyBofk+7h8i+f+bhTUlvsFyyps1wcoTVFIdgd+8CnAgN0
IjNcN8IkfMiADtxMHXLwPb4vbX/fwgq5S8bt5cfPRCdvEjOgNm8RQvh4HDyxKRPw0dLS+1QyaVdO
kD12Zb6F2PUCQnVutiahoy18Zvrt0B/TzjORmif1sSV5ACBOai+8z9wQp79/i+cWMZLO7fDBYXUC
P+ovM/iN5sdCJJpZp1Pm2wBIYVwYVXN0nRz0Z46b+I3gRfZ0+VvMPX6SSQW5hHQ1zRuAJchHD/Px
ol8yLJl79GQbazuPk8AD7k562bipQXpfm3G3ZGQ/s8u8yf6lfmPFsTTKoy+fKKx3swTeF6MfqnSJ
czj3WSf7mOSkzFyfiGNZwiNzIKRbdYa8qcYhiy5P/vkR3KlyWe1TwZIEcsV20Jl7XTXBQzsCktRY
VC8Eo7khJtOkM1+7uW/KI8T9IT7fJx0Kj5kc81PatKSaMTfIZKY8Lx68ADieIzzOb7ln35PauZXd
EgX//EICCOC/+0s48PeV1K2PsrZ+tgX7YyXudV/gf5yd15KkOLeFn4gICYS7hfSU9103RLvCGyEk
BE9/Vva5qeEvkoi66pmeCUghv/fa35qTy3p34h51DCi3W/lgCL0RSbUbqmzlrLrwYeYrHR17P/Za
MkVgNIbyXLtnvpvDn8uj5+tllM1nwEiazmtYY0a93e59Zb+2LQH6DtnQvpC/ral9d4xiZUteasis
hyeSdrK0chb5tQoLZoW0ubG7NQHFQgf/TymnwWKYkKQ2rlnSCS2nzAIn5isx968XCjYv5FQSAaAS
qbso5U8pucqHak9YGVg2XxlDS79+tp0JSJjlMNgsYqq8hsX8U4ykx+UuXvrts80Ltnm1YZQwN/Zc
eZRuWgTOJB/PBwqkeMTKDnP+nf97kmNz5+mWI/LYenqMRAI4VWt6/isnmfE+WLUV2ohPfSAC+K36
dpfN6+0SnRdJaRU0cmq8bLTYda9Rz3n5c/3T+X3VlPluBhezNLE4iQD4Dkok7K/BjSl31b39yt8d
hljP1hehLUL6q4+cI9tUV/xo7qytd6gRWmsearkpwPJ4rJ/xR/cMnzkg2lZ+3VJnmv9dxqSoLB4P
Pcf1+JEPcMd23VDABt3vVwbi17ILNnepJtQd6FiCLSjKA5XgdzdmyGrI/uSNoaB9lo9Fu3J6XlgP
/rfiBctMktU0YvCKQcpA3XV6fEiSbs32b+Fjzatecp7RcipzM0Ih3aNCBjNQ9VnKDwRnEPNhzdF9
oR3z0pfS9mCkKgWPPLvewIMI0WVzP1ZrwZ2lx8+WhjHhk+cWtQn0Jr2xOdSGiX/tZd/DlMMF9L8j
KjE7q4GLiBkJ1j2mlfnAybDSwQuLwrxMDVXKnmhFwSNqWEH/Rry3ybrVcblZ272WOvi8mn46NHsV
cSk8CXE6JBmsuWqYAd81cROQYm2+LTRhXlzSJjp2OaQPkSJFmCfNUSRuZBhgxRtN4Au2ksdbmHVz
5TcK2us2SSsYtAKm4kDTqw0Z5CkNWn1o/LuC+0ENOv7lFW5hQM114JWRt4lJhf3vZTXNA4EKg9Rf
y7otdMpcBz5Sx0Fl58AimE9VSBZSlAJwfm9l56Sh/rjchoX9cq4F721uwstQs4jAYGQsNcDD/vHy
o5c+z2xQARECLhWRdsRje+fSX0Y6QCK0Zum39PTZ7mJaJvgSGXo6zZ95+wvzEarLH5d/+dKXn20O
lYMknF3hUj9NN72z7dj01LTmgcLJ8vILlr767CJAy8yFCMjHUcKMrTev1fzHlMXW7ntPn50PYVBN
HFH1dZQX4hXeEQ+cDWsI7IVfPpdq17JsGmvC6dD36BXrxRXszu4u/+yFHp0rtfsmliqXMFd2W4W0
RrYZz39mayfDpcfPln8XDtTZxJUTGRK2ZWpn4/CR5E+Xf/vSZzmPpE8LKMxPnEyOuBU1TQrzPQQ3
vMH73hQ1zw369Gw4gKWtJZw24nIE9SNpd17hrdEcFob6XIztOYY/FuBbRlPe3eV99QdVmaj1t2Gw
V/M1m5ilTz+bq4bIa5a3bhNpS9GwE32OAg+EfXI5riWHltoxm7I+JAqD3/Qy4jB+3RSs9CMGw70H
gdD7VT+M/a9vdfRc5Aoasayyzm4jm9RPneUcRrmmi18aQ7NFwRmnxjHgPQcP4hzle2dY1xroeunR
sxWhj2PWTTipwVUhb5EOkPRZuWP1evmbLHz7ucbb0AgSirxoI6TjXwxt1DttOB+TSnP4KyRr2+FC
G+Zy72ygPbXsc8QQh6utl/XdzpVijRK5cHD4V1L/aZKN5cht4ZQyQkW2F7pOnR8pknFbN29NlBiy
fdwndGv5I9303Vr5wEIqhc0NeBOEJAZftGYU24V/k/TC2aJu0bqhoiRHlXBkCSyBuzHBWA7dRmkn
RFFY+s1JM5eGi5TRPCYlRlyhHp081vDzgy0mLJpOLFkNrC22cjb9kYcUZStaK0od5UVYbtyrxB7G
tyrHngezSdoOe7cu2T03UPoWINvgP+fUd83t5fG5cPacO+f6nVWnCn6FMMKiSYjYKrwK211TYy1q
RvMNjqfffNFsBuOYPnSV7wJEBwh390OdSZQZQfIVZuTpGrB2YTH995U/jdS2UoaaUvgAt4YoXwbc
/Xaykxoep76cvhWnZ3OJt1Mz5HStEfVkZgrw1O68ThffE6qzuYybUaANkUeaoibV2yLnMGEswxoe
lqlHwkagnBfKk8s9v/Ct5mJurywSI4eRV2Qb4OsBHeS5aWiskfeXnn5eDz/1hCC8QbgeR1DY7qrX
qfZAKWaA5KraTlaW1qVXnP/+0yu8MuaZ57tFpCsn3iCblRwJ7fMtfFSKb+kQgPb57yuwqLbEOzNQ
YJVoj1Po+AdXrZX/LGwNc7t5P9WCWx0ro8ao7F0p6LQtBfLDRg/LW79M1uKKC5sDmW3/U6spin79
IcoAbt5AjFs+xwbWlG+Oo9nE9hMYErclCorT6rlzHzuyzdau3guL01ydbXqWTtySGCfNYGhadgHF
hdigNTxvTxMn4eWJsCBKt+ZCbQFHU7BzYDZoqXpbtcWm6aut0Ro7lp2IYT+78WuS6ZNqo8x9Buwg
6PJs49kr1/Kvh7E1V3KfLU8snZoq4j50hDAAtp3IYXJ3uXFfDzJrbhDXCUqxjaLkL0OddxrAIrrc
umxMTiigHPe2yNdsl8yvO8uaa7oHwSfkqpMuOnNMt41smAnsg0cQY3CB5YecsXtxLe1/wMBvfGeA
SW0LQ7kPKRJh2AKE3OU1EEOc+2kauEPR0tDIOP/guh7h3lZYf2GMiBDPwJs+9Ieiv61i0Ljg0Q33
5civqH2Tjr7MAwul5yrknorXLnYLGl9rrqvNLF4IxkUXoQzKeXYnjbE41FmShl7uI5ZeQeNmVcYI
l81R7T34k25QWNYH4F+lW5ETdZYcv13u0aXxMlv2HBiMtJ1Q8alzvKtYZX9VUe0xgpqV+bw0YmZr
Hm31KOCDBLl31d+1tLpOc/1u9fLBrOnPy01YesXs0ENb4bVmPCGyTX9QfstwiqvFy7TqNLZwqrL+
Wch/2hpwpM/LekCpj9OUh1ZUEED2Rhb0CkYFI98n9vmsmEcJ9sAANU0rYpmlnpmthA1qZ8vOoQWa
5cMmAiAUeNazoPPy58vfbeEFc+217Y+NV0NnHU1juskIeAAeKsmUu7JWfL1RWHN4YjfSjtqtrSMC
oEvodBCvlpV6v/zbF/rcOy8bn7rESo0hmyyLAhLDfzqaUlQWjZDza8DmQYla242WXnP++0+vAZMw
Hb0SNmQuWF97rAdPVq7kVeX2EBCi2nblYLCw2P3zfP30GrM3YhAEkMEo2jsykqDI99QnQab+ruUV
lt4wm4ZObsMIxHbhZ2Kb7cls2se40TSEKW68TcjwBFDe5ns9M5uNhZEVRZ+P8cklL+344cMBHir4
FDeey89fGrWz8wd832UlU0gr0+TBiQcz9Fwfh9m1Sp6vb6fgTP+3xwuCzAivh3Nlav6Q2nVUDlgX
2+nNHfgha7I+8FQBHH/T319uz9ILZwEDmQmW6gouaMjV8hBq/vHYJzFwh7DRMQ4DAesxKWEvIH3n
T1dDhX75tV9n0WHt+992okxZqjrvIFo1HLrJtfeWG6MfMCc7mYUbmSI5FESu5KK/Hn1krmQYhDvg
xg+FbEXMsKmy0NJxEEsactxBLEj/L7fp69lK5qqGpq6cesrhvGek1lvucR5Sv5Ubyt0DbduPyy/5
d5f932QrmYsbipFOVj1q9+RMxTOYs0+eMFHaSMWhZFMcwH3nkLa2F4xcnsa0+2lR4wnefyv79der
KpnzzDO7BWZyHKBLr20I2J3paPByZSh+PbWIc/77T8uQrJ3WcgbXPklUx3EXm4765RjfWxjIXNFV
JJ7XNonLTqQYu3DUuJWQfKsMFPzaQ7umz1xqw2z5cZglc0IdG7BHBMWyIbnJ3eyqJuaavePSC2br
Tw1bB3OE7XIEd4ygdsC+tkB+Bxrr8vBaevxs/SmzXveoCmMn5DbBpB5zGo6egGuhj4ql771iNvVx
wK36zJ/YKaZsc7anyGu1ScjD5acvTMK5qKXsW/i5OzgO1YMDhhbMD4Le5E9e0cDJRK9FNhZWlLm6
BcorP5YAHeHskm+5kW5rqOKb9FdBx6CSfy83ZWGuzU3YGAWUFb7f/qmejA0TJ3daI0UsPXl2ruCj
ZBqlff6p1CjLctstY2uhkoWFfS5rSRrU7HWwU0Q5NKzLobNI7BtTbh2Y7qn+dyYeL3+bhXE6F7SU
pGh7FDL18CV00l0hbf+JGKI3gQTsfn/vFbOpDHdkVnuwpwRXkr0k3lkF2vs6IPnaCXupF2ZT2dMA
4gqOu0/jABNI9V08rnleL43P2TRulEdJ7ukYuJo7lDG5ADkN9TPz30t4RFz+PEsdPZvGvkGmOCE+
jnTyVwduMv5gYOMnlthJ+2VQL5dfs9CSuSKFQVkGo9PEPwG/VsPkKL+ZoBHqrXxj8mybVu3T995z
buanzQeWdXLqchOTzTLARI1yJkMv+dlMf91qJdb6L9r+xdY9p696JhTYJQopTxSls6FrGOaNnRTW
xhqrAoxD9yeXrLuyO7sHXdmJQ1HEcVBxZm5iI872TWzGh4LxBiR4vYa9WejGuZjFMAmQ/0NaRYhO
gCFolN69rZv2t5Dg3gpiNrcWENDJxq+atZz4UpfOJlZrNZXZEYV6KFo+jM3WFIEu2XNhOL9Bxvpe
RJjMsbADGQa/6kGvQDX8aXRTyDPbv65K/3xvvMxmGI0zFMVkyj2lA1DZzBx2iE51AHhnu9yA817s
x3p3+VVLXTSbaVVq2ek08inKmuFEmrE59H1Rbnmb3JiOpcJpMq6J4a6RRRa6Zy7gUQarYl5CV1+0
8XvVJWXQkCEoUbiMcFX2t8iMlXYtrOFzCU9GqMd1RpuIs8LcxhVjux6WbPiY1po2b2GJnQt3irym
iCJOwHgyJKVa40Sd72nxyFy0Ay690VlTjHqTNJc3SRnngbZAUo8teM1d7viv72ZkLtkZckvZjSFF
1LK/iaj28KLZVHBkk2kC08sidKwiGNdYkUu9cf6EnxZAV+sUnBKg4HyVvcZ2rVHnav+wxpJvL7dm
6QWzae+xXAHklXaR7hLwIF9aFOy6xRqF43x0+WJt/We79ennJ6SCbJdByVM29Z3iFHWKestI+zaB
cHy5AQvzcM5eHJwsS5IGuQEL5FgsyyG8cMB1hTeE+aEonFcGsTIzlhozm/GJqpy+T4ou8qHt0bYM
YeoQ+NgkiCtXxtbCK+bynqnrraLxEOBWQ70dxvsG1ChUeAcs+1Y1E5mLfOzEl8o3ku4EQvARauqd
wT+QRFv5QguD6V/c/lN3t6DBxR50mBEsQeLAhaGF14Og63U4cV7u7aUPdH7zpzc08CxggEBYp75U
KBDuN6K9H70cEdY1vJZ57s4vxuxckjPwgho4kMHN9sT27VUBRSYq8a/cQxXCpOZg3hbH+Bb8ze6m
2enr6lauxPuWPt5sJopuzDSbLI4SBhGM+gCKSFD0a0WcC/vHHJWYYKeqUqKsEzy273lXnExEXaoi
/4nUxwtJ1vRMC4ujOduAxxSqEwhpGhguKPsG0EQeGXx8a9Madoq4Om3gh1vuEC5P9ko36UooaWFD
+deVn0ZFP5j1gKMRBIMWCB75e+yvLC4LD55LawYFrPREdR11GYqrCrozWnW4PJIX1q25nmbwx05M
UMFHPSw6obbelk4ZNm0S5oYKahg+mZqFl1+1kKuA9v2/swYxXuFVo+Odxh6eZraTG8gYnLP/dm1u
Ui6zRzY5HoKYhgF7lH7cEmDYVtq5MPDmGhufCNsDcZ2e6nPKyqkyOyxNp0VQkZZI4YFHwZ3R315u
6cIcmitqCsRMh6QUJOowh/o0gk0c6hy+t3bOtWdl3luGcxaIpbI6JF78VOfmCf4wb5d/+8LU+ZcY
/DSIJacoGe/O138TlZNNH6hxOPjWe+M+aw7c75TCOX2NIrc4JMz/DolYF9lINO7R2SBfE9S2goIh
fo5N9quwXGjQ+yda1Le0T/awTmErd62l7pmtDip2YwrdrXkiMKs7jm1bX8ddL0Mf8KeVTvL/pdS/
WL/nAp0atiuutisSyQYCsjzj/T0ZLT++hSLO/dG4nnYDYEiqaQeIk96lqGovQzd14IZiNYygGqp3
CcJftZkFAHbiPzpNK8OM14ecFcXW8brHiaNQHRYXBrTnjTzZZY+MXOrgCux6MPWxOojW/KnbyiK9
G/zYDl2vQerGLf5KpO+2re9XV21ZtmFO63yb9uIJkKOHnhsoO+3gs83bO9uTf/zOBp1QdhPYI2QK
JTjEcExy6YYT+82MXRRqgw294XW8qc3x5AgfxHJdlRu45QJuo5FY5ekT9PcvCK8aqJe1VJAKeizS
goSW7fxJOk1QZZBdM5PR4ySRT65SaMAaAzEVKZtoyMZ7xy+zbWYAx1QXwPgrt9mf74g5A6tF9bAW
aAUQJ7H6DddjQFrV+ED5GTyfKh4Mo1a71Bq8IyuQBPWkgrXQMMYbZ9LWZmAcgpoBFqkdEIxT1901
0v0j2xJWqyz5LXP/Y5hkEliyeu9o0e1hOQX3dzp1B1o1cGIYGrUry74MBCuq0GzluIUfZhUaU3mi
rI8gpnWCvkjYgddWhNqEu5JMcjdhiwoYeJ0BrA1tFNKgEIIUze+0Hd5kgRBrj0vdNivxT/XgXVuF
Y23cevwLMhm7rrI8Io66jm3jjL1K9S7L4YYAFjUiHwmqDodR0KCRpbHhPfMDgLv5phRxGkI/9FjE
+Q5xPmfrw9404AY6ojbVGEC7oDdW0doA9ntVYDGEwqky4awmyzdht3/oBPie1eNjToDw5Dexb75S
pTHkbH5EidCDHsGOh539R9JVTgBwGYZv7jwS1f/y1XglyywNcs97H1l/jzTBramxp+VxmYSNJMAM
idwNeg41m2HsWWtl8IMYHqzE/mgq5CwqcnSK9GFQuQoHNl3XY/MIU5E3iAvhs1Al49bXuRO2WfUC
TNwYjLLdjImEitP51WX5PVPkYIvCCBzbpLgldygxK4w3pwTAyVcJOWYgSoUxyjg2VjvCzapMj2Ty
n8tEdBs/gx4jtcStRMvPBf5TYE+0D1I7uYWp+xURbnhWOG/JRPegDcCZo+9a2HPQZ5l1KOAwpkAr
fG/XMx4rMZITyUwZsNoCAsyc/K3VwwiN9DjP97kBewaRH4syU/vSapsn0LjhIlKWdlCZpD0kDXxN
EkSAQ6dtmm3N7WKDG0gcenULvkQeuzsHcMktcyAfzf3+F6um30PnZQEsQOFj3NsRy/wfY9MfiAeq
SgzZ7tkl9o8u7WbLbHUyefGauuN9DcfrBPGLIKuqW7jdNFts5H7opeMxK7JD3kwPKOm5Yt7wg3Y9
XCu8+EoIpwtNld+ChwSjOHmE6bMJ3pCUOwDkyK7X8HiTPXcDQ0m9w/eM6kLfWQP8c2LA8AB2FS9x
NgxRoSVAuXI4GJC8BZUoYBowDDtNOAlYQ25tZR0nKuG2NnkSJLUyBfsqMQNo/NIgtnM4YJWuFbid
voVFWocjLRYFR497ZYosLC3v2qOAqTuKAsbFiTogU/eCoSj2U+siolL7cNuhZIfKdjirZAkPx7MR
CIqfzZP22JWZlmXY8am5MSY7f0P+6NAWGrsyQ9eSBKEfRo2tKnt767F0XzRqCsqORcrzjE2FRM0T
wNtH3yV3vSMePaOFpUgmjy6DtVwik9dYIz2Etj2P1HvwwVILmqQBWTmZbkuT4p5v29eV5bzTynyk
Zf1HGzCgcYujkQgW9IAgRKgD+dVWCAphrcOQGzx5tPP4DXlXDvdQxQ9mq1ysGZYZ9m3qHXxHUsiz
MnC7BmVDdSRuzLStNyxtfgEB1wVGXzwWE0apayEZJ2T+wWOLBRhtj3kpm11XAJtkVuaLVXXPbsni
APieH5NibxI0yiDvultXoBZFdvqjKipUgvnZXwjD3F014kaDiLe6zVU8BfmQetsWhgywq/FvTS+N
st6ot/ATAQAry5D48Gp7MxnVvnBlDh9rcWV1I/wVhM0OgKgiZunqY5ylVzltXia/uSUJVFqFM/4t
hP5rMPVr0uLRJn23gZ7y1Hv5L50Z7Z6miD8Msbc1pwQ2FKl1ZwzlT8iP3lsn+cmNDsc6MuxrwbdZ
bv5RU38DQN9rX8knmnY1+F86soj0AzJZPQqzqYHxCGyfgSSsRGpxo5T7onOYAo5jdrIzANtSQ9e4
lkBKw+rmLfWwVtgCywzOyjc+tq9tJ+psX6bYVlWuT0gJaMR3UBtTZ5LBcsUBqSpxnpyE3TcNmXZN
VqQbnJmcYJzi8boYsZvZU/4AAOAzqr3yc9gA9i0Wijcx60+Vm0XpOL1kvMV26ZjPhWaI9kz3A3Uf
Ncz/wr6p7JAXdboxCyJCuMeBRaYQz1LcaDYp1XboQCrQaoOG4NbCiSaebi3NH8yMqB3Gi783sskM
La/8YxTAsGkP/8aT2g3c0qFH7SbqmviWBsoL+1WG1QOeSoXedp1nROmAvTJrNJIIdoOTh1ffcQ0c
G27J2Or8OqI5/HX6Kj1meEw3VPdubPs7wVNzC++v6mCpEXWAtfMbm/KrRSsY3sEyEjkDEaSZD1qf
fhXx9JxKxNwVT+KNq8z7yeiqwJyKOzq0v0cy1PuGNvU18ktjKF3pRkDTWtsM98rABf3uriq7/qBw
ggBU0QJbvctjGJs0ULUMsR90fXeN9QvlyyK7MZPhISv4M2vT4mTYGsjsM83Uw9TcJFYHOihuXpAV
VmPotc5L7HkDAq0lJTBO75I7+Ow2R83i8S4boCp02w6AzVKO96UfiwcwVWD3TdL6ONVM/i5q4wAU
sbhK88bESaVVO9FP5d/aZT70IkbOdp2ZybCZ+ua3mQIVB+pyd20IMb5CjAHcRlLQ23YwgO5Tif/q
UONFGcN0h1ynHYfKMfmeyGY8wpIWu6fTvki3OSAeNe5qXfi7XJvmTQM83S7T+HLmQKYr3ze7bWzU
ZNcIaYaptoFlpBUMPWvUTU0+FgJP63uQh5AqN8WLbqomwDFnPJooTtyMRkYPaW/D8xbypy1M0WiA
7EcWNjgX67Zn17S26QHKuL9QW9jbTk4/u2ywg94vcRbjAiUAPZU7N++fQZXNMZBgnenEDszoOPHO
PwqITmNwjunkTRCEkDqscXrexV5v72pOwfvLuh7KGO7vDETMwI5M7E3cIPQKMmS8GV3b3ufDiF1P
OZi9LcBiwjCyjUhpB/5rQ99bPvhXjqlIyAzUhbtWUl7VzkCfbaGTA4O8KyxtiD1dXWVB4pJ0w02v
/FmVftHvi062r5Tb0MUwWLDwVvkfdY9DTcecEfOafgA3zQNexG2EfDTaXCUi7Ms2C+FLkW+oy+Kd
Z1YThAhUh7FbwrGOm2FSs+SUe84vVgwTzi4V3wK0R/9YNbFumVv8RuQ/C3QzWjbYVW3XwGW0E1gG
lbPlGSwYQJ9scWiFmp/QvDiguqPY+I0GMZLV4dCN+ihKF1uNpcyNHksjZKVtbRrwrq/93ClCz2TV
QSMLHfj5NASFmbqBischgCE23yq4CYUmH7EqE7vbmo2T7yYh3mw/u2+rBnUKGF1hXSrcrnAQ3zU9
xkQKcwBXGhwOJvquw10nqPr+jnHMACxQx0KDkRuL/rGX0Lk6dlVtS5i6b+AD8FgQXGaSBmwzrxmy
K8tGFE743YOTuc11ohFKmkz7N4zh/K3Ru3pTe0m67UscRYZ2AHwzNt5I1f0effxiR7EnmisvcPMK
N76Jy50vYfFVJp7e2MTHbU3Ff4G2t3DcdvH/l3TciRGnbQlqKkg9eHdaiB+4ujahEAkc1aS9Q1OA
37chkWyEsUVoGJaUUB1sUujs7/MCNRujwOG1MlE/4CqvJyEMBevNmOsmiAlQ3fhJgMOZOr/34wG0
iWJEsWubwe94yrNwMjx+2zkDdOBYRq913IK85yMSgArQfttP3D4wD7kGarLuDss1cCdiuO4kFirf
gS1envAXIfJYBRKgiS2KJciuGEyyQ87wiiSy2CKNYe0ypT9qCwloQtJ+C2MzTGzZveLE0u0dHwSY
BpneG7fGSuvZTAYZihTbGprXKS6sIHFqNEb1j5oPHoI6BNBPZObfkfjSt8qmuNxOuAnYaOCrVOUj
Z7DnzVvdblwKykRd2cCb+FUKf27Eo0fQcmtbP+akTTYlrLOR159KdCgbNuBcq33i1zWIq0kdUCXM
uzTBtiQ89842sSa7uKaaGpALaRU46mf9C/fj+2GKH6181OFQ50+ua/90qnPZu6IDzv8ElIsJfqv1
MGaBzZH3yFr1y0eRbahb4mOlQrW6V/puiEHsHGG2m97llkFObeHwsDhXzwzS+OCSv5+zgXtgLOhm
SMm16AFg7uruQxN5DRntrxp4yYDTJtnkliP+uL6rNh6+OJCnRXXTmnqCBi5Hv3Z9A64uBqFBSL8z
7URtbcJYaHQA6SrWZkHd4fzgxvDsVLIVt7XL4yAZzXfZtRw28XWzhWSLhTVJzoMofwFjHa6M2cAB
3Cep/VMmZXbIzDLfiQ5GWEWPi6sxaWMvHGu4tsC3PXQl7Jbbgr4glem9dsWQnyOE5OA48I72PQ8E
RZxF90aCY2iJLP11peFepkxsYBQ71q61iHiunYS6od8VVVDTrtzFLRy7CXHh14xgyrtFKhyBeuV7
IcDB8ZVuU/2LDVI9A0k2hG4JQRgSBxCdDxDyv3WdYe5MfMZHKup6U2gldjVJM8DO8+yqIJ3zwI3M
i0TXjXsST/ZDDgD7VWmT4gDqcfvR1fB6CXuNxLA9+dXJVfCNrHP4L1LRo1tqUh484bd7mMJ42wmh
931aIXqhkqo9ySJTUH2mTliOjWsdUsDrQ7AH4AKfihrUSlHg+KZgldCCbxtPEGj5A/teFHpesXXu
4M4yESpWAsU1CuPomwG5eYEW0g2ybiVKXbTNrkrTlwFOvC+Ttj8uxzQXAn5zu42KNMiQ+i09wYjz
1Jb6zcvdndlPK7HlhWzQ3G6DpEaJ3um7qMeRBqtIFFOAjeG3iZvE9xowy792jKSuVzn0VA5nCA6r
jm1b3KTa+PG955+DwZ+Cvg4qtDzmwzkOXi4BJSPQpzLUWI2/9/hZTqmgxBRxlsuo7hB/RE3OWw92
gPDNbyZ454VfYw57QE54D5aI3oJ+f1Uw+Yh42rtp8J+X27CQg5n7eeRTG/fQIiDsntvXDCf1MV6z
sFpwJCTz6q+mi2NspsBadzU5aBxxJ+I+2BVmeYIBBULB2ACU1JFrausCQZ815f2X88L5/9j1p24X
rGejOIOkEXTPj4ZfpDuTGxJXtOFbSgi84px3+vSKAgsd4/bYRMAiPEhn+DFU7QEMkJU16V/+5n/C
7Hj+LKfU6TwzTKXJyfVVfbDLytlYlea7RHUMVdQsv2lsPZ5v1zjJC1Yezbgq942iPCAa+mEGm+BT
qWoYvVp99iLKznu6PGCWPu55tfjUcpQvG7ZfQ9DVx+pWeeIN2z/Ay9OaG+OXGS20/PzeT88v8rbi
Vgul1JRzE/E1oz5inYtfHZE1O+HW05YYrfl4uTFfZoXwstkCZELPB5POCRZ3fsN2Q5sNp2wSZ+1B
itO2Gm9dACkynLZQtluvOax+OeXw0tmy4eU9HXwQ6iONs9wx81KOqxDs/C43aen7zVJPFc6YlmHn
5ITT33NeNrfTwK4KIPqo5VxP7fT3e6+h/+0mu0vjXvYNAbq6fM1KdfYrifzB2+GOBwvs6fnya5a+
1UwV4vu6rkxhoIwh1fy995R5I5t+WvMHXPhY83qsc1C/GawEKTPTQgCW4YCWj/cG4vQd5OaQu31n
I3JwhPvv18pkVpC+IuQEh8v3zBU3KNmPaCO/xQvC82fLRdyXNo63BQok1LuSSCsixeIccIVbk08s
fajZrAfSB0sSlP4nWz0azl8HmOd2fC8mGjTZGkVradGb12TF5lAiKkNREZclSLK4RlW/ZqY3/aws
OKVsRO3xXw2mDkzJJXRPIbNyRBgnaN1gb2TZ7i1yk+bfwqRsa6Nm5BX+kgi2ZROJv1fpO8fO55XB
bfPsjdwM8UaBiZUW09aw1ljaX35k13Jno2QsM6NE/AF1SaASmCZSAmMH4yGTh//H2ZntSIqjUfiJ
LGEbMNxC7ORauVXmDaqshX0xmPXp50RdVXuSQApp1NJktyAA+/d2zndwPxxTh2xzRa/CjbTmYroR
oEwOanhdm1t3Sn4hsOc6kgkXWktJjXKmFXLQT2MU7quZ3hXVWi/6shjgZ2tDwxyC/NrUCE+jLal8
dKM/1WC9XX4l52v834CLa5/v+c+wgwkWVdXZHpCV85tdFliRVffU7VYGmgVFABda0U/iulPhzKfA
jfJuIyEP2E/KGDeKmOLYWQ31sTU47vs4Cg+hYvVjAdvdioDn64k8F9qQ0NmpoFFHANnG4VKYRRsj
u4ntt/ZKnxEX2mDQcloBGZ0jKLhVWLOP6llkFpz3MkAWyBpnaal36EMBTXF03SSQzjYDu2eZ3FoR
RDxVJSIcYGHlXtj5yspnoTHo5rmUUwcxULC6dOFTCQh2eD+kKwqKpUtrfbzJ4RSRCSGnMpq6sxAF
B3uulZbfhBnjNOJyY154VboiKbKreBIVOE4jcMapZzo5jmYM6LXdzoyOwpmmO2rUTb+yDlq4nW7P
QzqRCklbTAGij3E8azjYjUhwalblxXwq6iE7OEk0XflttPqSjI5SIdK/AnhhcOyM0yL0pzz9dfnN
LX2e89//KQMxCxGKFeHq/Vz6tKwAJ3rtrbUCv3R1rchMIdBLNjVgOkZsyZ65fbeVhjnsG9ar3XUP
oNUZhNGXlkuEDIo0TgNVZuEj+FWtj9xMa+ULLJRhWysn55GWDmdKnsp6Y5sjpMuvSZZeN8bqrOlE
dHhD3JBBjb0gbxSOsR8S8SaRALtyh4VyaGuFJISluEMy0xwgoe6NDuLRwR6Q12XkIanodSVXt+S1
c2tZyQzyJHR5OD+Ysa0Pyy/00zRZjeJc6Ha6IS9WUY+UKmECnNqZR9pg1ho7TfRRJnDllX3YPZKG
2qepGeBKyxpnm+UCjF7XjY2TgwEpqKyQY1O5nV9CqUpke2cF9ELjuEJT+LqdMJ3KIpwMJ+bQLATY
ale7ltuQAOBceKWQLj39+e//9NS8on1ZRjDwSxW9dVNPj/BtIOCsEvUmIVH3mJF5TRe9dC+t5pQN
gpIhTKE4/H6YEOjeIw09HUsvd96yNltpll+/Lq67CAmZIriZzxah+cihsK/C61CuXDcOSmYS4WAF
EgwIShM9xkyc140i3l5Vciyt5PAeRuwswmjZcPiX2UsPCffAVsaWhZJpacUGntNUkqnpggJAaxyW
hdngtx0Jb2ezmJ4uP8B57P1i7qfTrC1T2qXR2eBQ4TQfyw6QlczRvRENwpIIHz8TbGThOLI9Xr7d
Qv3RidZYh7u1qIFohjcHosCNlTzzrN8QdZ1Ol+v+QXtooM0886IkiNkKdBuOHMtqDWOw0E51kLUt
zapz5wQzmIS+1yFH9l9KrlO4c90uqAB2SV0CE2cFLIJvVKL1u0m094aF08mNSKvxlrgl1AetbNUG
2q8139HX7Yzp839q9RbrLIsHxZCeXOH8diz5yxDuVfYDpk//G7OU5ZS1SFAg/F7ZYusU+NwNFHD7
y41q6fdr/aSGHA4QzNgMWqPaW3V5Crn0jf5KCpWpVcBY2pUZJ3AWUkA6Nm3e4yTYznD+5ZnQEvpd
nNGVueuXW3ICR6P/resJB8sind0pCEX31kHpBvqUnL1yKG4i1zqlA4d0xRkf/goAr3l33Dy39H+G
kqoXjpMgZy+oaOfFcOPNOBxPiyuJNqZWH+26xZx1tMSpyBovB/4PDk2voBlo2itFcqGA6b5P1SKd
BrIdqApzNr/bfZU8IhDE2BCnAU2dtOUPVpIemeazXNs5W6oC2pIvtsIujeIO0XXRdO+K9uB0anv5
cyy1AG1+BsVeC6k+js2ceH6W4IhtqqG+6+JkF0X9XdQj4GQqp6eMZT8v3/DrvsN19+eQJBDyjRh5
C6sbIdG2dn1Cj0YKCdflGyzMH3TXJ5UqDasyKyEG/YjaFxIiLwKsjwjrf8eoVjrOQhQz59qMyECM
MSvk6GDhXY8b6E/hbjsfzcfhUOycuIn3pmHn+5SR6LGH4gATDTO5iaSTeRAedweGbNTvY8RyKCuG
zu+h5QY0HZo1IFHKm2ZI3G0OPOe+N0jhjxP4vXEZd2/XvSKtwPTN3BnMAvArwgBf9R82tilK96mH
NqTu8pUiudCydHNpDipaQ+upC+BE2AzE2NaQHVr8wLNyd5a6TMhKn+i3y0+01Kq0qiIn4CaEnOwT
Dv87SKHIuEfQgX0HJm6yuXyLhX7PtcpSIK8rN7iYApaebPVTte2uiUevVc9NV3okubJ/aGNLDHQ5
QnMacRLjkxK3PWiKaye0S19EKyPKSpUqzgbZsA3Tp0kISPdJZu1gOfWiOR13dizVaUxHsa/qmq44
ZZbuqlWYtkVQ/HQ2Ibb294TAQlnFtxa/j/vcozPCMaEFb9byjBbupZtOKwvC0A5SjqB2IaGmY2Bm
ZF+Uxk0JFLJsu80wNVuSrW2PLEwudQtqPtuV4hOocqzL/RDixxyKl8H8YbGVjrrQrHUXapS7yQAZ
2xRU6tuEhOKk9CxrZdW8dG2tCEjTbW2kxfdBwm1xRHhY9eBa1uRDIrR23r1wC91z2BMsShvBS4Tc
PTvhN2RhjmKlVS1d+txL/5lGWF3WQczeT9BLwCEC/ZUYEawNgezlzr4w4uqkfO70Cf6HLMMoru8y
03qhKXm+fOmFX66bcl3ppkXvlgC82TawWrCqw1KcQS9x+fLnAeiL9dXfAeufF0MbsCKbhJinWCUN
IDlps3EqfFZJ+sovsSDdsrRNny7fbOlZtGLFnXAoC1XYJ5aIQ8fLTzrndyAhPV6+/N9drq8eRqtY
bd0JITJsdrplZ73nBgOvtCX2Y1YMSFavI0RMYpPv3jLTFlDmGqrnWcAcZ0S+GOcRUzLkiLt2Qvdp
d5aWww/k9SPDZnYPpwvtkuieN6r+0Rch/gWkrlsrabgfOiz5qGzHPM521uwALRgCt6pKv2UEfouG
KS/tM4iUZ8OBOj9hSIjMLZ9U8HFNMnO2MPq0j4MbYQMgqeuTTSA/5RkvfaTaYzbSzfEe/4X7wgmk
iDmEhocmiUmMvq3KrYnUdS8ujO7sWOhimP853CauUz2YvHnMi+lnaNPhowyN8VctKMR/yJ3lW8Rp
gDdHoaw0zLa5jqXFdTsyhTi3DdkZN3Z21TbEvC1LSFvTGg6ry994oQnpptpJ5qwzE5yX8AgErdIa
YNJgCuYNi44rmz1Ltzj//Z8ugbWahRz3pgqc7G2AIKl2vrfwal3+/Qv9TbfSusrGCV/ZVgGl5Q3i
pb8Vs/NBGrJtXeejoHDBXb7PApeP/5+pllmStvNZ4MZpuEvcflfkYPZE1neIN1tIT/vnNu9uU2e4
t4bmmMMKFYfh2rpqoSDq5Pu+N/vKLNgUGJ06gN3qQ5K4MhAtXVrr5Dw2sfXgYsbDxc/ReEzJ6+U3
tvTZtYlHHFVug/nnhIANWEEQfFQDGR3n1zHOkEP/31Y1NWXtMjvB2IysCkPEL7NlbC//8oU3oqsk
i3KkzIDa/6Sq9hnfEIqZ+OG6S5+b8T99YYJjYs5cpw6iHlrbsqzAsGNq5UsuvHFdIwkeEiwSs2UC
HRmdugkiW3i/4t5c6QJLr0Xrx7V08BULWgV9HRf3ThaOIEiFdP68/GqWfv35tv+8Grgc5jzjJqYU
6YfAzgEyjzwDXO3LV1/68dryIUo6y256U5wAYStuaZHMxwyY393lqy/9dvbf305FFQ2FkadBWKtP
UtPw1DKLbDhIEtvr7qD10paNREy1UwRDy+H4dTcQ7CdeF01XDjW6gLFpop460DUHA8w1LYKW41j5
trm2L//1XJ3pIkI7Q1tXNaGYdhF/TjmM0ezk2HB1pivt5+svzHQZYVXQjqcu6g1UZneDAW9jDkPQ
Stv/evXJdF489sxnKk1V4aiRVbtoou2u6sbuZJj9+GvsCN/ISSRHRCKIX5c/+NdrKaZrA2GVxhZW
ktooPmcPXnpnjMVzIZHjZzjmtqtNGBcknLHZtDJMfz2SMl0fODmhFLiXeZL8EWgBH1Hx27D6aKYf
lbHGLfy6nzBdDljHNGVIrzZPXVXvwOy9aRBSYU9rO7dLj6B3Q0gA4NlGBpYcjB9tzj8nNtWejHqf
Jwg4M5FHf/njLLU1rTfWBR3i2DrHMKXdfZX0t84sHi9feum7a8NmU2EOpmC2OdVpj9hYvjGcTdu/
16LwoZ6JY6j21p5ioU/qisAhntI5gkEQcQvABsR856QfPFJ+BQ7Z5YdZ+N66FtCxR5E2YFAEdlRs
FBsO5iQ3LFoj5y1MypiuBSySZITbwkXWxSzJg5Ujp9Uz5xZYibiL9uiX5Q7+Vgzg6Lp7o0AO7dg6
4Q78TPKzcttu5fR36UWe//7P0OU6VtzDN8UDoJA2bfHaxb+ok/ph2Ky8x6UbnN/vvzfgdkNbeE9x
vGyNHpQVJ7uznsnELDg41ErLW+g9zrmx/3OTUs61keXWEDjw+EZbMSj1DNtX8wpYRXsDflyzB6+s
2F/XNPQBGRHIVNVUYvPG/gOIw08aq1MzA4Zw3fW1WoAtr6KSWcOCmMvM60WPHbB24DCdx8lKxVyo
AjrMHe7OkeU5cmgdd5hegNhPDrnNmbyuyDhaJTivbGZm2DyQkVvdOZ0N5xlETYer3o+u70zMFLAR
ZttBMk2HuJzEThFoarP5OmEW0xWecASarQKAIxhScsdn51cBtg28u9Td4aFSH7uF13U/XeKp+iKG
9RmsO0ZS30TFT1MYqe23ojheflcLPUPXeWZwlYfKqs6JKlQ8knFoHnDOnByhowwBtEiScGMB1b4y
1Vu6m9bZZZ44U9nFPDAKGIwteaNEsWFqsH1ZyU9pwVd5+bH+7sv+//4O07WMNYORNsR3CmBf9p3X
4dbC07wo72E+NdvMbw7sXaGgPsHpuSFHIIXeqrfi0/iGib/YiGPu5yuddemRtabeJXANQqVnBXH+
URXwSPagRZU/qRvvKv55+WkXxiJd6OhY2BxLU4Hg4oEdpKxjoHfTOz6l79ddX9sSdTOKUKGiZ4Eo
72F29Ek7ebW5srRbKDW67HDqa0pwAo2cWdN1jqI0+2ebTnBxX/7tC+OLjv2PXNG4FALjYIhm53Vy
wf4f7T7eOFOebxpY+65r2noEQNpSZhmgygWjsHD2kMCClRgPFQN8iMB14mcVWdmgXnph2mAmS1oQ
RPLyYEqtX41hH5GEsTJyLV1aG7k6O0KCetgAvpNxTMqaifigTaxsEPzdT/qiT+qKw7wpjDCGPBZc
igJrVKnmLQArZ8oTTw+GkdrHSNndIUsLdlvlNd0InrYH5tT9aSIdf4kodocut4qFXqnvwpegKAjB
XRUw0dcYHoojMEc5DMwh1rlhkJNyZebx98Tmi4fW3aOIXDFKJR0IXaOmAnfhzBxr+vhbl7ezb4IQ
YPqNciTEbrJ6SEHNu2lhZ79z3Hy8tTJz3pAMR+eUddhyjyN7CyMqOF9IcTySJAXFoJ6lR2RbQX/s
ONTnZqc+MhMwCzKn5RZRRX0MTyO1/M5u862h5PB0+RUutRVtoWA5oK2JMeuDMR02AyzgsRttrru0
VjNZW/dJ7iDur3HGuwL5m00UXtdNdUXnnGOj3BVpj91GexML0L6mYe8I4qfOH5H+vPz7F+qxLul0
HBuMA4mbVCB4kfC9Kf4o8J4uX3yh6erZCvaYzUXpuCj2FmY2seirHfSG2V5OtPiYRiPbMycZ12rN
Qvm0tPk/llE1S+PEDDKAl3zMA+Mjtt3YrSXJfIjiMfQ58HwbCWrZvmpx8mqF6WuY0ebcyrPH0EL9
S3uz8RPbLT38bfBkitMMqNum1z6V5TGyGuPYhCBauF2htg4X1Rb4NWdXW4PpWTYITFwgOKhEwfax
xfI6N7VxbJ3ybmgVPybSeC+E8ZHWk7EDNeRmpgkaTJYZB6gofs9RPfuFK18HoME95EhGkACG0Amw
etiMYMOsfJUFQj7VhzHkCUSVdKUZdMJ2jm1iFd+pUab3Dk3ak5XO0wtt7PfJbZJAyqk/gy0K966M
4+Y2z1zxmMLFdphg4vcaiPFWSu5CH9XFqKyow6Fv0ZHK0LI9AEtK0DHWStvSxc9//2dRRSoF1Qu0
x0FkA/049wCShaTrV8rL0mih61EHoNvjoY6swMhxVIZAC4WVPHFanxNZ33QxKE+QlLnfYtuIHtQ5
JjJSgG4Zdq1enLEnyCCg1bfLfe7rnQuqS2/TkFYG5QNUyrPRbboOvIl5Stgukq4dRGZzZmNlzbMz
FZ3ykmYKf11zX6bLZmvbRAx245pBDsCblxViK8L+aBGO6UR+U/ek9bDVawFnZu4u33GpdGlV3XGR
JmGGyG1zIxDggKVwAUUMo61FkvE6EaUunK0q8E0bmHgDZ2wBNjGwNCPiF6AzKx9roV3qulkS4gyx
5SkL8rjH+m9WYlePhrUyoC9sl+q62TIv46JpZmSDDqLdD2n1ppR767o9kkpj5AJP7W97qD8vf42F
6qvraEuVpQrQpz7ou3zbVLf9ZGya5pfL3667vlbdqyYuIYnPULTaZOs4FuigJVgn7k7NV2Z2Ml0J
OsZSTJEyu8DgGdBd1qweqyIuvmWqZ7ep7YKDacF7fuvkXOyLQji7xE6yk5CtvJUknwnIjlm5spJZ
ahtazYKxrbeTEYYOMfH7POtuhr5aGSoXxmVdH+pyBwYtQCiD2UHORBTV/dY0svj2vNl0QC4o9ubA
vV07dFjop7pWdGpEjjAqo8S2GSJ5sUA3QJqrxnFlmrRUfU2tDihEkXfIoDSDScl75L38kPnwHcyN
HiFR+FbAFwJUSL8L6h4VmDOhWzzBDI/SeCXFnpnaJFBkDG7hIoT3Jmv9StxBMLAx3EO89r0W3qAu
F627fh4FHUUQgobUwmcNX6pXtld5uQXTxaJIhpWhCh0zICZgS9HvKP+AEm5ltrFQhP5fI2qNLcK2
MS5A9dm1kG/XZ7jrB6WIrs+RtbB2OL/0krQCUboMQcmcmMF5NygGsa3Keq+xVqUHHHOFL1ZHupRz
wnjeujlErMgR6n2XxjAGmG61qWZghTsEb3rxmKlNz0kECm1a9w+57Vg3Ue2k9zbOErYNRS9eeasL
xUHXT3W2GqI26wFAcD4L8TJYKx6nBYIKZDX/nSnFaZvDSSmKgLoClnAe0VvVCvdbDXQA9lSSGEi3
Ic7xKfvO8FOjbZk/hZbyo7Fr1txPC0/HtdIHuGI0lD1ci4rTz2Z2JM7Pxcp28ULt0xWsIH2C1xqh
PSKWw+vAugNduAcyzClAaIUS+fJotdQY2X9fI8nKEBHtigYhqcFORlDkGTpJsisvr5W8ECgbC/on
O+imEixO6RlggUn1dPnHL71+rZypAZxqq5gAAarLj6qPbzKsx1ca7sLr18WpIAB37YjUwMDuEp9S
pFvOYJyf1zvVk5E2K2PCwuvXNakdapyRwJoQ0DIp0EpBmpzztvaR0l6vzD4X/PVMl6UqU3Rt1xU1
snBk/6upgHNRNVBYdTf8nokEHhfRYyVQ6K5h3A8tBdqOzh0Imld9JKaVu8IC13cGqS/IouID3KlP
iARXusj5El9UOqY1XrMPcYgvHCsArdHPKYSZgPwogwBiuXKHpa0mPVdklPWYxyYcvfWGP0E66Ben
9kV8ukF9bLfWw+Sb22ybPyWPzrvx5N4iaOgmPeSP+Uf5YbPtWo7oUmPUGroL1wLo/yFka06/pSJ/
HW2geUFuSnw2hkeRucV1HVYXAWcVVT2yArtAzINxMKnhBHLM2G6qpFhZQC+0eT2AhA1OVZizwYI5
YuY2B3kBCLUiexh42ewvt7mlW5zf4z/L6BqxpbM9KHSr2LxHROPOzmPsga5ZmP+eeHzR8HQZZNm5
PSmMuQ3IKO8si+WDj2NkGkMD6vBjoRh5VJHd/bEb6GG9nGftLZacxkcT1uIm58BXiwz5C06XgWpK
ATSE3tF6t1Qa39boJru6ifmpdKdwR2scS/ptinWyYmbxrua02ETQ9/i8keM9gL9AMnWI0yhoMuzB
rq43pOrmzANx0wRG17FBqC3qra368uhYEoTwKofSXsKVbppx/QAWZPqaZQ1SCoYpuk9i7P84CVKY
KS/jE7BC8ws3m9TvQ2ZsVGhJz1GQ6ztTkx3tOAIaOXXCQw5Cp28YWXasOOazzE2s10wmEDqKIdrm
aSHLvduAVjoY0zh4YO1OiLewXPFmdo3hYOlddOlxVI5QHg7apYMQlcr1aGK80hGs0cvN4stuZFN9
ZmTHbhsbUYs9xKRufCLJDysumU/DGxrbm7Gir5fv8+W4hPto04J2pnMmokYFI/YxtsooioeSS76y
KPpy4wRX5/9t3EPIpoyRXAUivWHpb6NiG1I/RdgFDCXIDMb3qVs76PmyH+FWWoFFJ036ToCy1yCl
5DGCHTCIZsaCLqmdlYPlpXelzRDcJAzDLlEAioA3TV/CVWn90oX1mtk0iOtCs0dbH56aPtkarFmZ
fC68Fn1uMA1NH0aZ7INW3XTnbVSlPCQ8r7TSpatrJ4MGn+vBxb5vALtPdsBkNfeYNXbHUDa/L7fP
L8dNm+ozgpyDT9umXOFIir2GVGzc0ThS09izbM3Vu9DV9FEfKoqyz+dSBYM7bKL0j+r/DPUjZwQJ
1WvMkIWOoB84gbyObJI2Q+vMOnjhVP/NTZOjbTO41uAdtLAe8KJGPuRldVWaGd6c1rO73EJmCMWb
Q130muqxJN2mymYvyZ9hW14Zg5eeS+vgs0jdNp+NCvog9RpzN5BheAekJoBdEkEBCHrnZvqL9fna
Uy10FX2SUynMzhEJgbDH+n1Mn5T1drmdLbVkrQtWTjZkVYcuSLLu1NhyB3DDQ9qOx8uXX2jG+lxl
CE2DWhUK4YjxCCEzjVV4cnzLjWl7+QYL70WfqYBHRMBDiVQgne8T2M8k/HP5wgs8N6pjiAAdBB0e
EtfABZ7ZjxnNvYy48UFU/bEZjL0g1eswqV8CWIqyIUCpuxvuYHg2QxC+AUV2p6emqr9d/jlLz3l+
wf9Ml5wI2CPQ2LElCpdnWJ6ZzSuV5uvFh031YDRVRwwGHdIGgK7II05t2/3k2LOfAkG+xzKD7Og0
I2AC1ecOxAdEryQd31x+rIXmp5s9OkXG2G7nKOBx814Bs5QBmeiZrny+fP2l16b1UzIncV46wKZn
U/gDR2T3pjWv7OcvNW1t4CXjlDgha3ocERrfq7H+puZi8prSLTb10H2//PuX3o829DLGEL7CCxzY
O082uRusT3fNC7b0arSeTwEiq/sWPacuDE+NgMVfhaEC7+hcNP9pq0M8kxGRMCooWQUV9WM9Cp9c
e3Ft6E1sGwhwHHEEKIRyOFaA8Tsfl1/231b3f2sG/HBtTdIY0A+pCtjJKIxGvyAIOHISV92UvG2P
ZWz3vpBp5DdJBOsWE/W9wTu+Q3aM3Exd3m8NGAOfpWuurfQWmphu/7DNcppCVJ8A+2HeACK6mfyU
FpJcxn6l/y00Ap2SLSbY7jiLVcAVO+CA59awQAZaeZ3nTvbV6zzf9J92IDJO3JljzBpAuPyVRR5y
SLLf7XvCPJga33nlAxKUfF6+29KTaD29NaWEYgZPIhGFd4ilgRy5vBbXTYF1lrVtEDeZAb5FAOOD
I15D0NAv/+yFDq4TrKfSdetUxl0wI8srhfgHel3kSK2tDpZakNbJxTQxWoyhCmwbjO8+9GnDN6wU
O+wp7S4/wd+J1f9/ZkMnZbEsj0be4R7k0O8mP9wb29gvtvyAJIfhFkSozezfDDf1nbrLD+Uje8vu
o93a5ij9O1396vZaQcgwVKEcxDmcxdLg/ggJXT9LxWA36rve45Q6z7GNaCIGBmkLGr+LUB7EJpG7
1B7kd7efLdufs3S6p3Emb4oqEXxb2QT7uABlD/EmrMl06vH/wb+tEfriDG6/YQUJf1kUO7Fdo9jW
EkXt9Ynt7DJbWfsxR2ZOApXdphBu7RcpNlBmSl3MSZ32VErXuCto6CADhZQPo2jFH6zkp6Dpa/59
cuJ0Z/LcfIhMEQcWR1xZGvXcyyc3fjSYKbdt1JjDOdLNOTTmSF7KWnVHadN4hygoCy7dPL+3aRn/
mcdeRV5CpmIPQjoSqaYseW55hRyX2VAZQiSRHFXQJj466QhobdNaw0NmcfIjJI24YbKniHYqog0G
IvU6t2WxHRw7/ZWUJvEsVvYvsAH3dymSyL20Pcda8cH1EWqYPTktoPhZiU1FmkfqlPUTDAO13aQb
MeTVgUL2iOyFWt0Qcw7rbXQGruYy6b/JioRbJiv7vsNruzVm5AAZdsy+mYPVBBwuOGzwjkn+fQpz
15PtlCEniZI9ThuQSFUYEfIBsa1kjMxAgBFxj+BVwsiLTc4Iq8DO3M6kark3F034Bk8B9mEk4ocO
iNoba6+zDJzk1c40It6+Gm4J49kzbI44bUTKXx7wVr7hoL0+1LVyPyF+mQooXE3uIUGuh1l6IMNa
t/q6ehq6+6lgTR6OI7R68Q2/d/bqaO3q3XAL4ia5S27roN0Vx+hhuEFI3xaa+FO4dZ+rlbnN10tD
QzdHySpFJlSKaYfRzJ/CdZ47qQbfpMmPfmoeE0p+XK4dXxdtQ7dEYeMJbbpF6RBO67H2++qxw9dl
1dCtTxVPynBoG34y3TIPUuT+Ka+d0wnuNJOvGR7OFearyqMNOQ2OtRnpiAr6TVZuc+TW3Ka5p8pN
lfqX38/SY2hzTCBikZw1VPwkU/TOfM4+2wTrkKQVK+uzpRto80tRF3MZz1jkpPisyROCqCDb/Xb5
xy80It3KE+MnC0heU/hBbkY++0hzQxooOaQs26dTsdJPFp7AOY98/0wyUkQXqbHK3VPsiF8Gac5p
oi/QO181rTB0qjfCB2UVEWzeJrS9Sxp5jI010N1C49fdOUNtKdmXrQpwkuNN5BHxU5df/N/F7xcN
09EaJqYTUBe6ePMwvbfAGRSjmW0wLqGKJXZUPrWGhb2RQQGGugUoyQKi3D2pRjberJI3bPMeOBHR
Z2JAAe+55fSMCN3h0OUI9aWAgV019TF0lR7Nc27PCphlat5MBPF4d87w6/IbWHi1uiglxUiVZrM9
n6Rd3Cuhvjkk216+9EKr1hUosDkWCPXJoxMzI7WJjOENrtEAaKZD5cS7Ou/WDKrnBvzFR9SlKEUr
OpydjsmptRts4/9GTOIOCTCIoF7Tany9iWXoUhM3QeuwOhKfRIPUCNuY7RsyJtMJGcVYyTIqkndE
TNkvWOqg+pAsWXUnuF8fzwCqrFU2jOyCFt0QQVqI0zvkb1bltK+R/mD5Q5TF3RGZyT2aYle4XoUE
W+SaZmH5nU+DeoCQtr+NSooZp+Tptypm1r4q1HRk1my8zhjD/ySARWDcrvPXKjpHd9mjwYD6obH7
SmCwxXDaGdkj9MStP1Ka3VXCLKD0iKr3kQnVbcO6Mvd5m5W3XfhMzgCiCrrDctsj5TAZP4rC9KGw
PZlzeqTtsOVgh2IPBRF3L0oQOJWqTdn/HiMJnMQJRgyfY/XTIGkEQ9KtU+N2zCcxsq/Q80sHLDX3
p8v5Juu+I6lgg4+wR0LrdnbopsK8q5bptIdc7SmqK8RGgilYfPap6U3pfZgew/6dzZ1XAyTeqHGH
+RiwPel+Pq9JEcxcVz6rEsR0pgLbOs3RHSMER7MEmAKb71Ll3LPh3eAk6Bn1ZxEfwaHdirh5afm0
F0PyYjMclzXkJNISCgQcDJkCM0GycefhE6Gr2W2fvQtEalopMvBgzJygwuny+edc8UecUCJVazjk
NfDtSf7gSvYNmjikA47tVrZ0W9RvsKlsCFQNWTI2nsQkzTbSvVn+MHIsEyFHoGHmC3JXsUfZAvOL
v6ra8p103gKnmZk/orHwzol5vD6MLGAZUsviU5mT7czvmqn0jfGhK1IPKmTDlR5y9Lwkm0Ct2VXD
XYbZm7Mfpes5Uhzn3PCyzvTz88NnO4FNryF7qkaxCQE7nMh8I4U8ND3bppgSm7T3Kzvc1YDjACjp
x0OyT2yESTexD4AZ0m8Tsm2mU8P/AAuJTbtXWf+o05t6jHwVb+osKBG0nd2JnN5Onx3gXW/jAFwd
suDvuPLME7ulh5q/AoZl4Sd7M3NgSzFjn/6iQ/qHgiobzs+VsQe+HDLzagN9rJef3OQGWvgYsW1y
a/A32P6Z5YevTXJnpds6PMj7uNzT+mZ0sabx62e7PBTfEFve1Agn9HF5PB5FdunRlHcjJusx8NhP
Kj7Zcg/7cqP8+YnE27F8hFgdxl/ETfqVvMMRnRwesYd/jrk2jW0nU+QY5scZ6vf2VbwJlxzQ5pMy
26SQOpr7NBpfRedFZnwnbAT9fu/wz9i6j4GxPjjuKxsPE0y+m7SzsGns5+bb9IdE43ejHT+UhZaR
wzQNpfuRI1rWE9TcZcWpJI/QI/vTqLBFyj1LoXPtRGR7tHw1hqd4vg3vqS29uaRbaEy3aT7sbbX5
H2fXsRs5z2yfSIACxbCV1Nlux7E930bwJCpQVI5P/5+eu/HVWC3AWwMWm6lIVp2gv9cURbnRt35G
sJBPi/0URVuH5qDnsQ22Rz0d09LL2CHLH1nsCWRf4eU4wl2SvJMWwwQG/1mb9+1wKOWTqW8mshWs
8JX9HDpn1LTi/oll+za/a3iMNe8bmVerc1MGOUyuzZ3K3gZ1k8MxsIofJtCDBvsir5kYd1hP0eAL
ATvKYIx3prGd9kT4UeeV9s6BqeS4aR7b3FP5DYo46qitbWJuk7LdGcOPrtvBZDH5lVyAES4BMnxv
vkfTvrI2+n3IUfPxK+qR9+pPiOhWBUbsMewXfhbsF35bOmxHsAeN+waqCPRNGufW3HD6gDMIdZTu
BTbQurup2psGKo1ym3Cf1weDvtJoe9EJ78gjNf2Q3E4dh8MS3Cf3+XToowo+mvdy2nTF0YShLpSc
GDY+dT1YhyABtyGx3zNPPzswaYeuNzynEVZ3OWzJWHyGgWniSNS3bzg8ieFuOhkaOyNIjQ3LeszV
Bj5cMIv2ovG1SP4r6UPYVwEsUY8AVoLAl4NZkd4Vpn3gJpz6sg6CJLWvQ2zvDGC830b1nBfvNUMN
PnxUA56J9m8zu43aX+ZgeUMUQxHK8QWyAHUX3RkObKrYa9GrXYoL1ZAAzPAbCH4YkVdBZ38fnL1G
uj6zX52w2fTwxDQrF+abo19lTcD7exdeQDz61sBo1pq+q7gMeHGr4UKorG+MvzSEeJ0uoXPw2DdZ
EJKXSsMM+tCYO0gN+0k5+G5+rqDnXXYhMkgFflkGm747UsFJE8JMCiLiCpLfFHpuKhk9YfxQ8mCo
X0gsWAISxXXjI0emUyC4m8iXlXnRc27NDP7DfA8PBkhWNxti3IQu1p7pTxNUwqIe7s9NQNtH1t1k
ZrpBaQ8ip3EQmj6yH34EBF8+3MEzMRixC4XxTqvwkIbRNtQ7p8EyzbZwu4QfdQII9CNyEgEsQ2PB
g0LITQ0aJ0r+YHVvOnjmtl0NOWuYrDW5V1nOo5MkPm/uhwjkq5jghZ8UPgVQoQh3GvYNsSuPE8U0
T2PlmaTc1eIJfsynEeashD2VwHpXpXlStb2DAP1DQ0HBHcBK6dMb1vW3OYxf7cwMhAtXXlfsCNy8
vCpBtRLTCK/qJxrVsJ9M5KMKx8Co/7Ax37TI9WjyFqeXO9ToO4C7No7p2zXfUaQbcIXBkKD0Zb5N
ZnkYsYQVyf3c/I8bAxb9n5i/RUruTBccoe7R6R5c8SMpDA/S0ZCy6zet8a3pIbTUyU1jgWVtpgi6
bFOzBxNHkzRvQjO7cXJ9cjJ3D8GM2geV5o9pZRsJX9G2flH6gLRGUPHuBWqeDyEJ4fNd3Cl9I5CO
kYhvMGqtUPbDlQf3AiS2/UHf5FboV1YQ8hcmGHKHI/FTa0P4uCMusB/CMb1psA8kwT2J+3b3XSYE
wsNV9Zg0I/B3IMcIIiOvYUC5YDndKBZuYE+2C1M7KFvywGzMckVuM93nXpoVD671amALRJaDpNqf
NuX3rZ3Ax6LwZXpb9w+2lW4qZMLZBCRc1v7XWzJouugI04v7cMjv04K8aY40edXE9zHLbhq72cip
OY1d8yuti7cWlvIAaZ15qE6VOWwmZf9K4QFKAVEHcBABv4qsNwn1j0TLHWNloOvwDyQdwePi1VFU
ULUjhdi70fizVS1GS987pXW2QhybYN8jkKgTI/xgZo0TJIo3nitJ4cHuGRlPPn0XwPMEoaZ/pMsQ
W3DBh7QtRtdCHX5bUPYT/xjtBtNwt0mh6x2fxvaswgRe1wJbuCjBemw4ZN0SE5aqmZMhryabfQoF
BK//47Sw7TUNf5SWue84Lj2pFQ6eZQE+7LBfFOgeeB/DPjfWcQCBPQt32BCmA0n1q7IhXgvLKmOT
ljgWUkAQMQcUdMqh+UMQvVOXwJK3zvcxiXI/zWqYwYKPhuZ+D720fRNe9p6MYTxuyr9+jA0PQJMi
m6yunQA0uRfT0sAatfwBJN52Q6iAcO+ElVu0ud6VVgYGxhideGFDMdkBTqCwoDMuwm4HNU3nFqvo
JYdDy6Yos+EIhfjfkewLr4qi+huUjtoAzKAWpFFcBCVV4VvWQdq9Y9HFMgi207CE/elY8jwMNcoQ
KQw13Yoi/AygU6FqUAcC8KgNTzLcgZM2RVyqT0NmHRKCg39kYPOVo3tTZvLOhUGu41BE9QyKk2NH
tiNGLOCtBZdgO/8V8mmTIDCV5RQgr3iSLli+TkYUHH4t7bdlvYXdrp/pLj8kVvYwYs93drhtXXXT
J8N+aJWxJ61gp6I24eyR2AwssxxhD8wACYZKAlm3KPXAHID7VX85/cMCrOK49GuUrIO4wnMqFBR3
MGhMP/QF/HK70q3uU1M/OlW4lbCl9uMUiDDkTtu9MADKda0CKygaXbWv3JQHLVRkDmTK2KvbWNm+
Mmp+Uw3Vxf9W8kNTZfKUDAUeLg3NkPoFDL96AGC+bjctKq4nQ3FyLLiIdsrNo+/AR8jntDedbyU3
cOTmfQpYOxQk6bZRhGivkqnyXQLXYsfQ9JaEWVN7eZkh+ujI+IEsaPETDhPw9qakObuAjwYQugea
DVLuQWS4/fvY1HoTujEM263E/VGUdXwbl7a5L1U9fI8qV93hhJruucjGXZXb9dluZX4uYUb3pFAF
fRxgkp29d3ldwJwSjsvKzwv6JdVZMLtmOSppTtJkQIqcEDVhgd62BiI43mlwbF5JpC5kJdglO/Yh
CyYtyOcjldKcpOB3hVSHFC+UbsjucLrdq5o9XU9+LCTb5j4DRCrZQzIOkKGLbWY2TcFU1icarcDm
lj4/y1vlqgv7gqKGV8XFPq7drcYFfdJfgjljGmY5BwcMe+gE4TyQcXGO4GIVM7nyyxeSNX/THB/G
nyQEd0w5ACwyngl2bY+hKVKc3+3L10Z+VshLjHoQUANAoRaHrTaem1ygKrIClltIBM2FNGw3x7rv
y/w4ZIU8KmkUhyZ2zZ3QtRVECZ7ERGoHhgx5fqTOlK9IYCwM2lxtJ4zTUvTKiU9AAj+p2vlDcr6H
R94JFNaVBbvUxGzYBlxyc6PS5THGXQRnUQOnuq6yn4mg9reJWeUKCH0h4TjX3in6gUbQ8UugteeM
sCqaHLxjuq8u3FmJs8/KMY0oVlcXh34NNVvHWsn/L8WNy98/rFunbuIRZQVsCaOvtoANg+YLkc9j
rqQOSIJMcDLirv+lNUxn3XA7BZs9LQDJnsrTWD5KaEU15UrJ6i8u65N86ZyJHmZDA0dmpk4ZnIj2
KYNYnM474iGh52zZ0LNvkCoBk1iWk+OPXc2MfaFqcaHSVOxZmYV4l3EOrScYDycg2gyJcHzgeEEe
70ZurgH5nMvS++x3XpbqhyEHb9uBR5uWIA2F4Mg5RTH+ho149Bzi1ZB7Os/iU1TX3dZKwuhsmLUb
ew0gVxs3q2G5A7uvXVriDYCOZD/NIRyboIZP7zujZg5wWoOMz+RyJE+cKX5tdNe9o2pdfFcax5xX
GlkMsXhMc27kho9rYfetThq8rFFcLQ+ksuK365P96cpi1pzHbiOnbDiOY6GA/Ujlm0zx2kxqn+O9
XuivRF20MQvoI3yPAJGNzVND3zm5H+thZ446CNOVPnx6HuH78+oYF5ARl8Zw0qhB58jz2fJHak/+
9RH6NDbh67PYJDJiCHtsJhSQcSEoTDfFtQxAemAREl/S+PF6M5+GJiTCLkH/w3rLbU0y18RE8KLf
uWn+FLpsBTC19OnZhm55l08aoMFTktWvNjIhqVh1LVsY+zkHvOcCuutlC9eyiObICuAxSBvcmwbV
rsTspRZmGzGLgdYkhg3uKEwGdE5PJZIX4fil0irG/dLsh3EvGt2mWoB4yBy3CfLY/W3yztiOCVAL
X5vZy7R8aKGZXEsYtLpwbafpNqJVdhNLyVeulEuTO7uM1TkZtN3BI6fvuqeyLp5DhQTx9V++NPSz
jSuKvgGNqQiPrXrNnN5j5dlG5v/6xy+r758Ai4Gf7dqJ1J2dTvDwpWTc9uyGJcSn9lk2t6rLPTta
uTQtbN959Sy/YD/kBRJGIc4RMmM3WdEtx2Ner1kyLLQwp2qXQBEr2zTF0TWUx4CVy8WjEz6VkbMy
DQsMXWvO1u4cB5+nPYe3ASSWcrobcdcboJlfYzasEBzThMdZEKuEbuEuBDEfiXzv9WlaWANzMjey
BE5Mavgh95dsa/qctziWrW/XP76weOesmBRRuqFOGh77cjqXtNg0bbm7/umlWZktL9J2A0xEmIDQ
mYQyS+qDzvy9jCLldeWaMPfS2MyOhgZjXU11CrhhXstvYdu4OLR1+ksWWbS/3o2FEZoTZKgjoiKH
ovtRD1MgKc290LXXOMV/iU6f7ME5aZZFFKXYdExOVOXmI3ccfiv7S0nDUsg2tAZ0byHc5xkj7z38
ECBrlVmiAEvCaRN1lhtEMLnbuYZh7pNEFYc2Ytl5FDU54TKv/QbKh0jXt994BdW5xHaKoDNK7UWx
hO+Eltbedc0Jzis8DdyW0GCcmvQM779wn8eh+C9tJa0Bo8nMNaDl/8X1z7o8u0qH6WRiu+awkS5K
17cyp73ruxGmxfBqZTrrfEsK+3LNGrxJjdNr2gEbZ0BlZlv1o/Mtn0i2m5ym/CF6wjap01ebrGJ2
0KakuSExDVF/66qbUIbI/sB/mT4IJw9RB9L1MedOcXAobXc9G7JANAU5dAxJIeRjY7HP0757LvDe
2iFfZz446aXG15j0N7Gn8GwWSba1ukQ8ywk5XxhzOLsSIkLBNI2QULJBkoNnBQqsDYp50owKn3AU
e0yoxd+yKbSlXzeDOg2FzT1mt8ZO9Ty8JPqRdpN1cgzx1V1kdsMhUfS5SSzjiEusCBABDH+wbREQ
WGG/O8OAy0OakGI30Dh8s/tYnpDAg1VMCDzjoDjSnn0B82fHrPZWi6zDRF24XQqgAHb5QNVTDxDt
uU+K3uM8UsGQWMNrTWzyZqSiOlMZqdKTuaH3PBpTP2ppd1dqFIXtsXTPhmhR3VMNODwFNPqeOSEQ
rQsr0/LJZOtdWDrTIxnhAWOXln3Bb9pHNqofkGUKLa+HSPXZBm10nww8f7EbK7+luoB6MUsL5PAh
R+WzFtgtKyung7KNMKhDIwkMW7S3LDcELErMXmxrqdhNhcSgnw6VEQzGAJmjIo8Cl8TphqusJ54x
yGwP/TE8lFEOCeJRVn5ohyowgCj6AUG/FvY3ceSH6QiZkjaT/thCUbkBwgc0XriauG1cng0YntzI
nL/EoQFWDgCZEVL0be2bUV6C/sn4cYSd8aafAApr8Dxfk8ZZCKD/8M50VJeis8SRT3D2VNqLTYrK
yVmuuZQvhbZLVP1wL5JAqsS4FvGjmKKNtKsHWonv16PmQmD+i4H+8OkonnRucxyYMbtwvS6KmgI0
fKCNttcbWPrts1uXw7RVRxA2Pcm+bWCFaYzbsiLxynN/6efP7l3mZJjDRKCYGmVM7uDPkAZVp8Zt
l+BNfL0DS7M7Ox7H0NItGdABKjZFRDzHzvYG3p99kqxxhJd6MTsdXWm1vFcTbi0VCqZQRQMB98UY
8jVH+IUuzElrLWVlONhFchp1cVANeY5dQ/qU0vvcjNfc/BZuqXPiWg1Z7opXcDthBlP31O4FgCsX
S2uqpyZIoP72UoXafY1V7/CVm/HCwP1NnXxYvZS0uHAp6ZymrothPpRtjBDVyQy4qJUWlobu8vcP
LSDAa+mMMCNFAApyVP908eRKoCvE1/ya/2GrOXUuxdSFA/TnnHLnZom1GdJy2huTs+YRvNSJy978
0Im401aJTYdN7jDAh8LjWIzvMhrPjbZpcH2bLOzzvwJUH9oYFQ8bFJRx+3UuFSnH+iGsNc2NhdTL
3FoI4nw1BCgqvNzkgJrcW8YqTwN3oeXdBR9wvQNLgzTb55MRodxqYC1RjPwGK6i74dB79DrQMHaZ
Wa8pl17SFJ9cq/6yFj8MFEp4kGCeuviUFO5NLhCxcHROQKM78YOdxd9guBx6XUjXWEsLgzcnr3WV
gBhlCsdD00ZRXN+CxLGt4tsLd1zw39fHbmHvz+2IXFcNaaYtfrSt/Afk025rkZXbrAC+LSVOEHM6
+onuVtLsC7t+zmojY8ojx0ix1ExE+nHYmonzIPXz9b4sfX2248GwIEzWBiwnxDlUB0keJ3V//dML
S2xOTmu5pVxac3YExBLUtycHihCdc9uHKynjpZ8+2+fyoqhqJJQdbcbv8areOCUPkE9YeWEtfX52
lDMosfOa4fOKsv8k71/ALLqDzM7ak2Pp+7PDvGntiuT4yceStbaXy/qsHPtbbK3KlC01MNvisS4M
KmCFd8Jj7jxWCihn9QMKFCsJgM+Jx8yaGxTZvMlB+4fbp3KNh6qNTymUst/gnU58rTUehhSoHlra
FSA2wIwAMuiuTM3nK+sfypqIiyit8xoPM/JzrL8VboYn5SF2VzKLn8cQ8x9rpJijSFYghiQJ4Mxg
DamnicJGMfen6Pf1vfH5+fEPO0gyCIdXIZBNGTBodLCOcqi/tKP/If9kgB0ASuawY1fC1A+UECjr
NdlrbRYrAWlp9C/r7UNI142GKaQLS3EC50jL+J6bZJuEkOn4knvEP+Qfq02LMDF7hPDiPAH8NIUE
ab8T6+gXOzDb2U4c1alNgIeu0ht4YHi5/VpwyyPl0/XJXRqg2c5OGpHg1aaByImJV8H0yBWBTX6Q
MguuN7Bgs2OK2dbOB6tKOjvWWD7DHfD251i2W6Mo7iKYSee28SwRXbyBZ4fQmUYIxJffq7ZZyZx+
HldMMbu/203kgi7qjPAM+Bl3nYcIMEJDdqVrl6/8e2Ew5x5ItTFAN7WzxlOt0gdjtA5l+8D4W+Mo
SPFIX/Jtb9/x1ST8wlzNDZHy3oIoeQPfcqd86MxfugdTMAE24msvTnPOomog2xqSFCLTUzNVRxKH
FjAXKg+QIiAr+2VhPuYUqkYTa3RL2HmWMb0YXbyLvLypifvz+oz81W76bEZm+31qYZcbZll/coGj
PxVm0nigJYR7rvsCdUywabwS4KhggIjaeYpI33hmO7AnNlrmqzA5yj5cU/rYG4RsKR2qHZT9W2uT
N5B52bFk0O9RPFLjwIYcsrmhTm5DzlDuRyFtM4iafRdV097UyCPtes7En4LY1W+kQ4xN63bskBpO
97ORSbYpHUfcRCF4ADGi4MpuXjgN5jyvpqpzHkpYIbSyOHQN4FkTKIiMyf/qBm/iwtArYWlpHmdh
CVZZWOBtD49luH+xEoAwAM5K+8f1aVz6+iwomZlNRVHT8dSH9606CyBe9dv1Ty/toVk0Kgjyz0iq
4CKQf7esKKjc4aDG2xiA+OsNWH81Rz9bg7OYoyeT1mYSsWM2RvQI7f46oKIeA2hrOOfBHAmQxq3c
TCXI0L5BoePHR+HA5rh196ajJ9A5IuctMQ0duF3WHjsLRJOMZvGmNDVM+9rOQpqjBb2hQhXAABBy
I5sBmbOaxRPw/7zzSK9DSLoO9ESqIvaHkVQHPbTMi1isYX9BofFeifB5Cnl3l41luTe7onluWxY+
jjCHABKHu5tGgKOTFbnYxXiDbQARjH3a2b0f1UYdVEb8I2R2g6yUTg4T1Cw8GD9w7AKr3zRSpycF
eOt2BOHrm8iNaZPatT6CaJ5uo3QAj2Toxpda62ijVAmKTGEBB5u14cHCbeNAQ5YeDJldsNiapeck
EvZrq4T80Uw8EV4xueJ3k1rpgYheAqCKn99A/RFgyTCPtnFOui24ZHC9iib1YiYTLHfb1oSCBtU3
bWVFG6dKzee4SiSIJ5n7ENV2/SipRj68A+5W9ZV+ban4Y1hW49sG8uxGpeBZLamAw/Ok99SxmN+I
3jwBV+j4rimzw8gL+hqPrHovQzN6Ybxzgy4B+FyM5l2kcuUlg0q3ym3tPUSFf5cc9QMV9dleEzEc
NFBDPncgIJDa8biPdTMGVe1YGzDMx6dmbDDf1qgscHSSekMyROnri3Zhw80xRcbY0A4YkAxwGcRN
34AoIUwAJrP29FRYD9cb+avE9cnGmJt6Wf2l3JJftjUY31uSgLVfMgWrqLJNX9Kik39GlK5FRS9X
TEgelhAs3xhdF0JUiw0+LxqyHwsqjqFjgGMkC36gbhQHcJyjvzJZQHHBUswbeTbeu2MMQDAHocvm
lYQJohJfu7POi+1l5wC9wS8MkovHrP3W2QD+9msuFwvxiVwu4R8urKOdubYx4SUHKYhCo+BXdg9T
EpXvRe7kwLVUkfavT8dCS/PceMJ1TLGi6lOc1/ZJA7cKEpJO6Dc4BOZ/GIxndl9qiF0Oqw9dUrLs
6pI146ktzjW715ckFP8v4i/XP7+0di/9+/D5sq8qRqFYAzxccR+l4b3sqpdUltvrn18YpjnctWMm
MGudQPJU2iOA1UXple7wVCQk3zSlm6/MxlIvZvOOCp1LdIZHFjW1R0FG6uLK48Pv6524fOWznTc7
rpuGVgVzNS6qTrUtQ+d9UPGv659eGp/ZWW1oDmU/WbNjNIGY2v+IpAObGRg9uXFwvYWFxzvYuv9/
husoUfgazJ11xZqgQODYugBgbcsa7cQxapQgHikg1LP4mNaQJoFD85pN46fzQsX8RqVTEhemJcxj
itK4P0ZwgcpslBsniN18ZerRxGxyLLjaUGZNzrGfhPE9akzofLm0O9lR2q3M/1Iv5pOUQmqKtNI6
kj78hWzRjVuUwIE15som+fTeiS7MZghnszRzCQVcYM1BKHu1DKi+GqBGRj+AIlwZp09XGhqZ3ati
Mw+RwnHMoyK2B2qNDW7DQPDuWrkaLnRifgh2WVm5RWeax6Ymjwnvfo0x+5H05naqxYMdNytPoIVu
zE/BYYpbwzQ7aKkUdzqxd6MlodlbbXBx31zfMEsdmQXcorJhZZw4w1FX+bZ3wVdE9TO/mIIkm9r4
4mhduvch7Gql2sjCrRPJ6wfuPhmIi0mlkPhH3bvpvtiTy3r+0EgrVFnqcBqOkIGBU48XFU8WecuR
LyjVtPvaaM0ir2ngKao12kiz16wEyfQ3gyOKiH8JXCavN/Fp+KWCzXa4SDS3+FSQY0foEwRjdilJ
V25uS3M929myjlVsKzocW91v8+ZXAYpjQouA11CQAyv3ax2Y7W8b0GATx2oEpyhab+uqIAGgEKs5
rqVOzHb2CG8DMtajeSwlqy7G4QWKO6EA3imc+rs6HNUfN6r1jml3wDvJ7PbjmLk3MFAZnkcjA69M
6OlIbZCXGXJHgTY6F/KOnXwHE8jaTNoAvcrEQoWkTbwtm8LYczXU0OnRKQ6ttkORAvoxSMymfJdO
ytpaJSQ2KaHGBl4ONLCVxe77KrQ3OS+TfcHiTePqn2Mkhq2ruLwfYz1ArkuAfopDQiS7fhiyN2kP
5i6xm84vGwXTgKkcwhPpevlq8hpvjFJYQQsBgy0rxzBgzBwDawI0ToQlfdR4zrzCwjf2Y4h7Q1G4
d/y4ScodVNiTDYstfigU74LRnmARgLybsQEQprk1zMK5Dc2QrOzBy1775+5AxT+MjajiBWNxf+zJ
83SBlph3ENb9Wkyf4/QlHSIO61BQhA2gtZVRtBtAmwArT0z3SBva//jSAp4j9sE4gQ9vqeNTHsYn
o2eA3BRfATpgfGaB0K3HrImLITqFHcGbm+ysWvlGK1duPwt7Y+56mgNGIWhoDccQXtFg24IoAKst
r8l47tHMibdZ1HwJ5YuuzEJh7VAjCm0VQ4FI3FXMvDdXI/lCCKSzEGgWlZXLEHyDtonu+yjTvu7I
mvTz5zdE/PBZFOQAdIIvxtpTAbJ2DDWxGwi8El+kYstq6zA16kzj9k9iRWVgIWCubI1PC8ZodhYW
oWvHYd9co5o0GWzXwUjuEdZ5+qGAfd0J9qrx1rChx553Y3uoBpGuLImlHTkPl0lVZ1OkEfMH+7F2
2jeYQZxURv9c3ysLn58beIKMork5oUIF1abnBjJ5AHj9gqDjymHIP48nc+vOLkyjMm0bHIbM7p44
SCq3CbLCd07lkKB0ZAUFTw2wpOnQ9+sd+vtQ+CSEuZe99eEaYVYmOKgwIQCFmbf7AUphQdfB+CQH
/fOp6534tna6YgeGmNqnuHT4qr7kIHqn/M+MYufRxrvDD43GRPkrRMLGgkszcLNsP2RDctcMEDFw
WjWcXTC/fchnD9CgDae73KDFoUopu4jdFHs+ZPJRZJW5D8Hlv+tVxm/IAPmEKQXL3ahpeCsyC0xb
WGzcdGCCbyeYsmx5zMU3pKIzv63hgacK3e9iCXEHnY3upkaSyK97RSEVC/6FL7sYbtw2izaMQ/8x
1BZ5KvnUQ0kZDFyDchbAmdcNXKePt6Tp21NiZKE3IuEKGY2sOQgJ7wYRxakf9qX+puO+eg17i+1z
bUZBh0LpFpixIbAFqbZ6AIN3alHQIaBEreyqpd3sziJqzapJj+BkHKcyfG7QDvKZ8Ua3def14XjO
0vDFyJ1DK0Kgisr6ZWWVLKzLy3b4sEgYK2y7b1znyCNyD0sDmJ+mkBditA0KU22kstZQiZ9j4amY
m10WKMwPSTTS4zCUQWPsCMuRvC38rgJjGxB1gQysHbH7i7RnU6crOfvL8H22C2YhuBoFnABxTzjW
6dj6fCo7CCmJ+xoWRp1dryHmllqZhWIDLqWEwUfoNOTmJi5+mN3TNEIpBGI51+dp4SSZM6WGWo8O
JYV5igC8v2lEnNw6YNiuxNalnz+LrTGvM2XmfX4aTeQp4/BQj/yX7Q7vVuY+Xu/AQnyds6SoxCOZ
xLl5KuQ70MGegIWxir8E1QBm4hJ2PyxjXg1Za/ekhKtJ/4cCdiwAz+3ZyuN16bfPImlds9ouTcs6
FlPFAgADkkfe9GFwUUReKdkuHKrkMjMfOpBYjaibvBIwpIlpkKPiCZUWpEaOoFEmvZ+rb6krYWZu
IRtHUrGCEFnq2Gz3pzZ0ZSGRaKJyVto3lIQV8O1qDIS0rS+O3WVBf+hYgUpIxsFHOLZ2dA55f8dH
qFsNcnd9WS1cFOdChAIVBAn9GH2yUp0OcDvnKmhhXr6JuB7urd52Nnje9Gvk0oWN8pdz+qE3II10
qqASyNi0+jaAUODaA6yC6qAhK1txYaPPaSMCxImhGIl1TNwSwp7y2VVs7UX+OSqBijlrBDecqqlx
YzuCLvEIcNCz3QybkVrGHud68ujEHWqa0Azeqq5rtyJ27HtnYhx3ubj64pKbRUqnn1ibDKBsDO5j
X76r/PeQ/vzaWphdTKFbTDXnjn00LM13mYjcQDigQJMG5U5Ko/jZCKm4/1pjs5AJe6sIMSBCxIcE
UTK+0vhpyABSIM/rOOyFxT3npw1R7cClN7OOMJA0IRQ2wJo6dZ8qq76BWVixiUv143pvFgLBnKdW
2LChrhTTpwaCaa56A93Ob2AUcf3rS/24/P3DrkF5EWI0LrOPY5cUjxChtpFJJo3fdrK/LSuZB5Fs
2qfrjS3ctJ1ZJG2lMMEQqewjtK3L7D6i1iFlmyYZgLTCU7UYVk7kpU7NYidc40uDDso+duGd6Cdo
/twBKeF1Gew21Uq6cWlaZsEzIgqVWoXaH+EGBHirNnlkBdeBodt+ZR0vxJu/BLMPc9PT1nKp2dlH
kPfTOyodsUHpIV6J/kuDNNvthlXYnaa2eRw6EwBj4YnkmIf1toWhE1UP12d8KSjP970anapPcYpx
tz42qT4wiSIlxC8OveP++lIbc7soxlmV6bq3jm5VP4tp2Bj2uI3gZNfY1souWZiJeWnSxrU4o71t
HZVl5IeWJ/pWJk22/1oHZstVprSDc1JnHW3ArgfrZ/1X5Qlk+DEJrrewsFjn1J3JNhMjGq3pmDTx
Dpvas1vL44axst8WZvkv8OTDQuUlFWEzuMlp0olfpNHGwg1sgohhtlYvWmphtljbPhWElSQ5caA1
IKIN8avBy2ADXMiV2LTUwmylxjQzgGcIAZzEM9K0Cg+y7D5nf8JsDYizNAmzY6ntDTcZ4mE8EeWq
jW3HD/no2p47riXFF8LrnLtTdv2Ed2nqHlXCHopQHyxmDEgTwGGIkJ+axDfwBVi5FC90Zk7hGaCR
bbA4+h9n19EcKa9FfxFVAoEQW+jczp7g8YbyJJEEQmT9+nd6Vv54pqnydsbVgMLV1b0nqHM5eujl
2NZzatFTVRe76yv2Y2wGAwHkvweTNK0Ehgi6Ue4+3qeH8bk6tfcDZGHBG4z8qI8gqr6bbtgOsl2n
+p4cyn13YFu2vf78pe+7LJN3S1pOAYF1T0PONXm1m3NGXsd+JfAulRPmplOKocROGuoCNimiokNX
x+dYyuPo7zTkssK4pydl92pTl91N73srdeGFIPbP+efdJzW9RyYCytgZasQ3SpDvY80/ecmbU3py
DRK9LKDBpcdxX00oTpHvub+WpCxNxmz357RRRAIucB5HqJ/RBBKM5fi18uOVGVkamdneRylg6Aem
anDDamdLgF4PPR93ys8tpdm+zxI1QJrPcU5FMm2bAV4rAXQa+8T/XPSds3aUZdD5tCZzboEjdTrg
kvh9Q9W29tqV48+5vOoHlZo5aWcaWd9zO+enmKkvfUrjEDPu3dq1oH8Ci+TfDQn0vR1DURF023rb
ZRbZsqAOwABwxhMxaOyDgd49ED/37RBNFpDWCsIewTOGnzMMs75bFE2E6wO+EMrnpB8miPCChpoT
UWAT1u5OWn84pPzy7FNEPBbMzanqngsHJjPk1JsCDOMRnrGkpy8E+sXXP2Fhxc/pP3U/VTnKsf5p
6vxyl3tNdrBZmWHNj9VKBP8Xbj6a1MtueBcPAKK2aC2hIKRf6Et9Z77kpyHb5hC/fBnfmvtT8MOF
uvjr9Q9amhP634dNXm6J2kudk2hkujPg5Cd9w0O0V/9Wxvr1uYfM4oRQVFatGICNgTqq1yRH9AWh
pddDFIqu5ORLEzMLFbZATk4mFN4dAa15e9x6fbrLqnpl3peGaRYrvDEuLL9uyAlOivamLjIIRHpx
uzMewD6JDUWd6yP1ccTjc9+qquUQOMDxeppclUF6F1LEbrDyDR8PEZ8zgBqgg+3O2BiiwY84VMgK
IjYdTFCuv/rH9xaIyvx3JYleNVZpVbi3uNBpAd7Nzl4aKCEn3St31iBeH88D2uT/fYhLOot5+cBO
yoEEQvG7aaeIWPfN9Pv6RyyN0eXf3+29yanpUHeGnRw4jAC8+8cBqDoUdbyyuZcGaba3Qa+GB5Wr
m7NL6F2cW/umYt/qtjvkikStqNYYo0vfMdvWeQ5Gchlk9kln7a70oJiPFuTXprFWxmnpO2Y7Ginz
UFlCgAYJ9cJSf2FAidGgj1Io8sKic6XwtfSU2aau0h52tqOjz3GRb4Tfgr2vvOdSB8/JGCfhWEI+
/HPzPtvfGtyvUSnpnoSGjK5tF9+hm7sfx0+2qvicAQQGcltR3MagrhIC3S0uTutba9xWOwaZZ9xq
VibmspD+//Dgc+pPA20mAwdrpOfFSQ8btqaeszAVc8pPDNM2awBwFt7Pf+vkZWAPvP1Shvaw1g5a
evHZzm4dRlwJMc+ztjwYAPj9j6bLV9bRP0fij0Zltq3B2O0g5sxqKMcUDVTTEzn99CHU8i0reu8M
Nw1g9a1gck1k+G/RkvoXGN6bMlXNjUtVt8syTtRG9fxZcad+9VIFMwFrAAw3BG2MbboxszZAHMqz
KlSzu74mF2LdHPJCWjZBaKGCW4esdrqEYnv/bWigbi4fP/eAy1y/C3ZOAHBnn48w2QVP2kDCCPI8
WQj7s5NxqpWPWAhEc9AL+GGV13Ib06qqUwdb4qBnt9bQfKpEw+egl9xOnFSQyT4huZQbUMb6X11J
+CnTVbNjmVvurw/VwmfMWwxdKXSSkwLx1OJogjeY/iwgTggrhWSl67rwiDmA2BcZIHqNjyo/59us
RZ8+Kw4S2ouf+oI5eBiuTdpyR9ecuaVpZNJG7GQJefKY6DXbs6UtPDsU2ok3ME6K9VnW/e3QpKcs
iVeW0cJemOOGKxPr0i1heTak3yVckxzubXjaody0Nj7O5S0/ihGzI6D1wQT0usZB3VU+mtTPXmA6
5m+BGi8jy5ZotAN8V4E5otKDn+npVPZTsesyL0OFwKRb6k3jvq0VbsEdLejZNRBKCylWZ5TA+/OY
jwE/E1i3vXXCcm8cG6aO16d24RrI5z2qjnQqsEpUWmkg4QkE+yKY3ngwcrgo5ssmrHO2lYBxEDTv
4a4bsuEo3QB80HvIOJ14hxa5CiJVHJPxqYDn1PXXWrjIAEvy3/jSwOW+tZSE4N3k/amVtYN5DFUv
qHpGjENYb8yOuuZb0RDsXPdA4GzV5u5e5e0+h7XI9bdYWJRzsHZNuNCOgqNdqcuvxL+Ye7XFyhcu
rMo5QnvwYW1QpiC6DykuHCb/XXfFPaT47scpWSsRL73/bBDjPpBD03J1DkCSuwN2x0BzLV6jFFx+
5YNFP1eBB4+vdJQDFecUdjSu0jKEfMopkFhHMLCF7jAhKxF0aaxmR7Adg9LrF8ycPaeGNQAqXDR3
n8c83UBw73MVBj7XgodQGwSHG3RKgZOPeKqHUDXOfe37h8Ika6nQx7gDPgdpc6cwWSwAywgqTp6b
GOs8spWEXmAK892jJnx6hoFaY6J6HGDlCveYz0Fa+FwtXlRFBsV1XOH6LhbguemfdfDJq8mcPJNX
ExGOAZxtnBhCBw1+JEEFUep43yvIAY9rsL6lBT2Ls64tYTUDog4Yp9Zraju/4AG5crta+Ok5Alnh
AAKEMiOnaqDfau1Dv84p7c31QPJxFZ/PMa+iGxVolwTy4E0HOcOi/Uaz6hGoxE1XwKKrRIk/HCDf
cf1pC9nAHAZLSTu5Enj3syv9LORNvZ2o+DH43Uri9K8C/MHOnyNhteg7v3AcfnI9eqwk25edFUnG
fpRee0NqHrEs2GY4Xq0yexsGA1mrdjeMv69/3kLc+T9AbJX3cTxCDzfonyvQKQTbeAwC5zB9kuMn
L3VsttIgKKYhJ6fdU52bYNNA2/qW5X67a6t2rR6x8B1zCKzdDwNIWTY7DSwAyt7fB2xjA4PoUxym
bGWuFtbCHAiLfvNUW5AdOtER8EJBfxW8ePWsbO0QWAjNc9Rr1lVunvIUysfJEBF4+lyqKsC4hrJ7
+NR0z4GaJOVOYJcihu/kfal46GbtfkSnEJL3G9KskYCWxml2xDg17BB72rmnsn2hrNy1l73pBJ+r
b82xmK3uiJsB73vyXU3OxJrg7xMnzg/Mw3jIdDcefTWQ7fUBW4Ad8blUfR2kzJdqqs62n298eDpv
+0HDRilwywN8QzkIVGPi3jcygzG5jFnokEZutXHhl9XSeu1AXRjSeYPdMwx+JDrDAaDL/WCSPmKl
86tum5Xy88JZOlfLb9sCEG8csafGGyFiH5QePwwkKTc5dKT20Hag27Qv3JNuffpLSWutJbvwXXNs
aJ/pvGSEVmDR+tHgwSsMJbK+WuNiLP38LPLwPqnjJkeXkvYBLKSOI8zdM/9zF8U5LDQpcEibEj9u
F6+2eSqbX83aPl147zkm1BdDAYckH5ANKD+EjT2eA8phV5is9SMXQs1cQT/rEpKPDjjxFI5SI+4h
bgelCsuXL07qraXlC2nAHBjaxm01dV2JRZVbSTh5w7E18UrTcOm3LyP3rmZCvM6mPZbsyW3bG5kD
Vy/XtMcWzpI5oz8WDBUlAlx5n3RVG455Pmz8ssifJiarqC96CCc6Xb9SE1ua6lmF2IM1OSe8u2gk
wOlugsusJCGNP4f65HNLapM5jp0QJzhBVbiOYuhx3BjozWxxJk/7XDlrkqVLgzYvEUN6s8h9JOND
lYa2eOV9vU/4MyQ0otZdK2ItrdrZdpbJAP1Y2tFTksbkzogA5CDwpA9ub4273tXx/nrUX5iTOXgR
dAa/TDpAspOpffZjcYNqwg7W0yvt9KWfv2S279aulxYeqIP4+SB56+lbCylunq6k3ku/fZmfd7/t
pMoF29Orzomb9Udo0HAo4MI206qHtQN4YevNUYoNb3Hu9E11zjrnmV2Mlsd0JT9ZmOB/KlHv3t7Q
TqPgY2lQBeofcoD/MsS4bh3Z9xtnhJjv56b38mHvnuLwmJdEIKenwClDeR337G5Hkmz3uZ+f7WgK
E+sg4QLnwpib14kMfRlKnHPRxGvx/fozlgbqUjx79wm4kuR9a4CGVhXcsCmE0iBdc1IJ+V0xZ+Xq
s/SM2ZamsNIGKsPDJV6bqC/NpkaJzavfWK63179iabHO9jPpuLQU/+cuae7hJJmFRrUPiqmVrGbh
9/9hp96NUpkWZQ5O1HSCcup3p8XFkKRQbfXtb9fff+EqOocNwqAUCqQpS9HOqM+knnaAfcXh2Kvb
0tSoALrZtgzoGuZhYd/NUYSGZUOaArR/MrF9k9ICRlzOyr5basz8K8a+G6lYNLniJqjPnNj13iUV
sK5NMWZbp5TZbSfGrAiNDOB9hU8udOQZtz/XvLW3MWylZFTpzMo3Jsv9b8ptNd9MGYO8iO7zYghN
62SPkFRT/YYHUF3aqM7kUdkW0+dW6r967Lu3b4UYgNat0M0F+HubVenLCEARjPZgZZBYnzsU5uhB
QqwKoqTg9eq2/Kr0EKFZCS059blvmAMG4cjMHShrjtAf65tdQtL2UNuMbsXFLDeHAP9K4rSwJ+a4
QS+lhgwxmk3QmriBZscdZxkYlnolKf73vh/UM+xLNHk3F6bt4hjEPNRih+w4DP62rL29573ZNI+K
6aak8r7gKDb2fpQbGMLDrXh0viXj0dX9UzaAN09fLbKWy/2bnY9e5zIM716nH6s4h7/beLK6Um+E
KvRh4KXzoJtEHBAzuw2BS9W3wMSwfHXbFDRn6Yw724decYwq36Ns3XZLCxVvBh+O3Noicgd2fRYO
reMcy9htXq4Hk8sJ/cGb/tua7960zi9azKwGb3yg7pnIQt7BB7Q5WE3sbMyYma3nTnolBVl4GJmf
Hz7PIBCb9Wcuk30O0QNTCSjTZSGzvhhn5ZBaesjsAMmQY7ZgkAP0qMs7WzZVhKszD42GpTSzxUmy
anN97JYW9exEB3ccOkmJN54K9SM2Ck5yE/xFqpX2wkLgnYM3vdxIYDehMxOr9pet43vVf/IOOZdj
tyS1/KTyUSl1mscxbtOwL8SOdPLH9YFZwNLyf4zWd6vKp+0lawaLoQVoXvrjUQ7Dvsg81HvgcWtX
XZQo+zymPlS08zFbGbGF1OHf27x7at3a0EbMuX3CzeycA5vgNw/cbXaWla1UgRbmZA7qZJbNK5ND
F9q2xM60/Kwda+UwXDjV52BOJxCdtKHhcCocd9dAoiR2vufuE0WaDmpmmED+5/rkLIzSHIdZEi8o
xwEcKVKV49nKxXDEJ7FDBZzEAxiyycoHLeyOORrTGNjMdA7EpNJcVpsgle3WUzrf+hb/nH0nn+Mx
gZrSiWiQE3iQ+mGa7x2CRMjlKyO19AWz/T2AoxzLbGrPjD3H4msT71I0dK7PwtJvz9N1A//tPlXg
1Qcp2dQXY4qioHckTtnK23+8oNx5kSumth66wcRHJ+i9MBD+V0K9t26A1lblPNi+a4d5oFYm++NF
5c6dIw04E8DO2/ER1fUj+hUvYF1DMz3lON7ifk318ONBc+e1ryZgfWwzLz4WOYf+p8yhXl6emqB4
uz4pH9cj3XkBTFbU0jEvxIk6+imVvIh6hz6SST8QJ3vLpXkQdHhz7XGNfLIwR/OCmA+avRoHNz7m
eVaFdiO/yLy/HU12tvvkqRTQXqvWQGgfn4vuvC5WWmNbg/dlHe3hnOd/Uu1FjKJqAtAP9Fs210dw
QbPAncteUua73UUC4kRKCevktqF3ELqwzlAPVxvi2VkUBLmBaqg/QVA1Vt+LKhij0eNrt7uPQ7Q7
r6NVdeaxFI5kp0q6P0XRCjywXFnlH+tGM3dOnh4rpGTdSMWp0tI5BTz961ie2pWxUqcB7gGb2PX3
XgZk7eSAddh39G2qrHqry3IE5E/dWyg42zR4giENUnlI7YFoxJ7SRt9A1H5bOahaagUghnYBgqNQ
tICcQM6zF8/0EJyAummdujd1lv6RbNxMdrmfeuptA0NMyFt4BlyfxaWlMsvTUm4ExPBZDJzIyE7e
QKtHqx/qg6hccRg6tOqKuqfHzz1slq+pSUBkZKixLrMALKK8U48WstITt7g+u7DUe4azHDlcf9jS
6iD/TcxpxWFM6uDLVGA2Tg7LPiafrv/0QnCal+9ghpbghPLjo0+z14zFvwaa3Y3B8Mmfv4SQd8kN
8E+V7+tKnLLmpZA2aHbNTQFJ8usvvzDjc+tLxLsy40IERwli8UHybMMydsey4rkJdBeWbM0GcyHi
zct4uZ2aNHd9foz1TaNESMt6kzQ6DMgYudLaaPU5epI7r+qNvoKGcIkjyamm4svoWXwjqJbfYTFm
rSzdhVOPzhIETwCiPuEKfVTYJo417QdI9wAB9Og1a5KZS6tqlif4+cgqyFlax0qw19rrpsif6izS
FQgC16d+aUZmmz1DdccrFc6gVmd3CdW/8qK9h1nkLbXKvRMP33O6BmBZGq/ZVjcAF3jCp/FxKIao
dIswh79qHVXDsBK4lkZrtr0Lt0deRRQSBOnor8lgzHfhFVAYzfw0WEkSFkLIHAwKrUm4IrpYQzCa
3JPM2wl7zVlhYXzmSL4ByqIFELPxcdQHE/thp16p/M76Tw7PHJI3CJnBoXlCiBqfAwJJmfp3av+8
vowWIsi8V5wOkIauIE51LGgSdRTEyeGXV/4RuQxd5+v1ZyyNz2Xa38VAkDHGLA8QAzl6PNXL2Ha7
kj3TuNhe//2lqZ3t5wn9bqqcBqcDKe8mmZxBKV8JFQsrc15GzWLKVW3jp+MUmQCs5wufh2k6rSz8
pTefb+I860Bcwc4qO+cI6f9tmrkrpbuliZ1t2qKyew++xfExIS0Ey7pQDFkkzRi6qgrLVYnHpcfM
tq7oVJpbrbCO2vkLdFLoFj+1hwfBhtT315T4FmZhXk11ibmk3BgmaRxgXSAgaSnAq9banks/Pzuj
W85J7TDXOspOPxcy+ebVuHrpafx1fX0u/f5l7N6t/07ZKGwZ2IoEfXAHK2Io0OXy3FgwiLj+gIUN
Ni+jBtzYjHdVjEn44/tPjgeDW3HvjJ9qgbn/oMLv3n8UExwEskCg2Jhnm573+jQSBecR26Urq3Vh
I8zp1KUH2YaKp9axyz19TGMaR6VfZCu/vgATd+dFOaSPWW/MCBHuYiIFHIddHpZ2N3Vh54n6wHtY
E0E7NLuJJzD9ZaDlLSA03sGWSfM1JwPsIVhXnypSdA9jX0IfD9rO4chEHzUXOXfLSX+qNs53MNFK
zhNM6befm9lZgFBjHLR9W4pTE4Ok3x6w6O8aL8UR434uwv27Eb6bXNSvWp0qByGoSI8M6mghS8QP
v/4cgdGdV/dyH94hdMC5a/kARVV2ojataQicLlJ/ZZAW9te8vJegIlYb6vnHeppERE3BQ+70PHQq
tqZWtfSIWYiAmKWXAlmD/BeIx/0o1GX2Gd33hH8yCs0LfIUfyyaFguPRh82KtuPQGbuDDUL39ZW0
sMPmdb0gqKVo88A/0rZ9Sft208qp+eRvX0bt3RqCkrL2rSIIjrQqH6TwkH9+Mvcks7O9rQQBxhWh
rSuD9HHo8upb0TF2C3oAefIN8VdqBP/8Kv6/owIm53+/gTbcFSh/y5PmuYLkQsv9JupV6f1mac2i
VGq+q0ks9qUoPCfKAsh5QXULCy6xU36bWpa1B3gsDWGlWB0oHKYOWlH93dMZDipVwvWQw6D3KIqp
h3pnXbzmBStuWphJJXcFz+3v7pAMYV7AhTRvS74LRpsea5rBWoha9s7H323Tsmp+qKYB/paTxIRV
Mg0QDGHaQ1pryVOWNhS98bb5ic2mwATQRB/9Cd7ecFwxVVgNWm48bY2bYtTkVfWSSpQT++rB77pg
11c3Va5t56ShqJrvwcwqIJsBwdMMPcWwnUZnn7MU8Cy/KuMwrbziW4uQGFVl3597iq2Av47PXSnL
e5WbdN818NAKhyCzoowN7pMOoKSbOdL6MtFxAqFJiyMVpoNxO5tuKktmITpo3ZmU2lk5fP8dgh9N
7CyEGuaKWIlEnBQV7A+Hpc8NjIzgv5tpVDjBUbr4zEzppnZBDAyIH4ARAFlxKy3NrpSuB4XuPC1g
xmam7ilImv7YI9v8VGuNzh3s4DpvwYAsD04EJPuR+WGTV5HD/qZDELp2t7u+95ei1ywXRBNeitgb
M+DfnP6x6f0fMPCmx7yi7soTFjKQuQMnOixyhNVFcZp0uomDFxLIQwc6jexXNf0uGeX/zyOds+yl
G6MXy7PiVHao2US2tou9Lf34oZQm23CbFgCE5tl0MtRPf7KJdPcaGOaV6+PHQ0jnPHwX5GCkC3Z7
Nnk/Rgyr41hNfr+J685bQWN9nErTORffCBQFAz0SuJemGnII/aZ37Ic2879OyvwVvH38zGqgczp+
TuNeswASnBjjL4zEX93MF6Fwh5W1sDRUs9PAFNoq0ZGmcEgLDoNVVpHVxrdQqvjyufefHQmlZbph
LIx9qmNHIKQ1T8bOjsC7rlmRLE3E7Cgo8zpOUd6EEJ2HaAlPMjeN/LLdwM05dOF1/rnPmMWl3rZI
TSFycoZ0ddTCiHFC0XvMnJU7wcfnPZ0bcyap9j0DD/VTB3JnKOx8D9DC0/VXX8in6ZwY79W8qkXi
6bOAFnqCPpi2t9JuaRvabZ4iH05Z/LdiI//TJHUVQj9fnsphSJ48VNSBgs+HYRc3CEFuAFjaULnk
ixwM8ByjyctX3+/yexEAURFNzHL3AAapszP2/t/rr/9xsKJzur3WONpJBqgxg39imLAG8PuU1yGv
g9cp6NeE3Bb2wZx9H1D0NDwOsWFTd6dcj/BWYEdY2W2uf8XSz1++7l3SVdRKWRzQ7DPcYMLAOzhJ
GRK2EosWVg+f7WGeM/QlgqQ8D039hp31hgbzmszF0vDP9m/QFkCs15JAhJlsBt2Egd/BEOQZZZWV
ofm4NkrntOlaFIXoLsIvqgt+tKWzr6quhD8H9CUla6MC4IK4ndb0DJcmYraR065jTpLA/KCq/soq
303B3prWrk8LmAw6J1HDK0rCMdIbYJpHNRxh+31Q0r/Gl+BT2+VdS1CpEyogAFvynZVYKwizpY+a
1XUmQ+DfagR6jn43fAFXDhIYzEt7GQIo2a3cPRfmaU7zRTZYoPGs2Cl2VeSKOpqqZguGdmigak1T
lJDYWgnJX+DOwSzyv/slyavWqxs3PjF7UvmWEW099E0QH1oYBD1ADr6CZJmf5LuR0/pvMVgdOTZW
MP42SgGU68PCEfHJ6dQfOkzjS1I2bXMYTeVmYTe16cvU8eH1EsrOY8nzPEoziIRkNRCM8D3pQ7Tm
qj7sNXEfoB/p76bKcQ7wVlVbRrVzI0w7PpRZxR4gvJCeCytxviqaj7smp+LBd7nYDWh6IUsl1ovv
keot72HIxFoSXLRJJvGAbmYGpP7YfktAB1cQWgHzKWzSvLmDKG26cSdf7lNbT9sgSayd6zk5nEDS
7AeuM2w7djLexQoQOPi0sHKfOubSxssnOBzn4x7a8sWfIebWfQ1H5AcCw9lT0aUaTvcwQDZWbJ3L
yXUfbaujdlhlvTxVmWgAtqmHu4wUTgZbTW120LKUOxgT5vfwOHW2g3DlDZu66scI0vmeSJn8dabG
uaGF/pa1Xr9vkuno5M1tP+ViA4VwssksozYXC9Yd/DVFZAe23JiK3wm/uWGxKsOYmBdn9NgGEnrP
leqgvF9XKRhKI4TiuNdDATavdqhpoQ7HiNl5oropJFTstZAHOzFHeBgfYOJ5hFmjHXbG/IaHzW0y
1l8bXaQ7yjwdZgnopDKOixBoHAu+RM6zxMU6tHpKQp27yV4mwYMMqhwN4eCFufIXsb1yVzbKxTnj
QNpnSh+twqehDaeHKBPlN6j+pGECpD/J/Sxyy2DaoOeWQj1vwmP0SMMKlicRCGa/oGywNxfrYeH9
YKJ+8C9GvZj1I8zsPLDB06PjuA6MaUkXOb311qL6jkZ2bTbxpWujDIOahA0nHgs4rk2a1PeeNO5G
WIrce32MMu4EQfEq9XYTJNJwx9Q3hBe/TJw/1V35UNZAOMISA/+dOW8w17iBY8MXt3GrJzj7vOEG
WYd2XdRR75WQriMQrJtK6v8lurinTIBF7kCpPCUaAt2WsjDGaXASvguhhsSK4qlErOlZvam67hnM
/ySspvKIXMk6DEXvwx0n+DtOgR+6onryS+sVMPYxUqq9YZ54C7ziaaQqatz2K5D13/LO+w3R+SKc
SHNjl/7vkcCy1SM6iJK0xa8RWGJMHdmzjpuw5HEWeW5xA59ZsbHRyN7q1Otxx7Z/5dOFnwLzO0+S
DMZS9V1STkfPzZ+sAbDYvPiO0z2L7E7vRB3cysI8kEn9wP3ktnGtMaxEfyopJpm7+Q1NgODgOXG2
gdvpTe/DWbEoPb2hiXuH5Oon97ynkTlflHCPjec/4JpcRSWht0DTQMgELdkQPctjN/mhbqt7p6yf
nNbcMlRNVQwAD5qOh9RwINjHL3VNz20ZbONW3/Js+upkcOch6JmE0hUnl5WPohkPVgKvqtjdFRBF
aOEJFnlNtXNUnYS0QYLWkr9NZr/osZEYjpxGuPBj+fb5rfYrfSB+jY3gDXEogIAMa/jCR53j3BMR
RCitmhsdB92OBRPQhB3duD57hibfBrUCHQ5YT4hp9hbAD7PNiPyNSsyNA94OlmoZToOEy4rrfhcy
3kAXcRfAARQ6qWofawGJbeeBT/ql6uC3wTlsBRpFN74LbNbo8O3kVr+rOn+DyO0+1yjdNKnYFB4M
JmNDDkazENVtUAqnLfwygrBtB+gPFnILWr37AMhUHGVSPZYiYZtyJF7kZ9MBnJlfNS1+mhbuX4Pq
kgj6YG/Abn3NaAFJZm2D9WmPb5kdowgjhX85uAWgwLDq4ySGoZeY7gM7OSpECjfJvKiuDaxnALMN
4yq+TeFRTFGxPgLxN936ZVmEhdM+xGq6t2gwhQNh35SFBSTLYHioJy+cnOnBIsEtCQKM+rQt4/a5
pc5rXlv0uSnS8U2WFPMD4Z2wcTKUqYb6XPfJrzEfn2Lm7DMkRgrGVsdOxy8dFkiYTvXtiACJk2T8
a5Hilgnn62DbAPQ78X4KYHk2AEGvmXdWMXty5Sh3dg9sjM2qr+kEsENeGxK2dSF3fLB/2Nq67VL7
XMG77aK6sGPwgbhx3Nxs7RRxuxX+VhlYbA2dvq9tozeeFEfRBJtUAK4vayxEFLUQfDucfrCM4Mb6
0Wn7pnf5b2OLh9G4RwScn3mtsMagGc87/S3oUO1wvXrrxt0ePKevQe6c4Ajo7F1Y9oQNygQeMM1R
nnlHqnBN8vR0aHE6h2Wt+70PVkhIpxoTMNE7p0nOsPEErrM2b7E7PNcE4Bfgs45aNw9wu3fCOG1e
nKGG6DuwoRGV7AUAtCNSClTNenIDaU/oHpGOoAyXD7s2K/7QJgNxXw3QJIRJZYhC3B9bU3TZGajv
PuwEubnhVvw7syYkEKQpN13Gn3svecxN8qg9vJuIITildLW5iDZGWQolG11AHcaMbbsxRXwvsFrQ
ExIUOITkp9e7dWganPATt4YIg++GlTSPA+zMw74rwet0sy8WxAyiKhnuIbEGJJOC3VV/rLCuRufi
HzTVDGTTFKtaweiuJ3kWpU7JQ2ni763G4YpCqsRKlV+dQN+JobotUMtMdfWUqGJr93DI64ckVKk5
ZInnH3LZAlXusTc/9b747bCXMrPCBn6wUTtRBw5IIg65sre2jJ8kELcDNnDkktSGJWV117Ki3jTa
yFBpMkTUbiqIz3YV+p1OF2bxxfEhUGaHxQPx+kl8Hy0XjgnNVvUBiUBMeZyQXKja/c16COoklhP2
g9VGQMOWmG79BT7NZ66x+VRS0bDoXbiQ4SBJDKQeWi73tWezsDL0m0rsn5XLzqqpnssey6dM6GZE
Md/JGZwJAyjUodeuA9j+paNHIwFvv0H2JowFBLMJfLOL2P2TNC2Sxo7eiqoTQMkqpDp5J7e9Aolu
slhxl9a4wqQoVG8bz4P9R5felXH9y5mCdNshGod+INUfIEwHb1MPQmdY4yp9jjO98wcGI7sWBuAD
rLZ9f/c/zr6sOVJdS/evdOx3ukFi7OhzHoCc07NrfCFcExJIAjHDr79f1jn3tottkhuOqKgIp50M
Gpaktb6ByfYTZe5nLVCk4dN00zX9J+CAn7SL1zeN5NGypR91dv8BmbAvGeU9VIlFXLgQJ+/9Gh2V
SagJEqCOTB28TEN9owD0RCXvnLlA2VQNNhu8caIE1YKtC2G3LkxKR7nY/yj9oBIrP7m5wuDwZb1L
DV3eEc9y+5DVCJdNnqKPNORnwyZzje+K+nD5yrSskrhSaHcGPkQCUUm7uDOnDlpBjqoySCoNySVD
ZE3Q5DdtM6pbbk4RxGY9GVXY4n/yW68dYqhTYn+ADFKxG7NJPginkzfEpvwRmfj0Jte0eGIaLii5
4fBH24KBXsihcZxE0vBwgLVzM7gXk68/dSQtzybN6iak2LDsoArb3mcwsf/h5mlQxqwgrY4YdmJ7
JDCrA7wVUrSYBUbJybOGEto3ZuLdUVgxnlJRCnGYrLF3nmh98QsvsHh+5BcPdz35FEYPk9FZYVNh
TMSssVgeK9vNZOgnSffdqqf2NtHTgPUTevv3E570k6ObYCWxvnCMn4udWLUzmTAcHgB9BDMcfVgR
B5vN4ugU07sKz3Qud6I4xLzGzB6OHrXiMu/Dym83Laz/3pVBmeuZENA6e/gU9sdkmsyjn5FxBytG
mLDpNls5Ri800hxgbTU4MBYgo56a4CYDU6i3o9E5F84aWm4hVTl3X29wTHSVEXRwvkwfhk6fiwxV
vVLID0ryYocs+Pt0WehcdAqhQxJoebNTplj3orH7fULZWGx0PbHtu/pjbsYOOZM+KNWgTmXOfw04
55aDeiJutZIV+n2dNyoIc6EpFK5EQHjDoKueiicO+JzEbo6wnYkZvpfYYG/hL663U8adn745JFuo
1qe7AJz+qLIc4xmchWqfytLam1Wt74jW3YfA8v37rG0GP6KJ394HEAKwwiBJWRdqZkPQ2Couu9Ax
90LXByl2dPM2zmiXxSCJ5/dpS6aNV6Fc6JiUIkjSjuzE6Odnzrt8G/i5d7SHnobIM8kteK9IhdLS
vJFu1coo0FAk9SHJMLV27HtGXKdE3maGlZ4mx+N7fxryuOVTFwor6/cjSYdtK5tsIwaomYq8Ho4B
tmv3WcdsuPwJvSW8+wKPVr63aVJ8TjJR7HrKsKlQ1D5UQ6Vi2SsZpzYtjgHMemMT7Boo5qHe3gxt
esdSUW1s7dcwU6JY0Iek3LYB0FPXx8jCgJ9zCbjnU8EmVZzavLceCPLFm84x6HeoPDnHKUuh6qV0
vRIglgRd5mUtD1BRZSdBfXJa5NuYNwGejpYBRhXb2uzHwINtgQ23IeWWCXvXeQEA3bWxdv+3k3De
vORVIz0wWqMSJx5M6Z4ZHCrWBjO/9S2x1nCkb0coYAv+TIupAKaIPtark+MrbGuC+qku6+dmgurD
sGai+3anefPKlhiDAekFZMIz8bUdZQQ1dpSuzSjD2R9ptZXeejtn7c3rWknHJtN3h+LUwAl91M5e
OsHT9VG31BGXz1/l2svatDqjwgv0nH6sJuMFMpafL9So65dfevLL568u31NKK10iisNni5+TwYXM
itOvoTOWHp7+efVcYLOluqo7WZWHhEQhQ+3qY+c0a0PIWurfWQY8y9N6JA24m4kLl1dzwMYDzKJy
05FcHcnUAzMeVPVOepNE3stlcY/k8jYz1RAFFLtzSl3glf0JqVO0xa5xGnI3pHLcX2/ehRy6N1+7
6ikztGfBUCPpYxwNcQhvoEWxrYG+2BbsnForI3ChpecLWJtz+MdZMKfwIZPFBQFiqwnTulm5/EIz
z9cvCY32Hk6M1bEp2SarHWhKql3A7Y0YH61KvG+l9+ZSiWYOVIuw0gq7ruCj05ODSNI07JBQvd4d
b2f9vbkeYpv6Ulu5p4/NmKFWmPPCuB/H0vjFCZ1Y7Fi5eT8UwPxslVbVr+s3XeiaOQUIh7PUhrQN
aGcNLKrHtjWPWPrtA7Yv40o1Y+EW84rr6I9pASsV5CXIQ0M/NN5npF7e9fRzmIg7Os4Az6YWJnwM
C+6wr8s2lmv49YXwM6/m4qzoUO6XwVFW91ATjdPW31x/7oWunldaqds1jWki9HjsUUOjVljYjeQT
tgt3vl9Bq3ut2r1QkYZN2Z9BzkY5L8gaSKi3EY70h/wxPXXPVqxisWXbLnTjflsc4DL6bJ9B/92p
6H1lWM+/rKuvYrfICetYlmcnrw9iP22wW6o2iWYrg2qpby6D7dXlW5XVKfwQm9NQ3QCZTMbv13tm
6bqXz19dV1REFaD1NycInXyUOF37Xfqu2jE2ZH9eOhuZLKkF2Wfw5A5WMz37HV9TTV7Yrfizlaa0
fGGiKgNhYP3gYzVzv2mwMNc4bQszeF5rhUJvMxQunpxUW0DwQhdJlyRYgd0szYVZRRX6In3XwEj7
RKuxjLN6zDfMIT8mRug57VLnBy1qhZOAXMNUL7TVvLpKDHeypI9Vrxy33rStxrhnG/k+4SJvXk4l
sB1npV81p8Cd4nrc0QrmIeLj9dG59Oiz2dyRBKIgOKqd0g55MUMUz1aSPpd1vgWIZO3svDAF5tq5
mo8F5Bct7wBpnDCp7jL26X1PP+vpUTR11Ti2PrYdjzCmQBG3I4S8KVhpnoVxOpfMrWov88B6ro6i
OujpA7R2QlquBbSFZpk7GLQdcZ0gIPpYt/qu4Plz5RaP1xtmYQq4s24dBUMiR+C5de2f4CZ8m/QB
UsxdsOUmO+h8eGpstpJ5uVzz74d9b+5h0LGSQ/fPqI4M+VmcoUJuOyEFfqGbMJiylQVuqbFm4Tlj
maEmSCEdq5Z98bL84OFQv3LUXerlWYguS9Nt7dJCL0+1tWcBqsABauqxV3G+8vhLjfS3UE3TLGM1
dpRegaqX8u+NwLq3LPfcdP22qlFdu97zS+00i9tWP2iwpJ3qGEztPmt9lIWsyV25+FJDzeCttnDz
BCdl71C15KUcxYekqr4FbrqC0V26/Gw69y4qu403eQdTb3X3jYNDtW6UudADcy1iw+RwJK/s6ogT
kdor3ft7PRGfR3SoWmCJ7Iuz9zByH0X7S1K349DeZ0l/btyy+GpqIzhCu0YYoHRl5Ifv+OaD9qmK
BqL6fT/Y9MGWMj35uVF8d8pxSMPaK4FS1w1NgH6uh9bcFimHL1MB4Hnmu0iYo3RUoWxsjxGdLLXP
LYKad2Vl9b4HwP0nnNuRkQDu5XPBeNaHrRIE9d5BWjEgh8F+NN16x5PKnkI3G4NnK+/H714wUCsy
W2jJM99yD27h5Ds7sAyBClDdf5CpPcXKbbxN55fFU19awz1cGOQm6EsjdlNZRbnX5xEt6wmgAd18
SVnW47CQ+OEAjUQwnqq6/OCWhMV2bdVR41nQ4bZceyWeLIyCuTYmLbvKNvVUHqfe2Q0gIkRtOwFl
k68SQBai41wx2hqlhhMXzkUFrfNIctTigGe4merxo5i8L1M3nWVWrWzSlsbd5fNX+7/ElyIhEP84
8t6uwV8y7oSESoph6TPMIW95Kdc0vpbudFnjX90JwB1zUmXjHaRANRJ+nC6HAH5B9r1buQ+Qlqkf
IGoO7oJTDg9SeoBW+MNATqm0ocFboKAbNcnFqLavxK7LK/esGjjjApnfrzziQnByLl3+6gltZH6F
gAT9sU0IxmxqmvsSjiD766Fv6f1nYRzXxSm3pOUxGJFUI0nn30uUanKURjWQm1Yjzb20Xb173+1m
IR1CHuAlDYBnFShFbTAzxTNRUIobmTs9NqanHlg3VGukpaWXm8V1sytFiiRsdvQbekby/CvjI0rI
NXsc+BQA8eKvZSWWOmkW5JupUzKxcwnToB51tKQdzjDyXhsCS+8xi/GagPwxKrs86tS099Bb4TuV
jMW3UozNZ/ggNtsuADbqehctvMo8h1111E6UcGDiIkq6SWzgv+1MTStkx6VAdQkvr0YztevcoSNX
R9/MN8C6HCaaHWocvK8//NLlLy346vLI3jVSNE52lMHo3g0wbfjVOTD19UzPf1fZDwP2z1vkDAl+
syDiCAURvvMaYkCgFugN4E/WbF6X3mI25XlwwbS5LvgqilTACfWEHWBw4d/6WFpWVoylbr58/rql
atszPBdISL9I1KZ3vWqTecYaSWHp6rP5ACwmRPIAkTx4moCiRAy1KXtSrOx5Fg5g9mw+tBhBnYPU
w7E14JKhthfMY2+fa3dlkC5cf666gs2HqBJgGo6mc0qrM+nqCNxNlOo/Xh+lS9efTQIUy/sWdwBv
1tAmKG7jVH1yMdF22Buos9Up1m+u32khcswlWOoSLk4TAI9gcAHz6uT34Hp/QJ3wkDfDzkqK4H2b
3LkCC+C5bdbA7Acj1it3mRxtuLJxa0u5SN837+bSK02vqdcT0RwNbNsAKqpVvwlSwwrHoiKfrzfX
b0b3G+eyufhK3XcEsGIXp27pbwduwJtLn3rg7ZJJ70d2nNhwX2G763ofgF1+7JNpy9unVqxpdy31
12x99CCXT4cep6oMpsDfCjU2d0nZtzGsOZqYBdr96BdOtsZaWxqHs/VxyCvgF5PeO+TjuHcbYEMY
fXDKZOP2anu9RQOEk7cadBYIfJiy9B3wZccLSM1FbaPnzbG26x955t87QYONU/dLp/bKzFqIO3QW
GSxTc2m2qA64I1O3tHTZo+tM/uP1l1lor7lKixxQpmkRmo9m1cICyu4OVpGeVGGhXMTStTVsocnm
gi2WCSe9JHfU0YEn1KYDVHFTgRUb9sKRN47Z6NsOwkqbFOAgD9Kt2ZoY+gIX1ZsruXRm21g2sE1H
5PqGu6mGlEJoZl3phk5Hhp2giXwSzGpve+04oeRdcQO4T/rDYPDbiGrTAaQoS7l4aIyif8HWHTRW
FIPdtUVlgSThzeVgLO7WvIRy8XEoSPcZMv3W2ck81PFTftHcaAjEDlyzc492Xfe3hgk4gGk3/hYj
QD34hjU+eeXUrywSl2D995HtzsvGiQJ/DTboIIgF7YFT9xYefM80b84CoNyyd2/YaBgr4XVp4M02
BFKOIgCQPT06+qCh5V99yjpAwpyv7xvXs70Ar8xyRB4tPQbesLGn525goFd/SNdkfBZm5VynBk4r
eZf10IkY8q8OMD8daOHXn3xhp/S74PJqF6MdOPHRHrAuzpONUVaAW6g9lSS+fvmlB59FL1SJA3ti
iTyWlW/eZF1m7J00WEvPLQT7udZ3mbmpqgOdHt3ihzv5sRGIvenvaAaoZH5//Q0WGmguTlO6VefL
Fl1rYZrkzIugycXNdyYB50rfYBJ5LgMs6lT12bavwGJjBFH+6X3PPtvMayqBYwKp5jil01eRZwO4
KebOSCCu/74bXKbbq9Fju+PgFbZHjpK6O5mBlTC5u7aaVkbPQv/OlWlgS8eNwpb6VHXRCE0IkK6g
fr333mdOBT2bPx8/mYAXs2qlT/B1ApYV2uSGGdmoXF5vnYXBP5elgV4jwiqw2KcJQ2cqkpj57J2X
Jn8+eZ5BjwIIKX1yLGGFXTr1SHyPK6eDpeeeTVpfAX0qKiDRfNsOwY7YQP3yfdvpuVxMOw0TYDy0
PHnFXQmbewg2e8iNvtirEr4LKu9QjvqzaZSZ6L72UTdExrDKUI+20v1A7QLQ+2DISrST9u4d02/8
sK94flNMwL3nPSQhR9v1p7gZPYZpKI2TzYwJ6LtW/bCtFHLvnjeEqnFNgJZBg7k+Rt5emOgcjdGS
Gt7O5TAc9QAtY4+dwPt9Qjb9drDVw/VbvD2L6ByQwSdmUQ2gKuAx9jc50p0ExD2E/zMHs1A50aiS
lWr227ES3hl/Nn1jMmIYHgGI1NUPOef7vKHYficrofjtfR31ZntTTlpoUZqanYTPItEkR5/m9z3O
YeD/PHCgwuAIvdOJ+3K93RbeZl6GE6ntTZUe2Kk37ZfeS+MeJDmo8sKs/PoN3t4A0XkpTgw9ksB5
0QMabh9Yl5EQSb1HU9ZnZeYfFOgk0FpY06JbepvZWtB5IL6UZgsiiWtseybgIqbiEjCp973LbCWA
WY9bwotZnRKhH/suv4MW40e83gZuN0f4mO+1qR+v32rpTS6fv1p0YCZo81oXMN8QzkeegyY7Kv5l
cMVaiXRhTs5dRfk0ulliGd2RyN6L0kSTiMju2AXDBz8d1qCuS3eZjWbdGQBEK94fdcFA8P9AEzsU
vYgICivXG2ph4s+LT6zTsuQQJDoGVQlr9KOHU3ZZpiADf+dVsr9+kwUQLZ3XNQrW8jIzK5gh+y8t
fyj5vev3Z5KloWUif2FPqDbAnwZqN537zaR8ZZFaGAVzg0ylwfAuOledDGuAFuGxVLfSft+2jM69
MUcIQVs1BPmPpMjjLD2XRhcpUWxWmmzp2WcjePQlhTAdVaemY3KruZ8fNeubUAaQn6x8av1qjYyA
wztmPkoqOHiBDIJ8rBnLkZDPzZDYB0oL6+R42v5MbBtco+uPtjBk5lrrKBhO4HJm6kRQuVcF3E7M
4qGi5bNJGqyPyffrt3l7h0HnCuvg2GFtBoP4pNXwMFENkvi4stotBNV5dplPEuLt1tieAgWWfAIv
ENCs2HcZdLEqOVhJtn2TqzWxmqUXmfUklAZJ7sMp5lR27EC5tWF18el6Gy3Eh7lkepJ6fqmySp8G
Sk8cwGESGGeds63hroEolm4xS5ZVzZh4DSj0Jycbn3ph3dWEbJkWv5RvfLn+FgtDfV5XZUWig0BC
aCIYqiQiVI0baQpz2+fm+wBpdG4Ca1hlABYOIkFT9XU8VhOUBITtb6+/wIKJEZ27vgZD4AnaqvIC
Xo6trLovBo6dBuTxPRuHhulWyyE2SAUxm/bYQxAncrG9Gnwnyg0a5lkaeRTUJnAqTY+uPNTCTsgh
fy6BSVO7tplihz7AkEgnTuTn9Lbv5TZwwA3umoexhdWWu5I4Xhjkc88KMvhlM1EQd0yh74CofUqb
kq8EnKXpOtsy2hKS+x0sFqCeB83XwoQl9IttGxENzk5z5M6apdbSfWarLQzaG6H6Up+AtgSrMwlL
HU2i20i4aZdTmGb9yh54YU7NSx+sGKERWpYFZB508cv3IF3RpLy5swsQPmVrTNH1cbnQKfTyoq92
QX5LJ6iR+uoE/hJAsXDkjcdJrFx8AfJP52WPxuu6sslBtuBDlxwZqWTkExNEILAobz2PmWESuNCF
FwPs3ZosqoGU2ra5TjeBW4x74zd5dCpkNPhFcM5hL39rM7uOr7/7QlCZF0tSAOXtup3a02+oADRi
PowS8oeXM9v1Gyx14iystyXYcCrFnLd07rzAn8zcO1y6v5AvyGIyyTX478JyO6+WKIAsWYAMxAkl
19gsyx8QwchDJrofBFIroFi7z9dfaGm0zCJ9aqaeMGQxHj0wN6B+6W3Lon2fAQyls2hkj75pCsCU
TpV5b4t73kCdYxo21598qa9nAcIR0K+EUhHmk2himj1qe9rq4ef1iy81yywquFDekzacY469ZT4A
vosclvk+Xg6d1zpKkH69oUXUpJVV/AhywT5RaJTwcGS9/75gM6908MFt4N2L8WOX3i/FOCBfeXtv
IGEZ6kSuNNLCIJ1XNayUEpsFvXvk7HN+kvVXBbWZUpzq5v56LyysZvOqRBXQjFSWWZ+GBNTs0KS2
04SmaZI9V162HUuW76gRgKInKAqY4KQO7cpucWEAzF1B/YIPHEAdDwlM1CBcugcy+eX6Wy1d+vL5
qwA9ILmoG0ZNCBmw26kZH9NmzTFg6dKz2Uxq4Pgy6C0dCYxeoaCwd4a1evfSpWdzmSaMdB0DCM+R
CQ7AHXCjRkDeZw1G576Gos5qeD8a9GjpvvpQQ2E2MnGuObTMofvrzb4QL+Y1AXNsSF1nwBlDyPuT
hqZQYZC9ZmTl8gsrw7wc4MIs2MsLh50IVH1k+1Wo2wz84bJcozku3WC2ridZznsymrB+hEro6CFr
WcAsqYDlKmCX15toYUL/XvRfjcyUOxnEZ7G10sFTynnIIe1QQSGBm+dOrKl2L73H5fPXN9GU84Ll
MLYWmbp1BwbahZyMc50MD0SgUHP9XS7N8vciIp2XCFIPXDMDNOijfSErjyq4FMgVID+W9RWaEKia
j58Lp1uJt0t3m81pu/DI2DiyPGWWFUEhZQR4BmrtQR+ZdNpO1D9BieH6iy110myOK8fsrZyj9lFA
L+5CZRu9/hEybneBgGNqZTcrG3DrspC+1YKzGQ+SOsdxAgts21L49qaQGTo2sMbapCYbYwhR6xAq
r/Ss645FJfDkd22p1A/ZOGIllbPUqrMlHi4ZA+vga3MSjGx7SE8XlwHJWDQU1gFqExOcWa836tKd
Zuu9T0hfMGZhX5cUAKiaMOC77y16n4zAUk4i7Ee5Msd++z6/0azzMgT2cIHTtGhW96E6830dutG2
Dg9ZnHyBU5eO6cN09I7GTm2e2HEP4YD807ACQFwIgXPTSgcCwHkPxt8pyUDMr4DzCQeoN8FUzjFX
Rs3CMjFXs5+4Kyzqjd0ph9aUan5BMXlzvYsW4sZcyN5noAaJQhSQWfzSBcYthYxNm3/tR/3pfTe4
tNqrwNRyGTSa8fY0Vq23k73RP2selBvI77A9L1q9fd99ZrFC9h3HAUhbEHr5RNqvg8d2joLqUEVX
hthChJhL2o9S5MxpIPSc9ok6acffoT4Su5i6UOQ17+hY2St9sjBt5g7BGmh/2N5CbNhzeAYkV8ni
csp/uYn5bNTd0egAdDb7VSzw0hCYxQOOo3oj6wSue61/vOyYffcA48oNgcbR9b5ZGr6zOKAUxKWg
lzyecPKlNxK1A7iWO2uuQm9fncx1HUB29kscj4uT3UM20ZMPk3ifoDyZyzlkmtO6GWvz5KhuipHl
USEkRExIlEIXqLBFvqkk5Havt9JCap/METpVL3xrEjo5BuQ7qCKQMm2ekzHfM/lZJt7BSINdIJIb
Sfm9rZuNnQ3vwtOQudYDRANQ4fGG6pRwtU04ZL64196jAPPdabyVM/7bUZIEszhgiqHgEDwxMT/l
wfTTuGhMqKWYK0Ns6fKz6T/BjiPAQJhOSUPDktyWIgk7WAZf75qlq892B2VnidYgNT2WPvuYpq0T
8VZ9pH26tlK+fSYjwWxX4Bh2Y2e+D6gU4OudB6WYb30DtbXWBpukAugQmnBWFl9/m7cjGZlT66F9
mmaI8xAz92gdNl4SdRmqubn4ZUqyM8QqB2fpRrN53w1CNTW0jU4q0Pe8AA3LysBrHZJH3UHJFNIm
K/2zEALmnHsTKjl+P4ANpbNql1kAGJB0/67GmpPutQRTws17dZrE1ySlB5XfwHswNsaHoRLv2ueS
Od2etZDaIRcZHm6SuGpkVKcDpEAvDqMg2mfQmIQJz/XXWVDvIHOG/Yjl3lRWZ54Mxj8MVPBzrcXP
BpKOXdrtSy0BSxOHYGz3nJOVpfPtFYbM9c+5SszeMKl1FJn7pTKddM99dqKC1lvoH68NgqX46c9j
gJtzZ9QQpIQc+Z2mvfUB9KguHoiZRWLk7nMKW6OQ1E75LeVsgBArznu1C+sDE5a819t3Ycj7s0jB
LJDknIwSYFJ1LGVhbmmbPAe9fWiS4sFlon/nuJxFDKR4Awpf9+IkMihVQpI0ffaTid7qpuYHVVrQ
bcidYaUD396RkDmVfxoSOZkJFogeDr3bSggW+6PrRmUAqBgOnkZkul0K/dTVfelCSpz4s9iBTJ6N
8wmWXi5Cj20EpOo+pBvQEeGCEqY/fB6Wt8X9cCs2oILfX++8hXE65/inSeqwAZyG41B50whhH5d8
dL3cj6SEIJebQlh9c/1OS2P1b4R/0eTChhDn0ZhUckw7i+072oqH0aP2nZ911RMdtHNTekiBh5Cs
956BITY/moYS9+1gqn+dBf/r+/Df6c/i/l8npPqf/4OfvxcAx/KUNbMf//lcSPz7n8t3/t/f/PmN
f+5+Frcv8mc9/6M/voPr/vu+8Uvz8scPGwXdovGh/VmNjz/rVjS/r48nvPzl/+8v/+Pn76s8j+XP
f/z1HV4DzeVqKS/UX//+1eHHP/4il9zEf72+/r9/eXmBf/z1xFX6UhbVz7995+dL3fzjL8u0/9MM
iOf7buASP7gcjPqf//oN/U8nsBzTDcD/BQ8L+2VVVA3Dl/4Tpr3448C1fAsmNhd/rbpo//UrC0xB
C7/C/y4h1Prr/z7bH73zv731H6qV9wXHCvmPv+zfoJj/PefisSAXdLl54IOM79i/x9WrY5VEqNMc
1jA72LveJhSbhqoIA+i778rO2BReLiKY0ugtpE6hsy9sEyXS8skvphOsueKBFyE83vbacKKhhhQm
beM2EOc6RSq440bcCHvrJ73apZW7dwuUqI0Bl9BOBJhLDBk6GsIVe5t5GfTgYbxVePYeEuibEund
MC1UlGlgK3zh7AKIPFNo60FVNRq4dMIA6qa/teuhfm7kmx5UcFk95TkEjkv51R+6LPQScmHs6pAZ
zj6Q/qGuvkEr5nY0QOUuTRLKFPCC9Ds8AYwwh+N374lo5AD+yzzdOoG7beCOBeGgCytbKWefCW9L
vDa+POrlYbR2tyIxNpPT3HS2imqUj7UjNz4a0kljZ4JlGfe3o1QRH6BEp+wHxyk/uwIatAESFwk2
fnZOw6ZX95drGdgRerX4Cu4BkFcvvic3Cjq0eWA9pEl3447fmsvCaoiNGloI9dzCDSRUsCLih5Q+
Qmgnhk4rsG6PDWSaRxd8c/Dj3YtesLMf7EfqJEfB9lBxPhGWPENTSu00HJsgkG+Lw8j80Bkg/hX4
KtSQPrz0LrQTmzTbFYm9l4kfZzKNp6r142LkdqgITOuqMeRanRliDSTByy91+62A2jNayrDE2cy7
mNFHOE9FrnQjPOXlyc3SiiyoHRsVSJYGRBaz4h6GihCcerx8dOmayxfHzt6B+bmzarG5PIwBFwO/
dg+NTn+4mfMQJPXny993RnqjbeNzbsgIWqo3TOFvM11GEn2KBWcDFdGwMfw6zEHfHmFxi4d0CSil
fQeyOnzkzEfRPkLn1sTYu3TEOCSby4AwC4wDz4jUM/yAdtQkO3fwYLzGTpd5Quw27i1v67Xu1sZw
gC3LzrN33INoNUZMC5IWGzCGZdSgsI9IsNUlv7gJbYC1Cp3g4FY/LrevlLMziIqsTmzcmoRwxYDn
mROllYK2PO5RYYSpUFZiQ4Be8OBzOHWPaasimTv7YpD3jeXeqqy7gQ/AV3uSSNe6+3bwni0O40vd
QNf9FGSgU2FMoNq7LXqMCW/4qP18cxkfSErcQIjDwohvG7lpG76pqmRH/RTHLPQ8w1c84N3Gwjia
hoAI9BQpB4rBjTyDY0JD2gw3CFxbbndhkwwb4eNdlXfb5EBnowp9ecsgSTZtDgs99NqlR3mTbDSh
O6Qpwx7BQ9fGZiTdzWXGlG0bX/ohCIASE2bcDZsOQaODESOMMLaFJc8BMzZDybZjau+phbmdhi0m
Rwu929KEJaSvnjqg2eBQGFdme+O6cgOWDxBFGO+8dKLCNoAH+Q4FDDiyo1kwdvBjATG8vH2kYwv7
CoaDrLtl6e2YdwfpyXMFW7rM1ltumTTyp9aMuOsVmAxuH+X5CJH3SiLtpSEBn3lfk7Zsd4N0ztBo
QGT+AbdQtkVAPruBPKco6+5kUYi4TVgsAukeFb4TVCn0qj0G8eRWQrkZWWPpMoVRWm0tlkxhWcMg
o2jZ1iLFbdb7Q1Qxj0TBWKi4S0v8l0QG1DajpCzviJ80ITyD9kT337qJHkpLuOHvv00sOLlYKX/m
4FwwO4fealCxLenHm5oEj0paNMRB0omhNZdHKSc3hVW5MaJh5ICUDfZ/ilBfO2E/ZG7Yefa9QmwK
bZfsuxreGZbJnbj0vI0sRRt7g0xDzaESdHnJ38/ZOLAKAwuUoaANiOMUWhKMqb5Tv1y4D8DvhNwI
q+d7w2E3qZl8ob5UsGGox7B23BAmTlhu2vbou2W5DSY39psGFusGhzB9xb5oiPBlRsG3uk9+9R3U
QRglxo4rY9+JmobQXv4mapNu2xR6h1iIoP0EVzycV+Aq207fralxN2pKP8H+rY3TWsY90oAb7iu9
AfAw9odgC1nyuGT2Hvpykaj4FtTF77KyDpLmEXZjn8HC3xRyOJvciz0p0CQnqGUfDMgZvNpy/HtZ
f72Mz3Z//17FcR6ybNcMHGwL/kyOGtwJbFjFFbvk4mGjEXIRQTzgODxEk0mRBwH+v9d9S21443lg
DAVrNkvWb7zWfCcBFBekIS1im858bw9N/c4TcALdWQEK8kEJv4seXhOlv2UX3PplPcb6JZKXvPxx
WUeH2oOmL9xFxorc5DR7sR3rYybJg1FCyd1gw8dePJQ9nAscp4fxUI3ieFD8RGLBNaEkbv0f6s5r
SXIrSLK/sj8AGsS9EK9AIlVlltYvsBLd0Frj6+egyB1jF2fYNvuwa8sHGsnuZqXAjRvh7uFuXLWL
vlkLNMfWSohbyV3LTFHrLNZl3Ivd+kMSPfHU/H5Q4ZboFrA14WpZi2K4KMeBi2CZM38t5esHJRbF
14gdU6viLh3se4nuvqo99anL7ENEtZ147oUwD4WFbCw8WEPxykqgZ7Y84KRWCgpdpZvE61iHAq/f
aggvkjHwmwnFWby6zOfe+u9WGl6o9lusaW5CDUym2wavK/KOXA1gMMYyZ8jex2XYNP17SPKCxvpo
SZNnJqY3arfj2nRxHVi57q7/D2HKHZk3p9HW3Gos70AWfyqV8L5aBU05NgYpVealw2pgzVObLb5M
+xP+dfupMSEaaueycLiEcsVvwW5G1V8cg7AFsU9merBpx61x0DR1Pnd5QDSzrN0eWxhntu7HjkfL
Tn7GYdH5sS5QXTs7sSyPayNVZyYfDZG8GbdxnPuhDPz1rTR0B33mB9Tv9ZOS9H+WOA54E1tm8d7m
OQagxUspF1+I93KRl4ott2H+W+TiV5BnPTRCVTkxpPDRAZO88+uhGWs9UOZGlrv1a514weudnZOd
UdOhhGHur1e61t7aXJynpSqvzTq8UEbzN/4mv074f55dUzNV09QoHBygX18GO4dtlssZQ+dgVt3C
YZ0AmywulsznY8Fe+P03xeKf75sUSyKH+Fm2Jkml+vUHgswPfbjY+JCX1iWI7UWUSteyxX5U0ld1
9SZaNNrhZhNyfa2XcJEqu5lrlW795t9fy5eW/XvRsFTbxrcIsFJ8R5GcNhQF2TB8B0PhfbU9dMRz
WrEfwoZLH6Ky5mq26VbMoxKzhasclxQr/+5R6Pkp0SUXq+3J7KYNOSP2wSk/Z3Zj5LgdK6759XRE
H400duao+FlF3OJ4rDLrsjbtw6SJywArMtt4Yv9330zmocZCw9Vt4h2gFjj+im5tTZq7ljtKx+Ee
3bdP0tSu5bwu2I+bjkuWBEc3vOBZZdK+w69zbeLDAL8V3sLa9f/7RyZWGuXXj+zXx/YbMlRjFg49
xUeWLo235C2bb3JHuI+v2LfN9D5KjaSvj7WmFSZVhQOoU1Vsxdy3N+nQ+kaTEi6M4z2fUx/3m2Z5
LdNT3mr8/qt4OptLcLTa92kc2ak6VuZ7wQVop4wEVbtDGuPNrXUZNLlfUkrXszEQxD7w6PSyf/z3
9/qluvz1vZJ2KnWLMZlYCQ7Ir49qgWtvNKhluVtbaQxvL9Bo7kdATeHgfVs9UUpG8n4MYtgofsGu
D5/VaNiIic49oAI27xRXAjf8yQy+WugpEfv1LmRnmaGAzloXJMuBW+e79rkW06afG3+KlsuxRR0S
is36g1PFutSN3FNssZu7YfObN/lfFQCHYdI0pOYYxnfx/uiEaip6Lm8euHXKm2axM+HOSwDcuuZK
wZQgqyY3YRwmxNmPnPxCl++Yh/lp9O7aTnGdaN1mDG5J8jqxLO+lE+WVg/T1uFa36+O5Tq0Yy/t2
fqjm4Ehs51aVpGm0ByTPh/VXo4nWofrd4/olxfrHV2gaJBzRGmjWd9WKURHKO8qJE55k721J8ygO
tlT9uOlrN4zMQ0n4HzOEazHccudwjnr5w0i1K5EziyVco7PiB1W+0fvWHYzsVHMY14uynNZDaF2A
NW///Sv5KoH/fNGmpJ8xLVX9DjQbWW2YTdjyorlr17F6UoaNbUpvzMV+LdFzMWzSfNgs2ibAi6Wy
iA6DaVMd69KwuLiyy1HEB0VYTHvPfUyx6c2zfcX5jB+CoKYu0Pww3SaCS7+97dPcXyvdip+MaXQO
muhxPV54U7kIErwJEq+jgJkM/YuxjyxgC36rGqFWj61tx0MakkxclGS/le3zWnn+/RP5knj94xMB
M1QtwZVp/0MCRlVIjZzYgfVTWEewdRRaC4vUdHetlB2xMm7MEDVSDppGd5OswFKeFoy3qJYvY/Kw
Vhw7KlwxmF7PnPybl7gWg3++RNMWBuGxkoCHX4uFJGqumREh7KoJRJkRkBvQ4xNfr/V17ie3gvYu
8+cpO2H+9WdvzJxvyItpeq35Cr8gGEnJp0tig28dTOkLfDPMfgfX/vPMU8RVPM8tTRoYRHzjynGd
LYZg4VQYRFd1xm3Z9j5aRlwkGW5psMZw3usEJsXWTrMV38DgwQj683qdpN2lGNONUf/lJfAXhvoL
OvifuOz/AXZ7jj+asi1/dt/B21/w3v+PEF46oXVr5L/HeC9XVPZ/nd8+fnyWRfz2d6T3rz/7J9ar
G3+oRMEajiEM3aTW0cr9ifXq6h8M+CsRqdmqZskVpv8L6xX6H+z2ojZgLDIMCdnyn1ivUP+wTRo1
28FtS3UMnOv/B1ivpn+dgL+dEF2zHWgj1USK+1WLV77ib2BvrxFwgqcaIWAOeIrJcnQ4dia9Hwrk
nAPbXPdBtnHG5FoV9oWsmgeQ0l3KmO32SetOSMwk1n+u0o0pWx/9Va9Er1K/VIbkQXbL88Bkg+pM
OVphcNlR4jB5beaJLMsGsC/VzGd7qU9ArB1mGHqejW4xRxdIVndZHrTbNMrOI1aVzuggJksTxydq
hVC9xe+t2WaVbroM1LI7DEr01sTt/ZjowFeBRhyiTHkvejVulCV/7CYzBG3rFEBAFQQ47R4C03kz
MLbfmFEqXK039tXK4SlVH7vL5Nxbs+ZFs/aB+d8ZK+uflWPdVFEyHRnf49Io3Sa4DQyrY0ZkqnbA
zF2xZkZGM7Sj0mehGyN6JrcxSD3rZazymfhMRI1Nz7q2vOuniUDlKXiJR5uBtxy5MuLlRl8zFkfi
2CLameWD4LKBEXY6x7GHyi1y6ynrPBJxtY1S75m1Ho3M6jytaa9SJYPgTW4KbSrdsLGvDVlh1LXY
F2S0uSmJk0U8XAOALH4ck4uixAx3omTgLNSKZIf+1bSGN3VssNIelwgkhdUuu9xo1MZA1PcJZHvH
OnCmvGodeQNZ6EXENzPGPpFo917HIZ5J43Gyi9tcKWHxxuJO6ptZLmctUUN3asKroe1PiqqciGH2
8iT7KSp5QWjN5aBZ4d5e5S90Dfey1omqNT+Qvz3GVtpymeQJATUXhHuQoK2KycvDs7J+m6por/MM
010hHpWiuBk7LHfwiHPpKVYl05tl1j28rLnR7DB3nabIieEqWzcr8odqSO9MKzuAMixuR+zFNF7H
EV9RUKmnXsXIoJq6O4xKPRIcIQV7ImM7nLmj3CSDzL5TC8JqvTil+UhQ67ttp2Ue7aObA4Bd5Cpe
Ebo63BVlvINyeC2MlEuoPTZlCW+RRPFmdu60RScsNJiJochh5cOq2SjD+ATD/ITX4caq+vOII0fQ
kmmW9/fEMvoq0HqaNZhnvLShAYVnhm9KZByWUk82iW6/F4X2kFuhryST6arxcC/DGIxbHY9yGHag
iZuM6ubW4cxG5UI6ZFFctThquWYtPpSp4yMaimYTCc8cYS3itrou6ThIA3/4+lVJBLDbit7XW4cR
GdOTTUAaSD/lR2XMIjpS9bOf2X6xA0QnYnZFy4il4oyrA2JY7YtqDz9tMb/HHH8j1jcpcbnuOFrN
QS+PhVlEHv6R1+HQtu5sT1fSDaz5mFiBK0l0XJpua0mMbAeTNyH6NfU05bSpQ7+dZfY0OywmDsFp
TBZfl+ONsNqzNABH1egiwkGlEvmbHEA6H8vF4hnW0xPt9RmLj/MQ2QdBGu7Ujhst0B5nenDXmCAN
BOhpMUQRI99MLnAIj1WGDEy9vglG42lIKzgWfrgtdN5+sM/J1XOdqlP9tRfMcC71m0xJvClsr3QI
lcwhwVRM4cZO8kMzWzsnEIPHv1ioxAe/dmQLoDM+VDJqXHjc0g2U6XoZmttkBYIb0mFc/N9KIpbI
gVQf09Ae9grvbuoCZecsl4ynpb8kWe9Z5FKFc/VgOwnMU/ZTJyrUnaYR0LSd/NzUvbRkDQSBN+qm
othbizgmZvJT1CThptjMgteNRPmqGbwJobkpkakN/hldO/8ol1H3E6O5BdzV68t8MCNvWeS8Lcvk
CiqoIWeuYK+smCAximI3VCozKqy3aYRPRVW9LoL9Q91pyXrBrTc1FriQMFC86qXP1ZUVfCkC68dU
kOPX3CmIfnjRw1vY6hUPFQvB5Omq7KUXdkbkqF1eYM+PRfyUoDoJYs+pKjfmDoAl4oBpsfqYJNrF
ssCrWFqgemPi3Mx17VCbdJ2BkJBZBogMty8Ksvo+i9cgCUf8X+fE65TkQvSDcrAr3W2HTuUmyUjE
WYkc9hDNse1cmMxLteLYx4X6Aw9UnB+yO2sZPmeboGfisl3Mgbgml5p8Yt6LhsMG23jtY76Y2lZ2
4kTO18Ma9uW2ExnGSqzO3hLfOtU6eqrTrnBIxHBGgoAJLcONfZZB6c8BnstDn4O018q9LQNtQ1l4
0eoblRsAIQURkK31nOTGqsfu2CcKhasnAantBrytgMU1NPXYSu2Ky29merRgZox3SPZiY07C2rRm
8JDVKRlQQ3BZ1Aw2Nk9Ma0q/HhPigu2T3alvSlh/9NGRoM8fVn3VGcbzklrXPcFfow0uKUT9qsmO
b0XmT2tW/Zpr3povnVwemyp/0da1oCGLA46f7dV5ukmV6r4Ksk/dCaQblbh1WHqD29oUbxe9OSXp
7NewPuQ9QQxjiuiOQ3WoquLBCvWRWs8nErfTIxHg8A8pN5rVfppk/Hkm26n04KU3UDM9ToBsiIAP
VcNCoFpcDuZYuUQyzK7lpCilFNOXlf3GLs1DIozK1cvu3hTDNtC03J2EuKxCAg9sw868IRNngrNS
BB5jBH/QeSO64QxMhielMw9hYH/qSgj24paYc8tSg5DUR4guglNtp2QuyvrZk2rUuQ1Uu6s1nU+1
u7JaPJ/YXiz5+KZXrGsutLVzWe4LHQiYpNsT6sTzoFyFi3MTlkwCmuQJ64fp0cn1H0VDWrZj57ek
3X2hCVP4OLXqnnCiR+wH7k1THMeeXinsNtxOlRXd58KK0e5rRMq3N+zaPyRP5codVZWyuKsltNtl
OIOr1tGe9JBkVdXhCPb4zCXdlaEbPMIFj1hMbzlLvYP2JF46b87M0E8irfWdlUJW6iqbpYTSj21/
bDFDqPPm4GjLDlObQ6g/fzVlYB4YFfuJvvReUGCDXuXbLLFOZdZ85sZwO6mVdE0RbYNi+mjtjLDf
6nmqU5Q8jzIe2dVNfnatJOV8iqaNVjVX3UJCL2st0m3k2chbhzxb9Ldm9jNJ+MZDGCRqvu1NdWKQ
Yz2AcYeahNyuT5Ze39Z9Sg+Jr4iftQNVtq4OdHnPzVhclb0CpVk0LFs1cUNt4C4L7+Ke7QTAFYJC
Ca4u+slDZQBsDrhrixdFJFdaF/7k5sMcnXjeRa/eA0e7H+fqam0T89g8jNJEp0PtmaRD9ajLjRnX
tkuRfk9KLnJmBTfNgYt5f/6cTQ9qRBhUY+Hb3sQLcaxC85fI/Ozi/GkQyxFV6Ey22/LDbnrKVxL6
RWS/6sZ2zHbBVEK60+JWOX4UgQVTUvbyFnTioFRR4ZHtwoVUJU8WF7tWHJNuyHa60+/bdFZ2ylL/
mGbkWpE59tvODHIuwPCEATFFbClWc3n6/7rBDVcP4VtsI3hRkjwG/wkoZJFq7RGfXenGp2aNjZe0
isNKh7OzNI1nYNhPmdn5Pd2cRcrlplUM0qglMcxDofV4odZiCyBYLCqhXvKCBDvNrYW52v047pwE
+qHBIsxq04qs3VliMDAtfjim9/jBrFvR+mboiCuuQiq7M1W3s94QrN1D77Ta/KlMae1q2XRpLuqu
SOxlXwb22aHl3sAAjZs4yPfYLvZgM8kD9v8/LNhYfQkr/PDJZnS0l3zladKxJqO85yKlQ/FSh1D6
ivR1VljvTGRwLvNkCtgXKm5S7Rt9mA6of3bByUoV3Tf0GzUq8VFTlqthFPnexmPE0zTakJBa3rR0
XlPCD6kWScXOY9xHcNWz2sbrZb5pjH5tY8S8xe0dzibIdo1q9XstPeqYtG1ygzosZ7gwI6kh05BV
r+1p38wdMQPnKVgboHzyxFJVsKR25O9UY2y3QlfguIfgoU1AwkpJVOUCbY1TTd/tJkhi9ETaZ9sj
DViW1ZV/LrGWnU+YLdykHOw5WzyLaDmyCaJx17fyRRoLFanhzHYRidmiBtLqI9VPFv1BX7gJlH48
5vntXAvmGwuSPC05br14xqLtprCymzgKyeNsdF/A50RZ89rFdb7hsaLpaO9KmLE56N1FoB8WNd+L
3qFAyimoXJbN+rZC1ylThAB97y8NYYjQRgTFEQzq2TBmWG+xMNanSAfqYFa8SJknH/9L6mYSdnuH
bO3BIV10juHvFBN9EDRDn2teGavD3qZqppo4j1nxGPTZdiI2TBaKy7Fp8IN3AESzGj8zKveglIwO
hvJgxBP5CliueMI1sf5Vo8z0VSN9VuzexGdYNeimTG03Vy3uleLHUg/Zfpbx4kV483MdjPFBxdI+
H/2ereZzNOJqoUsCJIPB8RG0NG6tWstB7RqxNVA7G4S+XGW2ZEE/SS66CC4vL6NdnGqwe8L0Yx60
wulHf1oMXMi6pneDIn4ozOeKFb7NMudXUSFCX8Tk6jQMTYVSzRe1vRPm4Ee08Lu8YEqpVu0A6Cnp
wbZ6MyUMv23Wm149XyeWNpzazdSkD9pYsjjSNjy7UZ/s7IJRJdTa5PLrb0uiE6WtJdE+6HQ/DZzO
ld0ccSf3/bbIx2dj0MIDerXsVLFQilGEKxONOYhkdW/suNpyJym3vTYtbpbrZ3YwzNe8PA86J6pC
uBJkh2Fmyi6Gk2502WNrjO98tc3OCKdqW4SZ4rVzfba72to4YZ9s1cDchoPcj1mQMGk5eMK22OOE
qysvY3FhtNiJyKT+DOobvGGrB/LoL5N4dk5WJ39EPSGlCjGvrvKQhsl9rHJBN0ZgeEOFHZOi/Kjr
9j5p1sYnJcde6+txjZDFnNtgnFLV2hepl/Vd72Y9LV2vFyqBKE+sCKqu7OPQa+r+lsiSTTzIhyTT
ng0ChDqVlXOH9YahDm/aOv80ivhTjNZtblunzpDnKWlv+sAZbnLRb3Vj6rehVt7JUH8oKb1AYftU
ZaY1Sua+Ot7JCo1FaCvbAtB8qyOYCO35piGIfWNZufQ5UZvWcGgSiShAAlhdwwC82NXc+kquTP4s
rNsCPSKPSEIQaWbuC5s2qekReUFubJOgNDwUX+d4mGIXH43YVSf9eYqo3yGIKD1e8mano3EsbvQZ
FshWjZ+KLNtNocHs4f0e0Yf7uWS8rMMs86MyLfzOGLaD1VwaUNyWLq9iBkGESUeePKwgKYSyfBEW
KeBKNjcwTeF72pER3iwe9gEfXZq/wp9cQl58zEr9QiZp6oqi/xkqaLWrh5SZ2W2Mt2hka1DfpS0K
IyfNR08f6T6qtRo6ZnFo5/HHqGXtnuEkKeKrcqDy26QTE1buBkl579TVyViKz4ERB1lUiy6T5cBJ
jV/CZfA1p90MSYQ+LiwWvwAYoBuYAaQYVIYS2iUu6fyNynC1xGTKDNAaXrGN9Mo4SDM6ppA/NMWK
4ifpRkaRtW8b4k66IAHkQb+BqTBffXc3Zeoda8iJiyE0OKJtXbRJvGyseuGT7Rk6OwcJkpgJGk7y
eh8E1oNsExVd0alZ7M9o8MVlphibCKMF5i5MnPOWNskS0eCx3qdv8xYaJAaahJ0Wh0Cab6Qdy2Ou
ipNe5gKLbpsxp5s/h1RZLtS88O1+aIjbce7jRX2astRtC9PYgDghBTHrt9Bsfi66dS1sY6sFi9g4
KTW7FXHlRX0A5BUkPV1j0G86i7waySQ150dm6czu540iO5//1EXWR1lSypj3AoBMN0qAnOKxum3o
/uBcb/q8JTWiGO7N3nrVSHl3yzJovcDoaf9UcUjRprZ1dZsSR1U0GFYC+0/H1KH+zLKRO4u98d4w
P62FpcYiaB4HEfmNsWTb1DZ3aHsC3GKk4sopR3Ixyy2Kk49gJlW5kO09awivg8RJSOsMPoApgMW0
pucsTPo/qYv/ayzB+oP+Tj/89YP/n0q8deiZ/x7+v4/e4uyt+Pw77q+vf+R/K7zlH2hI2Di0LIf7
dkXd/0T9HesPPC9M3cT6TYVJXH/lL9T/ixBAxg0HhOAPnhHxSfunwpv/G2VQdSAeddQZ8Fn/E9Rf
fGfFTEfn1Ql2LQgqt/Tvyyxq1VfOMindPlIyx8O4MIR4nFUvUNLyEj3YZefUt5NWJFeyy/ojrjws
u+YNSOMSmI9LqpzDtDqWaaW+Tp3tL6pOLpzENg2cPwAGa+O92g8PXRxrp74T6smeG0RFC4NNZa26
jn7c1YpTv6Z3FJnhXgdcGly7EdgbY1G1J795MxXRdE70qjymU3I0WNe4WrL5JKYmuUsJ7dvGqWDX
R/udhfmXmcvfCBE0+YaBfRcie9AX+JmVpvsbISLTKhqKLOr25ZjEp97sp3NRuVOnKuc6GhgwFg2n
jiGZr2Mk8p2+oESg/bhNuxB8UjDxOE2X75oaUkEkznwXWUGylSPe63++zyRBQ2BTss60cdmuHYTC
4vVYIR+biJoPlPGuCEFy569/asvf+dN+0et/f4fIe3Q4WwnppENOfbejs8qht4Z+FXEt/M0yBy4R
mqaqAjlc1PhJAxJ6WTJ5QdBY6ZEZMCDGjiq/CeoFMsUIz9LOm51CloFXjKZO6Hn482+n6b9QL/7j
W7CkNFjMQRTPk6+z8PDrt5A6zqwXdQTV6aRIWqy8poL17RVG98Op4rZAl9NdmUOcn2vejBfoWnQ7
591bYxTOtpF6vyrDLbdef6szR9e2WTsPA/4ebWMP23bmok9SZOBOhjiWhIH5upvU+kBI/ISoTnMn
ZbF9e3b6bWJm4jcap6/shV+/AikstFaUAdvU+Tp+fXtVqtly1lUk3kmpaiAmLWHauVZumibO7tre
7NzEgvtxNaW5LYrJuFSLRZ4lmKhXaJH0gYOWA2xw7HYT8GKi5RfN7HCH6Xl1ifd/5Vqdk94qWbsl
KDW90KRuIE4E60/RyZznITHZ0pvKdDt1pXMRk/99HcboY/79e/xmtUchM3XqoK2rmnRgOb+T2mEt
pF6SfLHDFO5YhQt6bCO6S5okvutLbdmE84guC9u7cOr3AQ4fdhvEn/1iXfV6nT8tKgkcjQ2KqSmB
cZEEg3KMMCn9zcv88iX65fswdamz6mKhlEV18/1IaE5hmOCgPZ28NvqVNqMSCCfgHSWtt181wIz0
BPInEzxrBJC8Rl24hyojiU8ZCMCb7PcwiuPjn0e8YPTZ1ZWP9AWRcT1nl4oM6ZrZgKnzcbnTdAdU
IA7j7VcdaCdN/42a4CtH4Nd3ZEDrWixDIyBy1O9J6nrtxEE3FQODdFecJEDyDgNkxLeLmX8sF9Ps
ZZRz2Ah1xRsYE7udKPLpjI/ZXQORctE5RoNWU81vuiyM9osTmrtZW1b7/wY5ZCMJkIjr32ypGt+V
bNa6yGRquqoKx1Gd74rhEbpDZ8TvdwWbPpeKgQQtVIZTIC1nk9dou5lzmwcm5KOuZstNqZuPzVTE
/IbiPSATb5M4SnBi65VZlO3915JVCRXwR0hlPJdixJW7ENvI5NuILLPayhwVCI5Yj/rc5B/ZANs1
hnsc27QHrV5K8qF/Fzn/LVJkPRJc4EgBVLa5hGF/v2DmOF+qZe6ZGr+uvdqr48R4cPIzOnvtlj/V
+nNasPyDG9jhSzffOZj+zqF9wy1d7+rCHs9FprFh6/7mtErKzq8PDY+/boA7Cp02Rf1WlooS7mc0
1GbHZS8OI7YUB9QALa6BveF1RWpcFGZ1MBRR7sO56DemAc7aWHhkTllAcxzXvurOoGYv//7CjO8d
C58ZnRTLchZ/OY71TZcbmo6m9V0CjkRy1o6V2vYGdBkACNw2nc5LUJWneRnRIpe6Nu9L1BswyQD1
lnVTQotdZCkTySyc5c0iYG0AXYGUCgpvknNzUmu7OVXgfF6Ul4XfD7mJ56N+OUfGdJ04OpNY0vWb
RFFxjbcy61OIq3lOXEIIp3Nk4oH672/X5mH4/k04CEMk4irBVW3+owuJcLXg6i5haztlw9g/Q4DG
JZsklYr9cxGAdsrpLqr60ht701oJ0sc8jQCU6vyAoAFyEXE4K7R7gfsQildtgH11Wr9TC78s1dHV
a3wm1GF+1CFhI9Fx14RcLGNtb9tmBSVztdip6wJEHets4kYWWoYyvsvHTj0QCPZDsNCDzQ7zKJJY
iomOHg9dtcXcrJqbtrM3QtGTMyr1WzbwEk8HvmDBqYSUGeqnKL6ejTrbTBGUBafFlVXiG1kFYSKK
T1lWrwmYZKk7V/2w4HpTRydLKyM/aFSJ9K8mRxUl88maJJtF+hy5wQyUw3yZbJUOzjSO4myzahit
LJNbJw6vo4EfLfP20+mUKyJrUMCPupeJT9NAreBMTwrBZqchV/axNYoruVxrgKxakLbbCFybFVNY
b/T2xs6OtOtJOYa3RqFcjU3n6TUqxn6OyRPR8wtWpbKNnALPGFYMr2R4M/XAzZDAlMx45lB6eVCt
D1u8a5ppdCOL+9po9ItihjUpTXqdkOTXJFpQGYY1OQe4zcRDrHoDvVqhJA9xO7ANgIC1d8hJtiVv
F4Y0MeIBUHosvah5CxptE8fo7IvYqrbGqkRJ1DPNHHJA5UGVznunJdu+/AEdiLZdZyVymuuNrvVP
iRmphD3jXi4q5yObGhBvFBkN1xYKWx65tC33iVU82BZIeVD24UZvFHampPpzMtpHtWr0vRI2XpW2
KCUAtTwg08i1ZaIeSg5ONBePSa+6WSUuBnW8V8EWuH2xG7dA8HqEQSLpQUeco5kaiHRPRea1rdiw
oGR4WlhWvh7yCNtxcLYKm72jUd+SVcZDD3mvhP0ry929axrDhZWlCxPJFpkkHE8EwcJ5bb1Gc+Mk
Kbato7qqptwjZhh9rYpzaHbjJUDtjuoBXCQCVgujm3lmswjCULikT7zO4bIphxmlD14K+zIddF9r
oBfNukE9Oz21NP5T+yEE2KMhm6eaYhT0zWssulPDKugGl+mHWgtfy8F6bOblwCjmI3fOcfIsBnCu
Q11W72GKZjyf+qcwww4NvGxvErK4KWp8O2TmIBEAU6pHZdyoKVrPNO9sdlV51A34isDp/aKlc+6K
6SKPSUnrg+ASLUZ3nCaYQ4gBx1TvM+B0lsPCjv0mYUF5Nki4gF/sbtjPK3TqEOUFXpFV+6nz1bi6
TEqr2LUraUFA8LOdpTCh+WMiQVe0AK7IgnOMnWeW9Z+kkCnkNkojs2Iyas0POtJpu/ThGZ7zulOC
2k9GZ761tGxfV6V8FPGEAn8hk7gMO3/KNOstP6skjr/3eVH6fbtYx5hW+YSe9oi2RfGUMdSvug5d
rdao7b4IFPW6bvXZawtV3rddvqXTVb0+7BrE/PQsaWPea2shom4odwKFlsvWgPUJju5lZhK/19NN
0GANa45TdExJTXuW6m0h9PmpjHXtwhbl4jkocp6HeKq9KEnLU6AN4rGXoztzhYG2xNUuDM1+X2Us
D4Vxpb0sDMJKn0T39RxZJ6MrkZiElvqi1mgu2gblRLIo2HAG9n7GjevKtlCBBU5zM1f2gJ9y+9QW
HYuzzfJc1anGmqdQb62oFt4Eb7qbggsLmcNlpI/tlUKq1HbJogfGBDLL1k9v1uY3h52cK4Gc/Roz
fMnwHj8u60WdhUa7Sv7GF0tJfMm+1sdoWQo7hfEpnVOVgjCnRzmy+9F3oX4DverXfHfw8d3sm1Oj
HNJAe69kfiziSN6PBLN9jRgm0ZRb4myAnpAmm2RIHgelb07zKJoT28pGMjL36uJ2pvzeoeow/Hwy
NlVabmTJemGa/gdb57HcthKl4SdCFXLYkiAYlZOlDUq2ZDTQjRwawNPPR/nWzGY2KpKyJQpsdJ/z
pxOUz63TFw+d7Hb4zWUyrpa/025oPBsuKlkTxDkMj6Nfz8fFwIjo9Gb0Nuj8kXN++Das4KCbPj3n
Lo6ywC7BNuhskdX4zs3qiAaOea4P9qiY6Z2y9LVSLGs39e9XxrYcpqLPSL+FVtJCls8ytF7DxhK/
vdxCI7EE833oIhDO6ggFtgG/RF5TfROl9mnp2RkQnyF8bubgjbb5ogJ207wMmoehqmomDLsyiSrX
3A+cbskYLaDzZfWJRAQ+lPLzFFHuPFeG8fjzetivE5wUaqNWZCPYftrfuarp73SucGLnwt2IaOXD
l566BEa0H4Uz3Ns2Wge6J/yqaTfc6+trLfXAycydt3CFjlVNHe2KNgtv1fXLzyOsk9IBkf3fF7rV
wEPrwiDkax7CGTd2MtRpcdea639f1ghCiZvE2v58w7LRijDsfN614bpcWO/LxWa0AQBohKU4H7Lz
z2sDt/+/7/7fU69s40jp5saIkqzvrfuAOXv33eJY982A2o3SeTgW0jUJYdIdtcAYg5+G8U8VXRYW
rUNTiV1NdXArvfYpaKsB+2p/YQZ6wDRqlTdAOzrbtlmGwqae6zvNdHTciHb+ENWaeqcsBQpXa+N3
VvfQGJxJPzXtHBX/cJugLcVNPxhwoW3zbkjzRq4VkhrJQjRTWex0kJp7Lrzj40OycC2PyFaD9SMY
mQs2rmXwbLuaFB6ScIy5QUpghtWLey0hpurecl8QKPYPruett4UgpdoMcN3NKM5Cs7j59wyXb3Uo
qQSGEmp6Y/gO6zy0/aMxcOxPAXi+U3vZCYZt64ilPXPXKJUEIcB63nRdHKZ1e/758vNt6/pvwq7t
Txn5p7SyGzGVFkJYrkcmZP6nTuGNiXH074vRe9Po4M+6KAJqmu67FDq8a+uKutv3nlKkFZjXyHHR
zJGBjsycFzvsNjJbsie5uP3WWv/tRLW7zPcpuvakCtzshiq52tGQDbE9+faLiaOgMhDn+5FAQQtR
sUFh5PxZ5ylu6JAeod/xXFaUuFEbD7LbIOVjnUm8E55dPNoBHUA9D/QwEQxw2s52rOayf7Dm4EUz
b24TVGN3VpWjb7rxZf1pH3pD0fXCkD85kMmbwKgIfjCYtPKz3aR1/k39C1Y2Wv6+LtqnmpiaS7h6
+1pdW0r8g6fU44golFPsRKnBNZFEDAS6063oup2OZj+8uN2w3hNS9u1a7d9pdOTdMoH1o1lNb0Pk
lCigIsI5JbERU0PucE1q7JPl2h9ZUdQHlwyTgz85T4MW4pfRODp2O+uR0A07npupvvXKIP73u1vL
6U66huzJTL+iWtbjWyXv6nnKTo5CcUgSfMHoVnKgGkXn8PN0ysqXf//dQUm6k9dr1gfruJuzyMGA
6k/Ul8WyU6Jh6mWffwHmTfufZ9hmUBfPlXusDVPH8LPU6YOKTk44G8nQSUiYahwei7R8NK3RvwwM
ce6tcJ02OWOSIWe3DKLLf1X+l2em6x4vPB5Zr8jvRTjNW2fY9cYo7icPDQFTqW46d2JSez1Ozxbv
YbPAMiOhTcNbwJv/ELS2jD5xD/tfbtqhpFYUfWODR6fjtLh9mHN/fuyH7Ohfz4fC8eV/V84sdX7R
vhNsbX/w76zFRNlYH/lg7LfVt+ft5GEQ84bKvR2G0L0VFbDK9UCdkLGlGxYqoyNR/VUeURlNq5tX
V833PaLgxJ2q4pLJI5s6hBEP3B8mUpoHmc9MNQn0y2QU/U3HTQk1yQ2jM5UeckmIByLKJJxEdNFU
+cEgxM3PF88t7v/BCZDlieRdUqhz83nCvMu7Mtu7I9F4S+t9FtjO+LtCuZ9A2eCMre4sTCDCG5lP
JrFtWXbs2+jLGLqTGJE0Ofk7yRHq4IlCb4O2+1Lt4t2tc5HuvCzMjmiXn6jp1Y2CL99Q1Vx+Pn9p
m39tTcgQEvUu8haY1IFwk0UhxAZepopzNgxZ3Ugl2/fAypeDJRp3VwylAKKtkCq7s5fY0LiEi9hp
krHJxxFk+wN1B57tXnvHn6c/y/PnNWs1GKaDpRSbcTofU8dYY7HKnrpjnt4Is+GazNEvxGOzrgby
hCeEZbpxXmru6X9Puxr9eJ+pB62ZF9WnWj3/f4/AVF68sgrOP2ewM4bWIRItqedcdjsXDxDiN17W
mNtMztgO2kg8NXfOtfiS2sMX2qlgs1CdnlfYyE1GsMJN2S4vhWM493OUtntQDJTbNgk4tRG4L7NR
ISDKJ/dF1z2R/GX+36Of797825sRaEZ7y5lwLxVOiVz6ih/LRs47u1rrRNSVxBNaNDJpXEbaR1cG
YpmuErJR5juF1ZgslLI0d3qflxQZqnP4LDNhMcOsfNNkuRycwQ5uyqYPbqZBrsfaUTeBcCYi3pei
Jkhh/ONyVgDZ0QrfIO9qRrO+tVr4JdtlgLTNHI3bn9fssQtP0kbNu7SHuVja9xLyidtpyGCG6jKB
TTHjH+B1tWhBKgaBbmTOeA+rbKt7L5S0DBNdSEPbvO1dx7qAw/aPXlh/0BLrk+p6OAxCAEkbyW5V
iqPTX27TUf/3JU9J2fjByaknXPwdy/cPTl6tXbGfcfpGVNxPM3tVXPay2Jt5cZKrXj6qxqzifyuc
nvGhGvQQg9SEMaVAeKITL0q/fqtVbtzK1vg2y67fGJKJqYhwusOEVWa3CNiT2QzKJIM239StUCyO
HkZl9sa41PDJmvCjgwHFdRvY/bjVNYo3+xrqgaOl7ZPCxDyghmh9jpTzwMg8BNRfiP/8s3c9uuTk
TicGZqPuv7phZ9rDgolxJ3KTxE3lp9bVO4my0iQ0Q/WC4kQH9UW5osIycOUjZO2wW68ryp/U6/aL
mDzUD6a6XSFLQtefidCom0MxGsEvd/qeSqYwVaG4Wy1knaXsZELwyZqooeeYtDgKCX65gpYG2R7D
D9+lwyLdIAipOJgEH6jttjvPuvby2VzfTso8h0VU3SlrqE4msDuJqNQKWVAHiXaK+85TIeegzmJL
TzqpWnshvx3NUKlOcqhRs3SM9lmZi2cOFmOIxdTfNN+mUWe/gQ+wbE7DRZPnSl+aTsX96An6rUH8
5hBc47CPbus2R0Vw3W6MAcWPqfABN6zHAWP3ROlWc0NO17cq5+npH4Vni7iqfMwzoSzukZR1bEOQ
T6Vd23ta1GWngXY3fWPs+HgQsHXi28g876lCcEkZap3czqStd/KRtJkiPYqw57j7uVqmXtFKELYj
PXt5+qk6zTUsRbwyqLWUGOGtjoqW2cLFIxzyhKxQrUlxjfX8WRBpVX38XEC91u6lGoj60FZRnYA7
+92/43fNVU+o1PzYBAuxQmWLrvUHhbYLdczbyU/PEhGetALmqOVzfyxsP7qB93hltpiEB51/m47R
P1pqcS+jsTyKMJu2Tjd1++HayXqWUZ/KNfw7XZ+twJCM4O3tq05KnKKUT35Mu+PU9cbtbKqv1AKH
Y9zlfJp/PqYfyu/f0knrubr6ZNzNz49i6DHN6Bimh8x1lg9it6J4joZ669qz+T4wInHJMvOkJoG4
JcpPlh/INyuFTihk9YR46HHSAq0fkTuJXG3njSE4Z7GE1B5G9FymjGbQCuPGqPXZdbTxmrrVnV+m
6mHyzWUXYc/Ek1DLs1s1Gryj6N7kX7lUggMRpg3P2u9WIJkRWe/usrr8ERWX/3oLIKiF7JkRgbxi
F62M0tk39lvt0yxqy28fI+aeHlSZPVfsKIkBUXZaAhjnrOPPQtNy0su6Hn8eVSGyPX197eeRQfIM
CSZrulMm+Fcrl+5xRgCDBLud9sw3J7Pm2kA61/OHXq6EJNFLrl5y5vxdvaZ6tzQN9G+P7AzSuz9h
C1wuKP0y7tnK1K9RllrHwb9qXe3PPDXXRywX3VHNbr6t2II2daVM4qzoofwS2b+jCH4S7fzyw7E6
Xn7/cwT9fNGS3zSUzc3ao1KppXPJVn/e5z0Ira5GWnCwcvIniS7xKyOxf3r/wLuP6kLRxdCu/MiV
uiAIL3kfOke1MjGu6r078kM6EJ3qg6vo3BmT9DeL7SmaGvJCDZcxoEYRicuKL26ncR8W103eYUXg
MQLOQobwr+cbJ6GIz1LfGCPBLdTJADQowoSZaARyZQSXZDQSr7PcVBIquiobJzbqoPjvEerxrST9
ZtcENg7CgnG0DYfRR0TnWcPL/S6k/e7leUh8KfK0cTWTphD9xSSgW4NF3ZaqGJCzkjtWMLDMXWra
Ce1dZ30jSi1cyqqlfGtcbAN5GOIkGq/ofhCJOHctbEKdv5NXbViE/7LsYvDOACMBzZ3b2cXF1c+Z
7hhuPL6yyX0GhSG3HENAN6Y4YGx8DFNWeRqAslYTiS6+NWw9PHcdAKdG9q9WZGUe/pnRzzNS9doq
thwaURTo75DOy2aIkGGWzqdRdfNOLOkRyRu7A8rXjZOpP6tbnSxXxqGtCgIMRvSXOYYepkHsbBVi
jDTEdO7QndTiYFaTtYl6n8YKYn3jBhNQtdgHUU+QFM825N7czcZibwMgUU7vTBENULCHN5nYcpwV
hGZZAG457pEm/W54t7vWJE5oNjEZGuogrS7cdkrk58pc0NUJASswP2mnubt6uE4WsQ9YAui1QjtG
C7YYJhyIbry4hZsKw5GiNuJn5hnsFDCFGLHAlgbgLda02B96dWDZfnomhQ1eECsevhiZYx9HL0+G
vg/OzIHuUhgFisBum4ftzkrH/Yip9QCKIJPF3OM4KHf4g/F34q0D4gdZwR+HLbJDLYowmdUtjvOX
WhjcOcGOzLld7YLubbEFvBUrftMZ7d4rDiAsrznI+mq2W4+5EbEl18eRyShbBIMv9Al5PK1EXYXK
3891WSUj4RubcOpfAlQSZjQbtzoP4B/ScOuq0iEgqz3lMtgubgsBl/+m6f1I+7zbT85naXAimYV/
ccMI7zA6fpiQcEvbNe3S62kFq/Y25TaXs58hcqpjF5XqtYVY2Jhd9KsDpNkz6vA3NiIo3RyQmzwu
BN7WfFixGDSe92deepi+fNhHMvRiDn7roGxMZiVQfyVQdDbmsG8WO7EZT8AfYpFngvZJREGWmFnz
2vcNEs/htneZ1IEQWoWvZe6ROFXi9jILF3+DRd2UUcNFnjrQdX8tojosM4pS6NmL15RvDnHRi728
A8TVlrivoqvtxM3VPlvka1qOv618QkcY9J+Mt2FcLMB5HnhpEqLur8uRfLuyVEluEh9s5e8Fkvu9
s6wwdVx64vRxqhrTDdLO33BaT4v4vt4rIwdimBqk9KAGZ8tM47wuQmIc830DXLtaw99MBVBDfcuE
4uVT5833gO9ha0TYg72QNJERlzSWDMOI0yq6qUPtJGuYw+DNBSGDbGh+uewLTSLKlLvPE1qnDcOo
d17XvJuE5wwr+UR0nW9F1zWMqOge3TI6hlNWPC1Vg6w/em/TQW5q00Q7jOTemv4ytThosKqGFtz+
7HnyWoEyGr5W7+ZCSRQWTpLKXVPgssis6snv8g3FEK5jVa1xSuNi1emTZ+AnSDMOqoVplOQkXbEY
Ub60natgNKwPowj3ma6w1an87BciPTj2eozc6jPMcBUwgZVdJHOHaz8RYKtKj3bYtHtblY/078iB
VUrxtdCezyA5+IyQ3svAQ9buujEH1LC3hvIPt3e2gRKhQ0dzDZDsb1UA6h7M6kh42vtxsLPPGUkJ
fTASN6PFm1SbRJQOWAINc2e1V2gFgmobpJ/EUWB+6FHnrl75Bw06Nrza/DXoq7uAISe1wtkD7Pwq
jAoXayUP7hxcbFCcuM+Ld1v68iSq6rM3j8JR83YsZA9a9jXaiHhn3VztnwFEmd1sBzxau2hgDLON
cNvtp/4wmeDho5M4GQwYaJFLg5qTaidfzNOkHGtvZ+VxrGS762GMNmtnRNvhah03RmaU4JW8Ew1h
eZnDxpTLieyMKzsHLklGq35KoZVihdxmncsYb9zj7HGKNi5SaFMSw8iZTN5bYbsAt8vzz3QegjHI
5Pkz5UXK6nTxRLXtXYblH1vO6MeNKbcdCcYbXeruglcOE7bw8v2ESHOHt51loBf/rojurM79a5JZ
S5ykx5XB7G+MRs2VaZ+R6x5rkrdI9eGvpt28vea8YjE/yKD+8sLiozLz6n0WWX1tmjdqkcupypZl
1xeTQcIU/UYhvBe0PnjOET2XfBy7SGtQAbDjNgp2qW+8cJAscWdNJNoNdDBdf2jqxnjQHQQMFngT
oi2fyUkJ3/PZNuI2m3e1ATMctC2i6uJDC1wqrswBwM3G2g/C/VBWtbVTRjmyH8az73PaAcT66Hbq
dUEgrKdin0VwklCXuuv2wsYHn068Dyq728YgUgj/7UbbJOtGGWG3VlH+8QEimd0AnLK6yzYArJ7H
/LUjgkeE9rrN+uC9K+weIXu6j+giVyBxKGyCwkyyIIrA+fbWYRfO2NCaypeJQ6hAa4RAsSMif9Se
Wze6zZU2L0LZBHcyuVY0kbdvg3Q4sGCO68Rcyrzrz6bXhruB8fDm0B6axYzOjEC88Rvl3C3zsF85
AoGN+3twtiPvftyKNbWTfqp3hSHqZG3m75HU8mkKLw55+0eaRoG7NLW2qVtgZrUfijGKKXWtPUn1
65a/nJEly0eRQSGvGQYv3ro5yezQqWlrODrcWDPmgXIhwlJ7zWUY6jUR3nwIKhnFShCS1Q4fJRtk
6tFvOoGCGYmIhc9K+8Qg7yYO22mmzH5wQ3J+usA/k6ghkqHpLhpScTcjutpw3bf1TELhOhJGaUj9
VdixFpgibPwQReWPF+3hh4nMDxjRYd91/rpxxijpC3xgTqSWY2nCM2VmkaxtcT/b0UJiQnPyis4/
ZNEErGH+rpUzAdWDzq0KlhWz2XhwymYz9dFrv3Ih8q74XfXgExYCQ2ngCTZqO0Fmrui39XaN2ofy
KpRZl+wcpZhRhVHg5clKPt9g2Y3a+tKEdiW4ky5RoSie+/ybjI57SRTE3qnhq0VB4ecOOBD0NZ+t
RbQfUQ64C0vVcHf9ilo+mCj5OqjbcEZosbZocHKcqCMLuBfSj4sR75HbLBywZr412tU6aE5Agmk5
VTrfencrceRUTw9tviaepPRvaIXJ/mmeUUtf6jWytiHV4MbMKG1IloIeIcPAWYhtM7KthKljOvBX
1sjP0MZvOKBgI+0MhGihUZqK2t2kq0xR4ZdJT9fPFFPztdEmQc9RfslG8mEjPCXxPPXXNAZZ7f1m
HslWflkba36snkHoXpeZuIxkyAbq/tTDZEBOnU837S42JyhRusg1PkNMheyU/blYAPaC0dyHHag/
wSSlZVqE49kvXUT4h81Ewa1ts/WiRVUblbGKavTJHoF05S/bKJ+zfNnKQRpHj8HaUrxR0yOY2jWV
d3Gv2jc3d9WDRfwAutMgfcPN3+0btRAerK8REAOysDJ/X/zJ33i+H51qY37IPFoPn9xiUn1FDApV
hxw5JpGLu4G2K067qSa9F8eknD8Xy0ryyFHIIdd+U7gtPOLI04rUlAFx8HYQWIpHOo1CY5rhiDxQ
lFK+mv2jUunZyMp31dyZw/DOGIgwHpd1oD0gwE15NgALzahzLWtq9tt9b9VDooL8xESXiShlwhzL
YKDA6EJoihmAWffIlnzyUyTroMj6fAef1x7s/ne42tOOECR1vmnrBd2n1RAFEiAfhLS9kmTOyXZX
sqaLbO8HKU1LI9g/g4L57v0zgIpPvEMfHg3fe7dhbEldIJSV+eYziSa/TNzhu2Ga75qreZwZXx5X
T9Fe+C4LZAp3IucYwUMXj414tjlkr8cNiKn3WLGUDq1mQQKL/vJriXEv1f6h8OrHTrgaDMlfsLxj
6PQeZ9ubtusoygNnaJLZVVyby11RycTwdH0z+9NlJhnhzqup62hOtotlg+BcExPS8eqUqisY4CaY
DoI0flKFB3tbDTiKDDlhpAann7o3a0lZaKiYGnGO0FFjgNQkB2OQJJvmVVcBBwKM0TqQ5uEIkjH6
4W1w/djrw9+5Hb2XGXKSoIiOKUJ4bJtRB52rD16HPyfKSZ20KoWFyflNns5ZrkMKcrrQbRrqlJW/
QNecG6dn+qifQUERe0QpYO0ddtMbb2hvvOjO6NLmNNjuX699llSth85yfU5Aok+rFBxo9Jektb3+
qFsCKdrylIfYUrMQHZNtG+D3OiFbJdg4VW8mlpFdxmr8cq8mr/xT1uTDsQXp2GusVzvME6IHF5YX
aUppO0Apkv1tGTPHIfZ4MEEy3CIG4lZHb5E6Tgt4rJZbjwpjNQjMLxFeRSsqL/FJMgZqZFvj0WxG
gihhNVfEfXnrIABzw3U7mN5fw0IX6k0zaUNzFcTXl5AyHyLzu3HWCU89Dn/Lx3JJD3rgfJsvnpP9
hk/Z+GltX4T7p/drboDrz7OXbOQzs0jkx3VI2sB2FRXpuTh8af3Kq5LIuS9DsqA0ghK4l+k9zTpx
1oPX7IZZwBARuhIh4ADdw8Xat/77rPiHfYlgoX1fsDruvEs3KDshQcYmKD/b1qnxd4JB2UYtYZXC
LLrTpOUvc4bP6ig7sXWvd1K6X3kzW4k5Aja3Qhzk4OAzj8rvuaB+wT/Izprq7bCUL+gZii0CpN+G
F3zk2nr10lJx15EawH2+q8zCiMNqBpDWe0sQuaH5/RxF2UFcoWeBFRdFV1TG5kjRm6tls9rEFQZZ
Xu4dPPqw5Da3a/W4FERFRpUR0yGy67f9pR9a/nU+/7EwXHLeiyyOUDdT970jJG23WKXZ4rj4pjKo
/WfoeXbAmnK90UNiOqaR5PbVvtXUx9z6NU4k6ttrTuqmU0nE9BzIq/FR91O7idqZne/6pUs9lPXE
MOzQj/GRqXnj5Th9CDxl6TXNYdJEY2hFooEI4BAaYG3Pn74RjJsb31odWpqAxRSgaWm6gzdofXDQ
tFwrqk2W+xdqMjYroI0ANzf0hx/70IRttAA8rTPBRUDIjn3sTQ7zuqck1dWSEMKkE0A9qTPqWKvs
kkoXwEIWCVoWcwaQlcA/ALDbztNIXk1dHso8fEVBaAQ+eUzG7XBl9ElfyilwhtMadfyIwu3I4bjp
HCeurpt3VTjoKFIibvLWXGJBbBjIkLXzVDnE/VUu2Rkcv7XjWYioP+pR45LtOmaGFWvSB9x3WqQX
s2w+K6sONgK+Z2PhnGYOBh+SARx71MK6q0M32rdFvqtoMbcNd5upzb3prfJgqODRtJsVzfG6dxrr
WrJxgLpmyy0tvhyr7XaDaF/G6nEFJ05A4ZgkXTanwlOvDEi7dVIpYrSWL57pxVO5RI/oGmh4dHHE
DNskxPWkIByELHa1OVDaUFOQOxQ++M6y1+QMOXTFjpjwPNd/i3Z2AGbmAInnBxZ6ZlNwgdrOcFif
DuVTSQ2GSSvYKkTeaE7xNFXPxXBoYcUfV5W+RiaMaipQA45B7MkUNM+fyBtwxnqXV0GwuXaAsWup
G2s1X+BCp73dDai2Mnc/q8mOiwGieSILEh6RAhALbl7VFBU+0i6C3GYorm05Zntdz0vcGqO/96Pw
E0JaLvahsBjLKozoPlI8MFaSeLpMXtB3XoNGmthfRyrj7jBXVLE2EamLZzx1Td/sSte+N7rmjbwr
9tHZJlChLj7KVLyguiOzf1WHJk3/4B6f0JZvZsHUQ3oMouwY1zCx7JQaz8ouCUsIrZcqCv8SQkck
RBhuSjVBZNVWXHF2EPx3WcpyuEycUWFWkAiaN9GGuLgPYxhIMM6eDKEHMs/AXcfcfsgmwGDXWm6M
cHETo0M6lU7jkRXaE9EaqAOtarDT1U5lbbBv2Bd3nrB/O6H5PuoepbQpyHOt5osw5UjsRvsxdaSj
BGOKqpEDpmkfun59XO1h07c97mHHpydZBugx4T0SB44JKqXA144LMFhPMBK1M1E1zs7OCxVnJ2hx
1KaHZpbB2UTiuapmX3fjrwXEbMx0sWt9Rnt59g7x80xYe9ocFnwjRHtae2G29cYL+v7pO1jN7gli
5SVqupTpBjhcA8M62MEAi5jfjgi7zq3lvfQdusme8jsuw0vUDwVQed6eehpHr4zyGBnuueg8eRzh
ja7GnGaXura/s/SY7mmFYsQKTN7QAagT0zqYMM6GmUEW12sRQG6GO5nbNln8IOdO7/xdRy/chhmC
mIZCv5AtOVdNdr/k1ZwYLs+CaAjpdOxEuX6/M71A7ufgQWeuABc25CnnwGV3MBKJJyXxxLtEZ25E
1ZMdof1hlJs69GP4UFd27JKTx1pgFulQ6DdTNTREQ/Vl4Wjf+ulKXLInDlSH9F1Yi8bAOFS8lz3O
cGpWRD5HN4S/mORjmjMLoxg6zvth8C+68Q9E7QXcXUEJv2ghRZLdcU0NhOVAdWuAFKlBxFYTyOYs
KryFjUjMhfveCRG7BraSF1WWSSEjB3UaAVN1j/OD1v6zzyjuEUcM2MSPVTge3DYl2nmpYl174xZJ
Cnhl0Sz7NgILH42sAZPWsdBjdF83RBTjpWAr9w7uAkTmq7ACZlicM/rQJ8PEy55K54Gy4QyBPCZT
573VZbAiCwtflI2q1vBXOgkg3nkcp1M2Wr+msnxRPocjI3CJ2MbuXdRztjN73k7tMbzZzadv0Y4Z
ESr6DlOHd1aYCuK2aZc49FBjhvB3idlhOVtFMR4blvzGHbzPlRwsYi2bQ4s3nuLaukdGBVwql/VQ
jv636diPUcQnJDWMEIaR3OjPCrs9RfSdCvQfHxk+Uk7n3E4jWlg+mi7Inf2KU4yAJEPvfCfcL6u8
T13vcQiYLKHMud7xVyFAawX5chVNcl9dB1EQ2tGLjpYVVijNcpK6xfqiuhblShaBF4s17sxywIhq
0//7V61T5COlXO5HAjTO85reychOrADDfB9V9lnU/sM6Ei9FhNuePiFPIiaStDY5vM60EFyOzhXt
xhsV1HQfBcgGGjZXaSGEZ5Du+jykhIizs7zqySH5g0Ra1Gom0Xfa2zWpdTA1WvrIGO6z4o9UtGT+
dCgacRSS+E9E6DeNB47fFvUuxIy6J0OmPvYjMxpoNEIGtbJQiRsJn9bBTyRh1ptiqk5A1fY91UkI
Qzk9uoC52DtX/Zb79mWNQqrbKm3OU3lTz052Kdxy35jMMM1TgYSfQQJIt+KC8p2T0XllKQl8ztmr
Jva7yZ05rkQjj7ozp13Bz9DfmYLjy6SIDkFDkSojLaAdRnPTPpCgc8uNat61ITenN635WUUPvdk+
YYSmW+rYR3p5G8LqggNly7kyoqel6+1bpDHHANQ0H8y/lBA3SwNlFuaWG9t0tht3ySycHt1wYqwT
RhBNMrENh0ZY7HYMpXWYhQeUYwn/OQzTl6zCmL0O8y8Jwpyw6GHoBzM2zPpAcOhDOlgtkV3Eu3SG
sR2xEtfZ0cx1f8Zt+FB5YCaBNNdjJRDG9kXwXlNiOpPxMC/EtVEQJGVtpXuCAbaW268ITwR3jmhi
JJvtFkvUX8qCKO696LlDMU97FL2GdpXxs8bYMdpfqV0BCg5OIh10EcvaHsc+kPGMBBbkd976RIgq
gwhFr6LUHiRpIAaS+C7DhuXWj0sjfKQMTUDhZsQ06fkZm8/Wjf2xCAGxqRKXktlZtY1B1Y9WoOIx
mIH9EAkjlNsShvQ79CeScwzgUKdp31jOH/30DiPgfq7jvdO5BMVgAT039mcgrSXBxAT3FHgXwMQu
plT4E/hOu4GtIURC1GhRaBCqzHwKreaAEIYGKvDlxuSEnBiYEY3eL8smVKsr2+Ms669Guk8VCN7Z
8MJkCNQDCVb9fT/euMi5Yjjrh5Kgl80fvXTLRc0Mi9k0JVE+ImV2T064OAyduGfeAMndU1afGPOg
p4jgL1Rrvuvxo/LHGeIUHgeSei6m4VoZwSMQPeTP/8PReSw3jmxB9IsQAVNwWxK0IilvWhuEpFaj
4Kvgga+fg1m8zZvulkSRhbo3M0+2X15bOw/GyFy25DZ/tWBmcve9T5eOr6wd5ZDf1FcespTaMda9
EO5lui0bJnramfN90gz3ZCx523F5XtC3k7l9x0zw4JVQ91wXm4lmfDyLBLtVtQRYwQfCgOlonMiP
vtfzrVd1/FAKq996yv+KbcCwOv2sY++R0A4H0ER2iIl7hoOVZVu/Wl6QUpNzGpYHUGHRiLMFz+h3
6rn5oah63saoDPvQheyHOeJF519rOGp10TvqsKpOSVf8kHQ/Fd16Iyr7ndMQDvLSFkCg5C03KudS
aP8CqtE5AWPYxO2gWH20ck9o7ZZ5NYm3oLK3Yg62vJndQ9F1D/iWokDVe75LEDsBXUPc2fezNf0m
2D3oGkrNuw0vEPuizINa3+bHLO56DOkh+Tzi2GTH73yozjtPKfYq4o/yOg2Iss7ZzJYHrgbJ1hHg
e2fbP/TpUO+F0ngx8np4BlkHTybZA5VjYpPZd50ii4Sdmo+kyFokGvkknHI5WSkB8TThWTjzgNsO
TnoPViISKfL3YDybuZm9tMaXgfV4k1fkbUaflqnJdyJ7KZiF6jHemj14pbHmCwCN4/lY9LccThjj
Z+pvK9OUJ9cGDBdP+sypSBIhSrNhAgtRPjfp8xIguNgl8sXSoTKG4V2VlGA7R9/eWqbxxCpL7h2z
f3Vybvekpa6iLYx78HPo6ftq4OGej0cEE7SeCig+8p1Em9AtFNrJCesPI3tyFps30a0Jrlnasyo7
OYF6DllSHITNuxBDoQubFYwf1hUuB79QDbbxaqPwoajKIuVhWlpn2XofgOtQmcth589iYFLnlkwc
LMmDq2ug1JkZndFutmaiq5GNmP9lwFc9J7F51zf+c5jPdSRU9xUX1hnn2bILDKiMQ/ZiB5mLVwhQ
nhH625xr0kszp9clK2/NQoalhb4ieE6eqq4yzmWPC543+D+Q/u2dpYvXMpDuASbGp41BIzKshZx7
uezjweQV1V8wwjnKM4GtFmIuqxy0bjlWH9ztcuZ4ijsyZVxW4dt28J+wxbtXPgKF7y1nt2X17cyI
eiJ7QxhjBFqG8cKO/dYb3hsbmmKPgM693Xr1x1+Fo9QrynMgG/rRmOoPvZnckuToAubeFJYZFcg7
G5JhmBsKA4MY9EAJhZhc4m5ZmIkYMPgRnL2cbfCubG1PhHaZSMKl2bl+94asmO5zsK3W3EQerTmy
aNkBdd2BU+SZuo7AS46dmECHFdFcxCPBQcGJ5Vr/uty/oKLdnGZ+BfxrHqwa0YSIIO94isQqEfe7
mE/hNsSXLQhdCLmA5+6Y/13hmMeWxTE0K7YdQlGeMJnPUCu+vGG+FbV/mUlEbzwEOxVw6qTui5O5
Z79PvizsRGe/4DQ0VEeZZHEPDfTQZdxczIEdMQahFy8rsHFq9iZmrWmS4ZlgeJnahTth3fWiVgdt
9xdHOO9pYV3DnKN5viitHpZ+mE9NQ7nFku3iRYIPnrMHVfTJrrCLm+ypQyqoSaCx6uLSe8jGDoHe
MPDlzphGLVt+tvibNWgVLPXM+ChB13QZHvpJVAcYH/h0aVxYXKhs3jS1O26A/OwLxt50Yl8c1k+A
LRBPq0ec+o9dZn1mb5nJnzaT5dFP/dfcm+bDpPQRfkN5NkHjbqiInyLfzM4KptegwkNOrouILGlc
Owm+lg4OFUNdzjKPPg47eLb95XEOs38DbAiapIZrCr4vJFfvYWiVRvBgZ/4SZQFybexJwtU563LD
BLHWvK25ZQ0KZ8POgU+AFi+5KKD5tQKmQj6/99Z06cj19I6b4Du3sVrwAB9S9m01eOZgyU/AAiLO
QD6eU3aqAfahxIBTNRgsRdkeW5n9wyAiIq7ZxhazKrwp802TSJZOc2dURDwxw3F5ypI3ip7YKLc9
psThp50fqZ47uMjZPTpwbnqsTypvl8mcxQ0wixxiZl9LaiPKaL22koF9lTY8xObNsaf70Lbuq86G
I2xBtVKaqGy4mnmolN6wdnr98SZ+DHPR/GBzQyJJA3LkoLfl3zQgOSSJBrOf472gmETNNvwjRZAc
FmtPGJ/2H9k/jiLGkwKCLJzPNlvHDsNXHCyHVnUfwLPULu3zD7ds/pnJgx+MzANdDglQ7a3cjQqB
dwkm1mPbDq/5ZL27VN5uxqZgfEvvNGYJI40/Aj/5rVzt7vnoncl43vU+hsQmfK3BTB8lWxdqLlah
Pg7Zt+Gate9Ne/wBmp75rDFLbbzXE49DM2b9jdGRfH6K6x0U8ZIspGh5aZwgkzsNYzFN/buBhzJ+
XWudtXNgp07zPi8/MqWCVKwXhkB1KKU4PngM05/rkY9onPPXwhTLJBZfdOP/beAzRMKc7kbXS/eN
zH6qwPxlcfWZhcUJtVjuqhF3g5qu8T6txb86wXmO/I6cGj/x7FW4ehXwTgoOqeI8iNq9luRNO9c+
cyBvcs9rt8znCMQEv4wEiSS0mZP9XTZnuwq1DQzyJl1yUrYdq33RJId2/JOnFR7NJTkEGO63ydzt
G/ThFUv26Gj7NbGHV9oWvsCI/+BD2g9Zc5/UMlzNyEcvZGegnH9xl7AHTJxTMMXP67s0097DMP8D
0IBNrAuvC3fhmU46PTEH6qF7nwyS61Q/Uado89TjkCyoDoCowGJeFzsSvo9ewp4NKFC+8UL95mfy
gewANhpixxVWn1fR9FQ1sn32vWxiLUvqveKKhU1m3oakVhCR0hcdYK5ErYArSNl8a9tsEzy2B0th
76qhJCDMbhiG4VBFBg4aluCY8Sz5mlpQ5ri6Pw3p6O2mMp1PtvxlmfK2eN7ftuLP2qzTCOluY+yZ
6CjgEuZL72e/GGs/ofXi16FKrurzvwtPtq0pw/s6pfLb0+RS08EjOAXOE677Pf/4fTB6tEXCKx5p
qbcdi58gAY5Y7Iw1wDmwNNHVvHFF+6szeV76tMKc8Zj6zAA0Nn3GsfcqHkVorq1L3z4508OSAuwR
IjxlxdQC7KXIrpSE+fUAt114tr2OOBvufqxBrPjfgoi8V4ZHc5MoL4BTQ/U+YNiMAOpZhximABou
ZsJWeMABOSsH49rMVLUti4WYbd/gEFAEmLrvfYegHhrrIxHfRk/8ijddfZejQhyLB88leB6rEZGL
Vj3o7qOyXMQCLl8O8O0IhKkElMdWPK65zfbDwZ/rY+HMFvTAjZL5aaCzsAJ7zWgzAQoJweVBiIlG
/NGTmf/VmoHY1rXB8QuWzn7CSODeWbK/+aN55T9o9Lu2wYKSGMjA5n1MGbDKypmL9FBEC2W6ndcC
FPD4DZcfEHRYjbXfVtCAPeUmvgcoEem+v6tdxquRj8+BDupbgDp4TM0sArWNU24u3A0Xb0GVqver
YvPZMoqvmsMafcx6HolJbSBelhAM6i+txEdYHVUD5gzYYxllYLYhnQD96fCGzDGeGwBR17lcd385
LdLWUjZ37uLDk0BHSs0P3x+PbTjviwRTDJPn0UpU9iiy4SuriBc7sfyNl+y5zhyB6uqcmtLs2IcP
2LiwYm/M8mCPcf1guD++VfwEHThvx4jMknuSlWP8tezlgC/UP49PzNvXUeW0bNOWEpVGTItdUlLJ
zBRg+TwpNF1te4Um5w/9Gci2OpIVS3d434GoQndoHe/kDP26iz7PLGUqR1/6XotbiL83J+29821r
r9DMlqS6g185cUzHZx1e2GmGtUqPuV3eNw7ffNm2AYNw+8UbkDxFsQfW9uO6zcyujOG1s/NTrdi1
a6jMOWvY0Bv+6pqnUc4AhkJH8G84+7N1ZTmO/jqniKBNTXwI+mknSAMnS/FS2Nkee9FrOTB35MNA
Xtrg0VB2IdBdPgCN4Scnx07fZ/OUrup6I00XiuLKDU0T5BujMDeZZnoNWhytBvZI4HLJxrKmq+D4
x402fUELvlhsSHIn2BotJh/NSEhJLEh6zy78yJ7APcpzKcbkoHpSLrOj1t90ZUY07NzNsI35Jc2U
QVeEet0erK0zmVuyUTc3wJjL1kCd8/FazvW76RnmGYvtDegO+DdXPXttVp+gtmIglyFho/lN+gin
GFBh9aaiiWIzBmna0DyVTTm+MXzVeFTvwsQNj6lbn2SdxtQoyDiq+/RPauJidhJDouK6j3OHLBPX
6lxo/bBQCRBZ/LubzhVHeE4JogEGvjQ37ty8wGml33r95VXufU+yb9+3VIemQXsWYBrwh6UXsXSg
pIC872a/vGfDZHBHMfGqse6IFL7wYw9AgCEMeWBpd3KksmWBbIJm+oND4BAEjTowGOM2LEkyVd6w
F23DB5mMJvkLuQntJePkBXhsMF0tiRwpnkinnR9+Fx0UCUyUd44mk+nGCSvsyjqUSbEty/jG9Jjt
Y7+cOGTpyLDXgEodH+CO3aFNdxRaT3/sjAYYSGJdr6OZ9yXBO731HItSmrT7Kqzh16wquefQY7yc
Zxi7lAo55VfAUovfEI95oR+tWJyXxrw2HfdPKNEHUu4d93SHb4pojglsPVq9tJNC0Bg8SBOWM14d
shMcxeDsQedlkUoUqdWcWjfD+5OzQGApZWJ1p2uCeAwGv/BeATHCQaEfDXeSByd/9qeB6YdVKmzR
5MFWA0QRT382S/c0Ai9Ev5twHi7zbphNfl7n6gUM+E6fUYbhsB+wuqszBcDda3hBjXmEEF6/9jTh
7tJhWShBKd7HoId/640pURpaCkbCGjMf7EXKQ50H0FnorUh4vGBxEuKwjDU8bIN/XOb0A9UY7OKC
4weT4KRIqwSumM+z5STbRL3ORplj9QovqY9Lcgr2jVFZlzmQf4wGR6sw+XGIxNUsZ7h189EKyvKN
Y/UZfrmzmflVTu4mzxZ1kIwkqG9cF/lrOVS/JcxYbKa7KcYR6k/OzWmTXecDv158p4uypcQ3yAUo
LgN8+DFvEZasjfbpkAz/wDVjfg07h7sLX6GY+zczQFeDcplHIkHraR9yH26bL9E0Wd7t2yZekxh8
emAOnqc0ibeuhLOzzJpOhIRMWR1cphWOObhol6P0niBWg3gsNLfiuH5xxx7gbEhTZcNdfgqdYDNY
Ix11P+SLiLNDZ4r8NHxjKb7mRUccaQ3pES3kcRoCFg5F+2inBD2CcPm2Vouy1g2Qe9FSNp2CM0P1
h8gi5KVOrAf9xlFecOtKLU63R7a99f3kW9zu2CNZPKBidgucyJ55SGc+eFn6agGG0uNdMOPatilz
cVKukpXwznH/3RrheJmtQCEH/+Pqg3DvVLCjlEdDCi/MrAgK9Xb+1kj7UgQGK981IWc251m+AK1L
bvin+dyQ450koQTM7XieNPUABS1btMsspLwGPqCJHuzrUNPPYaSEiki+MDnS7dTk9gmE0z4BnXsG
63DjiA1PKvBTNimguDPuTBsvZ5E7pHWPfyZnbAn8l7aU/qahCh7ryNX2ACVnBuUHoZ1BNGiBd3CE
tXH/r1XBtIsz7zWg9GhTYJvli8+891xoOMCUjIPXLs8x7MK1YS0SxS3F8BZxCygxcjAAu7X5E2Bx
6ibjazBxVQZjoyOijlxurS/YURQu1fbVqwhFq2oNU6CPy4J2kClWJ3SFNne5k2erhlS8eZSIMFfz
wVAze6CJdQZGOJ5HyyXRXrZVbu2zN7kbqhabbU3rCrSEb6OEkhOM0w880r/spDFFOWIbdJTfLAAy
zzP8j3AxHxQx+NSsPyxLc6Qvey38v7mBYRXrVg2lcGQbjgMA3HLL5ercl/RalLG2N7hiliH9W0wx
ZbFD/B04QN8HUtui74YNC+grZ1N5jwAcdUoAbsqrG74G5gnkyCQgWbfworUN9xsDM/E+jntKImzK
RYYq3o6wrJkIk2dvlvbRWfM4TdAaxElZ6dBajlUHTOhGg1yycjPZEt9H+I2ZyOG4tcRn2a0uu0Vj
oE93zuh5R7/trnGcu7vU5E4MNv3JMzRXipkzeBQPgIe2mZa/QZC9q3DvTiPcio1PxVqS/23M+jmT
QP2J8PxmIy09RmzePDcjr++eeXsewtp+6Ov2q2PFMVefIL2jacp3Xd3dhmF4WWtcyRNcuDs8VMn4
keMN7XuqXLR3Hwz2abbXG6v2rwkNwqNOn9cwTl0wLBsFCbl68DB4qm1Q9R+eQ2CnNMo/02SxzfCD
H9vQEU663Zwm5wT3jaGLvcx1VJoLfhZSc1ZjXKTdTdsxsJ6t4VuPfMRSeUCN/chb4zHHIWizhRb1
Ky2xJ0yR3COpLZ9r54wUHY1pUlPb5/rQ8atzR+fcjkHaoLtoX0HlkzY00YLanoRFLMMx3ckA3AkF
hvciMM+uGf61JhO//vJurNLH3Ijl5Hb+jXX4IYYov7E0dwC/YBmB5enQGT1fLoSIZeqyOBLd41rQ
AxAfnOXX0vupR5VAkmN2Q/6yp+pE55k+zAkY+WQmpGhl3Ntcy9yuw8LYLivxndq0wN/5Tlitiyor
mnLxHTrtoz+3YFjRB/lgafWUwL8S8E5qNne8xbkpOTX+QkxdbLRExNtmv0yyP3Ijm6Ou3dKhsrqI
Tn5eFyfKXKnum9ohMkXnb8uFPM5inwM/2HkrcDkQsFyy4WLEdM/09gT39NnJ+/BSi/BZUwTRU9f+
bJXexR64/uYWv/rBqoCTNvafqcZ4nMTdPqFKjGV9orGbTDlP1vmxMNlaUVkUDQGMFFHmh5KKySgU
LkUHOJ1Vvdz8Qp39yniNhb529FytjTg9a8dN1ddUeouW81yzYmk8flWw7B9zmTMuecnOSigcyORv
nwyXxGzGu96cIECFbNV+QlZVESDSZDc0e1d4F/pR271SGGzNCU3ImuVH5dokDBabXNOs9ypefnvQ
w4hfXRXxP4wdbfFSoqTzqCtpFnBT7gbS2vtOSoMaS5YoVuxFQuKK6zp7CkcinoIuNTTnztW/rBS+
Gtb5V99PdwiHP1iJ/uUammZZhwe3/a3q/q315nw3t80TrB6CwUodYkhFlb5Cm3rgbGLUcZnF+/HY
6+Yu7bg0q2TYEg57qVocPvM3t9ORQifQOjMqDekGdBBUUgiW9Acs1kUOZAIK1/1tFw+XSZnNOP48
ZDXMNh7YKe635gvFyhIMXLLsGzrQD4GB2xyxlAVt+8N10ozGVYD2G4ASefGHxSawRP4POUo2stxg
EndF9/XtJY7tfDN8xpJzkpS2ugbFlG0Kn1QhzS1yX8LasT2+vc766Gk2OBAJ3tAuSjGwebYHoo8J
h7xHKOaEYeQGcw3oY1KcOs1dIBwreTNSfaHRx9gHCuNYkI2RjfmAHAx1fkq8ezGoIb64Y76S/hsO
XrVnUYPCBxcA6fw7HUgziiBNN5aLgXrEG1Tl7aXo7Xo/FuLcVd4eO/IOgpGJlrRxjMbcJyWaR2EP
p9LinK+WfrmMSXvuEQevuULK5Wa6NVP4rWYHbMWdyQaTgKG3gPKt2mW2eW+nYYzyNgMUTkwcBGCK
/LhkJz3bh0yyp66Z67eJIeaojZwh4TppJJ8uppyxROcjwhHlfItDi1GcuAgy4VIUB6F4h1TxB/Ek
doB8WA5jZx+KRpLAKukbtW0eemlM5nOwjiVL7j10MaKEOOINOA56bJ9UM58Cz4DGkrcHOcPCId8T
WiOWtsm7GjJ8D5nXoCBXmL878VKjytOjVm09g8xW2ozkF/DmrDZHv4V+ky2sfOSs3hmw916Xvg4h
WW32KbQCT5yr2j7ZaLfkn/jrWcox15euREvHRIY7oA8bAmJFzCnLp2BYJoJtrj8cUvtZTpU6isx6
LWiqiWIPHNRUedfUUDUsOM/Zh2ER5fT68ax2+FjzAUh78IZWiwO6yU6txYJzMJHN2VViHOUVwpZF
jo7+GbEMDSWP2UrNGr5idz4GXfeeaeLrLIe5rcXxpe5DsmeC6FxmH+Km5Kbhs60Jc1wDE/gfPEzl
S0ar5gkPKRdl+xi2RXsYCL1DZf5winG4tu5POXJdJpedYcD1C/txQtLENes/V9rRR16MXZGKfUFl
2g6z5rRvrAQOGL9/JrEn08JTVC7VYY6nr6ygqHFy/1gJb1p3GT8xXlxnqUCrLu2DL+xXkaASEA36
29sx+wJCYXXDxqALgY5VAeSgQaGGZsWumoMowEyxR694bcX86dP4jm+qe2oLC4XYli61HfSyAuE9
xKacaUZhq1GNItnEafae8f1segHAAnzE08AmE4MqL4L0b7Gn4d2isNIi7V+0falwXezkMgq0sVXQ
rRYMzlz1WvnQj/V9GRpX19ar1Z8tYo1boUj8HT/qiva0Lt7UNDvliN+O6RzPKDB7STswBjDggKFk
ZRPr8d6Le9rduhK53D1iJiFbvNAIMllZwCSAM1FBRY58HJatWo55+lVPbcyZyDEW8IdNXBXYkpJn
KFqIuAIB1PT93yxP/COXtU2RceZ4QYjRLQzOjE0bK9HU6pjtgV8vsPQJ8Q1702oUKug2XLIjgVif
hTSFmRN6gCyZddMcc4ofuAchKPAiOo+HiRBTGU97ml+eOS/Xgp6JZEXPmsOUVG0Vw9kbMek2JVNB
nFdZJC3A3tocuAVgRkLBcfjyCvasGyMeyKW/11WikO/7ZWfatD3GGUGroMP1RqijbEJBu44jcGUW
NTlMm5822AEo+tB5/DplgY9fWWIdc6rjaM3Y5xqnjAarPee1cd+vNcZEovURVvfGYm0UKVD2G3VM
V+it7WE6syx4L4q1TeUz9nSDROavCL41HkiRNIlMSJzKo6Kk89UZleaQJ553wOSLdueGVyplj6nh
PXehtlnH8+x1B9y0sYPqG8j8KfTsJ1beBHoy8AFOWnPw4IvEbFpn8YPkAkgmXdMYqDhyVW0PG5kU
+jIF8zOFmemmnwabe3XP0towD3MPN9bAOUMg62R4WNWa0toHXhtHVsKfZvhTKxmEwh9m7+tSBlFr
Loc+FKhATvioMgOCTEXAyckQ/TUrufh+NtP6hUE6KBnJdT7BU8MTJOa4PrMVZGMHgz3y5jLqjerT
MymnL7wZiFFzdp3QY3hQxV5PKWTupb+Zg/sHUeuJgHe2rUMtyXbxmtjFZxZQPN0QgEnz5O8wE37m
gbkvLI6ukiLZYc4Lyuuwadcg9rZxdmmT5V9esZ112fxvtHFCw0fLrOJvUwOL6qni6kzvyaHpYKuG
4SpjfMQSduM+5XHu43GtW5t5rfTwquSYsvRL3DCa+UryHFj7imnk9PB+xHZ3QnG9twA2Yyylb9oj
7IUWQinr6MN2ljOkizlmLEO66Vwr5t6WfeMQTS54k6QGTF/QmUyHcmRCXDr0WUpQ3Pu0CPTulMjo
pcLjylUz3LReU0HnMt6SZKawFdX2xA40Umuq3MRmsBl9kNDm+As0VO4CvC5j6twmL706GQlIgKMb
WqMarqVZQKTBDvGJOjuVuEy99IBtG3e+li2IYU7Kv/DU34S3BPB3yfhZzXKhwq6LpCtwGvjiw8Ay
svNl/i/wsQgBd9M7rc9sB1qopBZMCCc5JZ5q0O14AzmsKROPxapQbM1oehrT+MGBHNfk5LsR/Km7
cMtL7bqAnwPnHOZABs1VtxhobOD49TN24ZwVbTGor64QkUm8iYT4TuXlc2KTLylG7L9++mt37X4G
Ss9W+9xWGc6NhmKPvMr/lAIBonNunJLjDjvxy9KNP3Zq7b0AG7NwgBUsbnxT9eAc25L3jQy6j8YE
n6aoxViJBDmHNUYZDQkkIKCMsEj2ULkGTDIcG8Ycb2ePzPU0gvm12DMETQv4sr+3BtahTQWxz827
b4ce5VGo5478x2YpLezFjHFAGTBNGQ8hDtxt08BEzorqLIBUlJzoXNnppat53jrJP8573O5NXz0A
PI16p3whPLMtbWM6+0MNe0+u+KrcorYRo+f6LQ0aBOkQ0OLcSXCKdB4fK7KaVYKDXGX+kwqIPlT9
oxhZaYQ5qxRrLOjnzXOG7QwNyILONyDCNsaxDKx3hRW8zzUUQ3J44KhCyYejbEo0P5Kc4ezdihLf
gPbA3973HkH1sMjid5ZUYFXB981QKgrMXPlALAUH2yZr2EiwNngVlIE4yQCGtyeEunaF4ndjldzA
B+EvebAmd9owfvDj3ly5/IyaIRTPKtXWuII3BeYGjG93Vej/w5vF44gysF0g3lqCL5Gs3O86j7FO
u+Y+bgibtBxk9mBeyzx+zif97fqKqFq7QUB8bdwbiGR844qPD+Hp+yGHPdpZabjv1VnU5FERpLaS
auB9WuqbP+OeMIf4fqgMPDVFdmdl4P2K4CFdFK6XQD5m/LDsQedDtZqhmDOhUjopDyHHWw0dRy2D
LBrq5CWZa4qexTsr9Doez329sD0IeDzWzrJNFWE9SAKv5Tx2hzGkKaAZ2I4JtsaRG+efE7mgrcjY
Ww2EHX1/RabKlKwziIitwDNxEx1hn97cuujU92SUchZpXA5Ij/aV/jt1quVCjrThXaea5/EYp5/d
1CFvDieDUbNvxR+axTu2hoh/YbnjsPbTWW3FGvWSDuwfmvPuKbD+hsu9kSExP/DunyPJyWWFXnQL
xG3XPSb9eMcDTQzUdLb2DPdQKpKXMy7CrqZ9hKEPS2W63C2Ml93S0rFNL6sxnG2n+SVX8OLiXejn
/Ef5dPv6ktOJLvQc1EV4zXt7ZiFMiZ+OP1uHgC6DyL8+oS7ICJwH7ZLTqC1MR367MlI0VFUFFmIp
n/3S604ujLFN8hG7/IkgrHBnB/VLnBLBKynDQ9y8d1EVHLAZnoKI49vZG/gIZsH7FoxbJGIRSXwa
7AFhvTg1RKDk6PNfNgTlXAwAbBd68ctqcEB1IbDxd871Q8/FGqnCui9zRZBrzM8F5MnSKe9Gk0Rt
22jMRPpWUZnGMO3s1dAB9cd3o9PQZDkyX9paftMtTKnussUJfJfbL0qUAOowGg2K4APK5CZJ4j/l
HNsb7NyXRMn7mG80xtBhNBNmb8prMp7/klgpBddEhINxiEp6SXBSZ4/eSoBwMcfmQF4KwaHSU6TN
dcO6h9fwDuocoSnpviueAt2iInpmr+3Y/C4M8Jk3kp61dMgvxfsN5+xvmJGIIi4PPylkjezG37XT
3ubQ3GO9PA9gXcNy+FiyKYVCzHPO2tteQAF3R1C5m31n47QzDseqgZAyPTSmutaq4qVvGva95RPe
AOAwmquqjA8578PdlI0PxHketOSEbBo61vPSJUFPbwIRUt/EzMw+CzWH9yULb/fg0lfZyU4wACAB
egdDrCG0If3gNnRfFWwteay9xH3wmqnJ3ClzjnfkKShrCs5Dap7E8mbN/akIA8mgslZO22xgaZ6z
2KvIAoaQh0MRxP4DV5hHN53Y6PoMJfN4agHsTboBqu/f2ZZ9nxIASOcVve80L+XcXZVRfbM9frS7
uzIsXmPdnOMiRIdn1QPJDS/x+9gTMTCcY6enfaeRLjp7vzQ0P/BtYNC8NqX3z/O5VqPB79J0/FrU
cA177C6d2BXO8lLBvxAz5jHTgvDgurvKztkDyZ/QmN5jIPOmZfDFXAY1PN929TRxts35I8GPE9vL
saRRtl41miF4aWV6NfqOESPGFYOqZcz7rF3OfeG+8oq/Zux8J0Ot2NEKnnKZvXmYOqC0cH746s9k
0JHO4xda1SLg5XbTe8fWA0Io82u2YKokD6mDdooMIotjePLou8e5G5UJ+LeKj6k54d5eiKm4QFeR
2NdvzqTq1O3Dq479bbKw8hcJK86AzFsWBB/e5H/GYcKtNR1/q6L6tvpgirIkvTf1nwn2AeUh9CgG
x7wtna1rY4ke3A9/8AiYQpETtORYlbgD/RKhNryHQxNRyIzwcRy9ZT/H42tc1g9pNh0HgjZe59b4
v9QHKUfcr84HeKlrbSY/JDjXc9c9IENyo0UdwJbURAihTj19qoXPo9leTZQf3mf8iVGiqfjJ1zpO
Idm5MMCIRi44AWYOK8v4DDUQ2NGG8tDXNXk53fBso2a2aHYmbirOxFMbgLnAACSl8VRmsN3xlZ+z
kg7NJrfeDWP88/8LPiBU48fC4ppD3xAZOoG9HhcNDh6bNRRZQUT914YirYpAnG8e0/7fAo0lyepn
oQuYe5tsJLU5SVi7wmftNnIE9GSoOYkjY1wujezYzZAldmR2ygZUv/U3PZbpZz7J14EBa6M6Akj9
TXY/NtQk4jdj1GX1myWGoxmQQRBYRExE0qgfbQBmWp3tsnrq62wHBuuYDOPWmRye3fpZMMYzkQf0
YZrmd4ypCheu4+2bqdu7qJhX7UwXHEt4hLU7soAuH+saFjdpUkwMwtgBIUFKJ8OjcGlpPT/EfUnc
tUiushv3cwgERoXGq0F5J+s7gVSFzzV7zId5Pi2NuheAJ7nF9XtP4Jz4f8MxduUfU8Q7KZ2bG2Ml
Y693Rev57kM+AGP90aI2lX3vQwEKM7j1FnCDYn5B0sqC9i1xB1D6fvIWrEJQ48DBpHgPw+CDn3oH
AolU3jvzTsY9WYP/6XICS+h00on3mMk5pwRw67jhb/IfY+fVIzuSHtG/MrjP4i7JzKQRdvahvO1q
716ItvTe89frsGck7UrCQsBgcE3f6uoqVjIzvogTNR+YvKzCpePID8pgO1pxqFnl6LKsmbXGwBpF
ew5Mh0qNCve3ENGVVW+qiqzMYHt3BTgZNGQOUIH3SbUaJvAjp2J6VsxlVQ47xk/nMoVyFwY3fVIl
Ky0bnrL72rL2MwqqbiFaFLV+ZMmGqZynsP8ok2AsE79pSXaTWVa5s6NbO89uep1ihWmrInmWg/Pe
O+DsBknAX77qlM+tqQbg4hT4BblgsyG7T4yhXRkVsJaYSgA9KFdFYzyUKmUMW0CeoCvnoDQmn0EG
xhffMP4d474ojf5oWQz1ISmOK5GyaePjjTEhD8VBpILa3rR76dpi7+D0hQhLvQyTHndvwieYzAm0
CVjkhdGxsaJp9dtseHkgdhonDKGLzB2PFILjBg9J20dK7OAVnUzRv2G/Yr8ZVF/FeO8OEWo+Yhbm
iubbin0w2XnHCPquQdVZBnpQH7GJ6KX5qbRhj0ebmeBQl1jYiq8Sg+Tshr3qCUrhdIVez/PAIG8w
KKGjWBNo8s6P1BycseeXu3Ay7s168DcdqUyzurAs46wP2C1W7wHT9FXN7WzdoH4vSea91hORK9Kc
rvTdXeewOSXD6nVDR2eyd7IEjITWYbngXA49ItgmCexliq4ilkN8WYn3HUguCSyHi3FA0/R75mNe
jERtUT5bVQoIE/CY0dTuxqa66lSpbbmZ30RjuA5sddHKqlsbmvY6dckRmu+zYqNNurKk4RfOMhzZ
uXQLil6xlU5/7oUijZTWR69vT66DY7KuajIQREkXCeP0qdc3dBWwp0jM9zHwuXFgfMK6kSxCdhbL
LGuHvZ2Jc17S98Nkdcc7QFXzoqC799AwVsc1g+fOAL/oNKG5msKdbXVbVsxkUdoVQUbgTKHufdtF
2ixMhmlbQ+PsVI3GTuk24JZaI7AtkbBkaVtX+nR0WyzvAQ3TQkCM4Krie+BpYoekE+XEN8b+9yWL
jK9CmMkxFT09M0G0FKj5i9wies2s7DDq2rRl10f5il4QucbWI+0K83MkUf9AImHLZuBgTKeBewaF
Sy2J22WlhekZGySGIiZewBCQNLjPUNiyrJ3GOrNNP5QOLQqu1XCFq/4t0M37piEXJapkNsXPbMqL
IIt+sE02/LrqGck4/URmr7nW+2FAlrHrFQT873ocNrnP2VDkcs+g69LZ5h0XvgFM2CAhnaZ3cEHe
c0PfQoZAWErtYd1yI13UFFbviIYyH2iuoPGwGdVh3JHiujjaRdcpDs9H49RO/ruok6u66CNsYxR1
MthejpScL0CXfkgcE1LbtTUFR2RckJaj66bl8pqqoF6Gyj2GOof+op/rvCz5LfThwQqZz3M8wTJd
7TUCugsryfVt4QTHbkz2xCKWtanVV4PXbSpUYDaiaY1IhQctwayTsTvN6xK1NvMkqgDBZDnkT1BG
u21N5RTzLEaLvobBoCqclciqC2mB+9rR2JP0jFMjGdTrPLgmTslsQMfnr4mOd70A2ssljR9sQYcX
DiSpnltdXdnTpSNhR49HGa3a4Na0Z3AU6jd7l24tGRDSSWPALYBvrdry4iXpxA1t2BMWyXEKatpy
OsYaUoEX98uoAX7QJGpkxqt9YCqnuM56DUDYrOVsEbQkDvWUsUGommTvQP2jfYKR6AgLcqklxW0L
2QsOCE1sUZ3x9dzDiZix0eks+ykSYD+yoZabzgsuaCd3qrTFctzqpfMQYpJbdmAqKR8tsTUTW2Bv
gMOnpzdedxP4NwDvvVJgccADUbk1+HICCcXQE+eykmADBJAWjRnSqmksjcCK3dSI1rpBBjjJr5K6
x31r268o6iZZ0Jh9j2wyxGdGRCp3wBJB1OnVSdRtsIvwrS0CbLQB3du4JdOYqHp5a5kA6ui3NCKC
VkVmn4rCIL3johm4TDL6OL0xHVJtuereclyzcxbpOPbTg9OYN+1UwsjwNk3t1Fs6A7/Hzr/0Y8eC
3T4zRr8x+gZ0m2qW3iiyrWNS6AvdGAI+n13Xjw4d/qeeMK0XVLd57z7hpIXJ2AVyWSyZ2dkIw1Bp
YFdgysm7T7IECGNM7y2XjjxMUpLrQFuyqYt5ONfdMKelC4y48WjB7SSzIB24njZDffdWlljyA1Za
jOKKIeukfZtO+SZsNtQhrdltKHaGWT903KNWnWwuXeAhoiH+93VPoLcySKb5XyTGcRqFb42A18K9
Ed6P39yzzf9korVVJa3pdX9d0tYFpSz+YELHqyG/7CS9pI1dMgma3vAW+huNUzpgsygMVy5E0Rvl
Mbmr/F3iDJ/K8Put1IMnI+TVDbRHvSjhcyt3OXXwxyqIZwtRat3GcjMOiiR+F7ODs1ThR603N5km
KGMm+t5YSD04rmy8ojbBktwlDm+Zr53mHauaq8tn5okFTzy3RPX8BL6miHHNlMwNFyFyEc7a4Q5f
EETdrctJm/FfPfHWcMOrGbMXo8tdB2M+85bDN2e+R22OUJfayxQPtyw5VKJ5jGpGQV5zQMMx+eYJ
thjL99iZOOWXZWlv3Dohm5of1aT6TWNIPhVmsMVu+pwhIKQGlqxMa2FlsMaVCj6pah9kM8EPYczp
+S+GV993kiObzcpAMBprd5h81WUCsp4XqooBg3Hif6ggwXhO+PqQQzdfuDZOO6wJL1VotfAZwnWT
zqLPAATKt9J9Ia/Lgg9XNTjbDFAqAlGDNhqxHJAJZBxzr4flUbmNvWpdtg1l6m8skfpL2/HeZMEl
Q2fUt8XgnrclPbAvFi7cVrPnREfgheMM93YuiWvICRVavcQ/C2aqzThJaPGwTMW09x0crF3au5sE
1Nc4n4JKdDhbFa+W3VN5Z3usEJ637SZixxge2fNyc4H+jK4xTVjsg+Aqi+x0hcYCW9GgxXCQ8TOF
TLwzI+Pgoh0ujc4cXjncH6nMfjA8xk0j95EF+ddvQ1LtokJC4uQDlsG2ssc7yx+2QYu5YJwcJlM3
AYfQDT1vGChk9GbqDIymInyZZqYeyh8XKQyCNIxPym5R1vmoZDgZU6fbM6i6q3qK9GSXX0d2ifsz
v3IFJlqGXySm9U+PNaw3QN1MVox516GsiybiU1wXXLfhrgXac0g/iJC8iJYYbGTPIwJmgiAYJ2/D
EmiFV5SD7CsTERcxHjE1755nrjuD/gVLwr0NjprNAwKdzxYi9hhzdIU1uybcDb66Cwe/bZla10kC
0MDjKusnD1S6JKzX4e37OfA61Jgz7EVy0lAJzfY9HYJ9WTRQOgt3V1n9sIafOIMUEXKYoPBWd9mS
qqyPNjGhZqEQgA4zX+JOSBwfr2FsTBunJkVVNi95WH248x0oEJMAHDsdy+Q1YUZFRxf3RhtleI0T
6kLQdhDtCucukI+SdhlTfvrCwJvhJFeef6RyhpKqaWIib9bbCHa+waMwFlF7A5VzA1D9S4T7KsGf
YcZI4bqp4JI0/cFobkcuTjQ3nmy0sPlMc1y3U5SmiZNJUF9jVz9aEwzu1jRIPLC3DIlQoHCb7zkH
Lz40bYN+k/qnOqMsOakVCY80BZanYR+20+GmELBFEikBuDRst3ySvyWbIti/QFvngSz2yYC1ZAmw
JSIkxpuG/1ZEvHea3WPzCk+DG1ibfvjQBYF3LZrlT8HG0LU05uqKtWiUyUMh+pdqGnBIO+PSCXps
VAM17AleEzyAbB0JBsK+C2nJGBSWpbo5ZXHor0czeyIyvrKw1izbJzzvTxkEEPh/Q7Bq/eo4Wgxr
IH+BPyxbcNwMnbnWmbWXNlkBaJmkZBLMC6A9tpMN16abT04cC3UPErbjorm3EfTf2Ja7vBrX+FeT
5TiY6YrVim9dYczNiRE1sthViDZsTbmoYJb1VbhO++JWQcExYv86CPK3qIzZt1XFB4SsSbpqrfTo
kQj1dCJstkpMTiBUKMNRoa5hjLC0tKoRS11DbZc5FZ+F/1zRt3kZ8JeblnZbV90nOfFpw6yvWTXy
irLudNWP/huayKNyP6cO1mrvYY7zddlReUL2YPC0a1tnOGewkRKiedD16rZXAee9OUtmet3LvGjI
FErgGNh3SRRdLD/90AL9cwK8uBAxAy3GSY3NTN1rzRYt7snoEMoSMMFe2D+YBPFXQznuyqT8TECZ
rTOR39pV8to6oUI0jWEW0rW1ilX2XA/CAlhWvytEXRx0PvdHdloK9cDJngw7qFeORYapw+o9jg8U
iA1soeJ9MLwZrMNh1t2Q+3vGGnjwZk2+MvM3L+UjUUnrsVMDtyfNoSCTE0mk7INfP5mzI3zMBxsc
JTrTPGZj9NksgZNEpxhLtz5lT5kLvZEtyXtqlocoY6hregytHN4jXXfMJR9Fume5TGnqTfXoKqa1
BeUTsaUjt6RyUPacsvspzLCKg3SRIrwVLjJcbSRvQzBeDXUaLeic4+w62XNwK157DSlVEWNjKi3W
xNyvNzKyPikqyrYBkbgxbXajA+V1rEmKoPOT/bgPBfTFLv+QKVyw3CCRUeIDs1t9RQUEpIusu1Ow
RphDOrde3zzXKPdgcGyMgUtVhDaHDq5EDP/hsmz0dI1N3Rsad4Fk+l1Q4hlnXUEdCZ9sNtbNomOi
Dadc8GqFHxm7QqzyOY9eVbvaBp7KMFGPsjezpnmio98j1D7rBKoOCsnasBjF5UVHhDCHImQTt6z7
/kNB0fv5TR8ofKIVULghU+im9AL4sriWuFeAMeMDDYtTLjjyxyN3M2/qnihjXFudQca1LHH58tRi
QOtb9uMM65NtkeHt14TzjqVrFdVITMLmOILgNMALIKLEpJBjBzMoMb3TWbnEpwWVw60eKzDJZl1/
TQ3T/fmJyoIkmh8Xr4otwmqSrLNa5q3dXJyrmuk9Ln3N0ZG0STEbNpzHGG0vwbcPIQ53+vyEdens
cnD8xB8M/nVcXMeM6BPzEHjN4zh/Z98o07WpNHtldysoBIvOnO5yIj3Q65iLclEcUtBaIxHxdRka
twFnCALJeyXgm5GYdcn/iK1QtPj4xZfFyXFh9TyHyCaBpYpjMpIttPuVMXBXZheOq8RNlnohH3vs
8UiE/cWpmJtUV83gv5LxhBAnxUdHP8qUgW/yUoWrZWifAMGsYYpxw0XE07xabE1qJr1qpioymtZ9
zpVaWeAdlcRXPdM7omyRTO3BRGaazziD4TH3rh5JF7trvdTniIPnZBcKaNB66XNIYtolu7l4JyQJ
usHav7AnjrbsizRuPupUiqWpy4IBPk5uz88ZVEaotAwSxUbzzW9XjDv0JggCbSA3zCzJZcPPcRkk
KqC3yAkGJF/yCLUMH9GFwlPZbfvMuJ9Eh7+pGe5Ubq1aLxFbt3JT7r5w2wbAen5GUtQqIKeo+KBn
Q7JUbGglK/oqRMzcutPF0hS94RzZQZIDGiU+sBho9AGRwrvshmyGpcyeUCPGK1BBw6KaXqu8LzZE
Jys021lBnt+pNHlye8z9XjNPKMnqkLUb5JKQ1DfsXU7GkVhXA7OdPH8RTr73dEqEuZ+s/IZn51M4
gWaGb8CHrAJ3FTketBFOSE6fWDm3rnGg4Q4eBwVEsOEjsZz0aqVDtFs0IQlXk2UAKs2LkF637NCd
Vctrb9jNU+4kOhBvti6ViRBgTu+U0F7GaCpXeisgRDPu1MqRRXr4xqv0HmQlsvcQUAeBQNWUPFOX
8jGKjqhCWkqCcsPg78tS3sYR/bRomZRxkeTCpaFIfQd0V1XZ9AaORm2MnnIU2X8Vel/sfFxEuT7B
nZHlHpEp41onJJphKsJTVL3XzLEWxuRmG9b0TsNXJ/zmjGcIIhGTNmbO4Uj/aNI3R35xRqXChQb5
mnvPVVGsq5j0fyBbCcyCmzYgUmw+qc+G7Vg6CGIyJ2HglanGeG02GyUG7zbqfYhhd+HOAwnqie5F
9t20mWJaTTtRQJUfXkDI4MOamOW0sSuXqSt4KihJ1rIdJjIVfJKW1Fz161BwVHG5i3GHsrel99Cj
jIoWREj4IFqnZhAr70zMXqIL1m2GoQdV9ikpszvOJbhheRXolhpGe2ZdbH5yaxFVJ2MB44BYAz7Z
1jiFAf5oNbCWF4r9sIXqzl5rM0w+V6ZrX6eGsaaVF7mN2P1SM5FwdeNhSvVNZKXFLhUCmlWnFk1B
5zpz2nHhN0eqdvH6hU9tyMli8r4ys2b/0CwFeb8T4suTNaP8DXI5i6nJP1BI3/NudpCa4K6pCEzJ
AmwwcLcJHvBwzrt1AwN7juMknOrFmDDhYj7h9Hw+fY4DWO1p4QZTQO6H+aAxR62mWEOqisJLEsFU
NkkoL21ODxzX+gwGe23clr35mUo+gU460oEzheW1sBJ7p08EwqyCBLlRq+bouKK8JiJ3q0UkZ62c
eVUWeUxoKXBoS4jn6ciiM7LiWCNDZaLdD0jp/aqLO2fb+i5gOi98o/7qseqc9t6fGFc0jnkxvby7
b9o45uOFgxcH456TYPfEZO/YNlqD0mWFdxEWXTMZO17LHu7b5DBJqABGlqa5JZ08vFJhW6yTGomE
Et4Xb65O6+1W7hXQAC5aaLDEHI+xFdUXNdaIjd0csJgAKRx0K3o1pjb6rCL9yqU76ikbp093YKK0
VorTmI2/4cG3uln0am5dZwCXmIQwUYuuqNZCa9Qq8wC5UtslDsQSituJcYJtM+k1nODdizs2W2Ab
bvnB3uYOW9fUvT1zKUZSESW2jE6jU4779xSM40veTTQflI2zH7PItQ6aODpzWeLP/wzpP9c/pWzE
cbG6Wo1/Dk1oZf3IhjyYfGYmrlRA6mwNJVNvJ8Zsz0bv1CRhgB54KbIOjnQEG4NeTq9gthmF+TpQ
abp1uv6rQ03YaZPwz4YGVqSSxIiTEhzx/EexqWlbEJd3JWXEx2pI42OmEKixiCZ8Em88p9p5xkSO
o5VbaVAbpfL84JVUVI0W3C1Nwmo0dSoM7VKTNyyA6sa0TXfph6G5oYY1BhCfVmtpjd1VkrndVQR8
E5Cbx96+n4sEAzHvOH7eGnYYxZZLyd60uPf30qDytqwtX6A9wgb2ktw7FnBbCOFx1v+pUM58CHgZ
/25DW2Nx5Y2gnCfyJsvYbuYvSXBmW8zRiYaGK/qRwvfMYlQu4aT+8aJPphyPPx4ZYdvxlUsRiBqD
cVc02u6nCbTKaN2OzY6ctR1xzHSDc68s0O/zr6ScgKfFTUaqbgQ/bUBFokfjMQ6CZlUK3T8avTXf
kBLAu7ZJHYAdkqumGXVnJDNiYS4hFHOPJ2+NOAW8AVsFkwfNXtncoeNnbkzRfrC06UaHC7kLpYZT
CHHTNxwOqBWG3BEaIvOdKLsflevfp7flfEOrTeqyiEq1T5MitGZTS2+1T4Y/lIIz5MaYO1N9fksm
gyvRN4P4WNeYI+eCTR+e2SqtIrnXAanC0cAo3rDxOogmxaii1X55LePxsZGZd2j+uHbTOZsyP1RM
om9XuPLOt+LhLEMa6Kz5ysW2Ep1GFWlXyVA9Yo0er6O0Ds+2EzOdEGP43jNhWYQFvh1MgPmuC+vq
mEGxI2nA444dyNiUWEnPNhVQtACrgfTHxiMKNn989qGjgLQ38CGhDEcsazpjU787//EUoTp565/a
SMP0i0WEWWDj5xiBQPp/pok5Po2wI/RiIH/r4oepyYucfy7ESlWYg6SR7vg0d7g8h2jPHAoxyZrA
usiWaGSefWpRwyqvB/L+v3+V+TGmlflV4wNBU5k/g0/MvNn1dflpB8Jap9QzLQ1+SpcIwYl7bUYb
aVUuJwKQu6DynYMyPhhiDOdRFOkxBY8lclVfAtO8+3mPgNzMqWuUB1or8tOk6+o+tjCwBYXx0tl5
s0p0jpEhFkDZHLkicsKZtrePHqKukmsaJHi/ZEThOSbChaln6n5oqPmTkGYxrXtIUQ24qSA1lxap
6AtlC4gikFcdUR4qaKeXtGX34bjlDSGVWzbq1nVu2c1DyRE0SIvVZFTMmxUTOjiq1Uk5enKiHAp8
0bjBmgz4cxjLO4s201Ir3kPXHZ9L3dIZtfS0XdjtOqx9hP5kiI9KlAgwso5ubLe8MjvXXRu6l9+g
f5INoJZ25dfzq+FO5CJ1H5w3p90l5qj+TI5UI/NATzEZ5eC26p2bqqOrq6j7W8iA1p4jO+asuC+e
0uHbC6a1hFUykL248z1X3VnS4cCiolfgV/oy0jgC+0155RjE76WE+SSbE6RX7ZKxZs6lU8z0IxPo
jTSyk1d4GGohalzBCtWvfYLTbPwnsQCb1XkbqoeukDs4kRilXQBo/+gzEeyHirBSYZFV7Hy6myzy
3JxH4eDptj++kihhaxtU29yBBddV9tocq/SjT6DagrwyzsLIaJQZyieifgAgIxiDvsKeHyHJ3oH4
oAJAS6NPZgfbcQgOVVNYDyXu2mUDbeu6j9ub2Z26jru+gPJEXN/Ocxo1U/g1Px+L3ozDkzdO+qnX
9IFxDTWBwPq5aDrp3oYrjewRSHYnvkKrol6yUuFJBQm9jQ7EwWqkkTARktNHbx9zyR6a/H16aBBb
DmLETBPc68hkIJGtajmVfbm3lV1tswLircpkzkKJuwyk9JZZodpNseOslU8xEwGyc2twuIkCg2We
8GDkRJCiO4iKqTlQBIsg0AP6C7LuMuBsBKGKVSaMMsR56dLLyqKOeVG7EgR7lIiXcLPPMYXcu4Qa
EIxFORAN/dSxXmybptfheU4Xoec9H0N8myHD0jUeZj5MPSSAfphAqLj2sqwo4q1pJF4PJvkti7RZ
pFXXdgxS3sGCC4IYUkPT7gJ87WAVbyvwEvBW+lUPROOEh8vdxdxH6ZijtASvOu2XIXkP7qghNNH+
5EApBRiexKuUEZZMKspwzBRNBOIqEk5Ak21h70waSPOhYlObOhyFOu+hddK143nz3cl716p0mlFa
iGVtvZ5KdVsJ19+alqsWbmFu7ay2d02iv2SmfGQfkbJ1LZzl5GAQdE1IvYKPBskUALJdvEu5GLPI
N87hQKPLiFufYZqDoVM/srblnMuwF2Va+JZyh1I1vijHYFvf1enW4qJcR21jbPMkxx8TvjAHCxcs
6mSUCFxCnr5rU+01nNe/sRbXHYs4wmp5GWPrHIwM9PVAn1ai0x8FatUSd/rs/bJjSIsnnMfDI0+H
qSBunZzmixF2J+1K8trORmgL1oFTDRMYyYMOED/mcAxKEYZBUj1yQ+Zg5Qcy3icsuRnJGzvVvnMN
bqGhSiAgfdKsczAAQ4MTVIQJvSWdfxi68KVgo445GqIBYYaHocjhzk8UBsbT92CkNnWVfFvuTht4
Ft4K0+5ZN4mSzYgP6sOCfaj3ZAqnTW73HNsZOy11OTDCK+1ZkVlKL6qOLr3Pg0mw0dHL21KIMxve
nE9N9Vkh19uJQlXDiVRYGlFqvkypwKHZOrX3k+Fgby2fZe5dGqP/9HpCpHVtvboc3GJHHXlHm60n
450xCOzf9vgICIvK0Li/aFlX7sOG8spunlY2qYFeiyO4QghuFG0bUUf6AGx5wGm/fjCa3FnDbc6p
f2XbZRnFyXGcYNspnTpVxiNwY/DCCgYUtYhROYt0xYGeaon5QZtyeByExiE5MSQvQZVTO0cJOZ2b
lRS7KStIzOTRViTNZwMia+n7t6k1NKchlMWKMc5J5hkNED0DI806djG07m66pCkW/8oYDwVj160b
14+jaR5+nkg8wZmhnmFxw8ZFP3uZka6kouSRNlCWiUWYEO5HkqUHvO5u7JhXWXMqSJR4AtKyuyGM
n6yIZx+oKXo0gEEsRAfunBQpJYqjfheJ8aXmIl41c27FjjAyOghiWAzjl7JlbzTXqKhY4vYPbsZc
71+sCMNL9hEpVMAuhrhlTwSVLX0fa90jDWKP1sj9Mjw7ALABgRdwuUZ62liJ57vvM5MAdOHZsz2F
gL717NiU0UdtQxkbjY3siWtIzX1s6SjbFSxqmOcZhZQYNoI2uImm9l1WiFq0+SUrUsIvmbIJiaXG
tTXqD5aGDZWDFIpPnrxidrTW1AOqqt1n7A4WZY4glJtoVx4IN0cpDNAOojo8R6BtEeJtNE+Hd5pX
fdQkSfxRvdE4DzGl/nn9HGXgzA7LjStIntX8rHFRIkjZ4L+Yu/x8yPKqvGGGAsdjSmmW4Pm4gb7P
MnzNKh0PaLHerY921FjhVyE5Q7idf1/AyqG6nDOIzHXMfhS9/vrtr3//218/hn/3v/LrnGxMntV/
/xu//8iLsQKw1/yP3/79Pk/57+ff/NfX/PO/+Pv2K796S7/qf/lF5/CjoiLqu/mfXzU/m/96ZL77
n89u9da8/dNv1llDrdJN+1WNt191mzQ/z4KfY/7K/+9f/vb18yhYD75+//WRt1kzP5of5tmvP/9q
//n7L9N0fl6oP16n+fH//Mv5x/z91z0FlHFYN2//+x99vdXN779s9RdDEZczDMewpG6Z6tdv/df8
N5b9F8Fh0LBMUxhsS4Xx67cM1nnw+y9p/EWXpiltG7YtUoRr//qtztv5r4T1F4sjl7JNUPHAtpX1
6z9/+H96E//7Tf0ta9PrPMyammfz67fij7d6/tk005C25HkJwZ9/vN2Cr+SLjH/T/DBIE3+0tiIT
bxw8V36aHnxqxrXc+4gr+fIPr8mf3/Yfv405P97/9X3Mf/4+IEREpNQAdwB7+rUvde1oN874YBmq
80+aKa1n2GK0XxbdFMQnJi8zW08vg1OJwLgJALl1y9FTxkNAHHdrCDncY9osN72qCCIXZXtFAzqW
1qgFLxkDL+StYPINd8ld/uufgcean+3/9VPwRv3jq1UFqVM6vMNbw/C/ZOHo9dFvag3qV2Vm+zJh
WLIy8ion0DJO4lDaafEEMtRaWULZWF0an30aPZ9PbKUyzi4yjKKPFHROwcQnill+gwprfUjNdnfF
fVxigtLYbDN15P5LD2PkmCe0muAKpIxbID/bbr0bcqOhdLyJs02a2pibETqDSw8dBeafGerXkdlQ
11gmCfosl75krYCAEVq8/A13bCgjFu2QjuKIABo4uWj0RXQIVbWvsZF0xlcoI+yqan+gmWFC94ug
mdbl2WQhYWUKJhcdzpDHwWHatmmKabhrqj58HIWNB529IZbWwFCPGBlYxMzGidjo2En7ODayv4ua
lh6SAN5oCJZu5Kzqdon9GqjcuJEWLNfMIEYCJrO27w1O9WeXtpkTwXzL3jp2CW4LWxoJ94l2TDeo
JHMmtkIRcR2fpIkbMVgUXeVly8Qr6TklOxOdPUsB1s8mcM2m6V/ltZueJ5OOeNzh7GQJxJpHlVfI
g8AZNgl+osuY9GikAWC9bTi4uA8ZccxAskabLlHajNFB5EK9JCmO+UZ0HjR/huDUl/p7x8DMmRVa
fvZ90LmNDJNvi0bDckUcGMs/tpGPXvGjc5uYRnJvOaDvLPaxamclmR5b16JXfN7Ou8YVeOMwKt5Y
mpVfrMzJL4FEDlqCqcKrNVWyP9aRUZ2LvJz5Bhhul6nuy1PU8ysN+Po5Ye78Sm0BcXS8peUHZdDD
jcULi0Ss1epg5bMyhPDx0jVNfC/qythMXoRROBnUJVcNTkCCwt1qIlnybChKINJRs06KZPaH+hmu
eDiXme5ECHEV3r6mjUYKCQiLMBiL+/1QjGxRCScBbTXd59yL0qNT6eZGd6DRA2erNrllNaeGLdOp
xqtwxvaJrdwMKbekXD1ybo3IsI7UhTDsQGc8aV2qSKoqslE6ZbXXBb2ZHxU2ldvU57Z7MupoLDiH
hM6wjNpgNpAGjrwxJjiAoEhq37mruhaWGt7Cxlha4Mk/mNs2R00V6qRLbIMOR3lQZYOHJmpY74lf
gUiOQBeYtd6vHf6QyZ2pAhCrDK9fBW6sS8jW8kWnKCZYeUFZfFThwPk4SZPqriulvzeNmC1CbUNH
NkfPv7TIlEvgrrx4Jc0XnECz6yJ1eUxDF9bScGKGdbRxouYPkU0CSXOyT7dtx2vNtt2dLdHL88nP
H3KY2Dszc6rnRoWYHgyAmKzq6UW5LWpoheuZ+LiFC0JoAAsQPvgAJQWYT5cJ4ZEiHhRkrYk2qQB9
WUax2A5uHp0LoEqvZlpZN00/e/RHWFcnNEIKRcEZfo56OZAIGdpHn4nEp+fJfuNFRvs4OPHw6hth
9NqNRbHnk6Fx+eTeXrdgL5GeR+jUSqCACws8zgp2IgcArMIxdT4lacmiYtpYZh0mYfxOz3nYCHB3
Y0M1sFdBHymyLYN697njjAWt328j+PigindI+MPaMPIOfaVrWQpAacUgj8b60YUdRiu75xXLrHAn
Us4p/He7V/mObD3trzbuaarkXY04R5NsVQFMJPTChgB+mob3pPoze13kBtE7wy6mEwV5FnKjGgeX
hiHLmPtLBg70TVpGZ81uC4LNU2J9DhVt7C0QUjKKNsjpxZBO4a3vSf27z2S103pOrBD8y2U4yuyk
CzqCF1kKKzcqbXcFCs+mSVbLk7Vo6v7exfXwFrSpuBSa4+7xJ+J/yfT8vvdwUeYAC++JsSCy2iGl
JfTSf4xaJL+SLNK3NmO6dca48jB2Fe49guG40XSwOLLNt2OZDR+QWfXbOBu5TibT5wZOWOjZsuyQ
jpswPHgoVjQaChZcDM7YvNRQGsdUGg1nGKKXlo6C6tYUzuQQCLcVDMa9l0bVaxyGRN70Icp2goMZ
b0WZNfou66qYIxfZ+WVf6+57OFjizfZEdVcTe37usl7s0rEco1UGmK7fsOWSp4Dete+4S2FgJpZi
0EHW1vsP5s5jR3JkWdNPxANqsQ2GVqnlhsjKrqLWmk9/P9a5A2SxkxFADTAY9K7QSQ863c3NzX6R
ZPTUCDDDYsBZ40122xrjN117tMqck7IhzC5qIIU7uvGeiB6BBiTeUA30vDNEzIWyC+48wyg3Xiaa
N8hXjuxOo9prrQQCqlBVB7BPIKFfNST9CuTN8ItjQxZQsxTAOBtSyhGKgDGOXFoCWcJv9hLURvRw
VKOlHSCOBQDUataJLo6aDkNzTtOU+1Mae0DNBR0Esqwi7QXpeBfprDUjF7keZqomvcAFSe0wyOKX
tmiwrtWAAIuo9+DbSAPVHNSKzmcSdG9BQbwDpowZ6CZtYbbaWOEhTojHSvscyUp3KOSopCRhGt2a
MnrLXS719m5KjzbW9O6oBCgGpBZGfsjZuj+6UgcrMt5ylM7pd46KpETXitkWfULzp5y1zqkN1Xaj
A186eoNWfsQBSj+C5ZY/oBAK2zbLumMgCCnCMJCQ7mEpBfdQF6gVpLEGkpH+HK5kvnYyhgQZ35rb
tOdnyeegRQHuJ0JDHxP5wKOioGsVlJrJgCLALC3hFZVKo+OPYAWekUbNXMn5ZxU4/auiOeqPXoFe
HVSNfy4L6p4ZsPF73aUAANBLLvFkwu8Zi3nkH5mSY5WGUHazVPXXft+jgAW09l5Jcbqos+pYSE27
IjWzMBLvpK3e1sk5UOv6FqhIajsw9XZ6Olj3qg4Dxk+b4jVpMNopjaLZQ2UTd1anGns/0tPbKsz0
Z10z0Q1wTcfbOoU3FgldmVo5+u000AxJ+gxBDLw3pjZs6O0hHyR3MCPdXNlmrUufOy6K6ogsnr/J
ogZmN9RrT1m0UmSd9cqp32u1FO2m7ukp+AWynXqWdyhqQNQAx2ohHmAhxKjXQwz6MzdbtHp13TnL
tB3umjjD86KhBbDIoqzZyulgHNQG9WhQIbm6RXo7NRbcMZxX1WQ7CnmifvSRm66QXQGG0hr6Lq/8
YS+raIFZ8LLAbuOXTS4mVy+SVtLldq04fAZ3WbwFHGD3hQ71hoquAd6tUc9O0UMbrVuDc1SnIx9W
snWkiRrzi8LS+zCTOAzXjWa6+0rXwCB7ioPhlehq8HZiTVJv1Crusl8xoqY/VNksXwai16ojvQP9
Z2nam9sMyUcI4cjgzkCbHLQGCs5B5b0aCj6PMGCRLbSsmqS+7o5SpqmYx8UKTMkOVVIq9N5jpwLa
FdDY2km09NaS1JRvnEF0VyxUkHofNIyOpAJRGxCZmYAD0P1at2MT2QytT407qVJQajBFy4BxJGfN
MVTU9D0SFOEYxOgE4MU3auv0VDH0wLmp+eQGwS3MkA/J1dcmqKB7NA3adZSWHzGZcmxjKNI1Frvw
56yhQnQ6lUDjocYAykgaqlNAofcjdhUMZwZZ9T/lMJXPYzMfpbZhuBfYeHhVdjqgKHVk5BhpG8P8
oHNzLnEmSHeRaaJ1VaQDBBpwUBTbZACOCHOK7VMHLIMTHN70OatRFGI1NsicOlH2CQoLyhq9wvK+
UUXtPnUkMNCwnvS3WBDDp9FeY5VT0P2AO82popfFsI8dw3wVAZza6PwB/UAJD40qvXEp/qECUu9k
rVXXidZ269AS2MbUkqhjdqoXfxiF1+VopoQl1s5hVB8N4Em7SgrSxyKisIXsuHUo/Jb4rLlCuy/z
QF93nQXSWmgFBw6hjzCAoP0ww76541Ikr2LLAr2qSCxCZQBWu0I2UH4VJcC7tmCA6dxxeXAp1aLE
ZeagNNtUo6g31A4WqgWa5lDhqAPZ3WCM8paWCt1H6VCopGzIcZpKaXbjNBa0GqcySfmAU0NfQMrV
fKzAz4dLGcydYhcGuMhFmqEohA4w7M0tH9EPl6AwRc3OigZpaiEvUe5Px4Y2+GJH3RTgpUeVJ8u/
R2NF3EpSqTzJfgRBAzTFnr64/KgZWYaWcFjhJYkynrwAhZFg7pup0JFqLHE8KV01dN9pMFP6kgsl
OmSYyoOer5sD+KjmgyqgefSFNN0g9a+fQw3nStJD1M+8sqpPg6YYe9WM5Y2mdP2rJ6ID1ehuCkPL
i89JbVZHH/TcS5un+p0hxA0EQKt39hZ+wSgpcu2im6mmWz0ORqMukMvrVJCVQ1I7CMYoQ989IA9h
rDWBcoEL9vyYolKJWjdebTEN8zdDBKKU1wH4RcEI5Dt8FKIDpDD4UDjlfOSJhnoeeMMWb1zZOeUZ
YEidRBrfQ68UHhw5RZ9cgSjH3FWpsLYo+75XitbH5zBwguhUcAnFHDExYPz7dbAxOkwpFF8G8CJa
DRV5zwdsqy7QdK3vKi45+SnxTKRHOrJAfaGLAUoW3F6sHy4FUGHFndR9rGFka8jGlMGNGLbkbqqI
yhZVIgibJH3wztXsV40b0ZNYeIJBT7kL1xJn01OTyv5WyCD9LehbV3depEXc6D0JlesCVFeDk+Kr
k/3gUvuEiHP8sygaEZHcKO6WpuUaNCPJd++CvFJ/lS7lKaBXctxzcaPYOvY58SRCFcMEno3ivfIP
a6IGzOAr/c6QsvSNACvcDrUJjcIbnPQWT8XmDgFNPFpijB2w8pSNXwo0hHOpg4ahDwgcFUHqmzRG
FVeCu3kmx9Y/8rQITnWP5DEdk7J8yr1OW3dir8cwICPlBcf0FDcHMeOKzrWUXncMYvE+iETpjsqs
f9eCoyLqRiWpdQBDTl90YuW85UqBWYdn9qOXpEt7CiAw4mh2QL5d0Brpy/cidrLW5hSgeR9gyYrd
R1GZrwW3oFspiAT8WVRUVvGR6yhZgT0A/FOFAHx8uPSwUuiqInE+yHkAfshHn0odwptYdQ84hsdr
vy61wO7bJiMxcbO9AgMGiNhAoq0N4AayVGnfQ7j26zgKICYOlUtOlNV0yEyqOG90vvwnr+l9O60b
CbmjLEYVNk9VZMNAqA5PBC3lgYpReRBcqz4gZIlxBbxk7Ig1AyBfFAo3ZlxI2wij+icyq/bOgCBC
OFJHup9gasF9UCJdBT7SVFCtbVL0wFNVEIF+ekb8JhGqt3EXITAVCeraVCLthYsH9AI3HokKcaqU
L6VA9ZUKjQGvVSpc/xFXWMxfqJZDFVO7AJXNRINcMHjOfRoEHCtdm41MbmjP7SYwo3SHkLi2VbxI
3QaZWxOVuuTGxeECKQfT/RQ1U73hBOylFVMIGZXAGu10V7Q20Gq8H1JijUuD2itOUFwxu0UZ5npl
a1Xf34ag4U9glhu637K47dy4voeBTMUo7R2fQn8XwqcNZX4sihjVuccvkfaTwUGAjSNAqw5ovW76
w5J0gvUWE8J1n0hI0Bh2XpMkzxqq8sthADNMX6w8xUUCQ6vJ2hr+alRFp56qIffYsFmHmGjDOMuc
6iZrBSyog6bchapl7DW3JIfyBgMDqBIfFDSxfIg+mWv9bJWqRg4Ftvg6dmQiEGFTfKeXBxMCrB9P
hsOUoVe79mCZHnVMAf8xRW7pnPVOAIc1M6z3SNJ79KEpRATIpW0ETsxHA2RT8y6hcsLWT9E8lTXZ
+oiC0DHWwAvcbDwLsmTp5AainMKAOtA66rGhHx0MTECYau1jGpfHaIJyF+7oVELjX4ugQA3cDOWo
JsvKaRKDbeYNgqJhDHJ1tDSLzjBWXM2sTSuidWp3JrLLALVq7VmycuUjTEP5ARDCWC1NEw4RS6Hi
JgkpbI+qLLwXFf2EVWTS6Le5gLmnwCqzm7R1oQZ1cdkg3cZmr8HhyzBNQTqN0mE5xj6y3zePtJhS
Akopn4cOdC8qgliCm/DCALBW7BNVQ89MlWOsHN30pgCS9d6bcXUTeF0PvRDVnNdKqeFZSlH3wdmP
3U9DzQA6UbhNQwIIbHLpCQQyjJzQeMNhLd0iiqUtscuqd3U/uu6QEOxr5FsWoGvbhRpH1clIjZE3
J0S4k0YR/uZ9Sxliw56hcybnoyAXPoMKtJm4QvZaB6+y7kz6pjQKnX2IagsGEQ6IRDiy0mkQNRxc
9bzrXnRo4+aWe8/wmEd4tWZmHT+VWm4urUwQVl0ZOfetqyFwGaF66voVtEgNe+j1YOI3IVq1/1im
vrbBh7S9RQpSXKeFUO9FLBkxCcCgjUq4iJI9slCKsOmgLpIeQhFZqomLzluGXsSq6aDoL7BB6pH3
8lwM1yCwNOMhKumcRw56p3aiC9UrstO4QJWRZS0LwesAABQtTizAgDhomDphBw/T2VnUTHF3aXAj
LqACyaUU/BI64JGYTCTZS1APYEjFqiTawKnaOYVGSpkH9E+DAkdvEtlDOYgQJ3nZf6ABAeaN5Byh
NrH7R8VuHBdlM/qnyosQkQpDeRiMPnjASyp+8iJoXzLCIffaQPddIk3bl0am/IN9ifRauYoHd0J0
lZJTHXchTWjg74I2wxtVlQP0KmPATH3qN2DHRWJvn0faoxkZuNgLavLpaeCeAdkI97yncsCxV3/S
W8qZJZzybT2Y1EWbXlZPpYFjK31eN6d5meP1bSJli8iHVHz6BFsoMUkOW8lDjBOrt4rA05MdrTsk
rrCucorojp9n/RR8LkIReJpH3WlAQ1l5erKSNmDdA5RAu4ycK3JU5B1AHtqI5iCx6CYDJKTWeEwx
P6HOlzuchngDk98URlWefTcwoMBZ2ck1DAgMJse6J1IUxh6rOqhuC9a9BxS1jLsCLq3kJYdY0Mpz
6+fSbYI86HJQenlv+Jn5Kfku+hOW78q3tMxh6mcBEiQy5Vg7RSF6VUoCGmDdCMkrk3KpBnl3RwKK
SgpmjnbswbsQuZYiBG4p2FAPoxQtmr7rkhVFDTt0zQNajPpqAHMJd803RikQhLOWkp8DAbayeIeV
qQMdMC+eo741/imtztojONOerRYpFw0vzUfRksObLm6kNbJGWLmRGBev2pDXrybaK6iegRTc4T42
GpoSWA1FwqxZi/R7IBKoeY2O91Vhhke/DLT70lJa9IDDZFfLaMc4lTc8x5WcbqsOLiwddPHeSf2O
bKUyR5zf0LUnAZgLp45kOqYdtU73YmLz4q+oh8nEu1x/EpHIQz5GblT6UC6EflNR8eyUihgQcloY
JnZ6KaDsnCoMiqRgWN+72iWbT4PCXw4dcg0rjZYWcm8usAWoVbG5IgWlqZ/hPooylANX3qcQ53Jn
eIUGUNK3ytGSTRInfyuVqMRSJoc0hDUO/6eiwIr0jMfctLKnDElDJH2t8BZVItyQKWjG95kPgF7o
MsgJUaNrL3mBcMFIWPW0g1yweQB108MB81uL99BEetC4aJA0i989wv9XTfL/H9vfCi1jcAKz7W8k
x/5sfY9/8N/WtyTL/xFFQxMNRVZliX71/2l9S5L2HwvsFXdbWTEUUeVv/rf1Lev/UQA10vK2DEVX
ZJNm6/+2vmXxP5qpWbqomCaUe81S/+9b35YxtsS/tL5jUakkBCSjE4bh8sbfcPZ0H/HDl1n4puEN
RuCbTjHt+T8f3vmO5aD9GJ06TCfgsuGqV2+o+vqfoFguD6HODMGkfv39KhjA3qFifxKqO0F4qZrT
5edK4syDxwG/TAyYaUUNFH774GFga0exHcESxmuqWFMohjRnJv/FlPx3rXwzS7NDTeAHUe5DJoQo
cgKllg4rGAxUQrwfirTxuTXDr1KuTJY0tuj/3bq3jLGl/+WlutzXoLfyUojJdI/NLbLMY1Z+U72X
N817+ePy3M19kwlAQOaEpNDI+/TcTJXkLOTnyw+Wxt/53e8fP9aX34+ciSEr2Whz9yscqOHbPvS9
hXIvo/7n28Xe+1lvLw9lfT+SPv77l5E6sxi7UIwED3cwd/VZf5MfEcUfPrQraBDpezSIpY+75ssQ
YS6wrQOGcD+6z+Qz/EU14U649zUbuKT5WZ2kKyPNvctkjwtpi9h5z0AIFZfPxaNwL95QvBI26c3l
yZr54Ppkn4NRSBNvfBNP4woYoGZ2JYDMztFkezsWLIKoTCO06BfpeXQt1sDF2jVCQr/6R9olgbZ0
Xtwr7zH+3m+Wlz7Z86nIJR8ERXgawERjr4xAsZ2wVdrh/vJEjT/7uwEmOx11DK1xUBs5AWpNNm6T
puAxXHGvRwhB/N0Qky0ee6XiGKrHEBRlCusdaItF5fbvHj7Z2WS4Bh7w/H7DugmdI97NJEDF4vLD
5+KgPtndIAh0tdT56cmngLRmswBUGL3In8ad8zroV15hXPTffAJtsrG9QBGsYgiJ65/No/Qj++W8
Wn95GGmTHV0pFfVzNCZOVa/jM9l0L9z6rxxIM3tMm2xiMfLDUKl4dmR9hsNZdh4vz/rMmgdA90cU
UoKaLiQXs1PQwtHqLdhcomlZC69Dzg25yPXlYWZSAW2ykS0qeglM/gjcki09ErTppBsF3Vkqk1e+
7NwQk92b5APOUtxdSAXsMj0ka/HWSg5IsF/5AtLcJ1D+nKqGyhKOOrxDDWD5TGPsFqULRH3fFdt9
M7c2dJv4yl6YCdnaZBdXQpG4xu9A8UtdCWdwRb+yE4azm8tfY24TTPZxhXXCfx9f8/hhi3Lt2ru7
/Oi5SZpsYidWYSZ3bOJcUj+zjKO6CK6soZmlqk62bo8QXjtWv08Fh7ImPJZqtMbkkJypujLtMz9e
nWxguYor3DWk8JSX1BRNFU2M1eVpmTvJxhz/62lPS0LuI2MIT54ATk+mKbjVc4vrXZlYK62Hy5nE
wFD0qqIPT7t71SQFusy1HO/TqEr3ElTla79lJreVJq+p13UaFe0QnNC0Cc8ihGm63bZw1z0RAf5u
iUmT981birle1BrHpFPx96NHS+u1XyhiuYJz9YCaYnDldWYWszSJYBZIwqzAYPfoQGqo8xABp+xn
1EWbwRq2g5ZcWdgz4UWdDAMIM62UbFwbo87Zwnt1n7RiEXKfv7b6xlj4zdGkjv/+JSGs+cTYw1rh
Cd15mIvFLg8+UBm+srbnfv8kPNYRhghZwtO7zN+k3Uet3DrCr9L8QNFhyfK8EoXn7hjqJEqWKC+Z
Oei+EwLuhgXRjy4h2I1F/em8UuzqBswdrnz5uYAwiZKG42V1IkjxKYUltsPtc1Vj+r0ELmoPWIn9
5cRNgmWCp6Mit4yinlxtUZuwMxbhrYgYTLq8HBzmws4kZqpVjQ8kTBSUSZ899Fra7nj5wXMfQ5mE
zERvHQ3yYnzq74AbA1/Wf8ZwvfF5Qf81snXBhnJzeayZ1atMggr4ldJRkpzESq7s2viAj1OZV95j
ZoLGosrXnTEEuZAHBodJ1SIDHP8y+v3lHz2zgpTJpjak3iviMI5PRkyDtzvJ8FDAAVrN4989/19b
2hsakB982YIG5LAvcKIH3wmx+8rinHuBcca+xAwPufYCAE14qjoK14VU2FkprHD5PGuJ/Hz5Jeau
3VN+hCIRYE2YHycZ0ghWcJnX30v4M92jP+TbVYoLzOBaPT73KJTXHC2r2kFwkYaOgN190x4u/46Z
VSBPtgliJgi+FXFw0n0zfGoqrzmOV53d5afPrF9pslUyH2kUkA7BCddK9D9iOKxL5ERhoBIw3Suf
a3zYNyFemUSsRCjaYPDy8IRAsR4vRYhX7mKsknTLvMay6cowM+8ycmm+rgoN2S2vHZONSn5286Ph
7xr1ykeYe/TkIwyYGgltKwQnF2yaYN21yj9p/XD5E8yc5PLkE3iRWdE+TNJThes0EB0JuYqqjTeu
YL2JASCNzMC+/vJYM+8x8pq+TlEVFnEGNCs9iWXv/EhMTyQGVO6N1sbqlSHmLrTyJGz1NBwQTWbB
gjsuCtBVOBXYaDqiI1cL2GXbAL4vv83MupIncQyfswbfUEZqEDloNsU/YNcChAdRt/Tt5uflQeam
bPz3L7Emy0Uvi+mrnHSgQbKyiQHfa/WV2svcG0wCGTic0MyBMJ3QoMC9M0A4GvmjctXT81YX3pVX
mBtF+fMVWkOrBKlhlPh5NAeB8omBLHyvxKbAAHv57yZqssujpMrVKAGcYzrnqL6tlD3ozcuPnl1T
k63tyPTOkRAOTloEUK68i/xnozsIPY2k8nX05snhuivplYN35pNLk0/uxY6LDr3fH1Us+3wlw9cG
fn3/6/LLzD198s2zXkGX01CGo4yHRkMntlDlZ6M1r3yGmYz391Xsy3o1DcBcRS53R1faI3qaumBr
gC8dUm+FEtnfvcLkUxeIasPykLqjVz5W5YNvfA7ulbU69/MnX1pX684NBB6NAmRMy05emVgs3Juq
jT7d5V8/c6L+XmRfZqhrDHOQU2aoCd+jbIer2N89WJxEcjHuQP8kPLiDPVKFD1X/ePkXz+Q74iRs
1xpsa2ecFD1aisq6l9AsXCTdlZ899/RJwAbWowdi5/aAt09huMH3FXdRv/y7o1OcBOkk7jvXAoh0
dJQ7FFfcGuWVz8vTMrOTxMk+VZJeaaoOokJvQNwL+wMGP1u6y1fS5LnHTzZqnDg4I6YNj6+PAjlm
KLxZ3evf/fRJSG6kNhSGcISTh+8iJcG82rrt8989e7I7y8ZBB0/hd5sFtughRE6TO1xxZe/PpCvi
ZIPCxwHCo3XsnhaeiCpa75URb6TMutGGbK2E6cvlt5iL+eIk51LQmhy9V1j0vZzjPGKCS9H1G1fU
DrqRHuF7nR2kzhcodC9lRDmv5C/fvx9F3z8PSxP5bcBcXn8U4VrpCthd7G2ROEydJyGUrwwyUxgz
rcmO9gv4NSlsxCNWfD5SLD7kv16HWFmQXgxegufJYApHPfNCpME895gYNVLMvqMCY0H1LwCDemWZ
/74W/zs9N0ei+dcMxzBiM9W9uj9CGBB2Q1jg6aj7Xfcjz0311CYo9hRUFhC8oFQnGj5yCeKAEZYf
+0u1QBdaleR8nVceqmBYxyyRGei2iDmO+gqDuawAX7y1OXxA2Qu0m9gLUS4NMX/OkClY6gj27Qat
dfcR2eiB+NmtFThHJxfBqzc4PChHugJkJ1/R3aU/WMbRjClXAgiKUdzuY3ltOGp8b6Al9uvyyvv+
CDJ/E9m/nA96I6O9iPHEESC8H/womw+AuBBrVo6eLYzk/vIoM4V1U55s0wrfIGuIBOloPcA1MmCk
nWG32BbWa6/iMt25tzhzbi8P9n0GaMqTTRvidB0gmCcdFbSkA39jwkABBxx3MDzKg4QXFEqrV46T
78OmaU0CviL2cHEjAI5Gqm0G8QNoFqy0KyF/5laOFvKfi1UY+lBEQ2Y45sjFqqORd/8EAQiWPLgz
8U3sc3Q5NtiRLqIYhGF3JabO1JSgMv05LhrjFeBHUzzm/Y0v+ytNfe2ixLZQEarDu0zfNcI/ZohW
XX8lCf1dyf1uW06OiEy0MgtUoXikFwsj4tG8Iwo5R+sOjO5R2gsbXExuhEfnWo49roXvxpusR+Dd
ctw5jOee++fgNn1WltkW5vjwEd5km8vrcFwD340xWYcOR4VV901/7GlG2hpCLaM8SoaaHSDDPJbv
Lg/ze11/N87k7MjruPfqOhePxgPQfyTzHttf6nN3h5HbGSpb7q38tXTb75MTevrAK5fJ6dpdZSZ6
mJPzY8gqhL1Ehu6O9X20dnf6try9lkzNHIqICv25DNHNrEToC+Kxl7J925Z34YB8uJYDV8fxvQpW
ll/fOUL3E+fZh8uTOfdCk+MBCEeuWYIFhDgp5INf/YDYo22yXMbcAf3iA/BMkEIlWryXx5uJH+Yk
frhJgzhkAWS5kgMcM+QbeN3HuFOvLMG5x08CiCnWSY32OKcdwAq0NixAyXCMrxzs6swuMidxQpJ0
S4JJ0R9Bfi/Dww2mH8fehm9yDk8Ia6yRyLeBiC5Tu12JKy5nC3Hd2ed8aW2su3z9gO7/rl89FLZ5
3iMwsKgPwvrv5nUSTxLB0MlswBX3ImL0dfPDDNxz2cd/lecDHv5zZcIKF52kiPqjiegJ9MxflVOe
AXheyVLmPtskciDmoULQYF5xfGs91JKFs4rFyOWpmVvik3BRdmbrBZ47YKhlbQKSiyJ/iFH89mEG
iPJNck0LZ+YljElsKKsy5QATuGlhJa5Y76Xbrqx2d/kl5oKeMYkNlgmHD3O04Whu/APQIfEUHaRt
eKh9O7mVttVq+DA/iUtP+kt1ah/kY7m9PPJMVJ/CKbs+TUZvHSJE+TlIFSx2hZP3NfW6KyFoLuxN
MZU4VQ34LfJqqFotallc4v9hFiYypr/c/BHtthDDrO7x8uvMJEsjZPVrPgwf1ehMiwDUDOhuOua6
aT7a4KBbmEuVy6z6R/O01eWh5mZuEi38ApclIy+G4wB3ZJWYXcXNPtB3WZB1SAZgc3R5nN+lq28O
RGOy+duSZTf4zYApwH2bHqIckcP6Q2Cpo41nHWNnB8musBI6l3v56IvJ2lPdKzHxd6viu8EnoaFx
tcgDtj0c9Y2zqZ+TXXEsbSz4ts6D9ZRsm72JCRHOqSdnJeyCK6POZWzGJGIQkNLEaVLOkS4axTSd
ciMEeHFFQYxcS22hnOfV+gImkLux/Mh5wfbT3eCM1t5fnvQZ5Stz2rpRa8tEmZOs2z9XO3WPicIj
QoF7yFH8h+XZwt+oC9QBb8Md6m22cLCWxrUPPoaub+Z82tiR3UJvinbM+NfhVlz9NDbNytoIO+3K
AMpMLJvCKVAiaWUrZAB6Y+7Zf1bW+X22ROJugwT1sthBU/yIbqWDvqiehRPCuhv/CePlZ2sPJeDs
2uGyXbsnRPR36cO19sbMzp3CL/S4seJi4DehY28bxg2kqA7ZgarGPOSHXrzqUX9l4869/SRJEVla
RlZp0hFHwYVEr9+AMGtoV86j3x2M777eOOyXK6hjaAkuNrp0zJ+NeuGf67PznJ+CmzBfmMv6EXOX
47DHhmqB3+ZW3uKUvHY39bJ68jbilfN8bi4noanr2gIUKj8hBcGz1IoSt41Kfh0SoGuW6W6SFu4U
8hro2AbPlzfM+Oh/vzWMgT/fOhJCsVNNhSXVmi+hh39p1Fy5Efxe9/9+NjpZfz7bt7jgYp0zHGvb
3YrstXaV7bAxW8W2zmXb+5BskKN2YbeLKztk7qo6RVOXtRBXZc2Q5sbdIr6ygNBmWxt5qexxNlxf
nrO5a+IUUA3trKYbzhHS72EYrdFKXY3hpeC8l1a/hH/8tbdPrsXUmaiiT+4CuSsCnQxMkuc1FEnh
o143q3gpv+gE7ivvMzfEZGfpOMoi3W30x1J+a4PHRn8PsO0TqgOCiAsxvouyh6ZVr2y030vrm2Wh
TzZaYiQWhkRafyzW0ApX2MwvmiUE+yXqGstqiU/yQreFhbOET227O9w4dvpyE+58G0PVPafWorKj
KzcT+fv1b06R2LKlD0Pc6BQFj+WqOrb35SnfoNCaHJA82lon/TW/DbboXtj1Qt7QzFtCVecee3nm
Z+dikiNYbQMkNuHjxqv8HW/7t89y1y53sH2f1/HeOEDnXRAEVuY2WdxiWozf1qdkVxu8HX+EP7Ad
/ufyDxkX03ffZBIGggZtw07jm8T1x5Du0gBnSu0GXS86x9cgCeNq+m6MSXIQIqcVup7SH3XSgO5n
mtxI/ilzfl5+g7mnT4JNn+B5ommUgioFeRv9sa8Cbsi3wnAN6jCX3EwB3ankmNKom3KMg2GP0tgN
+ujLCIGCBZfnldagqicCuYFV+4xW2qcuaH93D5uivTUdqmg3bhjo+Ai3xVyiUZZ4EzzIgZcnb+Zo
nWK+c6uBlGhJTJ5/jL07ZOewhHCuPHzmVJsCvxPRKiMjEuhGiajX5wqna1ObcAsL0QWh5DTd2Tci
HStXKohN4ydX9vb3KwK+5p/HT+xgcq9p5At53aGdl9a7CjWaKkOpAheUKy/3/cbRp4V8zXEQ3TEG
6ajvafzYw113Sq9c8X6jUf69YfRpVRdCrdWHUSkd5b37nm70/bBGebK3rQd36yz7N5T4T/WpWejL
vKFfK9wNxSJYALA/6Ot0iy0IvsJXdtfvCvl3v2UStJ3AaFQpG38L3qm37kNvRzfhXl8ar/FH8yK/
0k8zl5jVnSQ7wnoIvOpydN00rkzz7xT3u/HH+P0lOyskzCQ8+LPH+Gwh7YWYs90cGfHZWeZ2dMiP
zlpbqWu0ftC2u1b6m/u4k+jsS1lE0YaXDnGskvK935wwkF3k5n0WXEn55jKWKV8B0wYUy1I6H85J
eEh2P4Llbf/Z4EyIeeq1rOj790BZ9s/J8wc6V8M4BoLvm2ppsVC9JUnYAmymXa6zBQnL0+VIMnei
aZM5EzypNEKR+wAWZDuEhzbP0trd1isahrZHr8Vbx6th8VOi9MbFfoU94yZfVcunbpVtJLvceYuH
y79kZslQSv/zrbPcD1LUDriZ3AzHdqVvcO++yW18ORfYQeHk2u6MO8RLT8E13sZMTUubRBzJErOq
GEcslvF9/2ugmJ+tvOWtvpDsfImf2zIgjXCXxbUBxwf/e1eY2uTQ83O0RBvofUdLWlSP3YOxbV6E
n7q1kE6hQDnz8kzOFROmfAijENBRahgm2CFt0B0pZmy6dbNTluXJVxfRGmEly+ZWvetvJQQP7PjH
lZFnZnTKkzAhsukxxk/HZhmuMKtey6t0E62zdbI0N8MSqeeFd9/vUCxY5sfK9k4VlzHttt+8g+G7
sqRnzq8poUJGEYQgzG8YlJ9+fdPpCGhbIN5ujGDT9NsUA6bLbzvG0m++5hT4n1qw53H5lI6Z/6Sj
iZm2h0YcrkXQmbUyBf27oW6EneqwVqwPsfxpNu6q1Ug5cQjTTrH1Q0Leq0G0UFOEa0PO3CvUSdyp
BPTA5bEYo9w4T9my/pC2+Juhrnq+Rsn4fbH7bs4m4UbupTwdCkLbsLbWyjbc5wtUzBbNAlG8jbB4
NDkkEFrcczwTeqyN5y4EO1lma33vsXxMzilngdbVNtwO418RFhGHW0q2b2OJvfhQyPyrDYbHtnXT
sqOiDUfbET1Rl9BmrqxdtKm39cFb0a5eXaP3zZy25m9F9C+nHSpwRaiOS64gdjbHelVvBkJJuBFp
YDhL61Sc/Vv1tbBhwm70jWn768tLcO5q+7vH8mVkOEMUGcZyDgqyH+39sGt/dUdjqz+In+kjZJH1
8Fw/RD8vjza3uyfhCz23EgMsBqOCvrDye7y4EQdeO+mPWPFwF+uvLcSZgabsBF/IFdQtGSjv8Grc
ge93pDujeAikdYhUFzXIAlS0iIZSFJ17997kUq/spGonats8uPZZ50rqU+YCznepmI7huowQ41zq
tnWfPWOeh8Huyb9y2H+f9ZpTBkMW+Z4ZjBvCiNEZzPx3HzhzmYZLBcHmy59tJp2YchkkC6dSdXyN
Nn7IumddeOjRlyqdg9dfq0jMxNzfFdAvy1CJnURrNIaobW0d3eQbaU3RfIUN4+qFa/AGC5u1uJb2
5eHaWvz967+JJMo0WPVlYOpj9bZCX3OBzv0aua2luMhXxQ7Xl/toWdruulzpNkJoayCkq4BTiLO9
+JCX6dpZiDfaqTvQWsQ6dCle+Zy/66jf/axJgGuRTvnv6VOtKURy5pUbwtajb2cL8X84+47lyHWm
2SdCBC1Abmm72VYtPxuGRnOG3huQfPo/qXsXOvzEZsTZ9oJomCoUqrIy4aaQBbWI8ye0/9vWSv+O
mWJd0ia9xiJAX3ZO0xmtvRVFrJ7+RXQUdtEE1Z752/q5YGcxB1k5pH77fTJSKBAD0npLoDxwfyJr
B2jhWnpSQgl3Dlmopx6nA8qjdrybTmwLKbJyVy87CDKI8eDJjO9rrmxBSG7HnAipRtkDlOiSWLkX
2ptp/5W5LDsIoJs+tfH/C4IEO3cAcngBEZonGtOx3Ec7NI7Yigvm88RuXkRcYsPf4gi+Wic7Dnbr
7tCOtZcs5koOSrg234X7wGEbhrr212YX8c1OJS50VEIr91F7EK2nwVAuPsbYqi2s5eSX3QaB34xa
PV8QgDPh/ft0m3A7D8YNOnDIFYrOBRy/l8DUDNAOW439Eli+udXztwoWm7f+29wEuURqYvZBBQp2
YBj1CnOvPtiSldqPW+snr4RIX3nJb4NQLfBrSMFLx9biSITGruQKD4MFqu3WqHfcikxmU+QDK8xY
QUY0Mf95fw6sxAHDxoFmRrW7by8r18YXaPLb/4CkakojXcNK08e0ObfAQfh/QKO34VdWzOXr9fvt
89MEXZBBxucnaDJLkmZy8szFrd60ta8vPIs6tE0LGjPxSNSbVv+CBksF3pz7C7OShdG+3Nm3vx6w
HM3+4Jc/qp/RTTqLe9mRsFH7GPopdv4kSwZ9Uk/aBeLVz8gHIpgs8Rw6V7BDuz0VDqgcvXgjE7gW
ni3h7nIUTxPpsI78L/hITniNyW/xNQa5pzvURvlX9spbfQ4f6O3+7Nce0UsYPINaFzg25437JG/T
kwqQPWo2f2Kn/OiBpLlAZS2cjHEvP/K98rt6vT/sWhlXWPgVgHHTKdKw6Jf+sbi1cxGueU4v3Mr2
01/dCx5zFwqB0qGwE7SaogBaXcrnrcTbWqZ3iZ9vIXEN3vh5y8HKj2FOwa10kpPyKLyhfV18uT/J
lVMrzL9/O1gq9OZAhayIR8Z+i1UCEeJPtO1tHNu1jy+imQK07pA8x8cBS7GTp2hjY76ioR/CEWER
jqRjoxAGuZNj54FHDmcBjK1RhOb+EG07B/3WHzpXPEjgMCKn6Eos5QGKbIfwV/mASwjN7NRRVUd4
g7j5qb4Mtg+qwY0ZKyuuVJD+vZ5pTgMwoeCv4cAcwxi809DGBIwzegkO0jX7BSloFP1NfhFe/Vfm
QSo9L1+ivXrjfAceLBDrQZUE6T1qRqfhr/ySQuDb035Ds46/0haHLXzYAm6tuf0lol/tG97Gsiwe
873+ljo90paSMUE3XUXf0G4qdwQvUGRWdoQYannLEcKXRvAegCG5s8eDbDeVVbUo+4/oTmEms6KL
fL1/LNcizmUTAHSGQgVC2igJ29GOmpMBNSszdVTXR6b5H9mEmjCgnFsXzwqEii3B/2SMGm0oMRyY
s+0I79vJgUSzwR1qXUtDNns7NnSLer0Fd3vayomu5LTYshug4joo2QsMS10wju4jG2ljY648gs7U
DD8+PiDUak/2HDCVG7H8zzb5pS733eBrqahUnuKAttl7DsqhqAqddDNc+fkGZ8tqAeNxVUKFHm/c
0hQdamp7XOAQVrnp5/ygP0hWf+rdzKrbjdl8hQb/6wrYEhZe0lAQO47suPipKEZZWuQ3BNfqx9aT
OheEn745cXuzNeXnSJMtweADh1ZLM2K02umt0U52MTxyu+t/E1vZf8a3OXOcutKBPLWb7/W1DVs6
O9CKTCXDknJpfAL3+EvZyf9UDECivnqswvys8sYVtfCs8MoO0umWNbENGd5TnIy3mCkbHatrO7tw
bKDc7YouapGTmWSIgqNzCfcSKBsNiv7eDaNfm+oihFIyHoKqpxOPijvazXk4iIf4MUCOTPSo07px
YI6HrcLcqskvHmeRUkBRYB6sdwpv2NWXzKu82AL0+Nwf+gO0cC1+0XaxHXogOuIHFLI2pjnv3A9n
9n+Q4i2Ijv0CO4oGkEvxUXn8OXhgdvqhvU0v/a9k45pcWc0lZHwKocAtazmeRRK3cxHxeoEAvtjC
zs5R0E+zWERHQy8RCerniHeB7wKskMSPmv6iS14fb7HqrKAX2RIS3pOBZmKIMeqrjEYpQFvx9Ax+
sVu+GzzpU/7QWsNXNqGDays2//4tGKJdmkLKqoD3Ch5UcGyrbWTJ4pYlz1HPTwu2iIboJPWEhrMh
k7OG1G3fb6FZVgJkpi18hAiROUhtYp24SS7gBrcnC51YTooq0+iUbmS9MzMwB3srv/dzKpMtMd8l
j5uoIlgo3ZCP5BztNYNc/dt9+1j7+MILgEZ85P6Iycgo3unGU2tUx60W4JX8D9MWVq9opFNTAR9v
kTAZz9BcM+LdYEu43e//+7URllhviGMF4zj//crGe8EI3NiR9sDyuNrG+qwk5tkS7w2AR1Nl824r
LpD2x3QPcWpLsyZTR5xCgVzCUwwFeUM4lM/pLrGE162AZXVyC6MfEXonoijMk/Mfkt3sKCPkm4YT
33BaK5u/BHyDFArgnEHE/ogS4Ow8hWz2iIdXweTG8WkOsmg1U98EqugbSYeVhxaIh/9t9QpUVsWx
6BGEPSQ3+RU1G6M8CRaiFePP/TOx4leWieSxzVkvNBhhNkvULzb++coDlS2zxRKrdK3s8V3Reekd
TODUPlVufItO6m8gXfbFMdwV+8zB/VW7gRmfxc2s2ApkgC1Zcpq0koo0RDyQQMbWFCbpHLfBs6zK
LtjHHe7j+PmyBaUJCyqR4B6vj1Af30p8/vzKYkukPlRNOK98AF5U2daLJ0h3oaVHNcrDEHvhIdxI
dKxsG1s47CGXoWVBMIrMS7usdK+AQHsJxo77p2LVjhdeu0okiNhKMKZ0j8Qpf2j3mSe/DrvOSo61
DeWu3WjVpuqlHzkeAFBufNrK+K08r6A0/e8zX9WgOKpmOy5epmPyS7Yg5ZA67DS5/iOEwlBRxBP0
3LrR+xYl5pqZLWH5iVBq0P/BavYQ5eJjYI3geyYQdxXFB6k6Fskt1F+LLDbl6fn+Aq/5koWvT4gO
vaIBEV43ZhCgFwwuEzuJb2KVW1CrNfQs3QjpVk7KEvHrc6Xn2TwS0bGRBIK19JeImt79eczn7YfA
YYn0lbI2TjofX2fkd9+/xEze+PDaMaALd55WPE20guMYQJPG7t/YRfKSWwt8dLKfHoBremzPDfT2
Pgrn/lRW4NhsSZ48QE86DjqMODjCS/fSnQNPPiNvaal2cYQImSV/UoBw8ptgbXHJruTQ2RLrW0Bf
oUp4PK/fSfytnji662Ij2IcPfmZAls/Rj+i43sBSrRy6JZYXKtqoJAkYbLQr0Fgaqq0CrfLPVi50
7SwsfAaEbRqNxClSarrvRLXghBDvvr83a4d44RPAopx0RRPg03JhpHpn6MmrPDzc//jKy5kugjqf
BoOgJUQ49p2pI2eHCMWDFh80q65bK7/2/xfmrvsV10D+jE5tH+JH48sIrcoo24reZ5P4wQiXwFtR
guyxCuWWua/mWbnWp2rzKboWVS2xtUxPIgLNd3z7yG7+sX8tjoUj/A7+bvUmr6Ts2RJbKwbCGJYV
ln+6DBf/o99zcHFf6TO/BegmNkR3SAxQSIJEi/6+v+Fr67WIqiDpqgiViDmhTsH/po+956fmll7B
2sfnI/DtoaYEtTBAkmUO2bpz+II8HXm//7dXzHeJUmRBPHXQb0f8uZ+jzmfRTXfd702quhXzXQIT
fRV6TmmmC0cpf/Tlz7TYolBeOfzqwnhjTUxDUuJ/N/bwOz2Em0/L2UB/OvcLw6XgvwMjYiQehZfw
Sd61iE4GuwFb+SkxNlv2VpJLSwjh2EwVtAgRyPYWUvgA/IMlxP8jXFljTN4EIhCIzBvNK/e4R7cG
XdnpJZ6waGjHGrDuHaHWW0JhO7aSvjpNDX+Uy+ZW+61Joby7ddOuzHCJIaSNrlPoPM2herADKZfH
HLBHHCLks1uTvAuH9qF1NymPV+xjiRZMa12M1Ry3RLhX7OqZHdjbsE88qBBCYTqduebCQ3VJ+U5D
GmKrN2HFxS+Rg2EpTQpIcxAEaQSqwq0DWW+7508+mYy6VSGwxYy2f7pvp2vrufAAWa5UCmTEsHvl
uYscyO6Wgmw0/WDd//5Xdf+Hc7+EDaJ0pXH0niN4BNgG7Oqe5CZI8vpP5aE7orZqjnbotF54pju+
63bEiizdUoCC21LMWHEVyuKmzzPII4OKCD4OalZ9L5mb5PpfzQc/zW3hLIqsr3Vo9sE3eyWQ0Cq6
fCKvfcqvEEJ3RU99ADbx0gB5AylsU0C3E3UiKwQcB+iVF+3Q2CDv3G/VDNbmuXAwjMiNXkK08Zim
EJvCaUzUjYBmpa+KfRXpvl0TLeQLZUjQAzJ8RDewA6aK4sYcHeDF+sCdwSifEOwga0Kvw9/gffiI
Lk1s1i/N9f4ZWrHCJeCvrDqfNdDYO/rcQlFi1M22uwWxgebr+wOsLN0SytcJVau2GZYuaZ9bSH41
w+f9D6/98/n3bws3EkpqnWDhtPoTCHajqp80ZcenvZ7u7o+wZl9fRclvQ2Rl0E5SrcIhWsrztJee
hcTIXP8qv84kNygRoWd5BLYMWp/YKC+e8xfurxzxyVYCe+XKXKKnuI9kUzyXauUoMwp6bNNXkm/d
xyu3yxIuBcHoqaA5Ps6IZo+s+ACVlcVTyc01zaJRfZh08b8B8Jm02K0+EDUiDHjMl+gyAPvbNdtJ
V7Qn00P7vNluOvuGH3zG1z5+268u19SwnZMVNNcfVGhxll29Y/rwj1An5zQMZlXerDKCpL6II5Qu
SeRkg/7fLElaeHswvcWDwDE4KNbrR0hc+1CO/d2xDTtaOwmzfX2bWwSSMoloYEAi8S8ZwvQEBZlu
o29hLbj/St59+/hEY0nNFXycx3vVt7Ln3pM90UYoPiBpft+aVm7DrwzTtzFIzlgg6QgrszGwWzX5
UzGIorNuP+jKFgZpbZEWfjrORSETlASBYIIWmuwd6uqGwLcyevOt9tPxWjze/Lqp1ClGRQEQNLu5
dafs9E9roDfb0nb9KdwylZVhvtIS3xaqG9KYQHl9Lvr1DjMgOroXd9k+dnwHeQ79mpr3N2StIvP1
+7eBJK1uoVIeIrMCPjITN4/ykh+gi44W4jnLppuRO9mhnUAs4J1tvF1WroOvLM+3MVnFeNRISD20
coCe/bPGbvdns7L1X6/Kbx/uwNnlg+hRgLpFbjf6H4IEQahuGMjav17YNpeg+woFGORyh1dC3vLw
8f6fXoMGfKWDvv3rcRTwXofG8pF7w0XzkhN0PBWI2KQ4VsKrfh03Vmcl7l2iFtNm0tVy7koUzPqR
ev/0Xu71buzen8ba2s/++Nss6pCSSOC444Oeulmm2prWHUO+VUNYXaWFWedVT1qd4t8DVO6WR/Sf
HORzbwJBPveV4M69P40vV/2DgX+5x2/zAO+uqLMZP5DvIcbqJh6xAxsc+++KBYCNK8RGfZD2zA0e
Uzd+ZleyD3VjxKNI39//Bys+colahHypHk3Q/z1KQnpo49FsBmQ9O/2RZXRjiLWiyBKoyBVBmqtz
MyBb8eAlMUnFOEJ6Dth8dWuQFYNZwhLrSU00NmAlya4x/K+BMrP3AL0GN8FoJZctiMTa1bWEIAJ2
ApzCPJ0ODYuNWZlzTxMIKs2te2uOUH44FEv0YT8paji2E0wnimxROw/QcJUgQsB1uwOy8/7Gr9in
sLjdJzJBpkzCIG1jz+9FY0LBOrrWD9nr/QFWTHQJR1SLoifJiAGK1EuRcOyrf8Lq+f631+xzCSgM
9aytRhEfr8pDm10KEfg08hkrzz4gRjQ4S4VXSk8ZVNvRpdckb/eHXatNLbGBehE0Ajwbdgbavxex
g5w5mjEQvuzqPdBxB1SmbAjX17v8BeBbr32p3eRpC2G8tqCLYKCQh3DkAcK9tDy10x+9GA0aP92f
2c/fhgztv/1pVUtKBN1rRADSX5X+7RgQ78OWac5O+X/PM13i+UY/CrKS4+PTY2+RQ3GW7OjBFV1V
NQCItv/bDBY3Qh5pWc/mymvJdgoB4IxcoQ20YSw/v1vAWfjv5UkhGMjDaPaSaHWozjB5U0O6fiMs
+tkUqb7YWKJTqc00fL13ug8FKMcZpC4ct1hGV6IuukRWdVM4FaBJxr/nlqY60U5EZ6yRCgYk+AZk
MaRdHVsUNH9uciXznowbz9mVBDtdgq2KJA7xQsLI6b5H02fj9sf4KTpktmapruaIqaF9jke2Ee+v
FO6oNjvUb7dpMwX/P2jSoEIuGfwld7RHaqGTFkoi1uS1JntCVzBaRbYe7CtVNLrEYg2MCP44kx+0
b9lLBVAeyKI/qSVb/r61hUPibBFQrSDzqDab7rfJSXkrRIWEtRw+QdOR1pBYh169KdmBq1xSh5jx
C7qsMTP9lDwl6HjCtWRvXXo/3650yeOZT6kw5DPkDLqQRssnoyq3coprn54fJd/mFTdKU8d0/nTx
hwYSVLu2svQrmS66BGQlkB0cYgXPp/wofSDXhLP/2n7KTiYY5bG/VqfoGQtnQwrtWhylegf94NRT
36XjuFH2/Pkmp9rCb5BKKaNOg1PqKTWy8aljiknSxwiNJ4xZ9x3fCoSALsFbQYjXrAQJb8DcoHvm
9IfpoXFks3Qbb6vZ/+cokS7RWyMwNWFBMYR+CUGt1hzlDZNdcaxL0BZRadXHbaEcwyk3+yI4l2lp
xgAZSnlwUlX5qE23+8u0csMtWTmlfGqEeJjwxUj6S1oAOrQRTKBl/nn/+2tLNP/+7RhDXEAKRAai
40KWHTD2mBp6KoawNdJW3EDeiCuRNF0ifDhXGfKDDZ6cae3vUp+CqBI5f7cI+tzSVV4CzhqG1JN6
vOq6IvpkWsB2VeE3u7QNcqvuWG1OAxJuqTwmZxpOx1BTqV3JlWB0Yl8ZuRj2VtBpud1HIvr4SB86
TZlQo2yS3AxYqFvIRqMtQg11Lx3CymyTCHw2KWGuQtXOjXnBdnUiI3KdxtKJElF+AFG//5r0vrQP
YZC/4tCfTGAs/OdhrCqD5/CZ08NE9NiZah2sl9EQmFkVp1bQpiD5lgRtLwi+siMFdERbnqsu+BhG
I+NljLJ5p5rCKAVuGfPa9MM223N/CByt6OtTVqDqLUnN+JwOPDlQhZWPetbLRjTUxVtYTq2LvzmA
maZr/umQKLD9WMncGhc+YNwh4DDAC8s7ouUNZAkGyRYIK8GSVXBbKXGXCrQgpj/Vmc3jOnSkGn3q
WBTQFid65gh5G+yiss/A+q+DiC6I+GFI0/5AclUzmAoG86FNBHPyO2oXWqAZeon/lo4F1OWJzE/Q
OAudKuniixBK6U5pa2lPFVLY7VAOu7jshicFRWxTr+LIFCdE8S2YHbw24wCYxTHbOHhrtjO77m9n
u+3SIVHnSrzESjOo/xk5qN7jLQqANctZXgBjjqM1F2m79jMOqKHku0R3e7JhmCvvNbpEdfWlLE7V
MH//BhFsrLs74CGfn3DkpY0M2toCLfx8osTgGpthEJ1+TuP3tv7U4//oIRfBYacUrOugR3tUTmj5
sQSOtIBkJf8R+kuXIC3obYGWVcQdGXyANobYvTmoRmA+i1sF0BUXv8RpsZjVwShhgLi6DIopDE9g
gjRCkpu1f6bxw333uxJDLzFbot/1fj0gDislaBI0plpdaqU0k/I9lUVDZoe87TceA2sHaonWCjSh
bHI44uMQdYZI3sdxPzVXqT6XamQKpHGGQLOY9J8ygXSJ0/J5FtVNOoAniSe27h9lcZMEZsXylqis
SJCjakhAg0wOvif9zZ9Q+POYOTrpud6JD8VTnhiP8fP9HVqJ8+jCzKeMUK0NMA9aIn2NQ9YC7X//
0yvmR6V/+ydeE13Tk2Y6phSUWZ1i5cFDlr7d//hKroEuQVokYlXSqiCCFJAJFC1yE3c5uGj6l2of
ospNNpL9a5NYGHqQp6ko1xhGa28Zv4xFYKboNN+YxIp9LIFaI5X1Im3mSTxQL37XXOQTT+JetBKv
P6SX7ITnAgHxV/ZHOWxFvys7vgRw9WKjjinKiUelFQWLZ0y26hh9UventLJeS/CWJutCno44T1Gg
PY0Z7nVNsKJM2diOtT+/jOdY0k5M5tBtkeX+rEKrwxl87m+8jNf+/OLC8DnyrizRi1Myyb3BG+mg
yu0fInQbybe1p8+Suy6B8ELZ6BVUe4pa+SMPdWSXOF5W28/CirXeO5HStC4EwzQDryTJY6Esej64
dvZhDxhcJdDaUFDlNsUmEw1tSkBEJ/PEibIGbZ/FJBloDG3tSKWpHdZaflP4IECMVUPv7MahXXFP
S9SZDqKZsCCpfMxkzs0gnNEebVCfEI2QXdErW+2SK6+0JfxMyaD4I/iVjGRiSX5RbeRmOsSBE+R1
+9ikJHPLTN+6PdZ2fuGrOm3sxSlq5SOtqmyXgWPJEBKFGVCkrNz7lrG2bgtP0olSHAs5yU+0o92O
gqXNjSNOTCkaFbvUhC2prBWfssSK1a1MJ4o2hKMSQzqcKaza44WSvQkt5DT7sNByo2pE9TYkAWBB
bRr/uT+/tXHnSONbOJrnOR9Zx4AOC0r6yOqkuYyREkPCM6TJQ9/owXNU6c1R08cR1cy23SyUzub5
QyZziSCrlFAYU1kSD4LA0WMvyFJ9GqHjFRiRWoRXkUM5DOrgOpLQag1+EiOUleofbQLU3qxEXIDm
/RVYaZGmS1SZQCZwoEDw79BieKMti8eSQq6gaOQ/et3vuxlVij0pmtwravDVdRkoypLgT5SlToaH
YFfoGeIvBJP59MIr4VMOhWwX680WyGi+1X9aqfn4f9sjHsJNBGElH1CUI77VTbrQ200dsNYAdSrd
UUmJmd2ooaDhBwo1yzSRW7Q9CHV7pLIiPKPyzR84BAj2YYHtNBSmyPuOJO1Hlui+BlHbAEBpykj7
rkTjmEC6IIV6a9HT2M47rdniyF2xpiXkbai1VEqmcjx2U0Y7Y0ji0ZbUoXz0w4hcOrneSld98YD9
tGaLCKkvEyBfISYHOHJ4vFiZ588yAcZv66XZJa0huOBMF4xXYgIR9ofVhseNxw48eZEbmYH7NzA/
ETKcUCzaAqGthT5LsrskyKeM6Ry8yoZg/p5eB/DuzczwD9wA3YF1/zCrK1a1BGyFGpEawgL5WEwl
QZteRg9K1CSQndGTWzERaGENOEJJJZuo+cBxIgjOdKvoquNUqFagq7+IEMtWGo5QpGs1UAXEM5Mx
TZgVF9WzKM8F+hYvdbFWPej0gbVAKNAjRRsgu2Pp0c/7B5X1LWTtIhAWJeEh6ZM3PYsh1C5bcjC6
QxfYpd/9zVIWGbU+VvBsfWKpEY+MIKvRXd5mO0JH1ZD7IDanUj/JIOoh1RSfyon+Df2KmVUubWFz
RPWLPOCn07IIIRpNCbS2lcDZDWUPc0L7zl5X414w2FTpv3O1prkRIGNg0aSPUd4LA6025ViKb1MI
+cu8G6DdPo3ZtUx0zahQ3VCQionV3utbaZjcMcp9QFRZRzO7C8GqhQxFiKx6rg+9GcWd3hqynKCp
UpQazNLP9b60O8r5J8kqSNSOfutkTQA+YoaLbgxDCE6QfLh2VSwNViIhr2IwMkgS8jO4QG5+OpKd
jk+9Q5tvltIM9bc+mQS3mFTJRYMivCzigfofNQ0q6ARJwmdQ68BdlzgAiA5AHG3lMryiQyZeCnad
isMtTCARCSUTtGPGYE0fxkRnbhQ23StQgopkxxBJ37X4L8Qs5bz7B1cnSexyCiIoaaIK9grBgv7Y
KhDsrlSlvvqNeBhIgbMWibqh6U2yKwZJ3WVTnhoqmMeACuRKDrZlrSmtCkLvZ0Fk7CGoIelIcvxx
2Lf0EAqkzoxJLIpjLeWpW4qK4IIGGwRydYrO+kIdoOqZV/CHmQ45EYCMnKDOs1tZBN1txMupM1Tu
d2eFpMB7gWIJqTuu5uG51hUkreR86IwYShXvVZoOhy4WA5uMFYeC59BZPGbaQYc477ss+2iBnhgF
dbmvom+8BPKG4wwp0DIzcZjeBR+4c17oFdJ+4DRXxvoa1cpFbwaI12upYoyJUpuBIh97BXrtU96C
rDGlAB2zODcJlTRD5vopLXxuylGvHmnCJRDnx4n2ObNGgC6MCPWh6wXQQlGSKe9MJwHYPiHredNr
9kdRy1+RlKEzKa91wyf5aA5+ohtZXn2QhtY9GnIggBVxVHn0srgqejMeBhrmFhhEQqOXMmCNKj3f
d0hC7AbooVQG66PBUVismXHc/ElyonsRVXXon4FMWg5C2RVxx9gV2nOMoWsyV8BOvvtdolwFIoAh
S0wyI/CB+gvlM28ZQDr8sam61CSqfip5+qdR2VmKh/EaNiX0zpJM8fpOeM/zSTKVucKhRvGwG1v1
zygHCP5YdRGFHkoVUHYziBqLt7oKRbOP+9kNkl8yVct9NQrMqqn+IEYwuyZjidmN8e80Ka9BVAnW
2MrCvuAAlec0bRwlFUtHmXHmMm3OZQWtcDBDore7ET+rKu5sv8B9merjqRD0N6EqBux9oez7TnyA
ksmfPJa9KIWrK8Ppr6px0MfJ2W5Q2WQIpZ/vSElfACOQ90NbgYcmbQVjCtAD0dYh2M0ZS+wUS4Y6
lPzSTOhZ6JswsvqguwZ+cRZJVMJNwp/Epf9R8Wo0ZCGrHT0WSjOM/Qpv+Ok9r4fS0km5C8T+QW6Z
5iDRDKxwpbS9K+v8XPr1Iwn7F0VWBlPjydWnKXj2ujj+AHsb+lP15Mqo+DIy/zEh0SONx9Lkvhza
KXbTHHt5dJNICU+lmmU2UXttnxaDh7hENkoAxvajJIKjVqo9fWoVJ/VVZT/i0bmjSUHsSQ64mWlg
2KyDoftkgJxeRpKAaEkU0bua4e58zcVeMH0p+Ej9qjqwUQ5PXaJ9pBE6xbtQ9iCsnpyLhKmnPGqI
mQQscVRZCJ1SUm+MBtFj74fw5GXiW0mkHcKw+x366Us6+W86FKsssQ2vTGn886CH1UHhPbQ+sT6H
Kp7Ph1D1btWpAuQD6+AyDQF7Lf3wUI98l4fw6UpExmcIXCHNLBK8e2ryRNPyXfJHlKH96BfXhNco
K6YXUZyS310WDTuxLo8taUpIfowaTExpcdjSupTtmEZot9fSW6EHglFMPfMGX0CH6cRxHUdQeDVk
qQuNcdKctob8VYZwNJJ5e9W4luxjkkOhvZNeA1IXh2kU1Y8oDxgxaghUGFEM0KbAskPSyQyXO8hB
JMjThaNVTSDaLOhH0Ke9WTFw3MfjY6e2u7oRwH+amH4FtHHim/Igjk6Oiomh+jrcAIunRzH2O6vp
9NEWBC1wsmp4nKGpZt4rnjL1h1jpHYnLscl5UdopwzlVmmdwpLRuzpraLPUcRzFn9hCD9IHxU6AE
uyIVLLWaAo/WDf3UUj4AGCzBZ9cxFLf8ysyioiuNIm9xO7XEpTyrMcvhb64WNTTcptKuR/XCWPog
UC3GFTtacUgt3ldW06CulzdmHo2m3LSXaNJQ4qET2BdRwfGUGihaOplKEl/SsDgG7XCMYCFMxNOE
Kfwt6pBHHEi1SzjUCaJAQdsnr9ArUpdvNRl9yIFGKAYNoJ4va6NIpTMA6c1L37OZNShod43vy6+J
Rk5SOYL9UKZ2B5beaURPUgwUITTCnbBgdpINBh9glbiBkzA+YcqHOpWh+iNzI0qDM07GezEIIObz
yx38wlNCwAwWQwcioeKhqPIDCRqvr+AxtfxlDuZSGji+rgx2yIXczQQfHVCRiNCQ+XY9sAKll8Sp
kFos6t6t5RaGpSn0Gg98shEfHbAuspvGtROR0pZS3SN9uoOepg1Mqq110RU1HK/AwYma3B6p6qkB
WJyn4Fzn/DxGoI4NBEsYItkOwm4X1+ixB/unUUcit2RBOpUyH8BLHFKjaMlg9KwRDL+JE9A2+NW5
HHwwPkF6zkQeaZ9qwLvq4kVCXsMgweT2VQRKHQrl9nCXNWDLLmtoJjR7v9QMsBO7TVV/VZ8crdfP
o560Vsx8J9PggngaTTslHC4BDxpb7rKrQqdrBTmSySjkpDTGQX1Bq69qVl3ze5yq/Jz0HE1OHS0D
IxZIYOrAkfeGpmhHoYsrE1FEiNoUGqGiNK2NrhPHg/p/jH3ZcuQ4luyvjNU7e0iAIMCxqX7gEqsi
FFpCSuULTSkpuYMLQJDg11+PvD3T03mtp69ZWVSpQqJCXIBz3P241xp6DeKAnhH2SapujIpZh6Bp
mZ/cdNbfwsWH+S0V2PO7qtq6S7Z3yiI1wg7bZfbbxPXIUTr1DjkENuF13eD0UAjAwS3f2rchKUIH
ayQe+WpVdMuH4MHT5JGHWdK3EkY3bD0MvCs2022MNTPTNz7YNzTjJcIpxymWc3lqYazcmSYFiVhe
safATq7CL8pHtUZ+P9fwtzQPZV4/rY6skZY9Zzyinr9bA0x7QuegNm6NR5XrEIZ0vUUphxS1U8Ya
GJGPSr+TJgg3hURmQYn1gORw1ycZiR2vRtlSteqKOPblOqzrtsmWTe64zZvjO9OWAViKi8H1YoSy
wRjI+BBoGKyGtBuHS+1BrJQT9qEUotNosOXG7NUsXzOfn0on3412xR9hMLPPwqrYFRxkJG63tO3V
Zsgy51BKuUcT421r4S3nTHtPxVycqQwg3e+qYd/7WYaGu/Jj4Yx4UjjIEbRKZNRpo4h3qJyJfzKC
abiJULWbsnVvpEBNlu+8tr2sS2Witm+hD8I2HVikBma6wOptU78IXrqM3otgaeMQ+tFa9C82COKl
9z9oyz7yGYx+X1gZTx7qwHGWQAFEVkUBLx6qYn32ZbOxpEqR+KT2TCuMWOWhQUWN8keU8vuKe7CW
ubMtmIJzC3XndCFqScdgzhNGvTbt5pYm0pZVWnkc5OkrlHIfZl1PrpnPo5kSWbebJhyg/ainD7eo
Do3Nzk7WH9emO3n4Y0PlpapaHjMPSUHoG56YE5ZxYbEnrAU20jF2NftpOzqc8sBPsiKzic2pRmIy
nDyWcg9fSmfvZmGzBwTq7ynmPGSFAG41tW6So4Q+0anJE+2Nn2zBLOVEkqpim67KSeq47NH2Ttop
bSM+yv6pE4pdnLBPsoCdix6lYQ64HjMkyNPFkIScY4P0Y2y+ZDjWWoG5n7E/5qa/IS4XujrP/lps
M3eO7dSn6xikmTWpsAol1lBGJJhR9nV+YkdMWKrgIEb27Du62hdj8Ow35A7nqMHCM21rGSbFUiUt
b9OShpt1QLKDnVPd6VjrdoNua4k8OiuoISG8C3mOmFi2RG4YxF5dbVeND4ur+AisGQuIa1AKzj/G
XvJdCV494iqjBw6gEHIJjNe1sE47o96+97s+Hkt1pG39MDrzXSipjrtVblcv/CiJ/mkcteUlidjE
D+hYfwrZfmEJQrpwNXxbu0ZvC+tcvIVfJxfC9nzuNqE2CXIok3aisczzGPMVCVNIRwydeNVeSg1y
iPPiMw+zE/SxcS1rGgXTErWKw4Feree+6H/UbQMQvbIINYbigZnxQdS6jnLqT0lGYCrTw6uy7v2v
rmgREQat1hhQ74j2eedT0UbhpB871ezgDfNkeHP2ijbmcLhkakwap/qo+YwObDiRcPzuT8N9hR7M
rvDlMEARGoURExFiMawwURoGWQmvT2kuUhk8RJgW2Xh2oNFIm2ezTj8EErjvRRH8oAtZoIqDiiIg
gES68NEfO4LUBd9PlqK41O565oKdvMA7zRp2/7kMNj6VOs08NFgh8w49xCTUGfuob/wLqXOQnBXq
T+yTHfnes/nkLPWppf3DbCQIODeW9seIW6LV9KEwXy2FGhu6TEq/6/IDMwgP0ntn2ZeTmTXq0TmF
rrMnA2YR5ddkxL10spdubD+rpgcFUCPyrirv88BrIBy08MUoOqwqLnJbFXk0w2AT0mcZ7g6GZlfU
oGCFYyFU4zus8XHZqCYeuyrxKYfp11z0cUfCI0Y+kdznr+SwSggC1OrTyyLW9X4CavLo37b3of1e
o2mU3pAO0ktX190WDsCPxn2AvAZdPRKetEDufeBFqHvPvPkElPlS9u5J2CVZaPlJVvVQtgBoepXo
BTziaD97Celyp9O2DC6s5qBSlnpbo2XLQiRSW08fZuoe4NoAYXkb7KRxkyVrEq6HDe6LeNF5CtQb
SC46Pbe+9we6W9Sw9SWHD64Nt0FdoJdBZVe6WOVoU7PtYvUMRTRucTIfVlNFdbVGq1A6NuO47eQL
n6ERyh/nNZenSuDZdYGv4Ta5L93uVNR1mrvZhsK4KUJAb2wFOtcO5qPe0kXZILeyRx3kXFHI7rTH
6qSnj7DRhfjeq9N6sp9etqDUClLDyu92zN7nHF3yAq8Rum5Z88nxL+nQmDX0DXsc2ti8/U6z6bOd
2Nu4Ti9BSF+gvY+pQ54lZNhJNU6HIANu1Q0PsLCZ8z72s+I+r+yl01nkBJMbexoVV1EAl5dYUoaX
ANt0R3+OfnUlhXhy2yKqtEyq/sXkj1VrfvrjNzVdVU8gIH6dwwurSnSG36z5rJmOlhHRvOR5HJHY
KjARDCVGbx8mGFCW1yovoqETcY+e3xYhnkaIW/X0Vaz0Iy/FaZbvcE46WDTWwnxiuvfs9WPCbHHi
pHnv0M4hr47f1VaeF0x9YQhd/FgxJrnJ5/no43rNFm6C/rnOSZtwtPIDcCA1HsuA7zyfIHbS/5HT
n2uwa4x+7uprKcm3kXdgJ4CKkQEHJIkWcEFTYcLw8677SMOHGyjApvvRq2Os2/tAwx+vwyQWVivy
5QQHTlmKkHHIvSbk6HVA3r37btxQbytdcy6nQO6X1Sa50TQ1NTS3cFU0RZ5267mzj4qcZlgJjJgK
x0XIC+iM9QHB6/EAz27108meO/KQ9TKB0UqSw2W36o5q9vedwWdsoDlTz7z0Y9rqtCZfQb3u8tmJ
cPwcN18RZSOqNna5/ZUmPDno4q37hHDTxDRiN44/uRnh5IryUiAglhk/nhdzL9AMTkQfBQS0Rf/u
V8MYwaB4T0SwzwObzFxvaY2ICaAxbf8xqDpmhP0cg2ALR/NdGZIto68+suuKTKM0XZLVn1P0q6zH
xE7VxI2FZ+ZcP4TCHMaWYVf0LARkQKCrfQnism27DeG4gQPY4GAZg5IOLW2D1EgGNK2iWyXmoxrV
02RVNBYL/H0XZ5cRvSecvxtgflhSNsvMz4bhdm7WyEHD1i9IwAQMM/tvXgPT4hk6GP6tLD86P0td
yp47mPz04yfaETy8c5w1wUGN2WuAEWO9YggboP7i3GWO983T6DLHl6V973h5IggqKWyQaHrNetxG
GU6+W6DyLrungSOCpw1RjGL5bPRdPpAXW9rvfb2hiGDthw1sEVPtH5yh+1ZlZNpQ9Ou5zoBBM9x4
jGZxO3nbNodiNXswGs7p7iJcbLvFiwNZPxru9qEM7unSP5ppwvS9z2Kbgy5v23NXNTyWDgO76QWp
NBq3RBGYuxVn9AACAeTYYqLRjsnkWhjsTAddfJEJE80sL14kbp4MhtxRuGiY3lOzD/BEVdOaFELF
65pFEyBA6AsCAFKmxaXgUzQ0UDFlDZIavPPc3mKaytSfGyDqQ0QVvHvKLnUBfgtnSAgSqMjaJQuu
b4H5QxFcAgJRIerhdbo5R29YK+BWJCguv9wEIgPYOj84To8Bhjugi5XsUpvBS35qgXNMUcdQslN3
W9d8J/N3JM1v+VKnHbvwto+bzI1d72uh1SkIy+0g+x3yI6+B3CJf8TSXSwrcOfHrO+aaOJu2Kicn
J8NdMurYNx9VEF7C5lCXLwt7R4sLEEGemDOi/C1kg4mQNi5nlRQDAliRQ8naoN9ULVyqOBZBLISq
hDwzd4ctycpTRw5F/dlnpwrDBqss853SFy48SNf3PVeJIE3stRdV3Gd46BUknvBC7qcINgyR6FZI
3LB/zeojLKuPRdorNoO3fsaF4+FPd+yfFhcTcmaKqMaTX6OGEeN7TWFbhdMNajAOPXTGenSv6Kba
BPodpK7R9siBC+KKllNCvB6ofv4W+jQuu/Gl9jfVDZWpik9HlsAooHuohhdnup8kbPXHjMGErTpD
inVaIDiKC40+MN+XYQNjv0+PoX31hpfe9VLdOEGU506qHXvI/QXBVxR1fd2NRyer1c70n2VlD8iP
SWsqzwgujMusfGj9GtkZCF/NJH2C7vStaEBiu4je7GqWBNA2KYGILhaYE6mDu17O+V6O8FUzsy92
vue+MX8d0rqTr6LNHVChj5N9hYV36rM6HSY3ABwxI2fJ3DKEO3RDIIyLuHIfPD69u5P7kXXd24Ba
PxJMPi/z7D8SN8R0yMUMB+Njf5nEltd7i357aA4ZIPvsFusAeHLYkX6JefBM1qcVz7tLUoFJayeT
21zDHCqXbmTnYIO7/OohQmCJUDuiYOK1527qUJFvecvCbicm3yGbel0Z2xuCDjYOEa0K67iyFD/b
fgr0HWptcz8oPl9saaBS4QVrXkU9FO+l7wBxKaWmEVHoVLLa6Tdi1eQtXNzLkDvOK6cFvUrXujoS
vMw6wNMA1XMlSfov2Mx/Qnz/Jr5Af6j7EPzw3TI+D+bkjg+lePjfD/1PJEm/O2e4eq1dFih6l7P8
IPX6DOHKy/9+6H+iSvk9mmpSedUgSBSTDwBuEKyABmKt1jBuO1f+X5r33z+W/8i/MCjR2LyT6q//
ia8/ut6OZV7o377863PX4p//vP3Mf3/PP/7EX7df3fm9/VK/f9M//AyO+7ffm7zr93/4IpW61Ci8
vkb7+KWmRv86Pj7h7Tv/f9/8t69fR3m2/deff3x0k9S3o+UgVP/421v7zz//IDfG+t//5/H/9ubt
D/jzj+dprNsvoPf6/f/9sa93pf/8Iwj+gpkaaMADhlcMLuG6zF+3dxj5i++jdgs9RLAIym7m6rLD
mPyff/jkL3B2Z9A9CEaZx26yR9VNt7co+4uH5z10aUjdIPAxo/pfH+8fLtDfL9i/SaCCHR4N9ecf
v+b//04xo7zzPYGhD5/hUJ7wf/eChYPcPLuAzFOLCihRFtXSSkr0rFXh3GeV3KCwPxHpOTsrHFBK
oGTvvNGAToCyHa6WzkbR3m742IrENQFs/AkGB5qp+BwIcf6FpO6XicjvnzYkOJ+Yj8Dq+Cv+9H9I
T3qxygmpsGEasExsHbhMJFhfwKx6KmkH4m1Jm78ZNkMVQxCQsoBMu/Ow+QQZq+NRAd1CGbjEzJ1r
oG7ldbANAJqhre68qew3EL8/V2EfXCu/bmNfR+uSoPlsd6YLL1UIhxGE1eX/Qlj+ywnrH/6oQFDM
gbgu9W4j4b+bDdTCtWLqZxTi04QgilkbjRDK5nuOdKAtkIjxDswW+hwEV8Q9KUE3An29FTnl6wJS
GzidQRXRKzLvlx4F0Zypo5/V7xVdsefkLTkXDdTxvaxtNNeT3GF8BXWYsOElKJ1XeLNMh4oQVM/L
cmR6jZ1Q95uwKKB/gEtwh4/kkx3ah41dOnOEQNrGkywRoLcu4c5tg0NY1SkvPfY8rtYkJhvQGve8
P6LQ8ridzoTA86Hxu3+lKuG/TetCGcBdPCDMZx5hgev9bsrbt67xxpAgIHEBYU1VoUB3A0zMUbYo
F4UUtGr5uUVeQkp5XzxlY9jHlrfiG5H0rZk7+1UxbOimGdH5s+lOBKjNGb/z2mYCKYEzBgO7yM9t
m7pi3uQe9AacOE85etQ4S41fh0lIJVqqSd3MxfzJf1GgzRJuAJMPYY72xMmOmkBkyUAvRvWUH1xP
qAOdzbWelhR6F9j+EEyNdC6abdf0b6W4/e5dJzD1MjVcoLWa2zTPer5vb/+PAfaTWs+HSh2CBtYX
k5wvDu/6jZGsSaYidw8hCvCbKjuV9TRGephf7LBC02mXFPm1ctNRlVZTsx5NQzDyOgQIt29+coTw
RFCBkYSxBYY6Jlc7Z7rdR3oC/sq+gqIeIzmAqGUFHxPXntgcokYoj9nw6PZAt7xyHUAEdV89xYHz
iQNJDlc3DYg5QQIPq5Ni/j7QHnkSAufQKsoPVYsIOqfsNuhgIVYWwy2cRULjxo6ymH76hXpgkJp1
YQcmX/hb4pb3ocQzLFZ0dZI/rhrlPoaU/BRqN5gPeIOKSe33KI/WYdetPoKAJcFoiA+8j2Xz3QwK
nnrDBF2sOuBe36yGLLHTZRfmEoC+Bvi5GNwQQ0jcTfyy22bZ9MQw1LR3ctDtun4OqxzRbjpWvVvF
GGdSERjlHTbNuIJWhI0DSt9a0lSXw1teoQkE8pzSwJmi2VV+4ledDwzay2MAA8sDLx22B1J2EEt+
gKSofCA1VIa9BzpXaMec62LFIr26EXx34d7uuGVqXPbEBOiSvHFe7GJpnHvASUDjvyorgQeN7QXC
0CM0nOB2ATtuZGkexy4/8h5R3lhBxjtH7pUGwFvPNx0aM/O24HMQMZc5BwUsnbItWcbxrhToQCFw
eVSKg1ETQm50W+7XxSsh06LblmoTTzfVB6JsgkNTFHVMkFkUF60BvLjAFSqcpu8Zc3Fv5so9zLyo
MLo27CEc5Cfp5m/tismnQZfVee3aDIxilRhMmGyzZVGRC1P0sy7zHkicrbAuj1UNucgaTyJvNmSA
1hq9eInmCQOGK934pgOCXE3YEgSEkTj+dioLlPk+T0eWBUkfwi9c5N2xapf6UPcIbSn9CULh2duP
7rjTvyCfsel2OUaYKN6t/XO38CEFjvnMafbaj1ScZ4b1AXR4i8oWqli/zUysS8zIhQK3h+cM5Z7k
3QcGtZez6gMIOGfxNFE17TJNX8OZrkciXwY+dUmjMZrWDGBXOgJmmMw9A6ZOPYSIgqmxCCTEvF55
IaZlcdcCGwzaAhlKENDAjmrrkuDUeuoydvT7pIMrRu2adCyKZlcO+IgVA4LdGgyTgcX71kyuvqsH
pJ/Xd2BEq+1kmnybWzCxCnwgz7ISNAhlG7Q5CF5x3I3TM5vQbkLhGIap0CO8Zr2GQy9i83gNV6i4
p3DcyCBE/4GISTQTKzAh5wjBpkEb6b1Z0ugo6ModBsKQI+ov126BycKgW1zmlaG7Gz5E6BZR7/j4
LU4V+5zbNzRs79BWQBUqCrsTECxEHT6P61f6As7JP7hjgyaa9/ORN/YO9da48fomB5SofqLHAVXQ
q52FGftOZuMchxxH97qgPPsS2oNubZF5EUj3LLns47DEdCX67fcFGNVQ4BsI5HMvjvGiLpxQIY2e
PfWL/lk38E9yCrlgq2Dztq9BaUBLJG+i5OaAiwGMcm77rfXrtCqza2CyeU99DAm3kBLeor3TtlgR
LOq0EnIsK++K24sqKLxBarrz1nm+W1zfPQSkB7KXfwSel52oymHTSVmUrfN4zNYJZDV3gqTk5FpD
AvXQNYt3oU3xg68BGKm2Rps6FHzjlDndVNIpv5VsSKnwTy6l7LJQ2t0TTwBsDMMyEuPaPZgReI9l
NaxzsWif85sGyM9rDJhI1sMWJchC5+IrDEgxstwpm4vTFPrfNACVHZtxSPS5f3+xgJQrOQSbwseV
zsBxxeHk/7Sh4z976AVTfyyqTTGu/vMKwfd+HQ0WYigY9nrBPaBtbs5zxR4CNvbPjaduqkSWHQeg
N8ClZIzRWG9r5bFsc0RcOG6bNh4onhpOKymDXjBWMI+B3S8ek6UZmrMQgz34wbjPUR6eRiXuZO99
5BRG5rnNXxiRmB8EadyBwkmMCxRvzN9xn8ljtXcdPEl1uBQxd4MP1TmwuBvU92nYliqg4ATYhwuA
YFNPzXDIKRkOv/7r14spocTBMnhlTPQH3o6Bm5LCwyLuVjuMGcaQoJe7pRLhrtcMK7woStR2Q53S
sKSvItcPM2K7XluPXMOuO4xrWByavp83RVO+hH72xubW7AQKFCZ0cPj10hbAAbvCsLgE2pxOw7Am
oasy8FNF92oGJJI7Or+XlVFXLzzwoUG0RjHZBJOtFCKNdOlRFJkMJSmK0HSZWJF0sxwgyvRkug43
hItskJwduXKoTlBTwpNlsv4GmVtDDIlXcWduMyUTuw6te+K3SV1otEgytEGVOI6Os75q7sIgXY0V
x+X20oaLjPthQdBuk7cnpeweRUR2BOUF1f3tuVT433qV4ELR9qNqtcj2Wu8q1b27/tpvxrkP8RgG
xzVQiGH1EO+3zgz+l3n5VpR5GVdlYTcjr3jso14CjGjXTTbhqhZjBfECGy6Y3Z1jz6thZm6axDHh
HcmaOsYAuNiVHkzMHChAdg6LW9BoUU+Q/BC405ioesVABhYzT5Rl1DYBsriqlsSVwtmDM+J8m9QI
o3kUSYfQj9hZ2Q3zW1KUfc++N+3HKW93gSfaYzsAVOTNG4PMENX9/KNWOUWkUTalQq6Iyyuyz7W2
P/OZVztFDfw2jf1cSrdPaVfwKKuDPPbd/DChszwBTAKRg6omhpgTTja8O2bIgDtzb7HQA9ObHKgR
Rz4XWFlVDkoMMBkPIZqcXeyogfHhMO7oLXz3Nq1th0uQOd2mYaY9y6X1tnMu5d3S9O3eUaU+YAlz
thhU2sq1c2Mrq3yXa9AeZJlSyGIvOIVjBJ0uao7VfUKnMx9ab4qpmNme9cEBLGwNb9KvsYKARfug
cS36noURhHyJ8lQR3IELHSDynK9d0aCv85YxFoi0O4dVFhvB3xc39x/WcnzzIWFrFnH9nq9NvkOK
zwsnzD8Do4d6RvvI0JD5RwupetrmmFlvOLKd0KxnSVEaiFis3NsGKhUhIOPoRac+tXhYwXcWsBw+
9XxBB5a9jBPm6EfMimKwfOe5Nz1dXW9mzvCsDmPM+W3pholkNrJTyN1iVwdkOsolwAKwzJAJUVZg
V7J6M0O2FSpQSqL3f9Y5QFkZTveQAfSwoMNuJkvEkEmoZ4RoHpR/bntcm8XMiGEL5itWRoNpihTd
KsND5kQcKWqJZ0S51cARN64CDTRTPe7cvHtAdOPW5xIdfhGCnRn1yc6Te2ihTsFD605Ancl9AGu/
dKgMVCEh+XRXzVMsqyhNarOkwqwiLTLoY8ce1UhWzE1kfdveTTVmNnuLkxqO53nhsMsk2MhuZNKa
mxif3sf6AKVC3+2HKqhB1qSQgIjI69P5ZuLYSwH76wLtTVX4z304NluZFxeM0tcguYIwXqYRZJFP
jpWep403TlijlpHeQ8i2XSv2qtjUXG1GL6UmqEonPJ5BuZ1dBy0DXyKFGgvLnPQx746OLGz3hTNC
cjK133PbfwtxJdjww3bixLohS8gM0XOvLrk3NzHB6U1I3Yo7FqDlGXUmN7NP/ZO9vawYH0DT5OAv
7jysoCFPFgImgbeAIty2gwgyy3dzDU6QN/Nw+fWSOZg+wE50fyuS2puFL4WABZ34Q945w0mt07EF
NxHAtbgBBmGZ/UKj+qjWRd9Dx+Zdu6G6zm5b3jcCuWFFp9mxdv17DeXHZWkn5J6UGHgo723hi2f4
IXjHcKRo8XxwkK3j/VjQ7PhwcX3TcyHSpndfuwCPuBCdOFM0kskcyvD7ME4p7z3+Wen2J9dVcfUc
i77YUiymza2JNYN3cWtIPkDyVB9+yVJidr4Zlq3GPhHXPhbvcayOXBiDnS6sYklCCN3hjYbAu7ZI
dU7RcS03v41hPA68tQcjzHtG4CTBw56lhYZT/drCmXkwSBIFNY1l2GT3xm/e4XRcBvBt0ON0V02X
oYUYAJVwuBeSl0evgirZCVaRGAZbCa1C+0xdNW0zkA8NqpnErBLuG864JGo1MtWU0M1i/eC5Xlm1
q/LmSwvvWw7I6LWF6UhazljxmZ3UhpA53zkSopGKidfZmHAzg1rdgDDbFl2mn3wPg7gqkAZaJLIc
sHMXkVKZvV94mSwTRuwmTGfsOPQbmylEKwC+u4LU3Wbf6Jzd46osCK+E6VmzcJwvFoQ7NXff7Hop
uk4/h0sZngeKBrKd8k3FlivvcxQ5pNwhM2kbQKsSQ1UgE2een2azLscWNNBQ1OolMLu57MJtIepm
08mZ76bAwiuQfQ8qL3htDOwvBZwWNlIu600PFJ7aLPxy1XjSo7c+zj53Lr03vdjqjGvjvHYCcIdv
w2LH2xLDe6twQb+h0daqf7JDDceoci4SnLs7B/roKx2hqYRqyNn44ZCDovbd1yKAKrJuu6Mxyk0C
fjcAzthk6wBf8py5kQ4YnPlMcC4HSi6+A2mSdJ13mKTQRzv398E0t0kF5nlTojBwMJaBCbQoV6p8
gVb2gFw0D94kGfnOMpBYpO4/WkFgftH3K7CFqY41szxe2l5vKsB+z77hwDUaRAaHOTgp6AfruKVe
lehqkHF9k1iv2Uheqnq9rkrzeyjVX7KZI6RXuT+woThJ7oP0FuDkrximULHCzr5HqgNNrcM8VOg3
5ZKGTr2tg/WKWU67cIyS5MF89jLbPba5u5+qrVQivAYIdntysEe3k8FXMzK4TZinPsakpraQVz3o
6cRb8JoeYsBfp4zWu6wUVQpIqn4tGyzFA7fD/te71HU/i1U4519vWo7hB6d6kXjwJ5/qO99hdxCS
Li9mYPo0WxexvXydXzI8z4eeeytQPny5DMGwdaGyTPUrWjz7mmUexBKECNSiZkXh6u6gRG+eqNsV
j543n359F836EorYFrfDVK6vdSMshNBzs//1Q4p2zzCgYVhS2vlZQG7367vCaRCY5GJVbAL/Jmik
L7NYfsgB6cOm71/8Wb3M4KCEC834XBmSSrvuQKtVcaWhZYC6ISGsh/ChJBgH6IfrwnW2DX2wlNag
qu0nPMw+QJKS3KPKBOhXOJBVYmojmlx3SdwgIynHBEBEM5QKYLzqCBBZtrcCCs4OKG3F712khS8l
uawuPHuQ6oaNm+gwchoIWDIoDTdGQGZGOyhbBmcjGmgdZAUiFl1XNGdkoxnTMewPoGhYuzUGgXbo
lIsqE+pjfNcCwVvQeTHz5nXT454mtYB+rzTQ9lgsNSX3jnoNo3Ws63MvhlPLgxeYZuVbY27S+X50
MNV1p3WFFF4eQj+CkGkgPyW92PE2p8UE6ny/hDYAgr5gQEFDxvo0IdYxQv/TXxCO932FO0M85921
kCgPa1xSSHZCeJzfLmG30vWkIF2Os+7OrdRb4efQOCn3+8RxawtIghI9jkjpXDIY3ODJs5aqCEis
2VDAzBD+OptcTfumWr2oPniImor5SLJjUHw5Ovh0h8HE47Rmtzml93W8TV6AEhZrt6+yPAPkNO7+
D1HntSM3smzRLyLApEmSr1VkeddWUr8QsmTSu6T7+rtqcIHzUpjRaKTu6mJmxI69VyxZYp7tNC9P
rFiOniHSQ7OWbZhpoGoVZXqgMSd0AXGDXeB3LFnuihdrxqIriIcPst0s6pr6Eqa9Ntg3r/PkbMDX
yxaFcXQNuCqsjuJB/CwZfm8d/aStSuqDoMfwRAxt66cB1gOb2zZOCyxE+DqMdX3PCIlEuks+0UFe
3LSr2Ssd//V67B4zipzPJ5270zBIm2BKK+vS2GkTdLsq8lvuCBQJvJ/YyTiXFpegSfJFyOtHX0zb
hp+6QYWJWCrvFROaLRXzuqkqv7+sOdYKv9qzDVa8PuFClRtnF90mA754Nbwry3j4ww/RKvucz0s0
jAymxzSzz+tKz1aVdYhJstwNsfxuzZwjVcye2lWOwT63OlLo2Giiym8PjeH+ROhkVU0iwrqxmn1d
pliMurymYsqbKJHqb1I0Bl6v4Zoi/0R4YBlaLOSouKfqSpzsnJJhttGJOXGGq52uO1xn3RlbM75x
QsfbbinNDSnT4UhYatrWXcfuiiHscLKulXzu5siyXWPS3TMFOxWkIkOrykLlMotOBuuN7IofGpl9
7fKBH5ebk3SbzJhEJOmyGUtyl/grMyLMTUUpyTwJvAOqEe+1741Pnfs+pNO8gbLN0SKbFUncPjvD
/Be16mZUVrsTgb9vkGSV7F5rG7Nxs/TyjAHszBoYInVe8SvwvI9EiGafBOvXQGGGouWWWbwT4iOz
RHrAFDxs86AyQqpGLpJJFRSDDltIucHYFXlJ/KrdmAMabR0bwWGqPAJXNZM4rORxHCKecqFlBMpz
1Vwm9vqR+KJ9xaK/KZwC3wdfaKsAMCj+PN9K1cmg7cvsozCsU4atyTd46hek2G0TJ9+DcXGj2a4Y
eHgzhYuYDzbJn9Vy5oNcBz7VBls6bYMUF1uWpm4++cx0Nw6YEE7V8yY35+niF5TUXB9jWIjxMDhd
eWgWyTQALgc3Wa02Ve8NF11hgQ4m3jv0CMsbm9PUTWx/xINFWm84MaO9u0GQ73FfJec4W5cTCmVr
F9XZM1ac85yYRY/jddHjh9HmJn5947NASLysFh4ktWQm3Y7/aVeFEZlLejDsu4vicKwFjUOK6PIO
BQMLb3wPYl3egql8heqJL6fBW8NX+9VwPESTN9fHscO9si4fDWE4vJ39phZJtytda2fp3IzS5y+5
mX46JrItl3mQePHrfzWQqPgJxfH0xtLppz1wfMlyLKol04VTTZkxqaZ4nQe5bKs+OJus16F1ow1y
G/FTeGOxrcRQ7vlRnYSoMeHbwy6NmYclDtNBU9q/BFLttkuFSXazjo/tSsS+W2mYLfmEmvnW0c67
x1zVFwludTc3ujnKViIE21O3UUM/bgvK400Q+H9LKpdpzKeoC6gIpw8/BiwyZ6t11QsdoIzRgdoF
d2XjeF8GUdSbMfKdmxXkvGb+pHjq7pK1UKHvUU1MuWtcwbB+G7VzcaZgDG2BYW4m29wm+NF0tXSH
zin/zoa4JYRbAdOZO1WhK9eei5GW5Y1dx3LkKoy9qb3H+M6WeWhCe2p/p127n5wMP1CD2uxzDG9b
siRjT9Q3qLrrSp4GKAHLXwasbiVhc1FVrBDSIJlj/dt1k5o4me63Zs8YQg/aPi2ufXVNWZ76atpX
LY6XpijiCJLizjTmV+Xic8uGdZ/k6xszJC7DupHnpeROneX0pkTqn5Gpp2hs1oOrnaPqSPt1XLxn
xxkpAvzp6rtMcujV1shxGAMxkxJp612sgCiLKsq3GXpYNJbfR0uY96kqzkUlQsL0hKe0A4WVZHvf
VDoUoieWMptsqhCNv89KvExrjHlG2Fz2SVUv2IfWPCLbOL5hdQSA60xPuiG0XY0RNkODXf2bVRKF
MCyc4l7JTbL2jH/JltEuz2hntQmiR566mFy9TpxtEmsv9OaVnTojZZqZU4fMMioJRmzq2sVwxEEE
nbpi5G4aYWlV/hGH2WZu5vEA4OaWBAMhJaGTMImLCjSa+ShKayK4aXHM0iS6iogCGzqIVXYJXr7V
+Us0/c8o/XfW2yKzifr3QJqqsSYqCEl4ZWFcGZDohUWJSI9pa186xntnp59JMjW7fkbnMpx0q8oG
QZ6cMzbaHC2jNkKS2dNeOjfZ4fvzJT6AwEUpku8t+K4LFZDYNSP6jDG19cZGhjtbfkvVlO4LVS4/
grbfTcoPi8XWbwkwsbju2+3kVX8db81OUtDyUDEINP/+aBiItTzB3T4T/rs7dUsUnOzAkW+twZcj
G+Zz7jNENddbL++/FDB7vrBxPzMr25rWDI57hfkv7U/TV59Gnv1IkYuwJ44vNITN3tWmPpUxcmTB
uDJw84ORpq+Yt7ptO3uYP123PMnZxVXRGofJ/q0dFqSO63KYqOC3S2ZshtGpj90yHFj73B4YLFXn
StaPrPUQRpfmhWnF3mGzkNcEZTSQD9k4wdTv3HX8mde2tyND0GwCZfXbhn7+4CzZlpgbIUBYQK3t
+HtsSGsYZ25U1vmuG4tqV/lEwNyCVRkW7lLL7dXBYAF75rEvmVRrftC+xf+ssw/MvsF7y94UR9bN
vpt0spk8YW81s8F9EOcE4nKOgIxSrhtcdSnsDxh59kaP9U+8IskLNez3aQ2SV1ydctM9fWZThf94
RsxyIRu719R4+kK9PoisUpwMWLAb2yUM4Wb91bUlGbZgcfGZ+o9hNJ5nXNWGRmDuWLE+bHWyEiLE
0YEV4GVxSx1qS+rI1IQqeyYjm3RNuy2+8oqioivOsZIfvSG3mJ4xnMIEQP4ln9fbMfkbjW6aqi2y
PNM7Y/2qUV4+bRoNDsgjjkcZUSxWh27WdmjMNRV147GFgPAD+rLDlB3Gz4c7zV+zM89XndZjVP9t
VRkFzwGxbPz8hhbtbRbDLvZmL9hztvb9fl3T5ZjVXvMQDuU/SII+8ugij6ln3VWb4c1uh+2KCedA
mVmf+Zy2LTVj5zHD1FPshER3sIKK957h5F4n1TuWvVeMVi+UYhtF2R7qXvdhrNk9Vv6WMzG82W5q
aqDyl4Hth0xov2PckG9qy/mEY8VFR9ibuIugdDNJkPT9oSrWWzDjaJxrhEUqlZ8tw148jv73Ohdp
5GckL+xuYJWyvqdz0xzLpH503NiHMXgkSTFfJogZB1Lhd8dhTOPa5gXjKmSWkWZosO1rEHvyiLxM
lB7B4eBa01tSK6bFXVCFk4zNa1EdxtzLrkj0bgR6y8IlmyxHaBVHdyRm5zsuOwACqR8s9NzjdVnv
WcINiGpcajW9rAVODdAjQ7hU8T8lEOCtoUTLZD9ha1EQdmBhjE7/If0b7CeZpdB/rCN3KiC7ivsj
KWTk1ca4V2M6UuOTlcy86tU7MvFor06/nnvflqeJj0npnLX0cAE5Dw6Nq18o1lHkQEl7QdS0pFY/
wyTezXqleCvNk+HEyO9GWLQJluy8DrZG4VlnAcuC8HzBD2Bavix44PBVz/VaeAiz8DqMNGoX6By2
1TwI1g5RVnoQgzoMSgTyrpOW5D48Y9qVkiVZqpb1c02hG3VqPDULR7jfzNQhZexddc+lXuYwHxYu
hFkU5I2LjZa/0Wl/2Ynt8mvPTxQJiSDtxC1T3P+2NkveP7IXq3tpvWdJXkpFWZBhHxJztDYWPo4K
L3/qvdYqSHeFTJ+BVvU2+fJTy2RigoLYqUtH71gtfYC0y2Fvk09WBNQCEfMznGRkqcxlNEy1n2dy
W7IOlnirtzPFQuL0qUr3VUOJ6PX5flBrdzMJjN5KWf+z5nTcp5I3q4VuEkIGvsLwby9FH5uvUlgH
J59+cxny2crin34MsWQxUUrSYkbBYqYvt71omc4//yY55tfAIIrAMuI90DPjqKuAj1Pv/5rcp87Y
49zve5pSIjG9wVAh0PvZ6C9VVaKAdcA09EIXt37rvOQrmea/zljg5rbTnZhbxmlWHYQ2jck5M5b3
dQWfNUzFde4W8gvD82/iNIMrIy/atvX2edMC1nU+iJ2W2zzepFqr+9D2xzVxxwPXmAw9pdB052In
s3g4am29uDp0ltzaO4Mm5DJuGRCzMnxiEh7I/JFKv9+nwnpdXZXuGx9UiQrkn7JrTMKU6XdWYgDC
LEsQt2Tr2eyE/JOZm9aQLZeGxztc9G95kCgsVbxbrbFGWW5fepWeF3TVsGjiGScAtvCiWoaNN6u/
8bJYT8E6i7oqOMx4sSkTU4okjEgOqZaCw3yz2AXTFMOkzavlemyykmFHW4ctibKwqj1vN66A+Kym
hfRrNe8qJhPftPSSCaG24yhsdAzLIbCzHvLeZOjCw7AfCTu8p8494VpQ5NhOExrfiXZj1yIAnj2J
9y4zE4oSwUOdBV7kWe1XyluzyVP3VfboT06R3TxPyf1oxtPejNWDSu5edZLMqMUUvkySh9uO59or
xis84+7e92mE9Ubu2R7GqCAuxs+eHEEaahLwTlrvnAabIcL9D4vJy0ajn5wJvvJL2SUPpuSjrhSP
riXfRGWzIobxR+JIti009sPjRExocDZyWPpoEn/8io3Jfq+NTU/xyu3eRfOSHaeBlTkTukpsC4Ap
KwObfBTfErfJ3yiIX2RM7zSL+shaKFwWaZ8+9t5icC0XMGiy0aYh9fc9pMSTseCY8Otp57a/xyVI
NnnvX2d0761Tqpyatn9fLOA4+eizsNQGbCJxODHuyTeYuOZorrJ7PjGZFBbeHXZs2Lgqsj9JM8Yb
D0AzF9i+rtvx0mLRwo+6rYerU6z+lghBQQAFdxO9OOpGYTcRCrfQwR+ZLv1psOQnmCLnMrnpPkDJ
9hIP1wFHVYYKu5W930SjEbRb7PQcXFW5n2X/YXuAvfVqvhps0dyXjK4SLsac2CRiDPl6X+GMwKXm
XgdaLggHLCDyVoUVZPV/I78i9eX3nCzIp0Mpuqmsc65KNpwM7RuRj4iErX1YyFwrsspqHb8bceec
XWYzJAQFYd7sONjD+8Iwcd+jnFQzIGnfzHaLQwoQzuYhcR3z7voWof1y/eWJeFc0PpaYfuB4IQ0/
EJoMoGPTalsbtYJwSVZ1spICBlpZZxxQam+79ETrUkRlXJKbBfHC3K/4yFXggY7s+01LyetVaEai
wr7qlbkTAa4pwnyy0205LfO5nduCOT6hH2KvOA+eL03AbozBFFkEqLwL44Yfi5nDCgsKLzmbRXCZ
czWTolyS8zQ1w2FO9H5oJWwuP2azGSzOti+ZLcZMuxzdfPGl+s9H3xq1f4jbIvTzyTkbHvdrUlvf
Bm6uXSZt8zwVxj+vscedFEga+Mz+EfSqz6Q0m7N+vvh1uVueDpFG1d5xbPb/e8JXC5cNcomBdFHF
Kt5lTSvOFsmXXuj8ODn4euO1/LMAJojmTl0X8Scza6bjxNdHDCDn/70sc/bi+xr+P0PqYzCUhB0Z
JVRz/ZlDS6X+c9WZIYM6jzK1wkXGC4YBB5eCyv419mJGY7wgati2FxVOHxmTt2ISe16cTnsyE1yd
I3GusPaA+axiLjbF2IRplndh3XGueAwfB7IVrNiJxyiGnq4xFx1Fn5xaPlvR2KawYipvunCIPQCc
EUrxcFO03eyEvqCCSuwKvXKJfwxu/WcSCB8pLCUwG6bYdKylN/Jkp/TwZmYawcFBci6zgYbZZ+UX
jhx4K5iIGy8nBlnh/6RoZBHUP0iHv1ttwwPyrFdBkxNWZnNq0wUwfYMXRrdffP3ltmaJwnHM1g93
AVs1MLbf1k/SkyOhM1glFjoFNMxYUnX1Bqu5TQwF0SNIrtbsh++Jgt3nFUl5V9lj86utzTATxk+v
9Ny/mY+RPVFmGPeFR3SSv8i3EhkCPXvrOj2/5g43uP0mBFXZ0ltEs9O+28hGlr8BIRHn2i7mPP+1
ivo2qh9BPd7RWpGXbXs6OMwydoD5s51dlt8YC7DmvROvhlH4m4pVWN8clV7bAgRjM5rGZenE843T
I9g4gzUlHqnkrqjYqVtkp7VdXw0z6W62Xd1XRtKPduu1XnMyF0T6pjWIh6blhB6aF3iaSPK4ZuGG
yP/rRiXuhK9TqOtEM8T3QyJL1fa+q2ghCiYkVpyGvSvkVQzPyVmVAAzEMHVWAVWOngj79PjLaxH8
dAf5CPpUHrEMXCwo+wdG2PtE2Hnol6QtIWNX8NkwAkvRT7sq9YsomVvk6CTJw8zvymsSZy8dUBNw
c2V9MnpmAjqu5202dSm4hykIoZ0UBxhnJQYEQzFUoKFCGP45W5N1NlT7aAI7fnNSPpy4O5G27Vs7
GOnRh1+05e0TDkLfitwOXk6Tj13UzVdZ9uouwfKaungasNLf2zz43gYtvgYITxyXYmIB5Zzvnqvg
I6HumSqmm+nmX35ay490MtLbWAH8DIyNPZf2Z1zUVsgbv7WGgQB6pYNLLG3sE2Iuqa3XJUK1xyoL
oDhCogz2fMFeOBF+Jejrm1wcDC2bDP6dthhDaMlv6RLXCMfFcQ9QVJi0CKfejn1mYsP200vnTKz7
nYpyD64gXGUXb9isVb94+XdfvuFjnentPzpzufe+mA4jYm439erse55xckJ0jCS0G1KJbp9c2ni1
mHggvIskCQ0TmcBOemxJMwaywK1IvJXxiXymYEi2LNuEs/OEir9uqbV4AAGKnujjGXS19rVhWzcb
H1ojdIf8mx2Lds8jIi9dmnsXZ3zrHER5+Dfw9Lb9qGnAks7HhNGzP1z77FKS+XwpZ+pq4rmnwhPN
JXu+LIu3TzuXQcRqk3mzUVf5hFwCa/5YeXiONWRlAoz1EsZjAYYgbeXed/m6S8O59HmtTynvylWL
z7HKq2PpdN9iK7Mg1Xhk90tjfrQdx7HGM36qKEMx20xcx0i7dFjOttIe+W+wH9sa3MfOHdqFXMw6
bHDlK2tMb+ngh3lTqNe1MaebhQ1DWdC6faqoaC1EZIjUuAUB2fU0t17zGUDQaM/3/1685z9N3nEG
QBv1nM88kxSq+AODXV/jB05mb9x7g/dZdmq6u4sDM3eExo+XyWq7lKAwbuh0bEsGWtTFM2flhtxs
8gXn44jLNMbi58c7sn72pbW6aPQrHv5mtX8FOg7teCwjfA4nZvvPI6YudnPtZTvgUHdvmIgwZ8dR
yU3BiOeHjWMda940Rquga9FEQ8/4lR5kQtShcsBEOMqvTz0jskgFH4Vvpu9Qcq7ssuMD0sgf3lRU
SKYKDX1Kk3BmpH12UugSAmO+AOC+tSw6sB42HqogIMYRX6smhVnxdQIjLOxbXHbLoymC5xT/vLgI
+jRFKmR2mT8oc9geV8qnfzJYI4JiH3HVpbcJ+ReTxfiGnqNCq6slVkRnD+Kk+zBTHAHpBC/Vxat9
I8qzx+7dXDGS7Aamfnr9VnSZvinfLz/QSDvmi726ZGtTfSSOrmmhSgoqxz1aRT8jz8YfltEjDZAk
YvjPYZt2T3ROX4dJI51zv+hpw9E5Rq7dOTtwkxMkIGt9H/iVTAanmVFx6NFshY6J0TK2VuTpLv0U
/vSpAV2+dV75e53wbLW6Ku6pCL6X9Gww7KZXIGQAD5fEJWa7SaQcfnCwtqG9DvAxpqzZO4TCyfsg
xbJ5FVqCtl+F4bCJcXENoKD+C5gga1vG1rLrRyO7JR2Bb6r5NmGKts6MlXyuoj1XETuGALpfZREz
Q2Ealgru1i7X27xGjh0SfBJ6OWum5KFtko/ozYFolZtMPzwEXoiG1VmMvXUphqaLYgxGkejbMYQu
xVExxE2oVGIdtjl3zmttZO5rgt9xB7OZKsQyNmm5mleFx+65t6U7crZhhhn99EhyA59CkuxrT5Di
GWFn1x3oFmSKlcaScQkIjW1sYivulOvuxt4vr8oFT0xcOU/UTyYUK0/WJFgaM6pTaZfrrlojt6nx
nFg5U6dV/64SzFLFOr+7tfL2oG1581I7rFfZvHOfnjVv2qFJhd9skqxFLuYxbADCRTQnw+O/F+HA
dU1XTATG3BcbI2OJDQB5+5zYDT+amQy0D08DbJKjvtc6FyD0PiGXeke/mT50VvTXPmv3I7s7Tomg
Eu8FwCVvaZK7ivuvUg3GacUKcQVjTyY9KF7L5wsOrNC0rPyroQhduSt52sZfSGPxCVo0xiO6JxYd
yFs1iE8indTPYjkq8OrgmnIRqRzVvrZano65se51s8KKmA79rJpbjcC8rYPGOa6BIgKy+FQuc/ox
OdgEgIZ+FvlcHvvZLw8Kf+aLkTdEiDqiJcUcnAMnsT7b/J4EvXlYR3wvQsW3VU7FPSa29zKVy0QH
I1jvN+MYHFpT7Z0YWnUu52/u1L/xh2GVUm+pCXRxsevQx0kHBMqBaJe4HF8gvgTCAG2acUvjeHzR
eh1fmvp7TWNykDbZMhwRy2mQyT/qUBUVhin2RUnuqUs9tlMGTEbUHPuXslDGOWPSdgGce63i5Ulf
9ZOXUczJS+LbuJjWYbpPgSLat/oYb6AsjtfBfnFrVpEmuJdNjnnMFoBBEH/6KDe896ZOXZ6KTUzf
ctK2bnaT1RJSYQD3+O8ld2hjNP3qRi7TaSlcdozoLH8xah0tzcAEuW1jMlUt1IMp8V/igkcqjpuL
46JpBSYYhZjS+2aOpvOp4ynKmik7AXLkBz+YJfbZcZ+4+fLAYIbOSAjyXDEyUmlnRkxw5UE6Vrnp
n7NAL65eGgsSKH8MSSzbtM4tGMpQuHwzHXZAUAYz90bc1OcGmYyJqnDDyvGsa1Xv8s6/yWflzeqi
/UAX8dNVxblZypX6UqB8rIwYsXZuS5Jdn2WPRagGxPCsi6hSAaFV1hzx5FrHIvEkZs7gh5knzn20
B4nFlWmskRvjgTmFCV8wYRUwMNqz166fdqGNa7Z0zsbXR4XR4bZO9nJbLP9nvwj7ZCGUH/MFE9m0
8uCWNRFVZbBRhGn0eK9Wx0dXMMTeVFN5TWPzyya9SPYvl5wu7JwCj+i1jXu288V/kAqAvzzWkarZ
IFFgzcD5b1rHnE72PAomdb2CPSh7pfcaHgbHavXVmt7VMld976fWO2aEMjd6ad1dK0EAAiwMgDiR
FkyH5tw1tNIjgC2Uy/lPDLQHsBurgcyWbCoS4DcFKRrZJcEiGvrVwvbQYtnNa0yPa1e0VjVh1lXX
6d4pkm+EV/kODXG1K5d5YLmujz7N123s2OaXWuID+tr4syxgCyx+GzV4DHnQJU9DrNkVFLa1wTCQ
ZfGzjdE7W3p+UbvfZJ0dggWIRz+9j2Ow3CzoKI9F+x96qdDE23KOWCTnnmTuTNiHg/bodGCFWEgk
r7ju+JsA3O/d3nVAN83pQRWmSaDryfJbzP51rvlikYJ/Y0J4sykDN/Oa1rQatR/VKGGOrancpqG/
WHnXHhU71bbxondObTH3qspH09wynf+bEgPgaiGvjqUhe2b2xwTQPOr0zz5BXraq9kbG1b+NcVaT
XIv7vfP09grSVh73DwNFCN6DI5MIJU9sgEQBjAuIzEKKGL78CgpYSc98tw1t3i3fAZLoT98CdOJf
CYHaTSuN5s32+/yY6unp46g+bcbDm5pY2923zMidXQyjBaSz3Brk/Wk9qQC/vg1T/k9De7g0gwY0
998/Dr6RsmCpZpxFXYK9oNixc2k4KYIs1+T50tv6xXWxfWin68PEH6+1v5q3dLHZx7Q87QrjluZx
fbVyN7tiiCZdacBbXTr/pbNReB0YX9vZ5XfKagnYlDJ8BCjU4TIRXcqDSwtoEoTqj8yESOeNHft2
S6ChcWMQFG7Nt7IT1raXefDy30sykpjrtrJU9Xd3tOrdVDrxkVPDeBHp3OF4y4xfA1weAWGoMhhG
T411pB3xX8oghndD3EpW0vohytHhgdPOoUzj95G9m5c0jV9bf33PLSd+s8yaLXPGPOPMAc3k9Xp4
GWdc1T73rBt3j5EMe0IK4UjSBi8Ghh6wNFAC+B6nkq2hcZZ/oGOLSLpZt2lj3r5mNZ3rQEO5GYb4
kVekTJDKdJgHLttD4mSXg7K9m13nvDjDx5wCP92URvwl04CnOFHZh1ZcbFYmIFP5TrXpbDO/YESE
ceRa34tAPxbHyF6LsctfE6P4qnLX2SPJ3e2yBhz8jZlkT6IGVI2PjfWdZxOELr6FXQudnQZ6tD40
h+OBg8R9l7Qjz2N0l9gdM4bWqj7q/mVUbEeDy3itXVOH0kaEXISZfqegO2Il1m8p1vmdVxT9zdbu
z86LjWtZjfNdzkyKRDBKqBpPCQzCaKjNLv4ygjvhjzcJR8c1See6Vj/e1qw1PnGU4vhDi0YOYsPg
XDVwBFeOZG4LFbtE3tNVfWb0QEVqIEUWZXu0+qa8qRn1r2zajWEC8ojRtuvKKs9mX0N1rEf45TaC
T/bq+7ueEMyPACtWa4u/wer5F76JC6pHcW2EwSyXl41txebNDDz3JlsXf6jT4kCnCRMyq98aFJqh
ncyD1QEjJhTB2lND2kfsEMMOh0Dw+O/FHEtYlMWRyLJDJvHSm2gS2kxTciQY4wAxw7b1SYUJHCi0
tuWN3UKHcbHLq0u+dzd1uTyYavlc8Obse7dIopaulEKV87wB1XgkU/YgY37QjedcWQXjXleHYZmy
6MdE6QR70aPt5PykolEP6rR47DsLVLB3eRZPhQEmktNwl8XiQ9NTHY3RKt8b39t7zQhfbmJQ3LB4
8tQ5NlZQ+ylsVv0tyFdA63rcA0ECCGwt67aNew8Uwb91FO7RFjhQpsYkVSEtS4RewArGfpJtxLJt
gnytx9yJankfJ5W7XVu4Bcss518t4J+WaZXdww30PVseSmfCvZLIE86bgTUTJQGommmi69+Tbrqz
UqI/MgWqXx0v33OGQhhVdnNfAmvZVIgvLLnE3tgkVvo+JuVZ49fcMjpKd6TsrYtdOJAv+WzRyRJo
dJ3hbaldzXCz1lQHo3/rctG+1lK+uZVOH5m5fIIZlPeqBZDU+QxSqqd0GZtMyDu3Ll/7rPy94ATm
DnGyQ6dHVGg8J3hFupvRtkDjMvvQ2E1+QzUAH+muqBakXUw5De/D4KRRqsw0TC2jPZcwq89dhgLA
IGdvQHg8gVcyTvL50gYNldwzIo4l/LJCZ7/EiJODsuTJjPH5jN5z4WVu3NxhjG/8N1aNgKhVbKAo
Yt++rV7eHgK8pr01D+f/XgR94RkWjj6ZDQ93XqsdOaWCCwebUcNk4jozM7pOYAZJpqB8tv4gKbfX
+uDWODCKSg+vQ9YTkJ5KwMprbBYML8GVQJe7uQwkiZgO71avngtQ7eaZmRreSzzR+I8WhvgiiJLR
iRlSs+AsZDTY7urVtxHHXWj41vJg2WgfzSk3hqi95dxJXO1u672trLO6ZGL6ZHlAty9SPlqVcD/A
EdUXT3X//2I9/7Uz9GFtNYuuSo/L47/Qo5GiL/pVde8Z/4NL2Jb94n8Fvt7XzWOEboWKwEVSN803
0xWHuMGT2zH0Q/UJtgTzmGwa8NOCJPlTuE690cxVvec21LhEG0IxQUQOyFp70BVTDCCK73VxxLZf
cJEIyC6qG12OCJCUcHO+DZZ1oK/Zznn8j9Xbejv0VR7SnEf//RZUKsyZbfk3/2yB1Vd22jLDaTQX
yCugLn012JjwDNpM4BldYF7PQOvcvGdTCa+fYHdi+YCoQaHVGncGSfONX2GTXSx5iBN/1xrx76cf
zcnzS1XGP/w6uctnTMeYAdU65C9rGXxji21EeJL80rJ0YBHWH5q9MQuW8KNCMUKuLaIi5XED6w2E
jQ/NTSEVVFxWeFO2/ZB+JwR4/z/qzmy7cSS7or/iH0AvAIHxlfMkipQoidILliiJAALzPHy9N9Qe
qrrt8rLf/FJZmamUSBCIuHHvOfsIvXinkqbQ8akki2Vdmxs9tD7awn1pSuuBxt6u6vKFpH9LLbge
SrpYqq3dA6d+xlj1TpgKxyZrwj0oF8/On3pV33gtgTcaiMt1rCHK7jRz2TJNQk76YrNEsLZimBev
hqc9QNy90K+lhWh/O4XXb30TVHOedJz18xCfJPLDpZHCw1LbFKW+8dG0Z7uzPkVLL6Qs/HamM/lH
3YaJLYTl1xsHLWpo55hPiRZv62gavNEBcfuD4ge3FoAu4mgchmWabTqaADOz0FGpXKuyInMibped
if1a87Y8of7Ms8IvHUSQ0edvQ+72a9MwKKwC+0ULqLx6x38UvvLYdSMJO16O0EH/lHb3HtC75kjE
KsAushsc4y1sGbyjxeAHTN22kp7RKvOGr7R3xNZmhLOwDIIp076i1u/bU0eTesXS/WjFDdLzKFd3
bTRMVDp5rSUudVWG1Idlly0ayQjJZOaK2097iqL8x7WgoFape9JgUTPQpqqJOKrIiWw4qgGAmCU0
Xf/MgZEBFXPXdw0owUL0jTdPR/WVmSi4/wwDdjT6izBu4qkzxy0VJhyhC7OBieAc4h67eltWGaNr
fxmm2kde72yDCtr3iVzp6X4z99Fow6cO0OuACXjYvCl+s1DZHWY5x0FtBFnS2MYpSf2Vq8Xf9How
FVvDXQTVJ6ZBtgP+lPM1YyzgrKPbPsqA4m/6A9VwkHYaSKM8Hiyy3DmctKhd4BH8JGFyNWEi4DrZ
cxfOI9VFKKtTqpUooLLhpY/i54HWQMEwpilIEeBYpYf+mz7QHCpjLMNihq1jGxXZM0CNZ+AKxN90
D52K4AlV5BubOvMLGhLDXW3EAX7Ei2H0W6RaaxN56e+3CHLO2mEaP0nk8wO/FgoTGEzXd8KKdsDE
F47wLyi9L4No77Fur5mWcgIntMRqsGcmUcVoCGpxHmD3r1TyB0KPc11mzHSTTXD89qriiRkLGEOr
CmbpVSuGj3BEOKwL+13XlH1sKHDdu21feO95oQM6SYEhuMlJx1s8g+7xAwzhTa/lOnE0jPvDzaLO
pDTVt0abrCOLAVOi9STY12KBFu4mY/1TabrvPDSeqIY5sRYXh8M8zbSWFVRxNsJsPmKn34syOlYm
IMbYVN67yt66wnfmumnir/HDC44kjlmgYkm8XFW+9sn3a9wfzns/wG2eBO12+vVLt5iWaOkDhA7c
F8gAJ3blpdOpx8K3WTYdQKg8qeAYaNw/Q3+C/GEsbC/ax4r5YmnKt5enH42eHUFG0fbToB1FO+KN
GIKYtzRLLyL4wFCwR0AKB9T49oL2zQiUVZzUeD6ro0+LnSbolgPrFv4051gduF5l9++RRwYWsAIO
vOVm7OSG9ra6CIJBMmWr92bvvhr15HDmoJmVwDBiznUjMeRzYquQMruPPNbfhFXgYjG6dds5j85x
FBgcUpx9s4AneA61ec7EBhdiHyEL4eEy7Phk9uWmGfODQ8U4+/22gdS3qijQals1koc0+x7zc5tk
NmCY4p71w1cWbt1YI/bAxfDs2dVDA+AFphjIY4jFZKvvDOe5Ls1ZoNbFJFu9YzV+pNR58uSgoMNW
38ndklG26pP0CEroCnUDTUKzlM5Awydgrl+uG41I0dDmuKminKX+Trcyr/dJpuC1r9ey8vcjwS2F
KU6KuUuL9MCBC04HDbHgWpbvijcuUPIuVc5k0rIeSQjYeE68LSPnYMTtQjI3zHVm/cOLXrOCuCK7
Vq9K1xwtlTmLtPDy2PGeAVcwd0rowuxnYJ30beawKwEarWemE7+TAnMeE6YDxfiNo46GgSmDJdSf
L2fUX+hS3srMg0c9na3Jup9EjfQJKtwAgEQQN7mnAK36LEqCHn1xcCFhfiZyEBKyXivMZp0BBC7N
28KGvUKWF4IefPNWzobQJDvNSD5lwrJOmtqoqxezNB5oDGQa4cFuAVICHf5TiIyJq5SqygYA0St+
o2EmXedzbDdaKeu5IJFrVjIUh1A/fsolm1c0Czrx/B2p3c7uwZzI4d1XxRHWDGBI5s99x5TQUPF+
9TjmoPrWiBRzjaX8F+IwJyVkncbqJjbrD5GWL2Epb9aAZEGg1Kr08FmR3P5udfds91MdUd6X9oKM
pBfmBic3yR9Lmb3Z4RFyGxl1Eb/GVxIDLq8Ivx5LG/tvZh9rtX7OcY7UpccyKD+CvIX2EOzjEJSb
Fj1F3DJNw+nFqKtnB8/MwsxfzKA7Wag58RReeoKv1aR91A2MrX4tnih7bjpwlaQueLCH51wuShEg
eus/MFCS9lGsi5i8hSQp5yEavLmdllsJMoD0KIcnzH2mZnqhT8b+Ily2H8KgHE99ro0BP5l2qRDa
kDj1ZQbRKUrGNWyaD1dqL7oGEYwOkFVxpHJhJc2E2p6HkWOS2b+Xusm9EXvX7ixd41K45rdAzDUL
W8H6Gq37QnxZ5qMI5Fb46ZfqI8/sqpL8EX/YId7HJJPRIx9S6mTVJUArrP05WUVYvvQfx+yBn9Ff
m7lp/6kG81xt32mTIBB0jG+A4KNfnlmnLmaiPdQmD6KdXprefh299pVWzYc2qLtKGzY5Xe6ZYdGz
zCgUq/BuioSiKojPrZNQsExPUCne/WoWhnQZqUhmYuw/A+Lh3BawTKb758AHbaLyCiPlUWvqj0EB
H6EqxYenHFqBGs3TwfvZYf6YMD6wauWKf7oFGsEVi0OgwTapfv10J9u6sddUouOS8AuDADWh8sUo
/Fyvdaf66AMXd5L7lHO3KGwwo+pjiSjRHKPOaez4TaMh2f2if23EpX7rP7p9dbJKOfFYtrbqvOuJ
Tc/KbS+BsBb6b84gWJ0g0V8ri0tfwhbILRftJg2tCn1FBziHXg+PpK+OS/rDDC0w9IMYkdhIdIbd
1QsNkE/FrD9L0sroyd5GRGRjkd8bhVK7G1GJM/pYI6hktSoJbaHDMgv75C11jS+Zmt9EqD6oLCb9
0B1LjtPcNMqpkIB5Q9JU3Ch/wAA5L9t8jzdkZzTFC7jbm28Wq0biryPFmAIs4wOqKfhNZrOJQbcF
pcBTnLYkZ45PYYx52fLjWTpC8qC1Y4y1z5ehNPWTe1k4WAQFokoOFxU7uZ+kV3IuqEZNPJdEixzi
Nl6XtUbpSziLimV9ThsVeKBG/CN9/6SEbK2K/Gaa6bogxXXGAYRPPCq3nQsdrkCMzSgjn2M3+Ypg
NnWAlQjZw/461Bxparv90ux1UwmKNMW9x8hrJoT1VqgEG1bNj5snPJdSeZSdtghSh0cYxMJMbb4D
FZFIG2afTPsgubjFpsLYlTZYnDTdR7lt2Ti/cKgrGp+81Xxrkw6dPo4CSiR6GlLeBkbuAR+8ehmc
9h7ofF2LOwhChUPAD9z4VAY5cV9cmS629kF88ws0NOO0TEw/uXcbbLXKcxdgF/VG87v27k7L2jQi
8MAvjs2rbExmgFgUfaPbIZC49BFuy6THc50n4lupYrqQcKzRoc1EmV3dbMhQmTG+kqM6k0Zl8I2D
s9cUTwjqey44P6pDm0S3PaphgPNp3zyRH0fP+XTtV2YK73Xm8gzA96IF3s2EEgdINVW86BLOZXg0
IeELXX2M8RQtdN9merNRW4ZVhoNq0FQa+vj8BuWHl8TzIGMc7TgIftAMObq2D2v1pqX+kzeUKOY4
KRRBskVCIGdpoLYTT+qcsSQEVvek5NWrPmWq9b2NpONNKC5ioyXRl89e0aMdTtyDws6E82enZ8Mr
iLpVR1WfSjAPACkNs3kpRn60NrSvNcoP1eyweWi1RcpT8k5C3KpuwTy06TVXMrK9VUPMBq3e4ODm
SdVJpHD1W2Di4kwaDx4a1VRbxx9xYD9Y9k8u+0PjJveiF0/YxK9N016iqDj5Jr5zz12PyqZVkA7B
uX0FOHMqw+QydGhx0hxr38BNMZivKT05r36VeXDUqfB9a40ptfCtk4WuFouPQdMkMX7SERVr1F6Q
lfyoFsRAJ3SOTuPxpOE/xM6SuwwamWziaFV0VL4pMWmK3MsxPOs22sD8KgJuzcyUuDdrMEmw4HWE
WzOc5SHlSq8B458he+V4VI2vEZl6+JUH/6Lw6mvdfQKLBQpZMB31nUWOVhRd9aIZWA4Gp2a23jCs
+w6Bt9iyXak6D2QyIB3OskdyyyE8NDtj2MICRAkOPA+PJjW0/Vo5znuvR894jlAPms3W1q2TIxn6
oCMD+tS5t5BlpzVrNPfwBMD2pZ+2UX+0bccNEx9qu38YO/fY2MNGUzsAaOLMxdxHsGfopNXXKCjI
8KtPfrStxIV27yMlwpfuQsbHkcs+4hmHKL5bI6eRoPowHSjYOXeGW6SzgUFtDDEG7MOj2WSfGWmK
JFFChRLlWiNbk6VADqgm8ZrHwnyoTDJwbIsevF5tARpGdI96D7EgTtxWABT07XBTZi8YTt4IX0kn
B9Pe0PkUqhr2UCKV1WACxzHrMl+0IlwjqHnSU+vBzTEgFN06Lqv5EOGEQSLTqM0bBMpXTzMfZdnN
cJDtGVQc+r7AcedFP0hH1VBbuplDK8PeWmBOQ7RFQ5CfsMR+IB88mFgZq1aScqY+F86wNiY7ktyo
vSBLONt5WrbGGTSLJm4KPzJ0ONTX40GFgQQF4qTrKyfKXnrsmlQoG7sn+gLXOETbA93996hgw6sa
1irnKSQVqWqTvUM1YwsyBxsmRaBFyOzxMFoKMSqwA62d1cOih/tPnBMLVWI+92V/Q9yyN3VMCDWk
djBTw8zJw6PLCjVYpaC7JZCIBERmIEGtp1vYr2HYdXgxVeTu83FaqWAGs+rZl9gO6/kgWAt7K9tl
nXNXEWGxZrM1qRIV96DCjKlM0uHIXQQUsbIE0KRS0Oynm8vQrCUELXhncq7Mf/8069hlLW/vl/hq
ACtcxeDiWauZJua4TpXJWotIEMerFV11tdq6aHIGK/4sXTbSqkjuhDu+0h4CA3DrIucYdenOtMsz
bIR1F1+CeNjoxTRIhhqieTtRyxcuIUFCg3FpbBbxOBDb0FGO9XDt1PhNJM4Twr6DofmvYJ9W0s9I
TiAp3Gewo7TNh+bhPvQKb+5YdA+2AXHemge1rxHyJyiVsxF3H+TkrLJ2GoiVolh4IQrhFqlJSDsk
FFQEQeh8NdnGSmv0EtWThm+MJLhJujwqDar0+o2EUmJ4Sc+ImnGT6YQSJuE7IVsXJ1Fupm78yFQ9
WVlxrvOJWsX8tNLW5I04S+Z0BLTYK0rc9ej09azmpBsEWrJxwgqrebULf1tDZKNGZKrxqTpjdzM0
5ylINUJPzSORt6cy+s4q/xH0E8HNLo/oaBhXpISdj3wBEVMH1aCbFa3vr3ogbvM8XpPcsaBVtcqd
nu2goBGOPYVhenmJPYu1ArYUuGKcP6p8bLrmpcRzxMGuOqVts0wp3Yf6sZPYY/til/jxElpbOB9p
uuITAhSQ128Wymmc40BSeoRjsCUFbYiD1kcA7xJlzXQqoBeinGq1+kYQMh84C1RpvHNTZ2XZ/rM0
hsuSSvcSNdkh9NVVIsi9aJxZ6zhbz3kvm+o1Cphx5j74AsX2XiWcpjxW7/nEwRAJk1GzKZ5dbY95
5T212O+T9GaMLptDFuw64BNIlOA/WyhpAOsX/Sk7QV8h+VE7gxx5Kyv16NbGqYnePSXZ+1W977OM
viHT5lDrz5IdybLYMmuG3cOIjpwT8YtLAz9O+6+IMcrM47siOxF0Y5KnRI6YcNXo3nf5xrJJ4vQo
bVXvza3lQ1t5+4TxugKHf6SBpgvjyw0Usg6CtR7HDzy6lNHiJcSNIE3lMEp5t7uOfuqNocWPWkP6
TabLQQebJdI8EY4i6fQXr6G+HGK2NNBZWNTL/p5t2Nff4M68hRBSh0Zbt1VLq3hYtia9COsJwcwu
1n+qINiaSbl3NXkWTFh7qI6G15/SHl8YpyaTvurcyAEhZRlLX5X192miIpzkq4BXAvKKoioOypVJ
fiKoEPy58CQPQn41iv0iZfbZGOIh6NrpM/gsMIWSOQM2Hl6bpXisb6wkqFfpgcZEA7XtwpYgAX21
vJu28jZiXonzftWDHQJ08Uyj4Qls8jugarVIDnWkvYU+XUtFEVc3OMIdfutK61GvmxdATYRDWyqc
SG9n6421bqyJw+Zw57t9GZ/S8Duv8A0DhxoOoSYlfuJglUaxBzOjwNOuCiJbC0xhQ78mrbp8QQ73
03ho1xUMXYecTPmsyLIPaY/M2H/YD5jyFQYCc8tCgz+23V5hOrSiWK9gFeQhjcMoom435WVsMYDH
HRw0LXhiepCvlOQWNL6ykW3LVNu2OQeBEMqi5NI7XrHphT/PM3SXaqmVR41O+dwHjcmxvy2Dcl2G
YI7ipNGXnthIg9vG1ZAFcMPufv9DGK/+9//TajdeZh7CqVLryh27QbHrfGrOmpcyJ5BknHcJTzsV
Y29jVUJK3hcLQwmUvT79B22Dt6/YC+diiKw5krRmX/ZRu//9P/qbYOr0EVdTTx6iktX2zvgwgNXs
q3zq8Pm6HFYYUz41nWVIdZWV2w8Fngu72PttXuy9OMZI/5+/L6ATLZwAOlCl9SdrME9BCAg8bg9O
Ez12mvemgtpBzj1rGbchPK4gO2ejPRPROqvwPoyyU0hUYqGykGWpEoGVFqEPtu3vTvEPMuzfhZE0
gH/JVB6aAf32WD+aUMzxyaASctFq0bKqybKB9GOKKNrTYMTcbCFajHsxz+LIW6lucYh69c33g0+8
snRiS/W10d1XuwYW5ZrPaLBipENYdXU1fUtAOjJ0xiipu5PWO9AeZHXzAEws3DKMONdZP7mxQyup
blDiRrQEQKbCM3Mi62Yqdj/PkCXOZHHHT6MuCcg8p874rEJJDTU4Tw0clFSbG7WxjTRZLQZpLEGs
E4aomESXkTMnEh5aY1S+kdTduHEqSpdshWak2dRBDryj1WgZtVPZnsNus5k9psI6EhU6p7K7oYF/
hjJ/7QTURehWH1YCUWZoLviuEWh3KtSplI0wdhFIIb41eo5qUkM+z+iR9lG4ZQT4VRXNyakZIYmu
b+bL2nL2KlKEAOwqpJBzYWTMX7DzSiy/kM3f84rndmLXhBWgOl6Sm+q0klL1CVlzgpNoqwv/BoE7
XlgKLdAR/Q/+cm/v9e7CwqS9+v1cNZWwJduJD1qePmfRSFthBzPDgRACo6QOvgOXAKKhVjYFOv1R
ENarcBKFIYrilXgnBFkzYxgOubOomM2UffFGF/1oFAQumTYOee1QsHniK6K2we6JvnIaENrO0vT8
S1+RWqXZ3k41+1fAi8VMVjQJQ/c1raxL3nXvWuy9AGyJl7qSrYOayzc21ICiB/JNN5dGFePpgI6I
4jUfpf/jjFANNVe+FVVqL6weqW1HZTgLGws2FegjRk5bfKt05gL9PRYGFQy06shI5x7sh4VSltdY
5c3lmIab9zgawIDKfZAREo1X9J4pHVmQrbqq9YIiMhlzrHT+Q55hH9FnNjy7Zee6BIzVyoLeZr2w
8x8JB5CTNoaTPOFa0rUPPW1p0DjnsMa2WBThpqE1MldxV2BE9DEf1dTRqvLgBePJSl9kAH5u7Fde
i+AsinOM7FyFBRs8YcPwcdDvtau6JrveiWEMERf/lfvRsiv8PTAkaxcVSw6ub7JrOf6C9UUEFG2R
8V00hEzzLlz1ktlqhGUb9s9Gxhi9DHwemcUwRfWSlaFLubBHMZCabdNSRRW8zYLg4Bhyj+v5uUpg
pENSgA+tcn6zYyZzoc3wFc2QA9AydbN35JuTd99bUKB95W795eQNDcYihfjU7xkJKjCbaP04trGR
erbt8GWB6WQOT1+8ZqI9TQFYuPHCIGXAQyW+sNr3jPqAXgVKhcSld8dVW6srGibEOJguDowqLekF
PChDCgMGUeU78ou5JbTwRTTvWLqrzThV8Mig1rKH8xjE0LboAREv5UU73R2/7EyqK9mnZI0nHJUM
VBntrBqEv3KqE+AcptOSqLSMUmOhoJahaCaHq0E24RKdMkfoRIIdQl6SfQt9hTrBP9LbQ5Jl+8Qm
uBnibh+yoWjGtR6OcmsrwUs1ZsZDLAl5onW2R6DG+plY6wSfybIvCH4wJgZIT5NtOTS/zQsHKKMa
LTR/uClB1L4P2aYk7UnOGMuKzGIPIH9ho0RDP/lWXkm5T+YyNYY99HtSyNP0Y2DEu7ca80vKAkWs
wpmutVFd+5vRzqp5o+s4SR3PX7uCBLgkZlNl1xOLXCUTUA2bmKpbS6d8nPQhl3pCRzRBCDr91iKU
e0He7d8Dov4t6uhPCT7/EZ/0f4hYegi/yqzK7vU/Ziz9KZbp/1MQk0oE0n8fxHQiDKrO/uWJvMM/
xTdN/+rvOUyKZf4NoZfAI6gLk19M69+DmBTL/ptrkA5iCZtpgEoOz38kMWnO3/hS04BDZammYTnk
QcHLnpKYNPtvQIpNzTVtG54/Vtv/VRKT9ufsL9O0yF+yDUsIwqAcnniN2LE/hBulYeu3saxgN9Fy
l0TF0IdbDJmyA+JH6Q6rM3LIU8+fOS0tbVS8VTA88jZB7hjLqvJXwOa2AgCGYVsTTYmgbUP+YJ44
FM1TMgx7fUpsQtw4BlQhOfHzDviBttkNmbXQYJCbSbq07BaUItioAkNOqYLkWTUVIlXVWDPcXBT2
coiyE0G7q0DgUuoSsPXDcqztbWymzFG8WVWUO3dMN75TrfwYD7SJbBQ6kKVHBxTTRA73oMfb+YiB
r2MKPtTNomatt9EXdml2CnT3hF3rFOEoq8cHq3YOfZMQ2CIvJK+ghbK2KUEqaeVxKqtWWrdMDFDX
jjxyhoL7Mu49EmKahqr9zKN9hB+wJyWJdXYeQd6J0lOJGJKqDo/V3R3zTYewAbbA5+8hfSBO3I4x
+kWo00GpuSYCJIjrolu5SvdoPHVBf2yKZJl2gpTGlgjEdkd21PoPd++/PeX/8odcLjFlyf1nKBSG
Y9OigWypLnHPhgbz6M83Q5cbGEw0QDwDhGM+Sp3544itLmrgEQvcODmoarVG/QurB0EBgcnzKn+i
I0PZGi1iEUEZAWbOl8cukU9BvlGKbx3bBVLefsC0UPIPsBbrDCVyxV6khCzXnGT++n1ML/PPb8MR
vH5LgwymG5bGM/fHe3rsAhb/IfUxcBMa7Dsm6VAx6PX0o/ct4DooTiI9nv31D52+6V/9UPvPP7QB
SRc6pHjSscifGuOKlW9GGUajLXEvf/2jtH/+nPBJ64YK7YW1wDCmh/oPD23d4CYOiKWBKFsgh8cR
S8yHq0eEKdEwNbF4kPp9L/KrpSu3v/7Zuvjn92m6AnykyvJDIto/vE8ryNVszBOFFiN2quQQxOou
ypa1SuIS41cevv2Y53MOXkCkzHVEFrtZuBNU9aUkEKtx5WOJSAa8+CXRb1nRHILwHCrlIXH601+/
Vu3P6YPT/UztAeTYIgbUZtrzD9mJFkFibi5DZeFG2aF3JiKYuZZSP4+mcwl66p64fGZRAkdJCkHl
XrUBLEW9r0v3ovbR/3Dp/uuX47ALuJYwdN3+h0sXmiMC3xQwZgGSRxgM2rIivAUETyCovNJdamZK
s/Ji+xFX2yKOk3uVk/npJwezkffWKp7/h+uj2u4/f5owG01HYwPQVNuZ/v4Pd5JIe7LKUZ4umXCv
/OI1N4sjxFFmZ76JHvPFsOQdUfAlM1ejwZmXCNtwHlnm2Q9o+jBYQOvJfZYJUJHG25g/ZDJ6NYS8
I6U55GibmGiWTAtH51I5xjkg3rbE+2pW7sRDiH86KZj0GLtai2+BNC+ab5+diZjIcCMTS00mhyI0
z67mrlz/5ijWsWw+0lZ5VQkhEETn1O147hdJy0scYoE1pLiZolr0QnvQa21lBumxmQzX8E5TJbgn
Mt+6WvEe55hPQs2lpVwichLPmq59m9PuoCvdoqjKqzlmBzj+hC5EyNHG8NnlvUahdUR69PtestI8
N5lNck+Hh8H2XxrrTAPi4EsG99XgLZqm2pepSRCedSTWAPJaDNo6uk8vvQPeP5veWaX5e+CKNEgO
GCvnVmNt1UT/rrD75712NgdrS7zplqyllZ8Vt5GhnYWSw67MdTwktzZDO2AWKf+JvfcOYpPiVjim
4X7NA8/c1rw2p0AqpjFTToZMn5NSsXXK4s3h2DGoTUuQPUSRCA+EdM91ENwURj5eAEmDKzGTkuwl
AtudRVhxV+RtAo4hWZDfQwozD9TQwVDXpYE72P/ONHZMLbqHiOJSFHVG4TizznEu3YiYOzLOTWIi
H8LHxsGTwDVjHdUd9uNxU7f1R+5Gz97oH2yG1RNyxmkGQFQjE3u1azhXI5RV82KEFElbGKhcDwqU
jlcC1Unmi6H+pPGjLxkVwqOnQhhN650eAcOyCIB57zp/f60O/Zg2K9Y1Y/v5AIufxql6SOx33zCB
GQVybkYImIE/8flgufP7hRH4Lzoj8Ul7fLNi+9gjkM+G5CAK+7GK7wnqVFLYSoFgEuawkp0VpJ9D
4T4mkr+J6a4idAbnkzGc4w7WeTQigY0xR88DGylhNl24BKRqch5wXjYtBjeGYilwZ2dpCHCU+vGo
mXzIXYLWzkZSSDcG7YY451Hy+1R03Vdflt98xwl1eXbt6pq7RIHlwr20XUN1MjBAmj7BrCfEwjc/
OoZHgY3AiVfk2emBdgdHYiPi4ut8c5Ih7mBRljG8ATpyeCJa3osighvwD9errm1uYMgIeNfA3PiW
042o1rCBFKud9YAYOV9m3YJoAEhgn7VA7hz6Mfwv5Wfsn31FI70RpPhsWmuhq207P74Nhn9PXBKp
G6d50mzlND1jRRrfndA+Uktv4y65deaknoSsUyMQI7Eclx8PXDFYDrdnvFXUdkVK8GF6jbDreLZB
W/pa+mGgdSy14ceUCOs1+9IG7hFfL2sNtRxLh1rwfRWuRIFQMVW8yb0iiCp2g/pK3cedjMO8c/v3
zMHf9PvVdRa+TE5eP5O8LJa4IL7rwnpQbOfJJLaKMpNG8e9LK734JlrxOKkTYYT3iEsRTTiNTbJ4
c53WFC/hT4GWLOwaBGgVH0dDnAEY3okaO0w1rx7Y298L3sag4ZWy29qAQlRWB8UvYTJ0vPzunPXj
p4APVvugAId8RWTOxWzMdWvaW9WyjwSq3qA1LYZieGG2h9aRkhr99Lb3+MxEgk6AKCkv2YGT0X+X
elVGd9eCFlEykxCtRsvdyVBtyCffTuYc6KuFI4diY/OQa8VJ6t2X6oI5JzaZCQGfxxzh3QGXOJNT
3blMHww8zkMvj9G00+T6lCDhcEWIH8xpCvdjQh1MnlrFC5puYNVEA6dpbCZZvsRFinlR4wNrrOIa
Ir7JA6hdUILumlk9u9hess5E9zO+TruqYLdBCXksFONck6BNL56dR4nzOdoH+kMuoGnEDk7oP1ZY
o+axq52LMFxUUntsPeMYtlwFhgWCPl1ySOvkFhoemWH+fWRPy8tdasu92hTXiffBmNc8SxXQDBMN
hALroUUOFJEb1JQXV48vqUHTS/Km/bJassYy+k+iu9nyHMQj37q0jkGnPaif0/8VqnvJm/YrT+ke
H92KBu9osja1AXOQ4tjUBn5j99izwE7vFN3LJWnM8/RBw9PmZmjqB9nsneCaN/2+NtW9JuuVBjdl
9rtsONZR6PXVp8VM4xqhZJ26R20Q599XqFv+zfW5RIPNP2DydfPosMceO6Oekc6QXxWl05d6y9Ok
H2iWz1sp6rnawZLravFdQOnyrAljnLILDK6xtJlFt3RYsoqpDTASvvUIhxSla+kWSMWZiCrhKpv2
Y4yDVxXTQCq0sw/VuRWaNZ/eaAnlxo1pf3mJckGdn4zMNqe/EH5276X4UF9k7i3gvDzbhn1JiCoZ
m0/IeYDF2IUpt/yuRlGWM+aOne200ZOUdeaOOU5fX9Tm0USansNHSjs8FZa252RGXWE9s6X/aKW3
ZFh57VLjHJ2LEiXR9M/RL7JbmNygsQs6RR6T0CbAjRuVnk0xH6vjdFYdplsvMhDO4XbkXi60J+g/
s8RSWNiRD/sNheDICxHwXKoVKr566RgwD2k8l0sLB9pCrX0caqDu6cdyyJlpuf5h+Hw+HPEXRqc8
mxWngNbv1g5UwcoI6NvDi+3YOpTAWpq6du3Qh0P6jm9TdS6l8hON9l4H7Nbw1b9LP0OdCW9PI/td
wxBBawxVZcsNZYL0ChMiNvOKfEGlO8QmPiDgmduQi9AHxtnN2SYdQnkmRh8NgdLG+CGaa9YpZ4np
IWuYcmIzJtidKxBM5aMT8OJEYhzHqF2kD8KmD4HX8P67Hyk567TiXKAhXkJVvbsOCg4yvwYwTUwL
lKXS62cvX8E7v1KmMpfUuGmmXTfI+VgUPhEvsbad9D+KtVIhCuUh6YfoblviWEN5npUdJHGSnGdm
y70eDdPbLKOvMbV/qgoxxG+dmyW80AThtx3EzLu1BHF4iRNSDRBYSja90qrP+N3uaocIXgd9koN8
sMdsXjQDUDdUzEkY3gn0+ul7bYVHGcPWFLwq1uDo73lJMQAHHsyci2TMduh3cx9VTr/xVP0cR//K
3HntVo6k2fpVBnPPQtAEDXCmL/Ymt5eXUjt1E5CUmfTe8+nPR3XhTHU1qgcNzMW5KZSTTTLiN2t9
iwqhIRMwYMfIQmZfNqCT7D78yMb4I8us/TTBYO3Md+VRkgmDV1nJOQ3a6mEJ2b4XOWR/yJDQThUM
MQ/L8GDJOz3W72OHi61Crhkoh+DO9ZHVO76RDFCxmWkLhhuW+TJ5AIOdk4AakFTa+tGA3mZAemHW
/L8WdMfQdW/GxkmhN/U/nAaCk1MU3ZbNh7GPobXJqmv9ZiZGuMJomjXae94qnvH4YqWr7w1wwbYr
5NXQ+33oUMFmCvwZdiVJnE+TN9coTj468WLjJzRYEwcKLGWaITWEUpqBx+qDMIftaKm22plKPsgm
45ApKXLi2gt0MkGORFDxnhDUGSc87hjwHbrUjl+tF+7ZmZ7s1kMhEKozARPIKONK+BpvbKzr8mxr
+tYuF5iYFVmhOuORjlONwF5kCDpjo6SBXMHvolwfOdggExowVjulRZQtwU+YgRr06cnZYmlWrooE
+DEggNBdz71NyTUpGJ4yZJmNgIZdJqxiAwZKw0I4aOr2dgXfwv8tHrUy48UmlWpjSdyZjXz3PD31
LT1vfV1luD3Rh7VD5eFtVafMLkbfFUMbsLzk30Mc2001SXtGx8QcIVa015Hz7nX83YJcBHA7nm/1
8ruYYJyMAwuoAiDqhcHWTYaSbG49JJ+jevdabjs9WgGTbX4/NPaB7eGtYRKzuf6XhZJBLxHNlbAQ
M0Kt/v6vmYdGW6PBOrIERd3dJTrvFakadJJD9kKl+Qyh9MGseYAzBLB4jrdx3Dw2gwVjkwVTAxNr
dWOcHEK6/N6B1Yws8H2SkhLaZpJH1meMAWCThusdO6gHeApBAVM5MBS/oIvSR5c47e5q2O5PiZdo
SxwV1iV72oxJ9rG2b7gAC1av3Mg1llB/cKkKTRrariGD11F31dBcv7o3ZlAPPMi3/AsWIpwgalp9
PstNKzicsnz4NRLzuB5lUMk2eu9d05S0Qr4EKQ7oP5IPhMY4p6lEEC8gC7621P3D4CIaa6+4dwqi
Vljw8cTUJuZIcXBk8rGWtqjQ91lWnty10WzHu7W5WMcVcx4empHTfOHZXNZjoC+iX8SJ/MJLQafB
DYjFp9yaCgX7GKqt7FjqaUXy4UzpN9OqA3xlth8dqoccx3pb1z/syN2b0UNc5p+xphFqJHZzwlq8
AVLChJYoAQbHWhCxeMQQ8xIv6lN07nNhhNtxKk4kiwCGZAhXCI7E8a2vDIxxUZCw43ZUcii7Gp83
TNXGPBZgENMZOy00EbQtKM6RROf7RcyMCwaPuFrBQRtz0+aINTxvXfDxO+pj2px2re40h/sc9Ilm
+V09vuYRQ0db1I9DPyL1y16YCXM4zq9xlfu1gCVD0hU3CH/SKn/CBUfmx/De6/YBxRphn69crEcj
HZ4GS39lrvA8RSjHTHJMGvPLHtZOUOlVT4rVF1SlliizKVQtQiDI39z2VfVZVDz6TkqRhUnTHUxA
ZAxLN4pXE3zgfaOiD5CU1I1hfu80zgnNma+P65qMC2+uoo845J5Mm/hXYqM9ykjUdur+qerF4esZ
FIqvVejNdbbTj3BWu3ogIjlrqTGMSj2ogVRp72dMwuz/MDn689qAuZphU4jYwualdZx1SvjHuVHO
ZoJYtigAl4MGU4ApcbTndQBQR8NRdR0FubUPSQuIm8MYN5jYYgdo80SPo6FH+J++nX/6fmzBGkNI
IVzBdPLPc6xpLgC36yHXjoNNsdT9fNt10Skemp0WyYAMPXGnLdqd55KOm1Sn8ouAvxxyXjmdOcNy
cu0P8FcbtPpkLPLAupxvZIfaVU0Oz+BblPqJFe1lKx7HVsPkzUGft84qIH1cOzUwORdXJlBx2MgS
7DHXl6Kvd6w77eROt5Gkpq6/tOG+I2SEm4YEo1UMzuv2hunA527SORHXqnhEYBwpUkU68anF8209
N0/CS459KP2O/HFHC48846P33JLnXPAeN6XA4h/6PQEVm3qSp0hjZFHlTGH6Le/gLjEyDuiSZtC+
CJQjhkFsOmgypY2Bt34/OJDNLP7oQyLrV63UaPvSpk+QEWHC2jlq1yKXyUHpMhQaLYf88mtq8eRy
lXLhlfYtuhWcT+79QotHEOPRpPwzC2Y/7BL0dCGLglGZGcNvYHIiE+uWiAAelvhj0BGqAOGJFaJm
oF/cHopsx8pDaZRiXSIdh8wWBIyF8LuSC4AfCLekfArlPp9RPUmL96r2vL03Wz8RURxqqzpWzXyD
6hyb8a05ZVsdDiM97KFk2rWxsSrPenhJE80XyrzpNeP0rx/If9pA2MLQDULm2KhJ23GMf3w9Shge
IIxczbcNxjhDlleUQvbRib6D3XpNKsq09Vj+11+UDeGfp7l8WYdagi+t81qafxowG71ZdOTSaH6x
lhh4nE1A1kF8a0R0Zl8D52ym3oP04NJBb2e+hW5q6FB/xTQ1PZPBdTYJow/jKWXloNxbjeZ4hvLw
dafIsbuuDXmfDK9YkfEQU7t9jShGBgnrW5Abw41uf8xm+pFqrOmYcDa40LD+XAfiVuZ48EFXXD3u
znSg9sqd/ML87FhXtOoI6lW0Wj3M+tov1sM6qcHnzTXGICqs6CXX8Yy5djNrD9qvl1qphutAJ2w3
TIgk1LDFu1tHWtpi364d3vozamzhForqdVDbe/XVKn5A+wuZsXB15CQWoAG8ksn2y1ETF6sAylFf
Z1BTTimJf1XPZVFeGb9f12c7X/E66FLT+MOI62uniYeBz5mVFs+f8zyynLOWk21U15bZL1pFRElM
CtYP/zozwqbeq5jezVkXaRPhjyYA5q+Wm1t4Mzki2aZrXRTm+bwPIxx1XQAQDee+oi4WAnwCbeC2
kdbDHHKzaeKZq48NHKZWTzdIjzPhogpKN62jhPVaerQYItxGzDSKs629anZ3IbfxQRXlCScnJWzS
fIMGS2gOZCQG3h8Nm7wZaFCGI3idiJj8pOvoMiyrqzPQ69oM7EpmqlCQChiXM+NWflDPHSBNfiRe
+xpRkPz9lP/fViH8lb7gH0QIfylVWL+bP2ogfv/u/Pfu/W9fsobwZ7n+QwCQopsfUADMjz/bPuv+
9n/4yH/zP/7Hz6/Pwk3+87/+8xN2YLd+tjAuiz/qCVhj/uEgWL/47x93+57zcaf34j9u3uef//wx
v2sQ0BkYTJ5hw6x3tXQFO/7xZ9v9139q3m/CQQHgeZ7l6obQdU4MclxWoYGj//a1CXZcCY/Z9AQL
z981CI74zTVsThi6ZGQDLNj+HQ2C6fzp2Fo/veW6Bisoe91Am+tq9Q/FRDHVHdtxd/FNWf/QWEj5
SzyaW69JSCBmhtx7iFxaMdGwWC0jSVSBqiMyHvohpnAUCNZNA/odTZx6dtv8TVWwULh7a1O/q9PF
PcQhZSrp53JAEmeQ+BpE1qMKOT7aFfvbi/m8zLd0ybfNEv1KveweQM8bwaIZTGZa+lue92cjnB4T
rTspmf4CZ3CbN6TzyfmJ87jdJFV/IvLhl/LmbJO6FomNWoeIgVmTZeIjY1RGBdB017L+tPboYZ9D
c3p0tRYiZQb1IGak1pf7xbMOFporMns2iEZlIYLQ7B9N5OqbyJIsa/rsUUuMp0l1NygQzD0OdGYc
05IeB8ArQWyKEGCgne3Bfm50V8sROTvyRpCRHZRDhTQ+nKsbNy4rxPRhtoUG5hE11cltlzoMyqmP
cZoGYrLzwHGnq1NZAH4VEyprstHPtzddS9ZAUfFdj1b6EYUwvtEcAYgcmvE1lTBaZFk8jm4ICq3f
k/+zJiXaQALzKN/LIv9W6KM8e2m8NyJ3Oi6jte5+Z7GPzelFTmombkzMF7t5JFBSP7hNubfBgwdy
4VfoRDUzZRqzVcUNY9ylGWmK4jwqQidgR72QDlvtvWRhxCx/cPnKbWUa+JdTVGvZjA/PTQ9Jp7Fy
opM14ejXg/XD4Dfh11P+ZjT9Sl5+0vQFB7Zp4UblL1KlrDTObQdsPvKS2/XyiWJ5mOTwvMB3WxYh
sL54cZBMr1k31yQbRjAREsKtXI2tfNE/xnH8Wc3lpYuQuVQ3Q2i/WoOGHtsNPzEAX7yFzQ8BmmbY
W5vU++bmWA3DH2OZHsxxeDVSEOshnm0WLevmh6niINMSbkgw4IUGpGVJrImF4S8Q/DbDlJ3jNhn9
OQ4fuwl+BFnVDh5MHey3A7QfRzAUTXlw7cWHrEoM3OxH4/wJ3EVuByHuTV0J37Eo6bD2oEok1ieV
EHsHHZPKMAS1OXybS569vDRitHHWTWHlYjdaYIAMrcFm69YwoOcmGCMp0d/Q9ly6BOP7WNtPaJwH
X1thG4k1wocEqLa0gltaT5xDSbi9HYpHrHwsPgF7yDpqDrMA6SDVazmMyHgEMwzWft9Qxl7ixXtO
DB7tOvHmIFT1Q2vz/1TFZy+GO4cDwfBsw9eipt3k8I7Bz7VBlelXzczfkqXGZ9cxD9at8FSxA1PR
O2MCsl68FIjZCGBQuAZ0/dX+HfePYaRRQekSVa8Et2ASj7qoezOmpMv6LtkZHC0W85egMpdLtUrg
x/JhsBDFO8y/zlbiHlzcYSSggI0RMjybacykSs/f+i6kAikCJ0QKbmX3Vh9+IhUCuY1LZCNH90lz
kNXWuVVti4ZRmqz5E4Gzd1/UDKXkauGVdu1thHskaEODNbCA9AurPFDs4BhzRO81BrtdjO2FGLFE
ee8QpG3GGw0DGquieOlyhg7QXDRH3Hd05RuQNS813NPNBJoKVkZ/4T1+rPBXbmWl/SxG64Bp/kVX
OrDSratPckseAp0eCUFeOMVB3vL7KqbmKbacd9KySDoOKUMwsPiVkwdliXeNGQf+58qAcJRgvUsz
Qoqmk858z7cVBSt89DW7wT3lOUIzBBQjyoS5iCk5+Tkas/g5Fe9pozO0Ju4dYxXvmsjesPIKjvv8
uYyKq5Yj/1IYXdBNfY/XzfTXpftvVSd/WVX8saj423PJV8z/pUbyLz/R/4fliWFRNPy1SPJl+fiZ
xm33/g/1ydcH/b0+cczfdBM1jKAC8SgD3P9Xnkj5G+IU2ySCQ+c/ey5d/+/ViSV/Qxmpe/Q7zpo6
KhCu/F6dmM5vaBpNg0RQW2JRsO1/pzoBsbNKIP9b2QVtj0GHYyMlQ0HNl3LX8uUP5YlNaZ/Dbsgh
7o/cptp4SgnZK63JCcwhBSgxMFSPQ4dpv1ubANhQpbPJznYR6QGgfIpDmU7hNhz6foOBja1v3RKS
FXqAFe2ZYwNT6C0zea2AxsGS3H3Ao6xxhsevWRMVhGROp0yQJmk47HNDvX6NpDXtybrgJlBz56PV
IjWFm23fFSR2G8Z7TW+F/yIZWAtngRoNk4VbqZE9F91ncOLZgM68lbH5YDI+KPplhYjSfpuOLoCu
2MTNK7qPPEzVXY4B1k3lhfA7VADFoeu+G7AsYXHHbIrM1mFZXrCN9yblFyZix6xUPz20+qiWvfnc
lWHNNfoZN1P2iKMu3Y8me2RdRtVNL8c3t9PDfRx1/RnZTsjg4WxhVsDkNZziRFhM3pW3KyMXZkMy
ICkj/FqIE6fCdFKrzPNSmF54W5eVeNRkawOlpOYaQlaHwnypaiJZdBsGi1A9jouYdMw2Td1N7pJN
pTfmA3TSc2I55qVpYvXNGRDmY/K2ZRH9XHTnTk5W8qnjCqXnxmyLTOmWqyIhuHA7DZCq4lyog03q
a6AvbrJPyiqClt9uE9cr2ciCHOgEE6W+YBFpNHDUiSAC/1ya7kXkGWLx5sGWjfa0eBUhpZz6ZxPd
ZYPZrSd6SeVGcsNctQ10j4AJezaqi7C6R0/LFBNmVR0TE3Fp10Tn8Q3bSx9kTd75aKJsgBmaizWA
3V1V8Q3Fc3Sv6jp/HtkgnPsOlZMhhvNi19X9OJG3Cz7qrSRwj2yQYaKuNeqg5Zx3+fXgGGo8Vzuk
9Jy4X+fqsbKaZlf3WkY8CkO3qp6fXDP7ZVbThyGyYxK20W2ZxOGh0mhvXXEImzTZD9Ny3wBZxrIu
N7WFZCwNk6e+58dNiCeZRjE+sC2B3IHad0Gjv2PdneEGGPXHrma0PzOZhcw4sN0D7dH2dNFtCQlj
qXsyWUq56cOYTQYjBK1aHpMs1x9blLINsPMdgxfXTyL7xyiJIGlhtdD/FnTh2Tr/bcWevXjD0lPZ
YKnVQY3N90Zo+gkNCfUWKJaKuZphNMYuHx18NWazMWfJozLO4dZwo7s+B3FLsuht2EWrRxzTfdlU
8huboqAPSZ8oivJznuebOP0sxskMuonl6OQNexaRuBa7XTIYw6FP1FHvgfukqfhBNjqaFU4Q/K6Y
eZZ6b86F/roOlZKOIPhQlYQ+OVm6s0sT14EVb2rTPHpgw8/jOsahsM32Mhffym5+NjTyHJNZPsdA
LpHFsVhXBQSVUGZ3Cxk/Z/Ce7ORQk/ZEX4wmw0lM6L4ZKWvvOERZU0qfvMHaYSQaLln6kksPk36Y
nGcSYHY9MDlrb5S1G+g6AQGUTOgHaw9ZOKb7HdGD8cUAqj3aqyBzWeB1ymODhDh13P5tYBdA5mkK
KsD4FEYx+diOsi0w7akO5XVR7eLHL4A5SrR/qGXgNY39KPdjybC7lfSDmDLfzb5ddnrX235pr33V
oNdEYc3vYFKXg2vF8P6WO06Qlt0gJQD1FxD8qLxRZX3TjDNH/FcWSDhsXfzNe5XxtotCdHvDbOYd
mjl/qvtdvm5qPLdjU10t50zgXARvSOaQlbRHHUD7Jk+y5byYiRHQ2TIdafBXwqjc9FI9JeUPoIZ8
WipP1NYUPYZ2Y3t0N9N2HMy3Wc9Zljs/G1sSooMNXJPevO+hwuBjRSGoAKFIu/GnOLOQoIPBLqyV
feYAMSoUpJcFPKGhWU9mK+6sEdv4sGhHYle+eZlH0Jxno20AqmpFDJ+MEgsOwHxYswPerUa95G+w
Ddj+tqZ7WCIrh5xDgI4Wa28hjBHIjfKxKkGBpJVG2E6MWYXX2DlMOWAHYAlqkg4PYUUi2xoiNFdZ
f4xmwiWgJq7MIoA3djjbT552tuxWfTCPJXUm4dhJSJeX9Oiw98c5e5adODsJgZADvx4mplYwmtOx
jhKOak3dhevuylwcFbROjWIMwDub7faHSGEUa6uBmXTft7ar7tH5v5Eqh5VOcAvXekUAWp7fKgNI
ZW7fq87U6cY5rLwI7Av51Z8sAIYr91m/6wZU9oVTLU+E816G0NgT2oetd3LYsYdw+ckJmQhY155o
USaXUE+Zjk3QE2k7elgXkgr+zZzlMzJZ+1pLFvFAjthLafdL353tKaR1cddkZYItlMn2bdURzlIQ
sWhbAXRhXgFUplzWTdcElLtIG5J2jyZ8gmZjfdMMyLCNpkH4QAxE+i4p9BCYuJlMq+I+pvEB5rFr
ZEwEbJydcB9zp+aBriD5YBkaNhhGS9QkY3aaVokVzKdib+ndfW/PpzTNnFPc4pWPM4ePYQm9KKqO
xkyeohdUefuMS+4xjUq4BvzemxDsxjIoOgkNGB151GOCATeZWIJSn59FJ/QHBTzHqXn3tfIt1eLk
3CnjxxSF5JTDj9vGIxqx2RXHRMs/uTtqjISQoDLAHKwNilMPOdS2SbMZBD7Ynq+aJwaJkpqJlS+C
AOdwmKtOukEt7Ethg9IZkV37kuFuPDr6+qPX21nhw4gcbihnfiD7Kj7kKQ/UmEcDztk4vJTFdJkr
NRCwtrZufBtJ3miUeCEwQTM9VTkGciAKJ/D5nwDCVxsYfI0VR972ztYgduQshbFcBqvqL/YbEhGd
TcOwH1OGPXy3D6UD55+kE80Hx18b/WvFH/RuKKfVilvcCE3rg9Fuq2BJyosEwlQ0870+QeloQa42
bkYassr7HWN/LIUOs6JCgMQt4d1hILasU45IK4+AWi+T1E7E2rRnIpMcn/TbA+6BgumB8d4yT99O
yjrCY0y3Rtwj1JoINfuVZZkbuGDIdtG8HAcDlIbqSQCVzUeWNLdgsJ0dv9cfZq5em7FSh6J/MutJ
94liRQhDWlY29OeCiOpt1odeMITxcfYQG0rPO83soBE6ouAkvI9g7HIiFiTHIllFVuzXZN0eAQF9
ukAK20rl9MfUP5HWX9K6vUl1i9ArIGC9hPvIrM1JooNnW9UqtWuDXuKHDfv8GDGyDjpUIUZGLeQR
swSwgLUeRKvn2LnHtZffeA4HmJKr271MMGRHYB6/Pv84q9n3EGho7Fc3tkdWKRHCqPLNoyE64+pG
S8H0zPlOZeOgzkrXC4g4mMbSsSYJoyL6mutilSKXqG/3E+/jxjWyfJuXijsxM5/zd3JYOb47jg1X
EbpUSLFb0rrwXVy3BjGhDxVHzGwyGhWDm961SOgI6+sJKLOhiZHGLS4C3oFvOQBAI71+SWalNjOd
AdB8hjNaChTImvUzsJ+txoKHa61WBDMtIDk/lspttlwQnAwjJ4YzYncESrDxWmCZUVLoHFraNSIW
MRy1b/2U+5CZ/bHIk3ODOcQfwChCaDHTu7puPGaCrN5qE2JJY31iYe3Qt0yEZreQqToZTYe6HPV9
n8rr0GL7L0j83BYY2TfzHPe7UtrjSVANibA2fOUwOojzDK6AM29rQULRmNjVTRL1DEjd4VYwnCEF
79HRBiDPzTRvzaF71NKRCwtaYXVY2mQPDZ2Sw2FQOKXM/nSOd00wo9ESssoovfLbxuqXczwBBE4S
nViFcW+P9dZu3eg0mu5MwiyIRlkR3imW6oHJ193szGCPmuEQj1F749ncPQXUNtJ8crUtrQj+JpYC
wgKz/MBV3T3XunN2OwSFhtaxkzHAWhAo0wa5YHzbFz+MOWFPtP6lGyHbFdPZDZVDiusn2+vpJhFI
/2UxPpfo89FD1ncYmJu7r79rdD3aR3HHUIXMaZwW5V1Y/iijltDFTp/38xR+K8ER0GVi2OMXtKmo
RDbL7Mkd+bloFKTMDm5HoDf7QLmfwBsC80sueUhDSMrJmdffPEMxxg5vTHagt/lLHYG/K62KhE2N
w4ET6LvHhvOuboo7URf1nlb4VpsrY9/h4eaJ6qOg3zqJQaQertajaz+0JuOwlmwTTwCWtCvvbort
A7FQgZzM+qyb2tGdUJ4UtDRwNDzWhF61T12cAYp4LayDy05gFGaSmr/qWNqOhVAPZeX9AIuALTFc
MprlXpwTDY9U7UZbzcapSAj1Pqorg+eyfIjcUvqg6b8rK/O7Hhhu2S/Rto3oONDOxL5cnCucd1Kv
ZmKuDdNPeqcJHATyOZO6gP3uelkP15SwFxIOW8EoOb2tIJFQuidEYLoNGWSqC+r6nehSIgCL/EfS
awT/hJK81x6v8AANTvdS/CoQPpq6GxjCLoeoyPVd2urTtlIoGTRm1/DbYDdrh24q03MzqqOUGjoL
CitqCPAIqdAfwa0Bf8Pn3060wF71DCuvZauB7RC9T6f3IRCMRcf8rtKLmVq/GE6Ge1bKpyxh35Bj
00IwNB+KBTFTQqYm/W57puZDCxCPuMILXnjisDXiGCk/lbNA2yFjdP7M7HDYp7HJap2XOugcJQ8N
aceDVQT1Kg5xh/hJWKwuM73edTqoBAdB5B2ySnSnbX5NqlCec4h6usPi2hoFLcwUnRPb3i1eSkKu
BSmmnp4T0Y+3Cu4WnBwaAMTKBezq1yRL6vXxZ2lZg2i4/YqU61PTuGWo7OzCAcGPVSRcnJazBWsq
Ob+u0OhfVKei1x5DiwZeEseJ+VhYOuiPpX9sYhBUMS7DLfiVeoO08tnFTQ6PjDCSGQqsb3niPcwW
39ap/yu9anZE6p3lOlqNk3Hf2cuEawPAbaRR8Xmxq28EuMObhYh13n4SiDuv6raNMu4TE2CfW3zr
BONzssbI3dAaHgZRvXVz8+q6r2QPgERvo++5fS1bSw9K0rjzii1+CXR/nFj1q3hgVDM8gA9AgQVK
U9rebRO2xZ3mYk0d+bbqXO4BfL4AgDIPXZ81Fz2hyp7yb33IWZuMGhMejgEYhm32VDomoXVh2/hk
33KBdk5IjDJySguP0C71ukdRu9NDccTozgCong5uqrsHjdGxyZirtTNklpWgrsSp05vsu8PQ/iFx
vSBQcHW/UetT5ZCO6VpL9XIdhwpGacnOp8zuCZ+95HYfnz3B8ivT5vuEJUTv6RQKOks0znbmUtF7
w+QkCGH9dr3LXKvLzJ3LqD6v2GjEt2HUSz9dNOjFrvE0m2z0Rvdo9cyyEdrD22ycX+BTtibCuD1D
mp1jDB7jnzQPshriumV8HxNyt9VYMxwwKOwkYcW7xR5GfwpRDGVEHBCx5usddVVUeRdLVBejzu9C
s0r2RUo5wh3iK5dus/MIAnDMytwKz1GP6DJ5BIYQHkI1HwkHOnq2cm4yyPybNqTlqvsgT2bChwzo
DFg72QR4evPkyoaUoBYOjpzqB6pCB7rK6FHVax8xA6lTW88PLpYBpzWH+4R8LunS5K1wa4fpwN0S
DU9xgUmliw/McOqg11S3tybr2DshQzIzv+un4gyjIm0cHRMwLWboXOzFfNLSpb0jaGfelINY1mNx
70C2Q5h6m05uujPmhbuWocEWq+O5j61hm2Uhx+itE3rXPrS1cyjcnUqVC2dIR+q4/p0SNNIz8nan
Hnjhm+IjA0S+/rEs4HXQBauPtHPqrZGAa5ym+ZujumVXTwCQO+I5F6YNnHn2p21TBRHFSo79TNAK
xIiAVnHvWsQqhWH7bfU1jaQN+wBHMJmnvDxkxU4oxFowWfPzsDC20dF8O3DacrXc6REpN0XCrmPx
sj1xauAUR8OfRihKzinqh/6agfPQKuUxKdGnY27oFgnhPO2L1Fm+TecJ6zbDTmIVhRbtnSg/Zhl9
RrRQo2pFb7O0flksFI3MJLBrGVa7GyWZmlYUgSC1cDjWBmvVxbR2DoJgu5ODP4JcCUzqfM5O0QX6
fKcJ9JqIbqq9IJTCmQuJlmN4ya12CjhNcf3JKV47PRJf4Bob8StAqBVw3weOZ9x6BDtuO8rVoHQ3
3MvAPcJpCg7Cefa86IPgy4ksE1mfBXHtVvNETrrapjG32NCWz5bk7I6qDse/QVU3/iA/odlViGc9
CxJgpSHXtpacva55V07G6OuNbgMzxbmpp+ZIiAsG0qE4UWEMu9nTXOS0Cz4qTE4U9u6BPHSusO9G
a4V7Uob1DUKHI0lH0O0NtGplhNki10IImqO5r4iXSyv+8JOE1AYEfJVVfESa8wQ+Lw/6eCl2C9xV
qiGW4m2y7DpJy8qPvkeiubO6/Dx1kB01nXlkFOU7GNojlrqyuygiTTzOzmK2iOuB4RpkqkfjLcf+
VGikWrvWKSpnG3xnW20ce5geehI699WMsSGJGRWGYZ3fsptm+DmEv2wkGQiuw3Q3erhDOYAoPGuL
R7XultPYhu2+lshNU26XMel/Dp1sfXtuuk0hUErJlvFzGrnfWU4v51QUBzLG5U1MbIYnlE19YXyr
Uje+LMo58v9WN/F7gbWudAbzNfKA9JNp6k9J+FktNAkU8NEOCNdjZyDgjGy9AnFcIWOosGrGWij8
FEsUwFCt3GktgyNpWsm2IqwiRgm5iz14wMbyExMMx6dWreogRqeghgvhukFm0n607XDXROpXZZQj
CYqMosJqBQPrY78x60OjdSSjzpGzFWsqlMUccr2DWcEe5XAjab5Y+aIMtqvmrh1ARMiGMTKqiF+G
ND8rak16yf6GmmGE77IK/8uIFyYZUDbjEdOWG0c/AvGefQt4EsjRZHlQK6O3npcgk7hhKGX34+zw
Pbe8YIVNbBCB44dpSG9KwxS3OdwXRzkfnvcypvamgzJjIbgjHxq9fulE19DO2qNZNq9xN20jE53r
EJ4x3eGCzkb9KJuAYLMPzv13YIG8aUjoqtCdcbqZHhkEa07hJlEJ4didB9/TdTDHywdBDFvB6Ney
cLJLs/l+tr0V0z8Nvs0DeUmN9jg3xKYICvyMoJB1BovTMo2I2mLyRA4KOCFY8RtTJ2e6kE77bM7l
iArAelF1nnNGy4trKFa6ow56bcEP1mixv7jjMzCFFwupdMb8vmG7vAsn+0As3rbRsd6GNrpKJ3mb
p+p9qWjlyNqZfKO0qAlankpneojmcjqix4Zkr+J9S3DvNgu72A/Fy1SlAPWT6GzUIfmZ9qMEwHUb
0tDHAj+hbeQGM1tU4wVDDjJht0M2r0FkQJI5iLhtPB4fz+tRSy8/k0pnSDL+aLOq3InlMAzxqy04
I3UtSoKh6MqDmzBRaTTEC4kAlq0oFTBdbkjX0rempjmwxJBsGl73Ad+ib5b5Rp92krBETngu0QnE
Bdt9MgbZ8G2NgoDCrkUpzOiec5nK0jAqhJRi2Tte8bxUsXPM9RmHhUKfH7e5F9gNklsyIYqYW6Rl
MgNLLEV44QFJK+hwVFN0535s3pyhOdVIMXChQDxKSVvDikIAAqSkyY1epAT4E+vEDo0EGGbiVYny
qeXPDZ3zDs7QU55GuwidLwFaF8ViihFz4vhIwZ5MRDcU9w3X6sQ1bnEttHGHJU0zMY2l+dFdsb1e
Ba9JgP/yqAuPOlSAwFRfPnF8F1YJYLakgR4ObkYQYNe4nR+G30vPavwFFBtmJQXyKdyPsXblFfNN
76EsdWtPggRSjmnn0rz4vRIkJmb/l6jzWm4byLboF6EKObwyR4mKtvSCsi0LjdCIjdRfPwv03Dsv
LFGiKIoBOGHvtbOPzNzEoB939tJDDTmhHooUszkkxlRFn1FRjtvApKKb2G12dfaDjQyACxVzaJcj
DT365Ux5gOd4sWnCv+TAwykLf2OkMZ+8ITvmLhLvqTJeAjH+CGeH7I3mU/f4JO3+TDOcX6a2OWVR
8avXAXu4cKzWPkMejNJE+0LFIWUcMQz0OZYQtqGRcrEMHEKGrnON+wB7ItU7iZVJGvnsVhfdu3CR
umA5g+zHS9g75D9ayzCzqDGc9AKmHMx3Zx6dnRkI8oSj5H3ubAiHGMsK09sHMQSV2h+fXSi6KE+6
+qFIXPq6gQbFNVtO8225nTJJfwNbwwpVQ6aVZ581ITcX0bCy6/4WBmlphXg2Tc4rDvkza8d2qv0E
lrOeUxsdiNwMZvVoFQOg/tai6OwyH7dnfgKwRoZQT+5hFFrXZtn4uhmppiKaDvx18g1zXlltkgqu
h/Jo+8XPvsGQYglFUrxbXBujyQ8ssf1zp/23IQS4MLa9zRAx++1i4ZHhZxCF3yUmQozjrgHrHfFJ
aT8OCrtAZR5dzTZ9KP1X35kffXMUO7RRmywmzALVNmITF61SZjNnmqX0OTU5fxGZcwTlpLo3fP/P
lPIPl07zoJhrCJCVdKbeg2EnnAU91sKMFDMvNXaax7GDEY6QPWs/4fcNr4tUrJaSKVVKMFWSLO+f
1qgvhGzdTKPuz6iO7bYk27u2Vj1+KybaQh4iVoKspd5UH1Rb4CQz+GQ2Ga766Zl0E5ONmaWQ0M0L
yQa3DOQrB44njrrHXE16SRCIWSvYvxj7kgpkzp9mMVQ7FRvv7K0IFaxZm5YtS+vg4Ndg/oEMYBcT
ZLXnuYHJP4ay7dcfQQ3fYfL2bjb3K1a4xmnoOmflp6QWlyJRW2wPp7J/tJEb2i55H02kyWaYa2YV
c8Y7vs+2icUYuqm+IkWKfdhCXR99cUTZRQxy7CGZ5tlzN2FnQ1X1oh9D6TqA/vFaM1dmKdA/hwHD
dzxc5dw9FgjwCESrt2UR2GQV70oP6okea2zNpKv7rUn4ZJc9CFwryBL6bjeQodz1YQUx7cNIQk2W
KFl8XmVdjyZijK3lemSyWPkP1CPVSTMxO0oZ/i7vJOqQvFLfFgeP4Igg6L1L4ca/JwvTautEGbg4
IquoVsMIMCpOHUeJF1XC/zcbM2TdDakOBMnkkKLpIR5krxAZrXVIdHsNg2HaomZlU1kSXez+LL0I
AKv91rrxTrWO3rtVtBsTfAUGxp2hO7laPBNS+uYva/4OL1mcL5xthl9uUu+sooMPHep2U0/GT0Yl
FSPUIw1sceij9mZAR6bkEE9ZRx6JQcVubnsZrsu5YtgtAnp+nqGKSBpUqry9s8bcEsmNASqPHp2g
+dFTXsJSuc4idPn3mmATcTTCB55fIjZw0XKCDGarfGavAb2X1a1dMa6NzIisWKme8oAJYzLrelPI
jmqGYiGvsec3BTT9MVfHOIDZy50fSAZ+zfT4x2HCrdNLw4L92pTtC9ELdB6iWDwYdrnJnflgvps+
qdw9z9kqzIeSbGEyrGzXfcTK20ZS7PqBtsptZ2rdlk+C7eMpdOroZIfklkyl7a8ho45Yj4h2BcdY
SLy4jOt70//IWq8+JVl79Y0wZKWGOnFMVE9fmD0biSTOcwK/L5SDimCBcBAZ66xVrNOD3xL61I9D
hFWmOQVj35yzJvgkJsPdg69cGXLZDYdGzDJUzmvmB9+8IZfcj68JZQW1OQsgUNnmzZiNZ/yE9spx
k4umndyMaXpexC2IFl6JuKMqgYSlk2hHaLb3QHhrVUbsSjksZQMxTvTfJBGNExnXzMCVwZioRj7F
pIB42spYdHMOyhJ7eiejZ6zSxwxxbj57bz757exJ0dQ1BDzs+5BS2vSCc0UeFbNlMmPN+AHpAI1W
031IFSwsh3Qju5BE92i8JbV1jWJ2EXKBMLgxJ2MP/uaKQ/A14ISB2Xk+DR7Su6IzID051TqblUd8
eX7rAJdy0MPdbdSsWkZGYmfsuAl3g6RGmJkLdLR55B+8CQrcc+C9ivqvPbS/lSBIpevBbff1RXYW
3s6EVIB0wIjc4WctUXOTUC1xzWhSDFjnLTCOR1GUh9H0FEVDxwjUR5GaQ5yymC85lUt2RFD+TEOW
FDOCEEAcdD28tSvTvhCXg8G/7+gZpbkP8mHfjfXblCFhZJwarXIv/tQ2tzYIDl/jIfSdKT43zoS1
9C+FIK7gBbVl+7BkiJE1+hi1SYhiMfxAuFOdamO4Ni7cnYpvbxtJHNcQcCywJf2O0ZlbPgVY9rAr
Fw2AhPmDkei1TMGtebgE1rU93JxidI9N5G+yKD8zCESBXaMMz+ag5sxXnnzDf/Ra8wbqJVm5XWHv
oP9u8UX6p9rqUk4Ia8hS2Q9rkru08fYIoWh7hg37H/c64QXvW+8oIvg7RRqVu6Yqn0jTvqWFba2S
3lxnqLl40j3k24X2YXqOgo7ATGEud2eBen0lBpvxxnwe5s7Z8Hb5m6OTIgUEZVj7HmXGL1TmaArs
htDDEPnK7PffTdeE66nXr+VAmACs9gJJQFMxIMbyW5MDagTDJ6n2WxHVv6Wi2dQ+0x1vZAtlmgvr
1vkxMCK4FJ3HnkBwBpcrJGQppiELaVkSnEjVXDbySLZ13xLYrD+KKDx4qY/4SmaUB22fQupl8D5d
LebXLuGCiLXqgNhXdIAY8pKSU1zXnBWRnTmA+Z8kDN6sNPllxMMp8YhezHqivPTIZLRjZ8BmhuqF
cJMVzv63smFc5EcovwaFlq5DPi3caqNqxsx+nEebWA4Hz/Ap+VGP4Dxk6Otv84zTQsCsyEYgdoDh
/5PyCXN70x+7mbqMDMBVEk5LcWqUGxDEnwpxfDuWJAs9ukY8XqTZ54d5mN7FNMtz1ps/ujT4MOsO
ktOHkClM2NL6y9vr1UbFa5gowNuG/V1I3VKa3ceAA2qtnOmGrGodeRVbRRX1myCZvq0x/2WqCHU+
L4O2WOplNMYkKHvreFoMuaZjX70qXc2GjRd+trbdiNnWAzJL5Skf5lB+tcN3EsqZrWghdih7H+wG
2x5wIYy+xcHr39OK8U8iNEptclpWglXuJpH2Czbu9B3nN8bIVKbXWmtOdPjQGVuuuLNsR+uvt3C2
B9DopGgWdnqtrBar5oLZNcvBprjKbyrtbyIGFlzZ7mfo27ytu4suNUOM0bPXcBYJtoF9vO7aUO46
JHNTHHenUNh0xEW09xc4rtmLVTpWhOn51t5JSLdvPXnsB22BGOxeSiKp9+7W6lr/BQIct6hYGpgg
RVAl1xNIFoZNZ04MB6shcLYcCf/FOj5Si/0EQjAuekGR+j7y0VzwWa5ZOoV9dFPhJ25+uZV1nG8k
DQnMfdd86BSUsMJvOa7KsVmI6DVAO7W1UXzcAqc7qnDcgd69xiqbcC0ckrr8NgvD3mF8e6N7AjE5
EIlYg12hMj4RA0uLRglKSA17XbQCj8iDzr2soQa0BaukGI0SX5jW0BwbO5qRPeFsZWjJHpl24Byy
SZDsl1ZN1VsrPrTOibX3bXQYzGKncs9zrmBTjABo0Ds26LgqrEv0h5ZeJwUe7gPga7EW3qwOBPAq
P8O7w+cTZLG3bFmE2f8JCfLaqLF4l63Z0pXRk7CUmrazSRnkxt8ROYbrqcnOwB3yLTRza29nS6KM
P5oMqK0vh3R1ZFn0WWPa4ZNeUloo25PEOsd6/p7aswE7+2wgbzJNLc+jqTHMEm/VTtbChciuTo/B
AWEVpvcy/qNrYsacjc2nAAnQ1R7MIxGr7ST3AZag9RiOJEWFwlqlyWg/sM9FBMpeQAzkDS2pdVXV
4RG00OHV4wOFLMqGtFSHglSBPR3PlxvNb/2sOawjjwpl9oFJ0tob4ZsMh+XImba/e4KuFGd4zuzp
Y7Kk/Mwt7qOBKNXJik4o9OsXLLaGwuwTSAFuvmPQoWqNrIYZjOHTi2G8Yt7qsBqseuwuPoR0WzWo
a3wXEEUy/UlrdVAcR0lkVESgp8m1VcGXbyJYwgqYHbwXHagemFdB9lV0SFJfPC/d1zBMw9oNSmYv
aRrxIcoBP8iOAUTxx+7ZtECxOPZGm+7zMQBkEpCWYvZLpVmiXZvzzlwlOR2A7NQ+74olxAbuh+55
Tw39DGBtSL7CPnmj2Nnl/iJWJS0C6nhSn1Bqmktm/VQ38Q69BiN/cTCqeJ/WiD372tqnRTufYyf6
0zYhxBTw9347wvBjZqKqiHymATirlyWPOiQiYJLxy9y4E46VFTtJAtbZP8wLCdw0F1GzhLRWR7z6
fCONWOICyV7ZgUN9isCKnFZCovDN94c0eKpnMJl9WL9HJYzweuPh3uUFpMgxA1lu2gUpYiYfOpXE
TDZBh6w3605R7K47vCgsnMavnjZ1HWdt8TloZyM64vtmUJp0WcwWZvIaDoPnEfSWxMnvCb4197AN
vdx7mIcKk5TrrwMH/1JXvjc95h0nC350mFhRQq4wjLw5EmC7A/+VeAh5MGG+SoEYIDT4m6yZU6N4
TUSqUY9QJlrAuVfU1tt8rD7CCK17pyG9dtG7h3WXamfmY5rNa+RNI/LokGiIMOu38Dsclr19xXHD
xEEr+ossq3QdI3Db52wP6R0YCxWKYsTrv4x7FCsf16PboSkiMMFYRdlL6cPWU6nzgdDwqls/P8Ea
Bwv/WMcob70h/jlYqKMnYVxkMzhH39N0PO4FvhURjC5ndFBODa+ZvmW69567hKM+Y3G0hSjOmb7b
B+IX19iWkOolA8q5aD65RXwesfD9sMq/tfbG7WgykK79+izzsN/qhpiSMf4ORu9mvxYO0/qg/ZvF
vrOqeypsECZvNZyePcRGYAWWeZ75DGx71FtZbOVnlUxPkP3N/axJtQWihQDcsv40Roh7aUxjtpQl
KPKi3sseYJlKr2ZCxteoSra9nfc+cDLmLqtPZq7li+hpV0XYvdlnM+WdUGlB8xs9wW84FQ2LWq3R
fARKf/ilRBpdaCp/SLlFPHeHoTZ+o6z5VWr9BA2qPA/T3yzFqU+sJ9lIy2YdV9AhqiR0ofyn4Rdv
s8t4L0UEmifOw5DkL6JK2fj2tnmKkjp8C2PWG+GAUZOsCFpQIrKb+hk8GBtSdG7blgDHpp5fknLe
Gqbb7K05DzlH+IhEc9rYPv4VFtbVpafdjtUU7lrVfJPSvQtRZ73mi4eJYxlj3PFmxywY7Cld1Lbq
mg/WC6w+QRUa0THm8d4MR5/pokOobtFtJ7d+9ScEL0ZYvWWOHk6YAg/1kDWHBgXEasg0bVUpdn44
a1SyeUcvEsxv+KgSS/716tQnv0n9dmHMMVKZfrF1BL+jO38fmdanIp5bN6o4CSt6pP4rLgRYQDAz
0U/npPcNbniLI+U9hcsFvq1tWmm2FRqldQg9IcQpZc5Ml2xPYLfT3muS6W6ncvJQy7HdsM+3mIcx
QMUk8qN3jEMyE7fmAW8RQQCPxlDxPvZAjuWXgXJmH49A/JSGapmQPhJmRftuMxre+wTQbdFlIE3L
Cbd0JwM/aQM5UxvV3zyUVxQGiGgluzbJioio6Jvju0CIUm/D3O03y81uO3So+SOWrCujsSV9S0wd
5spD1QUhVL0lKNgb3iOO0Ru8PvPFLD2HR6/4H235yxY9KnDqDLxhGMAGzj9lsHjSJla8phHHsEsZ
2k0maiyKtvLQxc3vjEXluaBBnfzuCTBix+cknQ7j1CZXGJqbqUd4EdYYZqQlXnrfuuDDJL0FJUqI
IeTqIV7L+WRZpYTCNsj03AqCuKe+vmVGSQapgmUzlIi0WAKgNBdbnC/vyMqwuZozWkOKCx2m7odj
za8+hnqK1UIecwOJbkI906byrHKy81SJ4Blr0bPsiSlB5VgsZCK0J1zTQj20CF8WGMzKbK2rmNkX
0/y3G8lA5FznCwUAOZJdBF+jAqgTV28A0PS+6YFaic/e6by9oTg26+g35kToAdJEWhK2JD5b3nfX
We9m9Bca6sa2/GorUXPAHGXrNJvyVz8bVxEb5jGx/ZsN5fLg1t5r1bCDz5c55owLdq8Dg8+PKB77
1Fz7rjC3djjGe2oGzr3E9+JHZOLv4zaFhkekwoBq2a9fKjluAseuTwYSnk1iZFez5p/0bI5vha7d
dVumr2nYlrtp4IzbsjAbMQY2Tf1idazjuXWFpzTLHzgEtk7qrqI+Jah4DL6lzD8tAvsouZS/RoLG
vkAQUF73Kbnni9Q5ZBqk4aZCe3Gt9WCliGd/optEiWRR4gfVphnSt8FXX2lGr+I61Xemou7k4Tmv
5Iw5ov4Ya2J783bMtzIGWzSkdEzK1euy2xmuLd5yF+uuD1D+KGP1Ukj3EJPjvDZYq4ILoSVMbJaa
vS75fXQsSYkUjRBPxn3NE4gxjwJto3Cs/kAp+VZoaIq+QGjVUJThBLNWdJtsaWwU8+zRkJqoz8Xu
UBBZdeNVZaPTPqP9++M0sziwoBKPSFAZdqY4osLx1DfBQQbzRx9Y/opw2Je6jIDTK++D2OV1rNgn
h4m/uSWBtoisCDied9Ox7GN8AGbOrDQCatXl86sxOLDccYKsJ5Ohda9+6DblQBWE+1FrLA+5It0s
stmbMSIvDDTned89kxC2mL+iYIVI66SnkDohGd9JGLPPrR8221k5P3EmL3CRPIV32q98TZgdPfyt
pMljQwCXlXPUJWBQ6ni5/Wh6+Y827vlEZKrj2ap/gwJP95MPH8bM0U2QhYLTLuw3Tiq5dfZskQe0
KnxEIi6BfSubLa1KjQYDeQWQst74Sqmd1Ghi4R83a8tjv+MgAmUb98MhC3AvWTb3AuWEzZobGfcz
Opb26nTdH9bW5oI/2zr1peuiv+XsI+C2M6xGLHI+gAANm5TxYme55svUtNeux8pE0gzrwxR96ORp
yIYO7Niu9r8a6vS1X4z2KikxioxfCh3+rfIuOdoBJuZ/81EcQzM+5oxEMTjDXsSw0gq1tnq0JW5V
ede8LF5QZGxqg4KUwWKxc2Q+71Q6FltPghjGfYugSFEzN4T0ZCYqS6vBVwZ6XJU7IDK3O1JNomrI
FZyiODr1AXbELoQfoHV9zqfgB44wNtamGy3qE97kkXg1qghJz4S7oEitF69wAKvEPEYvyNE69yI/
ePUk1oh/G7Ibxls7AhEMI7GJnKMxFMPTOCTu67RYtirWGGiDTp7KyhcEGPJoOfSpUGfki0vGEH2f
DeVI+b9EMMefM0tDzCDMRtgHtjRRm8Ir5mti5lCVprD+VZMJZ7Rz8aUHcmorVO40nvHvXkXtg+kN
t8Bw3WNrjA8zJrsDu7mB5yah0iizdEPfzIqjXyaRGkN+YObeqgjK78nirGsHxhsiz/Axc1nEO2IA
ZDC5az0VcqPJghuGKjoyyPBXfeB1b/4gaTrKdhulI6s2UaJj7usAOWGRsvDPFhZMMx4sB5eHdKga
Gz1u5MQ4nNGH9XwkPgyO59+0ZIqVxw3D09sY9a9pmzBfd/OfqrLNhzH9SpfUhU82CVTRFLpQFatH
RMudVA+ZwOQmBXmWwo8QKc8/wkmhWqnsfSsHSkkJPbzH3kZJ1Ipjl6uHaJwvcZW8qSE6F+fccPB7
c5YOqoowGrN4rLs2QfIC9T/txhXzgw0K+5+ljZe10PvCYHlRDIw/zZF5g/i2pvS5xRm0jUzJKpJp
bS00bisa7wtInmeEZSFgeMat/u/cnr+rcHhnrbPFaPILmAnGwGqAdJQy1qW4DhbJfSGregOJwTjz
NP1md57vB5eJldmGmPUCSv2p/Er7uD0XjfgOauDMVS/3ZiZPNWgpQOoXPiC/whFZn5Nnybpz8md7
jhg6jccBaUNYMa2u++E5rcxoHY35dxi0YB2zznyq6wdwGxiTCAe9Gm+lNzTXWKY/us4PAOf3pN96
GGhIY6RItRvrECl9xkk8InMKKH3HNDwQD4yrLbFPDFXtk4hTVIOcHu2TFvowU0HvdSetUyoHi3LT
+b+vlu/dr4Y8C7uyDN8rHWGX9QRHFYUsiAOF3FVOji6rqO1LxYJ38tQMVZYRFclyNbtxF8WTchi3
6Mn9ASPa2snJ989AcIJzHWTB2WtL/5CX3cFhED9m4alV+I27Bn2dFwuOYsAjsnMYt9mZkZG7S8r4
Layj+GxZ0kB72/XHKg1gMkYZ+TBcOLHM/311vxpq6zU16AlA3pdo0CUrWEqpFU0GV1PFIeX+JYAq
lAsFHgnTdeejb6C1rYx6p0aexklod0slx6C6t9tz3l48azyPjnYOEXSSqwUkO3GzFNMBQaCDcqtL
HTSpWrVG0OxSh0F2RALNKZrpDsAVXO4XwCTzHfYAUkzd6uiJQDKkF/UFd1aNki29oREuDp3hN5cm
Dk7QVhgWarmp8S9i/1bZzEEEfIkl4tzftSjrzhy1gN/ordPne0v63nHsUSRAoPERmZD3kiI/tgN0
wCvHw6vRxRHYMjEaZ2d5Nu/P6/2rIcY6LKwRo9zySt0vxORcIVz0iKWGZRHU8tZLJyAZpsX3yN+d
Ajs54H9aT2MfnZ2k+6wL7BBzf8xKgv1qGSqKjXHTGYZxbMo/IT4I7IOUfIjsmWxn5snEpnCKdmTz
6l1uW082ET9Hv//jZkjKmAr8cdH/7sNmvJLIYGF+gI436ukp6hjI0TIk+JAc7COapJt4iTPus6co
7Y1TD9A31qge8Ya567Ea124pm20+8NbMmCGapKsGI5vMsRF7HP0xkcEl0Lu4QyWqSM2yrdMYU+pH
xdzsRN2OhLONUIqDqeeDAGF2yhk14GjqDgjMm5gcjEETXjNP1tbNlTqYZT6e7C5xN/448pJXHUOZ
uDVpIBb3RDiy8bYTWpKix0XQWbFePn3fATyuLQLud7K2BXBim7jLyqyOCasaL+kj1r7NVaiYaW84
TKd/Xy1XbXkTpqWPoDWak7NcyOWXW1uMMIEA+oU6Vqe61N2JakCY+RnJ7HvqmgkIZVFsA2vB6ktv
SBcoFyQXg/AlyDLbuVOIK/I8QgHnWzz1VFJ2yuE8MHvrSXU4o/wueqii9jVAEnEOEo+eIaLmGdid
hvWlbgf3tZ2qZFEfBqciuCYxbPEiRnfZWQ1rbs9kGrwgwQzGeVWUhS8xmrFGTowC63nHpHgX+cnU
YHMS7/XsvlI0q4Mx5M4L3EBkWFXzZbqMvGuU4hz2GEKJ3nduBLGTASh+6ERP16giJqqY8n4XORg5
qOECtIckhULZtLM1dtpsg6KBd4oTtofMCIyfc/R+NxiHboMl0Z/CPUSHmOlAlT0YD4J+/YPg7+Gg
UdcwAkumHSPB7FDiGDHTcnzPC8vewQF4YKI/bRDuNs9erp/LmEDGWLryBeQu4gDKkH1q28nbPOmf
KrYmoG1NejKyJTKqZcjNIy9ZF8UIQwDaIIsts8cudhVraI7+bnBlEdvupaw4OaGWwrtpcUIYclwF
rN5jGuahRAIOIofjqPfo5cr4QDNMDgh8ml3+pJiHHM18CDes8I4yEITwZJXccnhC9Ml0JpyMx6WU
1AFxjoRUD89kqfL+Ck9+1mxrVf8hTSnmFI3UwGxL99RpfSuB7O6tqvotVKn3vpU2u3gCB5MmZKUo
kSVHMNEBuGXE1AmPYK14zzhR/JA6X4DTX3nSiwsJkQNxsXO15kO4McZm3soE/a4ZZGAiPAFBPLeZ
xNVulT+RHE4SeNYhNO7jTcpbYi2SCGYw0TJr2Yj54JTM7iMPVJA2J2MVpiFjbpyCqC53cQV+Ca0b
JtN5a/u/mZvZT4HtkFsCUqjSPZJQuLknD7LyNUzsnR8Mf7jXLc5RaPy9/Qtm9Saw6vocUHvwwV6A
TRmxKnl1Slme/rto5jA+1WL6DnGcw3MHS8imaNM4/bxyFMV5W1fsh12xw8m2GuLxoUidYTfI0T39
uwiFd0ptFpcpCt9dkP2c2a0fHbRIq2SE4xQ5nzFLirUp8bfX9kFlrnWijQopp0dVHHirn0oLuzcr
CIPlN0o2hW2SAlN4KzupUuT3tjgz8hTnLgz+cPLnXRLXJqs/jsu2x/kUjTsna9oBd2sP3ve/c7ct
GNDWwwRsl6rh7BPxcb5/5f7/VyKJn4Svx30k8w8WhO4u8x3cVsuFMn8ZY+GfWsEcozJnQul9I2BJ
TGSicC6ECyGfy0EAFDV+IW+Efxw5ahcGj45fWOcW1PTFscR8uX81dTG2f96Na3Nkk496jb2rRVUt
56LCOGgi58ZizfRcWvFWWgPWCZtlTpxMvypNQVaLHOtCTQTQ/WKwJ/toFNYhBZGJCgSekpshBhqG
EUq3WEQCE9wTZXXXTDLaQ8RZ7tQ8/vfX3eWO5NAknPmLa0XPc/YQA8TMZOhcmvDADpadmQgv/7to
44EkoeZYzqUAnkY4jwyyfez0T4p83l3thHJRkMWX/12owosv7gQUxmJf6ds/Z1Ods3SOLhOJCvvC
m39HtUYPW8It6SPNMVehqc6jsj/lbgEjQ6PK0vMf/EWryOkMnlH7ypgzPhRTHAIv464SrLpNOYWn
YRiWBF94mEmaX1znuSaG55pzeES9J45iYuMVLv8hm9P0er8aH0hXjvZCTD/9wu3XuEGrfcpwHhkP
C77IKkBJE5aNa7dj6DSJd/q6emM6jXXDxGrsCoVw2XRVf4rIsz4ARnQeLKmq7ZAX/kssK7YgDBON
gCBRrfR75HrZJ7Pqs8tOqyFRKcGu6h6rdgALD41lNVV2+mZOMD6a1nC2fmPMBKakJgFkqXV2GWOO
8K/gpcTRPpOUGsJ17Q0T9/ZSIyNbYafmmIIMEBn6L5mRdUhZX2mr/8qIYUAeGfwpDT7SjVGbj1PT
/YxaCx1Xk2ZPVsfYmff+W0qYMedyuc30zEs6ck7zFrnZ4LmH1p7yx1CFjMy8+oDiSp6d8LkOgs+0
t4cVApWsMz6IlyapxPC+dc0hBOL1H2M5WHfeNL/KCT1yMgFi0zDohob8WFKbzWPeJcg6227eIA2A
5UB9+Go0RUvAhey/HCpVNS/WB1F11yYZPgG1BGxcarQkJi15V4XysbZ6VJ34NAZPIgPWTrAObKTL
RuS8V6iS3vlzOScpOqsgDdz33GFyP/A8bgPwve8mOsOFlR8e7j9FjsFIO/aS6/13zbg6QZIXz/ms
rDeZ3e43ArKS3hxHvzbL/YOuxy9kEilwv0NLJjOqL2IO/t3WsPXGawPzcL9D35E0Gr3lXO6/q137
XKFAeEoz3mj2tL9/d2YhT2y3fr7fgw+aAkdTZqzuV4MmIEcyKXmZl8dP+KvLwYCl8/2nCGGZ4TAd
v9z/XECsmTvGLfbgVr2zkbrfKBtd5+aF1u2/j4FWmOIm+PfDZBDJoVVG+u/xZ1CWNglj4MP9z+kh
RM2DmO5yv6cxEI9+VAkMrDwT/x5f1KRPJAQ/3K9Vipw9ZPG0cMstCN+Wh2y0WOUur4VH2vO2GWdj
f79KHRIQ5xsRaLf8a17g3ZrAtv896aA5inDs3kWYqKcgk2i6uAdQB8NlHtDp3K9OPibr+1Nyv8py
vNpGunP/Pa+2yzI+DQdsg8vvxi3bsrrq/t2/UeLWaZL3WmbOk8Xrcr+NDUPwMjuYge+PX8rMOhQl
Uuq+6hFABJ1zsezC29QIbmjS8q+0RaTIPrp5NjOeJT317/drjhmQf02iSR/23EAMj143BbtKMYYJ
i9J+85vklgIsfTSjxHmD8HJMxFeu0uDx/mPHF0+ybd1/12AMPhHZaD46wrTf2EQ/O4We//2s498a
ddj/uxYM3QtUlu7fLaUOXmzOOf9+1ozTK0YJ+e9aNhdv1iCzfw/AAEHlmVPy72d+3b2n4xw9+BJd
lHSqeicSsY8GZ3rEjJBsGjKEMHBy1WUaD+JF7c1q+mvkqrtlefSEFv9UODVaEx0dtLKNB8tI2dKL
wTy0HtRAtq6KvmOxlpnEu1E4etspaZvHHsf/2U+Mo+kuHBUOQ+u2abtHbVYhHBjjaFvvjAKsxzRe
4oWXwstf2B2Z/xCUbMqVH6cH0WCKBpV2qWT0ZiSs5UMzj5CBNkjGaw+qehzpZ7caKmJr3OUwHR4x
G02P7OPdo1MG797cw/0uc++gZfb7fu1+kY1+tvMa1MKF6UxntyJGVUb0Si6r+qSuzJOReMSijuZD
0gXmg5MN6VWWj3JE5OFgcqX13RI5ZdAQRDh3Rv751EaGUtewXpXvLUuaNFxbd6t96rkPFvLP0Zrt
S1SR6OImfrkfWL5qHLysIjjrikgxCmSAs2p7N90nWU5CjZj9vYMvFKw4V1vtOQ9u+MjWaLyKHPBQ
XiVkBWJQosDBTgGAjUyM3CW0MLf2EdpMOKVNdCCK59NZHoqfEhV7/+p+4fEUSaahR0UVy/ysgsRE
wsiFgOzN/Xlq/SE+CQpHc/kf7t9KFDvf/zB3Xr2RI22W/iuD754f6INcYPZC6TOVypSv0g1RRkVP
Bl3Q/Pp5WLU7rc5tqTB1tUBD6JJhumCY9z3nOY1et2sR8+zSOT2pmXGK2TCFiLtje6F7foaDGgv7
VWljKihHHC3g/QnsHMEmqQ7+JKi1fqHqpj+lIg/WjZ6gYw/vGqo9wGJ5lj/Hws//Sz1Kaw5F+eXP
f5ph/42+lbkdDELa6IeTVaZ324lNrW+HyHQxmZ/MQMfX2k37BGjprm9L+qAJrjTwq7hGMLMjwmXj
ZgY3wxABPhXTps1MbyEK6bCbAXAwyNoj9gdK/q2Wli14efFZUxXEpgldVTTVyEF/fpnNF2wsSKLF
N8VuptvQf4WEpsBg0rp5dX1IFF3HYTeJMGZlPnrvvo6u8zY1lnGkbSV+ibHVopVplBri3sE5crbl
KH1dsIPdtD7aD6JGrQW7Ps4zHtl3KoNUBMcmrIlWx2ectdUXlds30Zhkaz9/gj5xlXcutJfO3wSh
vk/ycE9VhBirsjqI6RbLRkxn2b4JqbfQkRtuyL6prpA8eUzyhLHpRl7s9cgbWUL++98wu4r9X/8M
7W6Y6DQXfnolk2F4+6vm/Pe/vvnzUg2sQfSQ86XQhmGAU62JBPjXb1xc9+cf/LwAay7bqosfv33Y
X/9P0h7X+uvX3j6CyQipD28f7a/L//w/A3lOfXj7Kn4+9M+f/fzy6zlePp+3j6z/fJ/++oufL/PX
Q/785psX/+tx/p/34dfVLn/51xX1mTusDMRAUFlrKBA78GXhBgrDbUc1+/Dmy+CfY72c29SvfR0f
h4oALX/Kv1OK7va10aVYqzC7yco4sBsKOLx6T9ARxX40T64r5EHaozx0csO5BrNSjshKlPm6nUJ5
UPOXcrDKQw4/ntKmWrtyPmJm2o94Pog1eSDWWmE+ByK3DyLt7YOPLdBQHdu00cr2CK7oNbz0EauE
bPIYNoZ5zbnWXzQVtsg+7PAkzj139NMHqEWIUDP/2stEeJjSNDr4UtJ98BNEsLqRrEpfc648x8iI
weBLYQUQXocqW2SoIA5JT2LjyB5o6c7HTb2IsLMUuEKkFz+lQwNxAiX+kazDxxHNydpsYNKOjZ2t
iBak7EWW3thB151lYhQC9pWkVVyMNTpFLWCtrA6BkM+4jJEXD+mw0zyNYo/xNXM0se+Z109TMmzx
1zbr1EkJs9WLRcMiFScKmbzVPpBdvjOHEn1WPmJFjtEqZu2nxgamP8ojEgBri4FxlbbVPRbLFOHi
wUEFekWJL3uKCKqgVLqwJ++bN8XUKGudMDKBKzfiMHf0Y9RTyfxsvTGFPm7aT4WDVqHo9I1pmne2
8Iq5AvdY5UW+cTSavhoZVaLxCDycw1CRvFx7IUjBgH3H4ESbinLVdWe6T5jHmr3Z+d9b2mvsDuae
Tkrzu0qWsoaYYGuWtyito5rP856GNK1S1/TivYQqSV9MVMIYkU4cWyvT7OB4wU7DIJKdEgBTq9FD
mU8VDD8bXQ06ft0CMQH6fNU92FOZrn0K5TNR5Fh3aM5855veq34tcJZ6HID2LQt4Na+TmYnbbZDt
8ZBEVnRuFFIKYfjlLkb+0lf+be8a6X0jkHf32GcCTkZLhSgHV5+1yzAhBn6z0kNH3zbNyIrX9AWm
2textpsV1D30fmrasSu1zuEkKC9PlNUCYlo87z4MCwGU2A8fcXFjZNUWoHeMA7ocCthh+9mev9Xn
co2l/MbOl2yOynhSTwA1fbSxlbvRqY9aPdQdrBzkWwT9ocjq8GxilxR91G1Mdk6el54R2AybouQv
bI2DHDz6qyRy7og2jK5woL4UdUKTC7n9NtbD9V93OBl11EenhEpwMuw1jLihfaKW3T2IkoM1PSWs
XvR9LDmTGFNnRxZKtss69OnuyAcrKdsGLlFzk5kniymJPZZ2DSp7jkA0G4rdBDFnh2MDn/nAnZ82
fod/kaYhHQMryUvuNIJVmsLfkkQEbmUczY03xK95gQUnCKa5uo9/b0xLf5ka8UFz7Ws3Ig2wwRud
+HPWYNbcyw6ni8s7hqheR4UJqmCWfC9w3hNaQ4xMXaefilpiLvDpbXstedcWwNTWtu9i12s2gZue
o0o4V00bNuDbqCiiMyTKzty43VJ1VPKSoN3NkWRrD7V6L2oXK7CDnt5ud0bkxKd0rlrjTA4891Gv
2Am3mMIp0LnX9INwA4J9X/b1qLgPiiN+eHScmfFQ1+V0KGSHIUwHxpZZ0dpSJC9StX9VdfKStMYz
6C1Ct7xFAjNkYUCj03Heb1rtNuj9c92g5Z29cAqjOtku3lfCNNtlDXKIZNth4821A4c3azJGZPsG
B8XIpa6eXqdRBktWLx8QDyIDNufUzYBNmjt+q2IbKlll3IEKqK6Hxj7GIdx0VETY6nCGbTK3/IEF
p75p4qm+KUSTbupCMpW2po2imEdqqY8zvGdxWeKCinEPVMgdEE09BAYjOEVJ9Sm10MkLx2VSkfW2
zW2wh8IBV0I5caU898lv4vvUxUxvmyaVQ9++K0TUwrkyqUIOiBGTBvMGQskxB00SFr5zDcjM7HDw
M60Q8B3VBta+6qptiG6p7TlnQE5fTfl9KrEat3LrjCV5semwVg3OO0zZ4uhLCmvV2IpFE6u9jqFg
lXAzIDvDODIIrV8PnWvP/fbrFKDkVZoLCIWG2a5qoz7X1Bu2tAVWUCcXtDbFxm8H82A59In68aXw
sq0pS6TluTAPDcOaynIYUdHVlqETPPrE7e3HbrqOIn9NMKN2IJOXyTfVOApncbuJneLo2mflioGF
1j4McJE9C4ECrWE1RNXR21GfLu4mgvoSFamVV4L+o25F98+e6Ds56CcCcze4SYSbpPc5vA/f9Q6l
sB8IjfftuZvqehmHMdv0mNK0MLN2qYhWWSEP7G/rpFloPqzCKdFPAH4JU8jVGdYCKWFiitZe45Mt
F467yWXVqQlBXnWpSFCDbJXLbjyoEWdoEKD5UPv70u36bUrJ7soLyG1qLOsoFA77tG86VFD6NVDX
ZOsyzdmVYW77iSKtKEEylfU2C8tzOEi5y53uBJmFrr6uL3uXmDfg7Z/cuhvAUupf/LRHOzKQqVmC
nyMFqNlKT7+GuLIqQ1QfzUAeRxhxSrQldbZBNEzIOE38/CuixXIRF4m16PJveJJZv4j+S3zkcGHK
qSZu6OnFdyosHrx0KDeesh6GAtpqmDrLSgASllWWk1j+UrR9eaDKH7EVaBdRldQ/QsFmy9L1HYkZ
LDE2cpy4FPI8ctzbOVPT0Gk3aJRqVoZUNEeqJr30hluXgQUnoHhto5n2aQ8DVaLhpRMC2VZFFTax
24TNmyBbcyCvvBo6NNqkXgFKlO4qiXXS5SBq6KnxhGXhBUQeyZgRd1HX72srSDYCGDrA8Q6vVoaO
stbchR+7jyi8s0M4UT0Pp6he1D6JEVNHSaw1XTTODtFm3nSLKma2iUyY6BPsg0lqrin6VKBOOOeA
H4J7as95YlG8zjyCgq1ZH6tV9hUYxr0lgFiF2hSvdOeI2zUYRm0l+sLH1Q2C3ArdudcX3qEP/aTr
RXjbqvKLXmKPSK3HCpMARVUSRD2EPl6Qhgvi7JKNjbxgUfX4bC23lBtJp2MAwvcgu+Sxpce8cDKZ
oozHzYl59t5wmpiyKbie3Mn6Vc47UKmsWGfzriNxVloBAE7ixd2k7FjSeEKpMSaLEgQzcc4m1XGF
WTQpLbG2J/Ul7K1mPUDqw0Xt5ysLx6BDFkQwytu4gvkh7OrculZxGMmj2TLxbBtFh3+gZKhyqOjT
nBliSybB/PtYj9rWzN3NBIkBzKYXguzGA5OkCb3BfEu5jwpXIFd2p3d7V4ZyAw/mlpaZSxhU9nma
97yu9YSG6G4ySa7plYAcWzNDtL5746bNixJGiXIWY5lLV3DEPDDBC78frttxGFex4T3oRllvAo10
c31qdtj2ja2DrQiGOxsJrI+vftlUWLLrm3S0unsVe0vA8+sU7+rnBg66AZ3VHBXuhx6DZzmLLUc/
NdaybrJr58FzKqyJbmoSW6NVS+oNRdj1m8EuCaujYB5nrrWMtZTQ0BgZ7yxUtRVGIa3VHs3eR/CO
qqSnjh/0zOFOYwLYi/M5ZkJbg9a7McP8W6AmdHSu95BVxfd2sl+TWbcknEijfc2KEOfRqmzp66a5
2V9NPc5aVF3L3ujCpeahEqZcc9PLAfkvbOHMJGFs6HVtya3eNiwXND5NixY6DLYBT9bK6+r0oI/t
wdKHU9lI2oTZvCfQ4q1TOfsgGe/nM/RaT/qKpHr8enkFI9t0DHbYslwUxQkF2Ixh7ohcsaCzIJUZ
7R6fJLgl9j8Tsch5Oa50C0rkGHCvwLCslpqOXgf8MJ1do5l7g8XsqxsJKbLzlRyCYpMWVPUKwOym
oSO1+tTbpVhFWX5v+DRVdDZF16VJcifgU3KWKbtjqlhUhdcfLVudq1nSH9V4fe3O3nVy2hogRVaR
EXmH3u3vB7hUV9Qb3YPU6USDv7yPW7q5Jqpq3VN3Wh6uqywj29rFgQgqHyqgm+/Ztx9V26GWjTq8
a4qMatchhU0FuLA6cqWLonpkVgbkCtzEttF16O50Dor6CE/UWiJkOvoJG4Bazn56GwNwXCMgF8W3
qqWIhAEfv2dfnViKmtr64oYJsdzt6HC6w3TTimmNouxzm+qzg+A1QC65lXNkdk/qD88dNWrPEth1
9nXQR88qdbQjcRF0FQkMXCo51vCmnqbCZGZTLj10KxA3pS1e5JjEKyeAf05rb6YrTeZRBEA/1GPl
D2iaFISBzu13LNivQ8VRg7wSEhM7qHbuTHvz01zuqtSI1v6QXyc52nDiiXZyYv1255NShcGgbsIA
5WyvL3QdY/HkWl97Q2RX/hQA9DDbNXdwexXbLSO0RXsmFM1IaXzBhOoDHPPRTDf+oW9xzkChzu4K
wB+Z1JN9nCYkhEpP3ZJRhh4o6O8RqjAGWXk4JAZ3bbIZepJIMYESI8crp9Sgwzgy15SwaqA3fIvw
2zMCO6xl9b0SQ7mja+musABZLy7rRUNI7Zmy9p0XdPmN3QSnCgdmqI3xQ4FM4MoWUbALgMmhMjYh
a2JT8J6od+kr5VIXQWcxXbNTek502A5zslPaFO7axrFnJV6xcxFDHGS6zj0xUu0wEeAGabYxi/yE
oq/dR0N+S56UWhtCyX1hwfF0vDtTKbgmQdpd99RTrmJhWSuIW2KPxSXf0o3caoGtgFIUHO4L0V8v
K2iPBwttmgP+KMS0UwaYtUJLu2lrLcMd3K2UCsct8Ybr1hi2lhiqXW/B9gHF5hCnkHwisnTg+KLo
etgtx2NzbyQW3AN2ZFG8T+OAEkRcHzPhEZTNlrdhpx8ppBWqlKB2YnTACYffIUUwaJJdk5psBolv
wsqwpnU/V/IH5JyiwD4soPVwvYmND/cbwL4ElAAbnULjqN4zIZpGtNWNRztPgvUA/O6qOWje9KLp
hiQHQDymqvw6zEqzOkCa6cGj7MG0LVyvvSvF9OwUODwdnihuopsy119TSHEaJLalFocYxkfQT/pU
nShk4u/qrQd0TiDU5ooiwVo0KWN4xZTMl3bEmsFGL1jBSgTCA7eVQx05bAYOv3K0wT6AWgiSdCkN
C7wm2l2fGf8KwR5QqgLXRVWxFrbLApTMOk1lvwjMpt1VI/JpVFZUPBoT9Qeqt4MZTWtuifZowFZe
mClFo6JgjzJBDDQnyL907MkErVbkIB81sPRLzYlfqzaVK9BXJFjnGGAKacJXCqFTw7dbl5rzJfeq
bemQn5uYtU3xRfkb0qFCTlawm5vA/ZTk7BnR4yzHyU1wOiTWoVGIGqiXrvSKGVe0n3EHn0nPaB/a
asaqOEHCzidmSemNu8IrNmOa3+SF11xjg5/Ii7Wgx3ruaepMoMuIpdJG4ctBG5uGL4MDlBlpaoGB
bYnaw7hit3jT6nPwbzn3zHPyLgyl0cPssab1PdaWZqAOmQWvaDPKLTfFbR4HjxB3rVUwTQ+ldBQi
RpjqloVwUJ9V9aIqIVCXFmp5N11aXXZAe94sQs34Upv1bpr8gaANsiUCE/xBm4YHVnQbNJZBxq99
DfWHW7A38g24w7hObrGUxOsFIqNx6XVNcItQnTuza2me59WyUFheggh9SZTme2hz+oFFeBsHYbAS
U7lLOjdfjnVwq1nWl4okLbI8Kkj4LZzQ6JWjS3DQoSgtkn2aTAYC5G7X1Z22NhFKh5qj1oBP5xS/
6dQPwZxLXc88BY1YeCGgyTb6S4huez0lzWe/vK5D5EbFZE1I9ftshxTbWLKFBXiAgGKjwvKRHRBq
/LF5YQGU59bkrofUcXTIrVk3tLC2Wgif3HKoMtasqTYL77lBtHtVw1FcNm1SLlr32ocAveoUiQSx
XbKpF+4TsXRHK3GTG8mnrruDcdCxmsDFbjdQI1w6Mz0dAciLLQDUReQCd6sFxseC3s5SdPa+ncBf
CT8NkAXPyIvAXEcuygEVaRmztXXGba2to2Ei5xQlQ+ja62CGZNkmRL5m5KQx6oQL+0NsnjGZ0BJF
I2TPOLFtM2eOuGaCYCmwg6VyKLqkpm2uAmRAcMpQv6vSRRLgEeFc1afA5uxTdiFkvBwSjg3RqhfY
ykpZPaYxbSbDkeM+13E6oAte+Ql77XwEyZYoE12FQBdO4RRJ+1PIjvGJPdZWecNXICxsiV17m6i5
n9tV3oHe1PQsclIH0rx/QB3tnGsL4qSnpmeaVSTNZCgqfv6WlHm0NAMZ70mEGZ91A7kpVMw7aWjZ
fWbo259/NJjI3Xxa2oufv9U8TxlZIETSVay/U/9UCpzoPnPd3pz/qRAYXXVADY+TFg5PluZct7bV
Xue05tmlJk8DDWk/TJ/DydNuTF3/rlPGe5YCvU+UMY/8/CGtx2TVBla6/flTN0fP11Rtd2zRMz9a
BP91Putbr1Eq7JT/GMQ9rU9PuwfL4j+ymGehvoNvU96NodvTImNoT2RCpe70mLfK2wV4MTmgko4T
Yrdc1Q08WVwYoH2geAH7xQ1hI5JEgqB/9XvBpJIk0MZacYrT6XEMavMpMRBNNklVUPxin8HmKV14
YQpvK2PdshTzUqwr4oNy2a4bB4i5V3T8iuTWyzx4kKOZym92gFGfFeyFch/Z2YxpjQ7Jk65jC9Dq
K8DkX+IM8abT9cDkKWUnUWTd5br2hRXev4oqcEta5940rsPcQLWXzVJlbiTr19oR151q9CXlykPo
VvVqKG392fI58pREeoI/AQ75cw+kUvYe4NnJaknV2msbeQ+VeU/klb5zc2yo1uhH28IDXdaklfY8
JDel0T2hwdTODVzDu6lhPQ/8V539JX1mdoQMiwo3NyZehzPH8+i8sC0rV0XRi23opdlaxaW/oRCJ
3qxB9ttx+pwGjlZsvmPWKWdAyiek2oQxnfTCinaIDtArzWVgqTExtv6NPztX3eCs+0QF23FA6wAm
YVQB2lUR5VmzD04FpqVPVhDBovApNLoWtKm2NfE3doKNCzjUugECVso+uqoTc9jX7oz+NVKotiV2
tCEeN6qPkOMq5a9t9gLPQdFtDLMPt/YIdyvqUxwaejKsNEQcz41nfIqpsyc4Xbb9aLsPDRq8dQ3y
bZVq9bDEx4YYzEEZ6xdkqyLt32B7Gh86B7Z44E4euS8RxuJCxIR3Df6O21QSY3qmv95dV7GL3nuJ
ePpLZqvgBO+WVgMT444Eoyf4DUR9cJ6HaeVOt52nvhAZOO6Lqj4g+NSvUT7plMg4JdZqsjc5QEic
C0iukHiqbYX9ILHDnBBZtgyWgodkqK0VOyuHxfzbREr5VaFQpFkZ1U5tQPSka2O/dimKPMZt/sOV
hvgua7aIfuG/mB5kd+Fx5xcuXJpUAljpIw+Uj5o+96jFtEwzviJZWHs1q23bz4qjyPYezPg0xtay
x+f51Nhae050m8m3hdFLthdQgDw+FVXyGJLo9lhPQ3uqUZ8MzvjKBiQ8kkjVPmSLeuoOWqFVx9Fv
KVlY8uDkg3ENT6MqpHHyobhhFKuIOuWLSkm9wCAbIrQon91cJyHVpJrTSyxIiVkS0zP7lyAVLwfb
so+Y8KF1tUGxtl1ByF2ae5DBfdhSrg41ejibFltqw1NsyeLgWLbt1wJu8iA/YeZ5QVIE897Jih0Z
8AaQ9UXDcr8MM/iSUSl2TrwZO2p10VyWHgLrXDsdbb7EeVYhpdShtk563XEUavtu3aEa6jsa6U7D
MSilwsBeNj7TE8yIibMfVJTNN7zX75Vv4xOWq9BpPDi1K8mGZlHIclcN/ZFKKAqhkSCnESmFyVSs
sDqw56IcIilmtcwRg00UvR9xAqwYlVsE7bxWNXlA/qG8BVPvUK0BkeX75neZsBVwPOgqaWCeMP10
oKl6AIx9p+/njacR+Q61l2I4aoMinI/QTyDoxFA4w84y1s1WR8qxcXuguzLnLOFTmiQxy1rZyLnd
/rFXfbbJwCFQIEd44mW3duGynWNz4vgtNxX1mdxHkJQbzTJNxQ+HLsPRNnhHhY36A0sX0/2EsIi2
Jwd59MCe0JF9187RpEu9wImLxLyqF4pjYpuzodH19GtYhduynppzhV8wClgASV8NjQRknMXpwrst
vbL5LjziRqDgBEu/GYtdGKsrFpSA/m4+N3uwBAeIZlb+6H+Na0XLWmdR03Jl3yCbeuoTOnE3IM28
R7rX1lR+xhBo3U7S+TJQeffGQkIDamkdII9ZW27L+WYCq+vLBetQfBSdMo+u2kcSC4iKBeHnySvl
CljUEqFxXzo7ZBML2+kZFOW9XrkQWR3hg1WzsrMxdCutgQQNDSskZqrkPO76mykmyCCAfbrvM5nv
qB0X1/mQG5vUUfmNE3CLZ2PO/STCNR1Htmkun40dEJfaaWpR55yQdF9yJmrIVXCFOLj2hEWnRZMS
FHZ9g4YVCbmowPEgdRfIZq7yNmiPdqrt8tQMF4Ja35Wfd3I1qPE7JXqo1IokLJTrP6Y5rwl2XbCq
illRnuBnhKa6dkmXuqoQ3nH6S57Zx8NfTtlO5GQBexxyWahSuvlyXNYGFWHODkdudHOjBeAfGrPZ
+nOESQXWdI6GWScemCZ/MkFus+hMjlrRvXsySj8H3EChK5FOtGT3Em9jdjr5lIFWLrXv0GOlxNBI
JvfM74pPVWuU7D2GjiJmP64CsDYUyaryVNuzIhuJNnAEqDQeIQ6LLPG9VZSoq5K6+D6nxp0xxDmG
KWA5jW6ebOqZtLYddFAN4XjAkdLWXesjcGqA1idscHSSWD2Afq+IFGlphHQwRYT8wZEZH62T4wLU
OTSgGTq3eb1Li8lFUUPgkQUthEyfGCrtCm7Kqm7TO8+XPRkFa0sHoZhCn6PvQLRSlQNKJJx3aaTD
KZr7FrjNzS2Wks/gShWfORBmO8fegXZe27zJSD3/Shf9j6LLzyUon+Y//2VY//p76KgnfMswDASk
hqPbhmXy8zeho000v2lBwWm/InlrEJROW/saZku25GDlreG1jItOeVu7x9vLGXvNPDqX5vD81566
/s3Tsf+e0S4sng+iPds0TMd2DNP1/v58pGumfm4ULCigSYGUzB8wGu4l9I8jY+ou8E3nLPU0Zdk5
0VDkWJpIZoQZjtzBuHc77QlMfrIPBu1Jj/d2VbJMFMaphc17hXaMAofmbIN6+EroerKmh7ZskuZW
BMkRqmXGNInpVQVEuPla81JTBq7aHwyOL20J5TVz8kfR9ad84HRhdMWp8Ljj8wROXKDfBXU/rBON
vNSg+4yYvwMZpxX7QrcfMqfQD1lYP1utNYLabA62RQXZqE6UtCtGC4VnAeVg4eQhAFeEvcfUudcM
zqQxlbdlHTqf9fxJhY2B9YFdl1WMZ79IKC3WjrUyTCpCprTvXPp1fYa6wO9zyG958anSuj1CNwIW
cHWssKncjSXhz+x2qmTU2b1QtMiycz5NNqa9iTLETExvgK0IQnCA0jg3aVFQ8h1gCKZYRmnP6Ftg
r4uyj5+sYCpXMe43FCely/6rWXlJx60p2cU4br51ZjdHqEUvARJCMh6bbxCxTpkQREajXlkrq18F
TgZ5pmJ5dUfrFk39zg4bDiE5Kh7p+Esr98/m6D4rBJjrzAp3kZU6tHGMdM2Z4r5I7Z2tt6CCg/RF
0DyCqwq7bjbrYsahgOZA1Hbd6gcVJYVjp1i2hXPjlAMtIbu/roeMQFjyKdLcSXfDvDJClL+irRMu
Ph7etn55t3lIOQ3b9R1DN3XOVn8f3WgUyY/3IuZeD9sn7T+eRT3egQPbDEEjd13qiF3FJJxhPtzU
pG4CfenWtYgWMq8/49+9U7p/0DTc1rpUN0IPrzuUUfQUjXYh+gAADewbdlD5lU1Pd2FQccUJCSHQ
DhFl05zGnkdJbZyy+CZ9GELDWErluMtudn67mn1dhJ5g1wAplS1Zgj4o+FphmFn/fCf+RynWhFPz
35/lU38b/te3ksJ6HEbt/968ljdf8tfm8lL/P4ZYO6Q+vx9i/RS/tsWX/F//8VpQUh933//zXzR9
+OeXpmXy1v1/M3YMx7bYVRi64f7rP/rXXz8x/23Ytms7LshcQ/hEZf+fBGvT+jdoYoHslsBNQu68
vxKsvX+TSGL7vm0K4Ts2Q/J/kmBNSPab+GqNxBFhe7qtz99/s4LwmGM5ZSVHQKZESRdJA3z+5k34
h1Xq74vCX5eeF683l0aByX5CKwa0o2K6ilGoAE87xaj1fndjvvPcL1a/oWhB2JqN2pcj4R9J6gIY
Yr/2K7KdMRi+lv+Dpz8Hfr95+qUiG6hycgKmiTFbeY3r4UQQOucZeIofv0PvvfnzhPPmIcgOjN1g
crv9qGv7zMtXsHV+s0Vg6PzD52r5jJu3l0aIqYYgHdUe7JxubsF2IlHoDF1YZ5H3cJMTYpPQUJPu
mv7Rq7F8xvfbh+SoHoikleSctNqRHdpVl4hPH79R/zyUoMf8/dJGx2ItDNHtKyEw2re9Xt2aUYvY
xyVX+ePH+OcPw/Ln77/9MGTMBrupkNxKXdwmxhgQXIBC7c+ufrF2DGhTh2IcWMynnmKAfa5888fH
l54v8WuPOM80//c+s+bZ4+0TN81cZpR2O6wPUfhdazifwtb1N4WbN9EeKXW4jJOmpmTmx9Nvtnzz
MPqHx7xMux90zF+N07R7Ekyp9IfdftCNbxCfDj7glF4zdsQU3COEKP/s/fMuPp3YayeEZhaWb+FJ
kCmOn58HgsuL3wzeeZD+wwvyLyYrsKJtpGtltxcNzkIJl4E7H5VIC+NavPzZB3UxX1EEDd0pZIQJ
TOScxCScJm1ogyflBdDPQ/aPErw+Tlcj/fLxQ743qC8msUj0vit1aACGmhxCbIC/0Q5zjOTwZ9e/
mMG8Dt1j7kfd3qqIv/ZbyG8GHsLffOjv3Pbz4ve3kT22tcms0u4rxzzSrzkpE0dO1o2/+dAvzlH/
fet4F3elmwWAZHDX77tqxCgXFTZtgjnVwlnVY72RdXu2avmlyeCAC+0RbckOX8tWS9L1x+/fO/eu
d3HvyrTzOMNjyCW78tgzL29dgn00x4Mw2f+oHdlDmip/83Lfe7CLCZqs6LIIUrAJtk5esDT7Zmnr
eIPBZBFkT95UR38Hj9PHL+2doedd3FE9HgHO6Txa7BbOquxJpkHGGP3h0Li4lzLNFynS0Xav5351
cFoDaA0Vu88dtrXffDbvjb6Le6f1FWbqlNE3SYHrsv1ecaZeVIZz/2dv0MW9Y2bVKEGRN3uq/aPa
FIVNeEmgcDZ+fP13pjT34u6x0cBEkxjrfS6/Q1Ui0ayhUvk4VsNvxtN7D3Bx97RJY1KmGup9R3dM
CwhR1dhpKFyoRbH7+DW8M4jci/ujlBTzrJjXIPzp5PTxwaFB/vGl3/l43Yu7wYlkOgaO0dIJdPaS
cnju+owma//x5d975hdbFiDHpAeQ+wfu31lwEKKzIn7zvr/3zOeHfLNTiUlumwy3qPdOmZ7yMn+i
Qr/BPv6bZeq9Z35x48p6HLQylPWevoQAm5pWG/AW6erP3peLG1eaWAqrgffFgn9BXvKyS8ztx5d+
ZzyKiwEP048ihM0GVMjiWYb9c4HxFCVrfoUd88+evrgY8/WQpkqTrBiSVjM5I/tkBAfx8fN/53MV
F4O97/qkltJr976KrvFBLisTExkJWX92+YsBr/suJl3JVg0Qek4eEKGlXXJTu9iM/+wB5tf1ZlxG
gqKN1Nmj+WncHHvD0NYVaVIHUJbTb4b+O2NTXAz9DgIAJW3atD5yV7J9zTJd/NmTvxj1jpkMLI0m
iWrNdZbepU2/DOLf3bHvjcyLQV8YsEwjkEd7p2o22TjuTFsuCdl+CLX8NzPle4PnYrUaqDtoCcHd
+xJwCNlg9udWAugjCePj9+e9l3CxWumRWY953TIrdNopTsrrxMsBt5pPHWa8P3oI9+IlKM/06rxI
a+h1Fp4TY10nBvmHuQ9jTUw/Pn6Qd0aQe/E6HFdkreXyORuW9ULsIACFev3xpd/5CJyL+afsg9JN
vZDFitpjSlZa595Byfqzi19MPABgaGDO86Y23cSoWyHMXVH7WH189XfeFedi6vEaERah5NPlqX+v
ilhQEHa+/dm15xH1ZloYgSonHf6jfdKyB/QG92sjo+XH137vLZ+//+banh2KuMog3gu8aK0wViOZ
xNOkfjMpzC//H06FzsV04zaScrCd8bYI645E8eteaNBFhvuoHsBcyeOfvYqLuQdYhTFIwVZk6Er4
GimBN8ZClspPEF949c3Hj/LeZ3wxCWmmjJusduo9FNwfSh+f++zzx1d+Z26Ya55vPwWkTaMc6MPs
odGOeLXgv3VuchcX6hSjpf/4Qd57+hc3btiUeju0BjdAERG5lt2PqvmzHY99ceP2k29jIGJ6xq34
oya7hEmHwJCPn/d8g/7DGLrsGpTJMOUDnpl9rJ3zeFu1/TJRj8N/cXYmTXLiThv/REQgIbZrFbVQ
3W6723aPxxfCywz7IgRi+fTvw8R7KOtfgggOPrgPiUpSprbM31O88/F7DtW49a9oeocpDlzizQLa
f9gTjvGM/D2JnBijoe/7jCsejHW9F06PwAac1olCJqndOoHrmq34r/BnI/dbWHYWOhcHXNR+XW8z
0Zle/n4XGho8ifc15JZuHgqTRxtpLZOHsl/kOCGHHfXgqP4EFbA4lhZKMqwzH+YTc4GPLeuN7agm
NjHFq01pmTFefwUwiGw80VbG/XcUv/r1e9Tb7tf1n6lxPaY4NXDgneug2PQ2Q2ymB4G6R9KkGRsH
CDoG65/Q/Q7Fu0sBSkzj+wBMpqjwgTitxN5Igk+7z7zi17lAyANWgt9M/k9X3+zhq4z/WTet6RxL
8WsTr9AmyLbgTgrAzVl+tTzjwqCl6xX7rvAtS1mWWY801Kp221vHmXvokXZ14G17Wm+/ZgpbilPj
QmCoRYqTmIkCkjAGqu8oeSov69Y142opXo3bYMjE+EvHQ1HCif7JyPd83vkYYC0fvfM+g0po2tfo
ehNJG6yA/qIxbviVrlcUx84ztzNBXeQ3vANfElK/2Pm0cWjXdYnisrmwnGFsHH7Di8Ohnv+2Ua5X
lZ/W+1vXbsVVCVAZLrQzQXWHrrO02ktF6cYao5voiotCOwg5jim6JEVtEgcQpD3WECg03X7jA7qO
UZzU7BGxGsvmN2QLHn0O8QSkGKJKaVfPUMVPoVZbAGCNyQI44rGNIbQM9vM+04p/pqjRqzLHQsN5
Zb25JSQaUME/bljXdAtVHJTk0+BSjyE0MvIyAdswWeYXAVW/9cYvZh5sHajioUASJXPc45LTGiXI
rj3Kin6COmyBMYwMFmSRtyjoylGPz3YOhOK17RwleQ968q1zSOAx8ZNT6HSt/5hlMB/9GNVtIz7x
ehqw/Yyt9woJV6jbb1ADLb9YQ/SdpOK7NQOxkYCLsv7Bx/5G1ejpGw1QYMXQ3HpqXHC2/weJ0n+t
m3487lQNnWNbOqi1GXH70xEAMdIjsnNOufVj3fpjb6Zq7AQXaq6KLuY3SqZ3URWfvNR8ojEQdES8
r39C9wOUwSBmnY8d7fltNMjv3EqukId5BvX9vG5e1/VKHG0nEyLTRg2HRlmXk8ZvsWdv+ARZwuX/
ziOq5rxRnnGKHQi/JSLPf3p1B6ibHFBOAhLCgZtLSXcue5xC2pcokyQopgwPk3xEOQHrN5ZOsgTW
R41QAi60eQcf7zb8Vsnq0g7GD1AP3ox6gBZwdmkn91rU5nfO6g9LrJlr9m29X3UzQwnDyHegrJQF
v8X0NYm+1DEKLFACiTS7dfuPAw7kCvFz71Ztl/U+ySQCcVzJH3MF4q4f5QCLiPNsZb9cICI3goFm
/lElLPsovsnbBvMPvLuLRDWgGJ3jSPjG+OjML7/v/nfEuK3yHcw/OwJAp0Q+m/c2EP7Xei9pRkEN
y0klWmxvgDNfmEtObX6ChhgE6/mTQ623fZ9YftjdD/C8JOIEEQyPZ2Yf0N6yLqwcIXQ8xAWAxqzc
cFRdRylxIAYuvvarBKFmyKBEMwD/kYaN0W9cbGjiAFXiQIqqwt7iWE8gxwARgfI8oXBrvYd0ppfw
cNdDkQnYLvIc+a0Hg3pC7ZiL5/N107pOUZybO31F5xGzB4yUq1uVQcXsY27vumygVPHhktpx1UDn
64Y0PVTHLiJBRcr2ZbFQoniwTxAQmwoRAi9Ex9YBzKZsNiKvZtoTxWdxhC5whd3iqAnBafa9RBHE
d4q8NPnOChQLTCaDQtD6CDyOQ0R9+LcnkcaUcqjZJWNgdcU/eZH9iJz6o2H333rubnjZ4zlE1Of/
DOUtlePiMwxlZ659BhZ0X3wjSgCKIASOnA4Mst9knyA0Evpze86taGPyE80UXXIJ72d/4jvYdkZ+
c0PIOSH1PrRdZN6z6BmCPCeZTK/UtII8Gj5wULUgnP4Z1KsnNscvELoNisx7XR+nxx1I/2vevROy
oqMz8PI315Sn3AYKuYo2TOtm2/LJO9NYYfsIkrfNDRiCkw/xg4RQ5N+Tdzdvg32tV6KT20GeHdiS
5uZBtvMwWNPnjoOUu25cN0JKfIrBhBqGhEHlHVK+ReW0b9LKnL+iabisf+Cxj9D/tiZ3HYSrUFSy
jS4k8izwsugkAt+LnyOzutg1C5GCfFr/zuLeD7Y6RIlXkFNKp4ngTAwIFtS1TdIBcV1P8aEgPShi
4Fm1GSCJSfmtbVm0EQA0o28qYSyN2jar5dTcpoGfXKRcYyuPs6eLKp/u4/rv0sxdUwlnXV81sQ/M
+m2Q+DGdhZEH/9veGH6ddSUAQKQDmtLCxQZxcKx/ExOEn6JFQf5O84r/Ewu31G6Gp7JMeuVXwXAd
Xpu2sc8xzGVO308toxmLWZr8JumcPFWUGwHEhMVG2zUTV005JlYy0NbGuWwsjavRQNWjQAUhZBo7
CKOVebg+vBr/MxXn9pH+Dlgkbix6t+NfRWPlAWcOJHBsH9WQ698glD52DuRg/9FTECKNsyr16xtq
XVER2zfFO5SwsqDKofwTRyk7AfaI6TXieeQ5gnDWyUiY/dMwXNRscR/JbMKBoPaCrWwSlO4jdRyK
1hRwq64acZwpfXoaRlByIMzMAyblPyVL8kuB6oawtSPrkDpz/+6OTXwqIdoAddGkGwMDLFUQgKIE
lagV8Fi+UTwBJjEH4GOgQiRGecxYLpilKa1DQ4C0ZwDtf6CoPjij3okfx0KCMgiFG6AHAObinW+E
oqi768Qg3oasSx/ygQLKjhKQGi+Nf8UelCqRj9ld3HaR2TFaGnhyoXT0SRrMc18doS7+rUWxEyiM
ZftCkyI7Qbm1O+IREzK7DTBMMu0nyEI0dBGxK14rFIk9URua1sLg9Wl0/P6c+8l7JlAb3FJmYUAp
QAdZ87kqcYNvgu9yNoGMOTIKPjlUoiDq5Q/1bxR5WtCPgdpcXU8L88V2Qd2WP1FrOb9FNJJgiDZI
InNRimNx9jv2PP6hbf30BaKU4q1EmfU30E2ayxjX9AO3TXGtUAsCTb/RuPE0zZ/w0gXBCI99ASrr
34hnYItaFAApH7khIwfgqYZGBd4cwO6BePmAi7ly+OoAL3Fq/QLsP4NFYMyaKILqAIIzZCKC2AdZ
Y32aPnYFoiYZEggmJCSGoqDRXwrLPwLtggL1jVdFnXElEtlzS1HKU/lh7TQHFGgh1+HgD3+vt/xx
FCVqmnGWjYMnRQ14MiLcce6wzSdIYdzoF5315e93YY51kVG4ZeaGjJsCXBIkJ87JWOwKQETNf0xB
9ogNv3VCI7X7U5xE8dtSzXdFfWq+kYX9eJUknhJ9RtuFiLbbOGFpZEloG115rQzkrWYcIs1OBAHM
9WHQjbFyIPK5QRkO6HaYRRHgzaCWoH6Moyp9j3lqKuZROtawkszVbcDFeAWagWGaz1VabxxCNVm+
4Gv8Oc5imAE9BaDiVueG+GzmqXnzLIOGDCw1+HTrP5X17D6R3qV/twW1nrIY2rcEWro/psRtghZB
YeOn+g/XC6KWZaTjINmA4BpOsobsMOhp0PCiyANPxgwapyVEXcE9SbbeBTSXZcRXNjmFX1dQiMb3
oGhl/NW/eMWh+kw/Q+SZ/23cLHYw94UBtQgB9SWdRFE3yA0Abbf2R7ADj5m9bzdF1NISCRkrB7cT
fghMhPda2hV9wy2gvRFlNG6kVpdUNZ7tgEyB4mr/o5XfIG3d+Q1wXb/Xp7cmzKiFJSTO20LGjR92
6Q8hKjDVtopKNH6pFi1EGUgNToTAjrrNgT61YB1K6K6sN1tj3FO8xgdsAgKr0g4h43mi9XcnunjN
1tu4pk/UVE0Iz3iDIJ0TzmIRPP/pDP/uarWan8mi3rSQJOiEHcYwyIGKZo1dBK4tNia6ZrKoSZqu
gYuhymA2wnoEuXLoI2XNkxjE5z7bOPvo+mb58t2yNFlzxkls26huX5QgGSR1hxqv+vs6aBnuO+tx
5aTMBrQiBHXm3EQAhIjhpRX227p5XfcsP+rOPPFmzzZzmO+b4ZzJJ9YIYD3AEt/IAnp8GkXe5J/2
B5mBaFhXdphMKNbIJ2xbPQb+Cl6X/SE6+5JDZrwAhXr952icwKV/fq6lbkaq3sdoA+ERVC64LeYg
kE/SGdFp/RO6HlNWPzFllpAl/Mykrx37WsTQe+Bvc9XuW7xdxY+HYZgsu+rtsLJ+c0hKAiYI4NjX
9cZr5qpaYxAznpEZGqJgJKJ8EbXjAP8RtnW+0llXVq/GNfD80MN6PrvDqQOB4gjph610ZZ115Yhu
4AZZ0AFTdUxsSBxnf9Uz2+hznWnFhTuWsATAbyic1hX/sQBmJKAVmSHO+7pdceK8G7gYIdwVptAy
ONtFWp2Hyt3aF2s2TMRZftadE89gfKZmYmC/l3+vwVX0JTmkUHEGpvZg5X9lvAVKBCq/Pj0Avhf2
IOrw3NjY1Or6TvFwr5C8syg+TkkKbI10aoCacn/DoXXWFYf2uVNnBAcN8PYzLzmUTDIU4UEx7999
I6N4cz+P7ugmLQsrDy+f1ALDPgnWTWsChZq5XNRgMZt1YYb1EJ9wlDiMJQqeAbRui3TfvFIzmCfX
RBpc2piYV+h1bElH6m+EOU3H26ovg48CNTcg6niUfZ25+ZmXWzNmmfX/e0NJ1OTlsgIBs0mg7JH2
DWIn8Bp09oPSr7bikO4Dy4jc+YNjyQaYYW8KE+kdBx+0v6nsv4vU29hT6Owvf7+zn5cAk/EymcNu
echOqzTGF7jnnZPEzjY2ubr+X/5+940KNGBqZe4YOr3zwanKk/DNDdOaiWkrHjsljY330HkMceUC
/gw7cvDpB5D1Pd5c1ue+rvWK286RkbMWiN3QQRHeAfJ4XxwoV63b1vW+4rIAqRIvxv1XCB4NFH55
1Z4ThjvtfDC8YNcnLKXzJyZontpdH1aJ+wlpLkE6Zm8SRO918497B2i9P8eWQ3DLab2U3+q2ucUy
xVXz1oH18dha/1183k2bKVuQAQymSWxeABEFnNJ8YiC/+KmzEfAf979Flf4v29QHeRrP6Sn90Lns
6hTAwYNku943OuvK9gfVX70LRiQSNKHUMx4ctys/UhRdH0hGDXbc9RH11XWo2yEaO4EL89SA6rUv
X13QjaFix3ctW5b69pq2DLf7fo5hmDMGfYdcBG5p2bump6W+VrbA/UZ4J+Y3qCu5IMB6wOANuJMo
+41B0Mwi9bmSYVnEqog8AFx53yivQ7cmL4A+gYsGsbH1MdA4gfoWicLCnMoZybJ8LE0aDFHM00s1
N9AyX//A45lE/+cSYhagCHPkrJg5JJGQJwrhg/oC7crP6/Yf/wCqXkOAIBTxvOr4bRLJJ4O3P9wW
+61124/bbv2XJH/nxn05UZaVmKAoozh2YELzAph9savl1n/7yDvrRiRcB3pSSDoADNJJgevicmMn
rZs5SuCP+iaLJz9D/uZogcx9c+sX7ILA9d86ful6Rok+4JT4QwaE6A26VwFKrE6DgCYBpJ33dbwS
fpBe1yJzr2xvgy0KQARYjt1JAxFRjhyHf9a/8XjiWOpjKZQ1MjsqlsfSqYi/NNUknwSO4TutKxs3
j0Z+CQEofmty55dhi1fDoVuri67lyhFsmjsQKAmyVVLH/9mk3rNsgQPd1yvLjLqblGkC6OhgY1IO
o/NP3kXHBuocO20vk+nOtil7p2YORrXhJdLLgP2D6B9Feub8uqfxEMtSPpAVSQJIKYpXPOdK8/iL
m1j7llv1+ZV33lBRH8GeQo6q95q/psK71ML4a0/LLfXdNQVMcyI1HBYVtC+zbd8gKrdx96OJBepj
a23xIsZDFjqlLJ/siQY17YHW8249CLXrrV8m3v8eJSz1KQJkOseIGuQ4+SbJ+ctMmcmvA6ma6DDT
CkLxRRx7NIgh+DNu/KrHPkDVS1wHGCveoSYeWSj81CF1g4qtLEKdaSV4dpBmavIZOXI2AK4H/PfF
H/aVSlBfiZsVIJqW0c7YM+A4BKnirPq32FyudA1XoqZo4iKDTgmCcgWVm3oRb4ze10f48SSiamqZ
31fFbBCkD9cWkLteBwhoad+6ln+ep34j6Guar+aVAeA4goSF5I+aQmm8Gj5WVb71mLX07//OUKo+
5hZMiBoP5chrEFFg0CnsBXSrIbaB1KWvRjp+Hkhzkw35PNgRKkCsLXjR498EpbM/I1IfN1bhFYhI
6cD/HaAaFWStNezaP1P1WczIsraTYim+Ry4CYmp+LOAIFkRggl2jrr6Deb4x+LTF3qrk0zuITk9N
6x88Z/hZy27jEP+4gwAR/7ODMouOpQQY9xZNbZYdyjntwsTx+Kf1X/BfavSjgVfWM2wiWDUvRTKp
M4ayYacKvHegxCJIOGXgfTooM71WtOxxceO9gEMI/bMI4h+zf7TE+AQ0+6lMfTBRBTIq5xcjRdF0
JYJirn6TWjyb1vy3h8R1WgxQR0uAyMbF/QQ9eOKf13/BsmF49AOURZONkw1xONQ/ZSl0RYmLH/JM
hr+pC11IZpyGbGPt1H1nGaC7xTnllCAFBwu/7wLIGkHWpzIuReV9gOx5d4DCZXxIDWdjYuk+Zv35
MUYih0kLqylqOj1ADqGpCmmZWWLt67pQQHsAhM+NvbBmhqnP/dyIIbPVIi3L4MlTm/CP0jc2rnCW
MXg0Nko07+cO1F7c/oFEaAZV6QYjMT91In5bH3pdy5XgUXitdFCQikzLvH/3C/JK5dYap4nn6ksi
Up2soYuwVPgOknbS9kuZsa9G7wWGv1XjqfuEsgMeBZIprX5ZMiIzOQyJH2aDGfQ+/dQVW5cgmh5S
nxVxP5RDjQ1LRjemFzAOodu7VQyhM60EDuheeu7YIYHTgfCcmdcv0uYbBz/NtHEVlx5naNlk0Dy9
TdIG1NhPoXw3BkkWb7iyrunL3+9cufOQdO7PaDrDvYEFGS4PqP71KalruuK4RtcljQfhqlvL20+t
gMBEM7zUY76RLK9rubL18prJorOFZdrqza8JM59nJ99YaHTTUfHV2sebz4yMtVsRed9lUUPSzH7x
xuxLXbP3fZ2j+CtEcIcsXzZJUkQXC3J8B9Yk13F2N+aN5ieoz4a2XfMS2au4zsJydAbLufuOiqru
4FWl+erl5s40WZVHTiIb2NsWS04iqnCQ/YvDmo1tu2b+qGSy0uJzJ2Pe3GpuQXSdH2Nqf7Uiti87
WaWTLepKlj9jEXPsJg6QYxcd8hglCuvj+/iYA0j+n37FmtHpkGWEiNb0X2TNT7JLTjLll9Ho7UPO
po0VS9dJiv9in0osKEmjTKGvPk9e/DFvrAtUkzdKaXTmFR9O+qFOwDThoL/kv6GX9BxDYE7YprVx
zNdNU8WJ3Z5mXjxgmrpp/xT349sgBygiQbK47E7rI6GJEyrzyIWsHmRKMM7GmJxEToPS+39atxZg
7D9e09X3wszxiwnCSohwEESDrPj4nNn03UiM1xYEVVKTa9ykQRfvI0RR9fFwiLqhy+0JJ3/cfVdt
/4oS2avwKBKdxdabvWa7pb4iVqK3RRQjrCK37Fo4BlTA0u9u1AMBP3/zDegYm1YarA+NZnapz4pO
SpvZ7DH6BoSzGyd9Q075Fw4B9HXzGh+0l0l3t7ZBOBtJwyk2LoLEgZnH3zpsGGfefYDu5CuJ5T4f
sZdfd/eZGCoNjt3jnJ4NSDzGQ3d/yKfy1+CW+y7DoPzw5xfSwkgiWYvmFrXRYYjt7zaE/zY8UOMe
6tMipCOzYk5AvZrbWtpIDHXyLoBGJCQB1kdB4+K24uL+SFmUNKyBOKhxyEGJaTvrzWPZNZvbjZVC
N2eV9Xook24Rc8MF6pBexDyFpHSfugTqxN4AmT9G82eekI3bPV2HKSt3UtjuHGFxupmF9YH14811
rI0dk6arVEoSSDOWURQeuiop0oOVzDda5Ce/hWThYCUb8VDjdCotKYK8u9OhnuHmQnfFtecjicV5
irfOoDrzyiG9YhlnHQMmCUzks9uXv3HW8fAUOG9sbDTdzxSnnl3ZGRD/AnNgkUwty5c02/dMDV3Z
P90MV/CGXXEf97Yp+WbF/r80kc+TAxGxdU/QNX35+32gcKYe9EmEb+hfJMe58iBX2STOxuTRWVeW
6tac7WIys/YmyXjDg84nCjm/fQ1XXNiaesNCzS7etmqs/IYvvKMAlmOj4boZo3hv4VezzAGluPFk
PI2Qss3G6G0Rx9rXeMVfBVzHog5qEKdh+kqi+AK+z/su0yr9qKWUVsD5tTc8JECp0wKS0DvtM62c
iDMPL8Yzw6NZjuePF7eD2it+xxaY6PFcIb4yoDRxTDqKJa2ZcigVGig4ZhvHssejSdRba2g227yv
YZqArWeJOVj0EadNXPHjNZ34ymgmTcpAykEWfDvSb1Dpfp0A5TzErntB5tO7bWTDLmeF+NOfzoo3
HD8xICkQ9lDI6bviVCXReX1sH4d5ooZ5xx+IQDbnEKLI7EQH9iPz48tsui+Q3vm2/gnNAKtBvgYR
JDZTH58g7bNXjJcaYr3rpjUDrHLwItqg2lkYfYgK0sAVSejZcxD388amTWd+6bS7IIn6vl6kMpEh
Gf+qio+QwoKq9ad9TV++eWe7BuFzdEnUhzOI0ZA6hB77cJ438/l1nb78/c58xiZUGAKBgikzDG8c
t/kX0UIQb73xOutKfC9qqxytxOzDoXXdgHp5frKGLXKxzrgSEIoeCaFpJvtQ2PnZ4OVTPJBdJ1TC
lPDuZGxMvTqWIXgb0HaGIK/rIM2v2zkdFT+VFo+ZzWsZ8lIUB1b+Qq3xrST8fVevqyGeDyMvpt5B
XpnLLl3HAnfYurJdZvT/3ggTFWzn+dJrohSzcWQ1VtXEmVD19Z63X0Ct8DY6XzOuKqHJHjPStSbp
w9K2IcNeFzHk4b0x2Nc5iq+WPAM63hz7MK2Mtzkbzmnu/NxnWnFVF7kio21mfShnaNI07s2bi40h
1UQYS3Eku6lkj9T0PuyQLT7akJXscSFcbPHQdOYVVxJZMo2DgUxE1nJU8hr8iuSRH1AY3ogDOvuK
P5Eii3CT3fShb0NqNvKgqBu0VXxa73fdpFTcqeqKzvZQBxwazhVbsMonlzTHHiHbuvHRNF8FINGq
YNBjGhCDUypbyLE0I+ZkaqFsGMXG0vm8/js0E1/FH40QMDJrv+/DbAauuLXORbVF6tOZVk44Wc/8
ZC6jLvTz5ogS6LPZ7jsh4OLgzxUEwuvNRGvWha3rVO8QAHKe2IiE5X19sgzJ3foEhT8Xa4jRhROk
JALTY3ieH+tpY+HWdcvy9zvrbiKzPrNTrH4ZORaedc7j9HVfwxWPtUzmDdaAbhk652L54hmw3PO6
ad10VLy1ZuWir2GI0MznI4fuDWTlT01vbzirrlMUZ51zFFZaQ9KFzncP+t/1TrOKl7ooHPCbAs/f
RBpH283CsY++rnfI47sUoiba+m7mpg7qaMLc/TaXwIaJ7mPGZxRrzkEknAMkVDZ+hKbr1Yxbi43S
TAr0TdzZTRCNaROa0iDXRu6NxWraLSSYIfdUuCJsM/sr4+2HLhm+I4Vgq2zh8QUwUbNui6bg4GRP
XYg78iuHlvsh9+zAJyAfGPlnE4es4zTkF25a+7BHEKX908uoGCwfKeMiHEsa5n3+4lrt2a231JI0
2D2iprEmiZulMi67kHv2EQLvYC5+cWp6NHG6Jf7nxjQPxdgGdpEfTLPacML/SDcPtkL/k946WlDp
SbIuZH0UiNg5jxwir2V7FXN3Smwr7NP5EHn8uYIw9fo8180+xfGdzmu9rOhEGHvy0Fjp0UQmxrQv
NRICwn8Ok423ZRp1GKYIyJE2d07I0Tvta7ji+8M0IbsVMrYgd1F2NY0iCnhbdoELdeVg/ROaQ7aa
7uobFSr1kQaFJPLMug0gFv6ohFckOAdLTk9WFknIb3PUh26sTI8Hw1Szk3zwwiPIqPHQtv6NyxwS
rA1qTPcd5U01NckRjojSDNal29ZBFwFn13nmVvWnJmCqlCNzqgfQMhsM9ez9BQ59Dnn47gjt81ee
8ItntNC3N3e9WaIw5M9pVQKBbXiyEGFlzM25h1b80cyyfRkSxFR2H7kB9VunhUtAxMA82I43nLy0
3ydoSFTkEdgtU5e5XhsWUGgxauj4svycOG11yKzhd+YjVM4EWJcGIr3r01iz+Kp5uENB6nQGqTn0
nPbJaLLnSW4danWm1R2JZ3l47K5hevKCArJfFCKN661+7AuL6Owf+ygUv2GBAsAntIZvZGbHCISb
OdnKptI1XAlM5uhBZcD04AvEDyJnDAQEvtcbrjOtBKaprBdZjZmHZR3H36hZJMjeKcyfe6ybavJf
3dcGQNNwYk4y0JmKazxusf4eNxwqTX/2eNYmcezHBfjvJe0CVsfjiSCndKNbNEuqqVadNAsm2ZqB
k6pBYBotPLi4INWxQxNdIv9WQJeW/4Tw+plNYtep31Rz29OhtNPIHDNAfQgKi6OqGN5LMZfGxs5N
U75sqhnV8KsoEgCqhC7/lnVGSGP6VDTNVVAwVsry88C9Kxjs35CU9sHu+0OPOlrLGzc8RDdeiock
aTm3kqXuVdY9ZIDqqL9akVG+7ZtoiodMSPzpoT/mXG3LOYypf8jSf/dZVhzE7FLGAbOSVzEV/hlZ
iyQAV7na2Bc83ouaato18DCtG9uxvI6sw80gnnJJdGDOc+QUB+KIW1p87Laos49jlKmmX9eeIBCE
RL8XFXKKbJ6dAeJ7pXb2Zb2ndPaVda4YBkEBvJHXtJ2+lNQ6N4P71hh+vDGDdPYVj/cNSG40An1l
R70P1Hv+0jeA2yI75LrvBywfvjsMW5CBY8PoY2LOvQxqQ7zRAsIVLS9e1z+wtPR/d8w4q//5gTJK
pFGMbn/tOvslpR8BuX1ihB+jYeOZW9dFygrXlk0lpsqSV6NojiRLgqXcGFTmjRCia7/iwyThkwFK
YX/1AdIzixBY3UNfPDfuRvM1McJTvLhvSSmZM8mrifruQmRhbQ4b2QY604ob2wXSz5N6gKN5/IlU
5IQn+2B9VDUHIVPNtW3w7ESThMurVVafuC2+8lycRLl4c1zzY83oj5GUSdAs/CRe7Cv+NlWmj8+Q
zi36Wl6TeTx7pPnIybwRTjXzSE27lWWOywSAvjBRyQcax8UxYSAM2+3GS5cm7LmKK4OUIXG1J+XV
cabzKJtjP32XNk6ohnEbnO4EKh8mVrLxuqkZezUd163MtOZJLq+DmI8x9n8djzaSTnUdtXzyLmSI
1kRyTI6hr+L+lNQWEsr4fOKts0UF1X1A8WhDZlDdNgt5ZelgnKasvE357JygdvF7ffbqPqD4NBRp
JBQASnmdEyMYjW+y+mUldMM1dD2vOLTpdTWujmG8NzLU1+agT5DTersfH3dNld8TtWTibg7TZvMb
5cGHGVjLBRXJ/V++2DomagKempDb9hx1/Uixuma45ziURvUhwqNya9o/WmJurDqaPlKTcTlwu3Y7
VphCmXnsGx7QZNqI149PuaaajJvZZiwJ/l19KwGRuP1cM3mUxjP16DVm1WmWO+8C1LzclPm4su/g
YtbMzrUJ7dTCjv9quq2nTt1ALLP3zs+qchKoHkowS2P6IpzhIPhr71rYH22x9HRfWIbn7gu8qn0q
6mUYJjfIsOHPbXFwffMQ863HYI2rOYovm72V1dmA4Shx/TeN1pV04qkf95Vsm47iyTXDfSbBo+p1
NHJg2+eDFL8csnV7rWu84sot8aWRlxmWhPmlkjMk0tvDCAjtujfrrCvLc0FlTaVh9FfDcY6zZR0c
ezzIodxwBE2wUHNwTd5OkNxFFG24PR654X4G6PY8kfk1KZuwIt6v9Z+h+87iiHeTyI8zJycxfobv
tz9dz3jzh/kD9fkzaBtHu2829kmauaqm4LoFFI/qAp9B9TPxXl0qD9z9MHr/rP8Knfnl73e/oiDJ
7JhIuLoyqz5I+2Nhf0vlrco2tmKasVZTb7s4cexuxEzyyugg0nZRwDjGYsvLNPFUzbs1GydpReX1
12hBF3jFJI5lzuhpvW90jVd8OPFyBxnvOCPEjlMDpFh/cWf/o2B+ujFVdc1XvHg5/LtDi+aDbHIZ
Z+MyYAu5r+2KCxOX0tF1HBw/KP+7ZUnQ9ckI1tdW6raubxQntnqrg7iD1V8bwzXPsdfQD1Dp46Bj
k61a9/+eTB4codQ0LL+bPbDKgJrmol9GIZp58zFp/D462kQW0eciI5l3bfJ2SC6ORzlo3LXBzXPi
mnFyjqAOMQal0+TdLTdyNwEwyR+jQ5cnbOeWTc2dsQusg3IoBNbC4lc/krdE4AwMLcefu4aRKd0s
c8OOSsiyXuem/Htm1rNdgaQ973uqMNXkGVlbLHFpLq4ZL3DR1fyEJtaHwUv3OZCaQDPPJc89YACv
meN1qBqMf+UsO7HB3FqoNA6kZs/UZpyOM3TTrqOE5Ctjc4N73nhrJdFZV2JjL3ktOo7OHxw6gvpX
2Yee2Ft1HDrri2fdRd4ebzRQfUPbIzv5ZnZDaLXGZX3W6Ewvf78zLWk6J5JF7bWnccCw+UAZ8L6b
SzU3x8cGmZAOM0Yar2nWF0ffxsPAerM1W1hV1swcmsJOIRNytQn9UfSfK1uEuPU5x7k8e6mFB8At
vKMmellKdJQYUBDui/6a+ax68oEF+geF395wqIjYRwtABsSfgxBJ25FVNYqrU/FTnOcTgtZmMb9m
hNUcT0+aXpv5QlyJD7jTYBthjo4L1sdBZ1yZ92kZ24B4DeKam/1p8PCIOMettzHImusANYffia0+
KaMWQb1KLnMVYdfhVM8tKKfHLI6evdmuoVXGXgrT3FedYzLFHaCZYpbIs/vvwIK6+7Suux88y/dx
v01V5DjLyiQnZiWuMcY7TDOePMcT1pw6ksOG12nmK1M2Cr0/oGgJVcxIYfiaJvHBj5tL3m9t0jTj
bSmLDMEVidmZtrh6FSpBhkr8imSzhd3SbJPVdDIrhWp20VDoRWTl0XbeswFVG0UAJYyk/rE+XzW9
o6aSYZdgVDPHJyLffU+o8xtMk3eXQUp7n/3lp92F07hrSFPNsE/G8WbX/QXFMjfa78twMtWcMmfM
69qG3tc1JhjapjeA/ojznxUqnDd8ThNYqbLUlA6jrTlY4poOeXlgdvaLgrTJKL/kmTi6lV9D0sDZ
ORqKt3XWMLdpwwQwGnioXmKfNAKCdMv1wdBMVhX0GHFoMbnATF29OE2xcU5Ater51n5OZ11xtKS1
asgRoKeq3gD0aA7Kpr3ua7iy5ji1kUGjAg330+ISORVkK52NS0+dA/wfZ1+2HLeSJfkrbfWOagSW
AGDW1Q9Yck+uokjpBUZJFAKIFUBgCXz9eN6qmelS9x2Nldk1u6TIRCaBiBPn+PHj/ssG9vXaUme3
8RAtXznEiO2cs/ZfbMX8yjeLVxBLYE0xHgQ8GqS6wDUmWX/zwf/kdv/KMOt8xg1NcO3ep/GdgqAp
svPgd7nKn4SeX8llXTalfhhM42GgHje5EHqGgYoZL0nnuiNpWX2FVjH719gM/q9cswATQakZ7XgY
w26fNsE1DH8nKf8nD/hXUlkWm961PXKJTUhdRFbf1al7kDDq+E2I+7MHcfv3/xLi+iGBtJ1FPsEj
u7fzXDYq+NeS0f9GHSMCwsECl8Yg60m0YSlX+RslqD/71L/s1hq2FdsczrjjXsautU/bXSg8+psP
/ieZyq8UsRuLGxa+vkIa5N01Tf8GwcjXZgKOOqfkFGj6Oir+JlOb/ou74ZdtvMkoG0jfqwO8rPwg
n9KJx7mMKf/dCv2TZfQrbSz2nOpiYdQhCLqTGoO3ZFh2rHOf/t8R7k/2269EK2mDoa95Px6crKLe
y0GBOhMnC7xrns6/gz7/CDz/AyzwK8eKdWM29kT2h8aDa5r4sbLhqTHQxTS20C67NuQsIr/0o5cm
/cSJqmB7W9ZiKhPzzUl+Sb2o7EAkdr9VMPizP/yXhFlzMrWoQNcDkADDcy+0nVd2fIsxExgNciv0
yIj9FKe1+B0PNP2D9PU/3YZfDvVO9lCD5pk5KChzR5+gYMtO6Spie0G1XZvnJSFB92lseNuGuR8M
TnS5QttekDyOKT5Wjvg0Djavoc6pjhETPh5TmOrkSbJ6yW7CJFN7Gt164/uNYu6+QuV+SvcixahM
BfuvGCMURNr0osde2R33MdRaQTLF73+iVwYzQT+ynYZSYJ3Bi6yJPQDtC+YtCuc36H2Q0DbNoWZj
k+6cVv73lnl6BXQ6hfQQQs0ArlSDnCCQi96MzPU6hE25GaC5kPzSkX6GfPH8c1th8JO3S7dhlsMf
J3daorHXPyBs2Fhcht0KiilsTXvGaINIzxLzz+55mpdGP8Ma3U0HSOun6jK5XswFnQXKQtZjjvbB
cFM3D/XWjbziGkM6BW8yRQsZZrW/U2rEUIfgfTSfkeWabY/uWosS8haWvsJcKQmLLKwxPDHrJlzz
eBrm7gXKk/OXFgO0/lHFcoOE3GTQyYK6+gRpgtpA5X/E9GdSrEu8pTm1VKkdhTGaONdBGkelqPso
zkkfwcdICw5DuM21kSraYPXashO6MyWAdSbzNAUWXjR9TZOjyDbf7NNQE7ZnJBtpmeHG1TlDJuWq
TtRdXcYT3XSRsrQ1hwlEodrkM0QIm9MIkna6m5ytQQEwYapKsGeHueh7Zy9xvMRB3tvWJHkzkPab
D+NgUDa6ZLt0Gp3Ysg5kQJ6DSUA6u15aPeVRpoQBV9UDe66d4oS8JqtO/I/QM3NbeJ3KtlKMSRft
nBpYmiOwwzYyXretLrTSGPSKeTIGVRy3NCiUTEOsULqsdTHPw+aKdWMNy20SY+5jUBkWzxhyTsvU
59n8yW0JS/J2BdcH0y1xNmA6NWZRZehkt4PxXR8UUgase1ATWPw5fM37eZ+oZYHNOh8m9cmjvbAi
B6nKF4eN+ELfE5exFV6BIOTqj6TNhqy0IMS5qu0o5AfIirFDOOEyRnKum+mZpIrTIu31mpTSUdrt
4LOy+bkdGhffx2yBqlHBMdq+VTCUXSadi0Et4qiaME12Hoxe0pOSHpTm68yn8KVQLb52AtMox9FR
7u98rswrBCqfaU+qrQ4zlBZ+1J8TMUv2YlPo5JIlYt823xr+Zk0qhak6uwrNIQA8R+KxpbVQP9Eh
ILSCCUmQTjkG4kJ6Wm0Iy7BczU3MVME7SwzsV62/ZPB66CZyMdSP5j1faBxfUmm5gNgdB8Ga4kFu
L6Pw5HzfwN+02beSy/pn0ECTssftCGXzY8S8eV9uAIHWgrNxBnNNErQDBciL86m2MeT4oOo5xzu5
hSv7svGB9xdE27QrohhL9VkPHMEYTbLGvXkZbdonyrEtK8cwq3OVSZfxvZyGgO9iO/OFF9aGAuxp
F48RUv6Yw7URnntLWLYycf1eOCElPO4JBP6lYcmSh8mgxAWoaQMXuDRpwiqA6AQt+y3O6LXzvOWd
qlT1R823ckpp8I6BIUOx6p4CWF46bG2F0iXKWe3yLRzutwb2l+34yL0h26oOSnpfWlgUxAVVlNqH
NdTxj4X6I0ad3cY4nH6U7Q5N4OB2XMZRV4Tgg3/m0ewPBSU0yFUPobYka2F1XOPM00nKoQbYynCP
watMHOMpwUQ/DoVv09peeZz03ZFNhL1LY0ibtxEn2BKdJ96gGsm33M1+ex934w+8Jf9GXMi+B8Y3
6lHzlMJLbaPQG4DtkZ9U3gbb15Nt02krkLUSV1rTrfxRhNw3d65pt6mwhJIhr2vRw9Fdp7S5yjUO
dxA6U/mU+VfYmePcTFa6zZcIKmXDvjVuVCzn1rPLDpooTX9VeiC4WQuOrmLrICeT95r0YZ7BmmXK
GR/rrID8eetDihIjObmieqyLvnHgbgzT1MiTidzgziG3s8n9LZkgFIkZqWy3hJqrfSaF54ogbuOs
YF4awEwUWf568nVIri7kK1qjbN5osSAtjKEjRAJb9XC5wSnQ+nQ6j2sD59sgWjSuwiy7bEM2sbwJ
NyfzLqnD4CgbjliY1YCNyn7EWVhQEFzTayu9Hktjc7ghEe22KKeNpsMXs019+5Y4puMcoS3udoYM
MiqzaQl0OW6C8EKFmRieRLP5/WVrKFpvHoTYAsw6Yprs0vlbfVPBq9Ou6j1tujwUSdOW08an8Nhi
GAKSmWDy3ns+q0kRR0Hg9l7QpnXBjPK6fQ9vXJJrkKD91yil85cYcdvAVNT0a6EXRaLSxQgXDzOT
WlftpjQ56VjW8X4LhAG3aImWAoUfISWDvCvJUxs4UazMePIA9pbr+hzW55O8+m6Z5kJOM/ip8wC1
TLjBLvZtjFPVXLMwofGFmDSbYI+NB4zOIiws3+dkjD1Wgosyh48NRf2Ry1lk4X5dt/gwTkhZvlgR
jnUOh3Xp7+tJ0hZzw0rt16GO1juIRsCwK1VmCkuVkqEvZjhULQ+uhp523tgMdzSu4Xr26KlVdffh
hiMbS02KyRWMLIsoZjOsdq9h18lOQwL7o5JapXDIdsatJaJX694E+JJe4RNQuwqsJgl7dDhXbKXq
qagP8LZGwEXLSoQl2BBNfJSDHJa8TyPst6S1S32NZwp+BCa+wNofsJdEkULzwr5zs6bbg4Q/Ei2x
S9mAUVFpHVx2J2POSJa9oBqCAdwB7HLxGTNFMLuJ+TLyY5TZerqIKHTyYcMZ7P307QiKRCzjTiEG
CpCU+x5CrDmxETpFm+fN5BSNZMzAcxgxQYdPs/2cVAjImLR10OIZJ+m2o2YUbUU2aNvcJxKWgDuu
sWKAehHTFK0HF3I4mnlLV7bgQ8f5XMfzV3AcO7/siN8mO9HO1D1hXD2Mys0pPhdkXjEqrWBd2RZt
BgWh3ZQMrcjZtoxeJRI+xeeVtRgniesoi0uusz7LHQs0KZZpCtZy6TM8UWRUkt5oFHrYTV4cPcIs
IFyvvW7GZi+iTk17Y+yGNa9cbSuCQ1tCDLv149w06BLtuVxFVNbcuubN4zaAg4S2CTbcJv3XGPw3
u2uTeNEVRFoYUKuE9wryY4vV56SB+3Eku/gMzHUM9xnoC83RdUpGL4Fr1nIOt/vV4oboAIqbUx3Z
u6UF+wCH6SZ/wK4kgCCLag10lOY10OPZwuQ+2tUIEXchhVxxvhER+AcvgtDTDv0NPp3aGV5ESBZ9
G5c4t/jzNpI5Owc0WGSeBTYjpXXd1lVrMPekQALAYNuM7ElWYbsacQcrbJHsUxuj29mZSLf71tXC
fRXQW4Nv5Ga9+B7Kd26GwXG2NtBfs0tw7JdEDdDHktruUkgbR/deQBfolI6L++jVHMJUq93oAWXD
iIi7kgRHXJd5esgDFbaXMG58fACfRDsJnwuGhYESHRxtI2nFMSVeFzhpbF1ZE25tniAzDHbLyFIE
2C1KPgKWEAaVPFv7FTOIEvkIFocs/IRZv4pdB0cpOWbRFyEH71vdI1PMXZdor1gzeL2eaw5B6XJB
Jn9B4unvYUGONb5N3FbcJmwtk5qDJJDaVla13/skzwhL1jwaGMyRzbSuwUnVU/KJjc7T13RlkHkm
qeizuwYJliB7huPEe6oNqi7oufXzA40SdqOVkvC1nbgARYlLdR8LL7Lfpy1ZmzzlEaWlRJT2D8Dx
IxhigSuNnECQtjL1DCFmMNsQGiCba3EqY8uwHKzMoC88tDNRpUklEApndJqP29SFouAZ8qI8RTL0
1EHwOoCRNufvMdLmt5TxJTugdBlEIYRZon3tguU6TvPwoBeuvT2i+wgpyOS2zmYxL8m+SajPyjXt
WLNPtTYLYlLTx3e88efxLoujLNmRZXLuMRsGHr2rho0/VuyRn2724Na9YBXCmd6tzVL0LkxNOdaQ
CdmbARSrSz8llO9DfPzsPvZdfBetJkRQbKfwydf18m63dlX7eUwiFGEM8EGZwiuLlAqAl9pxM6lm
J+iKyiPeNvit+a2XkMKl2bYc+21IVZG0rSEvamg3cg2nFZo5GkcLg7W2iU3RwAilOeHcVLeZS4qJ
7VILGDDm/jI1ahdxGY3lMMhM7JJQje2dbnTNSxhGUVNR0pH64HPfyutoye3YgnVaeJZDELpPISj1
7giyhSOfggYigj+YG13/0go+JlXgh3TZo2oI6D3SGJX9HNoYnxJ8eRK6vHPrRu/hLoH6fxFsM8+d
z803Ar2i4OvaUxuePdYn2RftrF6QFqI2LWLR+VmVNZpFp2TxcbIKDVmsQnv+AststRF4i3mqIdGD
l3n+OypHVOiq73lWdaPy+zPsdid/34EJxXdrF9Ht5jw69Qd/Iu0A6aiwo6jfFRkKD3OLHSReNhpd
SY95lcMWrHq8MysKdVSQsTQ7t/FlAtgA0yLIxNGJlw113DtK22xDnljGXret79fShBmY3pMFq7II
6EjMXYooGZR1GCXx06p8zxQ4O+wCdUyppodk6voKX0BkZg6p5Ls6bUn2E3VZvFQqEXF/8PwUnJl+
mYl4WlGPLigQ1podZ0GSmAM+cZ7dhXBnzN5CBNSW56O5JWopXGuCnAkXfhioQQ7HXnvBdpQIRJgz
91TWujyJ5DhDEVcZPuea92756BYCy61w7cyThQX8uyJbCEyDrWzLxzhiP2bWpfIQ0cZ/4V2UBYU3
+zVUGYhDFawnxBHg88kGvgLeSpR69eekGuFXn342A0w8j8LEcDn1bcjSfcK9ADlb3ajocwp5zCA3
qPW7snM+S1qAEOB5jggrao2+epbx+Fu69UAJ3NxPqIPthjbVxIO1rYCnEJ2vQsbuN1OUf9Kv+nUu
EJ+Pd22tMa5EtTwkiewh7U/mYkyCGFIagXlQeqP7NAt/J+z3J0jyr5YdAzFE+3IwhxVFVgnnWUwz
w83q7+j6v/+TDun4n/+B779r44a2YfaXb//zk5b47z9ur/k/v/PPr/jP/Ye+e5cf46+/9E+vwXX/
8b7lu33/p28qZVvrHqePwT19jJOwf1y/+dC33/z//eG/ffxxlU/OfPztL9/1pOztak2r1V/+8aPj
j7/9Jbhxsf/9v17/Hz+8/QF/+8tVK/uhPppB/7cXfbyPFq/3/xqmxIeVCI1IGt3YjcvH7Qck/WsU
Q5XXB9sbImK3pjqqOcv+9pco/Gscgd+cZSFeBOorgM9RT3/8iPwVTrc+zgsCB6YoATX5f3+0h79D
pn9/GrgV//j+39QkH3Sr7Ii3TP5oJv5fbDUJYFkfRhlJsgifJAl+5YTXMCMULRG3ld49e6O+mJWf
fTWXxn+d1zgPEnolXnKgNf2sIiCJzDxmIi48uWuDVIHaYK592KKeCvx7E2cwzYJ/JbxnXcF99eKb
fh9TSA80nT40KYP85vSSgvNVtXOncuG1rymbqymCHkKjuxc7OczfQrU7RwC927yeou6Onicyqzzr
gU8GmQ/NLEwaaWleehEeJe1zDYoXjMy6NytNWkyzjwyGP1C1Ps6j/MiyCG6C9SYKRHugKLpGDqb3
LdXvosGBJkD/SFN5StaJFXFm4ByQ6i9q/LK2/AnKpF0ejPCGV219ShuJXJqnX+p6eo+G8czn4Q0k
mGdoL3St/NIw90kHmL2GBXx/xskB+U+wjL+wJh5g9ujKpp9boNcagTQW7Cxa+dpYVX/2+3ouVjWt
94St8a6XdrzaOjGH2kBTmZi6MuMn1vKv3qBeevC4LR++YGKUFtARmspowc2kkbff+k+Ra718AkiD
jHBu8rEjj5ELXtxqSA5LvA64z9jdi2YpMVR5xPDZLX2u4YkooRobY0SjmHS45cGcfnEY8cGQYP1E
zLYCxPkc0m8J7ZAFRijZemQGqzYWDybixcbGtCTtk4ffIjNcEtZ43E0cWGgLXblchBpSk2JH1tQr
pKuf4i15by0vwcq4slvC1mAWW6VAbDO5rjsc82UN1BCz8uI7215pK30gvQ8tNxKSqsQUlq8/QC87
jxakqU7E+5HG0y5okd/MI8mOob7vBoQ6EX3AC0ZW0Mt5XUd7VWzdjRJwY8B4FYVQFKbq1ERWAFt8
lR1ocEutj7rhzZFFP2PCMxgaaIWTmxbMBlXjC4sqLHtPqLw6KkrV1J/XkQ+FT+0PQ8L7DDVxvvhr
EWX1jxkOUiggMHTkc/vSrwoDnRgomAUUv/tQvW04h3K2ftKcFwnN7vjav4Lxe0h9eWBuu4LP+R6K
8M712wuEza8Y2YTePKj3eRf5hy6azpPCQTW64OiQ79xmzYOtuQ/F7DC3Tb7PG04uor54NOlzAWyl
MvAER9l3HWx8Nr14S4MWTTgt3yN6hXWfKOQY2bJBNpn73pbfPswstmfDulOEB5Q7A4NppRJMy9Ov
PgseBo672UYmPABj/bZg/Vd2Cl47i2m9UVQmW86E7xZX/1gBbLYQY8t5C9dzpdePNPKLhMErNr3U
PQqxjCVnKNido7Ygw/aI1G6HgRIIcQSvwLAga1x/GQLvZ3O7SAtSxMoEEt/lpUuARPo39GGxJWaY
bskvfSBU2wop15SPnP7g7vsYqb5o7fgMfPYudfMzd/gzgu0dQ8qQbVufI4vpG8TiUyTA12pfcfOs
JIXtB7/Q4iYJmHzL/K4SSr1LRbcd8or3kTWizMyMmnsYimBJPhmQNsiCVc0zrHEmySmGtW+Rjffz
mrxSffYzfZXTJcO8pB94p9jH0Nvc7GyiTklcVwmKWrLow0ozJAHNXcTvNGBapP0HIaKqb5pdtA1l
mnR7FzaVF0ZVPI8lHl/upWOOQesc6SPevWwCd1jMQ0BdOXbNS7uEQGHnywh4LvLqIvDgM1Mr6FKw
Ivhcp/VOrvaCbQ02vn8CmlTeXkmWqEpjWSTAAOOBVYHr9vAQPlPyiEmZIkJlYb17wl9o+CWK3IGr
YZ9MY4n3jxQtO/O2+urkmP/Qt95exfsAwgV5vLR3UxOVDKohqs1AJ0sPsx/c+/MxStdD3aHTpfS5
m+nOF+oQGcQ3Fe3Abq5u92QycJiBKkESiNys9m5axqIGc3ogw/52ObgnV0DdDWAcddpCJK8ox6dx
OAMAuYjN5b3CVImU12z+WXdnyGWUDX8wDasi1zxhm5ddvIBgqo8OGB/gt6OIXK4RzJL5xGKFNeAf
hm6pUNGhbdDsNqSkt7tVpwDRoTR4+//ssfdJL3deU9nxbe79c7Nuud80LzeDSQl9C0+1+5XWzyu8
eJoJOV/3uqjuwvtld7uv3YgfA9i63WeXLdU6xSUZ4zKNxiIb6gLQVxWwewA2h3pODkabe2qzBLBX
cO7Rd0ud+c4gupcnXD90SXPHFDlHYbYfUB0Q78e27hdaX3tgN7nzxLXhb1BQOLBhuPaIRFB/BnPK
bLnW04sOxVu4LC+hsF9v3w9cvwnqHjw/vK9p+Gq094ynUsQD3BVR7kHM4wGTzQ/cb57sKB8G0Z+z
scAJeQEgftdM7NNGWYF2CObe3AtoWncmCE9Z2CDIiIdh9k8o5Qq45D2s6/wCb4FPHEFUhGuprd1n
ff0laPF72/ziJcED2cBLBL8POfV1azpEmU4eYXUwtOTVJ/U1WL8NFEvM+vu0Hb9aJ75ltS1XoGQN
aR7X3Rx0b0p5jwbISjI/TZScgRADuVyfQlzDm+vnsJeY0fbu4u+ta6ptGvdkdQUh/qkbx9JgQBm+
nMhnHlWGUhBdy2kE+MXdMTP+od+WHUSdL1QsVydPUdrtg3F6msMWAAi29BBWfiT2aGvulWkfO5Od
APo/AexCEG0+Z42qqF1Qu3a7mvhVxDWq6KVCv6GY2Q64w72/qQ//S2r4k+jSO2USeCm79yhanoS9
a4199zh7DSL6ZRjBF1pa/0H6b8yUltszOIbXBONhTVzqa2PcCUf1k0zWV5d2j7c9Q8lYwhLxAxLw
hWz0mfnkoQ/XwzZsZ17QNny2MHsdKbmmSfBN9OvPZZ3Kutsuxmyfk4G98kycZDR9FRF5ABMK4PAF
ar3XVnNojcdhBbL4JdM2J1jcbHH7ZHSHwTQ3rkU5AEkBEvCml3ObvQcg8WzXOkCEbcaCZnB5n466
X6oeN8U678kZd4Ug9Snq0c9vdIPUBui51Oc+UdcpwbJO2uZ+jabPCeesEPP6k4v6ay++peG8G0iR
EiCrrgABP3fR9Dx63WPjb29mq49L0EGcBt17LxGHhR3gZ1lMQ/gtWhvwDYNPlnn4m7Dn6jlDZtzB
ihWH4xZNTxBMQoKcwta9AVegicIiAt88DyEfn3sJ/9abl0VsOdHqBNz7HmEcSoV5ECPtSIKqrflb
w7JDM5r7LA0rSP5cxvopku/hMt46DdMLGdonwGgPbqCHDhhuw3D3YGbkj+S88fDMs+HOI+kdUIeH
RdOjZ59xjF1ku76wPr2DIN+r83I1xs84AF/E6L1oOr9EKzaFsoguP0fmwX2OlE54h4Ell6xLXhBA
nkWDbPvmPA6omwb1c7elzyxzr0HaPUyB2EXgY9YBUrZOPqwLYgc649w1d2LhXQGiwVAZ8x3FCmzp
++B9aZFCxtZgfK4XSDn4noyfgjqB5Zqsmxwt6GJo2EWgL+x4+jhEDu3GKbnAcAZI3eMyHbhmgJJ6
VWmX0CKkJgVfBdOcNY7hsY93dgXo163ubMP6CMz4Oiwr7tR2jAUF0WrADHT86EOoCZGPiqKvt92W
mqc1HhySjqDPsQPXnAFG64zMkXNj3HVQDLbN22FQfQD9c+Q63tqeaDLcbF0K4foJuU7C8wZAbukN
qZdnFnO+Xn9ZZ9EVGR28HPE82Q2uxqhaf0FivVzUwlleG7TiQhOS0sdSGhRH/0Vd6hrdId1C3mGZ
o2KL74E6fpni5mkEvJ/HAIrzYHhZHYP+RuZneYs2btJkmC5CWz+Kl5eRqis8odO9VfJO6ZThnKHp
LmbdQXc8N3KoBj260vfq4WJnVFlhe7dugK3SSMhdRIazIokqUHhVc4ID2XqobVgbNygq5vea9rs2
RI7uU+Q5Fv6UBExcy9KpABuvAt5fgVb+fYxjwJvRfqs7dWfBHsjZPH0ZgJqhBzFs+wyPufNTd4Dq
vsjR83vPFoG0IhPXdUrBnogLJsewWnGoC7Du0X7QuzWZU3AvejAisdvEtyBsg2pzPtnNk8FmLOag
/9zV4U8ysw+/9rsyoV4OL8kJgQ92ezJOHraE+7n2NgE+QiAv3DZghw4DwcwAolS3bcBJVzMX1v6E
sAoAaNZv95BPgrd5p9Z8mW8YrlnZLkkajee7VFGyjMdupesBU9I8R1HSHpZe1ruAODAgDMNxW6PO
lX1Ed2M8FWGIGDqsJriPnDiYIZZVUkvkM8lS0U0ZiAXNACbXrj33YfBJzJQXMI9vywGOP34/L5eW
PEHXjL/osUP+DBj4EG9jVOmODLtYOr5zmHIrk77tclffepHK+QWiti1k9s0zWIphSD/qcTqLdBxP
6Uhl7skwxVLvwB2JsBY9tdAqRjqQi6TDGmrco06gCteErMsFRphKf7FLvvAjHkK985dxqVpsG5Jw
CG60cDdEN/pHs8BZOgbHJCWbPXKX9oeJp8c+QHM+Jo+Z9NcyTlsApFmGeomg0OPNyzYDTQhnL5eL
DIEPZCgeg8xDx7XGbvTt3qeNLVARhg8dYwULvfZg4whiacORBxuqKgQgmd3ztZEIuDMoYhReMFGy
R3NlLCbZBfm4qPdp1qcEWC2AzWjBsxey7GfYYrT8Z0YLUhOQidJ2fh2m5DM14cc8d+wdY4kCunJH
Vg9rYddpvO9qFKg9wWkPRlB8WXjr9iJrPxBT3T2ehkLpk+366UinLj0NjianYRj/8RVoAtOREIUM
EI1JuvliZ2s1PzuM+4FeBaZQp+vLDH5RnnWeO0unHsKQhVgkqyzCG65SN2z+DAx9lzETYJE0ZMdG
Pj934oGimXTEOga9KNTfDODO5yS7i30QCjKJc4zy755O9ecG4gRNMNwzrM3TvEYIaM6Pn1o99Hkq
G/+eZ1sD6QIYBpgs7uC0kmyH1IEb4sLhMjLdlW7yvzebpKUHMpfVgTxIoOo5PKizM9gftuBRtNs0
C69wq19gytOd3CDroxf02y5T/duaRfLQNT3cUCfzmAYfW7J5j7h0iOInGA52BZi/1KhsaAg6HldP
/4u6M1uKXMnW9Kv0C3iZJtdwKynmAQIiSZIbWUImmudZT38+UVW7atfp03VO37T13mZhQEIQKFzu
a/3TAkcftcrcZVb0UTiZ80NK9UXvpul3rS1eOywvpp4cZohWtGVI2hz4DTkGx6JO94isT3EE/zgb
KK3K9s3kcChjQZVOsmb2FlX5b2odV0nztzbPXiojPnJ7b8t22ZVa18I3qbfRIL67wfPTZhc8lZc5
ahAmNHJvFWJjQda5xtE2c7wvrXNvxex4dR5uc6uiPpD27OFXQjRQyn3Z8ARKspPdMaRjIIF5Lnay
Eh+BJZi3WT05SftbXTKS+YyS391nfpUjvpvC0HSDpktcqGeSymEQKWYpOfvNkM9n6XDXLGwpXh/Z
23Fx9uZbjSwuK+NP4ZRv9qR/b5cL9D0ywl9OFv9qquaVg2NjFPIQGsTpNdlzNu2HOXibgxriAzCJ
OTi1izqAZ9XCe7BMDyIoztGSnUOEgb4sx7sAXvCmTslcpoe4gzqjlMnfc6ntNLlsYtJT2FV25laP
L4BRm6AIjopUvpPhl4nks7H1q2E1nj6qDHHqf/VGclGS4mAxlR29YfjEbrIXSfYWJpPiBq3N4gUT
cZroc0Qi4XKo3mIrgInSb3qAKLkLn7LsBuP7bhL061L3XJoADqOrVQVFmB17aWxeAys7t7KlWtot
0tWneZuvrt01ZrV6ryq+Cyb4NY991BXfRqU4d7CiADHPjrC2o2rsms652PIhZ/QYNyvxDHkTfgY2
XXOSfJTQjhm2OtdYlhc5d9zZMaunzN6ysttreeupkQRMTWbiZZroXVskAbA0wrCsb+E0+qWtXdWF
V1HC9HhosDZNlB9yhZG+jvItqwF2mP6yaReuCaqOymuK4Q4dlCCkRepmxVHkD63mhtNMyP/SROic
6l1jWV6gqFTFRva89M4BydRzFFvf5gFtT9NT1PBmjLHpjkn2rmcBymRjZznFYxo3z4g7Xses2YvQ
+QWj8yPnzffSQhxJ+qRjB+jU7PvUiOPApUJ/yU5cmiTLAu2Vw7saidOQG/tEHW5DsV001pyj7c1a
bMwRRKrNc3RU4sOBFaJ9jN7HUW4ybf60+I5h5NoU0tzGTIso1fTrY3uZ6MATz3qAeN3W87FozJti
52w8JphchxYrlnJv5AWdnP3Tt9vxgqytixUM0BWVYp88jVG+kU66ac3+UvT6LZDmtWP0EDJippYb
bqzExMjyWgstvCYC3qlOb6mtk5Zhbpz8juptb9uL2xsIU3mhhREcB53fjFbnsZO86gC8w62qNQUr
vCdosMrxgiBPuGUuDwlaBU6TaB8VzeCitPCc3MSTxErN2CX10WLq2Peuy58DIwPunh6Wpn4NFVZZ
IfLnstRvaWlQzHYr1m87zz0yRkpbkXmdYt2bhOZkyqwVfDf3s7oRNkr3aeL1MV3wgKFiuZTVUdjT
OwxyQvWn8lL5GdhkFELGR2ha22rhssvCrWd7K4zirKuj2wVIjlDIXRlZ6os47VyW6X6ONFChSV6b
qnud2/TTFEO40fXiZVKyB/C0XRK4tnYc1fRTs3p/FMMFvckFLvBT7wrd1U3Hx4RxIIeucOeefUZI
nDeN4avOb72PoQDq4tGyo/f2PS8VmA1Bw+gcIxG/hwxUjvVsY3TLi6pVbght2mg/lMTalhwOnSOO
oXCOdV+8xaF2022xCUHqask6RY76jrKNRNpouJzKjk1gjPVjlpAurwrEK+sbKucn4AZPGNl5GMxr
HxTPjWbcOA+fndA+9H2/zezILxb2NKX8aY+h27CmpwWaJenq10BhSIDSp++fyDWY7kxTYAgClLQb
DootKRoF7DXXPmy1GwqqySWhP3GX/odlv9Tf1cIhFZOWY8zH0qdcyeAQ4l9ZP+0GifzDlocsCE8N
tsVkGV+MxrpOmXDRIeTuxGxZIlLLR51O0oxHrIcMFyGXcL0YHUDoJDJeawQfQOoctZxkwtqC5KZ4
Nnp9H5dIm0pu8SLYlKX4GDpW7zxlZ70evX5CZm3Fl44wqHgQCBji+B2UN9fpVyx9fBmiD7Nv0q2F
KQJs3rwH+XgKyDXGXO4CnJEFJIhqllgSqBKHs7jPs3Etx/J5iMxtvcqkYnP3M4R5jjJjXwNF2Ony
UpbZRg9MJjAgetLCd5Jf3YSJ594kB8+eUe/V1rXSzUOFxyJujN16fMdBdzFiuR8L7cYeTz1gs2OK
4ZA7vS/D8lHNAW4VnioOi8c50nez3V1MpsOhkGGfn8L5O+Uw9yQKxLFvX6da/1Uwl0HkiDr1uvOH
wnqKteVxEHMGOGmjGSzktuh6KDQCylkBRS33UvBCpb1u1EYcb1JwRNcA3wHJosFSNyz9BxEqqT8M
6blJzLuZhKPbL4FF8RQNVCCFFy4o8Y2pzfdtku5kGbSPRJjFYYsqu6pGTywFaqyUydoOqM7AvYmK
fiSETys0RB3p7y/a9G8M7p/IyT9Y4f8L5vgSf9Bwlp/dv1LHf2Kb/z/il1Wprf6e/5phPnQoNKr/
ReLxz+LXP5PMf/vJv9LMqmH/xXY0S5WGNFRFXSdN/o1nNsy/2BCvTICUODKMNaPi70Sz/IuU0rJs
yhIDDnhlf/9ONBt/QWxigJHr5Bs4Jk6q/wnRrGp/dg7xPHLVqkpLURTbRqq1etD+yX9XzXnRlCIz
vzVS/dUv5UUm8m4qTetlFuLeIOajsdY7z7Cji2Ymn1FdBAdFzNsQxL3PjupUZtsgys8d4mToxfAY
pkdD6Ra2Z+fWmprwZxUjjCiXS7NcraBSd+Gk+bBtFSSOdjPReqLht+2DiJwETwISaVkyhUn20W4m
myY3uKOHJq+3ZbEQuLNq5GcVmZiiHLRdrU3Rvo2sa6FXuyls5zN/77lK07ux5OeW+XGulU0tLEv/
QIuIkyB4pFGdT5koTiPgZqboN6sixnIejZtS4UGCFdPK9J3x9aeEEl4PON1i53FW49CbBF4Ux66e
8zk8tIn9Q0Xqq/bGU9qDvqH/qTaR2u+bPA1dY44ee0gemaMGztC7Uycu5IkN5fI423HiEZx+0FvF
a0q6DFXlpAiT4EO2a8T5QgEYRxdguH3QhRtl0Xw08XR7xS6Zl41Wh0xaZ/dPXsvQmVyrsg9aLn5G
KualPvtM2lemiTE2qEB8xR60hFtN6M3hq1tRD7pGicyIQfAbncxIwzwGWnkpy1j6RKe8x6p9R7+z
zyPlytSaZ4URUN7UUl5ztKmhRLPayR96wU6npmetVXe1kD/rsH0Thmb7oFGfzhR9KkX0lsfzg1U+
xOpS7CINZ4NYmk0f8eclKsfXNCkv8Qzqqy5vWR7cezMzXXWBoDKtzyC0f0Sx/loX2SfTxRQ/trM7
/h+0zW9lUpveDGnu5Wb3kauXyITezStlRJGuYn9LfoWxwVmdfvs6g8maqjDLbMPJeejS/D2w0H82
snj8qrXntc1pkukaGcT4dKV9TQb0EgYMaqgz2aAL6x1mqhqgxi7hjSHzEnNuVofSEzmPfTwEh5mp
cL5diJZ+EwzJsefEZ/K4WwcMy+hrAoCUMf4oRkfSc2U3JSpG19a1mzMZt3LKRt9e4rd2sK+1binE
G0Wr2Kk5OKFSuiIr/Kh2465LNypDIpmLQ9eJfA7Z3qh/L/OdbJN5Nxgb0TbS7fCgeQLF7WbQ4iNk
xD62wgXiuVPcqqtAr6JnFIbwBkr8S2TGzaFFDecnCKgC4Rf9pyijz0JEn00d/+73cQWIUcnU780B
q+Nk+3rO1W5D7SmbikOIBYT7an3nIgDibqq9DHKoidN5gz38fZRq73LnQEeqKpcnrs92nH1ajnaT
W6YTFG6rRODuivMwqmiQmcrj9sSMuPVLqcJNTAGgp4imfa7KLVsW7AKNepchZ4uKgioyaR8UeUoS
ZQOv+jLYkbEbSmFzV8yv0V1vq2jTFEJB6sJNVyjp1gyLAND3icrCn0a+PZu1FlQ+e8sH6062YOQv
yvgSCCiEzleWMPJFXdzifWsE0k2m4t4O5a6UVGoIxEPFvA7S1g+ILfYLcRMRwzupZ3+aIauhEDSM
FbEpblgZt9EEvaoq7aBYKkV+8mswDl0X3JI6VMgONZ8Ua7FQAGJftZHS1daLxsXfzItyTox211Hw
uqbFfCGYTLLD76Y5IKmf61ORTO3GMvk1VVw+RvMp6NtLLGdny+J5RAOLZqBSi+2Em8mtm5jRkfOm
mtUXxxhowsLgDjbwno4YEoZ2RwxBAZ7PG2GVdgP1Xhy/FgwWnk3SGC8cdTehFmTC2RR4eEhOY1o9
KuNw4cTx9NRCgq8yUmGSP4IO5D4JKHzH4hBg6nExiNEYduwBdBU7p0ie0Jl6Vt8fjSCuKBfZjcuu
/814Bg9JY0VHZh8Uu3yUJa9KlMXjMJVwSpJKb0a5EZVA8sPrkphXjYXrrtXyXu/GjBqQgntt5squ
fJ5QJLpDV9j49Mq3uoX8Mp1tOinXWYFkXxu6ecS/Y3WOaw6NgyKhwGbIb7BN7HNLSbvAQQX5azC2
VuUmCbEzGonpVugY3Nz2GjJg/cjIv4l8DKEddW8YpeKjYCJ87ju48Xzsitazhdl7pphSmjiKPZuG
WDSbVrloC5HojdJfQjs7LxWDVqwZ0AndoapSgpv5tzzsfxGBf60Xrp7CCBvoGIESGPmVVs+pp5Wa
CuwBAA0hbWndwORR6aVN+Siq/lJnrHddI6iqRtrsJUogMP6JGNV0eY1mZsCVA8M1qI1KHza5cRts
hX7Z5qar5c1aG9s+QWsPUJsmsm7uMJUKunwR5qx5aJX9OTIBKJrlW9wCb9e0HmmC2S2crnU2OZ6h
sHVRUVhj9aPJ7bM6Xg1GurdT95ZjJXHLwXqm+QjUIcddUeAx3OKRQRK1NqqmROmtCgQ9QmnpQZpP
BWA0F5ZEk2Ld61FYLH2QeqWfRxxq7TaoFecwJc/4w6dDVUVH3arYUfjpNivBuyGPiMshCgia0lky
16qbV/TBr+rYfZga+uGe1xrrEFdmAb00F89WwzQHULIYXdTwYGFZ9Zxh4vbJvq/xoUCpuCpp+xCO
aBsR57bfDoySUxh4PBjP9uAgAadVIv9sdX1xbANG1V3vpyzdqArQ+kSfAX4AtzTsBpfBLRrKd6BG
Zt1YEsAtwldimgcU3BNPIA8rJBOkS7iZZfHQ0j+46ZK+T3p7UROOrRwJMtj7zzakAdUca2cuPG00
spC7Ud8V0fzC/JNPcKS3oZy/Seu1moIJBcX8Qv78ZaoZSZCIYXVO0CnTz7jhuC2j7MxSO9c5T0qF
eaWYPaXCpU6aNvjMMk8E2ou0/MJoXnsCT3dOZ+P9yfddmr6gXXqpWjP2qoHLrmQtDuLlSo7RfZZ1
QEQ9HHrYPpi9feYEhssFk3czxOS7QGEtMlUj8ZEyxq6ddAlAWbulTobIoJt1c8W09zKN9xWS5kML
A907bXWoJSaAyYZaq4ZdFizBCc/sikHOCM14E1RDuTrRVpvp3ogCQUcTIYRUAD1Hjk9v4kheUUgr
kfs0FEclrJ6dvHizdfw6NipkxpJgRDdcA8I6rZ2QdQO2HBrBb0MbEelw7sklNfw0M69KoEpfWN2e
QxQUKrI9zhl9VzMbilDyjdYlFeIfsfmC+wpNPuPJAU8D9zJ1mPD0c+yrAw7WHUiOTqMPBIkQy3BF
PHujiUqjCrK36hOxXIjGyJjgc8S+jOfGN+vEl+mS+8hRcXc63wj9abxuMW6p/NUaZbSDA9L3BNS7
WfuER9EjVooLIvgVo44eIzDvqb4Zmv4B4cRmygDANZWqkPRDisd9Z5SHBc3lYpSPk0zfkNyt6sw9
GDMcrwTJmXk6oKtVkOcn9fwiOpMya7gkExLMhCi9aeI3obenzANcZzi7r1hoQ16DDH3CkrEhJxxv
nS1+YzAfPVmjEg2tA7QBc++b1yG5jWX7bhnW3cmdj0BEv2h6foU6iHOaja0/t9nHqHWnMh55b5PI
QTfRAqLF3NTBVDxm6fwya9Out5Nth/i2UxQK3KFfELPrlqsX9eDKVs9cxxS/ZZkc7BGFzQNxKL+E
giS/zgG7cOy+cfN62Oi9WgdqL+8EEP4SIRsu7+49ENabZBwszmkN2GcCbRixQqY5MtngbYW+Frx6
CBygt4U1v0xp9hjyK3ykPceS8HqgtuRVtuUvO1GmQ9E+iRSIq1DDk6g5wgzZfAyskp0ph0ct7iQu
nBUvhzaR6a9sCj9XWBVJyK+lyfnzcsaNqDctY0+ou+STCAbA5ob8zoirUpuQuIfvxhQ8rvcVuZZu
YDIWa4R24XCoQKLwTLv70greh2VChSsBkfSaxiCbj9VYvCvhaPjD78CJ4dzgBb4utkCy19ohRMBI
WVrFHiKBb8yGdrFv/9BoDRzA/OwA1ytBTsW9hxjnXGxfYiU5kW7B22BSdvQkoAGnxSkKEuyRI4dE
AfSDFwZQJ6ym+zgX3yq2UL+pmZUzmDJwe11Jtsrc5W7xkmkGvvu+iXcaFvtE2Q/FEh5x1tJ0qslb
fR4hFpnRQMmV1KuCaWrciHJ7mjs4YravmPSaXczpvifLPvAS4sB2QUQWQ+U4z8GIsPA0dOd6ykO/
E9kjBYHhK4rqNTqwsJNQbOtiekmhw2HU41NvqdeqIPKxcax7mBUnO3rrYjgI7rXLSjFxUX5lnfFh
1Ber1zdLbek7SqackxxNiY3UN2S0mCuN9NapfbSpFEy/U2h8tDWJAOvpj/BpepEx63umGSrtoPHL
tDo3g2m7hOW85sDTVkRhbCcvIXHksWwoGWscUSrkBS1dH5QeRQFXWt314c9K44yjXDZJF3DuI2On
rLgkAyXeJsnIZYuH1xqmg6zWcKNl2dmsIU6QBM2p9PF+vhFIcSe9o/XAO3ZpCuNNgipwW/grTtvX
YqLes03ECboA266npxqm0a1DmvAi1jgmYQs9nC7pRmtvcWiaLmeGvpVx9TIHk+n2JtVbPFDYCOIj
3GTggcinxaU3MDi3EyOzNhY2vp1wnqvJid2xRjo9SOW2IswkWLxOchx3sZW+jeX8KklfMIsAXRF9
/TAGwNlMMyIi4Xl07J+MoltixIF5y6kSR+sZrcfvi5W9hqI4Zzj84NPgh6Jg8hbAS8hwUXohM1ig
0qLn3G4+89jaqYb4MTdsBN0aZrPgfF8rNlMPf5VV+ta3WMA7/XfjqJqvmOmwgaGyyaOxblbIeiFx
xCvJ26VK1XlLLxG2Hw+4ePSjwL4vFuYSp3JeQrMo8arpBDtkjSeH3fJO0djELT5JdKTcYFikRqfq
NiZHjdvanb9YxBwbVQ5xuMoGKHoJBWFU6NdJXiDm8uYy+hYG2jGP5KeJXz0ZMM80vQZh1sISdPOL
Ueg2FTwFJeY6mEJ8VYaNGdleBLrLgW8Mmx8lB6RHJyc9fK3fnQibXlhQbM4VCQ9C2Vg9R3yU3UiH
fF4JAGe27mqmPiA53xMDnCFHxrdjGn6MrYt9U/Uii43ACqeT3j5M0svVflM71EOxcrMd+zgI42+D
Ov5HwOl/DxX9bxhz/ssnWl/OP+O2f3t5/y+dOYgq/4+46cfv/4SYrj/xV7xUqPpfcNFgGVV0Rzct
/v87YCo04y9Sw1YM8Gk7jsNcyT8QU9NcrTn8k+VYuqmThfAHYmryhIoKK+GYGHSAYP9n1pw/+7Sk
Yaiqg/lHlY4qbc3S1n//J7zUMVOiRNBW4LvVx6OsBge5fXyKDOVFrZuKs5mGa6AEdAKIsJhWAHwX
wykqoiCRxt6Cd/qny/e/cQv9i1dofUkabiTudscAFVb+dY7KtFROOg60UfjhDS9aOrpT5Dm2+iCX
4mE2MbqIwTrokXRJWEWTazbqVZ3tl761d1NiPy7zztC1/odDcEQlmhlatlq2WZSdaPwMX5sFAx0a
/d/ENGprqtg/PE68bhxWJh4rQ5ErDq7/a46UkUUOh1uDI7qyb5FhX5zZIDGkWY4YDouNI/unqqJk
MVPrFMxdcW0WDXDONkh0jpfzWIxgTVlmnaWCPGNK6+fabkwvyasG9CaT239zoddUtz+9YNXiClsA
8PynOf8aSEghkvZL1QrfmrTdwnzCh36mWlamuP5hjPlmNLO7IejVTA5I6v8xu6kIUwpkoztzXFCf
4TrCYtLfDUfJ7732OZiojjmmilEsp7FpX+d4nP9NAr5h/+cVoqmmxeXm7iDxhev950Wb9LVTUUHi
2uGaY/eR+vkfD/gwmfs8mId/fGm2YuOsrA9IRuluvj6v9SXwIzOLvX98o5ha42ybdKaaXus+g6wm
Yq706VRVITKn9aOvr319ikN+9p1o7dP++Ac0MKMRLw+10OPHqmyaB7U9AhQmj8768PVlPVNGsjzL
92lQfuCgX27tECq3bmyLDW7WWysagkv1oZN7h2NPR5d1IlbB2ebcnTcnpetwljJ+KzB1OHa/s6Na
fZ2XsPMdbVKvRpzHx3gKWhwdw6saL9o5JRZkN04JgSbFMKCx+ONzBajxhsv5s8Z+sqfW7a9tvKxh
L2TwtGFVSH9a0SMltY5IJqpzm7BCjC61NqFdIihdv4ZBjJq3No8zcClT2JTh/PUR9NBwLidkhNrA
i1MK+OrCNhxij8jVsR118tmR2tOUcJiHQ6e5ualpx3R90MqptjZNmKEC/Prq0JDfZWQ2ehxMelWe
lBs0P5TYX5rErwcGIRmbJhCIQttIOxmpgQXhjwfo5/AUzg9t3bQPaYd+WIj8O5r4nECGpHlTtHsc
qQKl0TICtg3l9uvLKk16Zw/191nRMULpv5MuhbBcuuJlUdfE/mwQm0kxixdRB9na68y7Zf0UYBBz
TjsQKCJN9TFo9DPCiNRvMHTv0li0zyH7+6Vqk6chb7rnry/lZCq5RP/1p69P1bFJDqOFt6SlT4In
mZ4CrZiexsQm0cSu7cNfv5bn8mHtS74+w841PRF0UiKuCrCJrD/QQE4Dfy7hoUjjb42R9aARWfcE
ImIggxr/+lmX6d1Rn4Pvja1EFWripcRdWJWnKprxC0e9b4b8Ytn33aOSO8ZFKIufLoZceRTby3tK
9K9PQ4VW+OsjIXjyqEF94dTxRiQY1KwJdJdMnapyvz4MR7HTgjncJ5loEWvCSx9TwmnWpLqYbJKw
nDwrqQbixXkIAsHFabrWJ6KEWy+KEPIkyFkaWUfEYr51ZWKelCFG59eo4YPWh6gsZ1wHbsh4HS+o
cY1oZbVtnVg9t1An7lJ16WkZyeESNjVW2MunXDrn0Azbm0rni0OqOJKeoV94U0Ife0xA3hF9Q5UU
8jKpL6MaW1ed+IhriJnkYOflRweMvMN7Gm7GED+ULCLFk5HSbTIT8EgQ4hwYp1zK3otNAXxh9MVp
xutPy7h+SCwUqCKxFlu6IO1C6s6TgfQbGU55zcu+9ts8Zdq2GgXbwmKwzNxTWRujNR+GadjAT3wT
+CKTvp1/zDaKUZOOIbNFew5kLc9NpQyrAIuRknqSXBuOKS8iYu9aSCWGG7KtE3kXDwCW1plBtpsE
o8Rjl1sChaJJgR848tmpTO2hLiyC+4ziai/DtFE6RALTaOM6wSpSWYGv5aH+VI22+jRp0a5sBWGF
tBCHqVSHS1QZ51Q6Twn32ksKbcIeMFxDEeaPCTuq307HdHlsNRn4o0r5P6apT+KYGyyW4wWRo7mZ
im0nDVNfAypEKwWqmGj7iIhCfyrx+87aQEilWvnMCc0IX6mmXabmH3ps/C7JbDnSWpzR6aIyHduH
xqqNDX0Gly0wKzeftf6xDAKfJBD8q0S9bRRpVRuAufTgLNOHg/fqsQb4dUqTjOY2R39vdgPZXzFo
LfFtNTEy1niSfeEVURKTkxmDAJXCLG5WzCAdIzfuyvrA/YCbjDtDc9gIVcZyfA8iA4Z3kaRRCuJS
29UMoDxg2JpflDn9XqPw2uiz03hztC4Pppsd00HdQmm2l2rI24udtqznxJo2MJjv9Uy8DJSNsw8y
B0MM0cOGGPsriXqP3Brx/euhCDW42dxzgvkstjDb8UWrtOxCi5VdMBUhhGk143tNHMY9sU1CMtON
VNsRMeZ0yULSDEjuA+CQfX0KFjk95nGs7QUuGTjSnVoY880cd8LO1XNQOMrZEAREcr7TehGlwHze
IbyUPZaZtMd/WqvXgKwvvzQm+5InZraxHBTBIhhgPxhTc1FHsngscvdC1h5CU/heqHwgtfEjaCww
CSU9qwVGTlM3toqB0WaId1WbL+SrzM1tAPupuyE4RuaA125c4OiXeY7p4QAfDLxTIxbk2mwQqwby
pIWkOGSrlLCH3Lu26wPyP1TwVYw905gf5tIy2Smn6xIr4lBb47BNdBJLSkeBZ7WyeR+Ybe9mRhTd
Z2yCQdhsxdRbN8dZIsyPUyA2QRclLFmSR5rMF+vfNMwOdgfc5BulauYzusyPTGo/ogyR+WwWBq2s
WDZBMBjAwSZgq/6oZ3gMK6OShOZlhFg2bfRky/590qqFSkafTzPynio+U2g3p9J+VirMKElr/Rzb
GMNyQrZTqekKDnkyn4n2AOTJs3EXWf0j8lLhG3qabETJb9H1yd6pcX9WwUHQDYWc7ZW1W0aC0Yph
VJ8Ciom+S3+lkRpfBlv6WPbnEcdoOp4sFRmfKaxTr3Y3iX3Sc1JReMkwG+dysT/jUnSPwXSWiUts
JcwnbjkUZJHtZknfbMMtKY0q2VD6xPGizvMpHcEyF+izLRr+8JizBRMMMrt5HS9kFg5wGTXpiMT3
fDhxmG+j5jtWnGudjI6v6qa5pd06m9XHlzwgCic8o0YXntSyOUeFxp1VNdbGWf1xCmnGqmRnynWY
5M4ujXPHDVHkAVsQy8ypy4rxj5F27gz5MtuZAMzEUm+QOwjc4kKfe1oY1B4w5+KJOKs3SDrxvlvx
jeQnvCuAEaVdZR7ZOs4WQ8TDiGXnOGa4d60pA7me7WNPAJc3qyGWFhuKBA/3Z4iGfje1Fn7tSP1e
mLC5cu6fCBWFRzXUK91UcYoI2QJeC4NtJE3YCGsIyECtK8PH5E1dxLyQjW6B5uoOqFyt1u0mqN/H
VCUopXqbw1aesIYzbXI2CF7MsdwHGsCcnVjF3WHSM/GQBKerreYR5vgZiiE9NcJIT1VpzW6cwhpR
Y2ISo0Ba5TyHkCRInFdID77uWWThqHD6Qzf0CjlUDj6E9SYYQhRhLG+pEr0mYsERPtcfZrMUHNVx
gDbBzygYwMME6VBrEdkPJ1xN1jFPkgJ+JjqtvViTEoFX5RXrj+SooeuOyziknsOm6KdTYJ8bYR3S
yUz3X2VFt9YWsbG1s0wqmMf7lXEO4mOkxTeqcPuKRQDCtBb2Q7jgmSnSn1MUvdu7vHYwSo1tjzAZ
oUVFEtmxivoWlyHZhIMih/OgMqxAj/v73NQzB2xwzpyh2ZdtWJ9aU08ZupbjbFz3StVMIYhL9kp7
XNSTZcM/I9BXN7Yg3e8fD2pSEs84JUgtZ+Ugw6Ha4kmNiRRY06Jwj5DUaerQwdxAKcO698Rg5V7V
RAj/ydps59E8R5G863A0e11py8NkzY/AluLWtBvHssanYi59pdA0czeOYJfJMtyDEj/LCFpnl3Ae
qtWUV6z0yiYzAiT3lq4/jpbxFmO8rhH27Kp1/x3Jf/JQemZY7/P5EhoLYWDpRVZ0c4qdEvSWEpZQ
gGDmmf4gqBmN2QrvDUBrrRrhiyHij7ZUJQnxReFbszWjBG5fGUJeb8jeCajmcEoYFX8KzakJsr5G
L/lDrrbPZRj4U6JGt5JgA1tj4WPWb3e9IBay6RA/zq6a9c0VMXh+qJLk+9dxRHqiDoeYW6siRD+S
+vygNLFzGUk28pY2MXdN+x9EnVeP3Ei6RH9RAvTmtQxZ3rRRj/RCSCNN0puk56+/h6UL7MMWhMXu
qKeaTBNfxAk2laRId1OxfMqpdB699WUZJmHiv+8YLqBn1FpEwEdC/c0wJLe8BQbXLuV1Vku7Bv5P
S+ciORbfjdGWYWxaP01pn/0EWoAkW3hz12CuzEkIMyht78KVP/q5wLPrZ805ZqfgV898a2Qsuvpf
eWQ6sx8PdpWpnR5bMtC0onpr9Pqf2ZDeWYvelr6eOH1imh6yJt1HedFv43as7jbus/GPY7XLDzv1
T6khLwuzi++RlyVB19Je1HTCujklfRsIJPEDh0EJWrpov1pcTEwaqn/hpU5nCUGCDGnWXyrbmnfG
xNHFz1KoUOwZ1dXQN01jbxYakCJabo+vM4LbNV/CNqwQRi7Yhig+VaTKjpkWvePkncPMswfUinqd
eImu2ydrOE1MTny2Pec/z2trwAIRs53Fa3lhRhDOJjAqWhL8Y2KQu4qw/bRO4MSe+Lbme7aTZMFt
aspz+EIe9kDMOq4YnjAOkJh1h5JfiRN2ruMdrap7585LaD7NP7wiwVysChbkbC13Noe9URE9wUJE
lqBVUG8S75q4nXttF2xapQY9ghFrDGqkNQlUsiZLNaNElDDqUoXiNXu9/U3YVr0FuPqQqnSu0m4I
YEf92hKXzwEwRAqZaaLdDial9HNc/5RA2j9gwNwkxkGgKcl0aTXAjlZOeiSzzEfu8/YYEFWCNG+D
YXDUsezy6twbhb+tGtpNnYLZzuDa+SHpyEI1+ltrE3+Ic6I6DaQ2g639iTMhAvk1wi8ZKOmJ+2KX
tKPiCRxJKlaOuwfK1WzKWmUX88ffR18ahfMoOggSJVSqXdaq+K6Iu58aqZvHqfftA2CHtrBhj1X5
f71i/Pp6F7u89NmHbUwuqj35afL2WgGrrEswXZJ+xtkACVtfmkB1qtjL2PuGKRl/i3BhOHryYArT
vS5JpBGKWNdDZcz7fPZ+0J55SsfIvEatZl6ZyKCbl/Lmr03vZtufasPviPlq0Z2cQtNIG5AQPqih
q7VTU/+GWOo9GeVuRqf/T8WqfoMsx1hvUnLbKFkfkgw3kCkYcxqrCTRKjI1Is+k4O/UUmCMqkMaw
ed+s50HRr2TgzDu/PnSirUEGuAuvj5rfUgizO71JvKCwIFImHcMtbSJLn5uOFqQZvN6XkKP4ciOr
PBlZ/pGXcmk3wlmYK8+F2llqygks5cXV1MSVx+I9yWV7cKSevY/RqiQQEQpUNUTnKsMuY2Usz3Ch
l/1kjjyPRuoSJ+Mvlwz2SrJkV/J5+EzsOY93jpgJ/NiijDbNXH4bmneBTSDoJDeBxaI7LQHgA4Ah
isJ5lO9OrfIjTUDXnJrsZ9Hq4qGrdgkKItmL3v1rCFv7RTgThEdWPovMxE/oAnKVAiz+ApK/acYj
PbkM5xi9HDyCLB8d09cMTOj5dSCIXB8GN+yNBsCuHMv8Sl1wzhI7k7hI8cdxCfFPmezur83KQhY7
Nf78wIhifEbm7ymi6Xz2p/o7JIbTK1CoQRf20qE7K4gOl6p2vua6/TlWucs/27V3UFajQ0xZcFi7
OFUjkOJBHfVvIwP0XelqE2nebD6rpflQrdMcibwS9jI71hit906P19uypFkLzHmqjhq9wG1tSJLa
ibuHUs7gc10qXbf601b2jdwkF5bM+gDYUnzYgBY7vzmC1lhhfOubWatzI0VzjahusBnyFRNw6o7h
puV0sFgn4znGfqgLVmKO08mp9kjpQHzc9rhkiIBp986OT6DZUc2yassm7PBP1rutL2oWGJfzg1Wy
iBQDUHOj4yA+k15F6mL/t6BwQTV+pwlxPCmWmtnuH1pyEY2RXh1hYpAuB7DQALWCvsNOCALaCP2h
0s7zZ9doSTjsctjOW9PA+JcmWCWsGK2kzwbIpORSxs5t7xKk0t6L1oKE0uDL9H3Iyl6U6P9kdrFL
JwByfZfeBk3l53KWPRFgfZckvkuYqAkTOotP3dLFZz+vg1xP1TWJteKsGcUOyWIiXlwZD1d9e+39
NPXBSidSZGh+UDZ+FKhc/OGgzEUyeqgRLWUhp4eUCMRkcUbebZyrHNU5LBlFp924m3Kfzd5fhzui
n+NW2BK7ybBS/N1d54CW6VzlACfOevxrrTiPPr5BbyymLY7HOdDQm6mIdjEBJyJynmOtk9eTUXKz
F+2QGdm/MPX9hzP7Z6wVU9DQrhW4KW+Rhq+hWlbpLVNeuBTijLb+IxJufSo0qE4QeqaDoWv/Fmb9
Hc+0f4Ef2p1SUq5eVVscASMZ1OM0f7i4Uw27zLd0e8OmbMhpQ/4/Z61AuCLV/OEP0NILyD+jqfFs
srslNhCvhYadXYOB6hlrbIXgmYPeK7gCVHGAgjfclOY52yix6SsYyomzLXfuY2b3F7MDAVnGFQnY
Guv168OG2nc3/S++L23j9xU8Jj2eL8Z6QX7dkomgoL32Hm6VUg68dAMPGmy24+JnYIyko51NURhH
h9BL047uofSkGYo4e7dSA92hwSNkxZlBDepCHLc1nSJoxFzvHEtq2yI2ZrLInnXPUkbJRr4Yp4hA
wCnSItg37PJ9IVMKE2wOKUDNOeaZt0IN+g2T3XiYGbTVtVaBDlPeUeqcD3AzN+Hfw53nfILXg6bR
g9P3jFY+NLcNklGNV6qez3GuN28+ZRCVKpO3aiq+tRUW5de6NcczYBuwlQ1PO0+1K89mnH/TUysJ
UeXkpeec31J2AcHZ8a1QtObX/w5NWhKXu9qw/+04RnCInccvTS3v5nDLy9549mtefIpIZkpd74/S
xJQ+2bRv6XqEUEcTxampFEpmT3KWCwu9I6QN5fDI0t49NxjFbR37Tmo9wFAqmmWBSU+dwYvBc6ns
UALW++3l3Zeooyds+PYCsZ36pwLLTN9Z2qUYubyY7UgQapWAHXcsgmmG0kEnm3MpLBtGTjUT7HPR
S6xWe8sd9d8yo4yJpcH3mpLO3Wp9+tlzIEX5kgikjYGKHifvuL/r7eiPYgfdzT4hq+4ZNVSnTnNB
H5UM00eg2+dUUzfaQNdsdsecApN86JgQrmqzz0I5rnRNQaRrZgRziqcmD93BLtnpt+jt4oqRrIbb
rro97GNdH72nRk77oFmyO5Zsdr3WvWPo5PYh/yuj9k1wi8GqkutE+uMiRiXRg8x0lnC2UvMsgwSe
t5t674vTG3stRwRJ8lZd3fwEu7X+gg32i5/TOziOuniaNwAWyfRbojUTfi/rnk5K+6YWvI72iMbo
l1jixsLfw8hPw0hCIMhN+bPIIxuHoPZjiUrvSp73GJcfoDEA6Iz9xU0i69IL4qN+CsytFWhk+I+f
BV0xYBULDpZTdDBcCOblMrMT6zEPUZJFARbu11mjnxXAKSdaHm6/UKsHHSXLMdwYZITfxuGOlx2I
IXnOP29SegU3TXwTol/nYNi9Ey/5OffxEJaO+OYua4zOTvYs45S8ZPAWFcbkcOJiFTq590slxaMW
SUDugdKYnmtXH2FuHyq94XBNMzUadIv+v9Cz4Dntme6CAXSBhYcnszCA038MhMjZUv4HKItRcAiN
Dr9H14tw2Ar4UKd5XMkpSGu50e/NPF1A2k9iMwgvPQGJQyOhEH4jkyK+dX11N2crkLqynroc0+0a
+KAuZ9+2nrsbTTuMG1KowCPYLhvwXebYVIfUjwDszVDSWoLmu9yF0JTME7svC9Kh96Cwcyg/EubI
jsPYffP7YXlrXNhTc+7BY/vZG/3HZJjmplRzf5yoJg2MPFGHFaE9qWrGINzuGP8k/wBuBGaWODlk
IyZBpjXRYpqhfukCDk4dZdz+ZI5RnjoC1xX72OC2xeHKDv8AfMCUjFKxw1S0BDjQuMeb2OuH9UiY
1GrZwwrAFOMwOxy5oZ+lpd4s+DpHXTM0vubsp0OyYI+DOiOBhCwpSke/OsgwO1VAkYMx/kaTeL21
4ChuahtLaU58dTvmvnWBZKbBKRrx3Rqw5RtvJhkkOkEkZUrvfoYaXtoyDyZ6U8OUCW46pN7TS/Vz
rW2molOf9hJD5/Jj+k3WAViilwDY6O9Tm6Frb3D6OH4AnIaEjNMuyxdEt4YkBX5UIxwajbvkvESP
qfp7opwqUvLpy/CjzspPjhrlPrjYdf1ZN4SY8Isi7RPC5txP7b1i8JtcWm69SyHxybtwRwecQyKR
2g5Qfh6kLuppkh3pzYYpZfgHzRm+jzoXNPpZngRfq3fLHFgRPO/DmL5Voq4vRVN423YaflPfpA4q
aqsdbeBkZoZ+olHns19T0IoHIoAJlVA6Eyf3tLXeRWr/0czcPi1Rf4xJDfGmSTegWw2ZWuqcdMbO
32UlRBS34hyU18RHcw6hm4ZI0DGBIX3UTft3LcfsIuGhm26RntK4+aNN8Euq+GnUSX6qSu+t45IY
KtktlwritA4B/SZ9ZQLfVARg5vrsC4aFfW09iiXU9OHm1/m3BgmLm0oynrQJxB9f6HiaAIEfxc3q
AH1rpX4aho5sjRjlGzBFjKMgtZWjY7Urk+5AIUcIDXH3Uh30nhmc5QhWaRv8a6K0o6KGoB0sH9MD
tB1cV3mI+QSHhlISMKN1NOiJAhPZuIGlTPgUrnYwGILBL/BMfR8V+Q8FiyowbYKzJuAhEnxjvW/M
WT5Vb0I/WPlMyGHdW49F0Uy7ar+Y+nSZLE5CAieka2s/RaPQTiv1JKzFu4V0j7s6h2jCHP2k58SY
Fy1JD4NHJqqIBnB5ixsRMliGQ13GLpI0FCkFUHurisE0A8uqflRuGZ2pFX1GrkQmn+Poxq1k3JbW
tOwRQ7JrZ/D7ojDmnHaIsU5jABRRIKIgmcJRmtSBcSayhYbCNwz3kkniSYyzuxHs6sLyJdO/niuX
kRmcbyRhfD9zn4lHt1jv3jHB0DERS+tsdwSoHdvFaVDjbLVqftS8/D7QdXttEjwaGtidgFXoQkYk
uRtGeXfN2ngbM/+/2rb6bTMnzIazXLKmM2rLamM4A+lJOMFVFSpIZG6kdIdr5XT/TG3sXywlvvzJ
anYOFSXHFKT6QUTtqazq6ZaqZCdTODAUMvzprIRZeNGtEnBrHV9nEXISLOWvmweQJYT4FjDfp+bP
d0Q3/bujRrHtDVyRqvQvqgSuz7ePMRMVCpCLDVhdRl829PMDrTrVZhns5rQUPXRNW3EQUXBkdYTA
YqZlby4GLRTj+M5f0uy6fobi0hraaWGkunFENZ/aNgtMiJ5GAbtCkyqHXs4NUMnU3K6E/rAuSSGx
aGaXip7xoZFh4WUKkGkSIZxkNnZKMey0FJQnbd49totRsQW8A5quv8dOpcIFTWvnpZUZ5h14KYS8
9i2Jrmxd7oVW4neoDKRVjJrkEwamUwJj4kB3CKD3PI2fGaNcik2WZ7nWva13JpXOFSzCkd3ZMOzN
OA72LZm1b1SQlJ9LoQfWmopjxk7LWD08lVtAI7OXFMqM7Txep5YcgPFIX+s5MwBJ+UamHRJt7DeL
1eK0MDMClMzvcVb4GEBdvNdm9J4VfThnz1RaX71S4y3rfG9rRXl7j5f0XneF2BuDEd/iiqUydez1
6fQdyKVufYkmUzHSEW+WUTQXME1GQCDzmbeNRisYGJ1JJ8oJXCoNzV6a/CLiy1iRzoxpDWGyI8eQ
6al1T7Lvg7RpFVD9L2MFxS+Qe06F4VTfM3BtZf9ma4N6ZhDu7bo+ZTkknFg4BvaHPOKK5P4De95/
bG0gXedBcopxmckxqqm6h9/s+6L+6Na/x4tt89TS0waFZxF4tdL+alli3ow1cf94KfO7GVFJEcWM
0+feW07+lKaH3FVIGRHLDBK5cpP30hgQBybqGIFgtqBMDYKffVXciSsSdKw5GWG8S/cgQe2Dahv9
Lj0EuahWZM2H+QfC5EVUX445FEdI1Q9rHpYDkUWKV8ejIPlKf+D8o+3YLkz9twHuKJAiNq46a+fV
M/zTEA3cLWi0uY5o+xs/7isUC8/+5jegcBkbBAtT2rBAVvwcxEqMltAm+GJSppxYcnp+TXtrKLWg
6jQEhqwFI93hh+mcbrrDANozSohZFUt8I85yneyK5yka0ecRajZTHcU7PUsx6itUc267hZYZu1rV
866o54tqjP6mQUCZ2si6Tj5QJ29JIb+J9E10hCMVHk7aMbT0Erd2eWqT8b+Bfq+33vQPSZyXRxrh
sPe7/r8ebqp3ihaLnYxXSiBYtjLzP8TCyEHa7nJyrZ66BLqc/g1fglwTQXlAgjfQXDBSCafCBzwk
7eY1Xmo1dzhLoiG0JYtjCdCLNd2Zj9aAipM1giCbaovAQAOkYEeL2MfahowwwTUhm+rIjHY8FiXI
v9GtSn4eWJ7+OtfvhqeXfNST7p00t/89R7P+XvpgINtseGPQ598FdRX0D9YF0xtHnDNTThcXFrIz
4R3U0aI2UTUPZy83cKdMvkticFkz40ypbpOmoQeYzbPitx0pJe4u+x8napLdeODVdyJt9jnJtWPd
TwI06PwgsmTuafXLtul66GNxycj2FZiTmBDd5ryFordOB8ZnPyn/ZDq9vmvcSt9oQ42+pHOpT4be
oJETucmmPXEDK83ZCJiDIS5cFXgIT4Hq84ngPqmn10in7UoRUJXDpmZ1p4LWqDvOFGxT/ULfneH9
jl38LC2X7cIt2FhLp4AKto5aMez9N61i77J+YGTMDulYXV8P1/LXuQTA2xeGeWlUVQFhYhRtrbtw
UyXrjiXq782C190xiupmjsPnNPkCVPPsnCgPU6TmGBVMZncdkoqLBYPzClhNZxB2XHvRzD5+l0NW
3PwehcIFxrWBHeSdPPLFWzdXxDwF1TyuZeXnqkX8dduBIYfYqMa2EStwZTEwFNcqauBGj+Qkc0j0
71nbYobhlFKmNMjMOvKs4XqkRZEt7ZL/Spm0kulK7V7yBw1VYGpglnNSz+3b7GNxc6oYRYcd8pbb
427ucBc2jBQv9KAjPAm88hFouI3gItuCkdpmkLt3Rj46gAXsY5cm2rm1dJBQ3c6ccm6KUVUei7jF
5TGSVvB66+SLLA1iOP2HyfcuY0OiWeLmP1plYgIRwqM4aZCO4Ds6X8qV74vdF4GGpBLm5Nuexgyo
x7c/x1KY23iImsDvDKL5KXM2Sdj2pSdTsJpj4NW0YAShtHVNrdgtoznfCod+sD6R3T5Nm4fXTtYR
IaM9rNnvbd6P/qkt2otnpcu1sauPGiGFfj7rjCCzjtPB9HQ9sZwsetYLEBoE8XPOYnIeBz87U1MK
N6u0l2s70xTZF9kzMr1ziVcyKNI+GFPzCRj/CyBr+hUTlzs52DcY91Pa1nhrACo1VGClU4EetsKR
XSyXRVe+GaVWbvnVwGso+vzB6AIqcj5ZocXTf8aqwE/RW0fLbTm3tD3Q7qqp9nbma7Dpm47vSv7T
O1yUoCxQhVVUgenUxELsU4maebWBBYQM+6uj7s5QCx1sLPWXoBCOM0Fc3dLmXRum7G10gQAjlAYY
06w9ZDQYECxHoc5And/C2YpG/9DNUAB9EjU7uyOt+HoW/Z4cmW+X7FTrAduJxnpnZolx6jrqeoQe
/5XMmZAVxCj4nnX+8iCeMJyVQjWh4TB/X6zbYOqPvnKyS0RV5r5oygxPEsVwFv8mMQyQunGu7rpn
yMg2d9MygNh187O1uuoMY+hDkvNGMMf8DoVl+jcnU9+wpZMPW6+fZt8TgbZ4gRTOj78/ko/If2iM
kVnZgQc/vlTtEKaSOkfuobT4ESralwdEGkLc85Dsag9gspbicHgdAW0b3ajoY/SZBSC2rt9eGqyp
R8OOsQ5tV+biHJf1aUtzjBBp/ezUMu2df15XwNbi39UZgMPqEeAHXzFKdGX9Rab2UZlx/Jjb1QDO
wJITnP0Oo6/+kMifRprjyRsRlSehvWXUM94Sfe+vSrGVMp7NZ6Z2iaNzUxo0olC9/uy5QqZM+PYp
LQgkbauZHRaIvrdqiYpjQggBs4YQga6bdd2uXruReZy2xMAZndfSgP2UHXi054tl2hhO0uxRI2Xf
h5jSj4qzINHr35wp5O31wVzD29uCL2jbtJEbzqUnrtilmovq6X0k/0VV3DsHr8BuZx+IsR4aejPs
sxQb0csmQfouOVNdLB6V1OatjTsvhI6Fi3kdqaY8z2ep0Ts313ig5vU44Lj4MtJ84N1YmxqQzTon
i5+Tv2ydCCFOz3MMbOyzP5CVsfHN28Kto0dTGb/tlrN655l0BiK1UikWNbciHfmCrOGnTRMtk3DT
PmEljGCfK4KkzJ5CkVwWcBSP0o6+RGwaV06+7mbymn8jvLqBNOBCzFqPLsLyv7W1Gr9S0wyI0vA2
FtvEW56t2jHXBpuv/5QXkGZNypbhr6gz//MybN3y30Vj7jatH42Rc5SrenyWWZgru8dcQ2bd1otk
wxiCZFmcRoc+1qaHUeFt9rIRaMAzWqzojNA0Ec81xDYTrnVgKqgBIuFtfGlOBt3ghKdLP0gb879J
1L8lSuPew3JBNZ7uXPIJjMEUNfXqeO1OdlK9t4CM3A1c9d99SV8zvh20M6KS5rnw3BWaZ4077h/y
vKwfyer1Ek39pnPFxIC/0G1nJPKrQCfwhvKGP29N7pMfWLx+Djpk16OXjwtB6v0C9IFtxPK+Zig5
DLaqNviHpiv7Wke/9VI6V0uxOBjrR29aFYE9P/5I5eAdOhlpUH8yIJ067/nrQ2QuRmxNu8vaje9x
BZxbyHI8vIyLyYpPtKzRP+IcUYE5aMgf6zqaUOLKuY5BSj54+J1tbUk5oPANetSEGonCgF3O+AOt
6ml6KGR1/B7bHM0Tscdma91sShUPXU8tT4LYoAs5fXNQL7Y+RVJnS/UdtGWQ/uasuoNAGgmresQ6
MVmnfnGLUGoM2ydlo+141SfTsymcdftgzkRI6rwxfuTETBPlkYp3SM+7gj1GDo371c9fGO1+iSYB
d2oZ1tM3Gb8S2nX3WjzM17zDuTxDQN4lKZdktvnP1sShUTKS2TOBdgDFGKGBsQtLn209ixEBwiqn
0C5EEQ6G5e6LqZxPC/1mG72GB8uslNF8M6KrsTo+MpvDJ20Sa1t4mYUT+vlhQW1gIfJBapYLcom/
FLwSzngdQIX0EgTpInW4br2xZSmuwhTDHMaWmO6GbtTv2qhDtWOas7j23QGZxIyqm44Q1ZKNUuR5
64FOxcUyabz74VhmdUzR8TZ588EpUw/x8mRhnxRkPzu8DP2i3CMtWQvvrL5sXEMD0tOM2HRUnJzt
2fpOpFl8IunGwQzmENC0fSaWmV0WO8v3E4CAfT+l47+17bmXgdUdkAVfb+0Of8ak/zE2tr9jzDVx
98umKycJ8KAdIkcPY2+9dze+oL1hnqdT3to/6VqjtC8C8L+UCyzBtMFlZUcPw6fZ1M5/uiVHSlpR
xHFMjDvTzvktX+Cr0zlObSz7cGQl43sn7f8W4ZrvFAdJnATWf0X2GflLd6myEYaf4bx3TInSYVWX
Us+4+9c8d+K95AoX0Btuv+exE5Hp+UNSmLdZ2/MA+fcIJDGvKCebCgw1fh9HhprSzOOMzr1nrQSt
KZwPEpoNOVEDKEfc5SeSNEOA1OMGhlA2VvT5F8ODBUOFYFmZcGzo/uQdjBSL4+pNhsN9GDg5GFlT
3UTsha0jkN7BbR9Tz9O32TQlYR8xPVQT8wz2cKpXChNeURPNx1Yujwmcwd3BvrTFEuyG3H2mPQBt
/U1gZANrO8RcNwzMu9/7ZnVv+q51Jx0qnknVf5hwazec60UYy9INqzysuGhTqlDOn7HdKB7VZTkt
cY3A6kVPcl2fkDR0YClVsfMBpL2NBQoLd6aPidPEOTbWxs452vtxpN0czza2LwtOjo/qRjOG9cmk
0D6XCSdRcq83/sOdxxs/oxEM7FAAJ3wZ1+dOne2Fk3cxd8ne58ZO+vjldXTa8eJ8DFZVXGIu7Zeh
Y3gop3TZERvQL+Y0NHuZDNXxtfDrLkszo+xLH2PJmbzqlnj+EpqV5+0QN7EceKDZfb5D6LTrg9ou
ZEeYzp6ogYWuK5HctVGjZ4ZuTKYqrnv+e/eiqGSfJbB0mWBGsPoFv9NJt+70gMOj8vyUy67lHJJy
uEdq9C6FnrWhmJWz8WAu7C1Ncju3s/nxugknGQlfMX/yG6IkozMOyhppOepSLZh7duFhISGxZKs4
m/X+3THFAdAanoiSlESeIrjnMTBKRYW963v69fWBZc8NnHotJ6ZGAN5PNyVnTGfYbKbx1HA5Wiz/
MA5xc8dfQLFJ7v9orES8lZn8KOdlPAk4YgfhsRaMHV60WDM+8ZF39Dk2PwGkZfvU8MQH43jt6BeE
9a1uoMTW8op90U37ubSrY2m2v4CkZ29W25tbv4fSCMhpYMUAraXWj1J6zW6Il/oI2n/LIVy+/91+
i/vLgJx7PAt/RVKdwZWQ/fBOzxsy6JqS1nsO1rRTVJu2xRA82prYviY2wKluptIgYnuNfsZNfoQS
RpeNkGqP+8k+dflgn+Y+6w+G3MfSD63Vk9bhEHtdK8cKhEGCJV2aXnF4/Qm2dnkoR83b9zWID9yb
6CllX39FnOYDul4a9FPOtctw9JWvLr6TfJs14YViQn3E9dVtaxstRcEnuXbrh8lDBt5AbGrZ/Zkl
7gwT1vj5fx/SMbVzJs0kcBOq3l46A+3vIChef3x9YJWATWQmz1nU+c7CtPBIdKnuGWGW2ivnm9OB
PSoy+1CM7Q9H+zVkevJzdJR1NupKA++DrmE6DTf/aPyikwGbEJwMuhSP1Dpm5783tmxoynNR869V
T6ymrD7YahSuaGNwnZNTdu5p6Exmsx7NToPqydz6dpGxWGPSEDZ3fVYtd+eO9XTwcsCz0l8isAKQ
29grGPiZOFuSPv/M9RbkCBypTc9I4v8zLxwToq/Z/8CP4jROdLCHGWzeAIlw/SCJA0/Mg6BcFio9
lKs+63M8obYZM2pieWaAGe+3LhAn/AjiQmRwCY7b73WKbB4z2oRsTk6vrC8J9dav3/9LHqMz3jwP
vh74c9x/crjYFRxH/iH9tEkL9eHSB32JIdY95qRo76aFmW3cYRXPbnURaY+xrfXHkOo7e8bA3HqG
yxFqSm8mwLW1vCS9iQwWtDOa3tHrr67pNs84yuar5UQhdSO8uig1Lr9rfLLCPvWmyyjCq9hxhc98
hozlpRVCJ+vJhy1H9h8N/INgmaktOztNrg512cAbFungCbgw3biSC15gG/Ep90Nm0HLF3qlrObaf
kgvfDC+NFx8ZXGAIEbLLfnWuvDLdCwZZtY+eyPUZ+NO/VPHxB6NmOB/p92HFNlFj7Qc8f/Gtz5v4
ZkzuheK4t6EXyTFHs3gfwcmeR0F505Q6NBIYeN7bNRPb5hj7aroP9ua6ipowXKWiX6H3cARSDR3f
rcUpToXwbnW0yGtWoO/+9a5pJUkqx3fllm2i/uUyvPCKWh5qEnPbZNXxTD/+pcx5CZMCt342lG9F
qvXY5lvKiob4qCcwBCvbxEswhW1W2c+EKdnRSxkD1JTC0+uQTAdCxP4jt4wOnIPC1aeqY0MT4cZJ
7fKCzTtczezvCe1DwvW8p56REX89RLQY0k2WFzOQ64zrg1A0psXmsH2FmxYvHh+4i3klNjYEI2ac
on2D5l2cxkKrN2XTt4Euhmb7up5QVshhwcJvgMhoX/NayEts8lBw2ri6KzLfmzgicOo6vMw8NoLJ
xgHNj+/VwYrjDMt1LOSfmXgMV26veDB/XrvZV0HRhkIDAywi0Ie2+i7ru4UPiAJyGo83mscbjcUs
0V37QTB4P62Jr7zpzfdWbfp+JjsBdc+8dCY+3oG8bWd+ZiRRQh1C1sXyhhVddTYHJc7MQPSL1rDC
k/k6uC638iG96LMxksQUViAY75I3ma+252T3jGnogQvTrzo3mID740zUfI10JTohTDhxcAbs8aNN
W6b+Zy4MNdd5lJVXvKv2vEMkBcscgt0ujcYqhKg08H/j/tsgATMeWj01wzuxKpzUyXRdFPiaJpNB
ylT2nGJKOA9WLVn7fX9baCoCw+PAS+q59xGn1E+SMCIUjqb9JvNCntsWriOIrI3VdMDPWAnMPd7R
ESx53V092tiv0fqhatzNdgaBCVFrgA9K+3tVtXW2n61oZ9mVe3p9GOufMn0h9DYxZdrYVfLpDg7O
4t7yydPmu9mW3SGO5z8VQibggISpqp/wQ6zAADKM85Y52D//x92ZLMetZNn2V8pyjvvc0TrMKnMQ
fUcGe1KawCRdCX3f4+trIaTKlFjipWVNnllNwkRSZEQgAMfxc/ZeO5xDYgjDJMpmRLOZSGhLWu4/
mLWeH9j2skVB8La2L6fq3GtWabLJJgiQAU2lVRPMhZ/vwzBS5rTyaik2CKE1YNg2mSYT0FkAM+tR
Oo9W2QOZbcQ9TWkSCx2UPJw5nqZGygltX6fVwMQwDRDjIWBzfZiPQ81y4479tGtCJYHEgkgRobHO
y6JmHl4DEdfZ8c26EdfLHpsobteWP4lb+oknX28g23Gp4w0lR5Ah+7KfGJJwBvDf21z7mAhIUa4+
YQVgVYtAPeIiuklyYvC64gY8+W6qk/EYzEWpDUuPwniZ5ma016zskdTPZk9rsoSUmY9HuD8LA//m
nRVUd1rPjO+iNc2qhoSqzu/vKqPfacZ0lJhU0CFqQD5TnZyXeS0KvuSm1dxgT/hST0VwpCnnE1BA
Hr0XYDlPwvqDV2i3OvPRp1g4n7jxONfsOM814uJlVoh9Fzrijv5ASlYpjpcW716PqIlFohk3CQUc
oRf4mrl/kHEdR3NxQ1ORjvqXodI3gVbvg7LWtiiAiNUJVbzLTe/OYV2T2K10gku+GGQSdNsOqBFO
6AZ73iwnu/TdGrjqW2XlLQMz6yUDg44coWW9wOS+pjGCwRQN687vYeBFFnbES/V/+dTiuKuIWKwJ
hojG8Q7aFqeni4nD1hIaF91DMuRYPEkDQ4qMNS4f/JWlZwZBgQQ9cdVNH2yLxc6W2hOHIt9czp2p
OYpJkYnlQJIj1pBhY/YNzW6xaQwHfSlxKP1kk+wdajuVd9ORzt4XwPn5rrBGSuy49q7Hbk6+65Gb
wN0L9xSTWw66AwpvaDZ+narbFo03cEzak2TTT2ZFRpORB/ctfCdwFkzB3JxRUldVd5Dc/4w8NN7N
gNQq1Vc2NNAHewSYFTMCxHVmt8gn2DOarQ2Rtoqam3Fegb+rghCaf0kyA5FmrjNFn5OhjMD5JluS
SRtjqJZdTx5qgJEXkwuwSMfP9tJL8zVUuGCTDUG2HTH8Lo3WHA+ijz9rWpJiriOwrdLc/qbFvqpM
tkEmanaQ+qZ2Mircf2bWsur2ZJhPHiyMuiXGIqhSuXINtFF2TP8rTTChloqbe9nBCyOIonS4sCso
TbpJDCnkoebkjFzZ2oDhKGaQtfW7XtvVsziwKiKNIiILDoI4+QW+R0UL5yG2fP2aqchLjA43QfG2
pc5FPDjjFi70hcnnBoEG8dqfZHvD3plkSG7gVR6jqNRSErnCAv+njSsWm8SVIeOBEGHQkQPoDCD3
pN0dMiDwdxifoRc6dXAo5xW3Vf0xSom8vIyV3CGMrsYbsF+MILQwOrp2FO6GsD8qKE5X2JkqyIcR
Puma3WOClGKpK5eVwkGu4AWk6dIWoypt0nZNmgsZAfOA9/KgE7+BH7Of56Nfy74w79zRNe6yOn40
tQ1zQ5tRftPd6UF/FpIbQpjF8e67qcmqY64lzXywLKEI2KEDtsgJv1hZtMpNkmUfCOSqH0bm0lPe
b/rUDBmdO9HGoGw7xRLJdyFGfxuO8EjqRDwJVVvb3umwntEVv9Ycl94aMZiqCOvDpXsqdC1bacZA
KLb8SgTFmqFY/6Ih9l0ZXrUoqnlkwiJBjotGaoVshL6FUnktHMx6sqYiYed45SKLRXbU3XaJhnEI
xYfYep74lHW3PYajc2bb6bmHCEooFoNNbhfrqEV526a9ebDKmaNG9F22LmKTpEFaZleXh9x2f/xL
WlysWPpPSdMI/PWMButEoirhK2k13WZIEd9EZtsc6UnRG45ER2B4TIRrlX/AIsJt7U+9gUddm/xG
RMlkBDouOIitJ4TAGy3Hd6AUZXubWKhYagfzZK/qu0KrxUJWf44locQZd6erqECezgZloddec2cx
7loNJhQSLmE8lPMCY+BmHOG3XfquYhL62WHEN1Z0CZo4Kld5Z+fPKffUKccdhBGRct+2UeKmyPlP
lweawD/+RZcMIxEXkjn3eS+1ccgMfanHDpppNuR79CGPVpEPB29M/rxMaiy9+TM1UnNzmc9285A2
1G1kQxHzMxqDtwEwnr3Rg98r560EyDtAtl6cb9sSFF41skVVTvK5sMuXWNPJG57ZHSFgXZlzFe5m
+/5Z11gUzAAxTu9eXd73RQl2eVCVA3zc57VNjbx2Ef/5qZ6uk7lZZTUYcq2CBoXwgo0YeufZjaqd
Z9ItNvLGPPbQsAeouwjKWRMHpyNduDeg9JVoxi5iSoeXAzLEr891z4jRB1bTzFHJbuPc1C2R3Axo
1om0EBLZBXVAATSERvB14unRiiiUkrpvnrym5t1Fk4ke8b9X5M6dsF4iDbd0vSCNtWAQldqn1neI
rxXFp8lNVjUU81uhq5PLfnsTNSLakyP1wXRrsYUPWe3wkXHDpL3gmrijGN4ysmnDOwfw3CDlByzu
jLDhE8Rt2W4r0//iwXJf2+h/Vn6tl/cVdd3aZ7AL4CFCxaZpNYU0s6jvb7822y2iIxQVDcx3RgMF
lazhTf09VCVECNJ1bnHzxwdfFdXmh3hgHuaLbo/x6vFiXVQmhYqvxnZjN5mJNZ3acrTdclP45Iln
3bi/+G2BUezG3vUwkbL41mNwtBPtlsiy7EYLixaVI+pdO2He05LdtgHtETMgIDBzlkCxgHhEjhDW
OJfwHTvGDAGOLo6XcfdlSjtP162YzZnDlHp+6MYV2sviEOIKQOLi3WK27E6Gm1yh3MOLhX5zUZp9
vJkK7KpGnzrc/cKNkon9MOVJtuW0wbcym6ExLsldikZs3jIPFFgVpMzrpg+uivLz5X8oJl9HdKUL
IWghVsTgJYNiOecl7Q0GS4fOzVEG1R29cNM5j0ojuwUXcg6tiWxPy9hFk2S8PCTTNms+WpoRH+JG
97clyXOAVDoNRITqz54x/HjgZMnWfTMiFQT+4MDj30O/HuGVjtYaTot7urjJ49gRhBvNX3MDXOah
yZ6xKLxnjH0furQsn4SOuIyOxBbuI/2MGSPTzkCZfn5o1b2nV+l3ZEWDRGHeawZo/521xAN1vKhC
DPEE4WwJA9phsNo/aoX1xAtSO9Ye2rH8gePlX46D7oUoCHfhzmPVy4NzcZcnqNWFyg6qSWbt1ozo
6Fm3yijUt7Tr7MPlQQQGAhNjvANcR8N79orDqftEwgxdD43CeSGl2W+yCAPdbJmUNSnvo2gI1dUD
pAtMwAlte2jQNZ5Gt4wODqb071/R1dxEhUkbA6THo9W1mP5z1K1OnembDMPb0quFcSV6izwIWx50
jXZBb7t/2u6EsyFusx18yI8MlI1nT9PLZVwDxELc+PUyEi2z5rpU9bhvZOqvnYxgmsv3Y/sWExsG
JlpAdstUINFAJlmGOltu4xJ9OCL76U1QuDAyViDU/LWdRR+CAsIbjjTGz57vbqSZXA98eqfW24MP
15ahW6qVBqN1bbFmbEM090v64djUI08yYCCIrg5tf6WlxFm0yEv1IPnszKproNDMW1nhAPODckcO
wSzmIRQMbC6rQV42nN6CiPo21mbOGalaNGL6u8tP+Xvy+jIubUcFAc0EkKqF3YRVDvEuS8qKUM9k
3RWK/h7D36s+kOnGkhhTfGvqbzsjf7AQ/BSRWVzFRhmsVR0iSqgd/ZzHp159xtuNxdOxXvChncWA
QjLu3PEjCSFRit3DQNmgG+SRx1wwKjDKlRjOCTrgK+IvWUSESKDuVPbhoqBC+EG9PbfqgUg4dHAo
H+yEKGHNsvWVNd+qlNiaFpaTwWn5Oajo0B2xyI3errIJT/HNYc5K7wSclERcKclks8ZSkMUjDXjH
X/ue/ZLQmJmBn+CbJdEj1WBHMBxkcrZQhxz8Wt01Ni0Nz7W7hWmIdneRqNbD+JFwefeg+qEmDd7Q
dxrBIGadjvu4TyX+rsraRBbN4dZSH0umwX1j1U9jyubBYwa9Kzywx2oKlrRJ/b2jFwj8Z+sSErRw
U8R8BmlP+vzCSQlHKvT2NM3UrUYNwaod4g7uCGPbpEMz4Pp5z/WDfIqZG/w1Q34RllkdaSqR5qUx
ANXy4is9WXflCC66iAjnLdCnj/SPSDyouWsiOOnXE7pK4BDLnhyYtZtjiCJp0e48kEAlwb+DYz7V
7jMduwYxc72r+txBEjk4x3F+uHxpxNR9g0mXWOHj2rsQNOAMRfIWTIK8rSpSHh3kdJFGToBX++69
S4uFKs46tb0FYT50b2O9cW9zdnquxzbJdRMPBL1m3KaqQI9sILkIJ0UUdc4Gu2aXj96KkIXLWWT5
eGTGMXYIM+Vwwr5IdmKkeTlO8Jq2TmYk27aj6BeTAQ9iNr2NEL+XWTplu0F6I9dUBtZ+dn2jzHse
RgZaJZqDhRiHo9O63dKq2s04yyiqdCJRBSLbQmf3uxCpN0dha8nJO0XZOCApdEp/Y8za6otcrpH5
Ip3i9HDRyxcOKSgawp/QtENmxiMHrRWni3x88CkyA9tF6h8QrTpvJREVQ9bOa3pejXmHYzdZxSHA
LaZa0UkM1QkjzMouyP+AGv8ghGUccdcsRYEAGYkj0gqIep7LXEMO0YaUPnmt1WO6cQvG3i1RQmPk
yHXjudWt55ElaGOqC5s7pq9LXKbuHaSgdVhiXgpuLvb6ohbjBv3jB6DpERYBHujazovyXDamPRjt
Kjz7rSnuNB2fgWFW8LaEwISNgGerPMaGkk5rgdKLe3ivHzMaUMuLchusMekYo9Svv1c09MpeglbM
rhgT50O0bXxHvehavB5i1m3wO1eJ95URA1Mgb8K2KIKHTJgLpxr7o46cgzaMgss0QNtyStxDrADH
Njb6MzqWmMZq7jERIkizc4PhrME5ryxGnhepKMf3zp8Cf1vE/XUjlb4oU5zXl+LbteCjOFkBOW52
kAfaSK5cJQ9m5ztsDQlnM5mHF71Rwjjpdcb1Go4gRigbi4CsHRzr9Mg6p63bqy6xon3h+yN2ycB+
GOKzPeX4+vS0fhSaaPYDg1A0qFP9qFAJHyzUigtycapHWWQfHcFdzyis6iJ/XxpKghUbuWXHdXCK
U2jSCPWRgdcVmcWIHUyM5qvBnZMvrL5c4/qVy7arsx24NbitiIvovDAudCHj+UKcGpUtjRrvVTr7
vMxCIMmME4cbeHjjEoC+TRKXcdfQWChOozuk1RCvCvJ+3cFuN2zTmDHW6a5zC+uYUp8hg9BttB9B
ca2XJS7aJI5uRiPDkqAbswZZ21Ij0GXF/gn6aBlJUo5r3xTLpOFyFI0GR0DPcfkk9aLlRLgZuBhu
BxsMKfzIdn3pMGBgREuol9gB8nAX1cxbamdeD2MSmR3arSOTCCTG9iemTJhNUvTN5S53JJETKtu7
MqYvoUJzaaPQXhHG7Z8uD7w+/0TBSiO8CDTqrek0Mh81ZptAxiiGjd66nldlQj1rXHiqoOM49Zzm
jemtCZrBrsew1k+xITQFubkYgY+BFbqH3n3OGRRfXx6CWnyAoIBJlAv5aPShtq1AhMajZV91M21B
j9j/liG7Vh26GU0Euo8i5caWZPksK5BjdUM//jpPq/K6nnu/KoCEq1wA6/iFSyhcCP5o+nfX3sfJ
UvmtSQbZnpv9AkDMR91TcqN01A2GHQ+niP3bSUIu30RBDtDJiOTZKG6H1KSUBrH7RINolUNUhwxG
Wx0PsL/Q2wwtChHi7A7CR8QhLaORlmgk3/jqj0VLCZTmWF94AIQYRxRal2rv8mBoYiCdvGPDPCdK
gicoL0NxO+KKLeuUvmWW3g59cp6sKj9J/nV7+RYpul90fZYf6P5TkcXN9qLtLoGXHX2NUrdL/f2/
RhecEofCRYGVjNEzqAjgc7Tur8M62l6KZzGDNAbCOQcDXI/SUQUiKVqhenT47OVw5xrLhn3R547o
UC8o5IfYMP70muJbFmfXbSH9q3pAiIeIdXxJwIHgLKRm0forJH/JKmkdqkDCpjkY4PbJociXFpyq
l7SOGcs2YhtQ/K+oGqKzHMTWNyrjjgw34w4TlLvSKEhp5QwuWD56gTV9LpHZM4aIGU42d0otcoz2
einibTOlw0qIoN31MOvZcY7uPRbu/tawxmXx/avUvY9NPNRGiitbVPOXcWEgDeaqvfzClLnquh+L
q8sPA8nkJxXlpygpPZCAqGfdNEA13uRqRoYNM9loSsHkJPp5iptPQyG7DrEDg6Mf//QUlDOXjuTl
m5E3pls9LD54sacOUY6FwIHofoAJ0SxKNxZbiYNoW6aUgiNqod5h26wEdrSeqdrCJkwagEFg7Oj1
m30fX2toVK+b2ql0dptUE5pTQRuaw2L+9WNPyBerDeXOnFTJOCFIkussZC+VCwR0l79w+R4pQISk
EGtCbJ/S2xU3tXKpSaAZOLcGlLBlDlIKXebp8vXlIUoKZgNmu4tF8Xm8AOlCvaLNW+1Qp5l3LeUc
rSjYfpezvp93xu38UCn1ArHCRzbXJDuU9VeXHYlVuN4xnkNdLg/fdymJbL7Dn/8tnPtb8ZU/M9j/
8X+M5m5IbJ0/cbJnsvx/fM2odcbrT+nXv//tvqg+Ncn4H5iTCMKsf07C/PG7P5Iwpf2H6RhKCHDQ
P0ItfyRhSvmHK+Fqu0AUlE4I5T+57vzEtHXBL4nZviQsyNV13jbB3/9m/2HM4hfXNgiNoipQxr+X
hPkL21vTpemYjgNH/Vc0dkwjXBns3PZcCIvceEglmRyjCw7SXU2+u6IGK7V2IyPjUfDlT0fqN+j2
OVzzX0Dxfz3pax63aJu6pXG5720FsEyuUtnctKOEdwjpYDJhrcWf+yq8+eunm7H6v32+V9D61iJ5
o2IEsvft8YjBaJuHNnJ7YxvwtV4Rv05UBIbDFYTG7V8/51tvEVb/z5x81jxr6AlO2afYlvyJcL7e
3DIIWnlUpCpjLXX7rUzUO083n5u/fYszu/0nLn9t+b6lAWzdWzHFqwkQwcKz0L8QIYldpr7pR4up
2UvpIDn3n/76Pb55XOcX89OTlkaqAWUo3H2vR58J9qKNXR3KfpHxnpWBfCGc59zPIVnjf/2Mbx3V
+QP+6QmTEvgh23x3j0Dgk4carjYZxwmSUxhI5qk4Vtp4lJ713lEli/Y3R9VwX6XDuqE0ybWdQ9Ra
TIReuKuzJzWSkhIJdmSz/VjuEpSXXBkRLNNMmbeD/9J7zcfWiG78TkduZK58z3znwnnjYzbc+YX+
fACSTtJeovKuZ+OY86IKe1V6TwjXN0HGHBpYnJ1pK9yXuADM9w7DfJ38z+vVcJ1fn1XvppFYBU6u
ciTu3FihJnkUgXtMME9qLXXot5oO/SBJTMFMu8q4umwYKBY1+19/7m++71fLVJbhRjOMSe0h6DBs
ncnlxmzs2NiatiJzadU0+C0StSSSZhPzst553vnv/+6dv1qpoAqwBLPrPoCrXym3ChdFfduqjr1z
dxyb86Dxba7iwocyWbuP7Pkxrw904pubcnRZYOQ7h+CtU/HVGoYoT7pGorOj4jOe17CpvR5ZT6Le
W9Vc83r57sf9++WSHJJfP244gbamVwSLRalzrgrvaBDP5jGv96L8Js8D6MHTtuutmymP3ltK5r/9
uwP9av2KJ/aOqppjOnq8NST7UNwf88L9lELcDEqQTqwpABAY7mBbjpJjxZHWTOudoyvfev5XS5kI
BQgXACb7yC4fbdD4lpdsCutPndPcUg8pnsWc08wMqhvNGo9OMB2JD3jnNPv9sga95NcDXsWaKyQo
bPZaLrBHY6XUzXxtOQXMcj7fHpMjjsd3zuk33qp6tag5CAadpk/sfemZ5IoEL4a/ndeRhtEVUWXQ
8LPGZ1ZjHPPhiAJ5NTVIft958t/fpwz1agGzJ20IJtk3e5MpbiduGj5uq/J387bVinUur5s8MI+Y
UsjaeO/aeeP4qlfrl3IHDUX31OxjHT19z4RbDFutM7euZa8wQmy9SWcL/O4F9NYRfrVaCZ+BbSJ8
+r7g/ChnUE0gWLZXvu+vu+HzzObrQv1YMQAhBmvZNBnaNPudk+mNJUu9WrIAInSJXuvDfuJEKpEb
6a0oF2QrkzNdfH7nY3zrHb5ajcIRl1bZD8OlgptGFyU83A9PZwcc3pCvwvo4bU9pd2yzBws+UJpW
679+6jfWQcreX+6AI8CDuC7s6NAp91iaRICF3bF2NU6X8Vjwdcs19NdP9daioF4tSqaRdrVhVdEh
2xNoh5OletSaALlIexPlNCi0K9zdKH04Z239SHSeu3/nmd9YgtWr5WgyBj0dfM3b26RJZnELGxWK
OUtCQJgkuRZHczp21m2W373zhG99oK+WILNSoDFoWe/LbMuqY3n0aHCMzB/pIs/vcFUhQr4LSjaq
kY+Q0/lfHmPn1WrEEM5NTBi6e6qrqGSH639WGpHBHON5+QumdWMXd6O6UtMIE9VCbSHeee43lgXn
1VrUBlg9AIaiKfPKz/M2BMn0KjS6m95D/eo7x5wqr6mMd8qoN85c59UqhG0YcAe45X3WGZf9FQLX
7VgxaxsuJ22AsO2dT/ON08d5tQBVhDQCxW+5mxLRbmVfPLKPUt17hOmwpWRfmkV+cPtz++6OTs6X
xG/u386rVYfYHTmGZqztRdRv83ROxtOWOfNpWafcx26EmYC5ICyEjFhtSE9Zunvnvb5xR3HMXxcE
ogpHVTZK7YsXuDJfkVb2dCDthfdcXTGoAob2v3yiVyuP4Wqhm2H/35P6slX5tqnCvdVhhEDW3grO
mhLIFpugWfPnDe8+7VtHdv7+TyU/bTjGsnrbUnzvpxpPRQnrlLjsMKDCZv88fUsjIKcenCt7OvjB
e2/3red9tQQNU11l5K1JaDYN+Pxp4fV3SOFWKXagRuII4PbsjfTJORoWPdh4BNb/zqF+6/x9tRrl
oscMlIQ6OZniBoPZQVkPc8442TyPys6461CIY/JhDP7ObeWNvaxhv1qHYij75KlDMRmHtXtur5Nz
80xkRvZEyfveMdXfuDfbr1YcJMhTTDoeEpMgW+jZ0UsOic5s6gMHdYFtEk1/u1YkZHb+gODghpHj
Enn3StjzwBEYyR6wwkA7NmNKVgC0RrF/YmG8Tkt7fRvE/nsLyHzZ/uZytl+vVaADS+zS+r6dazKW
QYfecsUNwdM/Bl4IMtBb1tXHEEXmZTPQFIS36NuR9bl5t2x7a9dnv1rGZJ+6PtNqfU9e3MJhWN2j
e3QaTNl2F904uVpJz1ilbLMV/yax+vv59281Pf+P9TNtnBuOwcn9//7xn/Rt/a/5/+xoBmDhmk/Z
j5bmzx3Nf/72j56maf/h6rQmpQ7bhZhwPqAfPU1+YimL3ojjSFOZBmc68W1z49I0/lDKNYWSUlqO
TpjgP3ua/MgRAJGVMnEw89vOv9PTNMxfz1425mQImPw93bQMyxbGq7OY8L4k97NwesSycXb1r/iG
D1WQ3UaV/BJp4rl3pi8Rk3GpCEkhYARzkUPlOj4TpMN/Hu91OBLEp65bw7qSqQY0o9ZP3ay7D0iq
6TZ+A30t67dWEj7FOeheJeaTMtDhM0R416Jh3eWtC1TO37fueA9k8xbj6BMK44UbIxBiGjYSgoFR
VpEDHDLEAH80Qt+g0lP1c8s2yM3zrx1uiEUUoWCwGveBUdt9SmpFaGu7zlcQestKLhpiLpX+TAvo
3DbGaYBhpqTzkDvaA5pixpkUkSrclW2ya5XGJC39wAzpM7NBsk6SL1ld9QuInKT3xvnXsZ8XpGQz
IoNyAdgWdvWAPG1jZgSQW6FTMlnXD0h8G9D1d40j7/MM4AQIlA8p3JYiGm6HMNiPXmAsGrKpu9S+
YTZ2Tw+6ZBJpIZugUQQCMEJ/pj2mpJTAgS5adZ4bSDV45gWqjzut1naRrBE8O095OH2OIzgPZoGd
vgdvXpZbwF+ACb2dW/B366o2Fr3Z35d1tdWj9kkDtOyO3je9z9E7cQiLwbtP++7KTkZvMRXkbnQj
Hla9hYuRY3Ixo4+mIPCnIlw7joFbQQdPlm0Opr+L0lsdgAiI+HTWgj11CdWFVIgkbYdnyRmKacWh
0Zu91fATZTrXkdHtdL1myhkOyB1r2BUEXW6jQJ7L0oasB1eNRKhiSPft9NlOQDt2QZosDKe+Acxy
QvcBAaPiE57q8gnc3nNveKgmtLOdiGMSATINNLlryZ/UevHFyslRVzAKF1IH4c4neidb+0G47bVm
PTBbvspBceDErwt1E/ohYCwieuo6++pjR1i4ahO5gOZQ832dyFReJeb0qUJ+aDthsxhydllwPfSE
zAurb7Z9Y46bIRrR8GIFS80DemE0WP4NB3fRMi1NHM3Frqp9awOCjvPp3ke4sajHGvxTrYXrUn0C
w46xihSAogTgYDH0KhPc4Xm2KaW2Y5b43CXlE+qWveXkT4loIH+0VyMqf5mrcNnn6VPiLHCP3upu
gjxOm+6DLt02ish45JtTSCIMY1xv4RT3NKq7pR10HeEQ0SFN2lWnQB8S8AldTltbgXly9YAyByLW
qtSqlQEvNJacQZV+BPV927neWo3m0jGCHQ2DQ1tWXztcNbGS63AToCeXIR+e46lbuPEQVPkwugr4
orfWVGcB8Gu2nVNuH5usPwUNGTBt652NyK2XXPkftKjZ8nqBZI/fdFlvO534vAi5UqEvGT5jFhIf
+7ZYq15HGpXcynFIln2fMJVsCVktq1PZm1+KDohfSL69a+3hE15eKLLe5dijg7TUtzgw0WY6hJ22
J8yTL2YvTya2yVFYD9KQR+htn7twfPSorEzSsRKBR8Eo7up4uBeltrOidAc4GI+pGXzWeoW9HLey
PnzMe/UNB9SZ1I8DScVH07hqG3LfcnsfW+PHAlVINaaHodDpp2krxB5bh+y4n25UN98Lk//IWuSr
YdbUf/+bnIv9f9UrP1Z8y9KVqXOXg9bya7HMrCzEHTtMQLtnNYttnL2yeEEvUkAGYkpb+F/6ISOk
0N4AqD55fXCwPNgVKYD03t6882rmZ3v9aizXtVwL1YQEqffrq0lpkZRlVYlHMeMrh5TzzxJLw/fw
gePSLkkC9fXkVOcYfbxzVKQfU+kfi9E75BXyNq+96dGTg0n6XuT+W3XNm5Hav0xz3/xf83N9yYux
AiLS1P/4zx/P/f8zeNuBz2oIdmVvlzYPYZpX2ulr3Xz9uaz552/+KGt05w/DpDxxlKWUsufP7UdZ
Qwa30F2lGzyR/r12+VHWaIqBLPp6F3sA+irhzD2bH7NazSXUm8Gvayjc6IZuc17+d/n146zmEH4v
x353ll9Stv91YinqENuBa8P5izJISePViUW+AqHFrJlHn5vrwc1aaxvZ2jJzZqiDhcEvGbtnB5fc
AsPiuPTSkIQE7jIo6KPJLG+m6JNVd0syxsJzH2gU1n3xFVcFJN/SzubZXb2q2gMQ5xNJOxsnjtKj
ptDJBp5+45E4XTi9T5s4uMfCMyzTsAZgAjL5KPq7qSvs8+hFn/vgpQwrFw46GTpWQtqR02HD6TpA
/66vrzVSUm18BD2FQpETBQscPl52WEIWCDCWku3nI+jPsotAmev+fmTNXyaktqEjzw+1Txoc+kG1
UhlSqm6AYqfJ+2YiIVUkCf5C9kxtMFYrC/TK6hI1E/Tapm9RAuLJmOUW6kZ45G9jukRHGoVPbTh9
w8qptqyex8FkxDYQynXAYgwhmCOzsErga6J7hnT8SeNI7rux2jfwgKo02LSQ8EhjHZu1auQnNVKh
Zdsm/lJkyUIK/Axgd87Am/IroWfhhsO1HLquXckuOJW1SIBDcfvRO33p6WHMAmrvkLCjNMMstCpd
SqIgEOU2x4W1L5RzjFt4l6Q+lFdm0j3S1ik3gxRLT1jPEMrSdUNJ6VgkehKA/tNF85sT0PndCcjF
Zuu2kBTqVP6/rmy59OKpU3OunheVm5bxza7oJjxtU1Vv8qSbDuOUrwk3aZaekQws+eUTXm+yuUL3
kfTKfqdX4TXUSfQxFey/2sQSLSffv3M6/4ts+oes7Q28VJVYkQi9YuPM/FqJW4T+38ICK2IB+G1d
E1a/KAika3xk51NeBc/aeRYUTlEnH0bZjHsgx7jFuOPMfmKpifsxaXZjku453cWt0OzHpMfapuEk
XQVRUawwoenbKELTZpBQ2ibKeAkyB1+tMa0cO4jWSidAxJnQKaY2PMsQuz1SvijYZURXbzk3p90Y
YCboM9wKjvbR4kStdYqQMsIH5rZJukUsFN9OQJ3A3WS7pImuNADv+wxABDsH47nVHFyFXjLHGRYB
llFvFg+vUtcyV01i7xJn1JZUiGLnQomXo9RuDIGufIZLRSKI8OdjIIBsvFBSOIu+Cci4iHoqJFMk
G3skq5PU9i8DRAVI8HZ2JgDsVNeViYdG71aZN/NDNRlT91hPVSjuJjHot5PbEpkB7RGxVYHHBi3n
aCF7xOJCnp0pxYOfhCERlSjnneAie++mfZ5/m2oP0g0u+rPWJfZS2vXGkeVI8Chp161pcfsbvg5V
AK+pJuo5SqajnyEDjyXOp4jC5xTMD2Uu8b1P8aamhC/auj453SjuWju8jyoiTlyD2F83AxmwyAMD
wF3PbR/kT78goiGc890/ekYIhLodjsqe0Lpx9sRFph+mCtOw2zvkKqckGII7Qimtm7suifql30I4
LoT3OZ6wA1N6veiAtNxJCxnMSe22CgYNpNWpSv2cPJD5jM1ycEgYHE5yg85MG0f9qXEdYw3pv18n
JLby24CHOPdm31/kGsMyBxC9nNCyd/4YPRiFHdP1YTPpl/de1Ka4NMhJYEhYUFsP+a2oNG/VCOds
+5Vad1IvNliGxjUJnOQTE2q3NvFebaKBhAPHjXZmrYh+luqkaZ1x7qcS3bSuEx/oPY6NEZ5634yx
Z2Ih9nXZbXAhgL2nQAMlnU772KtRvWblfoKQdfLxZ5BJwc5Ac8vsnkAn0pYzLzx5MD6RwwmoYI2p
H1CtpU9hH6L4LdUayU+BUAS3Rs0O5iCV+ugYslln7AWw26I7tgeyLuq4hJ9l5KumcjoYbQZleYEG
MmmtE/OzOc+AC1+NoQvrxN40vHhciQ0pJ9WMZ7XMQ1UyFo6hZJ8kV+pSQFFcT1PkbdqKXASb+B/m
CMq845wyMEOUxaKvfYSUPu5R5Vn3/0XeeS3HjW1b9otQAWBjw7z0QyKRjsykFd0LgpSB9x5f3wOU
7imSUkld3S+3u09EuSOJ8NusNeeYnW8/ofjyV0o06mA1FwPFSLqQYWa7uKy0M6CP2pkDW60YdDx4
04CppbYvKsvIziiZfiLtrD+XPnA9mdbI+ELyIEwE8UDSFJOEoQVoLhMbhlBe77ndn6uEoOK4VK1d
n0CJDhGgU+INCJ3oyH+VEOcQw/rFPhKN4fbdkuqHX9g2GEZ7KVsuVrJFb+JkG2btztaSc4N4iG0b
jt86fToZM8gtUl9Ja2u1dV3S6CU/ZriQWuU52TKjJVZImbd3vNRG2tzpkHxiDXxjQsCi0vJoImo2
HneYz9jpnkunP8ImmgEBcBdsVRlOury2ctteVca9tOP0yP4h2xhd8IJvyVqFDeSUvO9YH4jnycza
k7i2uxwwqlJtLBHwITfNvqQ06mlSJPs8vi3j+2oJEPSdVl5ZM54McyJlqZlV7rZF8JKmTmc2cbVm
YRJU1WRPJQiqPXE1V60ziLNlud8xOddzc58aSMMtyGEzDjOvh7tGht70CZg0I48xHdU+DFctUO89
LOtbJ0rUQ55NudtTIsCPIXBf1fHRt8QTQrELqjqY0+3hQdXvKrJMTG1WXSUkKEHX8z18yN6LA0Jo
wwT+7RJ36s4hU8Ssj7wZbNe0PjfxpOCCBonarggwP0I1xZefrG1pKJ7mz/VZ2NuY52vgDK2ernsJ
QolV7E1CrPQqCyx1A6PDY8T2D7H62NIrJB4sqdavHoIqYS6ICoW8IjLYwlbYnulQtxmcCYJBZ/qE
1AisS7P2BZK45cL9FuuumTtMRgGktCIEw11PQJsFOHK9eSiL9jwpCCLsrJL4G9j/vJi9ayFPFkFy
VAbreogGlQhhmN4TNEfiffyLLt0g4R7pI1pumaBIVRocw4ZarFqe8RojNVwWoAVQ3FrMm3lnuoVF
gE6Zy1VX1MQk1/MjC5gQZg4no0NcMnr9nglxPiQZtRTdYimpZKBChabrDHGP9mI9bE1xG+oSX6+V
HfraJkHZqB9MuNOrOKngnEzAK4AO+6HZrl8h4DNcHdydw3Esx3XEQLe3SuXTlCTzGgN74dptASWw
SI9lXturOA8NTwFQ2+cJcd7+KW+GHe6OYW2GyUaviI+wlWpvwdYCga/Dye8DY40AtFtKeN3ZHFcK
2mnWeYnfFi4oCpMoCbwVTTAm61FtI4AzGN2cLhuZLAIcuCSBsJbtlDO/G+EPjbbuSi0i/Ueb/O0I
yw3AjVK4rVUoq6yocM1qmrobO52I685Y4WpmmSnCYJ2X43At0MqRFYuvTJwGRgMEn5DoG6x+W7kM
SVgQ67UZYfLR4okCFjEBOsntbaMzZBk3+ErgQ5ChxGoTbTTrHs3fmGF4UQEpKSfyENMC4n/uquJr
7iRXaUd9RDNv1Kk6yiZT3Way1kkrEyC3dUcFywQfzTM3SWPYlkBHx9qnLIWjv3KC6WBgg5Q5sKuy
Txfnpnluxi3c0sw8I2DmOPYUDaUTcge0SzVXvigz1kxItx4B3YcZng2bQp9Kia7pq9pyjP1iritx
ZKJv1W9yX86rxvT5fDRISgkZNVHqf8lzOWwJHFrNvpafv4J3K3KYwisleoY3Nnh9aH3RBn1H/jo6
tPm8lNQNi6Z5aEnSwHUBgtNmBo1zgpQA2XmAp+Anz24AspC2nU7fJMtv2yQf8Wr340GfiJcEZcE4
APiyTCISR+SeqAN9X1d4KHH64L/NAngH5XU4T4es8TAydbQ+yMTk/3HYNY3k2Rljji/IWeWib7Z5
SSkOe8Mamkd+LnJlXjfxJ2vBOsxZRC0zCDbsyk6GVm2ZQhyLYMOpJLApT4mmIF/qLIXnlgbn+ziv
iGp3bth0ftL0KXZLT4GKV49kszKQLFPqdCgUDRbyxBhiaS3WVBbdcQBVJDZqDzmiDjNGj3BRQNRv
xph7IpD2b6og4qYD9GFnxV0oqgRyMep+0J1fsiHN4bVRAq4y5XO2YGHCHb4zRtHG3Oe1fufrJE2g
d+3JS/WSMntWYAlJzfH0vCNAqYMwM0jrKQkCF+8P5p1BoQQU7qE/f6Nd1aAFmr+qBKQ53doIwswl
hEiyhu0NBkgQb/yCbTmMwITG/H4Xtei635SH2MVTf6dQIFCDs4PS1A+bqFmVNcjjCn1wHN/E9s5C
ZheNM0KoMj2v6+4p6UWzmiqGsia4CVkVYnnajEvRPV8WAdD8Js1O1tijsfe45MZRc2cvPLI9Ckqm
k9fz/VdVo/+TbtjbitH/+CcvwX/DupLGo1mE9m+e7k89s8tnJY2Uz2H0rDRN97a29Pef/l5cspy/
2DbbtOE0mrPYgygTfS8u8SscyaY6xN+R9hoUN38Ul4T4S9DMstgjUPKh3Uan60dtSeh/SZ1CJz+P
tRnTof2vSkvyfc3yuyZf8kJyuW9lBo4+wUjMlXinJal+oiYj1oXJ1ihxIufGgqBD0JlZB0dLtYJ4
X3RQi5w5iFFCx8OV1dfFoVbH4E4ahTwEc/oQg6Acu6o5lYOlnOHXujXrnqx3yvMp8HdXskGk+F4S
WG0rpauHbX4Iw9S6DsWo4AjgLb4hhCVo3Vlo+YG0FaNY9xMFA5YmX4FE+QClmtsqT5/8oLMRl/Ct
NH7pb1g+k8aZTWTRUSZxsdLig5RW74ZBfGSabtZa08RHW1CJyf1w2hUlyUul6hTrJBnUr1MYNTvZ
KMNn/N7+Dabg/IrVnVRXw2SaT4Fq6ocgmYEhV8ueXLG/aJ2SQOjG+lsw7qbRuhmU/k4ZRnMDIzU5
FYvJqJzy/HOm+uQ2zOl9DWX41skI7kxp8IGBLQsvW0xDiqNpuzyIxFVVTBiITX3epGnSHUItt9YE
HgDBdlT+NfGDZiV5m1wTJsONWdvzsPLbihJSjiXfZJN2grtKnS2qwysxlN3nRsAeoZIgLTJFbFSB
uloDiO2L4oB43vSk04itgVpx4ef12aGUzng5KWZ+6ZAevCnBQZAlmLSsPs2k24q6yI9Ga+q7krcA
CHDd33dRX7qF4lvXJjbhC3oUyjnyZP+TU5sABgpCecOwqhEEZhj1yiI5OWMlXB+d23lkkYse16VG
7YR1xbErgWC2cQ9pmHy1taljRh3xcqwMe9bgllQz/SKtjfbBPMMtnuDXWTZBro1jT3cpb/NBCIEv
nKjt40gjeJXwY1dtobOy98fgKqqbwmutmAJpK4j9xmaGEb/5KjM/OXVGmLsWhNnvOqV/NYr+Y1X9
3RD567H2v+8AyUjyz5X3m+c8+MWwyJ/5z7CImxS9gGGakEOkw+D3Y1i0/6J5gvbapm1k8M83wyL2
KFTZ/M/USCvQ5N9SAqH9pdoWegUb6bQwGWz/3bC4KHP+rrj/PSwy8L4dFgeIEZnZRv42qBOdbntb
ofvytW0SsKID7C23Clpfwg+Bx+T12HpdAOeei+hcIhvS85gSElVR5a61iTJJzPApF/lTqVvF7dxq
8X3RQ6iN0CG7ZDRnG03OrTeqBisrm20BCIAANEKK/EUNp2Jbkba1SQO9PHX9AFfaJ6hGk6P4xliW
udPow4moEtKhCIYeXoA5q4cujwkronTqOclMD65j3zHoxGRV1nA7EVB+CtFfEmCaOtd2ZuDSBBiQ
r2lUaUilwW42Fnbc0SrMuyoCS9ImU70DAe7sbGk6m9Kh+mrm84iBDF+MKjB3KrHT3qDiRg+gV9Nd
5MDcmCOglbTsuo0Dy86d7Jxeg0qdzepG4UrhZLuhDhRYtNRjVOanleOrIWr0qfjGrhBgf0rRR01g
Z2jFJoH6Atuy6zHY0kREckTQYlnNhH1YUediXrhOwYB4ociPw9xBYxgrLdshG0h3WBtGEgrm4Asd
8eyJDZZ1bef+tDWLYT7mqPOxwkN6zaNm2CTsqDa23TcHXD+73NQf7DEJPa2BtMmKsHEx5LJT8w2k
EgQkHhDmwUzOFLD64AUetGG8DZdUYjJl2ZglOW0a5zxrM0pD+OQpN4IO70V65HGO+3IyIKyrydEn
ubiGdNYZZKEaHewQJaLM09RY97s5XbbdmulKclFuMpzbQCLy5Mqsl3QTuvlcHIDvRrTCLcpOHAJw
hKxlC8qZvlre9dZQ3vQ9Hc8wwNNbJbYJ6FO0/kqbK9rlC589HqP6ruvYr1vz0JB3RunLyfT0/t+v
KP/fHAsZPv55LDx/LtvwOf3FcMgf+z4c2upfOo1ErKLi+6Lu7SqRHiJNyR+9SQa2/6wSVZRVCLEc
3TSY+Bn1/l4lqn9JyzI1h964qelClf9uOFxWg78aDhmL3w6HDU0h+OCVstU1rYIBwd5rtJMDHLs9
3Y4BgU34ODSkj8TgdiftUTOdbmUr1/D+zqux3LcNX3cUf/aTrHI7UTwSHHPWZONjraDnsPWnyLgR
VDi3cXel12h6ei375mfzraJPD+E83DJmMns7lPLUBtcEvAQ3aCKwCiI8QQdcaveEKsQh+U7OqaOw
y6aWZJmSKOHQyiGUTc1mDPv6kEB6m8saxE/HEjT95nDGQUENmwhCqBK70qACPmu3emM6LgFIiWva
6s7kG2NFcg0w5TrQ6oewMT+PrfE4qdHXzgnPgMrQBNP1+5jOZUcroGvtl7QC2S8WGYo/4r8kyDS2
F5YcdC8SVcaKs2hs+Ng9EqaM+GLDqq+LVLsNAtKhJ1l/bcRwXU7VobHS5DAEEfntY96tk2oONpMD
gTkK2w5CPZ0ePTQ3U9WfiCQrWZHC0Yui4EtETsW6KnGwI5GhXDwra79SSKKHxZPN2UGm6Kl6s72y
58JZJeaJ0DNtbyZiq6jgtRICh9gGPCK/J8uT2gXTEIZ4+PhEWpHcZIMknaap3ZGWuiNtA+2q2t5i
uBk2wtF7gN+ocbaVNTegrSJI6rJFiNYkW7zx3Xpyuv6CfCD5haChAD78Z7LQSVlwDEHVmvz4kRQE
x0fpGRE1m5bqJYFFilvqbZSt0qB27QUjGy/3pvD1amckNFIRmpvfwqTwmEGc786p/6+XcAwV/zxg
rZ7D+jnK3w1Y/1m5SUYdHaGlxdaVuooU/xmq+BUB08Bw2JTaEsECBZAfG1od+zo1SMs2TdZ2miaQ
bfzY0OryL4myAViN5O8Gu6l/M1TJ90UWS0DOQZkK0AZJkGmxFnw/YqkNaTBJR/IEpjNY4xmRAw4t
iOIU+LVY9Sy8TL/sURuOlJEjeKIPQxx/jmu5rYL8PkUMEVJqzlRiWtLsGcEBtG8Ex6bWHxvkT9Z0
MxKfrqM9oEtknaqKfm7AsoLVGgjVdTZEJAVu2FRfxgGGnRw0WNYcdd2/zJBbAMHbdhbYOtl5udE/
CIOOw4yJOccTllrxNyOdvCSQ0HpJn2+ae1PLSoKa/uRwXpaxf4/nP+4StShcfZYhqEq9v0tOhM3Q
p529NprkKkchRWhXslqibN68N5fff+JbgZZYftDHA72KhSU6GIMqyPsD9RDgENhG9VqJH6H7eEN6
Gc6hV60I93V1jWBB8vqs+ltr+qupqd2oGk5F7SwQOcy+In0M/Befh6HMs+fDySaVOQR2Mwl6XsZL
4aA+aL0iKOgd0zHRANOWf7iED2r07/cKWTFvtsaNRg70/hJqAlOzpgBVV+jFMbFdcGLXHSEksIy/
slHdJA64Y4S7nRnTso7Pfn8HDT6nn+4gMln6BWiTbOvVwPDGDzKgXbOtfKrWVRFsfCP+ZjkvkV58
NomlrjR8BfDOAWfVrCVFFHos0PMVf4RGE9ggOMOgVGP9sNJETWSbFj82ZukhpiRWRZbwGP1rv2Ni
baL7km9EN8BECjKB6y0SHd0l5casj+CTd4go14RXJSsa+bS5mPvDLlZ3Vd1dCMXYT2GVIfRtfkjX
/lH7RKXs5+tHUrdsCTUU5nzS729/R1pcFefEmmZwukHrEMTV54hcuqF0qz68tmNnqy3EMD3bx0qu
uVCmVkaKvFjXaIBIcREYkEtJvX1OZXWs1ORunrSbOsi3ppPus6I8OjFR43WKlCa+qnsT5x0Q6mTU
Ps20KQjNYT1RXliS2MtpwBaXYPdxLlrdvov1dKeXzsYuAR3ZBhxlrd33an+hzuT8hWYGId6IL9U6
PWe1MGNj6EukkFAm6zsZyGMBLa5UVNXtwgpVFVnNbWQcYcZfRdCk0QHjiQk9NiVQHBB1DuRrKAv9
H2Vqrmj3inM9lP6OAMMHolsuWPLUHrDnK2Qj12rE1mm+6QakvPl0OdAEUSLdo9q9aMov9In0oAFY
XqOViKXCHT2KM8oi64VHRn51Twq24x8ZODc0CvctR0Xz5OWy/zKJrZqltAw1fDM+N8eakeq49q1B
UQyG+kVbp2vLyE8qQRlWMOyNKjsYoFrrWnlkKXA+oXFwDBrBhn4F5YZwGLDlYXeY8v5RGw2uNTxG
U7WztJzdFOyjfvzWN0ueg/lIHvBtTkB5JZY3FCZop3i+U3pEPXsBPEekO4exUaDhO/d5mp1QLrtG
n56FuXrGfLEBjbl2Ws6rL7dNMl1MEWnPKFCeDOnM5ENhGACzUM/QiVwD6JNm7eeOrSh5OYsoe29H
9ikOxNUUxo9Uz8irzLyGFg9vyLb1B68m5CxYAsGycxouKLrlDuHEcfbJ25uz3B2VkZDUabhPhl54
pppcGKwL41DHQUci7Srxy52V+ljtwzMnlVs27BjMEk+EiN9b3mldgSgnYdCGdKqrbSZv+hzneGsi
R78e9Rfk+Yg4z3qh3lVC7n06gSmKZEtSDvPLQ909aD4fdLCKlMTVhePRMalQ5ofSE/qhDUNUCD55
KFWzxGyf9YN+1dXp02h9tUL7Ys7ib4qgJR8PDt6g4iVJixtFRyiixeshUnPIHIjAebjSoCzYI5q+
sxq6fmQYhG5WZoNbTMalqM3d1Jgbp3Iux9naSyG2qK8AzjsbXXEutZmBps6bg06GqxrY56XRHEXd
XFJfuGr0YZ8mzSeL1y0waZ9E5XwqZ3HdLB1m0kgCyqT1rorj81TJHtPJuh3GON0qFqfgO9QTMybs
WKVwoDr1WZGrDy2eVJjyqrkCLO24SsWpLLOwYlFxLAZqHQvNakhjArdVoBcDaqNaKSa3QbsO86PZ
ZFZeeLXKXh0CKeJiyz+QAr4i4WNJTpJH8MtHzerWcc7zy+hDA+hOmf58Ra0PHH2vOBivMASUZb0M
5D1wyoIeqGrv00HuErpfatdugIRGRLcSV4uGY08iphevaHPBKpDnmEDd3DSuNazfxSA+gb/2KqBt
vmpTo4myR4tcMhqxcA5l5MWoNqU3ILZIkBE1VbElYSJzk8kmwSNvPrfUpMAU3qlO7EUFE2+ZnuKo
PUwx7CBtCcUm50aa58k0uNFAVJxeF7s+BHrD8sauUWKMxTZ3zH3mdEgpSrESUIfavtiJhCVN51ub
NLP3uvUQIADVRgejYc7uTc6e0nYHJ1S8uY9vzbndpINA0uWpQUzZGjZ9FRlXC/0EDwStfjLDdCRx
9mGIumOMpK2dynWMaoUOzm1vS4DoAwFq1iYJwyuLdV5Zdvd5ZeyovCDW0QjdubaMTdbApoSPH3m5
VQIJLJrP1gz3lh7c1laXqAxzvwjre7i5BXGEuSyZbvhaTGInm/jFih9ELE8L8ie2G8Y7HcCq4k2M
TwPNVSViXBvoEjdy5/BNmvboCbIe3QABkNMO55mhXDpRU4MDtM4z6MjEVu7bsLgp740gvityHlKI
ykAWOy0g8ozfKO7yjK//XiN0gSQFLzaWLK7pooy9RiEEx0SJoxdWskoi49NsZQ+pnu8qv2BzpXj2
OD9Oxt7suDyfFa8ZShZZ7cF04rXdtgTAFGf+om2ThHOaD459U4jWa6RGXN8LKUYrOPrsk7tVWrXE
yJXbLPcPCpUn4llWnSqB1d/nTbvWqhdHFo9C2KfaL2/EWD5GSrFTB+WGTv92K/jcQ3I1KOLxnCT5
HdgVNh2PYLnDwOpQvYE81swN645z0RW4xhUPCopX9Lehld7LnLGC4I9Hs5anpItvA3w+lhC89yfS
3VyNkduwtNVEaqNCKNfyhAKRPS7/Lef8fJyIeLMxmXd69DVt9CszyC91LDaG6C8AWW/QhzwaNBJy
vlDIRrIziHIaPR3Agy74WMnTjhvUO32HCzlNEZK2lNJWrR9+CU1iOwvxaeiCs2UYQ2iFRMEGqG5e
C7yThS7PWzrqgRY+D4ryUnTSZZ3hVsvQQJ12Z+ujF3KTndCyV3TerhVquvk9K253bvKbiSppOu4p
HnxJR7kpau0mmHtm4/EiDtprEZubcuQTrNLzwjryHJ5tvnHgpZ8K+FCIPQlyVTy9Hdymqg95+7me
tR2TA0M/smrDlcW3JFIvkoDUxZjHbCMPqxoPqUng9G4z3lE63medfjWpzUY21S41z4LB8Jo2I0/4
Wve7vSzCjT6OXlTaOzlHL5PjeGRClogrkDPLwt8QroCseYnxcyva/ysrmIDzIUXUkjoAvqvqXklQ
GPUcyjx2HiBAddRdq7HC0pP6ubGjb4n5BaJauokN646Fko6CqKJMQZKOblho4K+7gpnO7Owjoje+
4W7+3GSKl0BVXCk50oXAt3GSRSqKI7idiXGMwd6EJdlNGvVmW6PQX9bGQzApz3klXtosqskZ0JS9
JWBQduquUD/Z+uwWpvUUWfxLTHjpehKo4an7HtAskHam1OjQZoLDiedwA4NXKE4aLwTFsOqm/ktA
HB1pX9ukm9vd0LR/kB+8L+GxjTFAuzoq0ZyA5IRJRfBdKc9Jo1gENQjYLkq+Znm70QO5XSKNDdqW
v9+zLJu6d5s+DmXjEkXqQJNaymVL82bL4iPjJoI+r9dN/cIU4NrhYmssEeulbkA21e+PJn66MnoT
himEQW1h2fUvvZw3h6OGJkKEqbDEW81chHUEqX5hR7DhE0G5Vjxpkbybmug4yOy8ADpcR9XWAdtf
WNOOfbdC4gNRSjeqnsHTzDZ2OO7CfqGc6ZshmHaY7zwIOjeyn3ZTrX1KNf2OqC63xyWG9oYubJRf
kbF+b03FojPxtLHa/v4af3mJiARMXZgwyD7iFsqobq1S46UuUNwygBXNntw7Or9/ekuWgu67R7fc
yzcHWk7kzb20RaAMg8mBrDFbDwhLIj7E31/LTxs6DrGUpXlDIBHTdn9/CAquRRKlNvJ7li9omE7k
7MDiDQ7sGQBpzQ+Z+DSlwR/20e8berz+UlV1vAuWtFVK5fqHQkRojfZctn0Fk5j3o0HFVJirVlXX
TR67sQ7o+E8owF88s3dH/PBa4nhWiQcfqnVaydM06oe4IdYgUTd6nP3hE9B/KhK8Xh3lLkpsqkYT
9P09DYuwsEcos+tC0y4mayaax1Q9vb4UKKKzxLwr1MnT8KwmdYOD2T520JD7aqvZ46f+UxkAiI9U
D3D6WidiM9BjryaI5ffP/RevFsk9jAkO52m99nXfvlqW02jRgK1m7XT3CvE/vqn/4Tb8NO4sd8FU
LQqJ/AVJ8/1d6NS6Tsqw4I5H86UuSOLR7OtY3A7z5+jm9xfzy0MtvRdKE9ipF4f924tRAi3v9Kqr
1mO6KfLt4JNhot1BnfRGf9z9/lg/FeuWy/r7WB/NN9RZMcgMbUXcUr0NSYWb1WnX/xG296vDIEPS
HG4cTfRFqPT2kogmtPBBI1qPEOEwaGyQZBJNkP7hIf3iNaA+61DO5zUAWPJhHkpUVD+2pJ7T9ykh
gGwN58T7/Q37AHB6/dg1GACqQFhgOtSN3l+K1k85ckBeBDRWz7XfExgRrUt2YTiUCU7bJWHkhgLx
bpmiGh4u8Zw8hYN2+N86DRPUKi+JJRcV19s7ihG7ILiT08D9eqzIXJxBBvT+leJMV6ponzPmom5S
D3H6pSB20pkaIOp/+ih+MfC9mx0/DHy6YlqY1DM+u1C7nSckwMq4S3I02986/Af+HzBzv3q8prq8
k6AyLfHx1hemDPpirFl+tV+M8V7DIf37u/qnA3z48qRWq2KU3w9QNucd3ezfH+CD2e372/PmEswP
E5TNRVE75QioOM+IdFojSwvpatK3k3pxTgrVbSCCI3r/gA6f5pnWueFT01ZeKl+ejNyIV7U63TbT
9DDObp2smxGdsFQvtFDbEU1B1OTV70+ZnAFepY/ztqVrKjddmpptfvh49VI2JhZtzhkPhUYoPL3G
+XxI6BMWjBRT2uC8mQ2qURrbNFV8UoqCsOEhj4gXWSkaYfWGiUvLPjetzM11efLLeptjBhXhdZv0
12inzg06ubNJIBpJNGdZaB1rXV1LnOJoCb3JKbfLqqkkjVCT+kUjxCkQuqusjKiqKTfhuZhDGMD6
tCtT9bqt+f1GDicDAXWXP42GPDmNck5Qx6GtKRRWeIDsRaCxJdt1n/uzx+5vW/MZSRt3SJGvlx8n
QX/rAVp7ZbzzNeskFWc7OeqlFMV5r6u3y7c2c2ptIk+AxI+ZYR01Iz7WlbyTinGHSsNrC55vlUy7
YAU3+dwc1YsmCY9CIYMxLbeVE28Cfkxn6HAKsLko2kVb8CI06rqyynPex2s/NE6xERKuBxTBYidT
1E9ppt7aubO1J3uryfjYtrGn8uu1+kWgyZd9si2WvW57BW+fvJ7GtQJt3YvEq6z6mXgRrzPTjcPF
z4azN5Jx12bTZauQ2gFAJMqf+nS8in1xUgb/YTKie9Lyvjmj/2Cxv11lPfVjEFHA1/Ph2c7s7dj4
lL4MF8U3zAlvqJVLPaOeJBvHLZUq4vEQz0xSqjukzVdR08aqGP75FBTwHcUpie1zimRfZru8h2FI
HHdxTLNorSuYP4zo02C2TyrO4Ncf2hacW4kiPTtrKDu19MvyiI1dohCy2k7hZ6cLto18QrS0Hjpz
bZEjQzGktVdmkxzCruh3GTFp3jTcmaL6SmLFVZHayvdv/V+1dn+tu3snzftfE638X6Rxdhgf/rn/
u62/5s9fnt/2f5c/8F2qopja0uZ10LOjy5I2wuX/ku4tv4RqD/GdpmFpAJ/KZPSjA6yhWxaqKllg
MEZh0GEy/NEBhnqOph7Nlw4WfdkRmP+mA/yhXyclchhBD5odBn/nbD5uYQY7AWlbx2sVBUZX1+vZ
2jFhkGMqd1pI7goCuWygfubcWjS13tyoy+8j7tuG54elx/ej0ya0lza0SRDYh8mD/Jsc7zJmNNNo
vOWwQ4lHm3WHJvp1kNQbQy6O6XG7sEJSNHODjl5Pe/n9abyf9L+fhckcxl4fZBv0pfcrjynXZDb3
Y7ymieSRYLqC3L0S6bAtJXRLLr6gUfb7Q75CCP6egr4fkwnCZr3jcPEfW71lqZkRvfF4vRSsG2a+
yMb74zeeqWA/psnVh8rKLxsvJwZxUN2qIj+uQGhSe+Du1jXxLlkeHZTkoMt612Nx7p8lzp8xBjbA
jbKpbFVps0luhIkJycYYR3d9uYX64P9hDYCe/t2E+v1qHJ6ioPfqUDP5oCOwAS4Uo4My2hfzablj
fbkjm+fQtJ/NxtgtTzcQjadr05YcUS/RGq9t6YlUkAzMlxqgQY30qNBpa+M0qSd0L+qw1WkBQA9x
E9o6doYOiIsmofOo82gIfj5Y1bilLjjrtZeZqrscd7nQ5a9GxXTDj5wJv/GXuLZw0VtilCHNyhwv
WWN49HhJj30ZEsedUAktv3sgPAsKVD4P12mpuYXarYkTubPTz0HHQLy8HoHSbjJq8Ms5LXfTStQz
czJPcVd7Qo5bIyI5kke4/PpyQmztYANiVReXsuA/JaV0HkTDJSZDuzGy+GBKaDtW/ryc69yN25pz
VPrLpuZVJ2I3pE2yfBZ4FimYEnPF8xsx4A486Trurpm3XV6DvEuZDHCytS+qxYWX7Xp5D6KIn+DE
B7VrNsu3vPzu5T4vNyLmVe/rFscVycEVb3m3plPoZSSORVbtOfXsVt3SpW0AAHFQq/KWH23iUAOv
uPzW1JjOIqbaKcXZBNGBp6AG/O6p3mR4sBZh+vLvjujWoXMpgHMXxLmJZrOUqmteT72Vp0YZt8sF
kri2qfqEvB7GAN6M5fQ7vPGBPWyDAh5AEfav78Vy38ka8fBBesvYVLftui2H7cjjq8eX5aaNsLBI
QNzBLEKe3647KXcz16HmXD7X+XrTMEbN5UmDu/T7j1tfBoyPH7fjqAJnjM5O5mONrTNVMy1MKuvL
q6eGmrsMbcvHjFxuFaDVqLmtCgsMotFW3JiGb8EggGl5MDo912pODgg2lsGOPF835IJ+f4YfSKQ/
PliHMic4FhTgr1XCN5WrKbH93KFzt4ZUTNRuxwPR3IkHoDENTNrlNPB8QE+9vio8pxIH3e9PQf/F
qGu8itPB2XGvrA9jBo6PUkrBTVpOYRkhlrGtISUuu679F9k0m05cLo93il6Wr/G/poVivsS4ZyHR
XR6izfclh12RyrWT3C2vkRUxaZGS066XIbVufoS9/KPI4gM47/XeGSgr2PezIda5ex+mi9Jsa8Uq
OPEpPZrBlcmpVNYEYZ8hy6RGTVZwFbgkldANaTxk6K8jh8abKOG7Mdgtg4PkWyUQc9XA2np9cTsY
DdyBINwJZdhaitgt3+zMVKAX7ET4jksJgECY7vIda0PkCvEYZOMZBLDTWIpdTX18GToR48NU24x1
cgyGy5xB7PdPTvvVk3t7Az5skkNr7tG6MWtXVvs6wi6vd81wsEwty5NMiPtZBsE04KNkQA8Tlq3L
G4W0e3lwjMA2LfMkz45/ODX95y/vtVLCFER1D8Dh+2cz63BZ7CD5PpUvw3nJ1N2QX13yaS0PKmI0
pWzjLacREEtLKWn3+3P4xVzIKRiUFXUYj9jR3p9CEA6G0pGkvl7eheWwy8e+jPmdE2FM5R1XjB22
+T+UbEE2/nztywqOgiE2OR3DyPsDRz5CtdJ2Isry6cFhkA0NkgHHS+52jM5gEtNWmdLDGI6oUNQz
4pc2y2KnYNA2F0QRL+Uy+Eimo2oat3CNDryzokwPBHReZpOnz8p2edTLkgUZ7bo0eE8zuWNuy+YX
nbcW9sHaWRYtTMFOMm2d/8neeSzZjZxt+lYmZo8OmIRbzOZ4X+4UWeQGwaKB9y6Bq/+fBNVSN/+W
NJrVRMwsxC5VHQMk0nzmNZx8ahiahlOISRHUfLYaDiYlEkJgc+iEifdQykvu3wVr3krHTcrGLcz0
qk44tZmbpr+qeYYtpCxfYCUc01tN8EAnUJzIluGJeZa7LaB2qGkFx+NRDONZIQh0ez6r8dbBYauL
84LkpG5Bba0uCtNEVxX3GiMIYXCiqDU7mRYNYvsAwmKnafIsOt5KCJpwXDfs38NgcIyjJxV+dVHw
0a0XaCMbd+o27jjuNQ4utepV3II1LUbwcq/igAqYd53tQOYgMsnQtfo5RUNFDYS6bbXj53W/E6X+
qEIdbUSKYZPsexHuPPEprOctXpGQ+sUBSY01yi3Fu4qLHe4BW++DYLVNTHeNIAHGHvnxpp2zjQok
l+iK8V9OSnbDwjTW+Kwi9+be1H2qMEStlIwDW92j7RPVEFmpqzaTtQ2Nr0vkfjm63HWXkZYH+E8G
O3+2DyquajXCNUIjBuT3p6XCHBUZCUDqal5VHOtZxzxjbsGkXPsP6gGomaEuNiYcVB+krkQFRsgb
b1Ss5/ApKOpgXRbieolxZPiivqBlnxMTu4sG2ocbU89zHpnAHBJ6OVEAYatEqjMab+JznRhb9dRU
2JnAM6HEsBZ85hKecDXq7HP4MLVLq9GS1niPHbYtZmcv0xNCSFs1Iur6VHAiiTkC2QGlQmS6OmeS
ydATRhFfqCmglgVs7a36L1Ive3UrsFf21ixuPnMzVlZqabIiKVxPIFl7e9qXDc8wxNmcME3Ff+hQ
bgHg4ZzHw8Bcfv461/Yho2kMmGdPtW0fjclJfYvI8m0NoSDT8yvwlusc2zern1XoeBmKHAdwY43G
xrlymXX8V92kVgHj5ebUtFeHrIo81UpQz7g0p+eOq1UTWAUC5pDuYEQtE1MMe9vg5pLkFFWcS+wi
Kt5VN44jybpAJZH7YTGrCFhNYTUsasW67C1MDbWIbYfOH4ULNMG7ickfDHsV9lQzgSbHhwraYrff
T4W3Lt9UMKvSnI6bVjt2Kn2kb5y3YRzuKh6ARnJy8mlvj1/N1kPkjBSHHUBFkz33YOjNTn2oi+T6
JJOryiTVz4OVQMY9MrgHiThtRUwpp+iqbjd3XJybt647nX32iYTTC0omm2VyAq24bYN3Eb6rnFB9
7tSwNQzJdcajt5OfE+aw+kparoeYRKMRza4jnfNcOoMb9ZcsJiIBF6D2QLUlqY9VYbaItmj1bj2P
7YfIVMXR6vpVcFN3yKXV8fIyP3XeOspOCPOsbSc8qdeoIVKBb20DIvDwpCbvYMJZqj/Pzpoz56EM
kssPBLqseFa0ygXUV4UIKahrJMyUhH0qblB/VotUfbM6HlWYrZIPFaunlVoq2NRWtynpIT9zTrAi
TP5kkcIodPFs39QXqk9R46OyCIJxzqpD7VEo9Q7qc9WBoOa1SkaX2HKcz5Eg/qvzqxqQmVhwmECK
G8k1geemNa/4Nu/VVj4x4wwbtZ1IP4/EzXyn2qJSI6Vp8R4BidaQuVLhlEoeOPSoEwTUy0joRoUU
ko9qeNWs5LxSe4jKCwRLW+U5/XzWLZyiO3lWz0dtywGjpAZ3MJtdGEyPCKI8p80xp8qoxn30mWeN
dVDTUo9Ym2ScamC16cGcyVXRyqD87fX7InYPqphgzdhjE651IFWa9KXEWViP4lPH7qkmzZIB8dDU
81cPr8WV+W9nR5aSFLEhqIcjCaNUTKjS1T5NTzJIT2p/U0OhXqMGWV1KNg/79VXnqassWp31Rk/a
M5ACeQ28wk3jk80xLd143CAzZh3UBqKyALXTqW9Q6VLCdus1KWJVjEn3tZ4msBojknEjR+b/iYvi
/4vlRZsI8p+XFykwN337x+qiev3P6qIlfqOBS+kQ9UwPb0RFd/vJC0b4wKSXh4oCegqKdkIU+rtc
go2OOLKrOn/2HNu0iJF/l0sQv6GaSXlHX2gnSn7hF+XNf6nEiY7Qn0JSF9o/CpwOn4O6J8R5oTKJ
P6SZA2uVdhBmzPU2QiQbyAl6TyMVdKlBAzD1beCMr0WQPMRzso4qZJjKuE+gjOYoY0fJm2zNtyIJ
iUJ8A9PwXruZZcqqTt4JwYd1jJS3lpBC2u84S2+deLp5c7JrCmoueo1AefgEJf7gYQk+ahBa0PxL
UDt2W07B9gFMk1cjAGiiZ7J2TcQyMeMBwsHuEbXokvulKu1QSigeRwds6xzBwKfRs9akTn/IHloc
r3irnlHXQHEHQG7Blzh5evKd9t7o6DJ1YT5wPOOs1DX+PZc1kt4mSMe6ocToUYFBcEFQEFlF0F/t
eviUDMHdqcFhihox4+TdxGKFm5nARhlItSVBsMdmC3yowV1U4fCEMdi0AjvBGImmYKDm5+XSplEw
YgEKhHFfH9RHtSPSRAkqgMjdpEB/GUCjjjGmRqpaJQdxMf5I3Cbc66C51Y0lOaMwhNpHd+DwHvqm
2/q4gjuZl4PZFS96axJME2llHAOB3nAweYxiq2GKLAC5hrr/UNtKBd3km20j/G7jGr9art9rRlDj
BHWxFr8v46I7/QroGlB5jyvPh+4JPZyDDHhktRy6rS6qkzQduk5v9oiIM5vueOjdN4eR1BKxFYCT
vKG2SO9SCb4OBdcdxnA0pXoEeVATrj1srKVdEG9g3ZDxkbLCMMgBswoyH4v4aALBVscjtEfvGXL5
dmiQcWvsbN7J6ebWprFbnoRec4GuB/4jdZo3PeoQP8JpGLg5nGgr5cT0rPtE4XclB/fcNmaxH7Lm
2GhS27fCByo8Kcn1odibXYpqQ/E855AJE64do3s0znz/c6hJ0LN2QUJRwO8Z4Zp7RiRXMEsOy1zW
ffemk0+nAiMODYk9BAoLNftmntnUfG963qE5N08/ovBGYXjWTIXdRxYLmbVlEXSBfg5ldkgEgGNp
ojvvOixBCwn6ldDOjcG1pL795Ir5qQgw7s2qFqktQHl60rebWT16R5Eja/tzFoU7Xxgrso0PY+nv
85qTh7VaA+fJHetRqyTnYfoO3q+F2TFfOI720cQEmxEi2QS5di+7+D2NcXDqxjN0K3TugnubO3fk
RF7ASZ4ksMcZrbmVPuXrTECJjWgTUECewecbroNCUrkaRiFXMeKFqyxiEwmOmZt9CVOGNtPSd312
7sXEO6WOMLgCoWfIT/VdAyVnGoEBGatlToS6c+vne+tC/YkQeVkXauV29h7ZLBIPtdbn1QCJazVk
/p0alFr7z5InwG6A6aTkF4h0Yj4A7YH6pLw5bTau/bbHSpV5avrJj8Y2uy3S8j8QvGW55PLBcGS7
WXYj+Omv+dDfWz1J1mmpf8+76NlQQmemz06JpHBLhsScLbrtaH5C4NWlZJq8G/girFxLD6Gr1OcI
mbGkdG6xw56qh/p3TDnfcnX7lSEQE5kSctH+e+F0mDCk4cciLK7LxOhT1quaPLS20I1pWCrq2ZUh
sWcO7yJLS0S30EAbYoc9LtY+job9ZltZtzfb2jpNuChpHltbYc+osqgyRKeJvWbkH2QZ71u/M/c+
unZbJEw/Wj2BlzZpKAXY4Scn7OFGcKBtMXEgz57lLW2Ci4VVeu3Blq6x/bJs/9RIrCmQRVPT3esI
gJwmBZvoa6s6rx6zIkV7VpvyjUTnDH/z3TSzoS27GqsKNO60igvTAnRKtmeYKyeUzRoB4XPjRu9h
iPNC6TEGsrnLwfkIzDGS3E7roA2rufs+M5Hcq8NXMxF7nhE4GZM/J7Fzm/rkW+WySlyIG31/WB5n
Fc7VfihDwudUnNrc2yHNfKY2XR3UsTAXPLW6kqg1o029ztCbDLPk/eemrhZ1SmoKxH85Pn01rsuu
yJ5yM9sPUoib2gw8yVXXkitbLt1Eojep7LWlkiIjM6AkhTx5HRlo9He+zhOeAoZXEUfDbktxbbCQ
T4gsjx2yJ+sQ6UuNDrzRoM9vMd11j+touVjPZ83GwwpX1S9WH2/HhKk0qa0AZdmO44DoHxeOwrtb
QQmaPilvI1S3VW9E70Y5xcCk8Wz3knf1Epg078vSEsH40UGHN4yjB11/VC9OWr5WqGOuGJxjG9p3
NOJAqMculU9mo5Wl1squ+ZWjTvQZo2bgyd8tBEBW/uDel8/FmZbhy7MXHWXAUn821NZtmLwJbCqM
MVgnQ1oPKFHiCKDb7QqWxs0ZUR2dqq00ebG6TDdnhszJY8oDLmR+zi3nkzPkOPexRVHbvjXtdJ/Q
GFQvVrc/V94Nn+u7Ae/EMdpLGzUYKvBpy0UVIXem9O0J6taB0b+o25Ud5NZB5+ZQNEPUw1spOdQ2
iV+dgdvLPA605YIar99S8TAAE1AP4iKWexxLbtQDHI7MLGq9TbEJ8cbYRLO5MbTpo5GqW1H/dOlI
lcl5wVAjxq1h+lo29ioXkMJD70sUzAXU3lJsO7Au6nZztr89J98lbzZhb37pZOWvC4SWeKD6vUpq
umdqaqDY+Dq6CDtYbJQYffGMIFJaSGJaMt8uj0kNiAZbgqwRCv7Eua5rOpGPWm1pdwocmFIty484
BAbNiFdYGXybC6Uy6jcl2TnUhNh6ymX5JnLeDcSXOAg5VQREH5eHRz5G5hOEm6rhKpaxzuyhoHNV
Lc9xwoRHJT3bcg6zNdZIPAaPiCR2uvNyLfOsQitdvPsU29QTCgTXos6w5TqqOO9WkW5vCaxZSuq+
B70iaW2OQ2Mc7EKE285SA1QVD9Kxfr5OZvxGc8ZuO8U8pNwrLxMiFkSafLbWmx/0sr56cXBGgaVa
NwJqXWhSxePq0oiXLLe23HE+ca7N9nCKCx1PG/UoBAIG1OOvy+JGED9e17qSsx+/VTnLvXUIQpMf
jnq+0jaKvasWzM+fUKxdm6Dx6Xbna1t2LerBV3beh+WzUvVdrVa0UO0YzLptP4jIPyz34UXJ3Q+6
h+Uwj93gblACXVuEJ/UIIEqtAhTC/LVdyQ1OKOV6sHmKjdqbKoIg+r/BXUvLFzATl6DXfixfKFr/
AlH+cV6WqNPDYRjNdVSX75NEMzEOA4DcD6nuf0+b/s1KySK8wQqVwCR8JC42h8m+sZuvELba9bI7
LLM+RP10yLzdWDIUQz6jpFitljcQMDOASX/UJvvdEtAWlgtZXrgMuquGiBqptc36W0mZYjn5mZ9E
blP1Fpr2vk+reddFtVxNhOZamu4ddwj3jgqkEC6CqsnOCMPjixV+9HR+qfZQte1VlXbWRfyc1FQk
2yl7T3pOaXS1oOOYMFdLQn5o3VfTW5HFxXSxreCUwttYpT6zyPeTaOXEnXboEVKaAWidUfJEET0X
R5uCht2AarKGOd+0+dycIgEIVi/h3XrVflm1gZ+ResTNCYdFJQ2JMseEBkBg0g83p1tHYRRStJqh
auYuaZkzt+WG2umysBKfWRGOyDuXJepvWVJujIxi0/IUjGq4h31OESN6b1UehLInHk36eAir/hjb
tbdB+YL358/Ln5f1iufIS+4Vj7qDb0BVHgUMSBI19x4Tw6gtMtK8k9Gc1Y+zOgXKnKdeOo9JO7wH
NbvdpPK7fLCPaucykuyjX3aHIQc5O9nrZS57qb3O0GsFV3Ww4+AbQiAMugwJPHlH591V5KdOl0nl
HbLkW3wum/myyR+hfg240TD6y27QeRGAxTJ8FYW+CmZTaeomHXVKMPKZjV56ZMeU4cvwmqG+vSen
hZUETI7O/fgQIDILGgEoXSmSiJ5442ES4GyQR1nVZk5HY2bXl2HwpUo69iR6IcD9zVMN126T6vaP
2fdOncKNjMz62OSfpn+MtcFHHPtnoKtuyW3m16DITLjgvC8J1JbQo98CzUfXfsbF0cRptDxNGojY
7kwFVe2Qjj8Zeo9MTORvI3K0JuN5qy3cJS60u9Jfqx8SO35X/w1dInHFMKwRds1KZjLuh0do6vfe
8G4AJI7L9I4iYmLNXsvGN4imrq4IXpelEvQsDfyCPmg+XhZJ9B6ooEN9sk/mqh6MUIGQUiVfpQWp
BkuL0LoFv2Ccjbw4aElfrbRQPP59kWXth1IWMJ4UcDC8qpAg8XGaclLnbHGpWtS7634g+RhN9hLT
hBgHz2/ViZAsn5h/yUrNAGIhS5aUBZurCP4y/6cyjW9IV3SsWv3smXiKxCYqz+n0uBzg6iUaeJeV
MdrpKQnIOVRVY6zwvRz9J7fV7hnkrp7UQe0EdUXublEvdIrMW83yYxy1y3cuN/jzrZRLuhgbqsBE
BFe8oLV1U1dlSkTw80jsDLfAf0TlVpXHuvKDzEZf9zaMT75KidVrOZPn3eC5R80igmtGXlaUYsIT
KwHGWJGgqzhDBZ7ykz33n5fPD9gAYUjAJseOo0bCDB/39c98IjIPUwyJHNHGcadF8kFAjkTksFTz
NRrZ1Rp8783aOHTT3BzNMU5XljC3EasZeIQHSdS+lJF2QWAR8wtWj5WMq4RkFWkBNj/X0V/t+sFQ
gYIa6Tm14o1l4qGizt0lOynR9yWCbf1xO3EqLglwi5YQpZunJU52Wjb1DFrs1iHijDXr6xBfqorM
u/B5jOp/xiZxKTI1zIwl+6XGedDCYJ34LBjNYF1ZGn6SiLST5OvhOlZraEoxMkFFHulO+WC7BQq7
Y1gfJp2hjOhQqombk3QX1fNSw08YWc+rby6KwGgf4zBlNc+e7PbqNlTiljsq9qwoySzJvSqK1H6M
m0b1bYa6vVsm/lI4WVK3PxQU/wKG9+d+PlU6oHcwQagW6jDRMAT8c5UOOVNDyAg3zaY0roMQP0wP
SO5K5uJrCiMGltBPysH/B5Lep+r7//qfXykddM30/D2Myz/rAukUSP95qXf/Zf7yP15wxq3+WO41
1Jv+Xu+FrEOLH3EVx1X6uH+v94rfTOz04A8uKrcLYPT3eq/xG0JpQE9dD7Cp8BQm4vd6r/Eb1AMT
wTTUHCDmAE79j+q9v/B8VMXZhalmeUwnS4Au+vNE6iLLCasm7NdWg+XGrBTfvZzGjN6J5kqrGg3q
qRnxhAuyjZ1XynvGMqCkY9dam9u2J6MxooRGYO/LjzLJg0dt1o5yLj4ifYkAGqL+NcljlK90B33u
MTlaUh4SipOZYwFoaK11RA00y15zI3E2Eqk0t0zPSL7GqxEZLzLJ5HGY5FUbMBasiseuqYkdpw+p
RtJgddMFv5dLDbwFVQa8UzOkvYY8fi1M57HADGkt6uTSIX10qCXhV9LU+Rbn1ZtXdZ/6LKUm0oEA
rKxpG1ZxeYK79zbqGEe0BolX5bf+Ji1RfkFqornSk62Vf8POz1uEBKbXQZt3mn+gOE87WHfNtV+7
9sbKHDrNs5AErYWdGde2IqnvsQu59KG7G8p5K0pz50a7Qh7zZFu2ewsjHRkOUMGNXZG0p9p0lGYG
westD/1rIp2VV3mfuMw9phFHww5e0TnA4Htygmln5Z51ivG8+FRTOL1yJsl+1XajCfQu1S5Waas6
FqLBXfOa4imkbWPh5rug62CWS2d+qoLQ4JxALu4nJe4/2jX+97Dlf91FUl/09f8uVzaQ3/9qQzg2
X/68f6iX/9wKHOs3SvzorCC//RMi/vtWIHBhEy77OT5/YhHR/kfrx//NRdRYKYvBxdP/2PpBWIwm
EqvX12kB+Q6tmv9gK1hknv6BgIQVpCsElGoyQSsDB6UaQ39o/MzSLrFACrGImOOnsjPxnMGvc9PM
ETGM033vLXzdu6a/2lGIFJ9M6s1smRUoaDri1TBeWwyMoO8X67niKEoIQaIONyvYsht6JxfhoAZR
zIjHlIb2rg/0lioD81mqwGho+UBxUlZ7k/1tDv5T8J/C5P8B2smNISCp6NoudwiH2v8FtZjpjZ+m
Od4OvkAO3wJT/NBNWrTtMlB/uT32h66HRQKfcj7b8NevYYnA66Rb4QcB514CZD1BoU6pXaPLPUWR
ccb+jUMBV1QNzgbwRQQwRs819iLIcrrs/rwzLaBDePIpdC1FfNTIjgDi82PjKB2cfFNosnlsz1GH
29Z6lv0m7j0K3kNDqcecQ8rg9H9+rsZ/OhK/oAAV8UvAQKDpCD8YEqT7Cwqww/uj7Bn1DfIB9S52
yv5qlQ7sfCrppw4cF72QCmfJRDYPwvXw7zrTT8IbzJuvOi2BbV9ZONplctjFhEVbvYqdddda7uYP
S+Yvopu/oPs6iH4JeH0I8UF5/YXtldpVifSIcEGTRBryaXFwA7/wjND6is3NuFuukszpvVPrR2h5
Ib67wqzjI8fKcCxsADkcTtY27GMbOfJ11SaEnXHW0uTL7nFF3hPJ6d95i/93ITPbRu3Z4uBmpTLP
fllAQz25kV8Exsb3r21afjUwNdyWTjscHL3b41y7s22mjKuF8b43K351xuLmNiZoc1DvZkwpVWWA
VDZ9G3BejPIUS+cEiAEdTvSETavwj12PY5JmVA/xYH9qM/2V0nhxd4fxJtGMhDsPi++br5yPXH8+
ZwPeQFaQtQ+RG++dyKdwYgQ16jwWyl1eqK0dL/s3BMm/eHg2WaLqVaNVqFbfnzeSuHGRQTTggZnd
eIuG0L0LmVxcrT4PWt2fqH/XXoclTuNUuzCcGQcQW5vIBmShoXray2jTlVN2rClsV+G98cbp6lud
uS2KZz1xv//ruWYojOWf9j1gmegpKkq1UALb7Nd/3Pfszsg7zH4M3G7Mhu5MUG50ShMAKlrU+9Ku
3FuBhQtFqT1EHq6v5mCE1GpKDOmKKL9hMfxmRoV29kLL+jeYb9NUe9MvFyd0xCws07CFZ/46p6os
6TovRhBBupqg+Zl/GDAv2hYpsia+njw6w3gpkigHsEMTs0iG5OhK8Zpyadd4NDsYZ1l4kIPvgWFF
kj9hU3HMvLy1OBVX8dx/9OYMSzXbq8+tqhP5GRo+xaisVuD1itm5IANonM2EUIyg7MpI+tu5Mry9
8AcF8k/T84Bjh19fADSGPEbojgX1XuKT56yX5Y1scKOSmLOVUFYkTY2f4JX/MAbHfAV1fwSNcBCh
Jc5lR6DVO/laY0NfUzLAsNN/yPtUPoXM+ONY2emqwgqgSMrHckw/ZXlXPllp4nJSUZRuKu+5y016
uanxZaTFtaHEhnqs7hY4DsQ/EAX06TqW+WZII/1QlWNxCIYYI8U2O2lo/63R2I3fnIquhPTZdqxY
Kl0rcx9VLjXsqNpG+ljvRDqMSmEQOerUIcOshpd2oJecHHsMyY7RlHdob4t17/nyycASZ52HDUIx
Hohe2XQNXCGIllFr4lln4VNkJDa2xuihLT/1oj3RhXIf+7w9Z96wNWgdHmsZmQoJy4qe9mAL+12q
YUUoB/Gsu4if9fJxIB3W3Ta7ILzefcQ9qN6iIhbcMDWcqOvlOB7uvLCu10ijI4wSNAVW8FpPxcwU
FxjNCB+G7XnsKa6PvRafxsHXTtlMxw37lvBLaLt7V0E8uzTvt1FGDXdlG6Z+sGrKPoBju492bB7y
wvXeGimQHgutV9vW7POsNZ/NROrIu9PjGHotP3lZ+pBHXr2fx5pidxNWu5co0MqLrQUcK7557gxr
BN9ER7pOcErskeUz2xdT9ADoY3fjmb1xKpBBWIFfyE5GqUFVdbh0WEWIbNGee3FihP5GDUnBkbLf
yZ56cevSkOM17I9eqh2DaMjeAgQIEYygsTQMqbsZgmJ4qfxi3ldmp63JG1QXqHG2bZroD65jO1cH
O7DA7p9GZtEFizjzqRwK+zrXKBol9KbMUf+A/HhxzUpqR5H5otmlcFaR8aTXpv3QFTBN6/TdDL45
VY1mi1rY1KNorXcJcuUGMX49GhQxR7M8BHrrnKwxtNaySNEZC8x/t8X8usNAV8TKlyzT8Hz0tH+t
JBTTrAe4WeGhZl6mQHefRQ44IkjF0evlfCo9KC6Wuy5DSz7VVXr13OEJ5IAKWnR959ZYSmnlo3Ax
ecRDlDRvZqup/OnSzhFNPVwp3Q65oWJq/9058+vGra4cog50HZoOLhoVf964qyaIQnUWI6pMdaxv
wmNuJ+Y2iMxnwgIJZddKNn6DlmQ7j6Va5qSUkRFsanScp3hyV2JqdQR7WhJfzw3PyWS+Smvqt9St
MF2PkfqngrbXIj1CZV/W22kAUlvk9c/ayj+Nyxjv//YU0CyCTkk+jFkE6LBfYgdhWeBmo7DcjlFu
I/g4gsRoxEdI4undt+nlJPNwtwO0eEK8FyKSjINdt/fCluaLDJONEbUGpVa7Oo2BeZzr9jtOmauy
y7Jj6uEyNRZ2uXGDUF9BXo42To8nJvKR9NhGq1qnNXuO3pNPF9MloTN000PkI+PaPJVGfOsrN3ho
UrkZsGZbdTNOKlo4vnTOcE2sKYJUME2bIWIJGcGH0gpQtvIK1AqTEgAIdbuuZSZIq38mPGspyUOF
mSo06+Y4vTK2nDp5XF+C2OV39afQy/V9hvj3tZ+/JIGNlNZYm+25owZxauUW0X+Nt5ixgAliW6fR
CtYDwugAfsfo8o9/fC/3j6FnAtbi90aPMjfUKhWUJ6cWe4mNbKuOtNqytrTDTatNDihIYUGjhVu8
ULO91ZvuOkNh8DTH7fs44T3Y5a5zwqd4T728Wdt9Hx11rCKwTzDP7iBe8X9JD23UXYYyLuHYH1kt
4hQEurOedQmp3+ewgtGBNw42GXZkjBcTL5tSeudYZqC3nAKXmLG4am1eXKv57Ff4xkx1CQYV7BqA
vG8FGeE+i5BRpdqI5CqwWAHEXajKo99yvS0NSm+4YjIKy9+q5r3rcabPqfueTHN1pWD5OgkteU4p
vxYyC2k4zsPGKg15pWwMhXiaPg9NZD9r4mtPS5nmpvY0jXr2Go7eGQdN6JmFU+1x+hi2vtni0Nst
kgazh84Q3pLM8ieE4T0ArrWzSsLS2OJKihuS1KqNi2nRJmi/Go31BdGXT6l1iOJ8ODKo0TOOyuW5
qVF9LcnKLGFf9Fz71tY6apeysvdNkH1HMpB+UK1VtDvMd6edbJxhZ7RY0bw0eBWUhGxfo552mKoZ
cEWIE6hrnfl4sLH+tc6QM4SVOG6N2r/h+DccRJWZ27nZD7im0DqKoc4lw2sHtAo0zp6Oo7kODQr4
MX7DwkBAN7L3CN4dK0GZRYi8PgEJu0izbkkkI2vXh/3HxAe3hmkK3aPi4FRW8jD5jbVJRPKZbYiW
P/5RcW84e5++ftqhA19ljbvth7J/YmmUE/7g3VDfhjJxzuXUIjs3gMA3rAaSS9/TzdJfAy8vtmkk
uvNoB3iODDj6TfYu7Wp5GKPoYzAn/cnrJ/Kn0AUg50Awy9ZIygtEwxysf5teW/n1/BTMB7dBRs6m
+XXRh0rQswCLjAz+IcvC8BDK+h7JJN2FHfwALyrOAgxm2gdJzk3G8uTrpYWcHkJ/Tekmx8HYsLM+
DQYQAWO0/HUyVp+brj8Xk/m16EM4KNlYP7oAnjn5wOe0zTxd2cLoGvS+Ae5UYA+l/sGZ8kfa2V8H
Eqs1imefTQsNYrIH6CJt/CX1NOxBDGD9jIzgu8xdXk/9hQDtrZIoP4JPZ8scI7TQe9ynVnaawOGA
i6R1OsIgXv2tzIr5lsxyvhlh1h9AlwTrMAu2gbf20QbpyuhgDFRAENmxXgNXJuu4FVTNsGVeBS3u
zVj9ZvVJL1uEYJpWjzd9Pf5wcTxHUiLQ9oVmesgyIjo5VcZ+qkR+iPNNnQwFKTR1VrLJg6nNzaPW
1dZuobSncbDL6tK/jTlDnsjsCZQiUKAw/8AmZD7RMjrOWvZRlHn+0BO7bKaipA3ZhQWt+S6/OFOa
bZq2VqgzmyN5cPLd7NbaQzdu6kpUdzrVzj1J+gdtxBWXqIAuNUKqTpHLawvG7VLjeN267XMQz/Wx
6ahM+DGyjX1bRLu2xwK0w8G4h9Z0rBt7PTqa+Ry96EP9MjqyOpmxgfdyMbzaKBQ+V1X7Re9C6wPX
+9ZMMYVeMZ4qt9dXrjL2yoIg22UJJLhMtMgHzSI/TcUUYJQZ4ANaVvrzgEX8c4YJcTIWX3KDuAiZ
zQkB55NZm+GZvnx4Xn4yqwbsR24Ha99IrYsHovKy/OQih8xHeUfCsy+iwQQn0PqW/o2ZJpdpkp/y
ppr2o112pDlU+9fROosRwbQojj+ESQZ+Z0SdPc16/ernQr/WPd5oQRZvfbqlG2IFBMnZTNAZ5caA
r2H9E9Wzu7YPTdhWR8syX+y+tvERNsODGPv3qXONK14hOAyNoG+a7MrBnF2HKciOkWTR99pwnudy
PIep5x+bwcVsJHgaWzvctGH7gDk8uJEQ+6bMDi59O/ztHzlnwWX5XdrB8EInXICX0uxtkqYAA/WB
zSfFOluT9SPUywa9YlpaWvIhqsN8HQygroiLq3Wfz+6NHl4W9k948lDJMKVxirNJvb+oH0l1rG07
GvnKQLR9T+XfvYQlPiAyQNxVNjZKn9Lr12hc5sicNsPVMau3QZ/7tYGD/BYTJUF/ddL2lMP6W9tO
Vzexp2tvB+e4HdtLMr1XwWAcS2seVnqWJGzFWojDcvbisBe5RZBfwyKRW505twbUQ8vTGQbcd4UE
vfXqxfP8YBjN8AhnOtBDZFjtQPmjt/W1QQg2nDKxz33yEsttO7LLGe/R8WQ58L5aW3w22HuvUW8Y
x9nGgK+MKs4xael7Bxu/LSaW3iGCsEd7OC5vpqcdCgQwv6YhVUy9t5+TdEwPIve+4gJl7RHAeab4
Nh6cQdPWvmU5yAwY8bUT9Xe/aLQv7jDcg7gJv5XA+yh4iNip37o+Z10HtbnPBeFqbEvcYbow3dsA
9I8KTYJLyTPIoYhOS18znOl8syyQLbIVFaIgoQMLrzW/WXBE0iD+xLFK2bPOj4i4zas8sj4mxEQv
gZ09jC0NXyWT77o8fXfKpruYxHcjmhJkD8wfcz+Icx6u/ouo82pOXEnD8C9SlXJLt+QMxsY2vlE5
tnJsxV+/D7NbtTeUDzNnwCB1f/1GjhJcJna4ESXrbqT3hI8MP5BV6Bryf/p0vcEDCcxleRtfVzMX
RcbGHwUWFQNSPz+XdfOniV0dj0SYElUuJcY6y8qvFUHAm3GgCKwpa846YzjTSK7e0Moj5n15s0KU
v0HjrHwunmejttmP7XRa0+/rsUpJSkPZ8s652Z6CGANiVZrp1sgDFFcDwXJ9dJVc6fDlwT9uyMaG
SYI0kQqrLu7sI7jmu96ijsF7Nn7bTrHiHEuoU16Q1FR24S9pCm8+t2jqhe8dXPecWzt4MoZukaQ1
SXlG1z41ZGqQMWjkL5mPpR0WaJyTFG3sFFN4NNr7dHTlT+uQjVuExp+o3SfbqeQdLYSY26LvdjYJ
kbBX2poQWX876mQ6jQkJ6WFe6DfO5EQbEe/4WxNxZTecTuLO2ulDc1Otq94n1uJ5OXTFhUCmmFkh
E9sMje1x4hdbmgnTp6uIxUZNcWAzqrc9p/+tMXjpQSacjzoy2ufIWOrz6IB31FXkXSMPi9HkkDGa
aFS0+mkdf9pucK1LYqsJCRyfbRKpiwa8jBzqgy8olJ5ljruNZNd/o6n/1pxQbLvSpz4k99DS50V5
g5hPF7YbO082xgSOPMV0Ei4NPQmC273rlteU+NGVTR/uVsqKuiWGdyLto5pQfo3+XcfprpzrgN8n
M1+UHviNoxx4SYmXpNH99B29Oe1MUhkfFLTcY7ulVEJaxymT8i/l3OKPK9MHcpwZ1msRUPcAmEBJ
0EQlyoAnjQ4W48+zon1hinxR+DI4aq3zIggu+AxVJ2dONAwcV0DGxqhs3zqfTd9OJAhMMiLLKMCA
jDYYnolu7RYazUNPyhdgcFaBYkpG6aqUo3HSGuwLIRA8Z5GoOLpai8Zbi7V9rHOAgGKxd1bo5lio
pb7tBeOeMdpLpPLEFoSpTvo9vrJBEOCLYhulCZBOTCL3QjRihG9R+iKLigGrhFfODdVSKVCWJpJE
lYKijK/MhgzE1osRBPmma+V00Jl1qA8XCILaPDhExFMPE51tuqnQ4E9e262zOP5ldcnpOkpQP+fR
sNWj4rdPDWfuydqbT1EVzBF924+AnJApJjt3Hh3KIobqqOXIshYTJTmG1lq11rCgiEudHCmR2yat
WpRBnK7dNv/2+XWw8tGoWdYllt9c+MuCtj56V08tcMpTBldMZNulR7c7l5EkVt9pUp4TOSpo/ZCP
j0jUpKLSxrQ/avQ8ZE5rz93QOof/P3DaHFfNYCWz/z/XiJ6BUTTdslKDfeDk9r8H8fgJzQVa3kw3
V2Ul9YN+6WVgHYrH3/z3078HYeb8P6LpD1DBrpDV0mxqF7cMUuVFplfW4d9D5QHKaVOwc+PqOeK9
LvrSfCucR+pbVVjmgXaW/z24gQaHZDu7CR740FDGSjgcVQXIy9atrlnbTvdhnX2v2rYmAXX/HsLU
f437aaWXbr4i0M07/HuQ8OSrziCU1siTeq8bxd5NTLHBsjodzICOiBqb1Sziy1tmUZbuB3EOgphF
f5K0bsh/j/2UAcpSykIuTBkfcuVku8bmDFq4xc7kBtxxeKWdtfFYthGQHnJdbemz8p7MIgQRIzVn
ijJKTB15/vdfYVf1FzdnwgdDrVb/ngsEFYdtzHeP6cAn/iUuT0W4LYPUQlaUVMHJfzzP1093CNBi
i6R1MUrbPVZ27B71vkZG6ea22MZQjiquD45ehOecU9oNe9RuVON4ATzJbplVfIajIY7//iwW7JKG
4TT7f38Y+Fj2HQ7W25QJ8qHrQ7buSf2c+vU8s8lJdyNzOv97SKues3YNl4COn83+8ddQZU5gsui6
GnGva70997HWnv/91JpIL5s0h3EA/GES7OO51oHNSMM118rOvSc98cRT4Bo3axz8vc99bmqKMByt
pcstNOLt0FMRK4pJ4eJ1GejygID1DuhLb1NyzXP9uaE2cmEZmXnCsdBuS6esN1OZpZecRrh5y7jy
bijtSXRO/6cjC4aQ1r812JgZ7gf50qRRuOpytz6YtB7sgUSbuezr56ISzl3zz06YONx/HLysior0
3jSGGdybQ7Q97UtN8YMZJVTcfrKjdy53u3gJ1grJyEgTWGQtaqaoKMMcfzTgpJVIi+GcRukvm0Y9
b3uJ+XAcwv1/H+j7dOf+4IZ7+nCCOnN2TZ+2q4rbXFAKivo/J8XCMed6MsanoftpRr0+woGaG3Pw
l17pZDQU1PItEYE9q/nmD+1gyzc3LXejKIorvi3zxUwf1gX+1jCF/lq57U1gSpgLMe1SOhzWxgiv
lqThFrg7mfnj3jf6/giXm56SAl1oW+vnQhsfvxrzsktrfIT+k4odFU/emmoT4ykDN39KPDoXZNC2
u3/P/fcPqnQvld/wpvN3t9bUTNj9dtKtmpeM5kl3jlszXzZ2/dym6hA/qkkaP3mjFNnd5BHctZPh
ugvVsMsQ+JX9ZH1lk3p1swDXBnhgY65IV9qGDVjVw11uVhYDRV4QQ4JvKZZohztD39muuzWAL7Y9
AfbBNbMRa+fSv5Z5f1Osy1AIhbvGbsMAau5zC80iO/kiLHJ7MYr4t+7j9yYuw1kZ17vKYILxshOI
7omG0WABCojnpIi/ykcVYuS5WKy4FOy6NSmOj16dIYpWWq2b8G2wLLbjhrPAkljpHXOYydpd22mc
7CkUOwU6c1T40ziPZICIybqD6yQYHvMcwelJbmzMLr6LBH02d/EszusthQ/vQyvdRS5HWqacLpqV
oJyrlJI10LvmqOXtn1EqTjidvWox9M3ikG6LMmvuOTFtFK/MROCfgty6Gwli/GrskNieYfy3/jBo
P1bjPUrUFi4e+S+Xdj/snOECFa3auk7+FYZCo3eDU4sOJYUw3RIjE4efF3MGSIVXMDBJAijis91w
AaD8fuvDOEOFGv02ffXsgxB+xlOrZpVw6Y+yW751NoTJltEZMi9bwpMT39M71YlGQ2QN7DMDneeM
Ny72qMR2FqmyjTV1L/EeVb2xdjIjYnUvjH1ahPEaiG9YqnB6ynAgL6eKpsQqa3ZwCiCZApKt8LS5
V7wqp0XWwJmTZI9pTZ/HlyFrmkt0k+qTae3Xkj6eoJJLdxgXbQApmD0wLm+bDJpFOMpgAT9jQWXp
MmdN6MB5GsW5EnsZBvI5yOl3zNoDoVRUbNd49CfgoimgscfOzmZ5IckTIVaD4J9IZM66H3pmrdtG
vAEPvfWOBp5h/dh5+pRY7XZwtbuL1mMWFL6DZJudrrCx3XvvYSa+lZbQ0jCEB1S9R9EZh1q697rr
tKMWWuxu47LKC2dWdtE6TbrvqEUugqpm7hjJvEitgw5d5vRNAN48rqY4Qv+fxoQkiJYAB45iXkcP
jXJfVZYwREKmPXT1eR79hUb9g1O55J2w06S2/AZwa/E5cxsaiyJzznKM/Vls8k6SaRuM2YpGgM8s
itl0MAjjN2ipslebOh6sJR4VbaZytbcstetzbifRD+9u5lMm6VnHNBTk/VL+NMtVEeFzG5+pM34l
un5ej93dNnwmAYqozPSFC+Q1shti33qEyrL+8gocT5BRT50wCHxcUG6PzFZj+03xX6Iql1ezN68F
h08kHBn5IYG60TWFii+lTy5YF5X5nIYYKa2IuODhHDoxRlk2Jylid9tbxVGjL2U2SWi9tvjkZgD5
W8X09wXC38jO29EhsO5JelYjgHTc6uG8HBHVNYRFaPl4smwSFYDnNKxk9QeijStAWFTYJ8TWe/zF
EuT23urmlVOVOTcj97WcBspAi3bWgwPjfLGJ14hCnHZGfHD6cC9yMa11KmzmidU3m7wU37EvnpwK
xjJ15QbKwFjSh4UiKnprne6jtcp7nOTnNMs2jQ4lOozNSxnYbFok9Et/7Yz4Ocxs+ukmTFVtF6j5
kEjjSZEGdbCL8hSkz55mdTOt0pEglsSQtbrx12ITHMRT4UqH8cOOZyCq01LQTqTPmjYs57lTH6RR
sDgGXDpB6tJrVpTPJueRuMGNkrmYlXqZEIjURK/1wCdl2Z96YzxK6GM8FGP78NB2p4RLZE6NI958
9z1KJncNPrYm0Raf2aAfsqz+A0GeYdfAWhu01IM01UA4Ur9OYlfuHS+7OqQggx8zAZYKSNQJf8sK
I1WaOdOsqPxnsSrKaB/olpprsYX+MqJ8zZ2NcVTPhogqAdAGkdgvUEfJNoumhSWnAbG8/5YSUODl
7m6o5L6SZAoH9benUfvWKjLN9KlfNSV6rTbLs0XIcxQhdHQsiklxOB1XUeidnPyWhQaFZppGEA8R
y0H0xrXhzbKMzADPHcilC3GdxFi+48BgX8IH3Jd0u7jBQRtKMt6d36SXBLgpuewVbipPM+QS8/0M
yNDMoyNu13I+BG0xNzt9VXIDLcas/4uK8pGAFO+zZDwqo71Tj6dTuV476l0jSRrIpZijT0eoJPWN
HZp3PHeo7lwS5pyUnm1tIGwVfFQAwJOYl4sFBuU3f0I02shf6m0+gOPLo4N1zEDi/zDMrHU+hXmk
JvziGo174QgikAa3ChqmaNyXKfJfkyY5oUVCoN91ryYlX76rdzMjiV/6wF+6JtkEVocwJHHiW2Wj
Lxk5xNQk688fmGhKCsxQvdX5o9CHnCiOXxqFitg0soFfLkhxSQFerHj7O9el5cnnXMSGXZdICDqm
z1mytysrm4dt+SyrLDuEBa+e59Oc4pCKnp2AqPkh2GPYJGMqxAeu6SnhMfFXP21NlBeLqjKvQY4I
RNNncZNQXgDqi7SBQIg4vufABcWj37G2qZnKzacowRlYTYuyC/aU2BnglRWDiqraS2/a3/oUY8WP
LokB8uaglJhVmEpnssRiaw8QDrinEniLlWP3L+RqgIUS9G2xG3NYf7em5jmP0TrCGhSWe6r6yJhl
pb6NO0IqXOAunIkNJ5O4bjdBUKxYoxssSMmXM2k/xDHUBOqratVlYmUyyOO75+BvxPg+FIVqxORB
puwr1Rx1E+8/UgNZOE8ewmP6AP76DP++q3FWJofoqwZVswyLsQr2Ig4afZOGewRlv0HNMGpOJs4J
90t3zaNpVOYKBVDBluS3aFeqt6LDmVYnbroNqOOzHRRqoXyDwnxNenC2UGIiHfQ3AxFQSbXkikOK
hZs8v9oVNT9ot5J95o2LyLfCMx1J/WxysU3++16lrs4THQHEH6KwtO2MbyAa7sMD6R2DH6KCxNyI
taOgKMqagM0oidKQm+QaUAuQ/iTI+WrcBTTIo0DRmBlMnkUUvid1du5Ff4iiYCFG56KM4eLjyZi5
ihzIopHVnhb7irPHxA39//8Ou7LaD6aprcq+fOmd+rNn6FrpjrIqxq/W2BfvoknEztClXJgDsnQ7
H9t9HJftvmvE/34SLp4pPrEBhwbXFq2VwV7qPAC7DCnjCIICMR+yTKYkiz3cf1SNz+1aq3axZVa7
7qE6pTILKEq3UtCuyti1jWfs/v307yEXA4cAClPJncyyFjV+RO9SX4f1WinrGmZHU1oPesyoT1Xh
4rXDejl6QbVJiiR7GUd7lwp4vK4L36MWwkLmX9qUlaumNsJr1h/1rqkAdZ34ZcIlSbVfGbEuGRQn
NpQPFdMjsO8RrlBVxE6pLlPH6jcRE6bUqig+qk5BGGrEmgVJutTHiEtN1LfUJ8WscKpnQvr/MLpP
qyJJ4dxktIoNIMu4KcZDBeS7KaIf2nPSy+hh5ulQQj9UP+66ZYAtw+lYjwWriWpvQ+2eA819C8KT
lPY7JD4nDXt849o5mMavNNJ7kmhPdesxcjTHIcb75LKYCap29frPixPFuydJMS3gWtiqcPuQfOGS
7ctOuCpFhJBMkVXsfkZ9dyJD4ohF/rPTxM2OGRaVPLTwySSwKeLduGnR68DXURdoe9k3C9RcFcNf
WZQt55lRzLt47mbGY2iytJkTDBdtMPKlTc2SET+5Wb2npHI7ZL/UlxERfJ1QDecFhbA5h9tUX0eN
tdNy741+grdy09XDHzHyDN1pGjMZLvHGvxYakpHWuRQ28s88NEE4mSmQCqjf/MvrOTezzf9ZYQAG
TAJAad380rwFKj5WgmrRyL9AU33n5DsEMuRfKs+T5e1LMzxSw/OWBs6PEFin+nKDW/Qvj6catVJ2
VYG11HLYh7REMJnlwzck26YpMAxiUWTMbJMZ98UscepLbAxP6aSf+BIxYDVqr2nZvkvugbIvXQ4+
UTVvSreenEyeCqDm6UI9MMneLoo6+zTY/aosEHVNPvt9RrAiA31H419g7N22embk9GaVDrDEJ/ZH
aOlMesFrJSu6UB8fR9M2r5p37z2PcRmhgiU/o4x2srg6OG7+ctQC/cXVIig7um8t+Eg1zirpMn41
P4WmXeqeeTPJtLU5JITteYdCi6wV2CbUPSdziCwM+qV6I6LiqEeU1teKp3OZLqmC32FEeW1GdS6G
e9G1yyRvSLdGx9z17U3p8RldySrzFR9hwJXvpPWLFxZrs+JKqtDdIxOpVlPmExa+HgXcT91JubLQ
QNs6iSiDrMScU7Fu2++Nz5mRNWZixZToUX5ohrggazmpzLqgGrh6+fQVExSPOfM7baFOa2/GQrZr
OETgMcs2LRZqHdsbNud4LS2xyifu2MjxyO6kVErnmnYHQKfqKcn1i2vav36mfRmF/dJk0Z0sVXzY
02bQjHdbkSwZFOpN19q9sKud8FdmOp2KoLmKXB1pzowi75sSN85LOB+hwQyU0OlPlFEOXaChxH7v
r6ShPnDnP5ma/C2BWWbG2B+cdRKqP/GwU5tBTkVf+5HLgUbYXH1S7ncSdLESZvQalsMhjt3roKdv
7fgeexppCYCmQh9n+Wi/eBbUha3im0mLSK1Pc6vKP+A8N0P6wsC/dkX9lPb5bkg41DvDl4PebTRe
Ea7+NT7IzuSmnwF6f0tHsukm7/hsmMI1FEpVSpWlIn3GHn2FoXd6D2vF+Bbsy77I5lgg5cIxM20e
hnfCPkJECNywj2eFVWvUs6+InyqY3+FVi5G8AEvHXuyxvxgORGrZe38jiOtkxcM8E1QNTuIl9XRi
SOIsXBgT5diqJ2I0ZARsvTzH9N2zt8gQTYr1Orm1RbBXPvfL6BTYwYh0jCXENcd55et7NOlfQ+Y8
949KKz+A2I1A8UN3RyautkDeRCR2o807N/FnfIQ2Vnfnhw1hHzOC+FfVsvThOOBNN+VdH7tD2qQE
QGVbEQrKOvWFSIqbYa6SyLxMY4cScjpU7K6NySCsvM0/t7YiWIlbkcCfg+ofAYHbahoIvhqfEzc8
GNmAjKsjoKr/iIj/chOEAD6lw8rdBoV3LrkNlwQVBcnvOICwx1pzcEpt13G8Qih41rPo1Syat4SX
dI1+O4z1nNCLdej627a1j97UX3sOqy61LsQoIVVjslsplVCyadaQ4C09ILRFEl4ZvjXFLZGwniUA
7sPqeq3VwOnVwk6bI95oBblZyiH+wHKOEc3BYNPxODNtH6c14F5T0SFYItpyOfrWYjxntXOdhHMJ
Ksph/XClTMQHfth8oLh8aYzfMrcOTsH5oA0BUEi5+Z584+xVL9LbRHl98VjTnKR+TxpJjScNy3RB
PYWortpu2MBLnZyoP4oakT4qIDyKH4S/ftoeQYuxW3LxgXNLz/0SJgJqes+YDC37YldUgVPFjNM3
elaedy/EK/ngXx6Fc2BoQiHbI6ah2YlOu/lMY4FpnBAQQzIGRPbSORgXP17SnEkDO3cjzSx+saiM
R/Oq9Ba5FR3zkC2tNf2rdN3XdpQv6LiD9NVoptficQmb8YzqbGNuIbuZWx7fQvg3Duh/e1Nmj1wG
PqQb1swYoEo+OU20bybem6GZi7xOKj5K6I0xJJWADckHOPApvzZcbqfR9X9F0r0QOkLbi/2bRbiu
xcDUDhR0gaIHMVxbrC9lePKL/pX0oMIXr3VtSFpgGLeSYdYVxUvV2fAK7muvAQ7rGte6vw4dKuiT
6tK13UsuXMTS1rXzsz/u48NY/w2ud+xV+jEFmKjyNthETqfNWt/80sxyj1V5gEdXGxNPA92hRTwX
Xf7edh2lQOEq0bM70xK5WokyZk4I5lCo1xo549Jx2FwccShif9MPOC5tZ9UG3atjlbtYM3aoJQ9a
NQwzEcvnxFvamr+o67dxEBc6TYiaqZrXyO2vrGYzOQYXMfbdTMXABeOUbEnOh5vhGzBzeY2V/qVH
pCVL4nJ4aWCXdo5cg87f4YCkG4ozmzleky6Mjh6AbmNJgUj+sVDZJjTJFG5kfMoNQgidSH+ztTRc
mAYkqcUK1ZLPhT5OuwfiVQ+8T80i39Qyv0jaHGkgZ2TjJqs5qaH9os21ra540p40rcAb04GQSL6i
MCZ2bArSdxE2hNPVw1Kq9Fxl1k8+sFSNCRqOwBxeQoRK3jgQqkJvLfGFOTRI36BqJr+uDf60yfkZ
wsehcNKeacHY9FHxqaOEAMl6RJqlXwN9scMUkYUch+UM4ASAIPXWveTSJH+AiNNI/Vnd+KLKkXdP
ahJLQXLtM2QKpgsAJtof+fh7Taj1ECaCzAPMdwURSQs1lafSryg8bgnH5pUjHTG20f54LTObMaGr
6xC3qBRepuHGdaf6V1TMz2RV8f5YahLxl7Xcj6W+DjP1PSlqt6ekrmaDokc41dxF2Jff8HrzOrfR
C/oplnjyVFFYQvPAQ9DUma8Nq/zKa0+nzxzvH1IBq+fXoFNpmIM3Lhv8NQR8pGsjaQ+Fw0hm+MQC
hVn+joSP7yJky7DPTeUBRMrsL2cbdSZWA4/fcwoeeDADQZyqo5FN1yxH2eraV7BohlqyFyoSgIlD
rIlb8sEZWuWvsRms+mD6Qm91C321s6J6D21Kp0Z1jPFBkTUHS52iu62zYoYJliwubxY63rELxE88
gesN2duEdiCoqYdSEfI/0HlIcBqsOg0Bk16VfzrBc2gXv1CnLqSrPolx+QzM5mZC1WpJvCo79juF
AI8z/rRMnBTR4PBo7W0qMSvVA0mArXHGX+XWTDaZ+SoiAgsypR9Y3heD372QzU9SesJkq1Vb+PJ5
MDQXDFVnV5QEjWhBM8dssO4oiXajfVLDc+iUiM85r+4rEe5d4V/H0D8DuXy0a20yn/xK+wa9/6my
6NvU07Vn2vuxY7fRhctrsz9VdV7OjAbESCjtPU+THRzu2fQrSlsC4NfMRF1ZfLgD9GMYVB9x7sNv
4VxUD51EcAkHVgRVkpcbdp+tRvaj2zWfbBmZp99dE8xeaCnwQfzko7LlKtJ+uxHDTT/siZFAoFbS
TRtOO4d9vNPVq5k5rxyhaMIeSRmcjq1yXriZnwr/NqbmT1+xY6WpugPEDEb7SR4dEqUAeLcOpt+A
dYvvkVMvuxa3F3m7hY0L3YRcjeS4Gxo+euPh27Jl/s2ES/34GUTru0+geyzUva1HTQLDjGaYL/1F
t8R7l8I6BWV3nya8JHr3FEg+McQWgKj60qLTeRbExm3UbfrR0CaFyUXTpm9Vp7dqMl5aG5tRoD9X
j2WCgikYgYKhzy9v/uQ/12nngRr0Nw9qKm4G3KOArPM6zT/iao2QR860bPhorHCPqG00x+dcVTvL
ALKvuq+QU79lszYZWXceLbEfI/NFpO7SDaHUeQXNRpepmucOfw+fWr6tjOSawU944d5XLIV+EX6E
g/hLKzQzXf3sNc6pg6GwVHa+1JV4Gav4HfTgNFn1wotOkLtvQVaesVhdGr+6OdhbdZnsg0J8In/6
izn2NaN8RlIzd/tH3Y0lv/CL3AaGDNR+KCEbhmpqOIcFqqzDoHUfZpqxfBndLqE/wAiMXRN2JHFr
JMvZDBB6d8fhekz1fvcb9dZzmiK6TJZtNH02jyvZtpkgzBrqDGl34nufo1mOD/sBFbHahljLWJer
Mk2vQcUtWRqBhCtDUmMeH+vw1BA0BMzhZMmnJKcZyzbGeFLOilLyVQljM7bBLvaAEGW019I1vq0Q
gBqDgxsSj+v3M7+NWZbIlXEEDP2jyJ4u13E22PoMv6sNLubU8yjJvpJav+kNCfxJIJehQ2CdOfU/
uWUhbJBPOPnvvcKhIP2UFiFH32aYJvWGOygq8CxRMrzvKO4YJw/Ni9mckhe0vu9ZLQD4w/4W6HQ7
phtZECWdeAffw1A5Tliq3PNU26jW+uWE2bvz31v9rSAdO9UC+gyQEDu70rEuo6Mfokbuh0jhdtDW
Uan2EZdMOy0Gonh6TFjKEJiIKfSW4SryRlIfWiJfK2ItvXfVpKeOJr8yW/jZeG/R989cFwOnJ84y
af/8mnam0EQC2j8LlSEs5UpLYom7uNho8K5mTF5EkBpUeeEPFN33WOV/9N+iZA84Lqc/elIh2KyJ
YvAnfat5TGVN8/Bx+/mBOtCNI9LLQ4HvD7B5msE05RNazxrrz4uIgB2op3SOyLr3zpNNXr18hIWV
+k+Vi3PKGq1lds6X9dBjVtQFu9VHrzXdzM/EK16CvRGSgYeQF2Y/jWjZrjY+MreZF6NYbzq44E4s
tCEquHIUckt6IXWiMvsKz0H14eBq1sLuzRyNn6TtboSdovW9QxW+CEbo0XTwC5PR7kxrA64mgy/X
yvxDGNpPpjk3L0j2TWgvHKgndOnPFl0cXsWFbHor9Fxrv9e5NcXSD6NLabs3F6nCw2SfIxh1l/Ew
QBENV2qSf+3W/3WuShqfRp6ugrasF0UfvzkyerFw+T6Idm8+NIgIHe2uHHYcu05OmUeQvtN+FGhg
e72Tc79mJ6+t6iWGKPcD4xrb6qcbp8+qNr7w0SxyY8AF72LGc7ps3dvmdmxwT8i4/2orfZdlRIzW
xpuR67+ox8k9DJILphrmfThrwxV3ZbfIogNK3QFTc+c+2v6fA8kmCKPCXhRMFRKXprpSPel0LZhH
apM86h0Sguh8LNJzpyqRrA90E9kRFZEmE3pStaeycWnkaP7IoHpJxuB5cpGmOfVusLo/wLAHgBRf
NVIx3SS+Gi2BBlrA4cvIRzDDYo0wcTsK++ZZD5a4/8uN5K+HCtLrt0HHgRV6/dExfcwZxTOa/udC
U1v133+CQ11J6ID/ilizVWCW8Cm0DgUXJeNnW+uYXZz3XA+vOs6NGUsCUcC4oDD8kpTynvTZb5tP
zGoWsXuo2BHipAXUMhElGb3w2BmhaiTqooF6kccTgxb9tKjrZlNXfqrHe5WQKP+ejSFzhXkhubBY
+BzNdS2l9Simjsyq31KEAnNWI9S1tImrFC2kzaj+iPGi2zjZReb44SptgWyYb1ei1BKje9DNB3Tq
RkA+BjxTZXF5NZaGrjChj9TU5UYU4ysOmoC8QOq827shu2ZX/mFClU/E0JJriRjPzJ9bgj5XFrO3
40zhlo5O7xKSa5Y02e/YVwaW33ptFh3IN2M/QkKvXgxdo7MOh+9Cb2xOMVLfVRmZ41qonWQPgBVT
lnCZ9Oo82ohPNH+gazXVra1d9AC2rb2y2yBbc5F0S8xJVDF49hvlTDsrEORmJjYEmOjvuflpZimS
bJ3oT0jEsyG105A+dNm2faPpKIObMEG7s/wtE94SIO6b21hCKQdbWTlbJ9FainaarzZ5tytzY9tA
romtUT3akrQ2AAEJFXxW/nDwCVsr8/GcGum2Hp1rODR7v8XqgUyCCXsbJF6CpMNjy+lQHbiA1ap7
qoX9oSMlsQcfulGIdmmUEKtEYkw8N/FikTlstfpnGiIAorolAdZ4lPi8+lUUzTVksjdRwlMRuOrQ
bqK9D1xva7N/bEmFsWmd/Fon2osG3incHvu2lt6VVT/r4fQXhUUzq8MMgb/cNhNaotDcZaN9rENx
awfrw5H0DPblUnbBvU/qL5EX9zaYzjr55Xk1r3UBUg46Uks2h7SeyChDljrHqPsfts5juXFgyaJf
hAh4s6X3pEj5DUKtVhdMwZsC8PVzoPdiZjMbhUipJTYFVGVl3nvuejRt5uxJ3O/7rjrldH6jcaTy
IhSbMcK0Lt3gLbHZlokDAvjTdBitxLU2vQ8nTU9N1T5qLfzOXHfjluTpkDi8HcMIjRST73Lg6DF3
kJcVt1Wfpa+SyswCOWw4Rkljn0lcUtbcJnhFzyK+d1HYPk1twCuS/rv/qMfkp5tjhJWJvc6aijUn
nXTVj26Hc837p4yWi97YJbF4+/0WF7sE3V/WZ6JDtjKcCMBSXApJI7j+nGdGW00T0CFKwdlbPcBT
sByLaDK44argm/ZFsaiQLyKBAP6mUMEftPL35e7sIHuz4LQuapfpaBHSCIP4rCX+J6kylJfFNcjz
K2qwgUjFkSZ/5rFG6lWn7QgJ2lmjTiJGXP/3gzE/LAyHsfmETyQ0uPUCayUzehJOeao7RLHE/xBR
wzHnlDsIe0Snk6sFXOT8+4GiTyxppgXbiXHhlV7MxYR62y0bf4H8mW5+H6kdxhqUGnQbt+nkR4u0
RsmbGpWBSbSAAsuKu/p9ropOSdk6J06Ur7UPaKp0o/5g1rV2dLjZj5Pt9jss8/959PvU7wd9/o7/
+7bf5wJ6dAunBgThJyE4h/mDU8TQ5JOUc+//Pkf/V8xGJHH6/57DYpIs68xocNs6zrERHWKnOeap
m518Rk87jpkPX/n9cmUo50jgAgFgluYDqmsasOMRQY5eDMZzjJvL7wfm46QWNTkwy9rqSRvBJrxt
JR2/noME3drUpH41c+doW2o5DgiEke/vKfTQyM8fdDuD1qMjl5ofaQ1I7rSP8W7PDy124q7n5SVd
HClOf6CPMyzC9GwmcfboxJ5VWv33s27+7PdhmPn2KiAseUl8Xia2HZMV3FO2BSQcyBTNyPmx6Hsw
4gWauwzwVGIW/qFzxltlebNuRmvtdeOxIf/ncVlvqNRgcQq8pcakp/rWMfkFQswgBG0CUyVoO3YT
2TSMnnwqNo79x2T+kDED3Fu1t6Qz1pHkA6cQp1LGQMSODbGKbaPfJ3629nMIKHBWygtxV90p5vXd
zYlBWeUZ3v4/D2tCcwKrPM7uNrJ2zUvtht7NHSaPvtdKGUxsEkGDw2msdBOZqrnCxGm3YUjsNQyg
5vr7YQjFdLD1/FyQxXhSyD22Ze599r7EhBXZU336z6eBa21sT4jjWAbxpZ3Ug4JF4kji0e9TSTz9
97PAb09F7V/b2qy3SVJZVzz71vX3s6aq0CeZWIorWmSGlN4xNipvE3VSbSLdM98qhwYU4ujmnMwP
x36dOXX81sZ6faEYmnGvPJ0PeroNMplv2j7XQGsP30XUFrTten2bpl72bPdpu2e7R8Y2P9SkW+Id
QhiR+sPO7tz8Je40+2HG37R5OOxBQ3jx/A9m2N7j98sIo3fKzjN8wqRwK6sxNtTMeqmNX7XJMFTX
q+kQAu19dEHJG9ZOXygHbYpHw7z6nBLhkCT4Rnt/+sojPCdt2yyHeEovfemBnQsie+8mE2O2WrEC
h4E4TjJnIEq/o09YKP0ySvee1joPmmb63sIdtVBW5DzG+YOLql4b8sdkRuh+aeakdpHucKgIUlAi
95Q0GZJ4n8P770PTrOejK1+AcyUQdqTxxinrWQQq/hlRke1/H1kkMGyEg+mzKxAMS8yJjO6iYj3I
6e7bfrGPPD87WhHRc30G3j2cgh1sg2fRmO3Fopi7GE0eb7raIHN+JLeoyay9l6NR84QVoxUJWUxG
zlVZXsq1a0kjoO1beAdcLu4hNAbvYPXWucmMbm94NRAY7LOX2++n8RiBapmfxO/cnQfris5H7Mq5
8QestazWmVEQX6RVZ70d6puHZWA1pnhkaWotrKxVH6h2sx2E+xTZMQ85+Z59/v1jpPd16CGeOtLx
lzj2ii/yEWb1sfuXjhtqm6Y0nqlGrE2c+9OC25DFjVi9ZTqp8TPVGYLQAQEiqpzT7/M5R0pS353i
IFzRPMUAV8o8DxlhGPVTOvoMnSzFYKaUFn9p2MO6DDdNZp4VgItDzDzzBvwKX1UrVklGoRqnJn1J
kMMnXfMwhjiyXINwhm0qHP1AzF6xYwHYNCKFOm5Tev1+aFHQHl0/5ZaFx+BSWZ3d4SzsaTz9Pgjy
pmb5rJiR1lmyGecf/fvzHTGZx8D6kzs2WTO/Tyk6D1SWIUfa1CAKclDXsoUWpduYmk0mJKM30sMr
/X89eydY5YB0wOgkSUnkTNt/yDAYYK0TAoVqHRquqKCR2cxCany7FntBNohsZyEPE3YycOkHXzis
vyob5SHCTJre+g8Oi2whh0EskqL8/g6wRizMkYYiyR0MAyNz6Y7FXQ3gGcb43ETlP5GZqBMH+4Ox
5CIV2JKrH1eFn+bwlA78KTP6Owu8hnyRjR40xVuXMfeSab6fUklJlNivA+UUCp8/Y0azFXP61dTm
GohdrdY1lqsmveFjvOUeja0pd+F7FE9Zi1p+tFjNdJH/lWZ2DyyqXMXweuyf/djIOZ1VL0bo/i2r
Q1aHPxk1s5fln2wQnyMi1sL5zt3gS0PaRoC1dwv7vRXQUNeHUz6Fe6dBaZ4NL2hJ3lTnfcR6eJZu
tXHIDkrjs5EE96mJn3pZbdigGfpU+ncgELcZN1ZVN2UtrWHdAbutb64ePqrg3DMzKxm4oWDPVl7u
F3R20gcGkBXa8V2bcjx1IrraXvLQ567GkMK0FFPyLsdwU7Xij5vR2ZKKYsuCUeBDWV4WOINWLZDN
SDc/SyeCkVse7RQSWg4i2E7Cu2jbe5Boq64gzq6ov4CqHJRbbFodsHdbvGnV9GF2KU3xZnh29GBb
gOJjWbjWNndm7akHZ5lr72TPQWZckGni4yLY0so2DG2u/nSw2noXZDln4wapbngmwReDn7b26hwu
fH+zDVALU3KkOXXB2b4i+2UN/R5u+0thvY9yKytrJcb6aJThE0EQyA6SV2VGx5G/rGK+3Ubw2jKf
NQmJSWEYr1EkrpM0HiE6G2R+8qVwo2vc5XQrdPQXisF1jKiV1JvgZ6DcSkftpo/5T0Xzj2XiJNoM
OyPdrTxfJd1EftQ0fgHqJGhBkJGnMF2U6bNIkn0AdsibApoN+rpGaqBp7Q3KIWEN+Fo8JgmBRcs8
taJ06enqXCQJYXO2uMRBgaWpNz8Ldv9F0Tv+okenXejVQ17ppTJ7wWcxmZ+64kLRUyR5XIh/W0wN
6USiNv7TRcb1s0g9yTSTiZ8gJken+9R25EWMTbC1ldgMeflZVPHAzuW/ibC5ofS9lu7wZo/TMycV
omWvABX/moFxBxn1x8uwdeF7cBMKx9IZ/4kQaPJQXDVRX+QNYPzrWPf7uCsvsRpfuh7A9TS+ZZnx
2TrjtEi4SiRnI91RT/YcGihVv+FS2LPP/Qi3nJaB9ml6YO0MzocJDoqVpUMAafsXy+ksZtvo3RMH
vBt8v5VIOO+UaKMN2up0iWmVGcJBVntxHVR9oso5Ew36c9LB3A5QCcHywNVD1B0lJb0+s0Tl25kv
uU4v0KvMlRfQSQ/z5sz2evHC2jiYuCe2JbCTpQrLk6EzRbkXggO4qpir2fLcWMY9pcjuA9qKA5Mv
V+OaSmBCjyxvC5WzvEnqmk6IJ6y8/7zS/esnmAwZkMY1UrFEK//S3TXPAmeHXxsj/uVF3OfVSfPV
o8Zfh/Uydtp86eWOtWJ4AyYt9HaeUb1pY05vi/2HEVPbIT+jcavlS9thFe7awlj0UcqtUb+Uk3yk
0qKfwnkBs02kVgXRvehyGAzaZffo/Q3j3Xhb+c3IvLpZV5g3ppGgm0LsZZt+V5kHDXywadE6jwh3
6mHggBeGmlrFTfVpyeTNdTZ57r/HukTrkxzkEP1IUiEWgUmzee6A1JQsMVyJUPueOP+zcdKnVzbz
lsxI15mbnUhyfc1SP9y072CxPpqm+jGVa687hGPelADTYWC7SCaT/7Zd7+o4+6MG41aa9Yc3sL+L
KD3bov3w6pbEVgfgfZIy/PCGjeUggI8VSSdRPWyqsI0vhQRDFndBtWQaCrLOeoz4pmGho3r3v4hV
QcfejmqZquCUI0vHLLcjsQ3ITsCg+Lc3oKtmmfj6SSoAF1EIPZFp+RonFHLJcRZfrtoAA0EQsKSR
lekj3KR7SuawxtgU3W/msJNxPA1LIl8LDTNbKNNlZoEqgIjDncC6oAxCX91k1Xk+f+Jcs9ZpizYt
B5HIjXH0wCtZgfxCBhehMLTuSWJDRJ68M6FUc5OrfR6BpmGP5HdVzhs+r4XlVbCHAjSGSW58+VrA
rDH9yDzWvRYTdDSN+98HdRwh1GdXQRuFkI++T6azg2R++qlCeWgSebRjlgNacu2inHoJewNJUiG9
JaOyXVw1H0glo4LxZ+dqFQAt+d7447Iv5I+rc5808s8YIA2DPHKvPGj26fzzpy46MHSmY2lsw9mz
NMDWWkZYUhZGN32QHRL39s8AaiYrcHs73XHQGDdOtebSLSKpMphOIIlQmWUoJTUb0WGoDfewVHtO
p+6eXw9bB31nbQ8vPkYzlIC3KFHBoU/aYQfgdJfWxGx29IPKuNJuij3UrKV98d10K4mC0Zy4/iPp
ZYcugnFphm+YAVkuPQVSQ8MV1TG6efgWmWVGDP5vfr+ZOxVrLjm5wZ81nuRAtGYnuAF63V4bMcLu
mDTqUyq5W+j8ohawk3fNMZi9l/5m0Jn5TJgbQHZM/S70m+EaGj8GyFkuJsYSWqC9ptA4jk3YX9NY
z092qzQoHSPm8jRk5DwnuwIZX6aMphgih+5Vc4irvSR6PeLI7XZj5E4rhANnawiBQxHqDswohzI1
Bi6KCFfuCk/+zVPniVkTERNSylXZhO9N5OHF8kqCdTUCpsy6Yd5S79JuQALtFPMIEwNY8g8zEz9W
S8ghbEJ76074PaLAhdJnE+FF+Eu1HBOd7vkEW7odcQWNVv8RlxjlaVLIV8hAi3y+zYqDI63Xsuzk
NlaYnQZYrDS0wB4NXjYXqhHGDi/dIdbWV2One6usr5bCYlhfRjliFapHdBpfmTnqd8MrF1PyppkF
bxFcyCbRP+U0kTmLZENaxbSqh+aAmnLBfsKMhqM/lvD86EG/MsZu2ldVRoN8JEylLIoAVQVbRuel
eyYQb7FKO45zjbg541rHODQy7djB9xLbAJ8cMUsFZv6rQZHM0EuOq0of3+sKD5HV/In1znlyZxFV
OQjJIZdahhD3cjlifWBWPNLqUM4hxGS4AitKffuiGoulAZYykhnYCj1nGjQc1qmHYHjH7Yfm7pw6
ZvcJbuiaSW3HBFj7CGoVrHWykkF54rDPSXOzTHZnvERvpRF824GaCAGvNm4NeDhu2x+2kKUwxTkC
JE6WbjQsp6wGMWgThFcqyvLKBzdrklRp0hRyxKeYunAFXHnAvhueWOtvItKso8sRZEWa4LAKx/FH
TemnNLvuGAbG2bQdY0UGBAVZ6NYPUduohmDXRvYcYgaqchL931gXjwGAV6BctfYR42Nba9aeitXG
GNEVDNUmSIBzxrWzG4oK1CSijGbgfcfUQ2/3JbSKiEA+kWxTL3nPG/29b0KfUCTF6pI4d2EBm6I5
9tw61Hl950dLuo7dMvL7n1a6wwZbCu+qQy7h4O29oFKHrBd/uibWl2qfSIQbmfeHjNFj1Xe7WI/+
YeY/gFIg2GjU6XlL8M81+Hs3ZHtzAk8+2bpKYFtmc07TR9VN+h1a6jZAPtIH31bNlq9yMskT96m1
3eiBygpWLo6/tnlxmoBk5eYzbjykZf21UTbfzcLDkouPppGkfiIilESW45tJsBuddIZ/fDNZovat
BuTqZp6+R44qlw15eqswLd7qcbIRE1mk0ri4DzjP49N5Ixk12gFPfnbaxON2LY86SXdLFn0wwukj
oq6+VAiopNT+mlr0sB1t2yXlG6vVPYpbc9WL7Ba3/cW3ZtNq6XwXE613q2kvMv+bVdXZ+eRFChoA
C8s01coJYuuo8eZwXXpyrWFwXyU1W3HPEAyDj5ejcUD/sGTkGK2nhiIZKe8LyrijNL0fdO79Op9T
Mb06pIMiItD+hf0WYvlmQvWa6dBi0kHx80yQMUWJDauoon4ZvPnscuy/+OCHOcmngkcx6QtrJKVb
tbEgcxEBVEr9FpqatmNqqd1lyqaH42ubOK65q6eB+5diQWjTQIw6EtzMd4trhPFk6VqRt7awPc1h
TAOrDCPnNjdBxsSYslrkCHvLrj6p8Kalr5fDPsolJp9MUctbOU5rP7wPY8bByU4oM6AivfsFTSuD
wXoHoGNrZRUVR3Cc4Mx0CXDItHxOc63HPndxTCxMn/iMPptoPKqmTG6EVP9LjOpPZfvbbhiIQTSR
tKmeQZvSjBGGF2ktU3xtGSg8gwfxD2VpIIub3kujg3AVwmOfhoaD91c1gXuhCXFGEvkeupjpa0bZ
aXa2ODQsAkXPLAdl0kbxV6sz5GTID/RJhzUiCjYTNFxuVzdAR6gGohbFvKUdM7eOtkCs7hbu1XUd
Dv8aItH4a05LfaqcVerXl7bVAKlo5Z0SkwGIFh2HVP9Gm4BIS7Qz0QWmDm7cpuAo+tlL8WGqjPM6
xLgFljSvM64hTSYn9v+WYGY4MzAlFJVc9aNZbVpkvevRKLudqRTR8U3z6dLW2tXOnlPKuLVlaLz3
ibcdxS4XVfXBMctbaqUMCU/TQvI3m9dMSyArFV5100Yz37JucOs5GOiF+y8u/WTt0cBY9D79C5VR
xxE0GGy7oAGTYyRzfhmnGek+sxbt+oJzjkg8rH5NDDDK2cNaZohD0U988TTSO2LmZQWpc9GJJi86
hM9sS6zbmr6ZzJJF0I2fOJ0qlFY1bb7i6vbBuMZndjVq+Raz8+9d1oANkGdcpsxowI0l5j7LrHLD
hOZNFC1UKNFbz87A/LCLWk5OhYUbKXSeG2cYD3COv4exUHvVtOei2Ya5+Ii75EmUzbODEzeBtZ4M
ycGx/I9oEu94hjHIOgm/TtXPvtOr2eO4UC66CL/CMtegQ+wFdU8tO2KAE6jKsYFyEMfeCtk/pvUR
SB/OWw5PJPRsMI6dQbdsI8vQVqaI/8hAI+/sycyBN5lh5K1gHMO288nmqHHf+Y2/bS23vDV5c2J+
gzHe6Tk41IgP5hF9OIFGo8FXLdq5tCQfQzcJfZNqGjelYV0qC/ugFz07o/9KwFTADKFh59HnSDCC
+/RtGagO/DMXrJjGdD2FVCj1HG7oBAFGN3/O7HW/RRG+5m56TucUuaKAZeC03qabRnKvVm7i3RLa
jljDMaU54Rz/6NTcVoAdWpSrcdidHAwqbcjJoZHeFrw22zZZims7Qoc/2ellaHBbpYGxm2Y3IKs4
mNZvaFEOOAN0kaOWvbb8XUMT2ICNW0tY60KHDIkyh1ymJsMNCt+Q7gt8QO1gJgPa2bhqt6OsXlGr
MTU0ggy/AVxZw+9wqrr+PmZV5ZCUYzaYSKtN9XuWjTBG3CxZDblOQva8fTleVO5kyHlWb1uKo3qd
62omtI3Il/JjSKTuTfrmQZ9tDmnN9u8EaHL2AoEfDuOjo/v0Cap6pNdIOigZdCdwz0tM2vrKb0oO
m2705GdwiC1jkkuEeCsiNPJTHphywaA65/zrfXRVtKqDmVMazYl9RnzssweLCEuBgIeDdgtX0mzP
CXxafpKEanYRH0SVlgChbS1OlqXVHYuIgwP9cHyp4oY4amdl35iqSyHrjZnqm3psb3ljVFgS032b
+7iLc2dF8E7M8JAdr4vrt6TcJFmP8ivgeKUFwH6YLC99RYs6rTTSZxsU6c0EnHOwzHrTM+NaRB6z
AMspd0agFZuRxi3VVIi6pU+nY6fSfZTZtDz8ID6ZoBIiFa6siFjxWDA8Vp1xJlPz0XsRL5xArQ/c
TwHYwq1o4mg1dVe2meAgNHtnkwKxcN/8NH/Rk+ZN4ROAkvUaCWONQe9FSrdZeiFoo7z3DllalDuN
Vqtvc6dRGQpGubgfsnzjZjBnff5xOVmc9kLYUI4Ygk08pgbtYcsASjSC6HHH7obDKNmPRQaa1nEg
rOJZTwv3Iw/0f2WVM7eOe45G8x7i3wMnBiHg1R0h2PF3Mj01VGxQmT4LaXPYtNWrYyXxyq8QqYSD
D4S7jL4H23zLZMl5tSXrZubW5KsIT9jCtsRnWoz4q43S2YxmXHHxwi7VmxmO01Z7O36LJ+KlMfF1
3gNytrvWEzhadZF4IAJdyi16+n0eiG3il+gAQhoECYZ6dp/c2NDP4yKCf0POO61C1ktLavrd1NVf
LQlMoC/CApTBMNYOySOP4709quex8PUtyg6T6VX2whUCV7lvXGTYZF4XpImvuDT13tDOAXbBSzGU
Hspi5+jm9R0jH+Z6ncPHaJ1qI/mTuGyqeaNVyx5aJ2uKyld13N29gAN6ZMRgyL3mJS2R8zXp5+hQ
vGISO+X2ZxnejLj4oLWaH4zM/fG8DMQGo0CKX67Hql8zdSbiw6tWLm+XPnn+0jc4cUh/oHhQ6PeQ
i1gZjTWJAmcWuDP+qrQLClt7gYFg7+shOgsAFyvZNXAmQ6JrszG/0F5HJ9S6f3XhXDBFGKe4NM75
iO87EVW4iqxzpSaGIQgHNjoXRq3mfrj1aHQsLg0ov2CcGpJdD21pqb3RqT9KZeahwQGRiHKVh/2I
PNkYt/j0DFSFBnHtLowgt0kMBJlOs2ITfCvc7NV0c0FUgvGkzOHk1Hg/QjX/icMR9tRIGYgerLE4
j7m99ymdEm8Hg8LcS9e+IZ+0cTz3XgAv5a0SPcLXsErx3nvILuZl52F2BsVOgunFMuOdbKpjq0X+
nkEhmkAUer6/ZRl4BXS41moEeX1Xc99HxtaoaPjZwJ8OPtd/GffhWrjDLdLST2yk+L5U9SdsWsoQ
1oZdmSavqUg6XjurXEx4zwS1ZC2GBtfigBMMuPl5EP2+9hx39VEnerp3CifHSYMOW0f5aQRPaPGe
86oD85qi/S5XBhXRCjlotqF2R9nDgju4Nd1H7vlQnxbCgoiJWxX8nTH2u0lUJxM7xcJp2NmbyHXW
lVed0eSQyY1zUjoMjfCQM+0IECDRC/2TaTI4ofX5nqz4NFTOVxlzvA2cIFuZHQiZLh5abELypQzn
Zg/iSHq2AF3So4FJGQLX9MHS0YGo1CjOq3Lb024zWiQ3bZLOFsbpFeHXtGEWuVfVcBKis7ZFALsL
FtmOEuJSa3cMlc89vosXq2xhOAdcfU5ovMpIG5clFxOtJob9KHMKzzq3TDUCI8r2duPRHIF/4vee
4MjlPNuoutD1od9j9cTBO7vsA9keuXnpU8bRDzxHRiKdBsnSSjbUl1c9ijYjw2ruFTgpqkMN4/G2
WJ65gQPu7+raf5rq4QMf5mNibsOZFtU8dB/NL4dLQXC72fVqFSia9yJ1/rV+eg/iHz+pv6Ym6R9h
uVMIvFZ2aczp682dPt0HXqXjmNJsH3xtn9sXFqx+qzH+oBpj1oEQbgONd1j/ngOwXRVB9aXBW9hA
UDnGpRddNSbBZGigQ8rs11I4P6hNOUma/ttoJJtJgK2p4XLsG+XYT4y6Chpn34jDILqH6H1rAtHh
gY598Y8mxniIrBwMf1gk1AUAFFX7GFy7XFfkM+ycQZtWbgypKbTwMNi5AT3bqPt1VNsZi/q9lUWx
bjuNrHgHJ4ENF8OjTSD86hBN0y2Jam3fGqegg5Ws/OxReOiYCKELKl9cVRzizXE9uMQYNbMEYW/n
JKeg0MMT6RpXGms0Ui0YXw4ZlvhS3gZNWfuBWKhzzA9YlsXwmoZOcMJM3JQ0hcY8LJA3+QxuqsFD
1NX9Hb0aLwwKs7BL7kHkP5dwbxaDojAJKUyzelwaHkaKabC+C2Fu5UQTu6jNrcrta52xJGYcIocp
i6mGYRJNhIYEifznSjZjx7tQZBcr5XavJR0R6AQrWzRIxiNIcW1TgE2GEryom+CsufranUyPcdPE
FqmHP6EdV3cJLw+E9btrp8Ya+CheGw26FGxBUFC5B0g9Ca6kseJlb9YEg2VrM0EamxQcw4wwoTHC
fHEZ2C1TkixfhZpmrEy9WnfS6E891BuuEmMdA1pCC4tRrGwvbahRZbcA7TuNoi3r85XRJK891f4y
IBd7x0XV4k2eHoWyOD6FFdkfVXcXeXe0Co8kDib7sOlWfspwizdsEamM/S+v3jisz22F4EOYcqcw
3HOW+bKyIVnD+szgzdGrj7Iv36INLhm6InHuKe5iYIkhHNQebTwDOda4ZVNQE+s+gGPEJe1GC+nr
cOxvALI430zw3Macjq6adlZZBlvp5mpZ2NCwcsFwDPD4e1wF3Tb9jgMg9Zj1nlsPdSBO4pPZU11N
9B90awdWy6BsLnGo2s5nlMF+n6ZTlE5g5cGdNApX7uQNp1AUe5Dt0W60JjR2Oix0pddzOeqzLoiT
pgH9UCMDpgxn47JDpRMzr1ia0JsWiYeRLBoy7m4iauDAIxEvmHxxXEekiK8wGamVkrTDAZmrrSfr
7wG+HvZf8hvICYBl0D28FFC4Xgg01tFLa1bfEcSLVe7GB8a+pAMrCAfMd7XF5Mt1qhSO5TYIyLZ4
KwT2bMenUhpdS181IvhXD+LeZNFb5TX+up/yc10E727YiKWgMduUDT4yxTVnmIXclg4+MWio6aqr
9bUc5Xmkk7pEcc+OHzBURUCqINVu68qGdBeo16IrP4i8qI6p2Y3rILmlsXbOJDiaMS/TfdVn/hJd
DxVkwWehWaYvQdo82eiLkf6w8w4zMx4z2C1GmLqZOJbTaxpRFGRiVfdxtacrHubaJjPGcD7x0FCF
Pbfsjeqb2fm8aBgc3xtj7shD9YjTg/CTA6kfHc/cbF7Vsqjji+phGqSMBz2n3U1dEp1V5/0TNgmv
mmf/Yy4ARigKQRIHa7xUnKlqjbxnsoBW0JZZKjn/1BqMn8o8TTo+FEv+6cc552Hd99oKis21nMcd
KJIf2OWehiE595G5h42x9ILsZmc1NS/qVaMyv7Qh2ajOn2uB5zbHB6ZvbFa7hhSieFA7EpiuWuNC
75bOygYPvGRCusunlJEbR2PRvZFUC+vWOegt/9VU23TyGSf5WovsbQ4OIkPoAKf00NBcp1t1SNxm
R9jCPvdFu4Yu6abPA/m/tV88T8K/ecp7I1bnFaog55ruIJN1MpbQTxgWkglB7WwffD+8SLN6Ak9/
1Mdy3w/Nn5RDYYs2jRrzGyqhvS30+uFK+rImFqP8NH/f/ArbLDo1HiR/PDWpHv/1UMJFnkRgryNu
DtLPzuUXNeN7VVrPgFHRcECJ6KzxecD11NBn71JKlHx6dQLjmbz3ajHm1Q/ZHrvcGB8oDJ/0QLyQ
SnDpp/fUqk6+kV8b7aO2gpPrZndd5v8s0yB8qec2lksdo1dIe5nZcaKim+aNR7fEEWfrqwR1NTq8
p2EK30GttDhp4y79fRfljDxzGsJ73GONyV1PN2kEH9Wsn80BZmEd73hXziH++RzzhJa/oYdYsaRc
oVWDYrxDhdvltTrYOOjDAuMSCUBm0P9JvWo/vw6UTecAC8RAPggyNUD7xXvTOrTKql0ki+/BYpjv
FwijWrASuPZGxrtTcc6yYk9WE7jv6OoXNMBcrKC58p+BtT4NvrXujRgaOe5iHdadEt8y4mRtm0vP
do4icAFGsO07vNgmdVIwC6gRNL28BxkhcvyFnKC9Wi4i5NTLn7LJPCGXi9zkIYV2UrZrEs0naWMn
t6xieA2R5RLE8jaYJgQlfOnGiH8gOlQxbW3+RFHLf6/vDIC76iFNXK1lYj/PSAhlDUfth1XhGLn+
TXFLYQRJOasF8ODBCZWWj+/JV6s+Vxc2mk9v0A5ZmZ8nelvxFKGIaT+mzLqU/o335ZhG7sXIg1tj
qu+ew1I+9UcFaqHFWeTP1u7u7tY0eh1By7dfusigcpurRAyoklYVJ6hS70h+K1/MfrrZHilkTrxp
MHtEbbkvnqUln5VodpNtvHb23srKf+lcVozWLqFpysgzCBgtpc4+QrPQ+NcwH86RNYIgsC+hkenz
xHFJac7As4TYOPfRGYjj9qXSjkcNsEI5LCv62AsrD3NGkC3NAFSkqQmfWt9XCSrOaV9OIc4EGS2r
hglAFkqyxj8mSe8sD1JC21XPKsmttR/60TjMRYhVxB9t+dV1PfowH6EzkBdqaf2bKI5PJ0afwgg0
TW3C8Kg9I0/fdbO3MQuru1PcYTRfimTYcNq/1Zo8Zf/D1JktN6pE2/aLiAASSHhV39qS3JZfiGpp
kx4S+Po78D5xz3nRLrl2ucoSIlcz55iuekQoSLt0I0TKZjUaHsBm3Ubsqx6IsO1eJ2GxTpcfiWOf
Bn+4jW5xh2vxFSJBQ42yIo5jT096gGGermzGpST0rUwH0wx7sJRmBHWJR+RLRHmy/HW+rH5glC8C
cWxmay+n8jYZ9asTiOsia8XbEBwrP1iBw5l8kIBm+7t33JfI0FfhbyU/UCPat6ZgLukM67Fvb0NT
scZRaIdsUkot6yO36kOHorhv76zONriDvuyOczkswn/VMl8bFVD8cqYypb0sxJ1B/0o3xRMJwrfE
KI4GH4xp6K6OkVxCPnjQ1egREFzk9kPFSKJy2M1Osksa65pZKK+hqRTcT6QK2PmXv2MWkIz6Q2ie
NL7xuTLc90oLULjNAUrSlZ4Zadba73g5Qo3phEyNgAnt8iKkgzjkgMonli20vmtEj5zkFmQvtBC8
BplGUMc/zRdnHWAgbZIZo7pkRuR9GSR7Yelu0h+I4JEx4mdHXsiWgNeZrdkyfH6L+PnMdNzrVD5z
232xXevoQ+qybG8DPg814sadBPda7BiZuJISd1QD+FIzuTbFozT9f37f0vmP2dqKTYoo6lYv7/cj
9tvUvvnNdOlIXzkyfCNWNW7uhAlhoG6yYp8lbykrwW0cDPa6dfKdyBaHh92Ue9cTlF2spYagkaue
FdJ6DupPP6qw85BitnGt8sNLWVZXKSInpqT6vVLeoxyNZ4h4WUZbkYElXDXTCLL0k4HHdQg0UUZ8
o7b/a9vwJmrF55+BTSuB1hj9gyBaYw3JkpPdknoNlTOUx3l6znRnbiujweXT2x/dbD+bFsgJipdq
F6q+XlmabqHsIbe3bf8SW/PPqSK1yxwwFaiQ+nkkppr/poC5dIk+z1Q7LEYcDUbvIldp/bXNJNr0
xb9W0gXwwxngD/icuiJwt0NifMYZ3DPXic82G4a8uRAoiYgkv/ee63H9zlCOZ1MfESzxPtgJeTH9
jIvXyVlfZz+tGoMLslfAC4l0sPqEw8O224c5in5NuKeEwr0T7fCXsfWDRCxjnsTV7l80V8imEgYT
+w5pt2AMHk/JCuNedJpKxlSR/KVBrq6SGj68XcMfl62LmxzMbJmM57700g+maPvB6d4a2ZwBfOu1
I+hA2mS2WHwS9lGm/s8YL9PK7edFSltGANaaW66wNxO2C3wVSL5dsHWHXL8yP2TlfnXS+kHfCho2
S+uT399ysmRXXlXfxiyudlVb3kWw8FF9yK3KCn74Yviz0Fbvpns0iWqjDmSySvrAXxvX2DXs1BPM
oTfUaI+inmm/vfDfBCQ+nSvwcRW95Jj+IdUL7yCZoej7qV315xx2Jv694VLDqFr6vX1YBcUeBCvS
wU5eEuc2dos3sodeVUX+Tlh0gXUDURWCAAELVrMe06S8qGQ4hQliAc2yZtVgocKl1dinjrd2S04S
S80YBEMafcgasq7twa6GHgX3dBMGCHMp4UtL/XOt5G/nhdHedwowSP3waN1sOpGq8E/zndZpR8pz
66TXaOY24JhMwT3ySzgXoi9Vcoox2H6wbynWbdr+icoc/bDh/bZTo0TO1j4RSuzudM3J27QViSfZ
LaFPOXQ0G+umi5ytgQlph/tacUF5p9aSGRz27IHt4dLSRLDdFE/s2qITXlBoxsk/13CIbv/yDbs9
LrU6fkcwx7XcDtStpxoP/mpMkfoVzK5vZgKZP0d6xYbi0X8L53pzb7Xw3MQpnGlPIzCLB4FC/2Ln
1qvGVcZcBo9qV3Mr8XuDBATlbN3J3JlDqLdxywunqB9bt9gi0uyJAIjoHYfmSKIE/XP5h7neGnLM
z7bzok2X5CVFJJswrMz5bmKjESsBVqdRX7zx4xb0w3M1BynhqSGmcyyCEVIU9IIIxQWEOXxuxIhx
/6YUutVtuJdwUcHkv5GHbO0TtXZz664teIpdpXewC2DvoDracopz1qvZX7kG97zEy26deR3reGFV
2hAC165TvgZeUxAPJ9s9pLAMis6I/5gbMs1p4a1ti5uNY2U7kQ/Fve1/ZjQt6z5umq2scWaXHmsi
oY13xP0nIUb34Nho44vsN4kL8U+UdWduQEsJHpmYv4k1iHqWM0x12bMij0NNBIrbtTxU0PyoMLHU
MyAZEDsFY/rQY6Xmecm0TftxjW5xg56tvsQVNyDCx7/c3Hvzh+JCMHX1brv9OzYyrlXtp1ezUIQi
so3vJ8feMEwrVr2EMpI43rNgL7h3OpTXfU3O+PQ8peR1p5kTwVnXzPzQDuHqD6YWtjjiPUb7F9G3
YldEPzl6xWZgjPBp5urTMUvyCLQ6ODHJUZPt5VuV2V913eH7DraY34ZLvBdxx5Yhtj+9rv1QDhvi
aFLXygBs1Q+lzRIHl3xip/betKx4Y1TZrpz4OHxb8gggNtM/5D/aa50Fw1ZW4cUsiHSZOst4HyWL
Gauvukt2rFhFr1Ulb33jvCoYjtMjHjiyWsNnHayr+oh9a9v3XnYYDWcfWSaYIIeNLapm181hb4zu
M9/vHmFooON9A+nyq14yuAiuZ6TQ+aiuvOkFMToshijk2J3AZOU+Z1z2Gg/+nQF4p7pH3bLJcebx
MzUnFP3U1rIjAox2/Zmb9CtkgXuYB9W2yLl4pumeVVjC21HdgBR9JIq4IjiiLe66VaQkx7oNxyhE
o+ANqPtm55me+DI65a7yjR9REKRrO8uhnnQjtB+PxtWrrpWqyLqC990tevbayX7gKPi7dBvorPYS
4WXS+08F+pPVOCbkZzTX3PZ/+db4Lzc/pWrZfeidFzBDHK66KDgSB/AFPdgk5lWnXqNeHPFsRCNi
m3yR+jcDaioiGFX45ELQTsQE3j++IVNhvvglE/HW0CgwBzFeiiU6PVFvKNBuTPwvuVs/N8OlyxgZ
6TQ/gtZy6oOv2x0Jb0/L9KJmkzj1D6t2r6rl3h2SHIbWcy7L6/IN63DcxNIgXLS5M+a81IWH1xcz
RN+Z53mItiim3pvA+pd4D+xXn4nBTbyCiEjVaL8Mpv+B8IzdT5XACAhhtw3oCxE9wenO57v0ztjH
Xi0z+NUr2I7CuQJvuKZixnzyFUw4R4ggDKT504zTn7Wwd04RvoUxAtgSwi4l5D11q1+EOKE+qrq/
qJ5ejMbftOglprq5VQRh1UzQ0N2wYC37L2dW13HynpqFn5OZ4HvwJSV/od8vboRlWJUWv7q+fajA
v2MEiVYbFG2/maZxJar8L1h+tUmT3z7/JLtdgnhGlPE6YJc//slwdHG21g815wdYECu7KS5IVY6o
32C92Zs+wDcc9AuuhOuzM7N0Q7wUqIeiOpKz8SAMjTR4XRp3lrKALbyPCOhWkM4bUKsvMCDe8Ftd
WO+zfJteq6lnZGGsWwMppmd+mBbmCTObv4zmLxq/9ZT0B8fK3yfGYeGXFTFkLFx6nshOGQKCtPO8
hlPBaX40MWyyLuG+0++Hpc4cvYts8mc7ZjglOcKslgzIr8n0b0Wq/vqZ+7svsbqmSNiL9DzEQ7OH
sfRb90zScqJI3TgiDcB9i1T1IRPWflXAvl85j7J1/6ose0Nx8VnUR7/LPkqcP6xfzZ9FXa3zIXxF
O+cTjDn/Lav2Ka+Q809l9A+W7mEIHPgpQCkaf34TnUd6xGvOibGi3SjRYDI8ZdjvcznXjcVGY7iP
SD/dLnvgDuw3UxK/6cLHozmjFZj+ttCyVGGDUzaSQ2Tbz+2w4HwQacd0IwNV+wpp5N7L47cyo6Su
VPgWZ85fAWvZ8sO9D8qvN9FCOwPWoSzpb4ENtIAXeyyDnqAMCydIE3wGUfED1FeSVtuJYDBETR9x
jNJi+V4xlOKAOrr0uYGkjjeu9cjqMgnCqxv9CWy2TO43zM4bDxOckS0AA/KG7IWeEVir+gO0/Evv
ItizQPwrptId8iBcADUfONY1ISLByqTfKxR3kIi2NKFDWFRdNB7lB6juy5jTxssE9brBOYnllDj1
Urw4UfymUKnkCZ821fn9uglalmv8ySh7pf2wMG8heuhTiiLHQTBq1dEnH5DH2GdX4eYOlwKvQO4F
DwMZemLiu4qb8izLbGdA2h0cPoMg4p6SvNuqdlFaugDj4pTXnerZ7JhOAHN9NMsyxXLkbpDZF2Tj
tR/zN4oQjsk8T9vBhazXp6xSo+ZnMcBbJTvwXy+DvZXaP6bM/nTK+q3O4s3AD7gWGjNTnu6hXFyQ
KFtImpIfMeM2/m2a18ywj3bEXjA1gwtd5WOMe6QRRgGNyX0bo5ObJj8KWfyVZvy7y6eT1VbPkdQv
m7pd1GNUtDjJeG2KEH1/3yLG6ZBeAJ9aaYk/sBVA14IwQXsVHzjM8YQZ1V2BfScEyl1ZlROznOCs
BEQ6eRhYpeAE0B3jCu+d+8o7o6dbFLGQDQIU/CkX26Dbgyrqt2Bs14kESWrXi2MpoC4JDCgzQjyl
0SEu5YcRqB/JoCSTUX5UzavLWt6qERj2lvFpZlTsHRBDp/gbNAu2ghOeQ+6tqCcMimiBZXPwjK1l
GSDAi6tOeknuQsKwALRObI4fc2F/yLG+p4wWa9IVzNRj2FJX1spwl7xrsebU+Kwywmy9Cd1LjsbL
FtY/hDY0S/DVHHaFKz+xzwMyziFl9DmVnwk5MCjvb17k4h9rogesCwwNbIICLU9Thawk0bSmqyFp
b2Vk/IonkxWLdZPufAvc7Gx4W6dUz2mVXsc2ex60CTaj2FWwoiYxPToLNEjn/5pTBHBxEp0y3Tw3
Lj12k88XJ4LM0OvyJTKB49nbqPT+zFGvQblhk4wlPVgL2wqaAXqTByyw66C8f4FjP2WF825Hw7uv
jQvCyi3yq61RVa8uy3Lb0a+DA8GLEW9edTeaLQRsuv+p5dHR6j6Z+mEa0YHtNEcmV23NcUSGbG/z
jk1c8InDauyczex4AxTOrEozQzG/m1/btD6aZYPmaTjY5Ykb/SMYKPiblmVC31yqtHquF4xWkkDx
b2FAl8Rx4M/K3+zA/9el7leTGK9B+SuLkfw6+SMqh1uchIdwFHfm/Ds1zhuUPFtX9Ju4XTi5LVUd
OQb5X6tJ/oJHiCBNul9sXveOPW8Zdb9WBGo7Z79SNxuX0EpDRnIHzJBNOW1IG0Q7PPyNjWBxanmf
lS/PoSx2PrJERJin3C33mr4pRqE/ttU9rabnWpUQF3TMMbIOWafXRsS6g6t5vmYM/L0g/YyJaF+p
1tzOOOS4fjowlqxdHnzi65Vrg+J0nZMqp7vw5FlnTPU6YhDa2X91Jucpt7zX1DP3fuy8Ec3yKxUO
JqLhnUUThZoDEXAw3ANl9d7u6kfPDz9W3Dod33zy6OLsbrE8B9cGSgq8JUXKn5F99gBUOoFIl4+W
qtRV9sROSEkPPrOYCW6ofNG6dTV3KONtGpzXuozfwpQFq6wE2AjeqHE4Mo5CHSzvJkFObyh6ME00
Dphf9IyQYxh/hB0Lvbx+kXG3jwtkXdzaqo2b9H9niOYHY2zf41LY62pA0OPWcPD61Nh7afI6N9AD
+9knm8mb960On20ZNUcy5Q51kTO9D3O1Y6P6SCdMVCObK6JxUnFuEFnYlbZ+OaXlr5wqPoZmF25Y
ITr8s416Xw97YTjpJsnr+NWJ+/gZlfb1+5kP+uBF3Zg2X4Q7u1dR/dPDGL16rezAFJF98f20C3Fa
t2CIuH3l0avscHEUkpBFYPZmEpBl7BgvCDZNOgi3O6W65WndTvsmBi7czT+8qK9Pzv9/CLinbScF
GdAIPkOFfOd/f+/7f8X6ilpsWPKiYUr8zx+NpoQv/u/z79/uY/A2I8z6FIcBs+GmOrmuzwOLPyK/
5XvYFJxqRgXyGaVcBe5lgT8v/18XdjQKOdKN2h7L0/eDT+DYcSRZd5mZMESNIcacyGVrTjjs/+fh
v68BN0ZHog/fX//+0n9/4vs51UC+AXnMCzL62PP/7299f1+RoKWbS+D6VCOjQxWn2Y6+5Cl4pYbU
F8sSfxii72RZkKUw2f7BBIQArzNgGfvcDw1S8xrP3kBbth6CcQCdhA3G65oLFBmkWDkLZv93S+N1
buy0Oudo+9cwjUGVv8iJTzR7y5STb5kGU3ukELWYLjlHJs3ppiuMu/KjaRPGAeI/8gM2skdzn7Zl
u+uZtj6IxfhtVNNJaJ0hOmFKFRCcdk6IVbmoOGDVbBhblLLpWZNZeu7SCskcfzghj495Ixkvs7fj
893gCOO+Wk8f5BgOm2kZNE2sFfcJhrR93LdYPmfukxHDmBYSXDXTENns3NDAEl9kne2B4YK5OA1N
ouNy9KP7SrOfraRXbyO5SEB7kUCIQnMoI2g/mVvspspGgrdwV9E4TMe8H/WGEQ3KiwDzxpiol6TF
ndNVjKCsVuabmpvOhYra4Ypp7Np+Ag2LIcqqPzNpVRdJCsPFn4gkNOgpIpKFboj1rKeRPat0J/nZ
1kzL3I8RvO+NGsrYB2jq6IhL/1oUHg1/C8N0CXwmQ81pd9nIYtsXVvQ0dvEf+IVsIZ3xwHVJrl/C
sifvOvMG7ivYVriYMVOZQGUYZmw8Oy1ejc+2sJIY0yPqJrhdvCMJMUm8BNvWif21u9A8molsVO3K
s9kN3t4gXvZUOVZ4DiLp72rt5ieWIQeQHsk5Fbba+A1Z34H2I5IP2GBNKUIwJP2Ut7nn/0wRa0zd
hTfsUgVW9U7eEB1KXKbHlmAJw1JcKgvtxVOsPlBShJWbX2AOokfSk4WxDWuMm83FwaeM+PTsn4p9
80Bc2KMxGu+1DavN1Jbxo28N91VKNIAdEVTKNJ+pyrq3KDRWZrU1M+YmY8IWunTiCNMNNoCGKQ51
YdugnQHNGlpeeYgtV92MqnwTf2DqG1erFMG86jLBLxPn06OrnBjpu4KlHKE41bASleddxgDhtR1k
cm/qHIScU/noTUdjndhZgSyBTUdYttlONSyd3TmiYDP99OGJ7yST9J+SDqnOPtgD+nUiTazRfQnL
mfNIKAvhAE9nDNv7OF5yg0gmf+md3L7Ncth+/2baJR9cW9EFju2PpJjdn5LNPJe1l7KZZSSaWwTM
haxU70yufzFe4ZNFBPNVR2n0RspBsfbaSh6/n7KgNjBUOd524kym9SjJXfOz6Vz7+smfS0JpuXet
8BlNXzGFOveM6THY6Qcyfd4af5w+dQX20SMYy44IuPVdxC/4OZq8uodDaZ61MK/MC4ZzZqTD+ftX
bMG5kyGPrpJUvLXk4ryl3oeiRspmW1BjETFK6fonH1gyJ+g2njLplkTi1C7BekIeG00b14TT2rHz
4uX7u6Rw9L6fGRWxYAbt0NbQQHgMfFcv378q2jL/71eGYTgbKRHRT27p7SYPhajw2ZqBd805igv9
LunTg1jfjUilfxbR4kQOxgeebEwXwjwMVmlfh2UdPJWz4nZiEMLuziXiBwQzuDJeHZjGgKUs64cx
0v0B0HRJybADBjnBu9dYzb134o+m9Oqz4cJkiRcwy5xm/32psht3oynhwTmgNt44crLO3w+umIqz
M+z9SFMHRGjsg6Kvn9HG6YMRESesDbtaE4kl3gp74leRmdyYQPcsl4CoMMnGBGS9xbFkFJ7LfGel
rIjcMTW3OsY5FDOX3g4GKgc37yCcz3G9eA7YjRcXHXTpa+gP8blvsCg1y7snJc1z19O+CWQ36zF3
4L5hI/2NeSBc07HX52DIlwP4HsZ5djVdzUejkylmusY5iHZBD7fetldIJ7RRILjzhquSrXnPlyjy
xX48mN5rScLZyhiYWWWknbpGAtGWdiEK5vbZxqlzKF3ei4QBkoqSu+nY3r4hqOMoBu/JcYzx5qXH
JBlvspntz15RIUZdO6z7GkBq7gQReBYSrh00HTszZD8fuUN+SCrXfDcFvi22KPO5Hh1z35KhQbCO
a+5IKDVZQ5qGwc9uWBQM2JR8wLf3tG7yretnpDRRKcKg7MNzq3q45IHNICsK4nqH+xBDdRBW+5ga
/yPQ3S6Ton+xfCJDqxE77/eXkVYTWywYEjp1/tHoKd3PhYp2dTrzsUuJC2L/cDd0Pv4uWv+/X0T/
9yuFZz+pIRzufbdEO4Q4QPDQ/RqG0UPTi2BlpZbiZyF/bZuiGA8oL+dDPYzGLeo49xtVTb8Qzq7L
GWUOOvR/XWs0T44SJzcpnOvosxscSGNa19gjNrqsYcERSrbHhj1uGhMAecL+HIcpymUHXEzbsO4z
hSegweT+KcyNeuswoP5ZUj7ooPplADumnVzmTh6TWp8Z7avXjQ4pRoyB04WgVVYN487iJxaVnSIc
6ySFMyPegDC3ZqlMiOKgTPxfXXeIegJVl2dDnBKe2pSMBBa765g3ehfKATlPVTcXK8Fz6vqXHs8t
bF4BP5yt9zwk5LoqLTazRZDuYOywk9hYNvx5De0Dwc+SFzcPLAHQIm78UvV/gmT6M/WG+ix9ZjaF
EYkHVbrglpgZ12XmzEg33BW+Y2yL0GBCQgPlNdHwq3f1flpUWHrA1VULfWaDYl6VZfLgltb1++kk
Bc4jK0JMOaeXLmTNMZTNi9viaJ2Y0n8/M2f0WiozKIrdkBEdYhGTTQLRtio7VV2crivhvYZejdgT
CwF+NxjO30/hWMRbNmPA2dgitST94Jg3KoC9zZI4yN3AyeRxtMNwD7c+X4JpNFlk5is01QVdkDXg
MI12VwU4KuyqjrdhCuRtBN10wXuqdtRRlRiPwKKIouZNWIeD5bOypYSgtl4Fboguj+SujR7c4mjP
VbFxvdr/QiwO0ab1XqVdd5hqTLxCgZseBr4r6odDMqb939AWIP58x77guvoYdT2c7cJFoDkL4wPN
/5LtjiSL4WP0OQLltU2uIxF51R2Z/wughOjTCVV9sEafmnSJrms52oEExiYvQ3wgLrJ+xOzhHgVx
LrvWCePN99e+HzC4sG4xnfyULv9LhJDg6Fg+M3+Gc/XiXqZjj19sRBDog3BTU3PX56hlG0L7SgvM
FhQVStS9eZD2r6mD3UrXwbmOALmHheKWaDMuKGY1b3KnFbe+cCemltha+JT4HHZW5NCcjh8CpP1W
Mhu92cAibplklIdldOVox/9DVdZ9DGZp0/wn3tXrx43pAhEY00p8cCtlEMkP8RRqo39H2zhFSzeq
o59x57NmtSlKm6Q1jq7A6TVGYDImJCXb1Ojyy8TMe6MluTlVwPBCs6vZdeQa76ByyluEHZJ/Les6
iovaLRQIAt86Sz0Tnav6hgRzINDsAlDhDiigG3TIu9TGoxxOswnhgdctKGSy61AU/0rsOLp20/TP
KmR+dRq6WdRAO9dHvZOW6fQStqiJjUndRU+g9aTkEQcf9+BGDiZ3HAa/sUbZlwoGZhrGipcIYzdE
Y/nE4mE+Mg16AUzU3YAhCAAy7Bbm3vkMKAV/hMb0HIcZ6J0Oe1Or++4YdBKywjBNG/ozgpN7WRys
WVR7+udXQjh7oMaFYodsQZ+BXFQ+ff9VMNFgZMtY7L4LTzvof6U9/glK3Pzc1XQ9XVsnn7ajzr0Y
qrsMGSy3+G4PNXIms57ELWg5TaQSZ3Y1DFg8wJhdrH+bcgoP6Bx+ikKNV9wAJA4rexflBIxWwnw3
Oh0dsjC8ZiP7TTJWn6o/CvJSyC77ISiOyEk3brG7hfSb/e1BH/UpppJWw8KcZNM+iyA+dvEm9AkD
XCVmujc6nxQ5wmqiEquT01MouV3jv0c9GaKsPdu9O8Min7R3YaWktgYpoHttuVu6wzfpyPKlGnW5
xeNaHMd8mYywip8oHmyR4ypPgbXoSLkHvx4H2BeGs8VKQj+qQ3GlsyXrCs7dOg+I0QYzfzCSClZi
b01X3Xj7uamnW2+dgOiis2aIY/fEieY1Wq4yn3DxLI0JlBgmVM34OsYakVPsxLum6XazMxD9ZlIh
e2a2uJzL6WnZshSmeLMXaWc1sCqMgeRDCrlVTsKwEWUNjnWjPTcNMtc2L/zNPGnrQHnCAN9Pnpu4
4RZlLlbeDJ+LbIIEBDBiSMms9jI2RPEUgsS0pG23VmAlGxDpjCJAvWzqKZPbsYjHqygzsBFkzHCW
uPIeZMFVlZTJdlURmj2jEC3Gcc8SPL2IULeIHhapPviTDwEXza7s/Cq7Nkc3xj6qlrk8ta6PQWAW
pyBxHh1wjuv3g5RBdgYV7pxHWtO+p4FwUDOuvQD+vInsZmOW+Gk65fNRJLxIyepSeUnz0nDNDYvu
p2wMZA7wmzacquk2xw7yk5NtUOVOFwNtW4dRpitSjaYj3+E7srb69Q9h8+Ip7N/bjBHRtnTa+AfM
yB8WAIc1qKVkq+u4eBUzSBU7tef95JFoV/n1ebK6X0OI/61sOTDV8uBw6zCGjDfHIIEjMmMstZnX
7lnJgigIlPmeyE5eWfn6V0/mat2pIdjAJ2wuNCHNxRDK38YeYWNkHRWPMWB1YnKKuMtdtRxwfXx/
z+8Hp7K/2AFXhI5w6wVyTRBGfs7T2UCwTmuqx8Q7k4Ozm5EWbCOj1Zumb/nQDeZ4xrwKlaTaG9rL
roW9I7bovRHqnaoneTVL6a9kiSFbo4zrA8F0fe6Te6Bje+8mtj5Pqjxh5oZuXlsSH2A+o60TVNaW
Px/TdAyvUER/RIMYISx17ZERiPyI7elKgMYiAp2RiFrFpcYDQeU0378fKqf3mF3HT512knuJH5vt
0i2ZenUT7kZFnjiKPvoaJqGu3w+InLAkkCmGBxx1PLE7465I6aKxWKqD14XvvIrZhSoJJCwlyqpE
hqvnunjK8nLcx5CO1rNVxbfEMeej13DVDd7d4up+T5EFryHdsEPDp7PLCiwN9QhY2VEdyHdf8dfh
XtqjR3GesCyiLSbrMZqccxKhR7XLkfUiMuPn+lfJIPDatMSrewIAUuaKaF9Jqzv2I2kWvKRM0rNu
G3TmS4+TbSfCUe8FiZe7qmg+lVQxTtAGjWScPrldTV2ZrUIni54i7bybpBBtrdFgfDVa9RPaoOwU
T/vMEvbRKZjIop1o9kUy2NvSy35zjamTw5yYGfJbaBAM24+4es1h5u7oZCdnRh3dxsJbkwOHREPW
6R6Hq3uyTTvdgvhQGwBuNsvLYPoUTfoG8XE4jqOxcCM0Nk+cCz3gl6ubz5+jk1XUNFO7CaUiBtMH
YID2vcYu25+Z21n3WbrBSTfVIxqIeLWn0dsHkX/FRaMvxmi0R4J6MM2J0ICYzc2z8ofogJ4kW9d4
to3S0HfV1m92AqErx1q/k4IjYLIRQ+MtwWZpgaQoUnGahqyC8GaO790QrAaO601HUbMdOVNvhlPV
6yoOWOzK5i+OLP0IvQklQ5JU83M79rt+pmIqcofOEFdFR7zW1vblDw957DOGMtKO+m2fQjNh/nMC
LypXshmaXYIVOqri9oSwYg6So4ZMujKNK4T3s9JUY7YuIRo6n0aIaRSR1xLJlMIrRsqyRgtg3utA
LXmIYfucNDnj3ayElKMJPxlK/0E6CqFD7L5ha9iI0DwZXAhlZ5PHLgJhnIgvM2rcZnoqitS6C1ae
EBjyi0XKj6gN6+LW5Sdw0WQf9eUeCRhBqoN1rc2Wlwgc6R0v37PbPvcRYPy2g2E/tcNz5D0rDwHs
mDq4NEKoJ6giu62xxOmCpTHOFtOkUl2+b2pB1591PYPzXSqEuliyF+jXDmBPXjo1qYsM/oB5TM/f
T8a+IoHKdHbmCNWVHvCccD0fE7eVx1yJ30OIW6z2rW3voYdOWT+stW/Ee2rW+ormN1jlCtX+EoUb
N1aHhAsAgsWA5VgoJBlapfMqGUXyaTiUSUbKFY4/o3gMRbShlDZ+O+a6mIvglINV/m9WZwRFcPTm
4WqD6ELYDFkXFRLvU8VGa8HezHbn/Wqgltm9uIwL/Elk4l4P+surmSyUsRNtGQWjdhEMHdJj2ZM6
UC2VGxnqa5aG88Yf6mKjEEBjTdiEqQFLKR7jnaG5ghWB9b0u1iwPNTb0ANFme5TplGwLnLdpelFM
7u70HjGAE1lukShwsrGNIfJ+Ci66rEhT7BahXtadRnNWZzNAefd9PhOVvddSCCYWDYdrko37bqgg
M05aH6XPQqANZYXKzCs+OTkugn0227/8bC6HumCbvfYkmcqJPYgzqiJWRBkqACN3Uc00tntkMHez
0qZ/Ep2BMyuvIlo1MiixP7fbwOvIMVVQtWN7wE5kbDLGb6dSlWDP3uQc7cF31beu7xJGsuox0lZB
+CO8uM6YoodFtptUhR027ib0WzWM1DQso3U/ZB/dmDENbIDHJQAq85LVTY6bjBkt7jatUOcxMTpG
DfVdQg+KUf7/MXYmy5EjWZb9lZBYN7KgmFFSmQujzRPnwbmB0Ol0zPOMr+/zmFmVnVUiJb2hB50M
Omk0A1T1nXsuU0mEQbe+Ntwzfy4PsRc9hSE0dhsEHPvV1mEIYrRYM+cVWpaXxJSiDtlUfYIeVtjQ
1Z1nVN6xh3TcDplnruukSDYdDe5HYBJiFUNnIcWkS6G34UmmaLlySJjcjUxPJ4O91BQi20Omc1sW
U38Y5P7RTcPRqxoO2AMEyrWn0xQiv0IvWZw99UrbJQu7k8o/vpcwo/u0jMikjSnf0emz753Z3bpj
Ye4YwoN/B/mvpELWO+v+I4IOTHZueahY3Cl3JpqwkNBnhNJyPaZ/MShEiL+fYo86KdL4W7Ti0caq
fVhsgJ21o0r/NmTle7bicNsMRnQeMZcQmJxtNgg+Qlo58HZ9dkOjyoKLNhwcne12T8Z3Dakwn+bz
FFX+nT5/8fqYyWBUF8+NnBPHiyTQbEpNO6QSG0Z+hK44gA4RsPSHpGH0/32OGFYMatqi/2HCCjvB
VFwigzqOv79R7rSeOnihxZ6veeP3B8f31CX09Y98JJ1hMRrHRNW5/GbK4KAaFGEGw4nbip0491sO
bRWRdwQ2lFx/L7dYgXWHxAFo8UIqmeOQMQ6Dke6gMdVZaTGldXi34c1cNshymzbd176u5rPhTPeG
RpsrbHxz49aVdWXwal17Ey84Da+cfOBn2bUL5T5ONtZ3hViMlvwB7m06f1/bCNXZphuv/vzj3/72
H//2Of17+FVifGCuU7R/+w/e/yzpmYjDqPtv7/7tqeQoK//+f/7rc/71//jbJf7kyKr83f2vn7X7
Kq8f+Vf73z9Jvpv/+sr86//47tYf3ce/vLMpUKrO9/1XMz98taC9398FP4d85v/vB//4+v4qT3P1
9dc/P8u+YL/+8EVVRvHnPz50+PXXP5Whvh+ovz9O8vX/8UH5Af7656H5qP/Hp3+BW//1T8v7i6N8
X3dN11e2bvp8ofFLPmJ6f/GZlZqepzvKNkzL+vMP4t9dxIfcv5iup1u6SSbP0F3d/POPtuzlQ4b/
Fz4dhp1Qhe87um/9+Z8/9r/8+v756/yjYLVbxqyZ5Qubzp9/VH//PcsPxvu+xdTZM0yXxYwylXz8
8+MhLkI+X/2fjIKskRO9Yg0hdtNZQXA3tNNWY511WbyejHGTEYrDzj4TjdUmlqXu/Th11cZprPSJ
NBLaX+Wd3D4qbwdktFvdTMxDaBs2UAfx6czuV5qRBNQpocBy06A4uJ2FmMvS6wcfhIsLcWz94gI3
w1B8WXAapM+H54ZDCAaDboe+jeHvMvfTbRvqzk3OaehjN5e3WT5flyDs3zqj4ZajOPOgUPIaLrex
qdQxBFbY+xwcLXSzbarSS05GZ3GugeXhSjPHTsUmR/Ep/EfhQ7TbrYmPJjC5XIHdbum6Sp5z1BUa
3bO/hrwn9qfbr1kTnEq0X1wvOxbVKEwelBaFDybzqg2n2XSa+G2K1Wx+RgQ/HN3CaTYNOeKPoT2k
sW+/a/Q4rckMPDth0kgEMru3++xRUUJ+6jlS2bFipbbYG/L7Wj7oNL9UpAyGwr11NJxSMCb0bCGK
KgQuDu3j1HZYI50yBT17EU+rTRowQHCxQR6qtnCYsVr7wvE4+tJMtWFvPG4KfCFEyZyKzM9QocoC
R1P2dmrC+i5abMy9qUONG/WtW6gHYB8OrXnudsd/vkkiozsOikUClut6F0ccm89869BgbnvEy65z
LpAyltBr3kVDd8yq+seQZL30P3HTtNizMizydwXX16NXpL+MeBnvFwuGlwRFfMDQw3VQ/i4IjN9a
xBGrMnUTYD7htkrYDp3kIw0hNKH1GnErvswDBBAjBDQKe81BMUn7UroZXcJ7odc3V+ZOjyrEjshl
YKH+jttP5ltnisJZYE5tvQEVYNoqy0yQQO9mLJOWRxnG+vuNkRIJKBxK3eOkIfQRxt1T7TkBGaVP
b1Lt04TebnHc+VGRtuO0xri3fbuh6k27Qvc7txAh/dYvy5DzyMG/jCbnfXORBNsQsP4yJy7oWlpt
IYPHkxeG/3hDep7Xy8wxUJyNOzXksST0FubXjPupgsQ2+toIBmAIENALGpAIJMBc9JHLiLYD6VAs
F0EJ0PgDFQhesAhogKwMoAr2wBMIoRAcIRIwoRZEoRZYgVVwA7oPwKAgGUxBGkLj5Aji0AnsQERS
20GRbSs4iMpAo6tx7DS3FXCP12U7xyonjmadgeaRV9uH86bWgy8EY4G7jC50qItS8Au8lOdJgAxd
0IxBIA3iiWtm+dE5EICDtdlAbh2oI6znowblMQjukQr44QkCMgkMogkWQvB8xvPs34fBzHI+NMii
J8zfAZeT2SLqkpGO8QQ1SWBOOPulBCcmvwWM0gmWEsOnONnnILjKKOBKBcGCQ2XYIZ5ktvGNtwjo
ksWcuAK+KAiYSFAYT6AYyhW2BpSMLrgM8pE1obT8cRaUJsRwy1pnw2KiXhffvE3GhOFIp4DkIr+J
nF7gnEIwnf/nQ7GAPt/vh76gPTA+//yr779P5TO+/+7vX2wWVMgDiTk4cVUev98Q5x4Y/9d08wlw
1AhcFNZQR9//1adYC2H+rBdluP5GZTqwknze4FYQTP5yPwjSNAr7ZAsxVQoARdgO9umf739/2Pim
pFz5pO+PfL/RBKfS4aoW+CqGftbmnx/7/tR++YGgjUXWvMy7gWXcY21ECAJiRH4hc5CnKOj9R+Mm
oeLxwIkNcT9BwryWe4ZtYjzkoQ2fzDKvdrMe9uvvdxf790KV/QUQ+UJ2tQeNjqkmeBqq4oKlgNYB
eQ/cS7pYdyX2E46ibYtIOqiaDbPGlMuDsgBja+HZMgHbZoZnN6nAbmANtGmDvzUCwkUQcXlUNaSg
g1tNYDnk0N4VKyu51fjJEqCOcj8OhmDs0AOjTJvbF13wOwcOrxUgLxY0z4PRswXWS6D25OiFymka
rAXo0wXtUwL5Te69wyiXzi8W5UCArQsOyDiMEUr0vMAJ5vCCI9xgLwCh22p3DUQhC4GVB2FYQBoS
ZIM9Evhw2GOIeZNjAL4McGIMpVgIruiWaxt6EaKWT4JnxK32oOAbRzjHNsaMZKRhBrT7kgoKyUnY
T17gzymMZA4racNMdrCTPQzlJDClBVVZQFd6UJYQQZxBc4BdwV/GaE5XPS2NzRW3FlFwyhQdulA9
W3+bElzEBM5d+DK9vQIjcU9+c+hSuGEAdZt1zb0a3PsQv3wV1QjLK4xEHUYi5C9Qoxn0aCwYKXj4
lyMLFvhSR0DTCeIU03u68mFQdVjUGhi5e7LZYblwqpha32n7EiCXzKLAnEDXYK0xfKsD50p2laPs
hW2oHPjY99mg7cNiumP7+5AxagrKny3UrHwZUyhaA+GVYLWQnptEQNtGkFty9be+VZ2xHq+Bpunu
cvoHEyYQVlfB7Hawu3ajnjJY3oz97gLbm8H4TieG8dgA+L0IAOxCAlsQwfhB8M4wL6vjPSf5D5wr
3ofpkcoeqq0XbsrlcJdbTws5nVWvzU8O5HFYV08wXkznaC2DTDYhlDNI5QBiGffpb0o/WdI8tPDM
OIGOsQDOpqDOvMoY3UM/d8YG2HszwETbAkcDG2CABwrL4KZj+GldQOoSorqHrF4grF0+q2uLLfDp
UzfGt8MEDQSJHbrUBqQnD057gddGHbqv4LdHOG4H5xxU9wLdHUB5u4J7M3r6om3ywRUQ3Lb4JGfZ
E61/S7jxJb3a671+Kp2OsHILEkbb38rw598T0UWHDTr5Q9x6hja94aPluoLcRgEuteb37E3fDL7x
o+AR1KHYY2h2Daq9Fbx9EtDd5FTDNn38Qhs11Ps+N2+Wcbrp4ePbmZdWADFfQs47EPQKkh7z35sh
aL0vkD2smSD3nG/QlBFA4UPjM8mxmC0Ioh8G3JlMwfYTAfgDSP4Cop8M2T6F8A8E9Y8E+s+g/4sl
e8lHeD28qRIOWCQmgARzWrmU8UiAoJQoAVafm4psQSMhA4fTmYDUQSfxg0mCCJTrhqtKwgkDRIKE
FVqJLUzfAQaJMsC2j48G6YaelINH2qEk9QAi/GMOj8zonjlHfcZQNa0qUhIpaQkKZtKVRX4iliAF
niP60kG2LAlZGKQt8oS1K+GLUWIYDXkMm1zGQj6DwcmPwSWvQW4DYQQlAiQ5BhIdo80zXifjYUnY
w5fYh07+YyQHUkogpCUZ4pMQURIVKdEVSnRkkhBJIXESZF8bMiZXTCIF0Ev+6ZE8oRvxlEgUhVX1
TU42JY8IqVg2cZW5Ty8T+RWDHIstgRZWsKTEJOTC0478QvpEUd5NKzEYAgP9DQXs3aogI2OTlZnJ
zICJ0JYkMRqPPM0swZqShI0uSRuJ3NQSvjFI4ZSkcWqJ5ZDIvCHFegwksNNLdIflwNmwgaAk1MOu
6LF5BYThN0PmB8oRYFdiQB55IEeCQSAHsnD/lZAYmiQ6lEqIiLNwMq6gUTHLzpicUSyBo8WoXwnQ
bBKSSI10TBQ/dPJJugSVZokshRVPNjJMGVkmW0JNg8SbfHJOBnkni9yTfK2aHFQlgShMO88aCalR
olIxmSm696gxJUQVGcatSaqqkHhVR84K5w7s+bKbyF8t5LDCmUCWQzJrZgabs0doSGz5JLcQajeI
ybgTEenKJdyV9k8WWS9zmZ4XCX+NpMA60mALqbBc4mFWX1/jaPqqJDgGa/RUkiTzSZSFyBpXehy/
JvEhHpI33HvPKCm/hsR46Chy8iSaNjo5zjv72SGzljNVnSTEpiTNJrG2hnzb4oW7oKuvPrk3DkPJ
njh39VtEG6on8e6ItaZHWi5wrPNIek4BhDSk6ZiUrFrSda7E7LjQU59N8K6UCJ4hYbyAV/ay59b/
spDUC10W6u4XeYJ3DxnViqG73hNtnXix+Nb4hK+Oh8G9QuKd3Uh/jkkEctS31pps7Szea5okv5hF
Plha92vZMiR78FV9qAY0YfZCl67fMIqIOMo1DJRpgbsOOma9LeM3JPdnunrhX7K92yOTkxhjT54x
gkCFlSnXqBjWEsJM409eH/k6IwnpSSQyIBu5ciUm2bvOfU9uEvL3p6YTpERjQMcG2UpeiJksWHgN
ziQvbRKYpT2+Z4Fdreolvulq+3dNBEYHeloaf22S4VRkORsJdcZ29TNM7wsJe/oS+2Tn+1yRA13I
g0oIE9vw57TU92H3wT94HePsMo7OJTfQtFQh2pnqqUjPeq7ue5v9vlHP1G533FkoFeGXQrNDEmmv
rZwzUCy3QooMgJqkb+ynKAD7HfjGizlEGyMyTsuolSt5qA3OmdOku++yaD97sDR9xFSUuDa5WYv8
bK17B6O2LzTAPUzka9v42pO29UndNmm759445YepLKg5t862gmSIjHMzDHfO/LxM1GbIFzRLDyFF
Yz9b6t0i6Wu7yR0k08EhAWywS51JBLfDPpeAcDQRFZ7JDA8SHu7K4yDHooHEiicJGNdQX67/1AnN
Rv4419980si54f3Eq3WZSSmX3GpWCbllj/xyQY7Z5PoRLvEXJz8/uMcRb5TIc032GevERScL3Uoo
2pR4dCRB6ZrE9Exy2k61s0GS2iVRXXxHqyVkHZG27iR2jWH0lJDDdsljd+SyMwlo2yS1gZ84Oye6
HSz6fdc0TwWZ7sIfyRO4HMYWpv5gk/tuJADe593DnK5jcuFZ+gRczFaTvHgjwfHkO0JOlhxVPqFy
iZfj1+NmQOJ8InleEkQbXP1+MHMKH5vkB/cXSoLnzdgNHQYMc9d7MzbWMtzY38F2ibjHEnZfHgqS
70NjPQXl9z6wu9GPU7h0Z85aSWQZ1AO3M26iAjBoTBN4xqUxbpY6/6WtCunArSR6H9bpllV1tE64
7+2ykID+MBDVp6ql2ESk9zlyrraz3b8qcv0MMKJVvJsCfTgb5mb2cs7m8QAsIgQIzYRfN/O0veXl
F/pU3jibbN6a0TDX+JYSIzO3yJLOrqgGApwDEe6B0G/XhHeuZhxR2qajC9W05ZZTgBsbb4ElAgNy
qLeDKA1qkRsMM5oDX4QHCvNBJwqEXGQIJlaEujaqFx9PgoMvoRdxQoxBoRWVghygpLgVsGrPG010
C7OIF2JRMCwiY1Am90kOQK+5iBp0UTaULvIG+k+pIS4QOihROzgieRiwPWSifSjTT84bc8wQE5Fk
zBA27OtLhSsCOpuSc9FHZCKS8LT3xE4KDjCTbc/H2FUhnRiwT+SioUhESHFoRU5B30lx4vDiiVsx
hY5bVSPABVJQcZbddQzlm4QzMy2MdY6RsnyzDD39I0QXwyadtxmCprpGGoEwoxqbZ62LSPiS36jv
GROT0BXFhik/qs16fwyadoWHB2qT8SA5pnSvN/VtFnTTpnPLd1U5eJxA0XD/olSZSMfY2B1RZaOc
rYf0QwuI1Vq/VMuhVmybzaFFMl8lRb9tnXJjaO0mFomIEp2Ig1ckEsGIay043KaBOgP2TaPNMsho
zaemV8a5xE0HFORCSE20ENsvhqZ0sA57E2M1ocez2Sug/lKEJ7OoTxqRoIyiQ7HwoswiSAkZmOp2
3x7at4zYHJya9jXEw5qjM9aKgbp2IlthkHaGKiBviYZF4WOpRMwSosPatiJr6dmKE2hF4KJjcmkx
ukyidnFF8pJie8G5U611CnI4ROKgCSMMsp3ihtJt/KfIYngxv9eRQnnmsdEMLY+125hdNNvR12NC
YYVtBr/ZLM5yBPPgi5KmFzmNg6WmwlZjibamz49+M9Jj9EHzcbbVkpYirz5+9UV4Y2G+QSaxbGKR
4dQNp1SDCHJ8UeVkOHNGked4ihI00ekQQ+MAY5yQghf+1hbpDpGAdBVZdxbTgDOnGly4vg09qHoq
cfb4ajjPYvEZ/fFt9BbqyVowFJYxfpH/Ci3MPykKIKduD4QbuZXN9GiOWIKoK+Gpl19N0QcZeIRI
1iEUErWQsg+VqIZ8nEMF7iFdJESW6IhqvESzCIpcTEW5KIv8/i4WhZEjMqMeqxFNW+/qdTGootAN
nNBL0pEWps/MonInrbs7Ox7CbTebiEhzy0XLEHxYBmuWToRKZFcqthRIlmBRT244PqdTucMeTuzf
QI3IcHvV4AZhvYUSs0baxKwUQ0H9WYextWoppzhS7cCdGu2nk0Q36P+W9dSjgTJ7Ermg3zVZfixR
ScakEOxXhzjCwivW0fbBE7FUKIqpgQA/ETMOqm0//xBik32CTtrH4eqQqlSOWsaDH+LdQc/kED4o
7gucVlSEUZFDiRNLaV9vju4Y/QAvsDeJ6LCYc2orAof1RuHK6qvqBUzbY7nGmDOaqaZXg8Ns1alf
dKUdi2CbiXqLP70JkrFuU0psC+OjafvHQnRdNC5w9pazRxh9kj+LQuvV4vdKeuO1c0gqYJiQfept
n1L4d8PPir1KBGFLiCosxRnW4A6rBpSFRb9SIhXT0unLxDLWYxujo+oS5m81DrLW5vKaDvW8ZgtR
DtGdX3kP3jC/tOaxTug0RWXGT/fa5UGyTol8rbW6e8vHnLmONbCsEBmaxSbdFT2aW8HUeB6B7AmV
lBbStuj1z1PXFDvMERXure7e6ZVaVzqFcJQ1nZfE4GpCuBPhBIY2VlSIF0Ta5mNvq7C4tYi/cLoV
uN3QkxwK37pwl9iTGNjmlrUOIBENNGH+ABQI/YQpbsIYRwHJLsSgaOD3Mim/XXWU6jRcCLrA/z1n
Goeh2Gha/dIQPHG9dw3lHoOSz1GbMKZNNsB9d7HS8S4dsdmaD0uAcjSnIBR6Vv47x3yXYsAj93cJ
MOJlFWa8ABTDx5XH+mjKCAjkDiYkqsso1qwx640Y9nrWX/j22BhTpmL/BILAXZC51w4zHyWr+xiV
HYjR1mGWYDCHcCJdjhpXdY0wyTRvWdif5Vtz0d/F/Hx2at5ZWXVVyOXqyr7nbJO2T5Q0ycglpKQA
MObiEGSTtepRD2otB1TmPecYDDLavRNZr3rscJCqyneA3tOMprBGV9iiLWzRF7KwZkWxgR67DBb1
2kgOF2SHtATXnOvh/j2MHsMTeRRoEH7ykCSanrFbWvuA0813EfeiUnTFqQjLUohjERNwQosk3sUc
AaOJiNERI2NJhCkFieMcnTuscwdwSL0Bd21UjqRBjzVqR46GtgGqR9pqrw7Lq2UmgD88IGAf8T6s
GZjdyj/XIozMEEdWCCS5OhHCfijQSg7il4z5gdC7sEFFPclh79VBRamxRNJQU1biqFzEVjmgreyr
D0KpP3LyjfMwK8ZZlXnoxXRZivPSHJb6xrB+uIRaaWPBDopbj8yQtnVdUKDmnbz5ISCx56LTtNBq
IqwBQ5w4oAjIqCAO8taxWDgn8XFSFsGG0D/kmNNXCmWnL+5O27qG4vJEkAegdpcNyVZfnMOkkks8
rwd25DkPW4YQ1EIMOlgHHU1o2HZ7biVP4wujwoNuYrrkCVXWwyHo1Z3GaKpGOdpIeYOznsLpUiIk
ZWS5cZAoWYhKXYSli4+4dBx3k5XsqRihlfjU5Khfm+VzKmjl9dyrjv609u50ZKh2TIn4Em8Gg6tm
VF0gUE99lKMPAE8GsVB2VBAdI5MQoR+0ajKGTAluiVjcMfA+0VcMAnoy8LOWeFpTUSjVmFv7Xh1C
UbmKdpfWhCtHnEd3WdbAelxRrQutgndhiqi1wrZoIHjmar0LC1o6Uryx5BAfc4yD2GRhuO4N0csq
Z7iNzEUMArvFbB4AikRr6XM2YZG3hZiCU/O2WMFPOfbaKBzurDT5HGb3NrCpkrXTRzpHoXCs+xz7
re6gwXXx4U54cXX8uDA/bKPrS6BXxDPUxS7Hz8isr4otNpf/T3+moNF3f6R2/ZYpdc74niKecFXY
X4o+uUOWjTVv+El/EVdqasUc0f5Mx5mxW1tnDyyICRjd4pBdN9yNpcPUm7ns9qilEtIi0Z4X5JOY
lNNmq7nhKZyY09f90Ta69yBejjFW8qjp14m+9SMQ5oyhLIfSvLTWs+6+JKN+ku/D4dLqsIbUSQVW
+U2oxq2F3VhhOXaxHbdYjzsKDHEgZ7iQx+VNtLvKD5EpqvsSbA/d6l5yWigLuIHgVB5wK2PS4Qxo
uVFdfDLG8Sl0w0fH4alfx/TIBwNkNRY640c/dZxLBmSGiy7Zeb72yQ/aid65mrSTmH4V3ueoys+0
xMzesrOG6tFyR2sX4TDuxReNN3rEHy2f1zsjadbynnPIq28dc9FNFzni6VQM1Amj4v644KXOgZu9
0X3V8VW3Xvk04692OenjVFSk1hF2ayDtvTyK6Uiep6IDki7SBhf+0tB9hB17yJ4Urmz5DvXePHLA
ecvG+pWlEibz+OxVzp5tcXsD6Y5lu2PHg4c7wcfd5phOcXkbJksR75r17pNlOye3Q4NsLR+orOl3
javHQUvvSKXdgDcdIPQuRuPeG8p59CmLW3WKypchWJM6myOUMGnyc1DjHVUWZ0fE4o0oxhX+IVGO
M83yN8RXsN3iI89S378pCb65kYEikrVLqVu/dZGYhx4686x+nQYCN1WDKSxDA6OKu1Z3uxuriZF5
O8lRed6q6lvFBp36WNGmA8h9di6UWK84I0ejHZAnJzRPu7FI16FHwvWSje/F2OK9+MYO4uSuGyY5
EfNI3onAPUjbe4Kk6bMmcvdONO9Q4B7bItTvhUjgmRReguSOAst5U4omvsIXT8n6SysCeYJdKH5I
tnW45VE2GMdFdPNRXeDWVJvJRURfc5e4MUROX4imvquElMdc7zKEx8Tmv9FfjL4DuX2H5b6dQkrp
/N+L6O8djxtuJUp8s3xtWRCuU5dzBR1rfl6jzx9H3tii1C9x68ci2a+i8rNST2lMp4rZVmIH7R89
vPyBCPpnUfWbY/lJvm9nJjU428IDkovYnxIqi1kE23Ni/YvI/2OpAUjdEAS0VFQDSEnAQFsA7A0R
2JkCATEEUV5zbqVaYNIpGQiA/W5qEwMHFyOGAT3lAkU2n9OaKGFgM4Ee1evIDP4c5+yGWfXzgJzD
hcSxMvclkYW9ycl0Q/cBtkO6dWlDSKQWIftManL3C20JpdQmhDxzd1NF+MmSUgXSVXtXahaM9JdL
60Ii9QshK3Gq06lkYKiKCU1qGhzWRDl8M+1/Ug3HbY/cVtkgxFUB62nGKCK0kgO/90xqICwA+s1M
MwSgw10E+6vRGJE32kDXQ/vq22zKqbD02WRXzF0omihpnHA172w5w0l140MjlRTVSDlFSkuFOEMg
aimuGKXCwqDLopVSCzI00XqWoouexgtcPddQ009OA6w9x7PaJGWzNmYce/1S0YvkcEEtue1VFKPS
YDSyfQ9trCnE1NgfONzxKN8YaeEIyQqnPrUcPf0cyqeoA8KQBYqUd/DsVBvNiN9kFaJZFHyMNH0U
UvnhLpR/hK6+aVsfbTf7hZ6n6nEBTGcKQWnIKPUhNYNUp3+hJKJcs+W7Qr/sWBz8Nqv+GDiVecwA
AlG1tjd8PzWZLOe2BMrdAaKfK9YVOj0mE2ehDBMGiPF500HXrLMwSFZVFTzlU/ZQsifkTKE7a/H0
K84VaSOpTFm+y1PIha3T+swZr3+u6VdJpGhllsqVWaOOIKWFZSB/s8GJeWnQBFEAyPm5VLYMdLcU
CVr6XOpcEnpdJil4CfgCt/RlEI1odqWVPkZhmlP1dE4jymFiWmIaqYsJwFDZur4u9MggFjfXvVTL
TOqBbRnGLJ1O0tG0CYxaLrwK1wVaY1Kdc4q83HdGULGxHx69YHnUVA94pChaBPObj3HV/PaiZR16
DUNuGnBaRjbVSCVOXd6kSWbfk6cNuIXniLVtlKax9lpRLkaJjf3V5NZLOLP4DAN/m1SU7wy08IQm
dTyV9PIwG2f8/TZG1rSp52RraTbKUCX0stT6lNZ1puVnkbqfkd6fOlA/Qq99sKUQaJJqIOKxessO
yKczKIi/ehqEygDldk9kvbf0ES0e5xC1PmFUaK9jC6ydo40P4MtvtJZRWKLgWOMCLKWrucbErJAI
7sFQJDQscWvfUTh2MXOX5INitzdUaOVmslcmM8c6C9daSly0Cvrb2LPPBpW0jMqI9vfihfCtBEqP
AdNkR86xH8JfLmTT3I6fyrDjO89N3iefrB2/oY1vhtYaS+yOoXnKGnWjtRVH7jSuTezUqEKtHsEr
F+bdpLhUip656TXrriE9VYFhnKZe/bZaHPum1x5nFoWpDl8+UT0c2rp7SD1FX7LOer2iMg1VZnWT
6/4zuk3Wi0at5Rd7zg6ekV/p6ztq3LALrT3GsdW+aFVyHnU8xH09v+VVDGWf+XhMOA4rsDe0VvxR
wQVvitz5sNmd+xQLNhAHAadxrIWhJkyCPVkdavxDwTUypbRoDNR2ftFt+yGcQA3yqSOr5GRkAaP+
Pjc71iumG27qyMDUWhYg6TrHnN74Ozd5xAJmJmn2yg0g3dHXXeBAr9Ga9u6VfXx51oIUqL5+5E9g
siQ8OXEwrjONyhGOm1eK2d2Nz9T+EFomOpfqE79dfEazTk+3abJHzJ6J16TrYiGDVBDtCvlJ117h
lHc431bf/8EziLmrXnm71lUkYhzIyUIVXNvo3bJZ7N6AiMfg/s7VnTqeJ02Ph4ygKndDVnAOkfY6
5yVTDsSA/KW7j8xm2dM3t84LwqFlH/5syl7beGZMibP/a+E3ooZ9prfWvQ2QxKCEdTarr0FxBj5E
FeHXmQlchDyfR4Qvg0QrKKOdV1jNlolgdrNE45H8l7rJB54WhYZf2WMfsTbL7tnybscmfwGFZdFU
cvxduVnL+DFlQbw4p7z1n7tKTzngqM9dTv8Z53GPnpZ/QdCO0AVzfKJi4llb/BuVxgppJPdBb6S+
9c1ZFntb+kwEXXrKTr4fnNFSh2h/g3tOUWg+BsIL4md76r8sq4uoJMtBRLTmdvEopwm6glLQz7Sv
IrbL9QmdscoWaoFtrv929ca9+4DTwt1S19gjC1bMonpUPTo400AbPT+MsXH8vNwwP3vTTVM/GFVI
S5SHICoz891roE+PflmAeLFJq4PybM/jo1Iu3JXNVwoGnqBlYGw4jZUqO15xAxfNU+R39xwNEKLW
GDQXuE92JUzofmjbt9J2uj1TW4rUjJBnFaXR80jUw6648bH/Dmo93bdOwX6AIeVsnQcf4qIy+g27
QLHvxe/FEF84QCLqk00PttEuazSWoI0+cpPaf9EN/imjYgjCL0oKFfo3a+yLdZ+WlKvQc8MDmN8M
c8DJmz/fBh4TkIrNaq03VLG6NamYgoRvD+HoVzUHX9pwtvuKk2S7YrVan5Qi1W1VSPElu9Sp+Jfm
O2c7D0BwQu0w2mwjy5aYQxJ+6ji+dtj2SjrQqVKLYEaCor/mBFc3VOpxUAriapVWwN2B5evE9teu
o/AaAYsylXuGmXI2dmw+qPETTSoXrzK94/T4d9OmuzJul8PQDj9znTlqVvOqcktjWjvuLvbGk5Ub
jyGN8lQWu3uqut/TAqtKUs04sMIC/wrL8blwkUBwrNj0yQ9Nm8N1EgTNGlFs29FnyrNnXEUD3aOc
zejWsjX8KL8xp42HYHudTGILsUibGCweoyqhU0znMGAodpPBoSAJl9BEu5AbnEuWRvI+tt5eDQnA
xtRrp6X2dw6Iw6abk582bNl6XFiZpP50CN5irlf08nB4PLbk7W0noMk4nvas2O803cL7vERrUhr6
1vbngJwzdUyNx9VX56fv7HgfD85yDJSxYXvUr9MiGrZ1jjIzth4iq7xSEVavw/g6F1sNIu6m6ueG
Ilee2WOngRVS6mHyQBnGWbeZa3YlD8DkTGwgzXFXz+qz8eJHyx4IyA3wfHPweyxTyLCUHI8zxa+2
2V5i+lpvPCG1aHJMDdoai5+TaburOeKYh+mvYhXlv8/RCUGv8ZmkNWPT0ShYdo41VwkaKZa2n2+H
JrW5ybDObU34LIf8lOm5H0HDdS47tvz5mlUt4j0zqynhIYvtL4lOw1XPHo72GUKDIFEqAsSi051B
HBDnsCTzOexgwIpEm364yTSsgkhFm9BX/mFQ1WuHifaUxp25RY06VoByLAXaunmZ3Xl4z0wHuSM7
msfSw2hANQUDp77nKD/gMDB+WBLfe1ZiNK5m7ZiFs3PO6nw6eRmDFy+jfqJWDucXs4Q+OaTpdfO0
dHq476ewpOKVISUz+OEax/qzsXjFIRjknlORrT2RsGGCyYuwGgyiQ0O5bJqh9+KdU9jmuQ7Zyvb5
xYNUtpr27Gad163NJMsvbI44gMjxCJUGlRS5keIB9JkbFV6xfCxj8IuI/vwwBX3MPSgNGCYby4df
E5UFYViZ4aiTxUq07YiWZJ8sMAAtHcMMkgqLMc9/vvEb8GPsLt6qN8r4koT5kzbk0rc7x5fvvwLI
tKhznxHN16rkJabV5Lctn/aDKSEfZcfMXsnRzsRxxzRHVEjxMF3Sr5ridDGK9WKfqrF/7TPO//1E
968exqRXBied0X2hAkhvx3KkSZIi+RV7pu5V09nEWPbIKJ3T86qmw9Vqte5kzrbYSUqjO32/78hf
hnXBX/Zx4K0mVU3HPA/on6rHYKPlffmaEXvLVVAjBvQJSnbjexwM7MotO95RnTVicFbVfcbZ2opp
e+/mOjdlWCl6QXhTjmSig9FWlKrlxX3o74Om5mSitJ/z1GkAa/4ve2e23DayZdEvwg1MmQBexZkU
SU2ULb8gZLsK85CYga/vBehWyeW+HdH93g9mCCMHk0DmOXuvjfOhntTaVm92mIf3kJSmI7qEs1O0
3plQ+Omg98HZNdOExD0vOJaMijX8HfTC4QvMb00PR3XCp83nFpgfSzDsq9OyfoAv9vGXVojkqM88
0N7Ijr0Q2XH5C/F8jDZej9adpyPMnB88mcbHIlC7xhfoRYnefYoejL7J/ixqhtSeWVg3h3KQEFG9
8pKc1nsl/WNAcsi2Kip3o0TMLZPxfiluqjBzsN30WfoDtyvFTCFzXyoyICl63pxqnCC2PqEOtG9D
riiaGrOePvvW1qZ1i2i7dYwJyKR1vnZh+FJmDJK4MzLLj8XackluyeMuRKYUCYYLmDxUUT6bkB4w
1CBu8U29oQYnp2fciq4RWg1jSvM1Yp58RBmAHkW2LxYOTK4zzk45vtyYk0peAGxjrWVUshK5H78M
QRo9liSZpzajrXh+KIbmGctSdFlWGY1LEqZijmXHcpf1tXhh5LMeHHPclE2O/bIY5UszFQO69d65
8+bFtOnNi7SC52UjLfBt0Yv4wc7fULY5L5WZuC8eL9LMvOKR6rn7Es8wuaLq/fu+Z7Yax+GjryhH
hZEgMV3E/ovnRc1GDva4tVLLewmzXNshbFeQ2p1da4vwsc1574ZwAStZpfYSi7q5aKFzW5Zcsryf
MkV0H89boDN5HDUU1kPx0wS38twxDWV8F14QpJnXZZPVkwBuds+ZwbzK0droRmUfoElu64fWcCKE
WqbLB+ExcZq3Ksq+heRWbPgMQFTTJreBmzq5GMD4citMbpXnZadKoU9dFhs+xlxvzmIouW7p6W0A
lfAwyO64LEnlDc8t9eS8Crzn2r3hQctANv8QCd+LLmL6Nw5TdRs1uS3TzHwMVUCUdCsuBJYaiDaz
Xatnzc001JvZZoBy5yVFDO3c0nfuB0fUN4dfyB3tQ20rjewGrYLuXs70q7Ha5rgswqnFHh3z3+Bp
dXuruoIGp+aBV7KR12ZB09+agYt/kVOuXRaHYczxgWrRLgXGdBvaSWwqx34AzEe8cxmMN5l1xTZu
COAZ4ma8ubEAN+/P1pKtrnXaOaiGhP9/HmpXPIuwGElmTpNHPnDWkxN416msOSzrlt00PU7BZQX9
7nNd2YVqXZs9EIy/T6e3obUpBVCGz/MhrK12HYWk1ee6Iq0KuJ10OD7Pp8q6OZHad/tcRdVXnEsj
ZQr11wv2QxSWWvDx2j5e7/w+yilbTbEfXT9X6aDmaoTT96QJB4DOOgUoCYpw2V/cMkiuy0MCCOEq
YSfGEVq4j4fA9YgA4hLQ+f9eZTHufajSh2V7KeBpDDXG2RYL7nWMEvx5LZl/JQB6NBCCRctR6XWi
mUFmqGx2y46OxOiFlA5EsRbkjw0R1cptGWXNS8tDTtEnDXLznunOF1vTi3UtTIyrWctPDizId2bW
RCLr5c0CGUB/QyceNCRVaVCNR9hXfVVmZ/+AlPWjgEj1kqThtCOPQezzkaucS8ljHjtN55JaIpgf
G7npvLg80MqcULQFQB/ndUWJ4LrWYPx8rvttP71M3oKszva/nGQ+fjnTsi6lxMwXOjr9dg6NIcM5
dipJmvvlt6M/F20Sxg6lxn/g36/qc+OyLomTcIfNkfLz5/uYd44JEmRA0lsOl4AG9f3fm001jczG
M4uYkwgbPmNi9ly2fxyE6ecdKRGc0fysMlF/0UfQEVVT3WrX7h88md+W1eBMx0NQYqdaFgW3lDVT
KG2/LJb+9I3+vHWNmqJ8VfbVGrPmS9l0WLbbHP3mfObR0AlJIBFos2zVUpuAVGoHJzHv3NSA83AL
PmlRAWBJ8BueDyoKfToBIklXy0F46IMtbbVstxyEzZBpM3qfs9Km5otJ96ISWXuD1dc+xI3x8dqr
JidirKScsBzkTPgz2tYKDstBldTeqAfKK6G32WuTPy3PmxSFe/YKulPLMbrCuJPGpUEIEy82mmFt
RcNEflmkvHkE8j08hUOePudVsl/ODHF3OCHd8u/sfI/43y5Qu/yQ7PmY5lr63CQ2n0Wdd5umsrLn
hpTYJ8t/KsqZrTzvIE0LsHXYye2yrtRK8wpSAy3ZfPR8TBzF3NW0utove9Af7s9R7j9m8zmWVWCf
YT4lYUROJesiUqJOKVo5tEacZHmozfInlmT/tCz5hOOQ6IjIZ1n8OFPmXhxXe7bV4N4DFKBXFTRA
3dPQe0/xLZVVnb3J0CKfCGk0tK6pvcFIv46y896nSBGdkfnOJRv4UB1JpP1ypOdphzDXjFeVmSHt
fxBHOrSEL02XQdrh1LWBySGLJu0+jRpmv2kk5ma7+94jKAcHpl5st+sxs9kEoZpt+80ogaGzfeqp
iphhDow1IaCFcTJV+HkDAjpqNnUcP/F9wVPoBqjw5g2iIZd0QlPtAs2wW10/VPRAuOvnr8v2oMis
u1AS5G5NgXNfgm2mnMlrjIxp0w1J/LWSRYlCnU6sibfx1XdMeKvswKCiQwxShRcLNdhFuj1MoPlz
oYx3CZLQuLkFIDaQWHKb1fCEW2DC0ozGr3C7MAOjfdOsMT7XSQdbxeHnjUbK+u6B9IuHaXxj9Etj
IC7qowsH9JHeb4WKmj36yn+sRTPdgkJ3dkBtgr1f5vX8H/Os5h1CD8+OVFJ7HGsjB1s5Yck2U5To
bb8OUe18Z/5BDy+prEuiVT40HYuL9PLs3T4eMwcMAsgMwzNRxDh8Nmi9/Y8nlxQ2yVExv2CCt7Zk
O+SHlETtZ1NXfyynJk7n+9i37vPgdt5+RIRNfJ+ZftET77jsQLCnAGoEgaVWXXvS7DzZDK1bvkfJ
y7JDQJ7SnJZLOz2s6KG3A/yy+cWNGJDw4DpvXDKsTe35wxH83/DoMJFBVMf70rmroolwb7oMrJ2V
2cl+NIvkxrD549yZY5GKEfb5k2P04dF2k3iLqCp8gwOzWU5R8KSgUwr/kknDgstZ1mvhu+Z3kK18
Msn3UhpiPUJ5YEIViqvu4r5ZjpzqZI8FDzW56qdtPur1fCFKYdCnBJ/ML8/zym++6zG8NvFpY41P
djHejlf+nZYdusQxsaxp+kMQ8yWnjlTgkOq0b0b4c9kBkIO2UrrXn614ii91SWV/+Wxg7dzZAIi+
6ZnEL1ME9hEQpHq0NFQyy6HFmBN9QYPcSWNBECezcMI3iW9b/sSej+QrnDzrVCxr0RCHx7iiRP65
0y9/Lge5Tmaflr+osRkB8gtUK5aSHpjEv08Xz+dcdlrO/rFlWf44HZW1ZJ5Gwg+SZrBetvzH3T+2
RwZyKxU248dbWPb8ePbliX55iR/P5LltuSeH/eMlLPv8/jo+Dl/OZPCroY4Zx3/WRDhuP1/H8lch
7PL4/5iN/x1mA/oEPJL/AbMBXODn+29cDg74AG1Y3r9s3RZQNiSkF0cKtvwbtGH/C2a9ozPHcV37
Y8tfoA3rXzZUZLAYZElZlvlP0IbhCpdMHWFJaRq6938BbWCQnkEav4A2TAeeh2FQ9iZXzDNd6f0T
tJG4TZhDJ21wuZX0nSuKYU3ZeOvaS9R3JHAE1PjvaFMBCmK6PzE96B8LPeb6Pu9gh9VXuKLxS1Gk
+QE8zrDlpim/VgN0scQsv9tWI1Y2mOSzp3njpZDMN5cjBaNY3WjHL2nXZzt7Hl17KCZoRBiPH6cW
PaJgzeEqGfseAeh6ShU2vxOD3VwmM6qvY6gYIBC28l5jsL6L3NJ5rCxofAxz4nWt9dn7qHenyiyM
WzBUHcge36FoyAGDfHIDw3kTskW9E2fQPbm2f1Vd9HEcI/h4Y4OtOaKwjV4Kz39q5/PJlu5J3E/t
WU877qE+7S4EmegTMTqYSEBhi9hG9MPPAov+8bzh48+wNs8NN5fVyAh/7SWoM/99yHLc/ABTCdJr
0R6gf3Kqv9cvJ0B13p/itOYjYNeP4z/364F2gPyjTvB52PLXcuzyV4NzFeBuiOulKJOd5fT6vopq
nOfKuQ18C675HARcWyxlSXNxneR92WbYuNSnuPhz2RbYlJAARySYtTlQZ5iFQiygKz4v1qILwSf1
w8eimER3ovTP/xJaxBWJxcZxUgZa1B6+tGvkxSt9phxKWtpscc0Urx3lkHUZYDVYtoY9vbc8Rqsk
553DFo5rPuj5HG1fvPqZ/+7bg35ZDnWN8RTYRfm4bNNCm25YTGo2mnYCZ9P+wsDP3Ga+GC6DPRlb
zYt0YtiRm1BfNgEOxtPWD0zrMsSAzbPAEGCQpp6tjBp9bei2gyy8C6Xqduvbo0avFmlPpsbwWnBb
27JLfPVjXW2HNE+v1A1KagF5foXEXGy1NC+vRQbZz4/H6urDUdgOdt5cB1xL26z32uvgYf/wY7+/
hvRot5nrw4CCf8mzafqV1gSZaQwVroVLOLWvcT/3Y5gNQ2MDsut1dwNLEZRV2DkbrXH8a2HOkKy4
CB8ogwoEgVr0gAgDUWVgItEyAnqpsZ09hK5jUH7tyweuBMRl2C5RwOY4IQ/S6odBMaPk2bqHMDXp
GRiif8gC6Ju+nU8PQwh0EdqZ8VCQCM35WotnQ4o2FJlApg8aeiA4mihfyOVa3XgPBS+LZ3O1Bz9G
moOHPnwcfBqxmWxiZL9TxrMN6WNY9Snna4rHUIQjDAQBYaWvmqtjhN2hdtNvy5JJifi6/NU5Kjz0
0fTzt/UTPzvK0kRG/7ah17IcnRAKgM+TLLs0DAt2Ehrp7xtoORFTbInxY4P993MXukv9yoiJF/57
3XIqiqvmtmwQPvHGDMQ18zsYu7jaJraZrZbFzwdfy4Ot3WnQw+f9Ph+swDc2lOSMXzYsz1RkE9SS
Esn3587LBi/Vww1jAwbuf59q2UBSF8jfSbS/bzCShFyfEDvWcsTnG/ET6mNCEJr62wYlXbrH2Jh+
35C5rrEKR1LVfjsit3GI2CZt8uX0nx+g5cuMyayptp/Puxzr1NBquR0av2/ocvIpA6sNQZT+9RVY
jkjoqOMPJ6EA1B/igSw6WjSHb1xU1kJzxi+ZMfl7lFIhLN3a+CaRxWg6prh6irQLFG65jmwX03/V
6/fEspF+jM3Rx1HyVnkaCH1H/pAKa1TGKJIfuL2uwJusM5nIvd4U0y5w6v4ls70f0vHtHzqIbc+m
eWVYNWHcFWKeSundnsQ4Ra2ye7RwIn6v3MHkbYbVQx8zePepRmVzWQrB9X02V6uWh2ouXrVUsZYl
ORe2iHdI1uZc+0riqdl1Ku2RQgfpdViKZMZUgPJzAD7O65aHZeemRn2p5rJaMlfh6hQJ5lxwK4I5
MhGZTTKX5JZty4NDvU5HiHNNfJV8PIze1F/Sau8YhtpMc8GvmUt/BjVAba4PmnNlU58LhIpK4eeq
di57BuFBW8qK857hXGpU1BwJcBEfBy87WVQmq7lEuRy8rCIYgsjWuZS5nH5Z18+FTmsueX6uU3NB
1JhLo8uxyzM0c+FUzSXUz/OZc4EVGw9+zvmVfJxvLsRqc0n283xyKdhSuU26iCgvaELaWVLbrajx
Qqcgd9ule7BUgutWyK0at5Hy083M57w5vRh3pe2TDqVtx65OZ7GbsbVrD98CuUGvotGqDew8AOio
Z1/71MzXtS6mdVfIb/UY5K8zlX6ljNE6tvMi9080/hVet2GYstfarb5U3IW5ms6ayfneCJV9jzOV
AMJ5KRue9bicDeUNbszMvw+ogENYM8nM6+o9abPonlr9NSXS/NW2axsuNJ2P3m/HV1o4/T4NNTj6
wfRFr6L+muVI8y0NSAJaoOkVM9VITmRIIDDZKK8UgDAv9yq6D53ZhovgX+uLnaZ51pOI2uyWdu+i
Ss1XZdBBCQb5PAF4OWFlSVZh65snmt5YT7zaegWGo+2ipiK/wNBudOf0axnEzSbuar7r8RBt9FDK
HfAXFNtumRyDLOhf5YRe20DWgYOIRROxlDJ1Ku/l8N4ztr308X3s8h/TScN+osyH7Yn3nWYT5Lam
+Dlmqnppwesm2egeGZwUq+V99kZp7PLJKDZ2Xk6vfs3rcoAS7CieFKcRIcBqeTBxL550x9NfgWt8
DZTFFSCojFergethmNVLA/dhnVddj77BRX6pma8W2GGsO8Mfy/t2h04dvRg947JR4baTTcjYNC3C
rdHp9qtK8clD+G4Py6Lri+xOTyzz7JRh8OhgWVUq2ulJ6T/1UuteBM9NUJnzWk02wxmUAn5vyte+
z9ydV5ZbmWD/JTXAfeV/rgKpOYxbDFXOa9jwG6I3Aeiz1e4jW8nnrqKUnIlHWwkoQ4M6Ozry6DIt
w3PeR/qJ9hBIU1+evDyyDnp2bfKpujRekB0tvX8mb+HOFLF9DtDpX8VjTF3h7NIeJUNvi7/VfpZz
sGmXWMeSO09kt9VukhGRPVgeQYEfuH4L6oSDPC1/LQ+FPQisVWhVdU3scKWKVexQpm3tI4WxYVeF
+g+fTvcazzoR4qPyT2MfBCd3VnFnVcjTPEOtFffol3S8JslOuvA/whilfU9vdaXT1lmhb2gvOB4d
9K/f0K/gY6YGXUWi2OI76J5iXV6xanxtVR69wGchmDRMnvFuIAEKQ/wVWvhgl9PE8BKsoUfttpqm
F5tCG+rIfFvJPD90tLpWFF3Qj+nwkSxqrDDwx8cqwZPSKe8uR3iwCzXzW9BDiVWOPm5IBn7rg9La
FSPRZM7UXEKvB4UuszcuhAdVPmG4GnPJsJzyTe6ZcKtcmyiqQq3UVB1aX611N7jQJZy2ce3+WfoF
F6Rm2KlKEdxOOIqdSnPj+8V2vCWhbe/EQBhDmanvE76wPGnOnpM/k4b13uSN2Fa++ycYOYw5FIk8
kkh9Awu47X1DR/hTjOfGsR9hLakNLdH3nrC0IcHYpOXSXivhvlcqOZqjl20DNewKS+knmvEno0Zx
aRKh5VtUhrHRwsA3N20WrET1FIL2uSvrirTW+tXKaNQbDHWNAJKrgEdqo4NY9TLmC6C8axrXePUr
SRWIrnVa4QN3sXiqCDVOixdywPSyM3Vayu1sCBd8DQuKggfPtA5mNWorEaNqxNpRk6JH257WO4z0
fld4EsM6ycrntJt+xriSVP5cKrDzhcNdMiT2JenMh9LMrhEyRJA/FAPTwTqV1XQsEzT4PpNn9EPV
Wihj28TRT3Qd+Srp1U1NwzrywE/pDjZMFaMu4mNa9/nkgPUtd5aGH29GMbh30djXeMyry1QoLPMb
Qva2SR3v+x75ZZEcPFLWcC+aT1xp9+mIPiNo5YDwlCAXonfu+hZ5CfFXxH+rDXZcD2ludLn4iq9T
KgzGlQAvrdrYwV7hKq5/AXQ34TRznoi9ehZavMps9dB5yZchjM0NXuWL3YI68uNglYrSPEGgwB0g
jklKJkVnFuQOUkJ03QAgohi2ozHV25i3tzb5gsoIVjX63GhXXooqR4IJnhE3sY1qIc2pfAeh3ODl
KXU7uCOkST88By5mpfHFUTbBABlJH6mDqjerbAwW6N00iz5NEH8zvDxBT5Je7a4leJ3XuMoHIJoB
ZKdVn8y8d2IlNlzJHQhD1TbLdLzwwfg0efl6pF0BRxDBjij/CDu9RvNLUEcD/epUEFEGjyk/QsuI
dtpoP5p+tUuIOD5M3WStxmmi49APxJxWwb2UjH0ig+HCoIxvyrRJMnNkv7X6cnYJ8yO3BWSMsDDw
sWlcamH6R1s6tQw4CYkK3MGCZoa1eOwv0zgVB5V0tyDX2i0TDY+LVbyTsDe/CUOLNwHvwSoZQzoj
IakrM2dyNhaMCKR3Y2bDV5Er62PureDzxI+CWWBtWMdEzyNEpW9aM0yUeUp1qKviThR1dezdkTKR
6LgcWeapcGYnY3kePflshi4kcan+tEwzvdhB4d41Oknq7SggsFEV8JtEEAbl/Uhhl+yc0EjXSQ3Z
xcKJ6Qqko51d33vk5SauCSTB6lZO3Rl3+0bk4Z8kLlOwR2NB5NcNDG991+P2p5K856KMRbW6B5pv
b6oi4n/ezbvTlFvn1h7HvanAIDjibUqPoX7V7d54z4DtrSbNZ0ys22fOpeekQIYhwwrVUKAw+ai0
jv8T2+cLiF865W5aD2crGK8j1vus0F79ibYv8PWzAd9oq3VWtUbs3xDnVmHyofi/ljb2rtyUB697
atKpuC+sn4TRzazZxFl7Pd9GESj32PXNPWii/KxlNB5TNz8mkQM52TVvXeo9CB2cICFzuHZC59TF
mrUq9VyeBWkqd30z6HvqKXvZNzbhtsm4RhQV3QfizyjR+69t0lQ7y6vQOZGoXGY/tEzoe9I7KwoL
FbgdmYNUCOCI85tXuy7r6GT10xP8D2h7jSTjsS9gNhXboobbICzsnT4+rv3gR87GS4JvSnPKQz4w
uIGyuyIgJOR/vLgqYmp2okySXZerF1Av1cGv8QhOo3EoDCg36ewR9APrG8pq/eqqyTt69XCVbqBf
HcpfQKIG7XuMXe/JcWmuh0NTn2n+u6dBw5dNvJ35atjmDeRWfsaIrYGhMsWO3+sfquWnTA/wQVEk
O/v4Tyyd0Oa71Aw0gg38YhWWIG6NUJu1onIkmbNEimqHD0431LuSzIu7gC43v2kz3LZ8arGO0ImE
sl1f2drVbSMedBSs87ib/9lpbbUVMhQ3DTZlRlRm5PqMAcgo2EZx/xTk46UJGqzs+R9lggprSLJo
k5Zdum10hvwGUDwCNO+LEfN/a/uIAj3jK/jyU13nzlpVg1xrkstypMN/KrR+DZoJy+uEZjAxma0S
FIJiV3/vPcTTnkbfBQ3zXKaj9vNO4QFsi7YyZOlDy2/3BviegMmWV+nJOijEze2Ml/YhzZ0CuMjc
t7RxR1QCbSWpYyDt7gI429RxOZfl/Izb/K7kQ7mb/OndzrxtV8ubZTSv3Sj9g9CIgJgsMOlhU865
jlwc5r8Ywfz7L9+a2YB5na4/NlCYgfE177M8QBsuTl7lIyn4e8Mvf5ozhKtSZrv9OMQN1Mdxy+Ly
fAPJXhgw5dfP5/xPryMuvPuqnmoKsP94fZ/7CtR6G6ziGITmpymlNafvLq/076c1dQqdARlI/1zN
bE1u/r8f87/qx8y08P+5H3Nq+/eo+Qf4fD7gb/C5bRkOaPG/+OZ/9WNs+S8hiGnh7mDDRjdskOh/
9WP0fxEm4dme4ZieY0nrF/C5+y9h2lJ3pWHqUhe283/pxwgp/tmOsaQneCLdFaZuI62YX8Sv3POs
zFWgGhOZiGr1PS1rOhBjvUUzxW1x8PtjX9DiWNXS6I8h9lbmBym/9ynKzFMN+01njAXJTnWAxkc4
37rTHT8XVTvxi7diCMNZz6UllDYc23nvj2U/k7s0pPqpMRg65pPCs4FypT1ank08wNekw+Q2Jhu8
8OASRs94ygfnoOXIfV1wixvPtF88FfaAX6ACFkmwAWfIsNX18CVGGTBk7lGbCdr6alQxQYQVnAGj
Tf8QuZEcs6B1V92Ljp1ukyhL7YKQgrPmvoyWlq+tqPgpydbbwtFjeBzU4xygmz2KrDnrFDGQFKaQ
snhh5Hm8DvgO34CTTKLSj12Oul2WFdGdNaSZJGeMx0AWp3dl5rtaB0Ee6M3DUCYMm3VBsYyLoknI
bIip9RDMQF0xmowFdJ98E0J+hkR70QwbEXRxNhBMvGZT3l0SZa+hja5JnMSb0eCA7DRgpIwtnIcm
4FJKdWOXFaj1c4akhFCm+NyZtwdJhTW19e37RuEDEkF3lHkPVQg3rV673QrTv3sXzvGtRXiIyQp5
Mhtkyygy5qsak4a2Hy9mGjtrJ8G+6wRW8jjdk5ILYlArIiDW6rlodh5xovfOdE7H1ALGpvXQEsfp
SAUcImLUndFsKw/KH1KijQesmBHk05j9aAP8FK6hgPgqgdciCWJmq1RI3alCxd285bqb7FOmpque
VFosRN5KVRSTG6qka3pgW7y356rRyLHQCbIqtgQoAL2S7a6uMfOaA2PswE9vIeYYBRyU+ySkIAzY
c4bWBFiEqYgTJ2tXSmITHfMr0Rzu1mcA2nYkg7qM/dZJOLqwBeu3oCh2dY/CppiaCfuKLfmCZa9J
CcCmFyXF5OWdMDpi4uBqG0b57Ub3j/g7WuaUoIobxdFQpgl6CdK9HVOstjtaCAN1P2XpW4MB4x1z
yqsWIIXLKpJ8hPgyUnQiExfucaGqkxUJcz0RTUleH0nmhLh7q66ouT0PPoNBXM2MMGW4BWVzn1c2
VY6CCURXiGFjw/Q6wo45G/yodwRBP+SIobd+kRMWPBoD6NFOoyBC3wJabEJtgBIc9O37aHJeOuQT
D6Kh3Bwmhcu8UF1zkmkf/YoRUpw23Q5BxnA3xeiKXYIid5UT/NHJ9kgwjXG04VqspVHiWrQJviLT
eHkoAR7ZTj1dXGPCw1NijBOZ3He6Zzz38N9ob8c74eTmKXXyV2rRHuplsuTJP78O5jqEARPLH8xY
m7WMA+uA+qzja0QlV/NAvocF6ASX0Mj9XVjThJv0hO8k9vS+TfUNY9xol6Q/ohn2HkubwXw/gmls
qhffoXrGL68lXDtLVsv3oImDYBtQovESZBdNBw7ZaKlnC/O960p3bRh9upscBm9Ei94NmcLK5QI8
sZd0WMnLMRUwWD3VH/D4uufSdZ5KEyurk4GFDv2tSVHAVlyoyKMlL6ZmKsq4SqIddnPqgkQOayLZ
2P2GbyR6yEY90nCBCRjDeWpHFwG/7gB1nyxnixIqvGvbelV3trvDGUFAWFoRT16QmBwJ74+RIAFK
dQNuhHhjWmQMBBFpA4xH/rTm/AEaAMNjNWcScFOD3DavY0r7s8hILuBr4u0CGrKrNIZZ2s8JB6XM
30BA1UddI8wL4D4ZuDhf+ImRg9Dmiab2spVHM8dQ4Cx5CVXTHPs5TeGXh3l2EfnVk0PzfJsl8M49
gzZUUxrlA29lq8CPZTrIn9QnxGGaTIGzPOr5Dg3GppIWXE8dPJLhCXLZqRAmcYgj22wx3wFeOiJ8
X/WgRLel7Yo3m2TkCOLC2qRmva/71D6KuqeP7v5QdpM+thhR6F+4aoUtEEkmruuToeLnet6oHE+t
Kb/dKtiSKKdb8a1KDp3pmu8UlaoNvxSCibTuRiRdcgZdbK+xz9jMw03tkQyw4ClxFSZD3xO70nRP
XZqLL3Fbn6epjX+2lvkunDJGBjjMOToGFu2ZEorKVn+cwgrst956B5IZdmVjpZdM0+cIqwnNH0yZ
DV92vjqN3I9Aa49Fca3bPrzwLuRdSLEI/1Dzldr7JaRalGXUJ5OigwpIS/Gq1WQHFLXe7Mgfk/el
2dyKqYCraRM/qlUwi0Zmlh1TbKkVitTewdlpgZkfeqeCitXw7MIyQE4LZ1cMleBe45gHJyBgJBdm
ftUD59Q0sMWkViUvHFhuLCUeK35SHsXx+5jpVQO2jrRHmWD6zBwJM35eHGEj3qUBRLYRR9M9XynM
bcufy4PhAfbRB2/n63azYkRVrqco6s0t46/63u8Zyuc2yZFZ2DT3MZFk94HV/VFYPiiteVWWBu19
UlpynzjiFEyW3TDHndr7jtcHFpDRCeFz97buA1JC9LgtCZbGjkPow52+PNo5kvTEHh69FFiz0WAL
9zsrutfxLJMC+61K/YtHjLyZF8mbVjoSs2zUnELVEq/RFPEBQpmxinEUnOMOUr7pYPuPNfnq51zG
wmj0106Wtbukm1G7mtmdaUQ8lPzPZ1W5yH2TS0KcXlmZ9s7V73U+wPtG1Cg7onRcNXP+uV4DjWvi
qQVvOugYIfthM5XFg+7b3FBzwzhl4FFG2ZA13DuPgzeTfX2Nn/cDUABjE6bCQXYQAP/LB+2B0YoG
KcSQH3qwD5nTw4dI6NeYHlv/b4NVyWgVdBbDVUdC1/nnYFVP+DFPKS+zrCX2fUkmkpY9NgRwcd8q
7it+QHOaMUbdUa0dM+lApjvgM1Nt3Gap/85F4UehtcO9GTT7LA2xyDWAbztnOPKs/R5mztcwrL9p
Yw7Ab8wSrDTwy9ImO8YY0aD2kxLeELDW1AroTdhuvF4D/4u6PNA9Ii0qAn8rUk3ovQMsJuChIRrR
Y3b5y/ziP3wQhvjvw3bp6gi1bMsj3dWaJwi/DtuROwlSVwh0JgmnuYcZDxmlwFI40DG2S5+7KQAq
bOYacE7Xz/e9pKRsm5jAfcXvOUu1C2oVtR4I9bs2AdwuBhl7LdO1t5CkHtMZaVJXsb8jBbsHezje
TXbb7uLI+kYYjL3Hkkpp2SjelxGMsBgR5VaVbLUB3IoTy/wQ2rlH1mP8JwMx59L57quutykkEP1P
IS0c+S7gmYLM48Sydl1HUmZgpVdTJcVb1Nd7Qk9e2rol8CFq84tBYriDY39tRzkReeHYXUe93cnO
iE6lS8EMeAsRb40dPdTeOwnOGz9s5HebRrZLdWhG5vBVT0ATFQC4s6IVW6Mv3E3JZzQHP+Ocz3dg
y4k414lRwUMXWQn4OGDNe2uc0SQQbJCoIHswxaWugy01WrxUFFr0kajTyKl2LqrTrZdQqctDfy9j
Wd0RZfsdTHt9J7sMAlEGI9IApDwoi26qg3SrsGcPiSZXodeuzEaPj1FL64MZyTE2b3kly4PEuwj3
Vz2DvxA7NHH+hiju5q6vvHoLTqXncqIeKCWM6ypJvvjzZ0stE0kCrYR1Q8tgBRqBBrtpVs+5M3xR
Wvm9BMJWZfl/sXdmy5Ej2bX9Ff0A6gIOwAGYyfQQQMwDyeDMFxiZTGKeZ3y9FjJLfbPSpFL3u6y7
yopzDID78XP2XtvZ0hN5qU3WpMAAeSVN4yFV4kfD5zEPqfKhGJfYGRFdWOE1XIQLgUVTNA5iHZSU
fcnNJAQnTbnjR68WFN+HHNYlLgMQHukrAjpkBNDeZq1makjVm1jqfTJ9z0jtXBl+nTxNcXb++1tj
0Tf+qi/kQGtbmm0gf9QMRI0/Dry/BnnJMtF7mEXe1Gqkofu8VKoV3mr4RCYjfBAZsSJZYM94/7kc
qBJ6WtmRPXNawJ54hOz+ROTJam4s44q7398gLLqWQAkZnjjIUvbm0olOMGd36V7AtWEDL1ahHjxA
3zkqy45izTRWU9FMh2V2Lors1RnN97SlCnR6G97UABNdjCspcMdMQqcYJF0SO+lqKCmINRM1JDGt
VEnqp8YSsIoFqKpUAvbFB0hvuWabATvd2fqGzExj7UOUjwOo9f/X7/ln+j30VP6m3eO+T9l7/m/7
Jn3PP5tf2z7Lz/3s+iiW84clNPrrmnQcoaGe/a+2j2Jrfxga3SBVNw3+5ahcwX/2fTR+ip6Q5Qgp
McAbQvwj8I4vCcl6b/NrdU03rH+p7/O7DNc0TaEvsXk6IBmBLPj3DWQY+nhWRy4gp4uhYgz+iDSE
hDtWxsSXp6qdP3WjrHdUrSiVbGTlCTbHoC+2wDBXGJ7fO3Virjb6LJ4074N2Os6F+uSQaQfB4x6V
73tatcAgEohQnDQyZ1lQk7oCMwougL3orgMG3OrjjlUMBswA2qUmH8W6VH35CT2kBUu7fFpMzUEZ
wPymDjhB5cZQcw2yaXVO0ymEWNdgUkFMs+rAPhMYQhU8zU8VJLkpnXDuj9e5gKNl2U2ykkPv02AK
Fvivw5l7eqIbPrEot1cBKsIqMMaX8XzM82Zjar3X5584FK42UpFVW5KDTR10cjDoDC0mkR5ytTu3
FsHKHd2R/imSITkA8qICuXOs+0DPJq+pYdUwhtoMSnpQmp72wXjtlqlnPs1Hv/FXJJC/6zp/uYub
jZAmocMN07bOy/iGAY7T5D9O8VvDvR/mM0UofXiruwq9BJD/RKH+bBfToxj8lazmJ9V5nZi5I2x9
UpoJr3n0rlTGrtf6a8HrYs7qk8bqCGXO9uyq2VQ9meYiec+QmRKutJMGLQm4ue81h0VL5LvlhWkn
AxOuvouL4Vrx+hCyBYaTUB0xLF408US87NMAj2nM32O7JvONF4zZh0dkydGGlCnEeOzI+q3s/fKh
bMjTGOWF1AKvmM1L1fD9RlLoK3P4jEh4RWv2DjZlF/AMlx+YuSzG/r3JnUtnSKKP5qelWxSq3bXO
uV3n4SqbZm1gTm8Geoa6BSo8CV2lcN6SKH3vuzhzs1R9g6u075pJxRBVbpOu8FnW4y9inTi0mJwd
wzWlwmq5tmvaoF03oxOyL0qc0sWbX23gYqjkT8jkX0PkAKaavk/BSA9iflrexsnIMTtR4KS2R2ar
TpZc+jCFjCjHn09DmY6WRkTAeF7enEljfw3VI2zjw6TW7vLnxlJezC7+Eoy74NJb+7E3yaV2DkpZ
npAAIm2z43csZ27alUfy3r+Iy6KyTd9VJq2g5baj3m7MMebj/mopEhtT/5TW02roacCN83l5c5c3
SaHPuDJGrgv9g6Eo3R15yePbjhkzJyiI1IxsxjDHvSqBpzD7nRdFLPdhaHJfG+p41WqelpK+Q7Sr
yBKZe8rw+Enr93Edf9kRfOmCksFW70abiwr44OWXhfe/qYPtvx4IllXM1FgpheC4xp6vs17+WgaH
Q2oWaRSibePRwIR5D/BXh03pgnf+YjL/RHLqkxRIv5RiD6xxFxLXNWXpF5Lfq6xBxg/yUib2B5Q3
t8otXqvkK3N6jEMNN2QMtyENuTSdFGeaD0WnnwfYVM6NSvGqpotAxg+/lj8+S3NfO/XBt1OgNCrC
dvXJzlhB+uFq1dmXPiZQFDImj6xUyxoB/N+3mbNBPG2bHv8UWSLNjOquDfnLWtd+KsQs/Fh0zGXp
KhBC2bkN9q0FozoDiZ+e6lT5XiPsJKJB0u9e8Vq8I41hmYqir+W+BRmBYfiJ9IZktSxQS7CL7Lhn
tYw5NqiZhsj2LNJhcnDnm8buf3l/lmPIz3Pckqr68/2xbYf5tyqErv9ejEG6ZHCnVCodMvznEmiO
Y/eQ0tQ7W9Z7qHFoP1ioCu1AvMVjYet7e7LcQUMhYnPlLhvKoEwf6dKqWRZ/EEDkXhW8I2P9UkWc
6Bi4i/p5MEAgWdOSSwbddiSYfbkY4FEEUnlY3n/ZW9l64eMzGV6X7O0wxvWZ32MV7FMW/9GSS2Uq
9SZFkJoSmLG8R8XQP8X8IjHES5fwmYDpXZaYT8t6Wc7Ju3TC98rhNg+zryTmyP3jnjcCc5/O/Vlp
H+euv//xDb5ppu4wi4RkcPSllpO6pKcR8JIM25+/hdNLSyNGobQ2Yjo1gjtdLaMvDKBfPv/8eF8L
FdZYvhDK4BhW/fX/6r1/pt7TdExI//N87/T94x2E3K+V3o+f+NNwJf9gbqZpDuWcQH23FIF/Gq7M
PzQV05QtIBJQ5glqwP8a8Bl/APh17OV/ErLeMnb7M9lY1/9YpnqG6qimhV9L+9cMV9rvTROBKN6S
OnYFSk6+ai8Hpl8ORLWfW11kpRoYf+Qlg1WSEgx+7JtGh/l7a03sdJkTnU3SQGEXNNkJHQfG5PmK
rgEOlVJOl5G4btfvZqDx0srtI4lfd4UCw4SZiX+US/aErgTtRmQqmYyDxmCnqOuNRCmElIhWghiU
8MLgKlmD/JzX0C2KdVVEzmPaaZ8FHtkV2KxkU6vKDYC1BP52uaiwW20Vp8I4FCH0KPAztevMtb7X
G3IW4qJ+IOEB2gv+YLfJcAg5EGoPbeqHrjRIoJU0deHbBq1nqtprqsW7KjcsHDpo5VazlX8VSM5b
RMtIfZxvSlKZbtCw+Uu0sy54k1Pe+YDZR5HrmatFakAraEJnVWnlR56XL8rot1QfAUG7Jmoeyd68
71rTAnlq3Md2ZT+Bq4kQiaKCnebM8soCbueKpQD4fVGdCMeF4z1VT2qeglWMGDBKdPVa1RHymr8Z
hFXkEApdE60pqV/TdIOwQ90lZbuFGwJcTR16SIfdjExUe4mVhI53xYY8TU9TOD5GZlm4cmaspJmS
TgD1GkSq+WpE5ehVA1V8jrSavM4T5JN1W6gPZRhy8DWHnZ0zMqBoB1+cQTEsJc8aIcfjbJDu5udQ
WCFvgDSKFp4PzWo3USG+JYP/1jjTMSqNT9km6dqs7SsWcpuIT6c9TS296WlCtNkP0WNemK926qc7
wKgDto3O94ZMA/s22t9NSkziSdqBhoTCdWsWaDFofgRKTWBweu7Asa0noAorEm12VNmHKg/emApe
udhqhiY9YR0ZZFJDeQT+YK6Hir4gQ7BVrifgKhzxzUgSREVV8d6VVbmiBRSuRppRUMegQEXs9PjC
slVN5I0LbOytLwNnrc3EQtI52Vt1mG9NXyUxYSbhYUga/VrDMqOlUqduD3QJdb/+2ebGVyfoB0BW
GY/DQDtZH6PuBl8yEWxlT8sVJvRdQ8sbkQumlhI9pmGobHXWDanc3uAwA83GznAtnWQ1x1qSsJG3
xuJ2cCxzTQtWblh4uPucAAImNju0cM9jFpD3pXCND+iwMGOM6ygbXnRBmGGa8sdCTSFTakRdEwX5
oWkgf2nJoKOXlQ8NPpIqkC+gzDjUmUTKYYwCQTfGKMXlhWseFGJE8iBysxVivmGVtYNFX8NpjsCJ
lwkUNydC4WKNOlxbp2gZqVTtwIObFxxIBQQGOOKVSaWzH4WjM6UmAzHWOMrBBTMYzDJ51Seoe21S
KuvGstqtCOR0HKMxIKmBFGxT9cphgEmodoy90NKTUDA+Y41J11hfN6mmgm31lbOqRfcCm5GLLpP7
mJM16ZHaG/wMxYMM+Z2JWbOyqhrE7EwnRa+ao6Uy4awhAO5ytXkQDmEEsd5E60ArkHIqgJ4R8vtn
m8ylPTLTmxhohJsTdoRe08jXAM8pRAboF4IYd54y+Asu5H5nK2RCVU21nXV6wm4HTPV9Dm3680R/
6vYM3x0dE/7tC5phFtkFh6DbulsZyQtGwa8QfMlKU/uXMCu+BpINjDz8wFV10wEPc51ifiUmY5dl
sTdb/jpWcM/Ww4ZE+0MwADOeq0sDV32F5TFzu7pIXQmdYaUUmFYG87U2anCu4buTQ43WMyaFqW+s
RrK8OQF2j6aFLo8EPxTOSIwR/JO8osoH0H+fVaG9JULZFTYoGwst41rNZx9SWpVuJlCAO9p0Hz05
qVvHFkS2j8o6bkw8rHIo9zOZ33uDN4B6BujTkKPabGbttpec5AdbXOOJwqyf/f4EPPramGbJdQM2
I0tpyRGO6Y/QBDM7qVzG+a0rmdFlEIltOvtEjokDE7z7We3fNIKpYa0xR4Z2TtAUMQWzOkM3GJjS
Yad5HUqd1N2pv9QITOMJjDTM8avOvd6XyX0wZi951DwkWTZ7Q5Qg2EZJ6nh11Z3w/BBvVBDxjfiP
ct+YC9jqzX0r89adkGtd5pSKn6w9IjMdgj9Gca/7KtwBQBCQVP1TJ5NrkMIKKEE9WqMOJA7NtNtU
+YMdd8bRBym+rbT23qr4sTI27E2sNK9lYb8q0Ryt6N4Grh4bQByg9woyZPkF87gxxPQekvyAvsC4
aGl/jxoZOXEFWigQjkvGANq6EUy7ECSAd5X6pPRphpGmQIDQWB+iMXdVZeVrOeOVs1VOcFaGjdlW
yXarAW7Y46IlqRSMHkYASYsU+HzGD5TBgkH5684TxqOs+GSLZF0qOd3EhhsZguRMwCYgKm4bjal+
h2xYbZ9stb+Ws/pdpzfidqkgozbIoYQhOVHoFzWpjsFW1HdToE27kHmTgc/TC4LhrhvHLePOXTV0
H8WovwFLI4VC3LecHMD2Y3UYoSjqFukAcltLk+JaHyz1OQ+icJ/3pXMboWxhTsIoKEVw2lXKpsIM
ingf2uCwbrpmG8XxLq4JQrR6nN4+OLImqC9paQCCIqhkXczjgwyiO1r3j00td5ns93rnn+gQ3SKT
3llGQ5M8yEpeteRqJupdWnc3gW6VFzOIP52BYCFQdFh7Il7+Qobojxuy94xRrfAgzE+dJKEtsmb2
AjM52yOHjdroHmWpnzDtb4CgeUFunjp7XptJvWNp2DVdch71BL+Bnn9E03ggx8ntDfLp6/ayUJJJ
WfRQrXlEiiG1aA95CLMGJJHRmler0RkAKZ5KAKaeZufUSr0uiuhJ2RkaWriP8GaKXQF+y6t0n2k1
2xkuCbMBEduB1CdZglBd1zfbI5GCN4K9MzOTHVPeFx+pmMuqSnxpv1x/obwPe5uzaHQ3yOxJL1s3
416Km3lbQ3KHKbdd0u3rHJZtNvCPQ6Bq6+rKtA7QtAM7nrbZSDTaJO87rXeBYG1Qe2z9RSlNTIck
2KbV0l1I6l7ZL8MwYxMlDKaFhnRTKQnxJJKgnQU3pE8WmGEeOvzf3gKtRYJMpWUO26jot+Og3qMI
YIKj+6RjI16wnVsOc3LlMOEmvBB7TDV/zRmum0weC4iBQYfGW8HvZGhM3Hi9Ue8W+sSTKR/MMLHd
OrVfU6OlPRKa5gpqY+9CR9giAWLOAkcxohYqEXkhzv9mGUPn5lNcwYGm6yjH73Pa3CZttc9z1uqy
6TK3NpEet/HZR/7ZygoSZb8vWYFyUd3Y43xk3eFw3c9wCUgctLBDU/AUeG40eO8ZYgj7acrqQzia
V8YYHsahc1r5H0bhwLCb5NdUzSaE2OFBTxPkvRj5ST1nCefF7tl0FKQvRfDIErtWR7FtZ+1Au/YM
zSzdAPh5tsz0FusZ8U1ZBym++jY0QKkyTblpdUuuVJ0wJ8zeQoJYpLDJo4JaLqREjGzrZvDRdRGs
UVA2xPIO6qCXoTSvcMMWPBajehygvo6TdufnzbNfR9tYJw2rWbj7SdTPXpWF64EMJaz6LxImaLdE
17Miytx8IhJ2myfWya6ia6A+4/zc6EhVfFMjdYuj2kqX4T3XK2ttsmlG4NBz4y1rhtp/TvCm/Czf
l5HxBeJoN2n+nVWwHYxXRI1bv2q8bPiSGZkZJAqFAwEg8GFtu0BvV3n4cFftdO3Z7LoIqZH6tsDh
s2xi0ndXFA5vjPldsjYPY+X1cUXSx33hBEfHx4eQrRILPinAby3M11y/bsacKvY/ZGjjqDP2WfMw
YekpSbuTwAf6jnDuPj1FUnsQE/C0LmEwPK7Yx7CLBUeg7GvdBLzRWeu8JXSA6hDQiBfimjF4dIXh
MDPVIQNpe0tvv+EifUaw7zlMSRuOdQqFdTCjFsFsWg8llTCg4Kh0m4QlLexXjYTdTbFn1+aDTyfe
QO6dWQjyyhKS52dYKQxh+zNO6XWP4ZHYsNkLiZIrQuQjQbFlhV3V5SUbkv3ckVoSwJclR9rrBqLi
IUMzBrtz+q9C1h8VS2Y86zoCgOg2VIYKiD7J76aSvvCOwMCqAerrm6x/dhjpyb5fqzBAiafH7BN4
NZeJKoJ7YYebJFV2pHzeDd3LKB4HqB3JkK16npJmi7cCOyqdyH3WkjdrF4RUTblXZMHe1sOPuhG0
utVX0xp2SWJuZyNioSpeokLH3pVs1FLdYfjeObGOBLElsKD3UIkdTCPkwqjIXZZ8pppj2w1IknCj
VOqbTlcgprOR9NOWN051wz6/VylCIiW5Q2k2kawKmXvikEQup3qtedrdELuNkW+IOd92ecXWFnhR
WhwKaLHwte9yTEG5o95y7LvEPVa1KduqbXQYOF9NcrwFy2QiMqNPiG1yGkklyX1rhBDvcGEkvBNl
69Xj+EKtvzNn5EXs6OZ28KHwsaFOSXfMtYCUAEX7aCPI4gYROrbwDJX4FvLqVkGGZ7AvfcejTz/s
zCiN9rmahDcELKirVoMKXdOqdBV805aiqkjr7I9MD3jpiGhZF71yg4zgpi+hyLB2NsDycbazzdBS
RwUXDVe8MpimlDnaFoH9ZmgO4oOao71aEnzUKTuhUmjAp2qpP7A1O/3ZCAwoHDqwaJnJtdFM6y48
9g2BoYDjQyfBS0pOtEU2WWhv82qGWYomVodvor2B7VoFcbWXhn7MQ8uTotsZAY1yYaLLrFg4omgi
FlSpxGruI8w7bEWrosDMiCCttkx3qNSzFdf0UIb4oYagEEK5JfJjOhhdde7s3l7FcKljc9ho8yPd
hE86QWxW31Kg/UYdfZUg3camOpC7dgSFukFxvkdBkO8lOVc9GjfM3CuQh9u4yrZlmO4cxfhwysDe
mln1jjL8btaDQxxGl14R5xEDYRU139Uc0P68EDEX15kaw5GOIps8BzPZDn2vo5yJ10pduWqQfyfc
nvdY+FQdGXlMOLdvO1CWZHIRFtLECKYNqW+tnL7MNJkYhdqFbb6tOAGItNg1WsOhPn+IVes1SoHu
jDOEsVJPHa9wiuZYtkHzPs7sexPzGZfg2/bYGtmSZtWFoL70doc2hUiAyNwmUYi52xa4pgcfqYez
CGyHNj8Xc4RdKGj9Z5GUPQYSedHIMr+RPurbLioJsypUooUtOihKjIGzoqezKcBgrDQNMiVI7jRe
xWZvrSg3xk3XgvqqmhH5gQSCozChWgUaLlW7KUrX1GIGqQL2ip0rBCZ0ZrWeKmQpsS2Un2qI//cX
yVTzgxT1rSjJpQnC9rcP/+OhyPj/vy8/84/v+etP/Mf2e3F5z743v3/TX36G3/vn3/Xe2/e/fMBG
wCDlDrnVdP3edGn7K7vqn/3iv33/p3q10vi7Xu0Ns76/NGqXb//ZqDWdP2wdjpWjYYxSOW0yrPjZ
qDXFH6qqIhxRbWRey1j8H41aIf9YxGY0a6X5Y1b/y0Sexq+lO0CsEJpY4LH+pUatoS6zqv8/K7F0
ixrCsHhoggdjG+ZvsyyMQM4oIml6YmZ1V8K02bS+vQ44wx262iLPBRCRV2oMc5tqpGPXRI/Y0hBz
RVq+6piy3KiK8VnTenrv8oG2VLrLCJm9zjWpj9QYlzYW2VGJUtUTPfNMYgTvBo4hd3GDr/w1V6T6
URg470tZ7Y1Yi/ZMba4IT+s7n9kfAz7H2Aj0oC7y1D3ZI3i4KypKVXTPhPVsoqLpzqQZrM2SeLRZ
Q3aKmeCkJeJ7gE7pjAnN4/Wf1+QrgD3O7egdCJKbtUAjkSxfCoMORVoTqZZxQj53BMBRD5YBgSgs
Kj3qbEzzEd0WYkpEkj5YHIBWVZuAyxzt3KsdgpzLWb/xGfreVMoACUjsmiD+Ni4NVHo05zHIkscp
ZLQOs/RW7+KPRoSf4D1onPrfDMLePbOtSC+TUYmmdYTUWd62KtqsoMUja0d0JBrOEHR9cc8rvnmH
xirAJ4AI15dRTdOodfA2Ez9bVouTRTe8vuyeU5BLshqQ0RrMsIKc4POc1tPYBAPhNTMuitcJ1e2p
LU3PoaLeN+1nOWmExsmy80CNfHUlB+uxxjCqDhCINXKFWTw7r5szsRpffLCZboxSICKtW4aHPNb6
zWwnPAY7973cKjHhFj77VE656YP8BreSElGFzm2MPfR/EeeYol8rjnRnQGvHhjTKYxCLNyEyGFJc
BFv0uVtj0oLTZMtqpUgiJQ2UBibwCBdb/QNNa1e2gUZH5TDlYLb6yjnjGu1BTbI6YhpUhhLrfrJO
RnkXqIS7k7YcMmpNtINDAqMb9GgN1QJfR9J91nSbsMjiGycdxwk6HdUnxYHf6PZqHsMr4rh+K5xc
Wc1a+apyD99wD+3ayOlPjNaIJNaNO3qN1CGEcNQxjM2BHkLX9P7BwZRP6KkARq0ZNyALaLXEzZb3
IHVrfLR2RD1U1fot0lqCvnrnoyvK4KQThxsBiyLubOa8jth+U5MRdupVcjlCIwQX4I/1bkrDnRPM
LhcW7Rla1aFM8O0X57AoN3r9HBm6sSHudxvoquLm3dAjgZmJbBThtyKKUS+09mEq89hN6J57dB0v
eaI9GWkRHfrO2OvkbaIZU2Jm0v45JTcFehRahSilGVG8DigFyOwxxQZopO+aJtdbp6F3GVtfW822
qa5mgRcEYHy8yevxlrBlejiADwaGryRW6o+tdeJYTMg0UuVHG6NIYsOwdyoOd5AXakYleKXqJF6F
rTp5qk0n9w6fWHqwWShXCrSLLaJpUpptXOwjf22dqM7eIk/9OGcQ4VQeKnR35ZS3nHR8XWqXojm1
wOJ4nI+4KG5aSAD6QEOirR0NhW4pPE4lmy7Dd8CwniLjoas5R7U98ssuHb+P0OxSVq0zwIBjNNrO
aU5wF49paKztQX1YgLB841OGB432Dul1SlRfo4HP1n39RdjRl6iIdK2VZisbRUHSZ946OrTSuJu3
g+Pgru2cp1EYKnD5S+LrE8Zi3F9x2drusIQHWH5+ivMSVfZEUknXNtsRLhqTKn+NTEw/ODMRyMHg
xFurEyk97xmLl17Mu2A2PTlVyTZIHpcm3D61yd9KDVHsQ8u8CQu6k22X69ck8d0oqF/zDkda+dYT
RMaVRoCsP5HmnLcqnfyAtlmc0VzRE5Sj8dBhpFPLUzxo6yqa02OOVyQibWPb2e2llIPchHJG3zvY
2bkvh/ycJWMGBCoh2Mfc6FZEsF5VcoHglscXpl8MxBwQy3daoQUUavaboqaClZe/Vpu0YMwsuveD
oj9bTx38klNjCgD0jCpQikJejaXwipHKJx5xuTXtOk8jZL6cV3aimLMDjTX7mFTW90qhF4qx2DoS
Efguw5tfCoP/Rjwi/ipOgHWJ9M20NUFzGYelsKkUfh2MxoZMjVwJTG9oArQTFUpuEzr1YQxkdSNz
TIuNSkvNDmRHa8Vqj2PzRT74wNtFoDjJdjssbbGbssyvfn5Yi8ILSKS1iuiB02aZ1bEXW3EGJaEP
/xcxvL6I3X+pFwwhDSybwDyhQhnYnpen98tcNzDDbDYqK/TKkXsoigROeoOIdAtreyGcO7tov09m
uLes9IX6AVitvlweyYiWL/1wkvm1HG6stJIu8zaaTrl/zhDGIlpGmaaWNOBn4BWMqgrRE1Osh68Q
gY5s+24boGKLB8+I74wkbLd//74Yv2nblyemaRo1kKbrDgXW8vVfnhiVWqenJMZ4g6rtoFR86KSx
hk2ueENBPqqPvYjueOoWJreOjioRUKBYm0aUbTR9unYi07zUitYVY1HPREe/y9PxjMuVFrSutCsl
rCiFZujbDPp2BVBrG+1NWYTQ7tqhdlMfuY0o4Idg20VgqCenVDHluR6CZ5aDVMkyrl31K6o1a92N
qKXw8aMN4rzcxQiGTaE9JNMEhFLSd9Ot9d+/PhDif3vndQ19gCHQB7CcYhxeVFG/vEBOG9TKlAaj
x/g7up3IZHsa45MWoHIj5XYFCKm2yDliQMxwch37JlrheOlsyGL6BPRD5nNsfbPbGrdLU4jbTM1Q
ymj0l2yL5a7kZE6lzFpPv+nZasRnzHzjJgxqy7OnjpWtJ1vaTtA6dc6b2dnk4QikO1pbhA90rZ5s
CAPvbYyab6C4vlEiqTC4SyPKgxQVzpBYN5GfZV47TtCShi8njGk0K0XPzKIm34Ic280QVZwNQ7va
FPWU7FWNB9Zb88m2IsyLcQ9fUutuJqudTr5erlU50CmJQ3NjzKkD48Pw3V4NDlDPI7BaZn1hQoJJ
Kl+GY/AEGO2LbbWY6ZSmtU9pHpBj1w/13iwbe99lKOInumWHVCPKUFmskHlINoffsjYLOayBaC5p
9tGC66wHz1Zq82yMUbMqpia4laZNaAzefTe1hNhhUKTf3SnKs9P6n02cd9DsBflPcVCS9M3YZm/6
QjlYAYnqGT6vfPj+99eMEPL3i0ZgZJWWTSMaoZzjWL8fL4wMj/Q8Gq5tKrZb+igOwtwEAgRkkFww
O18ZVFW7nx/XxjdZd90qSSHJKX6FTBKcBvK5ENNXlynjLSD66TbvlnH6oJb1ibAS5BgkDY9tdMtW
IR/wfLJuRghA8XN5qjZFz43NKLYO39ivSUUg2mFbVGJ6w5oiGNMdypKzOdFazY1OOPVNuK/L6DmG
1bafa7QtC022vSDsos8aENkeNO0lFVntzRl017h39FudVtxGQUb3A5uzynNLPWExxnaSgCpBpHAl
t0Y7toFl3zZtjYHUmWjUAnBb/fgcbxORRrcq2+BhJFOU+x8Xo52UGzyp5b4v4iXqMGi8NHfISPOX
kKi47I7VXJ7kwNylUfyA/EOrd2d0GC4tIUIy1alTXXK0ZtrFAVGB4MVPpt7f1mrR7ZjQdWRRu4nl
65cg1BwP1ReLel4GN1VqeZox4100AUr0pExu6tDHMQualXqAxL8K8J/WWg1J8TFTpyk+CIh+2C7k
o2KKaCfHND5RqHmTWSSHHx85NaEztkOG0Y+3qXdAQ0G3MwIsw9iN/Sse1tkDfNSTwDgkbM/EqFsV
Rw9iBeYTOYQD9QXzwRZcXE1j5alg/1jJtvgG2Wk+jcE87jQoj54SohYWFEWpRoSGDKQ7oV7c+rwm
NNTNHQ0j0to4drh+pAsvncEVkWuPDMno8odCQb7jO51zR/binvDl5sYg3+0mM0Ts2eFCpczNIxUf
rhhFecjUJNgXdgWgLg1MVEGrgXht8p2Ue5b57KhNSUZjNQW/OyndPiJWzp2TpkfkqcuTxtBsNYjh
ifDzrFECpvZFv+tr4GVIkL2i1MabxC7ey7YfPpumUe5Hv2SFhHNy1oaZh105J8zEDruxltz1Q34M
FQViEZrINdLzbB91yltHGYl+WiTc9b7pjX6KYZL020PakB9exOQRdOa8rwSW4WEIj6IruRaZlyZ2
fe8MIVAYqdcPhEO/lQrTAg544X5y7GI1YSg5tmPFr4ogvf2gF7Nz1DvaThOnxDZ/cqIENKza+5gd
/TMGMvUguxARzRxn7a6u/NeaV+b883OOiS7dD2Hk5Y2l7oLeMQ6e2pfTEQPodAwLFa9iq25s41gn
pXUlOiAkhVN/1nPRnJ2pgt1WRNJNNKsgTbyW6k7mwJnycDxTN47nH/9ld4m6NdLkFfM4ws2M7dIY
RXqm3jQuY4cMfopUcvRUcmvCOr+DA4eFNjcuaZYQJ9bnjGj69iVtG+RsTMiLsiieEr3Eqa41Nz+/
024JZagC+FLJG75x9V0mELmA96uHOJoIB8mJW4+S+C1UFU/P1K2DmesuG7PmbjBb56w60zYI0mCf
losUqlOLS738qxo155QHM6JbgqBI3ry0mVPfaxlh97k6NsRPpmTdEUW6mlN8l5mDOXfVtS3+cEkl
PdPfTyQpt93kjMluIRJtaGGicwvi5BLH+HQNsHD7jI3j5Fei2PhtE1xbVFJuKizn2WcvgQZZvllt
5c1Bf2uH2Biw1UW3Vtl+6XISL1pG25ow33Q3zIH+kiTlvrKs4KGLnPkSOSMKpuXbct8J1prBVQqa
EIXXJEwC0B3jnI7EPhOYhn3KGW4p14bbGrMho+doIFmaLyTCaPdNpb5UaoSBycn5qmA9YXOEl9ti
DL7IcpqYcuv0uQNpw0bD4LL98cl++XI90euN7EldU3wZR1NpffRMHLea7D+pO5MlSZFs2/7LnVOi
9DC4E+v7xttwnyARkRH0fafw9XeBR6ZHppRUTd7kTRAHzHAzzAxUz9l77VEcIysctli6b23KRI6m
CT86frv0RVkMdKTpJGryzz/nrfN6pRaA4FxikiYv55An5q5pjf6qdUwKidtZQCLJjrGOZF7Kbg96
SlkpugE50O2OLa5fztjCpIW4AqtK3AwuAWQVms/NzAd1VNnnZmjGM6qaY6V55nnI6eUAoCrEQqsa
dT8SCvUMKPYg9KxdhZpAw4Hk5Jo2an2pk+O8Ar5UHs02PKhpmd2C2nSXBRM+5mnMxWz0fG0l7bMl
EufsBwAOjZB5Mp/CVuvTlHSTcHzLDNT3XndV/eY91gf/7PaOf84Gh/QdnNjET+oE0bLAEtjsHQcn
a29YL2pG8jHS+iPi41XZECgsJ9BToXjf69DLtoaVkmuoRs1RpdMetsXJNaONlgzeAUiAQdOp8DdU
Ta9epZXvrseNu7U98nwKCGtGCIerBQM6TYRhF+U+vUILWWJFJ6XM+/zRC43scdDEDyoP9nFeA0ne
71Wi77BHRtkpzCzb2LkNX4q2vVTTQqdqsxFqYi/m1XmHWQVXCzrCNupJd50Xbs11UoN9d26J4crd
Z6e31afafXSkUtxDMDBYI7nsFdJGl6LNZrpm5/QEf7ph/q0JkjXM5QUhOu0iQXGxysvk1rZZ98yX
EiZ1mFQXKwArV0WYMFJgAnSA4uhRtZ3gkEMOQBGnUH6lVLErXXIMxkRgAchoOneo4OcFdpRwU/m8
5KQ8+65lPAN2cFCzeEhZByYTei26Y19C8NYnah7UvuJmeU6/dzEHLRG15jSV256c8u5di416UUXt
wOXLXlrCu5Mhb51L7iwbmtkTCtQyMTbusXvZ+DXiteab1bttwjJxmcHgFz72XZWcqEbWccvwGoA8
BuI2O49QgSi/au3X2KYLzosxlYsvaHEgdHpta4RH4JgpACXmKhPVuQxsbi2dC+e3F+WSFKNi00gS
nIZapfyPfq2XLsoRozppFVXIYSyODjd67pNt8KiPrrOUUUhZj8EnUXUB58GN7mNoM0JOpiB00wL5
diIty+ZjVwiAJJnoq9aBFlDoMUvR9+c+jtsLQV7tBfwDdQkUb3UgwQXYikY8MZDPsSpsVJRCuxfc
BvYZv1mZd4wPZZCg1DW1A123FKA45aLAACenuMBvs0Dt971GO65uW/egmuXey4uLUWveLYsq75aH
SnnKXHk2Wizxted/hzy775y6+ZYn6VTxLuxnTXJG88GrNtxS0SM2MTpp6qkXUfX1tjF7Z9MFTEtI
EFBQkwX916F9iJnr6SIEDFsbm6rvued7GzfoIrRZ+M4tMscuAhzP1rUVY5kZMGhG4q5uDd+DHdw5
dRdkVXEznR4UpBZn78KFxuHCfYx917zCbHghia3/YsxSTrUyb6MOazj2u31oIgBi0Knv6kLUR2Qz
3b5BrXkwJtyk1xHOK6zUP4KqpF1r6dax9/wavSPSTOgs3RIqu0/7us5AVzCRjjP5bOhVvw9EBb4v
tDGMiVtdWCiPy6ojN1SmD51lxZsS+tQKJzTYpKGiApGZ/L4AO1kHMUQYuRGX75DzPk69DCZm2Vdt
qIZ1AsqZCb6yRtzbPOD1Zyha1LtU1U182aH6xggU3VuRPAZuQqiqx0fEfR5IuqydOxbfvZ4HOxnl
2iXu1O3Qlt1jXSrE+qHRAg3Lx6/y5frZjGho+/zniI73S56pd07RO+kczbvCDwF9Y2W8MiEkD1xb
QY8cT11NZikC8F00MWT9InxT1anzG2Tdi0RctIRcwRRnbMydSTrnOo9Sbxfaxncdq/lSUcYKVaX/
UudmcE3oaq8dDXnWyN1sBHH6xRMU0UVePKd+8U14IvsSRVJfZpqH2q0a/FPmCcrDY9eu6pQrrZLV
A0EBTEypEX9hHOM8WRjSaVJti6hPXutSvTG13w9pONzmhT/iUjN6iZhgdE7zYiiSRVJww/Kl2WMh
9yjo2upKMytyIYAaEZhWbB0n446Gwc2z3COop6fUDLW7RXrXTvEA/db0QlZBj8gRZShgpdIxD1nl
jUuHzu2RCsCudobmGGl9fS0KqgbJuGsHa8SAPdiXVokyMsEMGxN/Mx4dvzdvVRDROaI4unNrATHE
95/4POiMZAPvPumGd1lWV7yMzbb3+wzaAWEbvgVPKEZveEpN+xhWHtyI2MpOfaFGBz+LtF2ROsU6
awGRCNT9V1UPEYK1nvVWaU67BJhOxx7t2pZeTEtkrFd8U/RxPbob0QTWg44k+7mWy1C+VTY2fLxF
yKFbd9Iy2z+MMgoPICriqyZJM2+MvQTaDZ8ocx8N5CNr23QRMWgq6kO1c5/HyaVEgMATEREHTUUB
YIbcMRQXPmvRUc5HR1YtmizNt4GZOi9WETLVGvUEHVI2bPtAY+IzMl6PLDCIhoMjzBM+4hJVbuLO
ie9T9BudL2fR91Ku67B4lZlLUABEIfDceb7KCR68NVlRAe5xi2MVmRHuPwJn0MAjMvMxEg5qeBud
hZekoIiSvNhGAZHVtuGjFOok0Sydpy2ENaLU0CTVg5GmAJmDX7Ket26GWfLiRyhM+qHbmhbfj8AL
kYVmDWY3OufegkohKrRW/d6JByXr9ENXiGCVO4Z7SKdFNJFUdSReQknbY48SfqHgaOWMBN0qQXdG
dbBPQT3jF8A6g2ba8YAqlOFgn9JUYXZX1PfOLO65HkW3snR2ph1Glzyur5GOwzP1UexSZo4uvlpH
F3oA/UGiKe0cKGWotWl19qDU0CCZBqgAmhnQGeRTOaT1VfPUcwGIC7odjStiinFS8BvY+1EP+0mD
Ga5Fa10V1WOtDu4jgh/eLzw3TiRTFTdzDkms2YdIQW7k50ZkTPMNuXXabIk2MDiYZWcT8m2McJqT
Bm+BLlYkj+svBHyRpUJxeJuMD0Tx6Q95mDty4VbW1gWxsSRIvtpmnb8PO6XeV3nnHWVKlzHmrrWu
sri/+AaBcJHSi6Vlmd2lM6jTF2Rl762xKs9OXj/DYZePaR4Nj2lhv8ow9c+1UiRrR4fTRalC3qx9
XxfqrZ0W81+jJH2uSPTwtx0peeAYlC0agtPjzEGot9yX9UkCZLcTvkeV4xMs57nVHQVpdAEdsyn6
obq3Oi1ow6A525kYPExb6x8UhH/7AsXQtuWr9kL06L22Zfm9KoA7iNYZHu2e+0XTM832YtpxcQRH
Wolg4cgYxZ2X5agrCSuU/fimwpL5oaFLQ2mbEYaQoGzDblOO9vcMcw+3LDIuMgP5DHIDi2mqGzwP
afadRnn1B6LeQ18U8EENN1jTL5EnxqOZOzCdaoKFlQf6G0CqdNX1SXRE/56/VFGyLovCfKCGQLXf
8C/SN8PXTHcQvKi4hJJQF5cGJd/SrZWNq5fB17rQUBMQabONbeM69HrIyNCkdVg0zXdT9dZShPUb
IMBm7TUENjJZQHUNHf05jkpnUen8pAhDSp4NSRc+hpJNyaZICVmGR6rG4SozGmMbJkX2EtaUU3yz
HPZlFpGUxIx8IZoat7opqv1YqPkyLxplPZJksKJE2oPcCh5JF2yIf2acGoBBeiCxy3hAQmDEOtMO
hdxUMpIzzAqjp3/XA1qQOIBo4g0lakB9B6XrLmvPWxVmvdPzdhnT5KXpbyiLyO83WQegyShbhKGK
/t7kPyn0ntuR2qBLEBLJCYCduKiMU/grMoB0CQPvW6C4+3ZfNvWr7mH1Rbr93TBgt/SEhxpF9YLR
6bGL0720xp5wAHJwHNN/S/F+L3Wt0RaGipS5PCEtuFo+iBzmWt+z+NEfU9qWA6AvnfmBjEEL9GHb
YkfJ0D6pNc156k827WLHJTTZf1ab4U3ROmTmVctshpHwgEBf9bVr2zlfsvolFRbTghjWbaAQwzU9
Igsp9XHnRcIBKR85HSSRdjFI11wiHiab2USrRqY1UExQYVmqUzaifZSGzQ/DhXmVGEvXsgSKvt6g
RcTFONJXhE7RUhpXsTnsTEB5RrxOQ7JNme1YKwiY1xq1Gs1DzOodMutycIDKFdrN4fwkXv9UT+hJ
y1d/gKFYkhW5McDk4yWEBeA34ckMbay3NveBKP0SpRmFShnaq6R5tCuVefYrygR66I54wYRysShU
OfgQ17iHfBAtsBxVZmlNG+qbXqY/0QHuIgo6K3haRcWlcLQj+ATo6ButPCOy/lakdyt+MSqa7Mif
JcFgKueFmPKuJ14gHuVDI2KEDU3y3ozphaKiXMO9iRZ+DeZttM+17WC8SpFrVXVebQuf5l9hVuEy
SH1v5YbZu8kvOJLv/aC2y9Itn5EpUjeKcF4PU+p8R0sCsNdgrR0cE4swMl/0/IauIl1bmQ0gKGtO
yZw9F2LRc7twGYa1s3KrxVh4fEd6fVhH/l3N0maTAkNG0vzDJJIUvmd1b2Amc7NW7CUUzDqwYa1S
95Zq0yw0BXQwX9sziRbZSuP3S5+ejy7wXw0dXWRmFT8pUR81J6YFgxiO/B0EusJAOTzGSy5MZwTn
6zgNsNH1JSAp7xs4VcaUlR5Tu/Xe1Xp8tFQj20oRX8xQugs0FwztAE36pnwnm2Sd5zV2ODEaC4RQ
X0IzO7p6uBEm9gvilEe4btiyjRHYP+xBjKt3tUbeA0SBfNwkXGQ1X95CQoKeEIphiDnGiqhp+mt6
uW9SmFcshwHEMtSEeUkZwAyJRNCGlxyYmlUpiOzVViPSrlr2WnAYw1GlqG2mjL0ZMnmt3q4rVb5Q
PAgJ9T3KzseBb7jlorsENfWgvIRAWhmYBe1SWymJj0KC0c8SRePSNhR/FxTtPqKFNPnrSYmIL1Ip
8Sw6h77XJchGLoOwX+BGtHDkSz+D+KNY60ChHNH55ZPdj3+UffXiMD9ufAQcjUcTBupYvlimRf2U
a42/8+tQW5qKgBNl2fD9evtZd5V3o2UGi+bC35CBe6j5RWUhlSrUAdz+mlUNl2zJtbFbCZHjMoz9
7SQnJKBD3RNfnGI3o1IDDY2gbUyvDuSpxEHZWfR0C5RqF4rmu1HlqDLrFk2sXb0qk1zVtu2K5o3L
PID8450ClMtWyAYlbiPp95TnONNJmqLogrCqDQ4s3uAS6sFr2Oo/W/tgB224sqV7HjMuvDbUPHro
kNRSvSa5ECFVaLtbQbzJGio3H5qNAkYS8pOPXCSquF801E4VvQUOM/SrpuB3nTTIwltV/xnXqI1D
9VvoSI0XOg6rV93AdYPRR11bwfBltMdHCGL2RU4Lo+miU+wHTL+skEE5zeVuUkoRNx3s/JYWEyl5
6BGQrFE1f8TuhaqzQLVelJw+E/F9CQiq4QWdhI4y3AjCBfdjmhs5ky4nKJZDw0Hy3KNIE2fbyuZn
ZUDAWhKrt5ODOayLiA/J8ElT18C+oqHeFWGzLpwiWucKSlKtad5zInm2kYZ8GN8pkvDkYHbcGTuK
SMvKl3fVkvtoaJGGaT1XCtO/l07wkta2i61XfvUrSvPOdDuSnfVAIk2OOpfZFaCCSOt+lmWCzlm5
63iDsIiVIV5tvscWEyUabb2ZneLeIjHZq0dMYAmO79RCB7AMkZpDME6bda6Vp5ph2BjKeJOXPTWc
tJtQ7YW/hhfGbTZyVhF6jKU6TTFQjxPTQekqcX5qsgC72LVnsxftOjbig426eMETNJgj2R8gSOK3
CushhK3CXTQJTYI4faj5XqHaytCQmPgNZLT3bJFsS18zNsEDYn1+3/3Yn6y28/l6mVS8UMxrvm9u
h0RsQaPgl3KJVCEhjNZDA+qxLQ4yIPbJqoadXhEH1OL7CPOQnzluWgZt6HFyLvrSoZesjyM3M+bn
jSIkuFXtD3IIzFVbJurKH+SG5hYZaY4IN0ye6oNTr21spR1GV9SJmtyGbryVBXc5d9ItU0Vft036
prRwfkpFIw6kizF1wZ5eEvCGe5ESKFfW3uS3SwqAAVOjVQduVRRUtfRivvjkUHNZkGKf2sGyTDN1
XVt01TQzONFWpM8y9cTM6JzbDBwE2iM/S2Bsj8qPZLre+AI1Utv1Ky/snYWeJ3ev5w6EG2NYk6+2
pGVw9PTQPTt6/xTnarwTaoDxN05eR8DluyaCyWr/VATVMrpcDWWddaSX1zaP7n1Heg6gYQIQbIYg
5KlmGo66UMt3utf8sE1E86LG/hjG+U88Xd26RC+9GQ1wVB1aKoTf32zT++E7qbpo9ZKgcgLRZKRT
mox/qu66izGL9xkSv6L7UVoxZGi/WHZuNCxgjB+dZrh1koiK3HKW+eBfdY+4E2DIONsM5ZvNBQLG
gP9klj2FNHJzljk9u4Xd8KUzw/AyYMkgvkx9U2JVwo2uLkUg+Bo3YX+ZUgGGcM2ko1z2zFWWWgBN
S2byAYtq/Bg0ksg63wO1GDfKm8VdeeHT/LwiIqtuRjdBsW1KoZnm+lfubUheyURFfmTnT35vnEqn
997I0ZbrxJDpXjUU9YtRY7DbAgPw33vAuFts3NZmXvV1F+GOFb7KIY4OMY2+lVGP2tlXATRKJ3/Q
QjV5LH2hnHptrD5ek67FDFnJ2bv2g5Ic9QKbIkCbBZpUd83oRcfHqIglI5jqlEXhNaGCcAmr9Bym
Dvr8YBzXiOrDPcr9+M3pNo3Ivwqqz3eZVM62qXDYu30dvbeIjlyjxcmf5T+dqd9GjsWW/HrzPK+Z
ovvYNIbCpAlFL27eVP/5qHlt3k5f/uOJn5uoDG7phFq/HWt6lKBodJ4fpXVeund7FLhBr25jEbnn
gQkxX04sMKPmt8g2qo2pVCkjzri6JwB9DamIo+vW63wQI/1Hs6OEFfdUkDGNqu8SMsNFqEp+l6hu
7hBoVnGeOL9tqoNk20sbGMUw4hj+6z21pkb8iW1/vLR5+7TJtnv7XHoCnPL0IvvpEb+dGx6RJbSF
5vczb7doXc6bPg/91xMnIsImcwRYiz2pKdU9CqwN15LwMj/fnk63z1SEMTYN4Pkt9+h4hd0w+uW4
MfaEsxt4hBYZf65+vDaV7ui8d34N87GFQEk6ndOPR1DrpfPF6sfzp73z6uebmR6Bb+PPJ/gRRstp
9fOQHi0Bz9Pdczhxl6s2rbZoipo7TpW1orTNZV4TPhSEVEWDMtDi7tstHcN66VahuKXFE5lr1R3x
Sbph8DiZlFmNpwWVmALwg4l+aFpN4DtiQ60YXZuBtyRvsCaqaSzkpp4so/NjCryC99LKVforhGzO
T/k4oAjNzQD7/ONx845Wc5n1AIv62Db/T34T/rZORf+xbX4uEyOo/CNhrPPqvAgxpGzjpkZINL2s
+f+Sj4Jaw8HSOD9k3pH3qQRxDD3qc1tcFtSvafQt56fNO4bYMbfMYOhbTe91Xjhj4G1LidytGkrc
nIzywp3XYbKdnzcfn8ifdJc5E6/qr+f1Sl7tIDMZv20j56fbeZ6hfTx3frDeZGI3RrVYzIeat5ka
sUlc9oaP5847nMKmYWYDKft8vWVE58em3/Lb/yBBOd3307T4t9eieuW+0MFGff6PaMSDnWlAQOfH
zTvUsRN7uDxIO+fPNUZvsWdATQfhr/elV62311Jc4p/bqG5FB7TOE2lrOkcN0AqEqt7Pz0MLLWkO
dEt+fD6LH9hwyHr3++cmGBj6gbHlt8/XiTnBObSj/v65SZdFcByD5u3z8EVPZGVuea+fx8potBxb
ygKfm6oB0ggpe5jB/vy6UBYi/8zwHj8PX3u2fbRS4+Hz8GNgI2/3xMdXYv4AtDjA+u3Wt8/D+2Vd
n9Iqv34eK8PCDZ47v+hcRZYMipml4+Lgt/+Edk55ggZ0UNzpBlcMypPII+hnpBsgCWJnHnfdssmS
ej/v9RhqrVHdqSA82FtgHNhWidut5r0GtKQD9yuL6y17x8aNL+TrvM47OyxZDypTgFZt3I4GKeWa
tKsf54dqZXsjASK7zg+lP4Nvq5biOO+EL4RUMAdDOe8NQqpUdP/8j9eQ6SC/3CZUlvPeymOGTM2C
zvD0GsIwz65uJm7zmktK7yOV4sXHa4iZdYlWiR+gLitPZjq8Tr7ny3ycvugx6kWeNgkMlacqwCtc
uCBu5r1d4nMKOrdaz3tVVB449jCEz6vUy4bTWKBRnVd15qe3PrU+juRoxvjkYPacTwPt993opMrH
68u86GejZfF5/ic4B7NlAJtqPx+m1IZg7TLj286rnk+8raXQ1p1XBSFtBwZHNB2m18vnBkbQU77O
awQL9/c6JEp5eqPzJrs4NYgOGOmNOp52JVy1tGzfEUNdLY2cCJkyfZWkyi+7TGM2W2mQttNgr2uV
dcIxiFWEH8mBDr1Kgbz2STe1rCfDj9RVZAI7l3lrPc1/KU2uQu5ldX7c/Ix5tZF5fVUbGqNqYD2V
QvRPMKHmlflgINhOuW051/nReJc69IVmC8R0OvRInG+jYkicnyDpOFKN1NDmTQdTC2s4VJMlfF4d
Q9W+KKr/MB9JUQRSA8Ti03HMrvlQrf+/dvSdw+8VkVg/m39a+v7mAvz/yPcH4vE3yevkQPzlF5yM
i//7P4/d1+Tb1+qP371/81N+QdrEv0y8f7oLjNDU6EL/BWlTxb8Mw6CHCujCVB2QhX95/5xpl3BM
rBk6jQObPb8YbbbxL1ZBu2kqCF12/Ol3/GU7+LBg+j/yf2NDcP4uzOXgBv+UV6bTkoIX9081twAw
kHs50QF9g1QsRZY3L1RzMucKP4Uq5ATtIUQLXyM8N1aD65qXNO3za5zGCGsI0VkMuWFsE72tL62f
vAK53hVmrp5bzwFoX+S72VHXDYMYFkkLqrIdEEPX1KSwsCxCvfQOqoDb43eBjlUQ3zR0qKfYsPtJ
VxvezF5x18nInJOodeR1eN2Ufam821qaX9RswKJR6WhzTPcOFnuttFGwpgRmbzpaqE9ZbB6a/JZR
3tnlRnP226zYhmmnHgLo7+CWYCDoYJ9uuiDcIHArhkCBdPeeEQVwGyjHjqq2D/IyO+YpdBjm8COY
LfJ6Lbv+tcgZr5ILFexVz42OmieiIx6bSRczerxBBB8KmX6b0m6qY2TE1ZFZdbIS8CFWrub4D799
+f7Nh2rgGP3NnGHhIVVhXhJWoGEsUV3tn96SRuDVM2nIiaQGY9ZQYMZqcZ4XzB1+/TWvws4gWrQ5
1E0vDoCCfy0sin14Bbt7BCNyJeqguJqdQdikruyYY2BibjtKanZXHIh+ZPLI3uKgezghhwJWTxvp
5ZHJv0Sdh90vS7pzSl79iuIW1RKYgOdBkJvtioJQcLMyKBmGxuEUQe55w8RedApkME5irZhP9pA1
l3TQDoWCRM2LI+TS0+lPFabk//nMaf9wN0ynjramOZ08gNc2A8G/uxuMysa4E6UdwtCp54J2cNYK
Fg4ZhqhaKOXBA9jMO3LbfnMhJW+sKTtmXjRTdsznqvHXjsSB1JUqWUqF3U7OMNnSM7RG9dAEYj1v
Mir5a/vn6vyXpdeIdfO0Xs6r82KcDkLEreBnejAzH8lN6MvwOC8SYzRWhggMgNl4FqQlf198blOv
NJ66j/1kwouTr2ZYWkSNAgaEdBkgyVPRoa/m1bCsgcIHVnJIdTc6zdvmhdukOPDU4h3P+8KKxvGY
1FRisfH06qmt6bpTvEmwqYx1icMz9E9xffJqoZ/RMa6AH9UI2HPjPG+Kek8/z4uqEu3OjtXXf2wP
/noE/JwJKddEsMP/fNb81PkZGADcjTuAvM5HVxwCS4iDQQrKom9JupVTANS8bd77uSr9ggvfvP7x
5z/2z6vzIp0OO//1cZyyz/eJSFD62hEB3zm8r0hU40rQtF62hYzO82LQGOSt5j99DZiPl8QpFyqe
8/kYTYnj31YJAd13Zm0D2YODRNdDYILRQNV4cbhWMJIu5lUbEQnduiSBA+RRRUvAQp0wZUjMOTTW
DB8m3Lztc8fnajQ9ODApGBumltDZdwIy1qqLlqNTrdE5ArlOaZxM9Eq1IVnZNOgP5jWAqNxvweDY
fnSCCLZL+jTcj5TyT/N2Of01r5pRgdilcoqdb/1hGXp5GxQ/ZEyTxivEHXI1VmBXFrgIqks+LYYm
UWjMNAHNVII2AiZtfsLcoe5z+2i6Ab1VOjoImcm7uJRuVKyxlOqrJLAVZg2pf49FqWxjk7iHeRtV
u+6/uPhmhPCnDY7LBeRVB1i+qSJYdGnk//1yoeInVM00NrZqUt3SJDd+KtcxtoxHT3o+CJDYPCUD
UqrK5cc9rc0Ld2zBmqQJfvJOah6gnvbXnqIr6eWbVAw3pC7QPuIOtqMEjxp4kh/MQgQX0/ZVaI/z
itbqxRln2lptc/0wL2qhAJ8r5H9Y7XuLep8+havGT9Kxkh+BTqWtRx+44NT7mwC7NTLG4deiCLCS
0aQ/z5uiv3YSCjyRiGjKpYV1tcJ2OCLfQWYa4SamEemQ0Rgj/0x8UJI5UXu0TS0U+mXCn15Sy/9m
S2RU9Pc7n+oyaoI6axsQZ6Ej/P3zAOsS6T3jrG2old2F4YJ29+kOXxjFrxO4Bfd5UzCMwzEzq9fP
Tdhk1V0oiRvAbIw0Q9j9vkRzsbXDvDh3lNXOIvHys8c3bi/xkGgZTtXFvKNMDdnSqcGXVhuVv/1t
F3dosr07Q27pkkbr0jOqVWwnKldStA1Xt3LX//kOZkw3qH98I+H2ahqaeItxnfqPM+DG3LiEUxnb
bLiha/hjtk3MixKvAwkGk4Pic6MdByl8M3Wy1NkBOq48AJ0okmfCse2t73gkL82rkOH2joF0ITKN
Z3I3jyAG7UPuE5ADnXVaOvMGC4uqThISjVS2kcpjH+Ydvz1m3vjbfi91PQRLmbNmVhgS8eAlW2gM
/RtGiw2CSP0ZMzKSm9t/OVXTqfjHqbKxqhkq1jShGZbz9y+LZw6x6naWueUOGeEqMpNHaafecRTJ
HxjMaZeKlBMDrPM0RBn5aQlcl0XZtvLkNxZ/ZjaoTtPWUwBrzlc7lEG9zpRw4yY6pCCrSFY61FAp
c+Ipw9a8ONMC2p/JoCK6aBIODJUAGw0A1Vps/+xFykkczG+PnI7gjtHKdKz4miXRMw1Sax+kfXKd
N80LdcAy+J/Pzkxm/v3s2EwvJqi9DapAU9E2//3sFI2l07LyrI3VAOb8vDHPN9uBdbQfFBn43LCh
fN6koQSlm2zs3kRk3rnCoCn3kTwGMnoErNs9uT3hWXAG6tO8asY9hJ6gSLfzaqFWzi6OQVrNqyph
GpfpQO6gdE/zpsb/Oh/MpIv4bw+WRP3vB0PY9+tg+nSwLLHv83EQVSXrQkF+tNdQsIdOWD8RW03K
qVtlK1l29RORUerZK9XXGDBeQ7f0Arm6epwf2tYOtaSqDE/zQ30EiOtB80kynA6U5mRSOqNLKPd0
IKMTcA56jWL1dCB6LJBJ3ew2PxY/Oz1dPIn7eXWUg7XxBETieVVVuuoUxFjE5yPpSAgfFQCC038R
RZ39F/szIV7/+FEgz2bWCUxcJxNPJfTl7x+7U6Umst5GrGlce3w91Xw/5U7YraM+wzFp4GF7lvNl
tOBemm5WUkjB6OvJ/OiNRKzILniui7HnTqHVi4coT8WdnE9xN2MlBJvcZWsnUI9eafiPoWuNSwvP
zqHTVex5gXcxOhC29CmV/ZgBZ7Rql0qI3y1D4cgb/U06+d03ryk2lcALmsfGwSkCmmWmDgohRTHs
R05RLKq2t+n/6C+xHLAOeGDf9gWQVyVTlojhsCvbVX5JbYy8MQMoWnatfvcQVratcYvpXGskXdGq
y3DxpIOy7uuJzKyH2c1U22fSA4yrS/xiUNjBdXRxXmY4oievuvFe1sm1zaL+JNuInPFO1x7beK2q
HgmzTk4MlYFTG7opXL1KFyd1MHiblm/WG+DSeDlFKjdW/9wEcEw8roe7QqfEZLfQPYwGSUqJE8G1
zIzuWfitgDmxFXzbltaAppIps04xFxGKpffeUasWtdKEF6Koik3YmzQXAdctBpqzBxxzcMWIZ16p
hW4s5xMdiCC71SVCVQv1IdBKh09U9zzr3EkZ3Kr8oDKmg/IJcM/Siy96inI3kPGbTh7UKgTTsurF
EHCHINnxvODaiX8pHfINDryWzh7pION03mUE6cOPCEGo7BInnyr3bu2jrTZr5xAEISaeSktdBul2
e5xAcslQX+yWeZ/lB9pa2k/JZFelPQ3XWxuWYkLGkL5mg0LvvlZt110k40vevAKyV3Y0bhg2IvVC
OCWOBUKDMVWcbSsk/UbpdRtPTVB7uaG34cozceecH2Oc6BduHDu1CB6kVxZvo+vh6myy/D7dqaib
RGtEnPkFwDKQVGWs1zGm2yuYz4WG6OIpqbwzITDtWgecfgIm7TRRuorJUX3wS5SeWs9NIgTh88XG
N4wUywOwDepwPigTV7gnZCdtY7UhQzIcNAy/3d0vKG72fejdPF39Urr6ixVPLoMJm4JuFz6Btxys
0jnS8sELo5IuV+K57JizX+eF1fZ0lZmLwTLzwOC3ZvQeoglxm/iCrqF+AsQGcUcJ2l1MxOPSrxJ1
2xUuELZxVDaBZ4PeDSqU6E7/VjcYzQsX23XVPJippEyJAfDCfGiL4847aX3/A4yZtSCIk7JpZGQn
MwMH4HdleIgliuvMscxXXQ8eo2jb62Nwh36t3sfaE1u7MwiRBX2LzQce1dEhznUZ5wChi2CdF+lJ
CQx5cqdFTGEfzzVzHheG4MnqbCwhrbcolH1nmO2dqkX9UCFS2QLlWKajBw23TvKzXXT5GTVvvRyl
zTQSM+xFTN9QxW0PMiVK0dCta1Ua6YP7f3y9yZKcSBtt+0SYgdNPo48guuwlTTCpVKLvccB5+rNA
de23ewZn4hapskopIwn4mr3X1sbXOR9OYybk24KMOYnE1hYkVI4/NzcOoD67Bx6bCVcTSo0+wUuI
LT/zYvvmLq+a0wBhKJjGEqLMNDpvwudCN5Ea3PT+3LfaHy12mXERWTJjROVt572edxYOiZ2Qc/ok
IlVcvKK/95k3Y3zlCFtdHSyywuLGsANPwvHNZRYdMkQMQJW75rC+IROcTlmYJCmZ43D4f9cJlreM
L/9/dZRFzh2Dfp0x5jpz+r8qBROYVoSXKtxbCEQMzXRvQxzW+2gxRdnEz5yJQviA/pW+rIaqlD0S
UzYkdGrxsgtbpyGo1Q3wlKi4/eazvS9D5mOkIP5h9eWdaiHCu20D/RhmDxLV4uMNmWpBVvEB3JSI
m0pPu/11ENdi3pjS0fej08sDm4ruIm3725gS9+rJdLgIzZuObdJC7YgJmA6t+uqaQtzCOueqHGJn
WwOOYMLVfvM6fdtnlf1CwZWzb4z4RLRmEr/xecoWwwG2Lau9YAfwLmhRvMuUu2cRagTiMdi5ajom
jbZI5YH5ogPnsGx35j9anZU3hes14OLfOtTjBwuvys6MKPN6sm/hfbkRQGengxCEY9X+RwKf4n5n
Jk8eOx+taRvnMTW/+72ffJt0cmB11jcIsEx9o1Pmg7csswPTufxdqEeXxekjTAFvdCpGlDQ76TPC
UA+Z44/bx/GNdRR1nGfpZ9cnZ5u89vrSe6DouXbTG43Lp9Y3adCEJsm1DUjnssjB54bOh8Bedrca
q8Mgx3dMnegX/4YQnV2aBFok75mI06DUyulaWW29bck2IKJdBI7jPUVbmh8JoUb80Uj8uMriZe+U
QGCnos4FQYXYbxXeJ/kp0hqBXmNfwyQhC1OoiUeq1Z3IF4eyzDgYjhXxlQUf79mqckZLA3JLdsbI
CJLsqF90vTffIw8xQ2zJcVdgfr6SjvR7CIeYjKnhUZSkFI1WbT2togA3pVItSAqlX6LIvM0MuXbQ
SsoPB75B42k8TZrkV2ia5ynTN46Y7BtMBu/VcJOQkHWpQJa7ezcrtXM0VeGRwOV3c5nq+PD3Y+Rq
QQqzLkMkd25AOlz538RZAerSLc8IUGIagVZ49F8xqOte9y8KrRaDl5Kf1jaSRwS3ZWcZfH48fMpH
ph/Fho4qu9nLMTfntJ/Jw051HVdfbL738mixCdvImbRZDLVgl+2xg8Lczw8GttBU3JYA3/wNJvz0
1tXFuAktDcAxbuK93SHuzDV3oWhq9l1NprvN7AXK6o0Ig2Pg3tGMp1BTxldc5f7ZnVNuBgU5lFZO
AAB6ZvtNn+vXuEWBlub+naHK/N5CedimmEuPTjgRhhmjPCoSv2dMjubJqhmnza33jvOokO10d0H6
Fa5V3Z2Usck8fOEdH39IZimbvMwsxPZ4HpqhPyRE0Ltt+pzsqf2dI8Ztr6Pb42RONaQ27BE2cKf6
s0MTfAiHUO41g5FfWWYFEXy5eazs0rtjN0DdwRR154AsMksvvSei5PGOMx2NwYSDwEKFa+Oio2vN
u12UTbCKU9l8LwpbO7I+7m5Zl5PnUFYOzFA9u1LvZVdcu61Obo1Z8hd0DgRXEBzMz+aMOVmDJre2
Jmc/oxC+6sCf0SiEKEocZNz0pTOyYCguu9FRHlcd6w8RDrT0Wn3tPOdjCqW4FGgLX4Bin33lajvs
Ne1WN1KsRARRP13tMvcFwlqzdX9ljvelVS7u7Aye6tDW/Dshwd2qHKX1IhESaXJrFPLgLpLa+1BQ
4To+d6ZeMWKUTbIFjt49tKL9JGMbpebokTqgt9OhAa+IlCxrNmGjdx9hMt+7of4jamx3LUZmmIkK
NJuGPCT0mSnIMPsjAe9uo7HIAyZmLxVyn5e6D4+2UXekDp7bto9wuKR4gYhX949ZkROoQMV99bkO
Ns2s/kl7AmLK+oeDNPniK8jAmYc2T9eUv23HsFpQifYJx9fda3yfN4LP1bhEpCbGVYAcvyHldLZM
NyFHaAn3rbz7FSe6e5jMllE2d57rAGsEkV+OTBA2YgOd66JDhDxkafcjEvXLpCD58tOPt7SfuNDo
6ffNQu9aj46ugAfJMwyHctOz2zsaiFr3sxH3V0MrcFggeUwmYd7CKHN2WhXqv7iHkEZjxY/e/1W5
cil/9H3TG0c7H4p209iTf1gvrP5Qx7DjceN5FzXmpJmvb1adF6fQjJCPUV8FqnBuaWiFeP/kEDSD
/Zhq6V4rf3jrS8MPum4iWJuf0c/VBWeSYNPMMYRmz19lwlpWJbAZ0p9PpldeQ+lbgOV061K0MK0r
aXkDXUWFxGGOYwZDxCHtsEcW4SaN+cyxGgVboZE0mYFn3KDNxFJSwNp22n/NGH9FimAQSl3VTlx4
jke6Z2Lu25g0acxY/m7QSR2k/dyBUzVuc2eNG3R19o5H2j5bJtjJcrQGaZZmVN/LxkLSmxLC7afj
j2TkwYCo0r8hL/rm7wwG+HgRtTiQhMYMNF40CvgroXvWhwmKYNAxcm013dvmY2zcKs991fIYdn3R
d89K060DOLN+C+aydriFC5VcvaksD8K3crEhrFCd49z0gvVQzFeBY44ILpNgGJvslmKjq0eG9rCP
ZHPEnkHnmkXinKu8B0WUFScdEyFXitNRJ3jo0WvEyNf1GMtF1+U0T60V21E606L6r2HoVA7svkkh
D9eTFo+0u0iMUbFMSX6vXUzFGL20S5+4n4qV9SmCk6EPrOf0wSgepVLHcLDpG2fSofy4BkpCriCz
RKa2Qn462NNuZGW9Q86b8BvkR83zQELi/NxA6ev3Q1lB5o7x9hs10dCQU2yrcm+ap33VXVydpGmZ
DIEbUjxq0q5AbfZEcY3TrbfYyhjGEO/+V4UDaj+WVYXWe66ck4kK7K2suyuM2UPa9+WdEOvu1Ned
eI0mHrFxk34UFaFSbaYFDfT33dpxKJv7ZcaTeh6UFzSqJr/Ti0/e8I+eFfIeH8GAOt+b+HseYjEU
I/HdQFCiD0fd7TK/u7VbvowQF25mVX3PNf2QL48zU/rwJoiAMIxoi8ETt8/Sg8UZJslUqZ+Z8Oot
3c2hTFXMJZtxGQCirAzL+wSj/HQ8ZT7141rKrkgagb8vTlr74tSzvIInLYEpTtwuDSN5YWKSFQMA
AJOQphp85FulGeQwsJrfVlZ00KNILTz8LvAwOZ4sNzv9b5+oq/5XVpNSkU1I1GwxW3g+aj0w2xLL
VOuzgq9sDWBcQ3RUD2/74BNq6GV9eFhvcO2SIzZw+yQzzrvaleac7JiHVcTsv6MK3Fh25V7AQDHw
T5gvtLSFMN5aec/ThsCfcljSTFzrOiWNu5FTpf7eONdvXsGXyM2Y51wtqAS9Pu42/kiVnihD17d5
25Blz8L2HqOSg0b80IitZjSE8Lyn2s1wmdx6v85ulOW/zQ4oRS96rMhRj5ab4E54ip48+c2vrm3o
9WRU3UoqOnDny7cHrE4PXjjGU9eh+KneLHZ1Tw5tnkGgq/SSB0paML4NdShXOaA6p42HMxjuC44h
SCeNO17t9GQv2Kv1AGdB7+thdKoAizkSwAeVHsEJWtZfi3q0d23pdCitErasoxawsOh2mBUQvS+3
NNBq47YHy7An8ajYmtwEDjEZ7/dOkrgNjO8t19g19KqNj0Vq/BxYRXBXxQdLjzbctbCke+D2Whsz
rUboKriMmdDvGikbO4n0YMn3/tEbKeEm8RDdiJmtdo4WGtu2Mrm1LMf6aoC0BfDG1fjthtYhl0xI
gDLHt9KNIAhgPMIXx0RaI1adUF2MFoWR3NiVFW/eMCUP16WEQK/XVkukcqame+kkD/1bnubNt37W
9SAa/JERx3vU8Pb3Q6S/0DfpG61XPmk+zpdi8v8WAmV7ZIN9IvwNbpzeDODx5vpGNgORGH51T6nK
HnrXlg/K0qBrp0trmeOtXBSI5gDDAff7wVau/vS91Dh2qvglgR78K+hQL5Av/kmagpDhnDD6Ln4v
+8l4Rkb41Aqr3mF/gB4V6j6aNepFOlgcbXzzNgd3ShQUtAPqrWZZt5Xsls6R/QtDAB1UZXP/NnM+
pUXVMOQazK88m4in4alE3skkMexQbhh17txmzR0PCNwUbUE7smhwj5h/2pcBB+ITZ92lZjT8IrVE
nbgSYUuiqHtMKCzarL+hNWLCRdjFNvdHeFgLoKjhnyK20AMwBJOJtXVkU1SbOcvioIkVRlDe052U
rPc3tY69ESoD4jldRUcw2H+s0XSv5ugQGWKk6A6VtO5iORy38g4ZTybSpPx9okXVhYKHhgzdXVBX
9WZKU3JllyMP0+E0ufGfptKabdkwLipGbDakZeMu5hND8pl1XWu3OZf3pCiM0yxKXbvkOc6bcA6D
XHxJZfKcUgkDzrH6zMO6CtYDEYhLVgWqWR59kMpwq60HyuSnSyQfv0iJHdjUcdjmZXdexQXr+oLP
BF7/mRhh2GGJ0ZW3eF7gA7GYD6OGVEImVXNMjcjdNBUUdBfy94YcCY1oxCpUON2XrEkbavKU9N+m
3i+OoS+g1VLwk5mrxwc/TNJnNevFIUMAtXEHLSnBKGBnVKZq9sAa0wcI7T9jaOgX2Qk0luZMrIOr
vNeudc9tDZKmnNPpEs4ikLX7CqUyemFoNjD5QQ+pVXHy3TN/Lr/tLAOt4Ovyh8NnaudGIeToDmzI
phBEaNYh7YRh3krT/lcMjvhQZWvexPxEND7ZWwP/UB3RvTsL1jBvvHmhc3uHGlHKlgc3JWiqSIVI
8+G4/qZiR3xbir+TAa/0QNwGhrBa5LdwYMwtlg1VCCcQa+AszpOm3pUuoD/QQL3ZrXl1yUs8y7G5
W4kvliovPueF+u6S//JD9hfM5N5BR859pAPKgqr+CsEF3BrrVoWdBtvS94+xnL5q1p4XVNXmJZWt
cRCWeNdmKww05Xn7Mu2HpUUuLzREtyTWhrvOBPlmmK9TS4dEM9VcE68CkyPaLIDYh40KpCL7epyt
JgEsTmizq6bEj1seK5DPE2ygpDLb2TPMWj4SmlOwMODLvutdEGYLUnO4ghser3lv4Nlh6spOuDzW
8KU/EpLgXqaDPae3uG/H31oCnnLLsOWI1wtMrpE1733ija+AWzY2ty83t7QzuRz+NQ0lU1uoLvih
yJLH/0j6IYUAOMn4YrTNQVW8hWu3BPCIH2ZqW3q9ujow0I33okqHa9L6L3665DDP0Rh4ZFCTfhI/
BGmqI5f2pZycnEcpRxRlxbWZTCrZEQr2+kONeEMPUJ4IXvR/GmBojwKf1dUOa4hGUw17HMHBi7BA
1s7ztNHwWV4UHPWnVzREh3fl/GFHIH6j/K1nwPvE3dMdQoExO4pT/zSI5h+rj9JH41bueU71jxHT
6tNuo/kIvExsqLvZysEUYztdylu1aMbscsKgb1xZzNtBHJPPuOA6sxgub9KO7pH+QxwYui0Uo978
1JDgdHZ0aTJn+g0B9mdGjsqrquEjRVZBN+iYn6ga+LzoZ2oWshOTmiGfwbXME4uU7SZ9dSn9NwRn
4gpd6rvUIDSwM82fc+GJD30ow60BtRlFo7AR2mEPS4rm1hHaUY5MGTZApH0CdzrwJ/XDMzoi1hTp
IcK2/nWbqbzqPjt3go6Obh3F35A9vi2m+swxINfYfrZPG1wKZmV259TuDysOY64Skl5IL+VnS41n
sxy5qy5wTr6q3k3OXMTV22xBWOATPJCzlppHZTfPhmYzWI9S0lo5iXB2sTW316S2TDq+qdg3qMg3
M9qlfbcI+NbFyt9jPA4FAV3rw2597JUOEYcDcsESAikglgy84sAOUOontNm/tK7CFV8M0VYUSMj+
aoEsoHJZOLmbynGKxzTk5WNs0uhqgX9HfPbBw9z9eXZYpV09hi1Q3rF3VlL7BmCHmt/054Pn0F/X
lf0JSvrOXi97gZQb4o3K/wy6PVwteapzrPkmlzi5OH4eMNUVFZljOsE7rftWeZ68jmYtr2QcaTtL
0LFqo9bdcQvvfCfh1ygzeeKW21OBh9G3AlwEZu0qfkUnyXZldnBn9WnE+t3tdoilIGUxTQFcUM/k
uZknz2qwDy1HjvEpAR8WFFba3oYw6l8tXdVb049HdFzcJ6ABj/dC8g7FRUZxVsMbbzSfa8LzXtLQ
Q1HbAyQDj/7iF30C8V6axxKIza1byjc3zP+kVQXa0C5DPLW8oTECrAfDThmwsLnAZe2ObeVQ3a+q
kwkd8LZjXrQjUKnxtphWEa10+ryPSlprg9Y36LhHBm5p7vPluivqAWRVEnFnEoC6WT3WWH29/stW
hX7wiUAM3OUIqz4iBWzaj5JnJijFGEvGlXdsuK6v/OUmmSVy2sE0wt6/DF+GsfUvnsTWPtvxuB80
SYiEQ8xYrpD2rV8Kp/0Zeehw1q5XJ4ZWIo9iTBPCLNq1feojW6QtsfL+v1dx4jRnvJdBAs6B5cxS
p+eWj/tRAuIw7TAoWy8/Sy1XWNLr45w12on9blsy/mWMmjJGuoq0HLfs2P1bnJj/6h2jUOY//psG
GTgiEfKHWU1B2PGomCZHf8ipzU/Y5ZMLHJX8VkLmbZX5GmvuNdbaKcAOEFKI0Ta0itlUgjJta9j1
m9GG+Rma73ua2w4dFZUHD3DyCso8enXYDHa1zYgvC2qgem9wLx3GjtIBCWp3b+RxTt6S/zlX9q9R
kO+jmPNbXr8T2YR0mo/Wfl3plo4m9lVOVgURZszlK9895/G4yZfdFNZ3a58TXANLaE5utjhT8+kB
P5AerK9ix+SVAcFEmCW+cOA383Iky8qpHdKHEVfFMVn0ZlPqmJcwntVlAgXaaybQb/J054hZj9AU
W1+UJs3RmojUkkZrPdOY8f4MqShfSa2WQWkxod87SYuaEKkIJKY48V+okdWp8UOIoct6qRrsf/O4
J7Bp+cpl5trFKVA9yDLnBMjbyRdqfjolvGC3Sc+ZZxUs4jh8t45PVhIDbTW6W7kcfQeoyCdhQFMu
JG9b2e99JsUhtbpqz9M5BZRk61fG3W92bHPXGHinpj77LuaTk9HMVJnPjqYAF2U72R2E0NaM4X6F
Fl+tf0RB/o6OwnbQB4QhZFo9vBZuCa0M0IPrkPkaJ2F4tawaQW9kvZqMrlhe15EK1sOWuDxTSWAY
N4quO+J9fTqarE8oKdOpvlpp1lzXV33cPup4Tk7s/+Krl7sxWlte5UREHZUjfk2a056lZbyzi57u
682HOTRO1BhyfCVy/6a1o8/j2LquXxnMIrZubycIt7nd9yjvIDS0PD2qyCL0ht10oKfCAnGyvITH
722a5X6vlvEZUIb/Dqf2w6Aw5M2yws9RmfFhRNhCGiL08qQ1PkQ3R4HRFv6bmIb2qNM37Aq3zrYy
gWrgyr645o2PTCe0C+csFJsLp/eCcjns2Z6YA6S/UvTVLK/gcpghqWcjTizmbOY5JvgGVkS7ZEX2
kmTPPmJyuRTuWu7bu7BmsbGuSdcjVLN+zdQv1TK5W+8b61H7RFlksgXcJ6n1SoXLtss/DWYpcKcv
Ku3bg+9mDkm0vn/nKgd/llXH9S3wPafem2y34SIangNryZB7FbeLGI8sIt1xXJgKI8zgunaBQEST
cSDwXd97Q+T/nR6uI0TumG43iIAHPCQ67pPkDHsUCSEhOq5RQ3NfDqo97uF1Hu7jIftTdVET/O/o
kJqC6B9eG50tWFVkIxnpHKanvUsAnRvDHY0XW9sPyhpecA9AkWCNvPVHn9j5cDolTWJAsavNA5GC
6t211TZnDvjqoWX1tGJjxc5Y7iQg7T188o5UCFSCq+DP9TXSDqf6m87fePesKf17tBPJBYb2QwfN
bmlh+7Mnt4IF6PRR2jlZnCJl9y/A9kwC6E+mzcO+r5X10rg0PE48aC8Dj7PIQcwxS5uoQ6wCW7eL
uOw1E2SAowAhlJBFkITYF1rTvNy0brGvZW2f1aJJWA9MJdVVY0XWmcRL+S78AJa8jz5vl4LGGGDf
qGKf6MhFALjW7yq0uouVWC9J7x5YehuXfK7FZX21HmMDI4UkgCD0L8nEnSZaMG2tYDfoD6o/gCRT
t1nFd9K1x1fd08ND6rHFrd1eHKuRbYffuMlLblgJjjOEqWOv/hv+4r00QP6QhYv9rzwDQjz/7+HS
YM5BhT0HycdaKEV56TybrHraZLQHUtrTaV0RWcW/pdc4Rw0N4BHUVMySqY8uPKTawIrlmVlIeCdU
zlWDgULKa/V7smhWs1aDcZESpAwkXhzcwinxqbFgIhGjOIE8Yhs9NNrDoLJIlv6vSJDzeXHJUgyy
4qnR2u4wp/kOQ1D7O5G/ejsHmJCz8C+Zx23h2pkBKH0zqJrsK2lQjKlBJc91NVzX4Tkqf5pRWL4V
UBhjRrGul8O81JfprpDeb1DD3p2wbLmZaaUWqGa3k7r/ImHoXCCSLKoyqqbJvA2I44MWYjzsBLVE
WFGWA4NYtnwORF1n6IAEIunRwQwzDJzjvUpkc0EknF56d4MWmthaD3gZwqKIlaXLzDZZNCSryinL
4D94fQ21canX1gOIMF03pNuZfyRUFqFIrYSfdrJU+JbAeyItfQQGRkKijtc/cs+D6H8NqVc8rWFZ
W/tactHYeNpaMy8DwYaA1S5/aYvwl9P15s0Y2UVVkgjWkX6ybpahE5vsn+nQMOUqnYfs+b/FMofI
ZASkwPj635XDG6+geKKt29gjRCymDlSkUxDrM5VdroYvWQBsjh0ujJx93hHlzCss+SWfJSx4EDpi
X/5eN4dWmJD9Gaa82VFXBGUB/SuLq+48TWzSe6GGc7vETFt910E9YWqcu1p4TJjy7Om0x3e9rrYN
hhs+67wVkzHZb52qfik90U4eK7djnMElWp//AtL+yWDpsiv06ns7gu2wNYhjaex2S3o06OComh6o
Ru/o+7IXw5L/TElGTFiSZi++bBhPlYaxz2S95dt7rxOm8Q+/RqwkEPZkIBc2yCGihy9c7V6QHhVM
6Nk6qBQZBSl8j6mE9Vbof6DAdzvc2pCZgHlH59If/h2l+DITLwrkMsi38wZpksMGHMvKhXhr1mfL
K6Q7+daPoDn54hwuIqb1iKiDgjRBpAfsDFF67W0s9l1fjDr285yNgbUkY7eaB53T7segku5A4DX9
m0VQwibRRH2bvai5GcvhyvIQe2V5Jip6CoxQjAG2u09/GB1nO3Cv34fLk3Y9nBYVLP6lKsOXS8J2
5bXtUx/0fp9YNYn3wnrtLbJAi7iUBHMsmr0G5+AlZNh4hQ9zGPrZuSMhjt86WcbIZLIGBodev5Ad
oPZGXnWnJhv40JXhIk4ib3U3OnQQEHdpZzJAHw1D5482j4dg5tYH5Y3RCiKG81pCr1dtDRvd85Uz
78uM62KW+AC3kZftKkYMl8jIzjYZZed8pKvpm3H7Vw1KHd8R982+BfEWYWr1HDhL9wB01b/6DZ8R
JjBH1Rckp8LSQYmKUHERaTiGznaiapsRl0rlHmnUuL9oSL8MnDVE0Z/gsXWf5efA3aFMDPXSGaD4
aeqSv/IwfL3ZMVWLP45UpW3S994+Dwf1RPJkHKIGpZxoYdHUSlJNxszFXHPatwOrpNg1lgheduF6
K0DK+SnauwpqLwAoAj16MSyxsDUdXZa1F1HTKO2hNMyXHp7e3wstndkcdyEZ2bCWTFyK3GKbMREs
fuJX6ZLwKm1XvqGFrF/l/NSgoV/AtyRBGjG4hRDu3Uxu0w/o4NscQCnJAfX3tPK0a2PMFxm29Ru4
vXk3keS9zUvZv4YGsfdCUEO0VnxzMks/tqqmvkSqcldchTsj/ceXlv+0LOEcB0qEsz5TfPdwUFg3
oGPpJb70XHrytbUTUDek2+ta1XMfS/rXEZQCEpscek9IloVe9m/10KEiMkW+7+bWQNrEuFe0+qOs
IMijMwJ9JPwBXcqyPC8aNhV2qL3JyPYeoK24zQmenusK0u2THGV+bv7VBfryfcTR9i20GF8I7o5e
b0LX0vwvdnX9s0jJFMtQ2r6N2ERA8G3zoY1IpQUA3jq6/pwLks9qVD4i1sVH1EYny9WNl7EZ5Cv7
yKMNrEz2+MTj2Ts6ojVOcug9plmh84Q5UuzsiTqsLi2gvkuTkrE2sGiG//4ktODN3V4+bagiXyDM
9jdfc82tCc0eoJNouIRl+a8tiHbEl7quR7pkyaFBfCHt7FoTtnItVPHfq67T0s3Ebuc45uZvU5KB
MoAqeaxH5vCdixKMVKPHv2dVGe9JbTqvNUwhftPQqebOfnOERQ7DVHsfiUOlpmN2bPtGnBCYd19G
Q+Y3KtSPvuIm5M72XTPrQGuqDpmbdF/znsl0M00AmaW3o6ESHwn60m0vux/K0QuIm3H9oRv+KxHP
86/R156V7v2eCsWdZ/mHtqbkmxjVVQ8FwuiZazbiF/PKYPRk+swdUYKKPS1Gs3fGtLwNWfvAd9I9
pI4mFHrXttbYycwF9oRVqIZ0qWTtoFrEFeIDcAC53PqCeQf1OinUgOki5Q0N+YZM1NqRIUS/x4yB
DrbMqadP5GpV+5X/rLHjIXgpQRfN879erGq5hnbdR1LlTIh9VNF/mTW8WAPM+q4xMXxMGtRj+mHQ
4hMkgD7PnH2T2+5OG0f3ReiEbZLNftDBZ342XnnLRzG+9uzQLh6R1eQ/HWY+Ns9y+ctI2qTBcg/c
LvrL1KdoU6M4RqcyNS+1qH8PDKdbi7x509XA3oWEohvCLAK/7ClakKSdGyaxZ+kU3w2UvVu70MID
EinvBQF5EeS99pMoeucSFrQP/liW74SW/RGdOXKfssgHXYixjobROhkc6+KMnf/JjOCToNLwkbbo
7e2MI+2GLzdkbwxGhtAGWpBt6iLdTXQH57iKSaM2muRF88Kdkm71KH3jNOW88UtyhnWsR4/wTBc8
oyskD9ckYftdeQI51NoTcFUiaJc5UwnY+t/iEqcDgmv5tBtM0zGhSicl+zfd7LXjeq+0HbQZnhaf
rQw1gG4IKpTYzn+YcPo2ZLhoBztyeUAjln5V8fzCqKR+6zR5+N/q2aeK3mDiaZlhoSZfP4aVsJ2j
rpDYIaIDyePZXwrp2kAIXOxdS5Klj5pIfpfExexKKOYXonXTA5/UcyLHbvf3e9TaI51sl8BGhG5x
LL+WD8/JVmFCsa/+EH4QPhpM4Q/WUvl2kLl5WP+sZkGIcEPcRO05j9rSNynqAtYJuf8Of0lR1FbF
BwugeYtl0P2eNp9e86IkQSze/DM2JdlaSV1f6yl7NZT2g8AkB61VIT7RIu+Sfs4v+aBn5FRpD1Ds
2Umko7rqyzHEXXFSifnGX6b0DXAgucsKer8onbGkYZrbrOWDk7nuUfLs3U6Taz9tkH0kc5qX9bAX
C35jK+totVDBmKpQaHOw6dRueZx9YpbcVpOC/r28M1NRa4v0KMLIikbcXw7dny4+uqcLkEjzEAnd
3jAl0u/4zrL3IqqKg8lKYE8VWJPKMndbSzfs56Dn31kc6RfwAfZzPVJl3coc17LTXo1+AMLtMYLw
+zz5kmYR8RPKJHBkDXErEXHg42sniCcONyW3AcrjhQsgISmRStKSgMxQJy1dkhtiSVBH3jqwFqbm
HHv91VqUpD0r+CYkw91dCshmXYplTXmy+BZ57osAoSURY8uhjToMzpxpWloc7VYnZcf0dQVfh4On
JmzOHLnM2rayMPmvizUn5uOR19OJdxgKg4GihXiNcr4xztPnCB1VaL2YjFiO65xqHtgEMwZ+U34v
zh1OiqtUybnHg/eIoQaaDWUXFfVtkYJvRs/8J/f7iRA0jiw1/3tVLK/KxmUuag57V0PhR1Lwnsz5
7AZ0/CDrwn+ucWm9YSJhm703P+PD0rM9GlByvLhDqo7tzIwZ8chOayL7yn9MH+u2iWGXRX2lf7cc
xSKn0i7DYo/PFo3Heqxf6tU/HYC2oMZ2BE6oaoeraakXfaI9Z2z+22nVGAyTOwaGjKcTFARS9qKZ
a4EGSnUCUOz6dW28ITEgb8zT4aBO0ZCy1803cVV23QaxSXJ1prJYFh48QsgQiJKpysg9g7FNeIYb
DMuByskNUpMWtJjH9lCbjXYxxfzw00w8QhSfj4jh8c5xECTOkSGOud/QnSybMUig5t10Tr1J0lFS
dAKBxmPlGUAHnZrS+pzx8rJUFv3JtodPGCU2zjTXftEspjxQf21gpH3dZ98KF/pd0VU/89ZIt5Yb
1V+lz+a3rz3rWlp4VJIxQtpsq+podSyH1z3EuufBE/tC/2keHdmwcojHiTcxGy8dmhuyZuaQSJKk
oHVuWGsu63x9OdbpP2FA7hEmM1yPMkUx8v8dLWzUYFBAeS1iyQ/rgmG0UdeGgkqZvYN4QxOiBWoV
xjll9S0r4YyVqwqhF1G9t+oo38pyujTYc444Vv5DBPwfws5jSXIjuqL/oj0ikPBYaFPeV7UdNjeI
sfDe4+t1MnvECVER0iajujkke7oKmfneu/dcZejvwfSjlGaq2BXbLBwZwlj6RS2T1euXTkpBjYlm
jknqTOcVN0uIaA1bF46+/DKrAJN1I8JQ3+yARljQPjn/hrM/1N7RI2JLNQZVW1S9wjKCPKKzku2/
Ht0e1SY4ZaqjVM4wlOpILcmc/gqr0EJsnaXPPhOyg2HygC2jT63u9V/HDKUATeUX9FfvoUajOC5A
QaeN86y12nCoQDyt7LqTIEKdKsnwzY26AP65D0bJcqBqF0d1FJH7UUPlrABgN9a3ILLjmxIWGJrz
zdOt6zD66akvwHU3fmEQl8qliIy1dKPupQNV2Mpsoupoj021iQkH23ZA7vaTnkSncPTNQxq4JvKo
Dpq501k7wjEwzWPJJLXC1jdWYyxHWiJP9JS6m9ZL9nIHNVgFcTi2G640oj8Pe5Rd/Y+M3nGFqeJZ
S0qwcV6D+Ytf4KMFmn6Zg1+lRRot0pvojTSiiWeEDj8nsDpw8HEne/Qe4SZyzbdF741v6kUaE2JQ
BKQ6eASxr5i1jptpCK21oZG8KyoI3BN5FfYqmy60nJ2JGZ3lr9St0mIkqZs+lNfUCbd1MYd4d9zm
MMFyYlqcbjsiEjeTxz6deXP6qQjxwiYCV48bGoyW99zl7pY2bHmY3TneOGkVEpkgS3eIJt1KNfqL
YClOJaovFEb9eEmkbEAteCHpZk/zDnIq9G7YdHkw8iZ1XG9B3khdjk/xm3FCaRXPUIqGDhsVNaX8
32RTDT/PS7SrKLTx1Yya3ZwQXYbrS1mrrA6jZEUruMNTLCM+GUa2uemen5KEpEf14KhnpmiYXTsN
SaUuieZnWy7q1ViHhJtldbYjkIUgtxEUMcHp8WGpfR3/VlJdReLixjOj+VSW35WAcWJzTgS/scGf
/yaMkLgfdOUr3ypH3AQOwEa5TCFRG1aV+uQ+k+lXeoBr0J54t1EE3qs3pW/XY+3bybNaoFKjNXZT
6vJm2BglM2d62kt9Mhfr0Eglt1rCEgtH6vo3qOi41NLWKs6jrg+3+Z8FFNl5DPuN1kXf0VfklI38
PPegBV7skQbGFtTYd6vMtROcde2Q0km9pLSRjphzDhFAWyIRGDhPskulFiOqSOAQqJOhntBS0RNa
gBHW4r4W8CvL9Af9a+fQ2nXwhA9PewLLdHiq6wp1Jn6Y69jb5jUNrfyYo0E7qn50fAmEH1yNmgy+
2ksRvWOiWU2xla6cpfVo1NYY32Aq7k2iWKSMnv63al7IgQVxOfMh1OtiZ2MUYbYVFf6pNVcZVya0
ADS/Y8H218OO2ZS6L7YuBuDP9gNGA6oY/t6WFKyrRadHOf3goqa/NEtdbZFBWre5GrID6Rcrj3xg
gn9q/dp09Me04q3mM04OT31hmBBdEjnpUksgv4yphLAXwu6k9NdXY6mNh7FYsi33OrkN2N/N0H5U
lk+J0mb1a6WRqkhSwbPrJv5qRL6AfNf0GOY5YtvQldOcGd4B1RBYF9n106yIY5kkiEo3v461Zj95
CM+vqZ9c1FcpP9lZF+GvQjTOps8GE/dhZ77VKdDq3vXNvWtil2H+kMv+sBJXdumyaqJ+NyPL5Jc4
T9+m6jbzv6gaWQt6L4x7xNHt2StCQA3WTGz0Kh45zvRmPzEcei30gNQMy72rr+q6lV6ZBvOc427V
e9mhTHt0C3kb9E33AAaZIsOfI4c+CeMTfmIkVPLuOi7tfGQLPUTIx/dBU34jr5Swigm/686rUA2b
YzQDyCNO0mrQDwXye/NseDt1w1B3jjJuGBWiN8cfP509zplD5vrsNjPb8NJo7k6zBme1TJ4L9dan
rT7aNSVQTDjXQjvWopOx6jMrIDfBxdg6d/dJECMmShN0AliYH16IgVM+B/kQS3Z6yn+xAr6AYb6g
ZohX8tXcR+jxRWi/aHb57PZB8GGivuBXTVAOrsyHWmjL+liRwrfeiw+Nau5rBKZqnoVR1GpuiWx6
1L+0UssPSl3WaX/nRqc9oyghha8hgJA88b8KFwnVNGAMsBos13jkx+3iLUwGK80kGWCYTCLr6vBE
+yy6LoibtlH5c0l651x2Zvg8loDCrXRovral+zRk6bsdZdYhnZfpmURholByeUzKZBzwX81urLjl
Znxmber+J2pp+yC0+N7ZRXGIksDf2JU5/0VM2qY0f+GfcD4GvI87JxvEIQFDY7ViecLW/N0Ku+JI
JbOctV5PH7p04QFYJxoW8fJDfc/10jNpLNahLHzGHpFtZqcJtmqthfqGOOZyk1UNsM8yIJM5dn/q
JKyoNmHP0JupUgZw06YiN5rauRrMW67dROyq1xnTzq3b6kLtXV1ISUE16Q/TzoyYFpReGFLhN+01
917SGu9FL9XCsUkvq5pNbtdhsbWDWF//Mc/VBrR86EBVuuXzWx+Xer4GpGY/osLgGjLwsUTymp5q
1/BQUy/awUgFs79/hu5e5FkwGIdx7YsW33s8X9RWK5wgvWDPgzDJfTtuu2arvp8Sp2IF+rVPTWlE
zbV1MHM/4HocrAkx0/BvZMEZWXaGrd0AIyzfP5HjP7RtpmlyKFmkgpOhn3+i571+CiKyVk4RCuAF
dF+7jebQyEhLWv4lQ4XUQc6NFwrAOs1tYCTsIumnRJtXOrynte9maNlkaaiKRJC/z8ywxU4b/Qfj
x3LvDKVfrQShRetPhIE3N9VOjQZiOVCIWgmw03JprQ/SfcQnGI9Y2+0n2osHuH8oXSmE4O0X2SF3
OHhrab/XTT3fWHMzbdSX/dCQ59k3zSpKuhlvXTzjDM0Y4YLXKyB4Ih9wYE2TdtusjZrJUlRnOQTl
BlufN3gXyh/n0sObM+h/y0V5HcqOKc9iJE9hzh+kD0yzzYyRvmSYzjH3dq9Cg1k0x4vYuV0CQ2Wk
7bWOtTTbF1X3nvd0XnwNzU+z4DAYRt3mwsr2VIx2WvILKUnzSAzriLPmmJf0yFat/wawN6d1T36N
4zrZW4pknuFPiWqVLtcWoUOyUQwkK+5nkpa7cW2aoA4JnzZPkVTJZBJ1R0DTh58G+k7VeAEpr9Cs
LOhk3n5E5zBNoniJh6p4QTOurY08467WGcbLnJrDxkv0eNv29U+NJMznQU/0wxTTHZ0xvDzPOjMu
w/w7FkZ8jIbgVJpdvA/9/gfmKCfeC46WusL1VOsdLYbZ/ykEHwlbNhzUkjtPGSjGk6cbqJexBYnN
6Gpkfcg7Wtb32snIi7utOuhFn4f7JCt2UzPrxET5D5Qt2bGUKVguuT4k6eEZlnBHj4fsWAQRDieN
aVPOmfjZZhfU9OjktDlub4Y6UhAKIMgaOaKqDNcCmLOMCMJLMwhjY2Iu2JGImL3nbYBQpZufcva8
R0iM7pS1773H1BYEFIJTuViZNZxqXHOVwa06EAZGKBS1j9inGeoY9Vc2ruRUtMGbZuEinn8r6JDR
ucaR1JeZQMn5Dc3ysAcwhr4x0Poz1+1iXSS4OpRXZ5BiwjxIvjtR/1JSfZyJhr7YXK/XhlndKnm3
RNjExl1BbkFh+z2fY4ZkRBOcBa5p3G7WXwy80TUOJG0W+M3GVgTnqObMc9u23AOyrXdl5CA8x/J0
NOBpXBs8Ol3dO+4GRtPaMAZ/C1IDOX8OzxOAB/nC/Via26mbfwWEp9lbK86JMCi4xSERSgBDWAQh
W65xiqUOLCN1a42lmphyB6lPo+NqqORS1BUVFE1oCB+tiT5Omh6wEWcMpihousi2TjYhRagl9QHB
sW/vsP3YJ1rd9ok6y9zmVRqthCqa3MRG9uf9RM4LfRhBw0m9EhTIx1kBMyfneWjNZsewU990TQp/
So91ui0o7hffecI0/lM0WFjJhJ+PMKmXddSB0KxQBdit+TBAhJClyxhbSXzUwmyUZLmE/Fxabesk
m5cLmYKDgeBP89YuLI8NNkDjCnV9cbuLaX9TNmpurOl1wJt3MjTrQaWDjhWlH5/nNryR/UO9Y/bZ
gUrvkFiwWYJxtgkRPjbcMnZDVZs7kkXfyMeAYFHHtYNySs/PNerKxl63rf3NEGG1J9ukHla6O7/p
EBT3zFMZhOQsn6+CXWfW5kWXA9xZLr5PCkaCJHQN+aNytiaczyoU/Bz8pFyTUfCsfAYzuxh9BqqR
ku1EG7x3+gQH0TFyAosinmjupVvHsX8xZSVhSA7vfGtM7+RfHr0qfNTa2N9yeZjrEQ48q9F5QnN/
yxSO7a/32r3b0Dn/bKWbVTMdaZDCCKf56ILBe4MVWcE+r2yogH35l0uiwLMvlzaxT/EC1yV0zjWJ
OvdhXCy8L8whiYnBI/XPEjk9bthmQKLl5oQt/bNkKKbIL0KOA9s7v6plwLR/ieJ6uoPUJbGCOKSu
Sswny+MjoeHDayXJspG9yIFm+AkN1GOKEIj7hq49oxykCxIwq8OFcu1Ut0f2eFq5aG32Q0PUfkR/
VDw3hJmsBpcwqhAXFikVVcPE3ZqJG/LX6oevgrRnmMySAJ/awRD7GS0+5iQGtedyiuxVIC1xJFJ5
lxoxA00LHPnP3ZDKpMG84FOPVc3HVLUd67ZhVO22T31nXtKOmJjJcfzD59Vbn7iLdDU0SH9ezooK
EkWMo+YsOjH24vSWR7hd4PwhjIOHBbr4scxNZ1MyK6Uc5Uscx91pEb3LxtHah9KIl7uiAghreMaA
o41Je01M692ZF3H6s3StJ045+TiF7RZXDfk/mgcxvkE6DrfJMLwrxFwpo9kdCLKG7WWXGCzArREt
KPGh+skoyDujomqY5XnBbmD49zFTLOp+757wWxIWWjX0Z1OUJCma3jfxdyAtzGpx+tk7YuleT1G8
FMgvkSggy1/pmUX3bRjq97ouLkSPO7ssLpmyW328dRC1v4zUqFxSkvkvepArY4E7lHUo4e3WT72V
llTxbazIXBD2Popd55xC26GRmiGYka+YHa4YZwYu26mALinNtJlWaYSoTx7yw7DP1yJhLqNUg6L0
maWlcxFdLYesO69FKcg9oI+iZxOF4a4KMSxB833YpNtz4SwxIPLxbrk8kRjlM/3FjGNHN08u6pUo
X9s2xEzg+1f2T4qG2e4eJT/HgcsibJ0CXkVvDIjW6LGqr4rUMK7MkHA1RdrJUT5lueDGR8XExX5d
p8GPEUfYq7SFvUI8ckKUQ1oUmSdT64rXoZvXs9fb71ncPOqq58kuytvsxCHWL3vZxLqo7sZeNZ1h
AQLwLB61vOHSiToyAUkPjlnT1SpGrI8lM00ltXQVrCelPWExlmmYBa1ipspPOCHjDS0foM8OAs90
SKoDddDNk+5jtUxp/ZIOUG2MUh+3bm2RDUJzHMjk5M047xYT8IBvfvFblLRevGjX34MyJ2oidioL
jF9BW7qNRhA5JqlKc+e/lZpVPutWXt3q2MVeht3T13V6WSEsz4Fk+hVpPjia26ImbQmITGAQYt0U
9nzIk+KrkwT5V6s5zmOV7oletVcUfDEHkusfGgKxcV4nKeIr3ulDA0wumzX70PemjHR1oQziXcVj
wZbt5HV2mIySnAio1f6KSeW3YcYtzd0BSZns7CS9AS6KORkPPIqvEDEYcgMk7LPmdjD1uetKMUAt
IHvPTvfw6ur7Z0nLJGY4LsJ4KEH0YMUFeKI+v3bNZKxmGlWrRIZ9OWlY3D25lLpuXtv8x9KhPy3K
HK1ehfUd5FL+1LiiPIMikJxkctwgFQAD3FOHzjcmgdNtauBuhgm+YsQLnENwuKJN7eJk99qJ7sOc
fimm0Jg3aRzNdFQaa1Pli4nqIz4vsuJL2GW01CMlO61/d7/tUFjn2f8BBLM9m3JRUc2TT5yTVZPz
1WljBW6MneDy3+qG8aPS0CL/ETkofcNno7SFxXjoyrmdMAIF9VWD+oILdXmF+sUz0NnWWZNHj1oY
VnW0PKhvt17c0SamNX+BI55fYm15y/uh35uSz1vaDGzuRmcPUqDUvvSLEZ/ZpgvOG6Gd7al6BWz0
W86prA2LZDXDJEbKZYkwfl1iupPJ8BVKwbQqC97gDIzCLZeqzG7hMjskDnLdnDhA0UXiW98Vf/9a
nOWSS6CSWpIcJ5nrn8OAU/LP0pA+siFHQEuRrilpSDRSSHkR3owcGe2lsQpwD54vXmgMoLrhE507
EI0mB40MdhExNad4KJ4JDvIeauFzml3aJrlxTXEethyQapGTPiZrZ2bRxI5p+bsMzPytmJtA0Kx2
OeWy+qiGw5OlvZvcE2GKiXvPbf02IGT3lMrZTQqa1mH549M/gMFcgEFmyi6RYI1mpWdHK5YSVkH2
7oTcPiJpSi01zbo4iYOc1XV2dKe57aKt3uiMnzF8l+OXsUgIuZOHJO8PYT2L+YiN3lr5MyRiX5/e
ahAsO2scsjM8yeyMToVI+qBomJwGcbkaMo/cccc7AIr77ZsZ6SgcAVEBjcc9aEkQT9jEYGQXrv2Y
xGgTZ034QjV9nD2STH1zwmg+DPM1r7UfYZoUJ+FAtai4eTlhgQYhMqsTYMDBGvAag5Lyo/xWagOz
Q9To3I3EGD7SfecKaHAZvWckaAgnCRhzBp8Y4Q76W88E9cW2Jwjqbni14nqLUS65plo+3vkBxvuC
QXvXafg/1PcmdDCfcj4aQWj9/+FXKC06Cpp6FUqfJZ/+ZqVqtpSO9o3SoL01yzWjv3vSzIyLaFoO
H6K1e1g8TEtrvO/nERXANIh7KmAPRdgjb0FDxJBOpivZuM69tPz0lVOfnuZCOmmacM1f/Cq/9WZD
rlrShjstgdqwinuy/rgDdOumNuqXIV9+WHpPZizRVztTDie9Kb7hXNSf4CP32yIX2ZY41oUW7Fiu
Un/SLqLCIKpkjWaVcLH1xq1Xmbxn8ZCeRUi6YIwm03aJesSyLbiX5JB/Rv8LlORl21OWrv6Uf2CL
sO4kGNQGH+NcxQG/ztCSUXUAHfKlGQxCyq4ua2ez6N1ww7FubtijvDVRhRAXVS1UD5jWci8Jt6kE
HFp5tmsi3G0mfcF1b+T1NpR+PbVklU+4vB58hz1l7uuOaHAboPQtIDVxWULAljaQIh/j/5NassQ+
JkM/nTd5CkyMrWq4uh45tlI33TB1PFNLeueSq9k2MfBeJhPSv3ps0f/JV2rxJIVqMcdlI6SY3pSL
z+cEZCtpxtulyPbYyzlzbUTox89vDub0eRlS16A4JCNokO0qOVWfBQD6ABLT5ysGPtFW4+0napAf
QA48/zgwFr+1Vl7iZsu7VzDKVn8Nve3X82AHF4WIw4FFpijKg4M6uTIvq1fGGGAMTaeEN8U8d0Uw
3tRiVTKMyRyeY79oCJQOLcZvY3hRiz7R/B5SPjhyUodeJDw7clZlyaXxmv6UGmDMGRr7YaufPBdk
0cpFOrKhf4T/bQiX89TZLjPthnRJpqz8IMS16wtaTafyErAMDRsbOx/uI8BMGGhoxB2T2t348xSd
XbmAJsO532qtC3cxfjU76JVG3yLGtuVLlDxCDpQNAj2RpWSyLkeCDfs7ZPBcNt5L7OjGBmQWGoZ/
/qF65XYOzGJ1jY0m48C/1SHRwcg5Ydo4+216T7um29PxoM01TlZ2pqPprqwxICFX2thsuYxlCpur
piVtVaglumq68oFcjgPckltq4nQhvAkcTliDeTUj2A41RliH/tkbYwdySJEUvWhNaIB+Z/a/uH6/
/Rz754F2FlSXUggQmdZX5EjNzsDazN+fRfQx9r4hTHdOEX1PRjEFmJCRQ0PKbzEQ1CWTO8RTDgEr
ly7KEVMRov6FME6qZOkhJvbnaifAATrlLU7C6Px5qE9x9JilWVwtGYaaSyQd4zW8s305x09EdmcD
ljGt6pdzmWSkHWDQd7Uq3is3oyvJUuqVcjhqo5MSW45eMTKdk0f6yediYVnGMhWgBeCvapr67wVt
AjDdRbxKk+Hn+aYOOXXcaSQlYq13TsKNoakkTXsqeVrVV7FEKiyhAa+VC2AqOytKyVMsmFIclEV2
VY8Hpc7WbUc+XZrzawK4cRg0w94Jg570zP38AQpgoEvezffQvyMUq9cG9JqtJZLoMtg9PRobXtYJ
osfqX4KIejb5iDDY2vyZkxKVSxx85Pw9AD08+vb8JVJdiYa+4w63sbU3iFLZ1k5i0WQ0zYcZJ9YD
EnDECKWko+kSPMME8NghTaDnLpZdxVtuSaNTOZnl5zJIyxNagOrMB5YdlLvsBr7xfFFL0yzLYeqa
G/tWQk+r4wgs3XNexsxM6M5s1Jdj3Wtbncp75Vn4IM0jEZvapSTtD7V3nZUnDSWYBH9WKyupujPq
UJ4UQEsnIwGpFQJcQl7OCtf2G/d5zbRRwoxjSlOTRUjTUyki2a1sw+c2biUkbbyGXjzBwZqr3TIj
cCSyO90ljIJfB6txuCdF+WmwafgjojdXs3w6M8qUikY6Tyt7Ndm+C9eWPz1+9UpvEJQtM56ijzyD
t12Y6XTmcJvOhECOZ8cuxBFzNPYLPePcb+8JsANkFjk2f8yITy0GkT0IlYlJWi3ZUeCFGjiCuGWw
n/H7OqivQtd8IiXDZGybWNdezpijymzPEAo3yoZWWvNvV1pSFHd22w6NtPl3GD6HcQWY2acfeEjr
COUe3LJNk3rGfmgH3MfeCe2981wn9AOzrPzOkV1v6ir5Oy35xW/KmhmY6bG5cpHrn+sSUcb8AjNg
uGaxOb2UQ6KvC1pGB72nd6oJ5G1Y+euHEG7HpGVpoVcF+TWnf6oGHeoquMj7oJ9glMD1YsRBCW4S
3czsvhc9AxBrERtw5khYycHNxVjuwRVaR+BPx1L29BdZ2ssi5oR1RycYlx2UVFHMApCtM3nqBm44
4+AgrUxpeDormi9esw1dKq7FqNtd2Brdre3EdIU9qO2KfhYXdDDRYf7Sd1O3dSl6775cBJ06TNtg
x1s3eHBeJl+Kpp4OpQdVp4qjXeTby52o5AZ8IsM3yMHRnQ4NSwWKrDJyHbJmey+l8LuBh83hBiLC
5Yi6+Qx2N0vevlW2Jvhv93awWrJpXUIBzZwKEz0E421VWcsltjr7LIwvY8osWMiPgVIZKL3B1Pa/
ojiuj5ruCBS7C2DADp4zTEjnmo4Ic1yxG7DdMgnpXtvZLZ79KAb0Gel4M9ru1CaC6CnuggD7vJhp
lmZ/zlbUgGUoNbSTTpni6OQxBAv0m1anrlU5VT/VML68SGU9yaUzzf4wefTSFwceSMXwKigsLuh8
VQsCVgrNR08jAgotCmxxtzUmmnryVg6N9YGW3l2NktyPrrU7dCT5ruKMuI6yNJ0fffwBHP11Ifru
EqKDfrgCEltaIveZpV2aj5uGyQbRc1RjnE5m4zvaT31f1WEJn27RCYOwSkiIbUtgNJ0mZH/xZ88p
s8OKdF7b24VTs08iKzstix+jiHHYnCz8rGCfJSJOiblc3S5Q6i2vuvzLK3xfJTWdRSPS0zwf28WD
F2Sl0NpKQ2B6V9w5cKX1uU+rXep298+LGwCLZAcXhe60GyJRYiaHNFaiSdVi9TMFN8GtDLTq+mAj
Y94xengCvzEdcSEA4wuz6oic8O+IufmdRm695eamH4RFW6tJF+6JEE7EemLyvlZzvrCsUdrU3l50
2q84Rr0+BH7zZM+RuxlyfdrYUHVDR/RfAq4jimSXyQ6cepXLNlztgrismIlSrQ4HBakwIjj8YzAC
SZK3Ix6OXR2P2VkVLqqEYfRpHxsjfcpGl05kpAkuuZ5mriKNBnGqU3LSbSLNwgaUVXWMUea4Qxg0
DdaI5NFFFS9oSLfhUw5b4eE6Mrk5N11ulJF9IpjYPtHIdaU0DejYEuBphrVi5vb8yt529kCgrKmX
vZc5spInrR03QAy8l5D2Ad5H113b0j+twEhqiYk7DmMme+nwBQ6wd4ByPTIB5cN4c/JjWcpGfmp9
1B6uAjW4D6nwSXJrs1XoEN40NNG215Z4Gzup9145zoedtcs2cQV/D/KKPmliTK68i5wmmQ1SsdZb
ELPRPT5M3Ncda9DuarGq1l/5TZ3scG+6m9G0+Ihb0PzgLiKtJ9/5OjNzu6pXZUo6Nenha10TnCaL
uxyxPkF/6/VipJne4omGx7fvbWi0LWMuvcuru677jy4pMXkyWP48N5uqwCAbLsvOsTxjq7tYsHw6
a4/3cQzQ6JQjIeoKPFmZzYccedyWUYjb0A3+phpXNnSytSsbkPiwZSY64lWFZ1KLN/XjgfopWml9
9KPSQ2f3ed5HTv7/RNaolJGSSyGWmR//+R+OL+nZtmFh/7ANQcnwr8SxxETvO86Eh88FBXFchNkd
l/5rHixzj60ZaZ9CkqthKYF86E/Ql1C0eCeu0/bWN+ofOSyck69nHadd9GwgBrlNAmbmaDl8hh0U
8z5b+LVtjdvcezZqsKI69T0GvAykuj+KtXIizg12RKYjDI1ciNAIMcuzWjQg7Bu3bKK1ys1bZHiW
eiVuhJ0T7UZ265XpUMsdjnA8xSJoubYwjJq1TUEYxs4s9b9aOU5cwAadXNiT+2lB9Z817kO3jp2j
6Seozjgtp1hj/M8WaYz1V4Oql46a41xq/Lcn3qpuTVjYhjc92xb6kB/VAyHEy/9NNbf/F9McbZdr
Ut1bwrZc3p//GYOxeIOlGUCit2aFWD1zhy2K/45ZO0tRj/YuDJiIAmT4/T0BGZRHZwxg4vBH/Dbq
7/LfyjJAdTn5HeuuJcsu61p4psOU7Qb5Zcc2c0gGTXz+U9MdvUuYZ+FKlxYva9b0K2z759hk/rpR
yuIwSFDaoFeCji6/6UoIsPomkvl/vok1bWXI4CszaHjgqLURZVftk5rL//me2lw7ucOq75nN0OA8
Z3Sv/vCfP6e+p/6w+l6kO9X/kzZj8ED+iyJv+7YvTEF30he6Zxj/SuOxjLjnfmiGew1g7z61QRqp
xau5VEe2Fm7VQZ5ME4IZgFmRhyfYxKqj7Fl68CVuR0AG0rtjhvAVPIOsj8BoACLECO7iNt2gFloe
AskQTGEglr2OSNslGNGZMRQXefSdCDKkGagUjqM3/e7McE/9uSxcGv7ww0b6FKvGoUHYUlZODYAl
hzyaY2Fl382unZ8NPW7XHm7DC+93BM1gePbDoANSaWnPEe4QaJKqZg41gP+1UZ7UHaGQg00zzoG3
RDrkoiZFUA1LymB8P62qSslVzL/K3KIMa3vgnz1Z1iBuYKTBuCAgdqahNAbddMvLEy0YYDUzAy6E
Mh6ZDvOXOIyye9O7EEPBbW65JSx0Q8sa5BaDzhS4tmL96WGB/Ryv1EqXTytX2uIYO8ZaXcWA27hb
b4yJBomN5STkQk5UBx3NZocgPqQ4eGPZ7xsfHoSTL84pcWClhKnTb7ClVjDdtsNC7JEV474TmmPd
hSfS28BlhgSl4U7TIUaznRkH/qfDfcFueCQ+/teCQ3OP501DshzPd4OzVfkfYggyUKvIds9r+lO0
E8d9hSGLQWtcgcNDa1bZPBx+Due2liAxt4i1HTwrUs0kkbhfMmh5ve4fwR/vkeKF566LNolsappS
bR6nYu+BcNlPdTDtlmJoroKAZEOI+Va7db4vom+FVhMiUtrtHfxIsgpoJdzb6ErKztpM2v4nFMPv
ZlHFqxh66dG04/4OmoiRL3rP1hKQaE1RPwInwK9kfpkrPdl7sm8IRIsWZCVqfz2kxteyLDuoLkzK
qxqybZUSU9E3jB5NqySPsOrs57Bc1Jw4gKqoXSPeLzThdXkHTXa3oUIfHbPVLj2KrkvijxkFPtfd
aELInuQjkR9jBN57RBQ+dy1dWAT2zEECSpRRL5b9KBrgZCk9+DaMGW/Z/bELu/Glj6QiIXDfmf/v
arcILzRiFgDvPAA+BYSKaNB8a95wRxIbXSIjmjbo931V/lhyeojef2N60l+fRzdIQ3DS0UxwRDE1
CNliRlKMQzyME2dm4NNhntpTI3lValGyCVzoH/5ikVs1ZcmlNn2eaMNZBdICZ94F781jZFsn2Oi9
qYNfjEsfTuMszBsquhEOv4Zoil8dH7etVnjEQ3ehuff4q6/Y93MI2dlHKvUtOYKg/SL8+jutnXGt
YEqdQ4BHjMdyiyixJIMEGjTyZsLV6sq6ORTuO+JnNbR6jIpbs76ok1MtrjNMx5J5Biis4PRnqcGL
RGU5H1TnK3PTYS8QBRtSd0BECZaxhIaz5nxIkl1P2d5lRn0HuDBtwriZ94KG6TpAcr9GkR/tBtnk
DXo4y24kDa52S9CMkcdw6C2cLqdo/DGmpfFsDa/lgOAYsJhxFZF4sQjtWaFZqvn0MFkEBZlt/JH0
E8QSN7cMhudBQK9BinflFGMp8aeNudkR1JBYBGBov7qGfJ8/Sx2Jt1I3550zCIxx/yzIvk3wf0TJ
LjSTze3ieR+JjrH74Fuav/EMgB/4q4hoSZvRPOhMWReGnIjQJy9DuQy/9T2J2n5noCY7qWWxOQzG
ROZxVfiMY6mxiT03osLUGeq2mI0bthVqWNhm8sthIfzKwm65wZVflNiMJhyo5YygLvbuc20e8ErU
l7It/VVLjX3oncB7XgDez0nuw7tIzuxK9Jul5oOhs3mWXL8Cmu2xhf9BEWIOp16+qj2EQ/jXDzpi
CbZgmNj41W9REn3JLb/fDxJoZEmvfs8UknrM+Bh7/93KQS1VEe1ZlIj5JaHtuAfTob/2cfVkJvPW
nrVvkIPrbTC/hn7Y70MirBigx2fbns2jwf7dSIWWJhHuTrQa+ZyffUHMAImtFt2IJdgI3GrggqYu
5qDLyhVJETH90CXeNTJgRriC/Ae0JA72vAzcctXMF5c9AkZoe/0DCct0C02KKPZLtK+C8bWJLVwq
Lcf6oGvN0WsMcSEjBCFhip+nGMVfmQi+z0yykMaTN6QVJKQ1shOkZd7VS/N5HXQjtIXG6s5lCY9P
ZwPfFlrrrTq4mcsyApxn4yUIrAFVWrj3rkm6h9P3TMKdQxZHsLZhEO9ipjUPiMho41FcbUAZjozl
yOLT6th+6i08pI4lzlYNmr4T2HzD4gNR2JyuiRV5V5PixhqTnRoc2339pYrQwSxp0Vw6flkbmo2/
RzBGF7MJMzisyrs19uIj/C/Ozms3ciXN1q8y6OvDHpogGRxMz0UyvVKplCujG0JlRO89n/58wdqn
txmgZ3A2NgipqpTKJBmMiP9f61ul8VYX0PApyF+6nAKbly4H3L5biP3Rad05TlUHBztkwOqhdwsW
6oAQpKC6NbhJOiPHhjPyECFuyl+fN+thSLtPgeVVwbYsX1Y/neY67r4sje8osdyTk7cHLL/zQ13k
1iXOBOtTI4UNN2ItkDEO/TmYIP6NZF/UwNd8jLPT1qXc7tMQcwh5NuOtrTnZYWzNGSSHnd0JCO4e
ceAPYyzAtdM524eKdjQaqiSsYzToWjBjiWklv+iFlYqQCpPsZCuh4kJP3x/VFL3ylal3TbRB5ee4
QLq9+qcy1+w3GKgEa6xOHhYeJ/4QEl4N1zo7BTRv7LDNb/OM+Uw3gZSNS/at7vDjrewpj0pxPaHA
s+bIvsnR/UHeNc9zc37zdOuaYEwGWzOcyeNgIAzpDa52cCyGEJRqtuwp0VRHMjKJNoOc/Vjm0XJO
u+Ihn5bptJhmeDepQ8S+09SX4rJ6jfVaPqkA2YNBSPMJv9v2d25mO9TfIUJjz3WxDzQpWO1Jpe31
hGew9g82rmYyRlWYeAmxYF+O8s1x0ukSqLpKbRZ0242ti53U64goRMpyXVDNb8sMvfwqZs4B0R2p
5ytw+0F4gECqPk2AG6JR7gvWlVYyaphA4WasW0KZQbxKk3Kz9jQsPf7RUAXdhx1d877GLdjYCSl/
tv049CyNbCDTe9Stka9p2PLkUoYXqc+HHBz/Z81y0VDHZfraRsUPGJWEAhHy0RAGiVmmLXb4z6j5
K3FM5eCYRC71Oac+upF9eNbseTyZtPgxEOB4Z9nubp3J0h/nwNC2lJEPcRspShd5VhuJMSF3u/xR
y4AE5eGEkqhMjyunChECbETT3GBGjJGWj/pV6F8xHtAIMEsbhdw1AamgxLstWhasDhOk14X2ijZY
4NhplvpVYNDDowx+JKZy2dtwPwnZiwfKUvQ/WptoIRgPCopALzmrwu8ash2/YWXOCgntTOpAEBe1
jkWG2I8skfan2Aieojw4tarlGhfL0tBpte69IkyPXlh8QVNr7ROy5A+VtTxDBIF7n0S2P9G+yWrq
0q2C9xSOtZ89Nisrpk8vpa4wPaQEs6aF7MJ9I8Al45e395Wq29O0A+JeaO8WfBvEjvOvbOLcaW52
bptHXdUTR7TVZxfTnTCNYdpM2heLEbv3GvvbmmiodygJY5iXmsoTSVWGAIrWkF1Hm2x0Y8ggWjWP
C9WlS5fkCXo/ksymerIPw6wfPHuS90lpgYCl7rBDr72m1rVwTEYzBYVGuNE2I16mH4oP8GcpbNjH
yB3iL23dn2mYkXWdiuFIJvzkF/kCawT0JlNaEQN4N7el2xtsmdET2m2/CyrDOOR9fscTzL0XZf2T
BgNbFgQHft7g/MgH8ZEUlrjUQ8o23Rye8SlTiKLavKvHynqV6LFmdocXkXv6LrH67/Gkhb4Bdo3Z
Ck6mWVI1xCe2b0vSgUObCdPUwK3EoXcsFbuo1EOE7hNwUg8YEwK42M9pVd2RjJ5srawvLhbceMSQ
ABLWAwa8bR8ZgkFAgzNLCQ9SuFDYPNh8hr7dYMRbQN+UD5aDyCiwCSOkp3bo6Fc8wYLfD1bT72tE
KztNkrbeV/wibzFmP4fTQ286Hy6V4t8mFkptPQhPxCfFoCxeceyC6qJizC+DRb7A4jKSYTk2eqGf
KYouZ/KysuHdQkp4HB1QZHU5Jc9IuYaf9O4IpSCX6Ih9g7wiZcu3vel1QOb6nI/o+PGt5YX9JRIv
+AJvIDjIQEbfQMwflh0rQXdBF24oqncbBQRq5Hi51yiFbsUgQY0Hw3Jnuj0679B6iUGt3JM9NAPL
SYdjlzs9TeAg21HARGSCQSF3hmd7phZVAlED8tx/a0C6+LIB1jDGUfac1Dij9LkYfJ+uWnLfq0Pa
EpaXJG2LGl4PN0xe2jHzBjBEU21/SxbB+6JIfxlasz+sZWV3ALntaOBAhbJOdCqxI0qseB/IBSWn
Xi67dBH2dVBIfHdyiNUg62rP/mHbVE57aW2euOo2WftSJK0ldygDHiz3a024O/cT/FBbGYkwYGCY
CHETduoQ4jk7WLr9jZY29fkJ6+0ypC0pu3HqbggC3qEgMWkYpGHKLEXxPqXVvZVo6aF25jRdErs4
6y1pVXZe18/Cjb+bZN8d82GwLnY/vKYa6UG8x44f8jy60M63sfTMxzgs9k2GmlcHOfsY4DwwAu9m
24SVjxbNWt0mTIIndPliLaHcxpX5pClsVdKRgNZ24h4TinHXRYmrctsOfQTFI1etG9bunzjB3r5V
jVkaC8l26ZbJ/2WJdZUvNkJJN2V1t+35gQt1juZC2JTA4bctjZrHo3nUHBbCmszby4CgULlB1wPR
I/O+jkKkREpRuB5Ci3it0PK5hbWho4O0mOMt7DAYr2sPZquQ1h8qr6XO4ShzqCj9M3uSTSG985oE
7sVldV9LBByDG3s7ykrk5sSpGZxylRCg9hl44VkWO6J5n5xOEQ81gwhdAAhnXW1N1q8y78YHrG5a
kWN0xkoQaunoE1Os0bDFfJezoN/gS7H2vUmPnqA4ypEyRuNWZI86lPwjmzvYAw2ZbmAHftSqyLqu
NDTF362X5U6IqD73uX5nQxl4yHoPML9nviwupizVDl4bw4Yg9SupLDgMSjU+xHjMNUu+6BIxaY2U
Zjs4ZP64aaKfAGSjNMWbvDjKUO2mX1O3eovKKb2UVhN/FjI+/0SA3V0rWbNZaMBdS8FCyyIce8kD
qAt2+3mdUwoNujArK/kkaAwusr2DZpme4SlUT0iaXPytBDoWd0OTdvfS/YS9xD5FzdLkDMfpNsuI
nIYMlxMTXHA2zKHwRwOT1+/IU7NMO/R9zi0SNptDexl/iRnSBE2ZprLB1kUnNEnaaut2XiTBplfN
7CAR0wmq48O6QevK6muqsu6bZuoPhCbddywscqXD0tXuU5L+O4OdXGFydg9Lcm7xCqTGMLBgDV9X
FnOTIgYc4D4Tz0XKy9iyQ6AsVewaknr3Rp/KW1mS4OiQ47lFopBtUTZRKvMw9sdMCIGKmrQNpwfo
zBbjAH2y3S2qngi9zOPjtdPJk69EX9KPySjvr4sB8IyoSZrqvkfgg3tAlpCZG31reiGqXGT8GNfa
wo53FVJgUgG5/WPLUdIPMHeDJZr7QKOc1lUjJ7ubbhJk4y7ijXG13uJx+lYb3cymEHs8bpr3riVh
h1s4IVWPn20dU79OEoNfKFNtF3Ut3jpIyJU2fXHi/FRFk3uKPyjaBHc2vE7omHAyoWh9TzxCdKSk
sNWPOh8IWAkSi+Xe9YbvtdWfIqV6KQxng7W/Oieple1D8QH1oLlMZVFouzrXosdOT781Iw/RkRlp
s7hGeLUx9tTAo1LpxHdiSXi2WQPo//mhsOgD4/UxAPYUM2OtAb2h29FjWygPHo3gfZqlJyfQyA0B
GVtXZPZ2+VBuO4fTVpPL2BRLc2DnP2wXLTn3s00AZTx9462Ye/amO09MZKCMUXuvN6UksDk/kCBa
guvqMDnrHbkUcSc20clR41XoXnsgx4Il1lqMpTp4ToF9IT1qyX68S2qqFHE6w53WAWYk7YMEh8bq
qM8uE2uei95QloiDPGYrzM+OEeTAUdBVZLc93BWlYEt3XG0cgu3wicXz4tc2BDusFcNO/tIi0qa6
h638arfhfG+Z45fAi6jS1Iu5kyrdtuz7Z83ssqO59PGpDoO7dRNEKvMPrxy1k9Ho+paeR7ClirLJ
5lT7GiEBAynPmRIoI3VebokQlMUt9bK2w51VyGpBmtrKA8lct5qsxkOdoheFTfbamtRGcHN+zFJr
P9tl/5mKKsUQ2172iyotBtbyUCIaOZkpawFLwXsxWi1nrzTwK0f07mmJeocY7cB1PRRcwQW6B6kR
uR8ltfUwtboJLgckVabTUR6N+SeMm+SsZbV1ZV/u4wwq78HYGLtyYqjliAc2YTUOlL5ZUui1vp8V
uXbU8MR4dIX9JlLacgcOo63kSakZ3ktNn44AustLFglrN84CfapCQTWoAA5S9z6lVjfea0txjE1W
VgTAdEe0kzl8BSN9ynPBRjGMiKzR8ThnOGj2VFoddtJPbgusTLNmMiCmxn4+kvD3FAaYJTn9xDHl
VLhn8Ml4Xoi/dAxllU/QCvFVYd5Nbj9e19xhOt0nvP8GYrlBP7BRoPdgcqHTIX/B8kcnH5tkkhSO
70aVciSjgKiN6kS08QuUt3DX7CmnRUj3lGqvuAZejv6syKtb5pT3kjwaJSkiftR04TvphrUNUpMd
XpmMj6HMXyWG+H2xcGEnJe1suv59VZ6hgzoEOo0ZFboDNJ0kIQ1eMSWP7myinPS9BCqCEvbvpOm9
6EMkDjGUCkwiiPaR3eJICjDPleDOCRJHuHleIcLdWiIlHuugz+xAbPQ8M5hVJGil73pCCD/UXNSi
DoAJ1MjMWCPqmfWAIqY5piBPfi/HrF/pTkMEU4DGvXGJTRxpYh2zZiHpMHnKPN3+MnPnJGwvt8P4
mx4NoDYx1zmNPCSl4pxISeOBsB+dsIwzTeVTj8vCH0uWsV4Hk2s91AlxpNWA+HjVNZheRt5M6NIz
1RPW6I2W4gNqxn02nddKhr0Y0xGjerfBHz2B8xnY5DoFLgO6NCtXFDE0ERBtcpgLWlA8WO+nOG8f
qEraByGMG05A+MBSXitr8q6ujDWu6Fddgje2KSEhxxfi3tbMb1qKUaXI8wDclCaeiRfzCwDPW2QX
eA1qBahUG9tUbXGHKXixBn22fZHJaj/rY3j1iBnYFwWE6T58RmzMwsrWHlMbaU0eLp8USfBghSkf
RAkFk+QVywG0Ck9LLy3r/703B8VFBiMwBjE8pgmYyiFnaCwe4fFcxXqf5eVbpfwtIDWD8/rVNNzp
qzxBtUigf00827ENwZ48taxIHghPzcBkLvUdCTbDM0V5znJBmw4p0EjOK4nVUxCjNe/x9rUZLACr
M8fLyNg7V4m7sxHADsLTD71rBg25l4FLZ07/0sxRftf987Dg8WQMZxUurBRv1C/LqFUggdBmzaNg
Z30iZcq6Eb7qPDVJtmnRNi5W2VxlG9TX9avOsDd9iTvag79YI8IS0QYxhL0PHFFB7phSd9d4FMAF
WCt28kF7IGomYFDRQPmnpXHBPk6Ea37zwAAfTQLMJlNAZ4Ge3p9Ki+xJaTgIiWZqc3E0pocpHl9G
7H/n9dCOJH6kYvpUACrZh8pdsB4ih7ptnWXoU9SfeQp8n7A0jZKEurZ6cKxPD0Opfz07v8qCmjKa
Chv9kwiTvQgg7uNSZyPAAs9fpdGrSHqGz8SOFlMufnEbxccgUf+IZw2qIGdY7ykh9nm6TdmOE28T
JPFx9WnWqnCPJI2cXysttzB7fzPkdl0mDyxRryw4Bb89qvP7KOvem2xsMR3VNojdwrvOHnq43h7P
nW7Z3NBYiVCrRD43wuivmMlQlMbeGeGErN/23IFNuwznopIEsK5bn8HHZW+fU+MihjQ/x1VgCfQx
9Fq7GGWHqZZ9vx+MKYVJNGfgY+hRTeqcD6s70sBtONqme9CEO/dcdCrvwmMVaWfH0euiJ4ElhCbe
Itnede+CjIXD1JL4CXDQ3dJegcCnjPGUqPJr03/lUu8Mop8fkqKrn2iefxRtKg4N88iZhsGuDDts
SBOfNiPBZpt4WQHepZOEpbDJ2eLUmM9eCyqvr0eI/rFGE2EN6WmMGGd5hm8rjabtREVzx+w1nI2o
zQ6rjSTC0c5iOz1NrIioMtAxLmOdiIfBO09r4yxLNIag0RLhJONLqQ5OX+0cSI4nWwl3Q4Vu6g1i
blne49eh1qwnAl2XBZEoUhbKIESXVxJ/WKFtaaH931Ol9vWkH+9+OcRyy6ACnjKvqhgPNvn87rY/
TTqK4b6QHpZC0ZAINy03d4ytu9jUH1oZyy34UmLkdCDKjdJoLTAxtohlpb+yklZECDnbdFIyNEmR
mduSwB23ugNAqZ0mcxzyo2rjrDvSXj0e2Nwyb0e8DPW+8bwektwZz84yPtVgnv7QBGPh6PlYwlDx
qPWFphR/iUVlziijL2PedGRbmLaPCmTByquJ6+Dl0z5A7r2rbEBmsA7ppnDn7cMKM1KrcNlILWgi
q0NmusNWYAth2FcHV60JlwLCvGNRq9tU1vgJ022wh6B5dowsvEl1gFMHfCNc9GOxUMLL8L9uSdGR
D0nqtD69bdyZk+U+9NB8LZdyAfj0aBd3KB9Wu7MEMUvXc7U/h+54SJ35yTELcUnyxd7zjqKNO2He
zDXzKWRHduelIwd3cukJf16jPlYnqg2QmqTP2tvZCFmP7B02kRsmF8KnrEMWWc8zfPlhM6sLPKpD
MCGugcWQ70hmoGJMx2x15RiqytKM5ki7CNw7IoFzuiTaKcjAHCsm7kDj4aGtA4+OulvsC4uxSPej
eELsFx2LfCz8IHI+D2bzCM2+IaPgYtIvu1ud5SS4w8/oSbWUZfAl1qSxX2qEkG6IKx2rYiABfILK
s1UvdT0YgvdalJL2yoJ+1FR2yRWgEltISH5NKY1JhkhV4/rjCSq73RzWhAcPMV63cQmMQ2CMt5W3
9nuMtJDzj0x1VyiY9QDfwGrbIcNgPSCY4fk1jThze2aKHa0FnDMZUeipi+YcTwVJyJplYVywvLuR
buadRcoUPezdmrr8u9gxlAkltmCJ/WAV3rPGcrZBSR03YoAwgTsLmAORfQEiREfGRjLEHkjpLDvo
2QGyqjRo3gLmhn2l/GeAhEaKMuVxai0i33hqUB2TOB4JCtH6zNmZJjJKt666+xDbDekcJOQ6gyCa
QvKogUxDFdCVRDNSVX4lMdLd5xXUDV/0CPE7eEUFyYpZ9D1DxgJ6I3auYxmbv+RsUY2mLW0xLdej
FR4NZXTQtENsxU+ZuwwPo7ApSI3mq8mW8jI43BhlYIYP3LavXVB/aUJhPDm2WUDM0R3Qw3jlO7QR
vgxj62AvxY955m4dSNpFiV2jJZ5r5eVqwoOh8WxYjdNZr5PCpzNK14VIHIXTJYwkxunRFNvF67F2
05reLRVupAVcGRJdt8IgPkyQkPSC8pAom+UYuPG+Eoj714OjnlF2U3wyehQOeRupD5nzz5a43dGF
8y4tAJtTEEen9Tsu0mMiwI1ZAcTt2FQkOSol3YLlocsY9JnWVzdD64MHSeQTKkUk1ZTLK6IXfRZQ
E2VdLClmQl1AFW/BoeZHkjQfV9JMZ85kauvlzgVdca17hLJhlQAXhzLeDADuoSlGwFjoXCxqPSFQ
Tdy5tXUXUv8/rggcS1V0J2O6+9eqQmH/N42bZTrCsiBF6PA0DefPqkIkYLzdps4OFWbAkV7A0SWC
yO/JWujnqr1lQv9RhM0L6+yBnOeQz7EAStpGMiOxuq7vUD/N57aEXd8PVJTrAeBZpqcMbNwUUSr8
caLezg4m2LPD5JQKtmVBhF2FW90xppM1su5yGaIbBw0zZnRQ5AiStpqEwUztBn96OGTnNDmWyi6S
ejp918gh2Zt83fPksgdQPhswFu3Oo+cDqpHH8r8+TZ4SV/5REutSOXINS+iuhR5Wt/5ymgxtaNxp
Csli7QvgZpKq8XpIlAKi1eKvnVOaTDQIB+i4pnToiXh8quhlX8sW7ZOnW5ikna58JUKT8dEkXyQJ
AWcU7I5faMvRA+7lEPXdo0AgNHCtRK5fDU5LaQbMrJnQUkuD7Jmi5/CwHjDukt4uMcoURgbGUv1F
l8vhoVGHrq2+x269jZGWn2rFsG9shNRjLc4eczgcOf6oMst4axQiObjqz2CdF/ex5mFLdMdLqlMW
EqrL+/u3Nb2/bZ9UFRUZNPy/RLcauv71W0N9pbdfu6U+cMYSbqS6+jQPNhoHo62gjy3PUJfLy1DW
4krzINqILmg+c1UbOiBM7NkEt78Ww2eUAQfFU/zKE1vue/Z4h7YhkmAo6D26KrLMUwdZRMw0soZU
Fo+EncQU4jexSXTkAh2eUY839gyi+7dDEaNSWW+Of/8+/Uf4s7z9ug3a//pPvv9eVjO8TeqBf/72
v+7j7w3Smo/uP9WP/fOf/X/9q5cy5/+/vtCfXpdf/9vb275373/6ZldQipsf+5/N/PSz7bNufQ98
EPUv/7d/+W8/11d5mauf//jb97IvOvVqYVwWf/vtr5RS3PDQKP/7H1//t7+8vuf83CO/sPlv//7n
e9v942+28XcHJqfBTSVdnknjz/VP9b+7tiFx45uSqVYqxS1K4C76x99M5++G1OncEJ1ombbh8UNt
SWOfvxJ/R1DvoY52HMx8wjP/9v/e058u3u8X89+AgN3KuOha9SH+NNRdCwgYv4X/hCuBBNvmn5+I
ZlUDPiTYj2WfyS6Syc3x0NZ676lOlstEIJUxkP95MzsTaGyPZDxMyZUYZx3laJD5RFD5AYEG2UQL
KbDQEBT97Q/n8bf3/Mf3uGq9f38c8R5tzg3hPp4pHDJh3b+8x4r+plyqgF1g1mxzEey9JN/3hbNt
Jgy/I0R5TWyxqe5wi20lC3Knmk5V8sks2UwjGllKjbUA/pwm/cziageV9Ijz901iNYshvG8TJ/of
3rOh3tOf3zM2TukIh+0lJ9mw/nxe6Twa1KYEkdCz9jLPx86KPpLo6k227ZeBPNHRvMYuqVW5EeYk
GCW0Abb/+rwpwfZf34KrbiyaNYjyTDUZfn9/wsGgboT/I+g9TnGho9tEYqhrzktiyJcWS+mG8PWX
Zpx0FqBxuvnXvxWzkPpsf/7F0jbwzAoXf69p6X9Rki9oaTqec8XWlnXzIiv0sosXvrGYwXyjC+cm
FojrhpcU/szO1e+TerriyjG2EEaLzwyIrwP4lp+DTZPlGBW24SMQvaa0enHY8hDOTpiAdwtreqvN
70tpX+BSXLUZvx9M/95envK4vGkzqaVAstlFb8zYfqv06lQ63l7QoimyfC9BiZkzmGOAi6F1hFR2
cpzXbpj38FCRrm/6pdxFLphrjxqF2E+VhulMGdz7k2mXuwUGlcgins7lBaACoWHFAXXvMdCW+3ay
CJTsT0sT0BbRSbSxt/NHGy/7wgkfgOFdjekM+eGwsP9LoWQSbbMLiuhg9NTiB9PXnsM2epo8khID
cccGb+/U9jaLs72XjY8x8AMSc2pvOEYwtFo5smGqcc7VJQ645QQhZkfe4RYx4MsSaPsKGWjSNDTT
43DZGFZJefcZrdNzjF7JrpwT+eBvvdGiiiGPhmQUre92Onw6uNdYHKa7XHdP/Wg8V4taAEZndBng
LuQ1zO2tFlcvlVyOdT1/E4EDw4qwhaQlU2zOApyzyLI1dEUYwlcsbDU0fhfF98GI0lfLdom2+N2Q
+qSun1Dq7GPcKqRW7wv7a9aiuW6CK62f/Rj3u9YzD4jRn2ydtPRMZcJ1uy6Yj/GILzGHtmA8mJN5
aFq47yyrhlMyWwdgl6+5MSCRjD/XUPCnaHiN6uoeBSOrc/dmBWW3FZT0/JBbYQNf7TpM7WvG6pqK
ePc9NBGCNw3t1T5F81ObQMehBIzLI+paZuCYUNgO0O7ZQTK7yYLuOUQyZEtCGbSrNIN9a9i0rIi8
KPJ9wwd0soa1omO86p2HaGl+JRjvMWqy7+wNdgQnPhAx9pRm02MDCG6jzvKo559dEAMpzArsCSgc
7fge+CV7L+des9/0mJGCyMmdSMCYeeH065h7WytcbpmC84ZYx2iu9B1O559Za8OGLxBCfAIJiBoV
JEA3Hp3uQwMYH4WShIr8biRlIHf7nRXLYwUca+ewX2AYaJKqmsg2RYc513FfBs99D20Wg9oiqV3o
pO1R7duXaUPdfLmEFdYMCvt9G+wly18qcvjr2OanIUhMfQt3fNMbFyiqR9OJTmzGNnBxbq39Ylv1
XqbLUQLB7tBsdDVda909OvNM4w/7nDXjIptjyqweZr/p5CT9zk7gIxhYyJkUlnE6tTNDL+sfw8l+
6qf5HHTZTY+goXTioAPX5y3AcyJpWCPC+4LuuCnjizlam0ozj9Sv/c5m8d/RSXbGk9eShBZ52OZB
oy3Otqj7R+JrThpEDTvWj+r6Irn3CypdcfzZiIhjqKuzm6AOXdxrQjpH0w1nqr0b0K+fwwxr2eS4
D0FHDokLL9/51MkfonS2bcxbJ3JK2v2OlhW6txRCRrBPY4M0DBQPC/AXjFHX9jD0tOicFCTp9BhM
00kT2YXAnNl1d0ZJi2DEJ+wuPo1FHh63ALhOkgp24/a2mz+NRGGX3QnuDnXI4ImH7lNdZB9ZzKXs
LfGDPvUjcCOSEZJhG7oaJCD6XTS55We4cc9gUR71zhjAQbeSonj6kwYJ1xFEG3FYI1kIvcZaHX6g
B7srTiuKeGA2x0K/LHKCMZeckjw+uhXSJLUjlJYLSk8VnmztfQiD56BobxXnbGvRR0VhqikG9XK1
p+IDvyESxty610CxNeI7VLX9JBK29dHDvECia+g2bjq9IEdyX07ikIbZs6GhE8E7l+STH1vtvhAh
MH5Kmyg5yaLTN7lG4qVuvladedLdFs9Zj5uu+NRqmUZ9J7tW6AvCCCaH0T6u+7ORLJe6gG5m9V8i
pFHtFB5lMr4BEonpELEgDw4ae86tJIXuhCzqPC7UeMylNTdJ7MJMjgWU0ch6Y+GPh/UlsVCRYrEw
vuh5rhpi+mZKaJrB1PK7DE64WXcAQ6JqF2IjbiN8x+vQQ8fxWcsaLiJb9laDspxGxSUTaJuNFxQy
H0GevZWml/tJeZrgcdZN+cltqzdr8fbxWDwXefqldgn9GeyWZmaiJr0k9wOHlwpTWpSAPb+GOIRR
nBtwmjIPXBlJxOo17GRECaiVb/OSv8khe2vSdzxd5yxHPmnmfIaEnR19VSpk9IkfNK99xKFCnzez
j5qe3xzhvcgy+QjIzC7nJtrMcNGaoHN4O+Ntjs9DHX24dc3CmmCalJinQIs/erODglHNPNtsQgcd
ZPS5oDxOm5OAw6050oXhwrCxroq3wrXYPKvCSHltiSDIyo+02I0wqn11pkBuMV4DQmCmjnPrcltn
uUHwc0FRz4P0nNvZB0lgtr+elqHh808WTipzOhDVt+tBEKCcMw+V64Y7B4ZQuJTG1rD5lHExvbLE
eMDjS8hcrH0yawWAz4PPjJ5v9QQsKuhYoNpEL8QsUg30h4iRqaUOyXe3Q9I9e4mfIIzem5B9mAe+
Q7CMNtMcfzgRL9UhN9xgzJJgXsGDDhjBNg13JQGE94jR0u0Ycz2pPxByNeDQa5SqOrFAjjAENn24
j4C5KynnzS34zAsJqAZreUhvYPic8g0hhrYRXu3Hpvxh0FALU/66b3hRYtc+1PkrKzYIjre8FrL4
2uadzRgB4R+7h8Cdjq2TPlGh/uFR+vYxfr2ROnnfqKJe5Oa3yJ2+QGwiYs8kHG76UoQBfmfh/AAS
dKP5eSrq0l9E9KILLiDrkr3rjKTywifSgo96ogmo1/lbTn51zNgJqWps0jx/w5ouN3KSbBS0x8YR
H+gcs03i1lyF+tUygyMDj2r8km71JruA1GMR5G36uaBQJTNw8xmdH8LzMh52TtOchsw9iLwYYVmw
G+mjHL1AWAOocvYJRvxBcyjdJ8z12BAImZ3Hb/ZS+3Q9hE8/ZmF+LLkZUxSDdGyBPIeszBTO1I7P
gtnFtuJ3XP8pbvlmX2Ox9SsTtYQgFGEc3w0B7Dr9WMdnMgQvC+p/TG13oM0GX5vE4IeOhYqQ7wq1
qVhPQ9xzLta7ecBaNoXFU4RAHr8yAHagZZvasE7V1D3roryNBnnVTXkT1KpccgEneyaf0wO7WFAF
jKD45EB3D2ob0Y0/XMcrtnVDohC9hufBfQSIE20NGvxn070MusHgSu5ySX3NhiLDqOSJYmAFrbzy
VBN5cCCP6M6qw51OccyvaSGRVj29GPabSJi+UNiyAGugIg9DJclbSHcNFmiwahmIT2nh8UWqEUYo
IDQz/KD4vh1R7WAc9jZNmd8Ck34jaDHHZ1OAsswvy97cmXpDvCMCRU8yyTlN9tFK+a1EQ15Y3BuL
Gj5Baw48b98hzwNOYoFeezSq14FmjYpR28qdKMMbiuvXueK3LM3cwFLxbjGaUBauOK962FCcoWdj
HuJDQLv+QIAxr89pxgb5VmJNo4NTw4OWL+7A3+Cvxyga6ztHDePRtmBFNN9qDN0+bVZqPpSX6AQw
2Y7yJRCEFOdt+gYds90AAc58qRe3QOYfIbs9MF3sU6gZAlAzHZvwvWwyd2JWN38csNjXr3ijCTFF
rgENFBRCy3xiVgllBMCbusabdSmOc+s0TLxJpH0vxXQ/DHSRtbNwzKMRBD/1Kv4oZfQRgsHbOGyA
JjA3VIYHbnFjyli5PoLrajadMb8sczVuDWGyrvAe+ow/LWbnxUyc28QqK3Xym24whaQhPxwH6YYz
/qZp8SVjFHeT+1JO+a3IO32jdg+6Ob0PlTh6ampqGqYrXYjXtumvo/eA0Qk+n2Si6bTspuXMK1Z1
05NvpsWum2GTVfyxyrJPg/qkk3Ceuc6Ljt93g6fuTTiENBFcS59c0uqJP3KPi+O4w4+mmHgI8ZhJ
DIYFTJn9VMJzyNkR7PIs/mgb72VAf6DDau2j8B6Pw1FnumIvUJN0z7tEK8G9lbwx8InzyTi7ZmYD
Guh2bR1/Wu+PrOW1Zx7r1JGOlRm9IXmn8+ckH2pwsnx7q+vgQQ1WOjIUZJrXKmyvACxfzDi7VDZ7
evXTlhc/00nATvOmrlLnZReXWVkMbFUa8iIa4z72vhVxvzeiXyc47HhfrST9tLiks/WShizpefKH
yWDuyJg91noFFv8bolvKnCVP/7Ti7JcADZOI0xWRV6pOTju3D14ePa5n2DZZHxhAAgqiZfK5ZXpO
300ecFsM2m9xEKKVp5cREDOsHrfrz7iV92DT0lnvdVp0l8nMbinn14ISso4fwTWUPBuaXnvpAyZk
YyhvmV6iiuTSF+oBhhVJT8s3jCOshbguWiKnjaZRFqivTuT8X+rObCluplvTt9I3oD+UGlOHXXMV
FFAGDOZEgW2seZ519f1IeH82xdfQe591hIMwlEpKSTmsXOsdvvvU4RbsdZ+KJn1SQo5Ki6eUPIEe
gmTV8xT0Xn7NjZHpSuOvbqpcpGQaUPQ+am7znCS3RE/YDkiELd0yvOShsq0uMNmW7bOje8C/ahlg
PbXyQ+chj8YHX1OpTnEH863EznbsCkB/4cEmyb2cel4OK3jhOMbP8Cop6BYtXbgYH9F1+R6MLBTT
9DHPFIqXPjUmmSN9kjyCXCp+qvHwBL1hb4j6MUNKs5zobJnHIcQ9QPZfB0RnMtdMIzNLkcjy10wy
lNDRsDZr2qBrYifT9jJmyw5/blSAeo36OiQ4SADPgPZmvuW+SOP3SYMpiVhirrsOVVD0Cko0NvhO
u74YrbRBupdCaTXmR6rvv0SR3CJytnas5iUdRuyrrHXdWKfREWtB0qKuAIMx2sqMQDIvbkLH+8X6
cCMIi8SgrckvrKUJMo0l2nOjJ8+ML6dYUZN4OJkVer1msiZFMEe44KZ/jaI9mOB3GP9zYAQT6pcV
+LSv+AqW7S5Ra9SknIehFuOCbn3C7QHyl9evcwsOku8YhNtUz1K9ZQ4gtvGZK6nPE8Wy9HVZ+JQo
4S/TwlwmKk413chMvF+kUSaPzks1xBhOaa+D/TTZh5T1vBFzeoZfhSXVgpoDr8NmDFDTlov4qmka
WETas0tot/LgqyzL6ocbjcXKFske/Saw9P1jook1asLPncnMFTdLA/tSeyOd8VmO1SmujI2vdes2
HhdhtNba6mmaUzNe/0hz9FK9gT8+VXGZKwv3DomHl5xHPI2NadTi+6mtvYpv9+R16AFuX13bcQ83
7sGlu5UJXpKBczcNl9RpLpIkOE2TSzrqO6snRJnPHITpzTTrlWX8hNTfUxaZO5I3hvKo2elTpBzV
KN/1SrvtpfJ17t+Oi8GtB5Y8ycpN7ze7EDPTteooaxOUxjyDj9Qd52AU3bEf8QDUmAE+PX+fbpJl
7S5LzKc+Fw7L8nBt6mSos8ZfD3n53XTp6+gbyMUVHJAXRSdE9CcJUwZaMChoQNogCiF2sZX3n6a3
FUGBGgqshV01txd9Ve1F7MRLVDJXVsJ+Mq6tS5ENF9MEPD2Pvop+maV9xdK0orC3xrHkvvP9X7ka
P2HUITFNH2/dpjnNWd6xY/xbnQUEpr2fHtDcQabVpPceQEIisKYNw9Lqi58tqKdVI3kGfc1wGoaI
3DxrvmP60QJmLwtKhrtNi36U41Q4G6j0KtXJb30hToZH7+r7MdpMn626xH9mvx1BRZTLtEALIk77
tWJ68TYeIcKjSs5TlSpovThFmTjBwKGX/UWm+8O29a09rkcpQjzW1zJpJTZDtCNXwJFXtNHs6ngr
ImeLczX0inbZVMwWCUbQa4W1ALu0cQLQ8i79NLq2awmd2BFsGnEwQONxqU+rfQyplDm081fTrF1H
2bAdSAUunNwJdgigTy4X8XMeAS9TTKy/ENoih9izMmmNtQxcpziEjXoq4BfYIUxzoyz8tTuVx76F
hYVYeI07Rlg0NfV9GNNaE6Gsamb4bbBe9oXd3g9FcW+i7vUDcsy3gIyYm/aPaqn6zE6auKsceEBR
i5NBG52KLI43kvhgUnnGLT5LfLAllcLLTl+ayeMtgVGCkUT1U/9HkK2fcCSxd5z/gnTchdqZcK7s
XCGXBuZ980kW/m2le66ZUDaxKHXb1HJVS32b/HcVaQeAELPVlJmN23iTZ+bKsNyNCgoX/n7OTM/a
frCA9ZcOJWnjW+MXW6XTjqZUd3Nr/ls1w3+v870pH/6/lRW3L9lUcav+PygZaiqv5f9eMrx9xvPn
f/3v8vl78Px35XD+2u/KofkfSl4I7humKYWKFNJ/VQ916oCOKVCTc8A0QPWnsve7eqhr/xGmzjt3
BMUXPqcA87t6KKz/qI6NXpdlSkmF37b/O9VD/ayXabZOdcuiMiosw1DVWVvrrxITYMMoMjolAUJp
PlmuCdIyC62LQdTjXqABsrMrZ4ozSH8ChUSMxcjyhVehsYjowEgRDN3tTlF2Ya2FgNy0i2FUtrYf
VDfgRoMbitAQNhzjWdXGaY7zKuCstX+pOuT/OztZFSmK7g0FlmMIsubI3uM7ssswRMCOrMlTZ9hI
+teyMLtP6nvaW7UkxhR3blLec6C4qbotp8//unMwOMipp8i2G12OzmEjybGOSn4zIH69KXPP2zhp
LPZpEF0mkD9Xbuhaa1sgdewHU93Je0aJL96TCA63/uiVy6pry0u9ovJUeM5wE7BtI71dfoKAOasJ
Ts22bUfQwwS1VLDfb5sdE9aPyKPjnG5AI6lzccBvct83cNf1yBV7yyCgHOG3fVIVfCvnNT0ug1Ik
ZVzTogQO3+jtdetQydzYCNhADbqxwRpjJSLZbaheNscQsF5orv8aSf9SNJ4gKn/VIOcL6qaqSgPv
WMA+ZxeMQKsj5o3ORIHLxr5VVhpUAtE0ixy09CcPVby/O9MQVNGpdqIoYJ8XPCFWh2YVypSlqPcP
ajJkR4KRE+R19ghIUN5oKejFNsrUe8NA5TbFJ60GWeh22mMTCvWa+GtXKbri4Q/MliPJg0/66/v3
jpKazvQhcI+23ol76RIxshrH2WUNRH5vKYV1YSFRRaanXyZINGxQFL2iLh1ef/wazvEFvAdQBRrB
/1QStnQ5NeyvcdLmauM4xWRvAF7a6B+cLk3var1J7mwjWPp6Y9wI+c3DmevWEc6Da0tjYcIRXdZG
Fn8pBq0j8Yom7/xrg7YbOFTUmavlJ+18/wolqySTJmAgVk3rbGA4YDd8QpdkCX5Jxb8pyS4ZGS9O
CaqWuGpgJzKJ2XdrxUq2Qaynp0ZRcWKuBGL1aedssP0SX+qX3MQfJqzlJ+u5dobT0GxD0w1UoLk7
aU6d+u1zBGMFoFyQmPX0BmU+gmgNBfp9ZvvaujJSqMWMLsTfa3T2I/UlQy7kzlWT+1QZQlDuoroy
ph8ZqTUSM2UCk4awSqRNv086HY3DHFO+uiTtZCr+uu2STSGG4Qcpd7L/SWRvjIgAsZoI0FXaf4JU
mNEQb0YrXcQB4UEnMVWgZ2d3h4RN7liDQeZ6qvz1t9hHVT8jcLZeXq29CEveSFQvjUY+0I+eAjP5
mhaucocN9OXH/UA/wy5Mz9m0IL1LaTggTc7nDS0P8iRAhWcZ4WQ1aYmPNbYrlDfumDb9pd7o6dbM
lEtLMWvUu0gYVfG1oWGPCMx4gzwIlNBIj9jE2tsBGM9jV3erAV2kK1iOGwNY+F4bUOQiOkQSpAtx
wXLTYlN5SoKJLNpperGzJcgCJ8LfDCUVsA8i8vaxoX3y0OdbOXvoJsuXELiiOjb4pLddaqhU1CUU
E48EG+LTQAfbk+LfuRbi+UblKrdK1b3U2LrswIltMngo4JNFu/chWV2C2kU8QPftfakl14bcD5pw
rwxcumYTRCBNn7XXOoPUTK8GNA0CS2IKOIhf3rY3cPVkZNEg/9qjAePk4UFE7ReUAkb8qXL3qm0j
b1UkdogqWX3n5JELi1oTWw2RD7SZHvvBtb5lTeuA1rR6dh7iudQD/1a4ZrFhb7QJAt/eVYOesy/C
6y8hobNKYiM/IrZkLRDqca9Bel/nKANfAEWzL6qwx5gSVY6HDMWWiTHLdsJWk8UMjg+7tEJw1zMn
AjbIfdQp7zyjT0Gqy/zSGhy8pXX0NGvfpxAaDOMybd1kI7DdhLZlfW2zNr5sqvZHYmPJ4Pq5eaod
iRqqEtz6CKKt08jZp9z6rewGsBDdrQfxEO5s8ElPEe/CPFOdAknTmSZxlo+zxRRmcmaqAds+mSbo
bSO0YahPAUFLlrTt9zZmmwQTKLnw2I8uiYoIigb9Ws0l1dbgJUaY8EsG4Hz/8Vg9nzXAAZlCZdYW
GkZ59OKzWWOorEbtDeFDpEWcr8+4eKOrbHcw/FxShC236CtP/sfmDirLkXJ7mXTjC5JFlNma9vvH
zTlbYqfWEE8RcmjC4UGdtyZ3wtrXmmxipAsJB9Re8MhIGZWbcFT3EG5/ABnOP4HqiunR/zWICf3Z
3rEqTLxsVScCeTsoTImLS+6gbWa5wju5Y9uvLZBDa5jl+r2utM8ZTlg7BKvafZEiMDYd8PF9i7NQ
+LUJUwM0hLokQMe3TYDZQ09182AZPAvy3hHSiXedXegLUTvtZY/wsbB8ADq2d2drAJbaofksvDzr
oDRBNyRoM2GYBjH5+fqBlAeC+UOOz6PS/UQYdlg6WfMzRk3wkzjhbBmeLgRRC3on/wiojLOR4A+B
yKlJeUvPxhwhir4i7Q6ZnoI4tNhloTqENdUPanpXHz/kf7lBy0Kd2GQ/Tw4Y0OebMKpTAVwyl6Gf
5+bhar7DWIkQl5nu9ZNL/cs9okA+IVWBgU9Bx9trxaTUw0q3fBhZHubTRdLfmJ0Z7gPvQU3aR6Mv
tGNRhcbOi/GnJbKUV5nWIlEp3eGp0aC+6378HR+oZE8JuD95i0I6uK4E5RHonb8yXM/eFYizrrEo
ci4VI9k6JTpnuQj0UxTX0bYywsm5dONJcm2QeVaIqAbLrIRBXWD7VHb6ISg8eRUmEGd0ZWfXJlKy
KtX+rsLtxvX1iNy/uswzDx+JOtcWMuqbiyhpbiLiDLScouZU6EzFGjJ7FAaVce16RfxYWQbQC7RO
NpqMfkgiqSszBnGi5PH4yRs9CzjpSQbrGZwSAcKeLf5ZT0rrVuZhhXIIOoXovFb9yYZ9Qcb5ayKb
EGw/RKZPXizv7e1UYdBjCXDhBbOYnvehYMQJLEWHBZRgew+7/L5NmnuV/398mffdxyCtMEVzArss
iBZvu08IrwaLkNJb1gLJCl0Yd55VoEcmQR7W7trwqNdW2RV4m+yTG3w3A/NIpe2g26MzOBkqb69M
qduWbSQ9spMSKq3SLKBfulfSxCUQC2HkhxoL2RT52QR4FjNOr9LSwMCxPjoaW9az6yJZFkdQIbjj
QQPTaIPas6gy7lDogiGIStYiRTBjmUTMxKmPw0lQOu2m7nN4KAjkruFy3Hz8DsS/PArWRBYhKelg
QLvfPoo2jRSXNLdHLWGi1SILUGCbdFCRW0GpV34ZQlibsVrERx8YFvUIE7EMD6uRPAM1FrgKAtsY
9gWdfRpArB/QfBwXEtHK3ccNfYft5tnZDARJ7kgnMXXeWxKt72SBnhmYFSu6QCALFrbs+heki8tB
V6+QUceTsI68pR+pMObMBMK8DigAL9Mfa993nSXpS22Vus2F3WaQrmwtQ/nMZpemUKge4ZMS0Dcc
ajnHWG28T6KQ9+OYxwzWW6B+6HArZ1F0ksR549iFMpnI3Iux3QeIM0DUr+/5GmAr45N54/1KYAEo
Z59ksHsgjXfW2UTYSczBB2URjf08itFJ+x+NYugFYAOmXIFEsfFsFNc50HDLbLwltV/QWF7zMAyE
TV1epkc8JRtbSSHSygg2YxJ9tgK9m6gskgbQ7um/3Oh55+1q/KR1QVqNVeYwTVSJGhw+n6jevzn6
nEFuSpAJs9kBvR0jsWkGFdonysIePf1QlzvFISORuTcUVlNUWOufH/f192+OjDz7rSkzSzQtzx6p
6SsBKqgOgrVjCawqV7ulMeEaP7+zKfB9O9MzAUtpAagwgLGcX6m2kyHIQukuyFMA7Cvb13BQsQe8
BTtj8/F9/cvV5JRNtBz4I+TczuYaVM6Lwa2Qz9SQjrxBvyiDgX/h94XcxLJqP+kc2vvZlhyQEJpO
vMvMZkyP+a+MElvEIDD82kX7o1/EE90uoXS6xBcmBKiEOkRpQex3UwR7oArHV30Qf48t9cqq3PKy
0jKyBnaKu4tgsbXzH1TaLjG52GWO5x+p/K96vOQ2WlpZX7KacunHz+r94kiLyeU7JEEh95xzMtyh
whRpgBiIVE+xBviEky8qP6u4Q6NU9YNkpXp9s4h0/UtsISX38dXf75iQTrFAXBGsC2G+mzz0YhwE
KqkK8kWNu7UH9ccctMFJ6JZIkW9zBaKBWmq3aqSOe8MvGfFG9D1vah1QRSs/eZfveg45YSFsg3yW
qr1PukVJ6AydhSq0njVXPAwUz8hzIdVzYftt+Mku9t2SyObEQE2eGY0+ahpn3VQZo7I1uNqiLscb
kgk1S87XPPE2enTbWYQq+SA/e+DnZQKdxArQBEdSdCEkIjZ421mbHHMJaEeor1em8Q1TlGrFXYeQ
+YZunaBCtwpHMjCywfxAq4CEhR4rnXQeqXDiidRmFYo9d4NFLQSr7JNEda1xof72vnVM+gLMzYgO
+Se95N2GjkZTV2IKnrvq+Sanb/RKWl4BAcbHIkga3al3EGDW9QxTrbrw0YPN7U0eNiYRTwIK9jYS
gGA+bsW72ZJGOJqEFseiynbkbLZEL0eyR9AJ6d3Ex+CtP4FwKxCUkeEnMch5FWt6SVwM8WI6oaq/
C4xd9vRZWGR4bCEcu29+9TXZVM/ajho1GOTslVXPpPOljrqX1q/wtyOBcwgRN8CpsT5WdduQ5onc
pTbW/cJIwGfPUnO50C48XtQNUws4uwQcMhi/BTSm4UkoOa4D1ZCt0jS/tiIE2jCoUhF6sb4Zfqri
7Relt0B7nQ37NAHOB+zixw9YTJHJm1WCbknFQrIjoHxhqtNc9ddEOkD3zo2gm/pmbWyI5dFPSTCb
Y+97bXli3+eJ2HhROqxcQUKSDa5/k0r9Kq3i6IR/+U1eO8eP26TNsfJ5o6Ztg4P5C1P8+YCpvK5L
FZ8JsilhJqDFsnSl9SQbY9yWsga0mo4Y+ikefCBwHaRkxWW+IYZtbrTGPBk64DGvUXdBA1gPl5Ds
C/PtYwDLDMSjsmlD96G1ygR0RNbd6qqoVybKatdk0rRFbDnfo2HQTmRTZh2SwAzbHR4duBCp3S6H
zfQYdJ72nV7b7RIgawSmt1hENF96RXmuKf+vKthalDpQrckJ9nNPwVQPUdVFQrx0VfSAJGVLhYPF
OV8hfp5fD4Ci00KoF7HiLvN2cA4YZRtr00WOUSaZvg1atr9Vnt7biKEjtbwvHWC2HfWtCbr0zdXb
+EqNAm0X2u4x9+tj4tvKTQ/5kMSn067SnMyyxhDCW3sxEfYu9bwNDxiYXltKXv6EgtNdjI6FMhuQ
9osk97dGFQL+M9Wvbac8NpOOxqzVN/beLzu+bEPYxXHkNJsI1M4CEiQ6TBUQ0BGQ3aaORywb9FDu
VTN/6JLGOCSTnEdntN5Bopq3LN0Kg2S9LC+FaO79mNS6wiq/U5DzXVVDNNz7FRIsQ6Od6rR+KSbp
NAhz3UHLFYaXbvuLRjO8g28q5iF0IhvwkVAm6UzvRpucS8Y0+5l4dbbPMP1aqiSgrqo8u9TROdPs
En0JyzSOsZkhlolV/FqPtSPOXcpdkj5a5ZiA3bf1o8yTG5naMLcQdMB30oWAnVtXo9CVIykHLN81
2BeiULc1AvH4pEd3YZkNOwQkX5o6tPYGAlsIAqibngrfYma4hx4KF6NuXneNgfSY3RRPyNFEbT1c
tGqJY3dcYdfR6cgbwSCvfPZCatv6e03v21VG5ovcsKtvE1//gT4+aHg/o6f2QXaRF0CJhzFvr3Wo
Q64XNEsb2TikU3UgP5Ott26H33Rn6Dc2eEX8hodViyrehWyi4mtaQohj3QkLfAEl2lfwIZtyV8QG
ez7heih9opgTxRU4tzS7diLrl2X62amuumCZ1tfVVM7LU/WXjR/jEdLWg2FdoEzsXqa1qI6+6G/t
DB2papK/B6C1a1V7uB0RDlzHDRqgluYe3UGipOCXT4rvxIckL7SFVxz1AHHIsgVp7bU3SRmDiIw1
hGSl4+90U0Q3yIqHq6pDkfrjiehdZOJIqgxklimZskM4XwIrAtc+bDDldsHHe4J4vUA/ZA03KFjQ
jM+WoPeBGdeb9gUTqVulOD+156+52O3GXMUEGBSiTo7PaVSyXJh1trAOdhjg2WtAATDLWPyv+hpl
yCKiP5rB19aEt4F3w/PHt/9ua0RziFEBiBhMxsRMb5sjUYcGQMDiG5nVROPEiEytYhSQgOqh65Tt
7Uh9/PiS5+EZky0JR6ExA03Jo/MCZ1Z2WJG5JuJReYI8Fupx2BW0SF44CTKDGlraWr9GNPD+48ue
v2guS1RI2Z6qI7CIcwRLKJUAmRUuO2L13CEksZvjcUnW/Evafvn4Yu+y9VzNUZETowDhGJQ7z2JQ
F5WtpvJVGB9pk+H2wawSiHFSFk2GVSpVmH19LbboBfVrTSc1qYgw+GTdP3+3Uxt0i2z9BMYgYXaW
sDBKBIwGHYOOedmPItNf6020NHzk/YVBJNBGUG4/ufHzkHK+KJ3bsohWSNGddaggzOpMw7xp0Sok
V90QOCnykmukJbs1Sy4mjtFG9XSd5KuXAEzPD2mVxbeftOI8ppxaQWmXrkvC6f2+uB8yLzdlw61b
Y7ge7BI6LTsTEDclZfMy2iaOUiIZ1CaXMTSmTTh0wdF3G3/Bin/bpV2zGRv4jJlEfep/0DZehzXl
IwQJ4bN4FxqxK4cM5PG8Zy9z2dxYHRTHsrnLpDzielJcGCL5WSUiuw/gWVTlHt/Ugw8U80EJQTIr
itKdPm7V+XZ1emATImJSnNCorZz1VwUv+FApEEsmzeAfXYwroB6rw31U6OEusmF2B32/IsS87pxG
/2QOPo9Pp4sTk5OdMabs2nleIQrzBm+0Bi5NR+k5S9ideZljfPLgDWvGav0dc/KKMaPQuVW2G4Cj
zkZEVUpUIrKRC6U6U0+Y4xTjfLFsuArR3lXVFz0CTxpDgjs6evrixyEKup72jfzYD2Ctz07VwBfD
8crG/gRthUfdRLq/Ahhfdi5EEOjwuDTqV6VyKP3xlxdn6ZSDR1utsEm2sveEm9upm9zPELnyUnvv
TfwGz8y6vW2q946ivbCFJnx1fWcVOSLbpT0y5J62bUYjX8MI75amC6BZMujX8VhcCbZvR17ros28
n5i3VLsqeQk1NYHQ7ZZLSpg/RISZhsBSuZ5YmX6aHt26+6WkeXuABvroBm6zM5r8QrWGb7U6epeT
IqsLaMSTIO90y4PsrmHlSz7yEpe5iyyuDi04qIvad+FgAizygTMzr1pXjVmiJPCYqwY6LvmjaWbO
vgwN4BQKZpMUaq+YLddxVeTrXFrFwoy/WB0JJRUdKAiy+KgJPFaLEdfGhpRM3YYwNUDO7fJermv6
0BUODxC67X3ddnIDFgvbNKu47VXjDnq+utw5nQZUTxGnIB/u0sbZ1KO8FL2drbPI0LcDHDCr8L5U
pf7TGmW2KJzqSqvy+z501kYwODstuTLhIRhYSuhjay/RFkW5VpjhskJKZDGqPbyx1sZIEvrCAl20
pdnAaRgl+m1AIJOE2l3c6XsTH9avvolAl89OFtSfhcsPRjcHK1dXtgHsANvqAOJGtB1HBJV9w9cX
dlFi+ko+z/clgaOAiV9X7m2cE+26fhls2wDggY61m5kn1jqt3S30DRhiWlwiJYZwrFrHOJM1yXOd
hI9TJh4pV28bBx7MCc1GH6FD6DbsFZSDfe8XGwvw0mn2rW2RtY70NlvrXvHNydwHw0iTLUjV5eBB
8R9Ky79qxl1ddN8018BUwccASMCGGytekWmdbPkM56PdEUigU4FBn3DzhVDdX4DHNzXjbjUWdMii
xy+pdWCxWiabisojZZmi2Yl03UKqWbMwkcZFqL3sMZdJ0axAZDTvMnOZY/ISBtXWBiSBKqd4UEMK
PJndHrXWjjd+Gh9AnJkLRYdWM4jdmPnokug9ehNmDsJc7w846OVQk4vbwcIlhUTBwrEXCHhkSFdw
owzDu5iNYkc+M8hUlEvbE2TGa6sjiM8YtkENb931FUztjCMKO2tuJuAhr1w1dfbOgIcUm7k6Mlfj
SCaobvKtFeUQt0CLlCKG3e/fg86hLofByfK70WlobqUu0vFBCoGiVq7Q/K830lReUGi+V8pwvDEY
yZNv0Zch7W/svHpxU6u7jT3jqWMei9m5Pnppt2nhaSra4GzNUKPxY7kOQrNcOm09qdPhyQ7pAP6v
HUfbDsPKvAEl4OsrkdcvYRHbQJXQAY1cbcAW5VtbwFm3shD8/bBE3aZBocpSttbYD8sYp4ybCo/c
ta84L5qvQtvB6+WE3uljMeQ/fBhxEL0iTM9akRxRGEkiNdu2JtoosIcKOJDRDktAoDNpAX/QRpYf
cI3EJ7hRD6K5tqgfLoemNPdd56H7zBOFttsujA5aqUx0b9+2WM5bmfJY5qiM4f/g7iN/RFZnstEN
/a+h6YcrrYLJ3VqUT9rsVtTooDRWQi0p1ZewOZsFqVltYQ6TwhGbmQ2+7RnTyqa02WFmDXyksr9D
cnHraWG3JCsCo7ZRWYfbTdGqD7hEBKuqb8zL0YrMyzquJxFipz0MCWxFu6q/d15+BX1gp4Hd/85y
fulX0v1qMm2tklA+mImyw/x8obpIFUPowUNswIAGNd+7IC7TRdun7SoodTThSGnjhhCgloqW/K6K
i+5S95JFXgnnovVHWHEwY/ceCfslThHo1dm1MrG3CKslCumFD5DKrAbsvqcfBWrCiLo4waZX0T0p
DDv/UubswvXAu5t/eMipUQeyzYs+cq7Kyo0CwiXtV+yiEogUKSkHH/eX6bcETMD1SGIL0GSJVD/i
lSdm2e6YtB5JZX4zTHQ30H8clU2JiYHUseENgqpnxOUeXlTMmIbaxDtph/6Dk2btopFqcAxHzXvI
UhTmUy+/Haln3HqAMLWk/VlVab7TJ3FnMf2Y/9dZiMk5rYNYqmf1CQwaI9v8+cSbxBfnY+a/vR4Y
w6jbUmP4+tff/hwznxuiMmes6/JqyHDkODvNfPDZ3zLMksBuxofUdFYZrJ89QUZ9Mf9wUuRwYTBi
ljfOP/98NP8Pq8qbZgzzHcQWn71el2AAldSlgPIG+1BtNSdfDZlmXM4/Xj+XevsraWp3M/+t++dT
EXdUxj212MIk30dqnv7wVaaxCM+RE27m0YHVIt0IkToPULX3oTDSH0ro9TBzAd0lYH0OHSv0RnqO
9qAXwyGZzuEit0la3TVOtpPKfeeGmAJZcfdQKfnFfA7ZinphDZV7Gpwc99XqSUrsJu460ZmIyjJg
3VG3DzYMpEe7YmwjoPC1GFhdjFo0i/nvfqBrMKxURBunw/RCwZbUM05W2VunwgNAMf0ZdEiA7mXC
Zj0Z00elxoGndY9JUfRfwlEWx8ovvnSF7t9iXImSeR9QAAydYO8XpY90TzAc09S+KdUkypauGwTL
IYyd3XxwaObmMWoboG18dT4JGFFcouJWJz5pT5PYxL32yw777MVDowAkTJneWomabn3FRkttQovm
jeWtSqvMn0b0hKXw8pch8e5J8CQPVp+mAF5redlD+rxsE2GsY6X3vpqB/30+rT8gPuSZw7NZJCP+
w3Z0E2B6tu9DTW4z24i+BHZlLzAESn9a2mE+fVio5cJGkvfWbCsEbLS2hnIoxRXrPxnoPla/GU6F
Ug3NZoo9VaBkHlRXdVnLsdotHXW4IOrzN36Q1feAdV7v0JHd0iqy/PvotNWyhHl94xKm7HAzTHdR
VNJhigIR6typ7pq0QqsBdz1Eqkf8BtL0HuWIDlyGBaI0VNN718aVFhE7dTt/qvQwk8Ig8KBacXAC
b2Br6C7J6OlXOzXUPSgerO6n7/aiMi76klftqFZy3+ms9m4wfJs/rKHP3HgiOczfJNHS3rIkwNvl
PPOPUt4PQ+/ezkePTbNrbSc8zWcydO1rYiktfqBcpmhDIhsXTsf8vbCLs6WFV9frDQQ2qtdVOPi7
10YUjbH2e73czAfHQVVuPbZyv2+glPG+iR2BqisttkKyeKqrg/OcmqVHQX/Mw/JnZqUG+Fy9Wdtx
SOjr1x6KYI6WvP6ggpJcgsEsUHIr4Zf8OcaMfDtCuojDX/+qZKewzKuL+St/zjAfQciZXMpQ4wKv
H2MRsOmi6PmvE77+d/7iX2ct0N9dKtRp0PihKUbvcNV3p5s+antrPYaVsZ8//XMf869/fTnQvXKX
pry/6Vt/Pv3T0PmD+cefe0ljiIA2WfMpfGZVne77tTF/jv7zSSfGqwbTuF1V+5iPaMXew4b4aOeF
fuwKC/fEVgJAgTYYbJXcxg841IGn1VjpOFWPtwwhD1Q5lLUqu+hQFP/n2yqO18uqStL1X5/MHzea
vnWKUhxeT1HYurXXRH5pY1KEGsV06fk4tWIYVHAqlmHXTNH+P+eej1FG75uDk9AuHCIArm0cN5ca
CJ7XXxW3wa+3wKurVYsrwH04uJpVecqnujgB9TUAboL0oahRRSTD4I4FGkGgk0/zYaGnn1L4nZct
hTCsxAvri0Qa4+L118r17grFwTRz+sJ8yjAs71NEz1Hqn07pqtpX2yfPPp9t/uGl/mPdq7h4zafU
u/YbNFj/9YjXZkXWkycsxPLnI5yw/O41uX54PWWZeD/drER0d75C0TcvxF/174MpU3qEiAWx6z+3
6eQ6xgo2NY7fjYpbyqTkmPd/WgVpFZkLsr8ohE0N7312sxDp1P3cpPlAsgIZEggBFp5zw4Qy4D9r
J+Xv75DPQtKhkclf51VMivcFG5LXv80PyipGdj7kv3d/zh3HLSmEURq713O3+iSakbbqjjIvFcYG
QUf2BuybXttnJhSNPNHBEprbi+K7jYKGkrye8/UN1vhPdbINfp+THTQqfwDjt3/uW2cvurS60Nq+
XscysWOUYye2f9qGFUayNPS6R1ts6gVdTMSfRFW9LeZrQ/grl4GJCfmf8/Ze1OCbjEvAa/sijYzE
oHj+ln3f785FYZT1aogcNvHTeZHLE0tZ5+bv36vJAd3qW0FIOD2DCnUSYLxdv3k9Z6MmQDXxaNr8
aauHh+IKUnK++d02qYerwZyE2Kbrwtw1+1q9aWpZIeajN9vaWKcC1Rm/RmwuL5vTWJr1lWCXP//W
DnW5HVqQ7VCE3SNWLVvLgpe8dHD0PRpvf2XPv3UCuzxhXVudBpNqqOoMOCyrOG3Nv05HvH6/+69P
X3+NWlMezQTpx+mrsKWr0/wnjzfx55TznwL+hJ0L2gROLFaW2pYnh1Qt/oTZVpmuPh+fJnZwpafo
oU/ncg9lh2hmrWvGht2GPNam9nreXumr/8PYeS03jmxZ9IsQAW9eRe+NXEkvCFVVN7xPIAF8/SxA
fUvVdScm5oVBwhGkRCDznL3XvsVV556m487vPu8/L/Ij87d3/7XjvM+8VRc4zmna6mtRNh3+146f
y0k2oV0VtDC+s42mcedxo7q8NVbnnjURL78WebVPMln84TkRXQYpb/R05K0IlPHcK2JVWIV2CNP8
ef7YGmDJcxkIDPwAEKR0001Vq4Lj8s1Pn9Di4vaQjVm+m8/WHVz7ROr8b59JawebYB3vP3+Vqvjc
4p8/0vRS9ZXfvqou8y06p8o/f1U5bTG9nL85P6j/9s02JcqM8auE7ELTmvintHY3WhXat1YtPlB6
GmmRvPl9EO3icBxXceY6b3GdnbJRN85FHF2Iy8FRYyrgUXsQTj6xj6vMx6VtluqtH5T00HujxGaE
OdBKhPLW64DEGMcrR1ws6SPExXuoudScmlE/pW3oLyEGxPtSt6PXED6iIcrgXU+kve5RoW7ml4q1
sYiepyj2LTP7bKc2CU1+V/oEg5lHJAvFkyRaELSqaSwAxwWX2KEBa3U5AJF+rKF2Fd3F6RnYz+fU
BvQgI9EHp9xNkkcKE3cjbK11FPcUiHq4BR2czhdyJ9KlqpvjtQuyfNOLJN61WTYu57zxFO9Ui26L
6PH5NXPKf54ZevoqbAF+6tei+VkEzp15+7THvJvRWLhuQhgDn8eiW90ff9tnfgMS5KojArGv5Z+H
mV9/7TG/rKopZqYnZOy3bb7e7/NdzNzLN3Gqv3/t/OfWX8fWlZJiJ5T3r48471Z5MR/+69AZMDbo
6eQ//va1fJ3y17cE2rzZAcXbfu37z4efvquvU5pXV7UDxlVxN7+d4Ncmn/sBG4Xvb/bO5zc0v+fn
5l+n/Ple4+ASIbH/387qz5Mue1jlXmX6EIP++7R+e4+8BAHrDv3P//o4v/6W89Z5VNu7Inmpuwh8
51C8abXOKFCtxDUjZ3vbDcOws6sUuLDZMkJFivxS5sp30Q7d33zAwm7Mv8IoTiaMmv4cFTJfMUdV
T3nUVHviaXpIJaZAdaXh0tIL+T42wQFWk4S6F2/g95kfZDnys/NMcTddxDpYDAhIMkvzSGaUuWqr
enzKe8bVQWuIn4JWXze9eRiGL27Yhd88ytjLWBnaC4QQF+IMtRzKAN1lXjFvwqTn+Z8znlyeZvPT
ykM8FpYPVgv++2qIAvM4v7FMIm9t9ZKwlum05hMUdkjhl/eMhxjuqd29KzQ8F6YQ4jZ/RJoj1X7+
2PYIEJE0ZuM5oylB0IZj/aX5S3WIur+n7w3ctfMy5KqxjOBonPGfjLte+um2MDVxnb/8xkuKt6IP
rp/fkhkvCQuKfighzYlMd7rH2hDVOqpy79AEtndwaFSsOyeXj22NWZo8w+gHCMPlfMbT35WeAV0H
7otYO9JqX2Od+3wYyr5IwSYaOwqZ8U4daoKJ8vwMvzDYjR5aktFoS2JqZP/iqsD4267ZuuBRLlmd
YO+sucbmychN1Cf0y3RqsVB8C68rcyShFUT3wmC0vMeeDJmPtIjHVVNb4LEYHCUm4EFNRoR4dNxF
886E7z3IZu10jrK3uWDvuWG9I5xHvqO44bnTQJnFORCtqoaeNXT52+hUb1HM1F+AWXekmm4QLaa7
JDUymr56A4UjkffILPfELRGaGcMtjx0gbJZewOGCPrL2G9XAPO8bp2oszFPUVyvuidEy8GJ1m7WJ
9pI15r7XjOew4zj8DpJH9E0TvLbaYMke73k1IZCxy532ReI/kR2AAtGIJEVYpqNtWr+oVg0w24H/
5w32lggljNydIOpSJM9dEAfPNWiXIBvKx7IXP5QOrqwP3POUh2rDjdYoV21QdMt6KB6FO1QXjELD
OjCUdmN6mxr/dEBPiOrrm03A1WveV9oSB5E8V3GRLCwdsgQnpmy6RtjXPsnURdN2wbuLAVVr/eqp
mMgpmnS6vTE9UEwivQ+4ijlxV4yJtzLYR+qxxmlegg7sZ+7AZummRSq4Fm3itpgTwSWfWC4e3+up
ZuSzNibSS9pdxUR+aScGDAmasL4nLgxNqSh23uyJFzMCjhkmgowOSkYpK8KhpkSUtuzjUzWAkdWI
YSYweMSG4ETJq6ozDJhyUJd6eczaWjlaliJPhV32jAee3JxqnAlD4jXBD74qkwYmC8OhO0iyCG8G
/HRc8lWmKkssd9a2iAvvtU6iW0nI5S3M8aCbyGctvxgWtRHHu74aT7SJuyXmjfihElIZHmwKoacU
wbvIyUfV1UH+oHTsAgfXYkBlyIaKxPneaAHViEqH0D0SB1k5urm1G4DLgZVp5MUYyrKtfG3pdGp4
RT5le+SpLFSMUzcJ3JBAva1wbP97FTuLKqlwhFmkZLu2MK5u35tQpUkJCkI9v3VRvNXN8Gc15ORi
erG9JFkzQ2xjJpsgB5kxf0VlGdBN1INiTVxzfxIKA4+681Oi2+nLFyVXX+r56zQX4x0v5KKCUPuG
S1x5sCuaZUCTshUWXP6GLbISsq1uQeaVb2NnkrGTRDUVNJNE+LoCj2oW+7gindOoj9S9Vz2ajnWM
qp+gs9jaB8kIKLqEXuvX4oppzyWL3rEfLGGvSVJKXxlPjUs5mHumtc7dGcLXhEnvux/X7oIaeHk0
/rWcSug3orf8nVpCU1jmXXcNhjrf51MAlVkVzVIVSraWLiPCBtbCUiUEmIgYYsRhq6IWD+qr3dpH
JTD6o64GwxFwp3Foh2edn+/FqyiokrXq7Ku8iC742Fc1CYNKIFealWVvVe+AoyvKfG1MLwktuXUj
JcoxH4qtZjTNNmm7dDu6gX9TKFMXI6Thfqif5od0eLJHhoTukDmHMoqNZ/QSXHYTqmwV2VqkMvVd
VSxhdxMXTy91iWG1OI1jT64KYSWOLI0jzSa3fRgLFwQKpGhD+q/86wSbITBeMLxwwyG58ojAgXpb
6bSLOivNddoG5tVokeBqdr6KjKI/6LUuD2WvyEMTJm9BYX8r6QC1tom2kp7dXVfd+B5Tt+Tf+Zrh
I92NZRnuK5tY9gRS2J2+DaMBgoSRztXOPdfLR90fx4vsKP0MyltCYwBLheEGJT04RdyLGPynHZdr
E9v6mkH7uGkIGlwTb6SeO4PpjTTG7wYCw4Vpjs7Fa2plWecVreo8/2Y10Oe47tPffK2m7w6SY7lU
tZKvKtP1z5eKrgGehb88+e7zKe5as+prHbpoGmm6XI1EvSAhLHNg+EMYPtGVLm+ZMQLM1vw7d47H
GY8soU3fFf9JdWJxCVO9PwPUpk5cXThXc6dw2TpoNSHYVgpHS7bodCqPADwlDfaUZs9pmIPGKvmH
L+vqWJJqhoKVuOOgQ/lodU99HD11bTUZN+u3wXodYst8xwOorTDaiL3llw0SaoOLUOlme6SdxkrQ
XYJI2vbrmKv8ing15zA/9HGOGSx6iUJ9QZpefRkr6BuQ2fSr31wY0mWbxiWrDgBPd0e6+GRlQr4Z
mugA8irBbn7J4MPMhnYJ1kS5joa2bi2RfxsKpmhGYCW7asNnJFqXkMQVpWmL5N2CCkOQ6+Rbu9rJ
LkKyKSyaLmamlQdNGMPSpdH5kdLxbqvOWTmuH6ziHuWYUpWEEKZ6tLS8JoJe59tHyhQUojTKjLlf
1/xVyYkWaJDI5xHGQ5SqOzEWw7oB8nBqANXerR4utWPo+sWNuFhrrVwEEQHfeYm2JqnpVVLqfeLL
xAsbZtkOV36yyYViHn3aa1jOIcO3saHtrKYB+EUIx84Iog8E3f6TY5cbeA7KgQJ7eHbpn9LxdYFo
erlyi8vYpw9P4vyQAFrqZU8PyKmLc2GcxWCZh1m+GrTtofYaPrs7Xd6cMH+mdH0OPOKh/JIgDKkn
SOXzJKMHJ9eqkQyb1tWzd5tEZeKJFkqWB+sxhApsFhIlqBBrCf3aDEPgCvVZdcrwo+dHzagu2DYy
HI/El2wbpwdqkAB60htLPZfpQRGN2OYOo3wngy9YqtaidohhD+CkL3JTz9eICKp9EhbJNrbEXWmw
nheV1p39VCueImql1K6c/pLZpLRlhaISxYFGuSiSZBu5ITAMvScPTwdYOgAxPCp07KvSPEOMXati
RMwfQAaJY8ggTWx5G1IMtAdugyUXLFfQISNmuwU6Dy+wsbERc+1cV/U7gk1geC2h2lQw9Q8zc76n
UXIJEn94jK0Pqff53fEZKbhh3aw0MyjuMTy7NYk8GnEfAg2MmVO+U9J9A4ZEugnxDQQ1rAhDlIeY
UvC68KIPt+yKUxYnHlk5sGONMV9KpVP2ZMsTggzZLn+wA8ICNXImFi1qE7jJTnNp6rJeNm3oLMO2
h1Dfy5hygNFtugBti+36IMU7T/3pdlS47dwGsEzVxpzQJyrAq1UqFO86eLu4GftHkipg8Y9oh2U5
GIsAOO+yxohxCbvoo2gMc9cJOBmm10lopI676Ora2BSIlYohtI4+wruHoDbbU1UA/CVHczzUvm9w
aR4IEAgNcfUTaIBJGBQPTjMwuJquTmSPGgtRGb4NS7Yhqz6kZzVqdv0I/P6syDygrJJO6lVaZ5rK
9EDx9cvAIPDRT62VVDP3ye6NNbWGdqlLGtgDI5UdDLFkpcWj9zZ4+S3X8ao7ij2c0GxUD2ZthRMX
NLji2LyUnaZfzFF1FzE3VSwH4192Tg3HcQaQ2KROgpROV2IdFHV/IpoYIVXhj5usvOJd3ed6uu2Q
GH8TOh3mERXnulbM5MAfWif8qNgRgPk99gpxFWohT1CKzvzlGY0DV3unAXRDzTp8hGaLyrs8JWoQ
nzDXmrdWb53FGLlovepUPyj1m8Gl901fFJ4NyRV+4qKSMOxLR0/eqcVx8nV1xrDtr3TvxZde+Z1Y
FJyKTjusU3sgMAPLCupk7tMEBzZLTNVA6NOOBlWrAbEyI2OvK8hTLIp6JySP713rVS+MRvBHR15w
VUTILEMbxcrqUS1UuZsdqj2Sa+PZi7SamgUNDg2fhpOYd2Rwwl0mzN1g/hq7vgtTYwWQxEaAQKS4
bbZ7bLHtvpchc4DpWQ7uiiGJOh0a7tWyyKtuP06rFVDe+6+XCY2eDXf+tUfc+95njPLbw9cyYkEK
/CGts0xiIfeSjuuUSaRJ+hA2whVRr+3el0xAMnVr2L69h/ehLOO8V66DDMZVRHDgJdY6IK721Qx9
hSgIdatI/NWjLc45Av+g0LSDhohqqZawjHEEUqDo1VUbj+1Sa2TNDLZFjxKlwyIMBjaDOnf01GNV
6+YmNcN9jcftnPNbJEcHgHnTXFEOdqe0Y47mZllLnF/jQ7SZDL2xYr+AisONZOjkCYzxySxRr8Wi
APRQIYjKIO0dggqqr5FP5UsLnX3qn0Nn8N+1fKd0RnQk+7h/8FNiglOzv1l5H28r122P2OFcsmam
p/NDHFXd2qI3NjVPwVRP7emyPeJzY6RRpkF7nF+niEvS0rC3FY5OVhg+VFuj+4scPF4WZsZ9Wk7B
vp7V4I2LxbGZHuaX8wMK+3KpqKZYaL230T2VACY7Ay88PQSN5FnYSPGQBWTFjGo5Iq+bxlQA6xZO
guSG/NpWfC70swq7qBhWGZZEaNnJsDMS1I9GCcLtIZa9dXIyubba0b+SQ7Qgorfci4rUaoAOxmF+
JlI/Xxdx/Pf8yiM98Z/l02Z/bvtrmc4QiOiS6TVBgQffbcutP2eG/7ELN9X/4zB1yMnHmiwfPnf+
/779fPrzoT2B/ytSkt0f7zu//GPZvENuTUOQeY1Z2d4yDQbt4bevY/pIv326/+04X4dN6nLR6wbs
gf/zY/72nm4KRlBK7PflkF/IRjK+m0osHzQzrW5WETAfy+yB7KEhfdd8hSZhbXwXJfJzqIfxGaWW
ZM4OlHbeVQ9/olVX3pM8JwYMNeSB6aV6lQl1qnmDUHiHJBDeS2s6MEv00Nwqrpc8+V75Pm/AODV4
4EeZPhaD2vAtynHdi0p5pdS+nbfQqAsA/w6ty0i8DmNfxOVj5iTfnWJp+y5WswjHaA7/+JjEhX8u
UXt+nl1A9kQ6juEbdaJ47Woy3PuhzO+5Q0TsfOwqE0REFMmzmZnJVrMDQmqz0n3WovY6b+A2oFrC
qO5vwvP7vTlkBjd823kbGXjO341OgvZCwQV8ToqmOoUKI8R51zh54uJTkvyUJytRde2hjSkBEpNj
fb45ROB9oFKyZ37FNI7S6Haknf0Y5dH3+QiGWv2VkRP8qFGJ2hF0aKxHRvuvTsK/2/R3yeoAHZzj
KJcJPHTIZYX0mTnmh8/caNogGFBopkrtH62kNs7w3MTnVwMQYQk0vn6rQm5gY6Ple4ef1A2pCePd
adfWCx+VMm+eceoF25Cwg42wxPjc1/5tPjYFTUrVUWnd9Lho9kpfOKukH4c33w+X8xagzvmSkq4/
Bya6cBhg2ZI7PWFp0fCt83Ro1IHyzUdIs/aKWtuG3L6eB5Gc0Qp6H86EMeM99HPa1SFSlYrwjjT0
PhRH3xuR3b3kLvK3xi7KjeyT+Bv6/tW8QVXiGTb5bzlGNt9NWGQGurHB/UgsYooMM36yWuoUntuj
1pGj9m6Ly7wemXa4ClQRH5omju+kDtAVn3ecCMwYIN2bEfJPrsqMucC0Qi+fU71t3x0yW9aW28ld
2tfVU5+Gz/N6D5kp7nVhX/JoVI5Co1IGjcr7aDsoZoHvvJLI02zqTA8R7Srai+8pu3kD1+57KG6F
e8KH4pzVqEKOO30v/GEuqT+2z1TkrC3hLAbj5iZ7yxhzznt6gWiXbd9FR6vq3aPrKo9l5p7zss4e
s1xJH6sxh0TkQdyaX2KB9Q9CL3/Orz4fbKZlcTV2h8+9kjDaBx6ER1XvrGIR5/4tJ+P6VE7HjJSm
3iZRLBZtbfzzFq6ChEopGexNW1CjR/ivG2I5H31eZvr3tqij+7yPSbTOqiWkZTVv4OCAubXRj69T
tvIt4dykrGhVf+ByIV6LmutDn6ePEkHBHUsQ9flMvJZiiA5xTvV+fpnFsGM0eN6b+aVfMBpNC77U
mub3a5vf3URkL4oT2pfGVt7mI3ctSlm6yWC+pyMibimXjcjlbt4nEdpzplTttbFAAzGdnq5e4hVz
c3nK61yi4GMnDBvZxqrMYM0lQ7ymmkFODekVh/kYlWVtgrgoHit/6O4tFeh5JxsHwSHITMj1007k
DY6rUVM1/j042aBjrF0JdHrz2tq8MBApXyS5mpfKH9/njfqWCjqIUXU5vwxh5y5FEQ6f5+7b+bPA
q361alE/w658mLfS7SLnRs1MI/qIpD7S9/7PA35W9TS2zXiyIqdceRmfY147r/jabn425PzeW2kQ
6/XrAKnWI+OYX7cD0uU0TsLNbws/n1YK9biS+O2vHScOA+Wv6JzAfDoG0wGTwWspb06n1HRFdMja
YZVkGu6ar93CrMm2Wpm8fZ3555GohVorfHMM5/7YxWpNgMLxID4Pg1tSe3AJWluSELSsAloJ2TRF
zYkp9LWieaM0DNFrLJemnqlH2xvCEyUcm8G36Z9r7kj8C+QLZr/qO7SlgJ1qf6v17fBqFvGSuqnz
3OvB3ihK0kdKAdC9TcaH2grEZX7wZS0u0iTosm5R5f+xIkl0ba00lvLnisLFLRNzTot5Dwrv4jIf
ymzIdh2rgpLg9B7zsvmZBp6VQE2TYfq/V4R0XlYQh+AG/XuFF8f4NGISBP9YUQ3I20LXb5dfh583
yWu1xXzq0FqcPta8bH4YQ3IvLWQuqz9WxF1JWGEp6j9XKHWlLbAeaKuvo8zPqNpx7YGrt/5jhdpj
8Kh8t/pzhSbQ/Wh1xdzx3187hlsInprGdz+t+PoS/RSfjiht8bliXjuf+KBOqeb1JBf696EQoFEu
adAffW08P2smA7YxGuOfK2Q9JUZF4e6PHRJUE3Rj2s/lUY5NKrBCBHFcAG5oedOVp/TpTUYYs1Nb
xDfpz8FSWnjzYvJZPSZw17zQy5XfCO8qhUIXjKkMwZduTbpbZl29LhArj6klCUJJu0rdSrvKMOpW
npkTkMm8YCU1S14DaqK8W9hdZcWvL62U5ir1YWQ7t7oGuaHybrK8ooTVOJ6ZXSWhbiucYMlVjnR7
ZaBEvFtisbaAlaCXNikEjn9RAoqFZMh5F9zu7koK077Q5vCmd7OINMc6kjI+wxdOrIKHDuQSEO8G
PccfLkGDWcKLfYnFro/XKUa7i6y5I/MrEhevM0mEjYf6kme0CPwUmoSUTbGWcZ5f0kCUa5nmKe+m
YjdT+viSN069TqshvOB2bdaeOSjntKratbQL78wm3ZqysXOW6SjXaaBZZxk7/doL0KoEWTyyNtTP
gajVNbGOlLfNUVunvtXjm3T1tfRSQtcL+vCG9CJqM9RsqKe/gElABhT2dHzzgvy7XD37o/Mxr3MQ
SR9Tl0v2MG0KlobkQMXtF/NarfXiLeU9cznvCtisWcvWydbz2t71vKVCbWyDn13bh2k9LqAgm1P1
tDuovWc/M1fGANVkcOOnlzSKqodEquPnS6aqk6XNS09eWznPeZX+TbysdZq3Tarog1lpc57XxY54
EWUcXuZ1hlLex7BUt1oRJRuROvm6LFHko4GyuZKHDZRE27OGBx/+2UPR2tE61Wh6/b6BkdfLpDC6
A6qc/2weKSFPIW7tXMU9z8eZH4KBmDFmBbQ4+4qE4Hm7zzf7fMR08IOugLuZNyfpmPfitoubSqky
/hxlS9Y90KlMRtkHWUD3EhDnUxGF/b5M1XiVTMsrUoPdxI6/NZMQig+Fr87LnDetvYdkZH3omums
JFibnQII/dkOwCpO+9nGGONaanJsCL59U6EI41Zjh6HMTFy/Rn1JcSScR4AxSdelS2mq3sFyZHsl
qFrDGqaX34N4vJWuXTwXTtJtLYF8TM3D4dULGQvPG3RavSiHcTgXeC1PuGmsRV/n5fd8gBKXd/R7
pNHDqvaojsPdf5Jq8W3es6jJHCvLVt6CPIUqkFRcT9zU/2hIWpwOXULLWMrUk3R+uOGVdYReORTl
ib5XdZqfJZT1jwYirX8v/nz5a1lYMaez8wTn3bQsUHSOMT2Lfj1rmhG9TuFRjmB5qtUZoYW/1s7b
WXwWqtDK5mv55/v8Opum0tu1MVAPiaTCAT5Xz6cxP0wb+rWPNQv/028rfx1gXqZBc1kqRqd8fqo/
z6UYjeFgA0T53Pje5OplIPD6pk4PqTbSXrezY54nf9GkjdaVZdLYqgR1opQ0aQO9QOCmQI+YlSyB
Qq6oa1EQVEVwN1pFgOodmOUpYXCfl5Ug0pYxeEf6c+ozqJReMg3zsYhpwan3jJ8Wc4grzUV9246J
ReTl6D/qVrUjOszcZOgpEBhFnfLgJ3JZYqJcwpHCHeAn6z7Kf3iZ5+7VMezPeaQbu4Lc5RpFgJpq
R3QllINKG32fFRUShyw5cAUZvUvBbOW9Y0iU1HA5R6OQ2zaqDlKB2x8m3XALCJoJRr2/4vcC3GzZ
9yDSdLpeBF6TZ4GwraK7mLYZqcCVWGVJpXE5BWkQE9Sx8ZU23hh+VaxIs0tWbVQSLqMq/aPslOEM
SvOktBTUxTDIu2bcojR761szvCieV760gmjNIY/u86so3Ch/h0NtXhtt6G+jO6RXrforhk54qtPw
SQ6WQlYXCdO5IBM0CTztLej6fdZPsjM7qHe6gsbUrIJm6QRozFU+3ooiwEOouv11fhBUOM64Ws9h
bxVvTmG9ICJ4KBmj63FjXRpGkyhtHXdPeKBc0QEbtqNfmt80e1wD0HypehSOVMEjn1GknxCCC79k
l1TSXnGv3Yd0EQ9YSooC007nrkrsKA9SKf2HQgMKS03S3CYut4aQsQCT9noEFYGfLK3wzAnjLYQa
tDQtCqhlNbWwkUvgd6PLU7rAoywsoT/QyJ8MLYqfnfbJM+3kHIeO2Pc51aEiS87cWzduooTn0rPi
u6qUzwWJnscqulT9Y+h00TdcxIBWm31vYQwQxRRWZoP3niqJmhzBPUuzOqruOg/iktyuWCV28EK7
MDilIZ9L0L97SZhNHdyxgPjqeXhLSV9aMltUNlafVcs8aVAFU//c1q1f4v/Ht9a2g7MwWxS0Dfdk
X0bqsWkMSZxz278S3bWGFLHwzCD4y8zSvzRv1ICSK/bCi5cAAtNjNjik0dEk33UVOYQVMrFVS+Vj
NcOnMuoNGHXu9dSEzqjeZwRc3iohVpFfdPdpSdry01Ot9i2mKH9SKF0RotUqayux3mWpqce0LE28
XA9KiLykzEpwmwEjdqe0OEqouFwFiebWcDVeDJrLajQU391A2g8dlIF96TYvnpIU50YgImoKHwcy
sWNLqVO6MRTm0H0X3DXHyfZO6DQb0w7CI30td+fnot1A93xopu53LV2uHnYd7xWSlg8+4qUFCdvO
A6OMdluHerYNoqoH+0PZY8CM+6Gm1cvo9h0uds8AMJPLs07Mt8YFTlfGbSJT582JlHMTxV30oI7+
Nu60vUOf84n//2KRAzOiURuk28ho5TFX83QbTM8wL6X0fmW6U4JsrwT0RxZol+VRkeXFUhOx84tW
AjgznG1fM5lPm6bC7x5Lkttq0mbbNl90ZhRf6M6AxkASgQiKdzRHxolqIsd94Qfegkk/CFfaUz42
gY1AAMcIQU+o/yTDooE88BwyNTTbpjwYk9svgu5PrCKFJMdN3b0Js+Sh6rJmG/fuj6LLiYxO+I2o
dbUQecwnEm8yrHZaUQHME+95gk5ysLzu8jlObi8tN+NrUAltmRFdsvRqcgMT4TW7QC2J2muI4Yoa
ee/KY1nY8RtCQG2rW4xwLXQR7zi9Jj+hzVzRcSmz6fqdGBp7gSBCbBhhv2p0B+5V6HzLGiz1jFUE
8/5MXQ2JM4CbL6wnP0VxrjXqq6YOykGaOOj1jLgFQyovds0/aZeY9QKt5asylNaLE+lvloP4U/Um
LYliLC10PZvOCK3HahLv+158chwMWrRSz61innuZ6UfPVlbR0DX0gAf9NKD7tkP9HQhWss5av935
UooFX0O2VWUC5bfMw62jqREOhc441qnFQxbf4a6EpxrA4mPWHHqn6Z60utjBuDcWdH4wJo/mZX7w
suroCt079HYUr7FwQ7Ufo+qqMIFYOvjjdo7D/NMt/laK+GfbEV2b+/p3UHH+zSZvPj2YirAe54dI
ZK/kXRx1sjzwQaICE2RWvlda9iTUNlr1ke7sQASLlRFGwUab8fGZe8t5tjOGKt+7ahffTQ0JeGi4
xlvUqT+YCrjfa5mce9fwke0bfwehma1BkprLKSjn3ivZT9VGq95MapZU5j+bOhw2mayfqNmqqK3C
k4ole8fAON33U02SG7O2A8+Ii85rns06tNZWyW8jTNADGaqlv/i2cYJ7oXxXHEh9ImgjlESoOx+C
MtGQwGjRFSSFIOYPpVgzLiu30fFzEuGgD3X2o0EJAuDM+1bGvbWaXK5uTcexV3T6ANIi4rT/Wbea
2DltXO3wRG+N0EteTb3ErgHoYoXwcy0mJUYXevEKrRA0iFbf60mdnvaW3TQrnRYpQixupWoSnOs8
iY9cNnZaorlIcH3nYf4pycB8bgaJlW+ycVBFhOXG7KBslEvWhu7eTuJ2GQx+9ZhY8Tatff3mxn2z
DC0GtgyVrxEuyP3Q2A0tPvRBCFmTU6f2i5b5BpaXswIj/VthTCGfaZ7cuygCOieClUO5bdviwlp6
llz0ifuYjlZx9nRvNXNIXWrAT1oukbYl/jVE+tq2dbRq03QfUZ8mHjZ4s7R1RG/pW1JXzj4woHCN
BVVSv1OJsc4yi0w/y7hXRZ9ugqpv9q4I5Bbkt3jIqTk+6FGUvWid8PeaSqCsjEvsULn8AROISb/3
d6t1FBbTatNwmiurlcEOrgNNO7dxX8v6bERJcQp1Y0XvTqLDq3IyFL1xLR39EfpQcMCfH2/cAGhA
EmlUGc2hvvZkgiyHDgGyG7XUa7vS3qYxwZoUeNKloSjellAcaN3I4xBqOUv00Pm1ydy9iFqq3E0X
bhVdASTSxCmRt8zwQlV9cpE6ribM4mPX7i3H25uuEdyE3ZYvhk44hUshg4vRoCj2W2Y6dyKs8yR8
d1AXLmq4FOt+KCdJr44HmEysuKyRlLk5gp5GyiVW5uTk5R91mFfPsdHVZDPDZZsfQrPRflrKNiHI
m6/HMhixKvl6/B/mzmtHdiTLsr+SyHfmUItBVz3Q6do9wkOLF8JDXGplpFF9/SxG1fRUZg96ut8G
SARuZCgXpNmxc/Zee7l52ejGIDWRwPzcyz+f9pUw12DmjqiV87fWFgHjJeshrp3D7MEX6pQ68Ssl
yWkN4iFR5Fi89HRr+0FY362TBDlOpEDp25oCWgUGOTm4w4d//QdaH6RG45ZcghZfFR/ygWjgkqY+
hjV3XnZla//zrxJ+qBXRfkid+MFYNK9MbpUABSUKmkZ7tIfhyOHFu83M5J7LTK670BN3JRTIWZf4
aNOQnHEXgYZUijSgh9vuPFk1exJ8vhBCJ/eOyQDO1HWLt6VL7jn9ujfEU6IvKgLHW9giSZdvOk1R
8YvRvHAK3mujQxZXM3dPUKOFbtvsYqU4Xft0TZxid1FaXtdOZFoQxfiCa6Ee0kTIz+koJnPYhxL+
4dwb2jEDjLGNRPhgLgLfAULyEfX+qtdldZrC2S8r23oghnS8Na1pX09kokUtgggSavUzMChBBJHi
7BmqdIkXXtNIj9YGuy6wP6FdLIa6vhPJ4aMN09uc8MBtzRW8ykFY3XbNo43Bf1NHdbuRqokgfrDK
YErUx/gnfYPTihuAUl0ojXZ4xMmjBEPkqG/Mw2hoedWzIZt8O2TKudPnbF3iS3pL82rNyXX6jJpB
9+eIfG89jCHQjFa6JW149MfYyZ6JOx0PjqBMKdh4dR1qZsciWwyO9aoPNPQk6/mJ4Zp+HscelQ8K
7Bl5yHPfTSAAa0xKBUk8gVYYcp/ZSN+AjTu8x/CG4r57ku1wpagebgG7OQF9AHfLQGutd0p2DyrG
e8jCmG5GVBaf9ACNm58P8GPlCag5QjU2A+BI9bbFXoNYKFd2s9ohDYtMXN6oVNaACwd01vw/yxje
ybpWaOqFEMFy51npTWWTyi7bMeBswhZN7fIhVBzQuL1qrWNvlA+S8AyBkuCGhudSZGlnZ0hfOlPQ
xpi0bu3UJuF+cUg2UWUaR8oRyydIrTl6eRrtFcflNDNaS1hwbzG/9poueU0rQZXWjMQwG/q0SXWv
A92RkP3jRuefD4NSvrYk9Kz1RAj4j/X0EinLUmHWZ9Mbs1srC42N3kXO2e3YzCh+5pNZd9VaQgdC
CeiOwVCG8ROnyteq08t1WJTWahBN/dwSdhh4bLp+3elvcxsmt6E5J7e2jMbdMIlrsmilyzRuT7VR
e340oLqJqnS5/JDxFK0y7KZyxps2VjdkO6Y7JUVkEvXwLJtYs4Nm4O6d2jvDepAT9hbda6w7dvo8
GGVi7jDTkHVCE9TsywsjoOnObslBcW1kZZntXMDSBLnslPtS09ZKm1fnlCVcU+M91SVSOTadtemO
+tFSYLvgP1n9SJXVOlf2ZsKL6lrUjKmtj3dLUs9kRRCqBHLQWAvjY6ca0IyMgt3embOTFOW+k9xQ
MwLOTbYgrcJo3BA3idnNmFC8D1eDAOEHUfREGxsDnmC2sDcsDTE6qjc0WZ9RhhNRM3F7lHjHziVU
1UCxuN8qDSGAVY9iXXnGEy/o6BdNRdRSf0XFEkJ5S5zbxVpF5G371IzGzAMl0LFwLEbWhBPdeBPm
N8wC3s1MQj3794Jf7WrSpjLYTcyJpwsChH21RH9JvUAFvqiiGZCt2hjbTG1G2gfnKnawSr5hDvmK
OtTSTSYoaU3OEEUq7htVDfe09m7GchigwQCqVfBE+CZlw7HA8JdoLaqBaDyTYxLeQ/neTN6ofA1H
GU8XUr7FM3BruGikVRt91Dwq8RBejGp+YHyRrnt6wzfptB2rWIIfTYa7Qi2sN2WeapIr0fxmaik2
ZS/kCcSxHYwpg3LvkSgL71Yl2NjPiX6+Y/chHF2LIKWV/iRZdQa9b8ied5xDS3XF2pNP90bPjFVV
ClDPoY600Zmtx6amKCG2m0VemQx/TK0xQE1mbKUqq4sT6p9jPkyvqZ7s3SzvUZql02tChCKUyhiM
pM2J40edOZsow8FpQu5hqNk3yXcSd9lrpqThBleoCvTQq1aVJVpYcT0GPhpGuKBK655NI7rgG9qa
JQeOUZNvcdhjz+rfEJpzQqqUDxNIQeCFYbWxdPwuifVOSKWz11zV8qVmqg+CZg3gmXGBzAkBxLAh
7b7C/UTsSLeFpPolTJG8GAM9ailfKrlQz1LE/GkbyxdXG91tScQ27D0lW6Fwtned4pIRgmtjK/mb
92V8xzLA2Nlrt6pWzbdtYz62FCpEcE/vtGGOQ+UETlg1R8Wij6QldAWHUX35gXqLGJbCbJB2PtrV
UUkqO8g1JTqOs676phKlm5bp/+2QdeBk+2ZZVt3PBdHv1LX33bqOP+efeTPGC4Q5fih6lmZPTBg5
IvWoywfHqYDaTj1k7mWZ5WBNQ6mRb0OtdpfISH7Nuh0U43Ps0B8snLi7yy0s/nLGfdt1oIm0XG4b
MlPXLpOwdR1m9P/cwr0vpqIORI/CqZJZuQEswaxGaXBMzP2t5aXazp6ykaO392TLhlmCtLaZOuqH
ep5f8M5i0wYgc4yM5llhV1gVLkqKyp2U27R1zUPravMKfnSQZTa9HaW3VlVrPmdJgXgjJbbaHJ5d
MDofSqefe+Feorr5qUeTw2hqO+mM0fHng+EI5EtefSotYd4YevI9Do0AOU4YONI9ZjS1eST9u778
fNDo1hq6Ut84IZIlJ3I3UPPCs1DUZhvGmBTs2lQuIUqfLYMfCeIv0LtYvnVdvvIESCTl2VEn+8FL
5uyxTA5GNl+7KDbYuw160U1yKZq4WmMraS+ZM7xG0kg2nSLlCnHTfEutdWyEcIIC59OMOOgyxcZ4
GcKP0ZISGwvbkGagK+IkDJK44lUemnrz029JSsG0b5n7KSlLJ86ZZKVFwA2EnRbnWIYt7Kp0Pia2
fVuA1MB2UjBRzuX+pzrm8jhnndEdS6ODw4hfikNURSu7TT7t0bZ31QLlmzAWGbL+KOggB6JrNFYl
pV5l0G3EnGwVvBCUcNa2IZkZo85gnUqDdqTtFOXGSe3hZA6b2qLKEKoOJGdK17nIwxW9WufeizN0
E4yTkLLTv1InApRzIg4JvCo4EpXqUUnL3WDjrbKMMwghDTCdkx5hpnGeG903VeEZZ6O9mRHlbzhc
ZyedRvigcxNiWAjXEc/4TjICXSWb2RAu93xnPQ7Cfhl1D7xAzk5SzNj0IzI+ITS8RTaPJOcQsLc7
kFtU1BvclOGut8QNPvHyIZ9A9ek93pGymj4oznFmeM05SxouWEIlmfG0D20Vm1dGEGBiEChAf0m+
cV+EWGXUGA7YohmSofcIDQyXGGVIo+rFR9KJWxit9a8YmbEuwugODXYaFFm91oXSXUvaySuOYuml
DR3ivBr3ojcPszdiEmkd875xGOjg82sUK9xVWn51CzxiCpK6++hBLljvNozlqYEtuUfAa26w5CN5
UyqKR2mCX0HoRhTF81Di35p6uWjw1NL3MhDgrci+8tj4SIzEOMUJKHqnZd92RNjsXDueA9drs42n
Meyg+gcNZNDtMcunfhEQOW6r7Sm54NuH+qEcpuaT5N0vAwbTW+k0jo/9tFrlYSi2qWiTczhnePOw
RPRm7KwLaCgwr6S/DJRXpmp7jE0H72TFLdIR5Petp6zUWOiYEMW4Abqlkx5qjMgXgdkRPWJd4l4R
24Sujs8JoDMt/ASu2yPqbgQBxV0iaKgAutalwvvFOcCVUXsQdI182cAo8sNjWyXeoWq76PjzwYIX
smVmF5/rvmTu2U3ecUpq76gt/2rljCZOaOWG5Vz36/FlBhNw6NHosWka0WNeoVlWC6I10dGP95Cv
8XmYgnomk+7OrbLpCK/YDHStoG5W0MOYqZmfOnf8jFrcM6Fn4pplID93XCA5ynuGP17XrslAm/EH
2fB9EvMWxUyMYSNbY+E4Sm9Eu19ol3b00r09oVhHjBbfZJaS091x0Kh6E2NGuwpcY3Q2smPVEhQC
K0WwaOq6NA4m1WujcNeXLeyCyDENJpTtuy6LY9oa0YOVImCTTq6spy5m5B9q0wYRuAVRG58pFSxo
T4Ia6ehoyTot5cpyqQBZZbr7jLPUPu7DJ+TfXJl16eAlVL/mwSFSjLGqpcIAmVUBOqpoGFak1bjl
KX0bwjnVQ8dWG2nfbQckMM3Lcae2KyZQXDeJroHdwXGlOm9ZVCpHmFf7PsJQMTbc1gyO+nVfRMu9
uBxHY948CVDQFebGbuNvU+2gmFUTagRcQv+P4If/iOEmO9Ng1m7qtuVAu/wzcHxSJ7gSVgmZeVmL
hragcR2bQLA90AtT9w+y8P/4HP9n9F1d/sH2bf/+b3z+STatIAai+8unf3+sCv77t+Vn/v17/vwT
fz8nn6Jqq1/df/pd2+/q5lp8t3/9pj/9Zv76Px9dcO2uf/oEHGvSTXfyW0z3363Mu59HwfNYvvO/
+sXfvn9+y+NUf//t989Klt3y26KkKn//55f2X3/7nYjSf+E/L7//n19cnsDffn/hqvjNv5bZf/iZ
72vb/e13w/oD1BgpbQRg2o4DPur33wZ+hq+Yf7juD7ud7D/ewSW7t6xEF/Ml/Q/ihlQXjjR5gLq2
xIy0bJfLl7Q/DJPHhJnONOEvk4b0v5/7n97D//Oe/lbK4lIlUOD+9rv11yBS3fb49ZblEOdl6zTa
FvL5v0D0x8hthBfjRLHTtIHy4HAHdlI3/Rov5zZBSBOtEzfqtqSyzA+VnWR7zHDK1UlsZSfVzAno
CIqTbCYLe3+mnBgQl9uuVaJzvUSVHSS6oNsSLR+Q5dDhbCroL1v4iyPO5kXDtJmfGsGVqvDlyhK/
+DgPn9i7vq1e5bg4YTsqhEh817aeuBUZhFaeYPyeX70subLRfCOve8NxeaS3vaZXcPQa95zZ9kZw
RGvL6mKYmKuy5FufXUIGo93IOpQC8cpqdydD5Yj75Wms00c1x4MdY6UacEB24E1DjsrNXJ/xWD2T
ubb4r879FN1UcJb8qlbei1oDShxp75pWnRia0BwRLjkYGiF2g/ZCYPZ6cL29wcAisM1uS3/jVrMW
mHRaX2tzeJKmvdXdbuMtCGZ2K7IVMj9MnfuirE+wrO6VVN9NSnKr58mJQvEV5cl96XZHW682Y9ts
9L5FF1d+5BI+Ch1TRU6nGW94ihoKRKWx1wu9ggTa1Qx79Wnl9Ooe9893NndbSSaNOXWclj4T4+ra
r3GMRT5z9zk+dXuQO9tTtzNtZJQ/gY45bS60BwkMVq3sB6563xisx7Hvtmqa3Y2hB2JUnixc4YRy
3bAp4+F3VLoGtfUBVujkMChJ0vCI2KBZWSQ1JJOFNJ4/0RPeIkHcm8m2So2ncYypAhma2PCOZ8KJ
OzEEzK32MnNAnhavbprfY4TBlSj3bCUf9YRuQk0PNMi2dCz2zPAOVpYHeqlck0x9bRCah4l+NybW
Kpf46JiZJU66b035TCUVGDNn/Gq6dQplw+xgO1jRfmEw+Erb0neX2qnrk4OkhgWQQxhdlBIjCz1A
btU8PcSd+qTWOCiIGyaus1r4sl3ytsicpGtsbQTyud7CBum0g+XGh3oIQ3Z165N58D1hJQeYrlDI
lOjO8ZLMV3Sily3lzTHURzEOx6hqzgrJlLS3Ws+3wW35WQdU3s2jV0sF712rx8m1PiQuwJVqVxva
cxwyzR1pFbRO5fg9h9ZN0Tv37WyfB6t4mxAEULU8ps0CMs5hwADBond5S7gF7AvnHWy86ce99ybt
cR/lITFSNrYHQiKjSBxa2dKjrRjEZr/gS3zBruaVMjPwZE70LhzJaAsFwmSXdOIdtLRWld7JIr8g
WVtzvsz9ZJF5FIPxZYTV1hvbq05mrRYmd87QIF3wxscsmhnrRB2MKI5ipDpeJPIBkHAo0KmqSUbV
4WJbzdNc0jKZy71go5/rkvsivxgTPYkUi8FaGDoeiSwj5UfFhQBjV9yhumoXHFi513s7u2MImd7V
LOEHoeG3perMb8N+nk6ZKugple6ORkJ5R33Sr0rOoSStgUqzx7i7CS2z2UV1mRu+neLqbUYMa20b
VYEWN/dVNdBIqOzbNOSyqEobx5adXKMZkIKg2WpLV1mZNfiQyEQAavVwPMjmBJrYFduokNUKr0N6
m7otznKIqUFa4D2uhEBJYTfnKio+jUojWSaN/aSAquEMJc5VF6eqrRNiCiAkmiyOwgX1qVF+pDoy
tdzpWfuS6JoRUrBxVPOo5+oHy1iGxK67ehDOfVeJ5LpAH+jTFbnjUAxPni69YdpnXaa0SVyHN8cr
pkPVK9pa1aKr6jXveHe30FuOeB03Sm58ZEX00HvFLnaje5DwD2rs3CVG95rNYCJNlQs6dWhvkCoh
VqOnDoFhjBgr6zFf2lUGgUhDecAjQH5ZbJMzhoh/11Pqwb3apXlxYru8oa59tke6qYSHrQwBVjbW
40/W4ZRHqVYrz5gzLJPRRbFrjRW7iLfFrMyrobak7879WxdF2Zq4qmOVqsRB0FHVXgajrZYG8M4d
DAz2QGjRiRUwmafq1qj1EeqaRfsBOQFRb8mNjATiaGx3ymwjblAadEPDh+a5va+6/JbEzsTJkhah
7whKz+2ApR08s7pupgrMkKo8lzmLh+dmyXsbzg8DClbYBlw1Pu5TTLHMKbe2AZyEHK1hK34GcpLa
1qyrYCJf9cYtZnHsaVwcSbax96XGoLFQDYztS9OWvpy9nZrs1kMMlBIh4qdhBXSskhtLTDvbTH4p
Sw0faW+Do9wkUq0DIkZvLFW5dzI8/6RTQSKoboSTzP4Ae403JPts4Er5Xi9yX7P0KNCq8cbOwl8g
dItLgSC20+07JmZ73UMOwl/dpG4fr3nVTqFuZD5kiafaKqqvVpZ38Lr0Y1/EiBinqLhmXlMdTc9S
1641GIgNEB0GjZ1UGz20yi8j1abHXLCt5dwc23BGA5WOzYRjcGKI2jhJNbJSOGjPq5RNoGDCHYaN
84yzq/RDh1v6p+L7b5XG/7W69/9eQP9/WfX+Z0UvMvUyuf52Lb9+232L+ZutMFnikv5RUP+jauaz
nwJY8/6gtAR6wWRJNS3XIw/lHwWwZv3BHmbwRpoqkg7TpMr9ZwFsWn/ojkXjVbUMXV+K438vgE1q
Y/LRDIIpHU8lQFj77xTASG3/EnBD+LT1E52n4W0lTOav4cCOPuUjEfYpal9FuVOLX2Ei6zsa00/a
EJW4SJtXmo7zprFluK+Z50/DMNwv3nu4h6D6oqJbFW3rHeVIP0BWi1gqq4OYEI9glippJ8xZfrA4
4KB8z3TmXbPI5ITHHZp7oAu8IlJvqyH5xm3tx5Nq3Q8jZWDCgniIdXG7zDOi2q2eHTv7FF5B4IMa
rvrqlnaB9ZAL8dHU/UQ5lZHcnl+SFo5MW0UEusa1jsNO0EiI+2ezi2vfqgATCLieePXry8hdfGRl
RTfmjuGpTml+gOCieQ/w2UaPioImgZWAawgKs9xDF3cOYlos6bXcW5DTyikraahp023h0SrNkmnr
jpV1EloUbRQNHTPEjfa2k8O4spoy3Jt4Rbwxvlq18V1l0ctcD/1LXFhYbu2VmWS/RI8Nf86LgFBY
Gh5zNuA9bg5t0lwLt2CIOkXdihwTVaEOUfIpxcAjituiuiSEg2S4gcg+3ltK1O0JjWFoZlAWuZV5
ycq8Y6eRWxdVxyrR42hVzNm00XNwYnSJVqAE7DX58k8EQGGIo8AsaEvxzMMxsLU7u6pmv1ChNUxu
g0hp7vacs33Q9lmAZ/SrSsJhrTpZflLRFrgDaaVO3oebwd3BTx9ADiVjoOgxk30nD4Mkmu4yWP0r
0qXoEZWoORPc86QwFGzRaNJX6uAxCnPb9qBHw5H4r++50kO/oPk/EMValhO66lD2KxfZlz8rhgzs
gnkwbyPe+rkFg26P/a5uU2jwdZM9pdo9GTrg/muxdgz6dQUVEBgDFSyRHR+jqPbWzlzWARrUkbEJ
RKecJMQIQUQ71kAa2KGDzpKr0XDsjdsCQqhr4D9o09gxiVDZGEae7oyRkCNkEROqQavdM95dIwdl
ZEME66bvHXituPx9wBilT0TcfBubTb5qu1/lSBO5ZP4aVPTJfEOOEPvdujylC5uaaOGc+VWl+hqJ
gRctHNfc2PJg2wzDQxUrlcOZx6nKqxFBUyWMZzpCDSCSRNYX04iHmw39VpNsBTolHrJBkvSkwgG1
yGlSFQAgajDMbtGCshm3dWPscN9v3CqS1xgCnOJmxBc54AiymFZ6OBEtNzHCIw43aAwT2JuR3Rbo
dGgzZfvaQGZLj+iRPAtl0w36S1y7hBvNsetPdWT7w8wA2xitJ7do1CBvmRtRxSDT8LxszzDjxYum
q9n3BGlmM6fN3n7Pa8I7i5ZZsAPAL/s2UhdFTpzbhwh9BXmTH9S3jIIQlxA+dKGCFKNlrGsLb4tT
S8CUwiTRQUnpV0/pVaO+mhV7hL/V1HtQes+S82Ld1vWzKUFzpYzKIRnRepNtdJkiuAqLAZwu9okz
pR50BHTeuXn5Jox+XwJh+bKKmZloWXxoZf5t03s3+qS5x+rWgnAony28skg60ZXGYbs38zIMGL5G
K0BV766RfJp5kLnzQx3bSLhkfbY60DR2H/qZgDyZRQog+Z7JnktyI7mzZUXqH4kvNu7taXZOkEBV
egzYDSelM1Y5pPkNY+oDLsT1OCaODx0rWjdGyxwcOEki6PgZxrO0CtqMVlYd7Ko7zNZQ7fNXQygA
HkNt9GtGDfyxovQJuZUDoDMVolaF+zuwU1KPiJmog7Cbv4bmBpVnwG9b23EtQH5lzxnHHZgMI4oA
pICbrDupVX6uCq/b4e8+wxBiQqIQTVSI6ilukjsRmTicUKe4paQRM/2awunBsZJADedyx9iUDFV0
FML9MscEbGHYoQ8ZCUSwH1JPu6/lzTxo6gLED2JbzucJnC5uNK4Okdzb4T1WaHOnQ1kCH0K3QlTA
qqxYPDKsN5i3utopx5Dld2qiB9ow7GJtDKKu8OekrQ7sbUwFoUIK71UtLTUgRoZjdRmEk4IYvuFk
Z9D9dJ34LZw8pkf6BFl9Z88Tlx5E+IBu19WN64LzDEt7qG6MJXapVDUYdwXqS0JyEcAYKMqS+2yu
MTM1xsQymG323KD1Jp+TRSOv8XLlO/BHZCkx8VMiLt+GBhWLsfZiyqpGjdYx6yi1a4snOzHsY4lA
P1AapFKDgZxRNAmbXWT5aoFLUHqC03UNuaomht2fkRFFcolCJ6I5EAPBWV7cXHoYaX4uGDeMw0e8
RG2NI2S3zJQAN23zCDLgMphQ5GPXCpQ2mfcMzwg+G/xRzb4MnN5Bmi+6HSNZ9cVY+oU1vtSKwcB2
fkgtTiW5W/xqOu+rGpMPHRs5U5EIuHqJFaQLr87cALgMIYiNebK2lfDGjM3et5WMgOtavCimsx9V
qzvkb25iftldjofGPicVL5HLWh3oWfsG+tCFlYiEcR7Z8ZKmvoN6rxNNxAXeNwTDYI7Zj0ImK8tW
2CA49OPwWLz+HgIOoHZ+spj77Y4KCe5Ly+WFz347FAnWoF2uFcVB5zgw2dMnIL1X6c3JygWBs4cq
+K2aMWkXC7quyR5aF6Cerh8qJS+Y2w15oKldexrWqVhmlaPdEyWiPM01mPTFBZHM00a0ggBheLHr
Kk89go27XTYl5aafCVOZ1cHx9YhTrlqFpzQ1VGoFHtMiw7FE88wrcSu9XF1lg/lZSvRYuLCfy8El
BIdwVF8v4LV4wKsCVMffo1ewp6pw+WQ5kSQ2XJF87HqP6CPRdb/yBl270KwHAQkWPWW91gja8InN
IMCnfIVWeUHOchM2hPwmNuRat0ohkCFgbsoyMIVEmE10aawRlChDMuw0rmn6RmW0mpsOMXpf9z6g
56cwHrNAqeN265KxkLfiV1cbut+WaY/QO1ox+gpnWm2T3WbbXgBlMYhTcPG+bIkjJvOo8wIzx1cC
JY9GQGHZiAl0IpIXE6zx0iHMOgzSOPaiSg+G28P0x+ZDWbVt86FfeRH0DLWt3tWSIBlEYptGE99x
Gg8bW/0ejAivIgKMjcgMnWAboImEgB2HOUI3LzB2YDR4z5fv9mb56U2tsmlntPjFW0hBNhIw14Rq
s8J60Pr6qFm+VpZ4YTL2cYj2QVhC7yY4HexP1n/QG/1wYpyUTdG8G7O7MxhKITz7ynrBOCojI1Qp
UWIM4yNHcN+qlQ+c9fetIMwgLe1HrJT5RmoIBZAUwS5Qu6+wr77SAgl1pbEAirZ5MptCHKaZZkBh
bETvW3QsTGtpTKZ7TDQvlpE+hKdWLckZgACmzPqvzFXdreKQHlVx4aLqJpk9mNHco2UOb+j/kTlB
SQMykmcbgQRxkfu76cHu8706msmKhv+5HHrzLEfziHztkhrM42e4sXZ8HmZpB/FUfHgRbcseqr1a
pr/Q4kat9DCOrKrZbnaCAinX3HxVYWPmRGFdRO3dGhTc8eBOSFKiq6e6cmMq812Z2RfFUzZ2Nq8X
vjSphYzuBLrbJtXeW2CqyUDudQfhKo7uIi8HHMUxH6qz1SZBbXifuDLw+s4fQ5fdNqqyhyt1k5TM
lwcNTIJFJmnYGl+uAezMm70PjHCruAcCKiBvWNHorewsfs7a+U4BtRpbTrxyE5xwpn5U9Q4cCo3Q
DYq2W0hlVcXeUnKw6s3UtwkJKWCvbqZ0fqoL/ZwVjM0p/vy63BqLgT4aooxEM24oJ62PbniNeHjx
0DLXs9fm3CMAxarmJ4lBAOBj6XUO9ttwn3rOcqEhyPfmdyixOgGDV1m6H2OTPDqm2FoFUjFqIWbc
S14fVgrgYfJuqhry1pTC4bhAbRTa1l7t3HfptMlBDd/L1BiPeacXft/jLNWE92FNxC2wcFO/h4E1
UdOM2HyxrNTnEOu1XyZwB2q2UqbXMuCbf5GccsIGMGxB8A3AeXxRsxJwMLtX2efXaYixxsk5WsIw
UXIbnKKefgyuiZBDjTKeeLUatekKWWEIymJ+MPvsSNxQH9CiDzSpM2AQZApqeezXgt885J2DBIgN
NDKcY1wxSGnk00CcxcYt2x20hGzVDw4+7UcxdTd10mpHc6ECpikGeXbR1HHvx77dFgbNsgTds8Ma
1apBNRQPBvsm2NNwrQouA9aJm2GC8C2qUqx7oBmsoDi1QoyEamy5vjRY2gwi0LdxCwcwQ5o3dR/G
GI8Ihp3Hao6bY6R7T2JqsxW2hiZoQugGKIXo+3Ekxoe7RXhpMxGFmBlCxEqbG8WcgMoNdEpblsOb
yZFMl4aXGfXxQ4Uybc6Ed57Gm8mMkkCMk1jlwASHFqlBo0T2rjWsLYYTkqpaZIqa6RImWeBbGYQR
rhxH9EEPc8VvPO+71CPzeaCxfChmovays5iVcQsKYECwMMZrfFAUr2KhOWoUqLO4S7R4ldiV2M3R
sI1rzdpCkPMou7VjV4JIMMYBAclk/aoUwHHdTQfqZjMY5DKyzQT1lHcbjXWfRxakpNu7pUbnuOrO
xRiafgk0YFITIlBU0hknTluusUpi8YT7hyIPyAWnVIeCZVzadGi99dQgQttCTw3ezp8bcW+hESM9
xhdZugsxNYROz0guwY01dzDEbO8rLiFYdaoHo52ttRSgYyxs7dqIbkXVxi8tiV8Gl9OJBFgdYEYw
OFUToEcC34ch2IAk9fFqMM13UhiLTUzbhjN0eRFWDnoDN9oaIder0jO7QLPio0dKa50UJhdUERzx
biOmngsd707C+mEJnWy2eeVlYperWdB1yK+RXP4KIyzUvHkbq58o1QpMpknD2a4nKk6ZflU5qAg7
VnGKDVtwkxXCLzJOXD19d1LMtvVYX7USt/5Igr031ajCI6K0CiZ9VWTttSbxfIRzZqDMSEMsPT7H
qDHSDowcF2ZcOe+l6SBRNdvqcbA7PEw6h5KK+FF/zKtk7bgzLl+1/YriRTWLZEcdOArxqFHGZnW7
yqrlXyYzKbecjpLzClus9JPxSPQ8ckTFGpi/YbBg4dIzYGtSxfc3C1Q3LpKhIvylCuMOuhec6rF6
5XwIMQDleFdh8GKcqvp9/lhmGUeF0S45YTev9kinoitoEHXWhHwGvsk411/SLpnhDSYIdENAym5P
vAq+0SjERcTsT2PCPuvgTZDmZgzBxmCDClvOVhU/U9K09bGmfDYwj7YciqmQxQTWsDi4vfKSF/+L
vTPrblNrt/QvogYsusUtqJfcO3GcG4aTOMCi75tfXw/KqRPv7K/2rnNfNx62JcsIwWred85nUulI
0vnGNRhkWy87Vfb0mYiRG3TfuU+7ZwkmzXzpcQOlgiWTgUWnRcJRUfMBG5+wkrCaLxyzWvcqIwsB
yJddF15k6JbHZca2ng60NlO5K9e0orBKAa5O36ZejjfVuj6Fg3hu4uYwkCzhJIBTE0TBm9aNN7kc
F+bIVG7rTkR3w/DdcahDFAPXW7QMO3d2xa4r1oUd3pUQQmgrx2kTV85O6HXmd9NPy7GrXcziyTf1
eK907TnK3OqQ+U4q4OxquKNH+kvo7Nqta9snSNP6tjUy9kD1A30kWHf4NIJJ5oGIioRIlaINeti2
p8zWThB8v+KPmYKBk8y0xsdojDipw7EBvLBEx8iRejCVnb2u2KvNJZq6KBgiwpZpsbAoxZihmFEJ
LI1tfOhm56u+YXJwl105FT/l8l0fIICkWZs+Rt6wtezvtVaP+06xCXD0nDkxxZ7u4ocCevksTXRW
cZjgmYgfcy9ddk7lJEeVG4GYkOclS83ms0Z3bbpEwIFPRWkm/DpU26JFjQtKgGBBSi1rJ4JCKcHf
GIFzFo+RqCXFvQRMdwYSa6KLXtGIBmnqS6rSZLEmsV9m3ttscC2J7LMxIyySC+jekaNUEOLZgrH4
zo/kXEmaviYTIKUqEetwiFPCEFItu6TEhLkA3n190D4bQpEgbljombLCN+fL6AFkN5zhtujf+7Fl
UeWoJ7ML6XdZArdzW26TEQtpVvJxECYRDEn0pByk6TSrM0unPb8bbcIkvZGOdRyPb5HX+HXHHsJM
JC4O3nGz4IeOreyLPvKOi7x6axsBlHx4ksOqo/ROdo57TWdcDnKdYiN8wR+ovkO8aI8LYqLtUmmU
57zwln52soN1NQViuUcH0u0Gp3hNIvdHEjKdLJnGDmRYl2OULEc6ae4A81vP2jsqv+yexlZHjF6d
51mjetvhxSwc8r36nuYuH9Cco01qdII/mEM8NlFOlB9MwDizS1HRGpCQAYOmZMg/Q4xUHVbNJ9AL
sUFB1lJeojFfMPEyAa+s2+g5m6Mvkqtng9TpK8jaF65bTkjuovxd1oiJieLbbJyKELQwuuwvPYs6
l+oStvl8k7Kim4g/2ZQVo4AuXvUInireenwkrObM8HOam5tmiV4sdnYifmQHunC5s89szQ22QXgg
rKv9wqNB7LF/VzoT7kxvF20iLVgWQBL32WakeYaQJVbMmf1bO+zZPgDFFT27vaUetkZjfwGY/VKE
EzMEC0qJYcFvIvMVksCAllOjaz/Mr02t3XpyjX+oN3reX3LciWxxKlTeXKdep3QQLAsIZZZhVXtq
S++nqbEdl51B8mHeH0cLIC41650i9HWDLjjakL546aso3I7C/j6qOPM1HbjjHLHdlwDlhG5/T9Jn
4k0QxnosGCba95VgixIWmsCog9IxGk/XL8opiUrn9t+kFnXoJHnP1goMJuofYQMztbFetIoXVgNL
uInqT+RS9rTG2AqwiSGrYHycPJxDgpyxClc+YZ8hLvSSgtTCBtjDGtGVu9IisTivxzP5VMRzMdYD
jRNfcAI+dR29cyY+RD3cfyjxPT+WLwAbcGE5gwxGs2D14J7t0vyedmIKzLCSDI7VuWY+R5naPSfu
+BTOFHxyCzsckeJEp7CH001yD6Dr4yj7qav6nmok72FgbVt2NfMWa4kCNeXUuJSgpbeJFKhtJYtv
tc7bC3s73YQ2rXm73pgN2bNd66EiVaDxECay288CO70304ggsnJPXwkERxm1geNxMQbw/Vq/yMt+
A+UABwEO0UKVgY5bt8uE4c9katPLQB5A+FWEjMwHAneShRb5WU3ACnQnfUNpvk6sBT2SK/1tNhM/
7wxrEHvlHjrHexBltiAmQYnVGNpnz+MuJ8XXX1w+LHJrigAP9mWOmgsChcV3F5bw+TJsM7f9vKjp
MdKqH4nysExNrETgjqN5NEndrJInp4iflorMxih9Ui7nbbS1AaHD3h2s977s917KnY3VjlfMB8br
+VYDv+9bzfDD9MS2a1mTzqJ5i00iE/R63Xi+OU5+pn37YrS0cCn2vI0phl2NDNdBsnIdDykQ9A3l
wPdKjr6ogDgo9jq+VSQPPRYEJJoJiAq8KWk3BZCxdpFFFrs3Fq+q4t26sf5zLR1YFEx99QDqHhEl
bYQAGYTth/a+arw3HZRTMHTpY1hPm9pOcYNqDIB0MWwz77l+2cvRNNtaJkMOlssfUO6r+3nk441C
9R1KOQGKYO0ZdN7LcqJyWXVvYUaDz+Ksh5EOkhsOtdNy0toJC0VkWrdG3T3b4aPOKgb0AldqR2XE
h6zmD0QM5SsM1YsFTUTHvpCw1PsVZHDK/vG2dXgsmpPn0QAIWyZf65yMhb5i2jPJxZ7rnHE6hM/t
qcCtabHPdVRsyrvM66kex4yqLCg3QwLsuMrkN5ktB8uhTFmtOiidamKArar00cIutqKD1dqotSI6
QXqalrt5OWs6HzRr5Ucnw6eURGYweNllab6aRmYFEDHOzihwryeC6xTg5MadmrNBuKG9mD90OspU
AUONTPMQc6vR7WxUHHx2FgBx90G3mOVE2wKrW+y9M0yAicOctIGlfNJ09QbZ6U6ajtp0M/OkoVo0
B+BEEiMwEJbjQWFYt/Of8G4YNSoeFUDCAz27sSM+jL7iQ5sHDHja8A6VgZuCsJxAV4jWO/XWOfd8
tIJR2Mi2Gm46qrrxgUrmC63w+1/3j5nHG/YetUv0Ou6kH1meF7SdQI+37qpxW/H3OK4oiu9UzFU9
gXww2/RBeT+bKHlPZxtGXizuzTr5NlfpicCypz7KXsu8R0rZ8j+nAn5C7vdrQQJNDsmqGu47q5o2
NhwAv4s5y15BKSNaN8naW6miu57LJ0iSjAFKy25hrlH+scqe5ZW4XY0erVp53ZzaOcNRyFXIALZ+
WHRCfdrar3qlfZnx4G2GAp+ewA7tZtGaz1QGHZy2YNGakwE8Ka4jD+7zel3Lmksi1m4wKGPp914T
j9F6ptfgJw3uG9eEmwZIIsuI8+Tj2Mqu3CC5Z/Ih0twtmPy9aj7XCihEZT8ttVZuNbhDEwb8vTHp
X8eyVSyJTWTu69UAERS6ZbXh5nmtR9pYDepWEpFKVD8QLxbeG4k0M7Si/DG3ka7FBotN9zmMu3PX
cieVXQdSQ9Pf9Ak5nu6GMYw4zvPIaEVl5imGRLwoRqwKJCJQyPDU69Fbl/EbruFsMb+xaWYzn2Kk
d+aYNRTBYOs3iWN/F+jZsIoxwhszJ6cIvfdsfB7wil1vV7rWGBHcot+4bY4piEVTDMfHsR+6eGj8
1E3j3ZouQ4NeQxoJRmigck4Fyrdx3lHApAU2jtqPMuN+mTBXaiNs5nDmpvdIGl0M6A+2504b2N8g
HSDPhCQ+HL1XNO7UHcz4pSZtsWR3FuCtm7ahlz1UvUS4el+SA8Q4Fn3Kw+nBip0fgA6ekq6+l6LU
2QXR3sAA6yettmwLLNFJyfu3XLbIqRa9OeZAEltifIf8Bjcr0t5UWyFA87hqB7gRMzliE2o40FdI
uvQJBZSDNMsjo5DZs1fUdYbvPU4Cnb7DDhf9yzSwt06OOhYLn1mS3ZQy92pMHkIY05Y77kTjAum1
yIfV1POqe0sMrDCF9p1KBYFx6m5k09IlaUPq2RrOssnnEDcIa2zhDLuJ1e3GTu7EQEk+t+LzMng3
SeNd3CG8Wyp5LpD+Z+l028aIDYGjQEuilKJdmrQQZ+awbZNb75lnuxjj4aAar9jdqOPGgApm47VP
IHzE3mdZs6pbqP3obdIHkBNBwLFpdItHmTWgjVLnYDTO4rPJ4zNmzwwhkQ1jliz7LpXU3nGQxfnO
y4cpmFvzltLVt4a+1May1dMyZAU2OEoS/eJ+NYat1lV3hiBDzLDph2odg5ERkz8jDLPeO5ncWap7
HfTPI/t7X+uru6XhZrQW582shkPhgUAprOx+AjB0iuHlo2aZuDtZqSkBXWAFnWC0vDdwI2GxCGwu
U+4DVvsuEAPEYkEfa47vcsuMXTsfGjhqFCxh89aspy2pnuhbf2mADwYZkhKis5JHdASEGJWXNs8Z
KNsZqGdLilTPrL+OubozMPgmzjP2xm0ZExLT2WswgDd+aRpFuGbK3rGtv00ei5WFOsjG9cI10YLg
n5xefIavx5/MkEalMxPZ+QnNnrn1Sp0NOYK1DTj3GuAI4b1w1xjx6pg0HqsxRn9Y9DsCW6H6r+3N
eHqEpIZZkaJZPVtBEelfix668FBgPylq7EiYTn2r1N7apWdkJWweyQSPY/iFszQdW896UYoKvqmR
qzdF/DpNXrlWPmEAddCrZMVOZ/9geUbsk3AVMfNCIh571uoCk/rsOOORvTjeR4NMxWrZuChmzbK/
nT2T27GQ3AFavbfyNGOLnzXbfPiZjOtyN6RzheayYw73zoVqil1O3cVPq+UwuwyGZlugB9daKrvg
AyCvUHxqUPBMn5M5QbWqJ4zYXf7/HSf/b44Tx/gn8d3re/7+V4fK+vxfYjvb+l+26Zi6FPCCXEsY
SOp+ie2QzeHz1HUX8RzEC9NFBvdfYjsUerouTP4EGwpKbgeLyn+5TQz+ClkcM4Jn2I7lWf8jsZ2h
Yyb5ZSxaNYGuaeq6ZwuoIKaLldrzVkfTB7OJ9MzZLBy6tM68liDKBl0SqWl7TTOSmyhhQEQONU/s
z61wtgN8n2L74VTd//pfHw0vxt9NU7rnCKGvvinDRn7410MIYeP8OgTZEvpda87GiOJ+Ww9u+mga
2PwAgvhLvnSnJCt6+PrV7eTmycYMu3IvikKj3yKPnj50sHzcX0LSv1isPh4dUsi/nZ+PB/eHowss
Vz0NanB9r1jbEG2UnTwXUhYJRcWmUvSMNNcmf9sb7/7ltKxv+6+fDJ1pE7ElhiQDdhnXzcdPJhJE
LVsepY5kwLYoVlaFkwzU/bBP+FY3AhxlPVdO8+3VrprIH7NmJy9FDhBubJfw163/fz0RuJj+fjwk
beOYkLoQxioN/Xg8Yd3KOB9GrBZpXQOdV48z1oOAlHL0cprosNXgclyi6JzWlLSpHTen1K3Zwug/
7aSqX7Ja+a0OuRUoiNjEfMgBUTDUl614G9s0SBq8WkcUTCxwS4V9jqv33sqsy7+cWG7Fv51Y2AGm
yen1TMdZP/IPl7zhVnLIZmqW/M9nuhiKfMpkQAdW5ztBavrBM1rmEqR0R9RcAGaAfxKx5f/LYeAl
+/thOLppGC6oBnvV0348DI0TMMiYAokXssrVS/NehDpht53LtGbfdqbNTh5AU5hKTK9Aka96yIje
0f/8QFazG8OQYyL9lesQ8eF8ZE4z5k6OlRZ29lOLlv1mCdWwUQgcdpqHUWNQxqXP5pdF9aYPNGre
jypCHIDr6+mfj0X8fTiybNtwGdcc28L79sdJgaWqt/TmpJ+S1bnUSx2U0lZ0dqb6rnAbNtZIU6kY
mrui1YA908HbFajGUpTCAbM4GELaDbTvopyCE4jtmkQI39Uc8xtWFFhL/3JXrM7DPz5FC++GpZvY
VhiyvfUu/nDy+soBLdixL6Ybt1DyFvrZMu27calYk9TjdKnr4UtFUvnZskV1Hu49esfP7JiOtldp
D9HE0rlPpvy+Shxvb4uOHmDO1nOwhkc7Fu0dMEju5xLGVbamhkP5JLXHSDbuksl7EKe3g5oqCpop
uVeerG4mxEw0jXsL8ErtnqeuI4K8my/gaxc/HHNjW3UDy5ZlfO81rLZtbgCNY+eriICH+yqpSIrh
VNviHv9ycqht5yzr8X2ZwuLEyYTSlLJdgClLsaEfnSCeUIr+82XwpwDcNI11MnC5GJH1MtP9eRkg
m0iA4tBAV3zkRmoC+KnErkhpCxuroovdZEYxgI5XBB7gMufjRW8EHC0VyUsh4k+FJygc5vaOJBjH
ly1Js3FuKF+EA2yc+bYGA7pP1OIe4wq4Vq+fKe9pPzvzOTQGfRNRq97Fs/a585rXftAgDEiFEiJ/
ybV4gkhFZsDQLSdh5+1xAQ2U/LAbWX6yp4Y6lhax+48JnLRGdjGq/fzPp8dYJ52/TA0GLlPpWEKy
dIC7tA4tHy46Le7EmMfgeAH9EUXXtdBGORV9YVTgm6T5PDfLdyok5sYpabR7lB3QQlnd2ardh7Ky
0GSljnn856My/zZVGkwPDjM4/lhmdOePCaIina0ZqGJz7TbxnTt4VDmWfttXRUi4FSjhKU8oR1Wv
KaGRb83QkXZKSh3hStGN05SviKmK02BwQdvprSZnGaR6PgU13wYUhYetrgFU0fRGXlyLCq6g0zaC
I5PV7N6JcXiNbFw6V06WFyZwSwpXbHKgElstiTkvzfJQj82nnBDCKMHwYzfnfz4D6yLv4+eC81vY
rqM7FqdAt1zrj5FUQTXBFmYyKZoCpI/I9mYKI0rRBW9HyqZogH8MWu+dM+rhWNuTA76Fl8SNzzEO
SBqfZ1ONaD2Tvud+VGZ0sGprui9nWtVhSqgSDs8bKEbRtnRwE7oJVSbD7MTONqrbOA/vwoIgNfi0
m+vfzVbxFbm/PKlW/+oUyX2nEuMsRuM9F4uxH3sRHxGBsqzR28927+kbA3r4hdzXdNMipz41nU4n
22zPw0A1TkVLkPYWFKYatAaBrI91bg2njEuBqLx5uq8Rb/ttXfXnnNp7rUi9rND++YPNNhaszZd/
Pt1/GqXXUWK1sQDLlZYhsU3/9TbQ2wIVzETj31P5DwXW7hQiQwvoy4GdSELnkCeedZc4hdiPc9Xu
O7RRhxw98+FfDuTv9yNTAGMViyKWRq74Y5GYcDkmI3mz6CXOqMfSsxdiC7a9/jIPkjI+ZqljAhsj
6GvqyEgeKCGZPxd7tp9ts9GPLvmw/3xIf67W1kvRE1LYhmNyNXp/XooJaApLM0p2rU2cY0wRbzkT
SBAmzXQ/9CpfTbf63rLYKFsanWrZJej9W5Y7KCitc+J5ZEM3yR4nmXkcWMD4zljQP6sQn7LHBRMz
olhu8tbd11P4oHL6Q3P6gMeFktS/vBfMkn+9sfikgSmwSeHmEpzh63zxYcAL7WwA40unc/YcvGmW
RMPUzkdYEMtpwuofQFmBZZNRZ58J4tvXblPtk37tobdmvp86vNy5O3xBV23eQOUn4Booo4v/mUJq
RRn3ke3Dbsi08q7TFhc7Z6ddkhHXHZp34WX9bbZUh1wN1a6KtQcnHia/8foHN7HVFnlq9ZigjJpn
2UObwOq2aCXpUko7zLVXYJx2xAZEcLcxwO4lYYXJdm1NUmLwi760N1Kq4YI9vL2VNnO8jXjOiUfn
yzJaj7PVq59KbAiVnVtLfqcAQ2cQMfzJtbWbvo6L51m0W7svwlOqpTcWw8iJy4xGvCIqK1/Dtz2Z
ewELQPjyGp2D9f3iteTCOVq6AAyZWqRV5/McZEMJsLgx25vG/SKaIdpFNc2RNMyIz2iGY+1Rw3CQ
AN2XVgTCQ1pBqxnxXV0TIQNSz0Fo2KrzSNxRlb33MRBwhKVMQ4b+maERX/702Elv+BJDCsms5Daa
KtQoTpod22r+XJHe6ePyJtQ4NZ5Cr916YmOJvLmJLVywnrAQf1fUfVO8oCdFp2xuVfHsgM0j++SZ
1El1j7yfTqBjELzaGzjc25gguaStfdNbVEDSEY371v4hWwkdnnHFbwb5rQpReaLjNgc6Ct2cx/fK
0NBT5hnUINhHHcce0hkJKoMyfTkdwEt/L+XU7hsyu61sxNyqajqjQOwfMrQQAFF0hBnxsKd1aB2k
WZWfEb7lpJRO9kn3TGQeuDKZLTEko2Q+kg/bwnknOCgZ+3iX6CNcAyd671SjIb6fuPRFNEAwr/pH
tapMjRhMfxlT3V35nVNpNbeKlY+V3Fy/gH+jDSFRrntKC2DpYQ4PW/xMXXbfGFb0jvHrxuVOREzV
FneaLQ6jK9qV7Pp5bX6aWUL3vTCSS8zOG5EYshEDFwHmo0/gOtRzrnUel8/RM0drz96iP416WFzc
pDN3lWkX5zSXr3KVCun83TfyVMnnvWiejUhsHJIgHazvYorLs6tZzYU2PSII6oq1KGfsA+kKJz2a
qrOOSk/JPRmBVSwOBUMP7tgD9W1qdxLxrtPa9MR06xQu2vOMqvlMicUNHL1B79sAFnYFklZ2nGcs
Fydbb5xd29nGc6Q79lmPNEnuKHaqoaoJvMyH3XjVopVGfxrYNBxVMT53EbBHcL5svS28P4wS7TYf
UYE4KOl38+o4kNTaef/0R+QYgY6cnK2HKhmlLUdmpqg2EDCOMHRqcWqc8bF1a6RKGoI8EUl1a01A
1xs5nzxUhD40R1CAvbRPlfdDdNylxEvQ8NWN9DZZ1n8Uyx1pQB5wuB4VN1GqfrfIr4gLtANbA5dU
ERKY3MkS1HI4ACxxJir8DM+N6ULnHuFaE1VL8i7ZlEVNfX5OevEY1w9UbV9UR9IXV0jy5K5XjdEc
mlpavmM31TOM9+6skuIG4dQngqKX765dvzqRF31KV6VxWOK3kH7badMjS3Ts6mkOPbaIzBuvqvmC
wUGPka3oMsp2M5FBN4C0tZusBsIAN+seOo/co1ZpieFdVgl7PMM+HMTt9YtuourQFC4AIwZCP7QV
HXM2VFzpy+IePKgilwnDTWWwT2gSxsjE0uOn1C1v6fmzvXKtYCljeckHdcIlkoBGfa9s1Z5SChur
6Tx/TUZ8TZ0pvwmNlGoIk9UFneWhm0NxEH1Tn7nP9WOq2vE4iofE7eNLTel6N6CceJxJckb1YFLP
KIZvBrwO6T3Jph5+KnmwMpyG2KXCfS2ZlAgka09OE99nqvNwdvbO2V7kpUqbb01fmg8RKNyFW2Mq
KKNTlkCm2JKyglvisoj3fMD6WqK29/M8mh+Huvkm4EZeRp1Jr4/0tyQ3rM9tqIVgQiAYYHccNh0L
kctiG/m2KuzlrKbeC+jb3Fcowm7pZqfHqJnQuVl9cQbmOm7NMWmpQMMhDa25PYjIoWfqLWdyKVMc
OIO3m2fP3fSOnj0KlF7Ms6jSMwv+ZyXVzRyGN+OQTjeGRvQiEAyUOg26pAxFqAbDma2fTXzEIFCb
ItNWhvk10+PySW+pRQ6JnLY2hN/ACh3pL0Xcgz11doWn5K6tjPuqLemLrbcfjlc3KPr2+yyjr0uG
+rUZzy1a5Bx3USmfcESSNrSOIyOFeBmVT5IAgk1RawfZhxlKmTenxh1EJ2pCpCAfpKnmLaBX/Sld
7nrdsg9ThV/ekSlcXdoRKAjxUyIaUc+x2RxknG563XaPNle6r9mQ6xBdt7ucgCjmM1bLEZaloBiK
JWByYWycjCmozKXftSJpH8mxP5CX0qA8/pHZ6muuSG7hInhsTdpsupAvWGBBkVnGd4as96iGyjKF
dbqX9fICdCGkOZXIXYjupp4axb48C587TX/Ow6fGVjSpncS7dB4S9mRK2Dy01d5MBhIXa8y20u7x
Elv6ZqwWcWRSizbcCKwcx3hGeNKGAYurgkGZ3nzft95+gKzjyqE82J2GYFzvJiR3lXhu0J9rtnXp
o/w5adi9o84Jt6XFqps5BpME+Sp+m3X1Xeqhda40FLRlj+q9HFT94sbeVwKSG+R0bgXqIJKbPHTY
8A3In6MSoWQyj1BpYmIQYUiEwYJTIBiH4hR1fEBoD5KtTs+MEafadeSs+Hn1ziVu79tkjg+Wq5qd
oFG8ydIVIWHOdKPYHE8AyW8au4UdJ5rH1UscjV3+YAF63pOojUPOmTZlrKJnlZagHxbR7tNUM/yl
y9UBuCAcZhowgxs9rzS7bs4gdKcHC2j1XTkQcFWkuDhyZ4qQHurmq6qhSIxdfehYuxGfy/ikoWP3
23BcS42o7NM21B+vX1xIqXTwHQQmqRMYkG4F5jY7DlwIblsQMdmNW+YWTT4U7RkXhmjjJFh6hu3G
/IGXBc1x5k1PpTZOJHzG+3hponulwHgSo86iqpVIj1HcIR532Um64mZM82MbRu6+Wesihj0SgSNA
Ty6WedInfCzAZeWmztobnfHrQabeQ9mLZmO6zM3C7ZdHyNEhI03VbLpqUjf26j9ckDbtcqpYJ0ga
NCW74qwNIr9z0roBopPUAHrjABp2uxEsHrDE9MmnZtbwZ1UGbb8pygLRCfmACplorGPoRt7Fmtxb
L5Rf8UgPT4Ba3S3OuBhfD4RdQl0fu3B47JfI/GLEy0PiCFR1S4HSoBPaU53hE53zWRzB433SNCsE
fw7UjnHIr4wm9jsceXuLGCWlLdMxE7Z+Y9DeRhlm/TA0070x1y8jTYF9pbtffinvoVvaEZiMTJym
hQWOb7A82bY2uT+gx31CcoG96mgU7vQ2jndagm+yVau5JB7u0v/+knfhjBoAW2eoTkbcqLsPX7KQ
APQyX1WJAxyWTg93c9+0N0VntDcxMi2Tj8XRnE+Z0UvohW16hp/0dW4zcb9+IxEXARRMe2xRRfys
FWF1JL+PPeLiaawYTYfJBnEHybuMkK7Vo4/t8HA0qXUBHtrGuvmALlkn3QeR9VTb3gNVpc9IAsft
olKa29OIZWbBWBw0MaW00HXyrU4245rwy1SdJs7XOiSmx2TvafTqC8B0camVsI9hYuyByKIKrqEI
lskPAgPjz+Fm7mDaF35az/1lyFC+cyKTT5FCKKxb7W1vonAasNU91rNP4Sx55OTLFZUj91xEOM07
PHh9nN5ef8KRGW3cYYwwSzjGISnZUHToRh00xPTlGUOGg4wOujTfFJYCH5Wm2mthXW8nzDNm3+bH
tMvsp3YRjDYyqdeM6/mcuyxO9IjTYxvRk0OKxaVb9di2PZ2Sdp4f9J6me29btz2K8QeIpLCZUQZR
LvS2hbegsmS9DvWti5CwyOGuy6L8jhhR9uUI348xls8CPtddM+nAlQmJJ0FFo4Bb5KfO9Yq7kCu4
d+z+RrPVcFN5MwCXpj+lWBd2KuqKwwIi89LUxs0ioph9T2PcTACAzXGnTaa+i2B5wVtHteV5fYRS
oFFnr0jDvd3Zn3MSEUZXddtolQKUIc4ZRk7MmQSg7AZgqxQEkjcMDUBpLAs/XFffs8g7EW1l37FQ
Lh9GK6Rr5n1nqad/YkO1UY4drhRldSa+B7evQZFhmhd74yykoLmNjUtSK4vDRLMmyA2UQiwfo4sx
2MJvcFmcmoTlX+6ycuuWIb8wSMhtCDrDR15U7kzR1E/FYjuoJuzym8biXhi9uzPL0jwDhtiyKzC/
Cy4L30JD8zKX7+Uw4q913egS9lp5z1LN9BNPxSdKps1mgEO1M/Q5I7EHWxK6T4KrEVHO+U99kMN9
bcK1FWU3H7sE+bBKMwfeK64xzdLvJtmJg6ypG9SEWTzoOU9bJKmGhBj3u6HDRMvbHp/SLETTzStD
rtoak+XcXjc8MaXnk5ZUh8kxvxouIA0zzlsmTvZ+Vm3uXK+zHzLHNs+Vob6gNi0PeUm9ZyGN62g1
2B2cDm69DHNuEafNt15ddUwjvb6pkzx/bOoyvNemd73sned5/eJ1wCcM7+n6A6ENjzrN1VtiV53n
liIouipnPl1/dDvhkQ6HPfX6Y4+Mn/klbPH88jqObvdnVeI+ub5S5TryjpjKC00g5/n6BwgfG9qC
v34QXXgLXJ++x/VIXBoTS9pG51+H0ZcGGXx5v7/+eP3OjpSxub7Yr+etf0GyQ3laMjFSPCCZmAEp
PjqNuIwF4TgzYleqwVYVzDRuoItRPNaF+3W2IchRHzLRqSN3ldUlNzLt2axm7bkjKyeNa/jt669Q
QL7hUFlurj9RR4kDo8rwk60PuuAZWCvhT7z+CA063iOopRKzPpqABWD0MAt0ubxuL4r0hpvp5/VB
XebaPciYw/Wx66+ItKLqsTxff5hy50S7pL7/9exVITm78/zrOF0MjEzAenO8PpoPHiRpgk931xer
PSb9Ni5xGK6HUSmwvcykDo5cDqNF9HgLp+Tl+mbJHE4fM7vbDEbHeGQpbDpwdZ+ufxkW+j0A3eLu
+pPD/oeVS7iAZeN1YOzRGTKx+lwfTelY7pKk07bXRwn/4gFhhdzMHINoJx2Sno6sbP1bNkHFnVn3
v96cnQ/tE8qsX4/9ev6MkL+GH3l9OumSL3pHiN/1sVhHw8RVCc3v+n4yb9jUQ06W4vUjaXTymE3Q
2tdH+wJ6O58fZoz10cwalotRKuB1699G+LHuqZH/+jRzvNDPWBZmIepb5PXmtkyFuPn9RcvZ24aC
7ebidpc/fn/9cTJVdViID4nXbfD1+X88DXmeCOSvRFQHt+cfzwm14lL3UMSuv7++yu8XgKJh4PkX
+9+/kutO+/eP6LOKrWRrHgz1+uq/X+D6eo2gkFc19fzrFT48JzNVA1sToSbv+PcxpWMvAQH2EmuY
JUmX/O8T8vs5jtfVR32hPolPHdz3dOt5Ir9oxWizn+y7/CKvXzLltMw2PBRHKY+DwQwUbWj0+v/n
Odfvrl+uT7k++feP1+8AuN46sU0hc32R66/+/HfO9T+ZprKOTW9vr8/5cAi/X/rDISqnNjdJnoH8
vh73f/rXv4/9+pLWHL+JJNF2//G1r0/5/a9RMbbnxbu//uY/HsGHdzHWmKXDnI3Ch5f+8Lghp34b
pcoK0OP/YLE23oQQ1D+1FWvMJKEeF4dd/imHrB9opY6sYH20ZLW0icO02V9/7JCm7qKstLbXJ6cL
O5R6XZR7TVH8b/bOa7l1LNuyv9I/gGp489gwBL2RKInSC+LIwXuPr+9BZdatrKy6t25Fv3RHdORJ
xjkSCZIwG3uvNeeYT3qqBJuijHAO318LaTTZ13mIZP/+W7mThmPZic8/L03GObkIcbf++d1cZsHj
MDz9vO7nYYKxOKTl8PjzrzHNttE4SOfftrQMr5ixk+PPljoL6oLUJurut00p3LcUMmp+/wKtNoOT
owSJiorPpBiC12R9svrZLrdg0c97XfrtC9TSPGyEgDHt57dDbKFXuZfr86E+TPrYXoMSMUtLrNwl
mpRiLS+tuS5aXTwrU9NC82IeMbE2F6hbfmEU/8oqo30aEfOvBLmZwe5nzQFBYIDkfdBfgkq5/DxV
bZttMirLq07tgXCaWQIYVHRbacms1RDk2uMQTgRbJFP5FffbEv7Npy6UBrgTrA0WE3lfp6+wybUx
PVtqhOAfuu8vCafkz/alIfhVhVn4TCQahCm5Cvdhm5h7XYmoTvdN/hIL8LDvm6cYuS4Wq3yzSP12
I1qxp2xYQlLawGI3QpA/lkwI7Z/NBh/Jfa62VN2FuApljbMfTbSYYxNp5/bELEU9tFgWH+PMMteB
GQB8XHAQO0uhnctUpe6D6/txiKV4k1ILsn+eTEchejSDgoybuT7kwCIeGvFgCBxmfcqKWyEQeV/S
uF6j3slvtYClX2Uq1UiicjFK6/LzY11tQyLBRtn7+ecInciumzE6hqYsPA3An35+Liu9sa3mUKfJ
UGjMhUcluKrt20LuBArnNrhY3OXsFAPCRydUO0PPxpcpSPqVaRXmpm8C9SJETF4KsSo+1JoSbWjJ
L5Op16tCz8NtFk7LJbwLRn+2IRMRJUuF9SJWeAa5yaTbLNYgs4gEVmb3bRCXsmlDoiiIcUPT3mom
9J4pD1Zp0H4bUiaHj61IuVeuMonujVbSuRKMcl0axVlLqm73twduLN1OHkoqYD8/FFjO/P5XKofl
pmQGLS85/tylQzEmj/tgsDCgTTAyedTbcR/RkdkvZTet+645/jzn54HFNjkP94efp8k5nWHXEJVn
PPOL//Oqn1/8tqm//fvnJUmByj3Sp9z+4/v9bZNdW1RrJR8+Ya/Q1DfmR7EIq8eqwAvD0uRlMEUi
A4oSMTMwthdN7DlnM5wHXV2FL0ncToQoKSDcZGOXShhfBQoGi1OKS3UJImp6SjceAOdUl2lM0o1Y
FBXreVE3MHpHMKll65wHfXBCI/KtSXUaE/tlHGOFJkGIV86O7xWCnweCL6D5DNVD1yFWNzMYGI1a
1VskuHiFm2jE4miOg593qoVHgGrjfDflj9GiEe1LwyypSYfLIjS8DSA0bsX31FQVhdcCkljKdPE1
aZQe0VKB4CpjJpzN9RVkv7HFGB24EheVI6O5U3NhLQ/BS5bWo2slQ/CMAGefm53+PurJusyLYxQH
7TtljjUQt2ELoH10qqFGtEgyYuzWyfyCMHs1h724qbC1lpjoHWT8vtxM16rH3jYNUBrExFhJwU4d
wnilz4RMLVogYwwkNqWAReYMwHag1NPQELHJItJSyL1kTk5qAfyQosNnkkULVgosdJth4sKDv3ob
4aw6Vq6EG0YwhHesz++FLHsaceKwRtE2IEBDR+6pCPXiNp0qE2aV2AH6qUV7lkoQVgO9e0Gtr6OW
imvIMqWvoYsbpPwgBGwu7qNwTYbVhzn3t1CFKqywaPIY+L46JpJerkX52VimGf+dLvhyIvZ+3Ttx
CDpsEaHEtMNrBo7bVWZiUdI6MzZy1X01EYvxqh82U7kldjn18wlC8wKV1tWKqnRQ/mLeabrGQ8K5
ovdoIWjsPsdoWEVDk9xIhwbbLL31cT9C2qi+5nI4t7IaPoRiRjyMOp+DJX6yNOELK2u3ymfrmPM9
1w0NQviXOE2fxHgSHGLi0Flq0ZOi5WTRirSIzfypD3JfmcjhaKlnR+xRc+62QPysjaG4FC/im6LJ
nqwerEgIvKhTqJOP4kobGY7qMj0lKWNTMj+qHPaUmqygllcqBMS3wAzCwcRRAEAx6aKfqPWjpIFp
n/JxK2rIr3QF6kgBANINMnFNpeY43lnEWLC3ciRlK7yuBylBq17JrCxCioRioDe+ZB6pcWsQh0i8
pN7pAuKeGMpr1CUlp1kEOEhm7o4vr/NImeByskxmiVVA3UrQENcAjXPTJVkBwfpWJZqVDejtCony
wiW3VoW3TFUvM4RObvg0r5PZzbuBRDeje5Wb9ZxylyD7s8H0IDqKSpiYWQYvcli/ppxpXjLLMPak
+nWp2gIfp/41qBLV8/94oH/4BC8g85JQWKH7NlBnJre2z38tBND5GHso9UGw9EB7AJ2n70QnXscf
tsxu0iPCixlxUmzGdtsSq6hYeHgiptRUegObhdaagj5GShX4fqakPvq6mJaMLrBkFN2qwBHbjJSr
QrR4hOeQmBqOz9JpEtRNAGCA6XTkzeQoqixj2VzsVAI2VFQrkhNBbODIqvRhJC1xajGZfKMVDUfB
hqrGALNyIklna52FpienTPni5jgUNFtzUfzUaqjRpvlepKriT6g/vQqEfFOYqzoerxp54gFBS84m
iXWRroB6ZQL92EU0rjTMOatU1DalHPuYKsRjiSpriaJk3SJftPueZUBfLxnFGWMtSuZaGwxqvzM4
rkS/1NxtQWzWlReospeOzVEbDSB1mQnfXCutTTtXt1pUv6z8BlrDJ4flmKkzCymlRgYWBa+cl+2O
ZR9G/GXXQQ3Zc22s4kXHPRLgsAyoP6GPIxekDvdtM4JdLnZyI/frylBvQVENgLQgjA3ZYaKAgT9N
dCPY/r4s6B+NwkmJ3ib3TPkzhoa47svwU495miFYB/L0jlNem54aCHATZE57WZkr5mV+M2HjT6u+
XC+NacKvgEtZFeJXMc1PXIkjGYpiZUvgGTfdSJ0+jbl2Y8DWrhbgtOPiqFfYWEnXLsbvQd4afaYc
ZZm/iuGhzZZNEpbLGqPRbSCYXRGJVYLLf5yG9Bei9Y88lF/jLJntQCm+8mJODkafRl5vTl+yuY5r
yOiC8BAvxTajI83sMcXT100gWGG1drnl9/TENWFKNgzo17bBnQhXjNx3LSOnPF+Ufa/In7qijTvZ
LNunpmFaBpb9fQlxSAt1tUsLvDlyMeKuIgxkF7wryg6lnHxI5jmls9nKtItrIrmUKLkKdDqCNI+P
wZQfpVLWqVvf+4S9NnNT+DbalZIdUYjGO7msHGFRQuafI3SAAQW3nstHM8XyCPo24I4hBwegf8kS
q9Swq+VQ5WQIaQvBvSlT22VU9iHTiKORyhjDZf1QdTV2SgBBntlPNaAvY/D6CPiGmJq3RqXJWFrq
t0kgJ0lrCvkcmrwzI5UxuStPd/IiWCHlUIdlu1HCzGINpmg7LX+smZC+eErCwlSsS1dvpOaSWtNb
VCKP19RYIWFSRLZqzMgVWuGxkgi0LaCd1yolw0U2XkZrpOPbdccyzbrH4c7glPX5NKhydyZpkLVI
xjRdAsuwdCIwsjaz9uVdrjfSJDnSoFSjEuZe3FuebqWvjYoSP5IlDUpAGft1LsGGFzRGzETZt2P2
tUgkUjMaV07XL07LX1wjjg2gKPpbH3YZS0RR9GTx7lIbkvmsNRNsm9hUt/jPsPiTch/UJLbiXLt0
IfzKvovVjYoHlN5vvANdZVcpyzg1iKDyGXkDt1aet6010OWXxrNuImHD+PiVLFPpigSVYykXT32M
ULmJ9JWgpeGTEsnf8phcNRkAjaaOkCHV6mQQYnxasLnZUzw1j6VIZBSdCa8ph2AnYsLw6lqCD8Au
B9vVz/heYd0zFPmqiE1LyIsP8UVhCnQs8WNghOgk1BAWrAzq3Zsoplct1/F8aEzAaAkAwpxQBJ/W
fQTbE70FEuXs0KhuFs4rQ7bm06T0AY3zNvDNLP82BvNEbbd6SXOWF0tr5fcAZRRKs5EiZCLLUVkY
RFVyKc2escTq0fsuRr6vqB+70yTDhEIWsItj8bVKv6Ymm7wh/WjFaflQ1XxnwXcQQOa8ml26nVNp
P5q1dB2tejykA5JpZfcTQNg0gi0QF0jO76C4pCxwl9cy8sMX+UEY4pQEbgfiEwCmVahNxQmPEoFZ
HJEd1EDx7pPt6KUr5rXEVEd0+rJdVOMTGlGxD5MqRCJ2n1K0yUfWD+ZxLJezKqmwEOEoMB7ULiZX
WiTggBqDpkM7YPWTeiV8SVXmlRVyD562MDlZ7uTcQBH9Xpv6daM2pDROFoXJj6bJ4amBP2Ivw46S
AjH3pXqeMRpa4mYp4sQFRl3TX85KH3Y4rZaZDJZZ2ANza4+hcVDbtnoodfJamgpWiaaBJNUl/CCl
fo6qmTkpHYxNGkqAMDKp9VspDZ3Rii3eJwX3ZWjKFlbZuprNo5JM+TW9Lz/UPD6NCKe9rIM7XScp
zOfBIHe97MYVxXhy8IgXtEPhnhaM6mUF6XQ4DzLVbKVGdKS1jw0zlzcalDrJGbhtW3O4LkMUbbqm
vFiEoR8xRTEooeEDFJsAE4BlM0wdOSJ9+wih2ElrYN4KgAkhL5XtMk0TbS3Ei/Eik3w7dieImHYR
Wta2lK3ENsMi3gfSOG5+4vXIDiE0jPt2nNK3TFKZNpBJUqFAGouXV1wyyOk+6kmM1+HQ3wvzeMWR
x8UeqXUgA5ZtMOjaHdf2sdTytO4ssX1ARojfZsgddaSP1OqbpUkFfKeh5WmWdkDkRC7ajCJh0TNy
X8TlI2TaTWeU5gt5l9DL47Z/zCvCM+GQp4XaP/486HplOLC3JfLtk7xut4A3HUEX5L3UVsehVOV1
pfgB4i277UcF80N07tBw26menlAeyZSU0ZH3qlqffx6ISWIlOSoIEPgNDvv7wlrpcd5iknfzHsZ3
do8fmyupcEahrDyE3OwvRbkkCU0hexYyyZmckpTbNeuOjjY84JDJHyah2QFSaXYzxBscsmboNbkW
XGr9NMlp7HZqKiBilvqnAGS7pzB38jQ0i0mthE+qqAJAyUrxqTHKhw5uGjAm6Rmk+q5uktaLQUX5
bS7LTz//DJEEMg8h2VMX1PCVmRBpTvUTiw7t0CmCfi6SzBEFVmZBRuelSIfyShxFvho0K6BWAZ+1
CT9jmAT5uKpL4oPwM9/wYgDisNr1IJY7MAEsIxvp3JVadEpCO9FopceUR2ELtpEtGWNJ0KTyPAjd
R7uMsQ8234+pcW61+L0D1eqME1KcMUM6MVMm7dADGKhmWFzqBoHbpEBRFSNlXR4Uj9jGCRp6D+Ef
2A9BroIvCtz4iXqX/QVRix2GZHJY/Wwcp/YU4NG83z7LFSfIe0II4npSJ8En/jHAPj2HaHUDaWMt
2J/gqe0sjNcBBZVH4NIGHKBe3uhWle/BIJAREsbyGkhyCRKxzs5WLJD2IxWCY0zMYLqqQas0CRso
/IhEMshtvdJXfpNl1i5cyn+l+sb8+WcHgm6w4pANEeOMKul/UqIXYQ2/GT2E8yNyTIvuOSdHeJWp
VniQcxD6Kfd/7+drmXO2m5Wl3CHXkY6yeqvv1fx8AhkPZKTayRZgefqCh5+HGPqOscQHiW7jfo4n
O8jl4AT8hN1811MSG2mt0eHqYOfQhjHpNQ5STlVghhvhSb3VPQw4htqFAbeap/cBJS737RCZF8T2
Yqx0rNeaeEGttCIK5hfZS9ONVcxkgg1ro+SEFQSEC1a02KVuO57DJgZVrrxZixwQx8ncMI4lcZWF
MgR8Tm5wFnCgOMID0Zion7L79awSasjNLAe1gfsC1eRi0WGX7EwNlENbN+0p/16IJB1VeFAgIiyl
j31NSV8oNxi/aeHHDgM/w1p57GugtrOabIZBjVdyRsHPyLqJGFvmHGEqvpE5rP4q6blLZiUrzpS0
8g2mAarjxRY7kH2yqVavbQXTq1HjBwoIzWqc79GMDVVLoY7dss1j9OAI1RF4bchhJL9SZEbQa0n3
prs9jksWG+0ntWU4H3m+q3VuS103Fs48I7u2RPiGlr54Y2fJaBi7dwJeSGNtS7+nIrbPVGmXKpJT
An1Zy8jpbXNiwtUvmbZKQ4wsEfYPlAdvQ85YfrcCZAodYy6PbVHKMjjJuLINnE82/giFuuZyLlTr
nS8I7WCuIzrugwa2CTzOpOYBxkblmUneF0WlZlvJxYyTv9JJMxY/hpiBXAWWsSqzESENMlEmd9mN
i3h6iAnmHsT8OhvaeGubZsMQRe51HQX3qxbMHp9J4IPeYRLZvLMoJjYdS81yOBp5Wj+GgxWRtqZq
7TnrqeQ3aeP/fOIc3f7eTBKn4Vy6lySCi6gNyT4WtEdLSNGNKlrpRENN3k80ff7Mm+usK9xOQJsx
PE1sbfVjlIiYNitWLzqatkxsSXotQWbgZMUNAIXGiVu0oGG9p4HCbFekXNlEL002zG9DwvkSTPOm
mXQVcIkc3+QaIEdv7YWo6c9tHEiHSBY8miBX5FTRozHBUyhVxIqjgGFwbLIVi4TqkvmZgt8kKqDZ
MB5/iLtkGXmDkfu7cjdtpE1bvc502XbFbMXHCRl+XCgPpqAUOK40Ehoyoj5jycpIr6aLHywBaVTC
r8ASht9cHf9WQg8CTP78OXHy76Is/3shPv8PhVcyYv/Pv8ZD/kN05f9q+vdffwzt4dm/YQQE3foL
cYrUeTCLKKJKnO1fOQIUAf4isoo2kC+rumwCX/0bSEAm6kfG04vLmCRJVp1/BAngK9dkS1MlEZQA
FqK/fq7zb2bD37JG/3ls5d3c9zdLIu5lXcKHiAVK1GU2pfzJ/BcwbuV5VRkuYWsPKoi6PNSfWhFs
Zjj7RvQZaNbLKFsvf9g7v3+KP7rz/9549Q/v+meXU0072VAMAG6RYaylZF2Vw/b/7B3uN9w/OI/y
MWob+v6Gm8Dx0moisbp/YW/6ewfx79+BSCV8xKIoMsz8/TvMJCOKbcd3WMYaccpMMEbjm8ri/tdf
5O8tVP/4Nn+aGaiIXYZe4W3mCaf99CQ5zyUzlP/6Te7RpP9wFiiYUvFBAob7s7XeMifdgottuFW/
lvJ1snzgzLW52yb/ImhXMf75WxFPYWqqYeh/PvRikkymZWWGKyeJn+WiLWO/yEHV90QnWUWzL2WT
WDXkBuqKDq6TI8SaaycTPoTwQ0TwKuc0fumS66t7GlRXt6tRvgkBM1wlX6lLd+3In6+NfVccsvlR
iicffZSBuXwInAzZi1Va9Pwwl+O8LnKDvmW9FxrwNhCQIkqZRVK7EuI1DcuS5gbW99wgCCWDW2C2
zprmrJrlLyTXjxpg/JYGINHpTGD7lah/DhIrz+WGphe+at11q1SP1tqMBVYZVkp1q4gZH0UomZB1
xVzz8pylMNaOzjpPaJfN7wGrUVzTBMXJFYj7ETlkWtK9YX+UUrTOASNBdJ1UyMbU8NKOTCiiZ4pF
dZDYoJ+jdqPgXot0p+kflRbYDqma9HuYi32WxbOiHdpEoapDDmKFZAOiUo8nSaTcnjQfmJiK5tDr
525+C9PdElFAAlwlCgJeBJKyqGiwQsu2xDUwT+i1R0O3fEsMdVsBlc7ih2YlGiqSNCrmJx2T7ll6
7CyMYuJtUFJHYQXEpThqHxooqoi4qaSgqKQ5M9l+k/GmlpdMe5qSGzd8v2oN6qbrkXIaIX47lvzg
OE8q8SJojzeSFO67Fv/MeNNTDF/NB53JATLuPQNH+NCBQ6OFd1Ka2sJ91VDT0yQspa1n3IaA3ik4
gxxBhnlmHXTUsubXOF101MppxrDHbZjZOHo+ohDHRHc7WXlQUjhNuOhwhLlCv3BSYfkCizgQDAGG
Ho0xXTnO1ZxA2bHdL0QT5vJXIz21hHnTcJ5YYOGbSwdojrGnCNcmAYvXUCMVnCqMXLXYo9R3q7xk
ekwmh7iDKf2l0NPCCOolSr9j3WVTl1r1Q+X3iGYEmG1RvZam2FEK5n11smrAV8skM2gEQcZyuu0J
S8Dg6lRt9yA18q4T+2tVyrt88IfmWc6BNunDoxj2uzgJ/WZUz8y70Tf3D2nfniap9Dk7t0JXYjcR
PHmot6qJc6lFaCsFXjJgzOPiUIkSmLuXWGsQF3+GzeLDyw6ldy2ZTiLkU3To2KltJtsB3HLL3Gda
4MAhYDmO1ypVs3XZqW5Tmii5R4FQ+4Ec3hAfYLQxOOGl/p5/TDXR5Mi0rlZpnEkA/gbDFaX42JBv
1vfCXh3howmBSjkDXwNIad1AemyNW70BSukSh/hLXFIPMgxrPE7RxdipCxJi6vrkfGyweHoN5UvB
QOZfzJdJ+DaifiPRIsUdFuwCHZkGUi4wxYl8qM3pTZ76u3KMnFuJbK1efhuLYh/3g2tiVReyxzLZ
DeXuHsFk6rslxf7KdT3sdE0+5ZSvgzHysQNDpKNVsCyETmWwvdCGYoUGseZMbY9LonP5XhRg0J9T
MB3zS0p/AkVuZZHlzFYiM9sq0+P9MBTJUUvf+8FyoE05KQw+owuR9TMzr7GlQzlEK0xUiwgNPYlJ
+1D+xa3qn97VSRH869D+p3vuaIZKKCq54SpUE+QNfq2fu9T/n3pe/+vcdBVWMPOy/3z66ZfZr4L8
yJ+g+T9OQ39/5W9TUfLTiUFXRUZPiTkLU8e/zkT5jWbq5EmaIjgpXKzMUX8nWinKX1gqmRJqVVUx
VcS9/zERJVpdNwztDsEBcQjZ4t+aiEo/k4y/TUJA2WDCh45rgduCkWFIf5pQWTM3V1b8oiMQUrEu
CIrRZwUiXYMUvKqmQyQCnmjmidCgfmv2GT2RXj4oPbaVjGpVI7ZQczWMY4ZMEtzyHEwmXWlVAY8l
UPeSoks5651djfKesQPvKNnAHXh2wr2OUR9gd6TfWigIjCFxq16qG3RBu3YfzzkxB8GMEdjYdmnh
S2pJOkfLykskQ6vbzbQX4UrRKa3wA5GjdW/9XTCeHUQruJlyLUMhjylHl92lm4Z91rUroxZjkKJV
pK2aVgPphyGZJX0Vv+LyWlZZZpR7dQnppi4mnKFqKWcAlXrgdXEIuVbKJqI+MHF2XqOpRfpT6n7B
D1g/pogDwdP1U3ZJJt1cdWHXbnJ1bBqa0Bqxc6Pak7pc5F+GShdpSnTusFFpIbKiZtORK8wBIGoq
LpsrybAASwkS3zTzSMJC2E1eUXfqNpEr2j0qOqbJUqZTMiY/JgcUWb30iWaTllR1SQpm9wjMLbfM
DNkZUloAPWaGtSomqt+3cefHanE1ijlezyFpAViKBjQ/MG7arywe12NVP45SecO1aqHika7tcJew
WqHkZoLQOXMpPObJvRmcgTFAT3UqSuW1KYQMPCIKSn+Z5wzz+laPcQuUjU4vilwo6W7993W9/aWG
A5V1CefmKGJ7W4adYJnZqpXl9DSODe2wpWz8sRdwHYX9tI5abtGU5mtKwMVW0JPIC0la9OtQzJ1O
ghUZ9UmymmGL7yxui5dWN/rHCqPYVQLNNNFzq+LU0xEDLdwXSI2nB1xDbu+reGSaNBLwrZTouebl
3LCe5NZKPmhfC+///kj631uh//Ol/v+FMbssYFkrW9xz/vNx8toX7/9j0zJYfrZ/HCb/9trf2X/a
XyCU6NgFRBZ4MLb+Y6TUNNh/dLQMFklAY+6RuX8dKWX9L4A7FN3SJYXhS71TZn5n/91/RaY3y0Sd
Yc3UDfnfWbJLjM1/t15jaazpGhAVRvI7CVD/M72qVbOhSAISUXaSi5fHXl1vK/vgnt7eWvuBIBV7
cme/9j4V7IHhanQuuATPOFxXALgdUA08w7BBCXuy0z6jiMtQqrytyX2yCS9fae43GGJndp5Hb/Su
un+7ae7o6X60Eda4R13u8DYLAHtYPWtubidX3EirzAndz8Kh/W93ru5Mq34deIMrueRIs9lw9Xyr
7eviCnZsvyM/t0eeG7qX54vB51+dIFt4qa3Yl8R5fNr1bOYttZ+/J297tGX7+Xic7RuzIIeBxGVL
pAg7qnM4yU7Jd3nrXEC8rmQzeXN679DzzrpHLLuNKMZha8+afen5GDvLvc1rwOS+29pvlxt/Td3d
7YAMkCe/HSRbdq6n05dkf7zyae3J9h82m01tv5tb7abc9MvyQaepuuU7aRM6DnlLdmLP9jq1W/t2
uG7eDPvy6F5uB3e2naP9mNu3ZxKY+KSRc7tZtnsiyMu+sYPc0050JH61AjBiv53OmzfLPnH4SnZY
bb+9r2AB3597AJLMD1DiccRoxtpn0RPsd7YhOweIvXzh1Y3er33FJm/z8ts7vlBesQrtB8tmq9Mq
t0/vh9vqdNqdrohy+G99Wm2ubxySt9I+nBD32cWm9E8tr5x5X6BBnBiLYFM44RF7jXWVNsIu2osX
Pu+H6OtvzY2WID2nkwhK/1StEZJMiaOekXapr1AEhnW3w+3u02L0VI6WtSptvv7mbdmUdu/sbrua
Tx0519D+eljs67vokchiwzAfvWFV77Srd/RM+yVzeBOHz+WVHsmtgu4tLoTfxrkvIXpPmGgLrFPF
/vXZO89Rsco4/MRNvaLN+CSzr+JsJ2JnTePODv12JX6S3uNSHj4lHNj7vrHsq/8xeIq/2J1XrRa/
dsnAslPH+0Lu6S4uPkT28/mDuFJnstmDLUfqXNmVfTxj1rULZ3t8udbOZqBNWB3HFX6FNXVbX9+Y
Z8tD9eXh47CRdrviKw2KYkXG1wosvR2tBptMWrYaHyxP8CzH8q73H1z9Te7kfnkY1iTP8fyv0qEh
516hrdsPCacvJ4WfbyDEeLoLuPYkPAcr+Rwf9NcgsQGDt09XkHKb1r7qzia0bd1GyupsEMTaTmaj
kWOscHLn4aGzv1jBsr2v0AtcnrrYHCDDPtxi+2Fz8gebgYML/ZmESsd9e7+e7hcGSdr2/SPyWVkU
2ZH71bovg71RHd6Sw5ywi2PnA7kcp+LhfsodTpyQXFS+4LzsY/vtvksgwXkPuvOh84E+/DP7+/rQ
OoXLLZavd9odOK0fHvCG2QcGN8G+/011HwhotF87b3DOXxQG7m/+8MU/znwe9pLpfnwwJ/LOrCLt
B0KK7HNhv0BR9lgUOeRneIkL5N493/f+b199sh8G2/8FYN4hzNXZv3w83M+X4ueVD7zEzp2X0KH+
1tjn8Oe6R+tqHyH92vvWBRzu+cwlnNh/pTjj/CLnY1O7ZDDbwZocuuQd5PlUrClCceT5duyG0w2t
nM0+mewTf0bXI5aH8eRIyoVtORQSEnvYRY/Ti+yxP98JOmMkZx9wTd9O7D26cM7o6vY5fSoPyzo7
xeuY8QuYPlczI0LLUHs/8TiwrUsMN4c6dwKfIYr0L4fTN7O/DP+FtCmbDqND+J2H+tF+Unx+wf8v
je3HzvWs84SCQfjlyC5GnGjH7JlXwf3+3s8rxXl9eQE9fh8t77vwfgw4ORzJIXXVBvi9quxyJdog
5x2W2u424b1fvf0Xo9PA+9qP37tPh6s8sF/QUdvvEj9+WZw9fTZbcCnJMKIxMXUemaHZH6MLVpId
rzgfr3v/i6929u6f1CNLyXl2do+O7Yz28cW3f4XO+vzysmX97qn2LzZvvxa2wRdcHEgf3jpm45+t
97lrVu7b7rPinXr7kwXyKrK/d/jM+QFzUoYe7kQ0ijn5QUrb0Ub2Vf95fp498DUHhkQfIdc6cL6f
s6dMd8b1Y2W/Hp9m+/P40dm927u/tt/fu/uojGSckeTzc7Qf15fRfRFXjaNw46w9V9jcv2rMnvqM
GFFeHy/ouezMp0LqZnzcp+qp8AtPCp3pTfGQqnG2m/YTMlu34OgArHA1hxez9Hf4snAgPG5tzKZt
Z28fj7utt7e/PG/tvBw75xd3ROXnOz2OK2W7Vbahy0ntfP9yBu8z5RAn9rrnpk3K7+pldI/rkd/S
CuNAPfU7CqLO/UM+X0gyYg817jfdR5cgIy6Mb0YKw94dvgvn8r17vuwOu9Xt7e2y3dqec1lXzucp
tQ+f7PtLwDe+3Z4DbqDfsv293WYeSczMUEKn1z1zXT1RJ/sQEQa7MvzML0qMQ02oCLxBruTq1OwQ
6R7KE9y4X3BED9q6IMONsFl/Ir4JUI2NQ32Vn5ZXVDjfyBPfpq/xlL7Ot/m1BAL/pt6mA2B64l4S
7/O55+N89hykwCH0YLWe18QcAttfart6ay7G1+Q3h8k31yTNElRvHyv7CRKF/UXxhf/u5/niUc7k
KywOObK2Q2zB/cz7xSSM8+eTI1u5TAyOKQev8lKG4af1c+ETNeKu3cJ5Ge3dd28fQrfzZ3e0ty/7
vbfYH4O9314c/8HbPu4je7d2Xx3P87lC9s55e1y7Oz43w/PnBZs+p+1oi2trw0nGnIrDBtmc6672
KvdtcAldttn198kgZgIb3TTTPD7bjqO1/vzD7PqftHkUvN7/ZKZqGBJTYlNn8qv+qSYUmFkW9Rqr
JrhYEvlGDxKeYOGY6c9l9GJUTE2SB0K6Vsu193CLcy5JbuEqe/lN65zEshvXvCw7c0PQaDGvWZVy
a8Zx9TMEpAxsq/9N3pltKc/kavpW9g1QyyOGw+0RM2NmTryAZMYGbIwNvfre+xH5V+2/qqsOqlcf
9Nr98SVJGg8RCoVCeqWQ4qCCW1FWYHVKHbpLWbgpTtFTWxmzvfP6Ie2nW7R1u/Ru7fu2Gtx91pEZ
n1vAaB6gmv9ykPUnL58mQHAd69NtPjzSWvgkAXEV7+K9wlPrPhlUvqwap4iwuVNLdILC24hSIyKW
eKIOGb6G+kJrv4NXl3JJLqnrw8qF+kHpmW7lk/zLVfaVu7p5ZmeVMU16B3sxIaIMfUtUbRYDxChr
2e5ko5H1ZIkf7AYbf7AKSVuPNJ9MRIWigAZCCWVusPL9Ts/v9XqDcNC72b689VhtkTTehwd2fNZP
hjxpK86R3gwGm8GqzqWoMOiJaJi5Hdj2oOc/bL472H44EOXmwdmTjb9IWG9v9ubtDVaDwWQxYT32
J8GA5/BQP+KNhTEMo82GZexmu6xLeS8crD6tyWriI8prnZwEcK13RGatbrxO4UmnATXEPCHHqLfS
0AtTHw0xiH28GSPqaM1OpvNSnDuLWcgCxms3Hw54ZMRDwl4PeyFElw39SWhvbQ/9o2sP/C699xeu
PwhDWYwifnshqjyKj5yIjvlVVAY6yvazO1v0FgvYH9VE671QKsjfFVA6pBipq7j1CdEJfZjEDY4u
2ozm3ZdlpLoMCjsa7Fk1HLu4bjQUsU1vs2o48RpnUB2tBX9OZpND+ObFzni8f/jE6458Vu83zKDz
fncJ4G/VurWf2Kmxx6h3HJ0GlP86txtzQrWCo71+29MlK0j75DRn9dwlbVZrVtgjjLI9uVpsb9r3
2l7Ub9+Q4Lp9jR6h6bBvyUuDPUVTsc1MLLA0ZPeR817dcRqwYi4bs2yJT2di+dqUnDTdUwuh7OdO
2TehMwVL7KsbDny08DKA4v7VD0/t8OQ9mGRnfxBVLZRJ1Icj3IpOdfYB2R0WZCLYUKgCwPPNC0XE
yX22xDEddqI+G66uB1ooR9G7a+va+mlvLcfyTG97pGx0yEhzariLJgmTaADzLgYDfxOiBmKa1Bif
I087OqsV+QTg/tz2VxAzwj6biOGLJsQkwIjs+KyuA5XhhCfDjd8boEGrdo85MMN4W22iYPJwuG1v
sukk9g+mmo+pFTKnmGhYUTx6AjW8GUxL/9Aqg8jeYSJh/LXfU0LonQmNeLk0csXs6eVMWrjwZIvy
0FqseixqTBWxuSLpUzTg2b7vsxR2hCnRqbE4BxF3FcUnOjobZvkGM3fhLxY+kz2cRHa75Q1D359s
VoOZK4bZZDBZzZj0PWYgxzETeCEmfJT6je5iOTeZ4KuB8HeE1hP06ZUP8R4OIxMMJkfn6gopycD8
VZ9XhkN0MFMo3PV838WMxqCkSQ+6LRO/avGYI1PGF1s4tzcRxkYUBoxRuFlxGXKHKbaMYBIKstu6
O+FvjWUKjdqZhNAG81+GjWWxS08RmfaKPFTcn6ZNjkvdPTpHf9hYNr2XbTnzE+fKd5i3DhbyprzA
izLeciWZpxCbKsx39Hfs50QVfbUevWdYeJ23U5Mxxw5y1M5NhHiFbbANYvfoHv3zIrs4dwofU+D4
CeSA/XfrURr7gagt3BwreHVa6Se/MOzTirIgxFNd0d9J7DgvKJVGERuzf+CU88Vh042GHD07BAIm
U9Ty+Kf+Uw4JsGmJrXhyqujeqo8Lv8AsFVeVY46KRe6TTa9jRlSFtRfhZrJh2GT0pLdB9+DEqG7L
IIQjJiJ6hyAN20N7OA9Se7kOxM7ceqz/d7vt2VEA5UPOCYZB9253mQlRFM3n8+0y6HYDPqPQi0UW
hbthcHbl3HAYBRhXw+6WD9gpPvoCakMN09LmHtshDCLGVURzZLYyf4Ox1/+gaAQ2N4smDDDC3XJC
SLtjMC0HBpsHfWeMvRtg7k52oRiCXNntd/mHVUZlVztwaOLSDoMgDEIxk7zgBHtyIIq6XhAs++j/
QbftrLvLdndCA4bdINh1PejizafjsdedL712N7KXXT72l+3hkjAvG3JwpOYEEMVm4UfF9SKegcF2
9NBIwWGcNfpuBJ90vX6r4/b5sHe6/T4KU7cbpXZ77/UxP5bTK2tHanuopK47WnKCM597reXSW7ed
7rphBzYf+1PP6XMO8njoBZ7N80k/Puwbi9poPu9isPW72DxB3+57y7UzD7zukEJvnvfxlt2211/a
dt9pqZBDdaYfb94Nhl4NQtvdPjnyr6TTHAJwQJ8Gt173+5WHicJ/3pZn2s4RZ4hNLdfMsVwUTKr6
NmWWDzHbPpAkKLqi/mBmck+5TPiqIT3j6nh7Gmb9eeXV6ai3FAAAZSnCbho+MFk9rIf2kjv6fLVs
lz5XzZHPjD+2SZ02Dzne5XnLgD8Z1rqbtiwH25pISRvjKxDtt5vaNpd73UA0VdaALaybOExZ5rwX
9Lc7ugBMYm8r0BGyn2MdvtCQSywjGGYH+ABOwDzi8d1pO3X2KKidUWvUlx6tMT9oBtkCIeXVHi7h
5zuYEJbmmsEdbnc8LRQdbAKkw8zfRgZD1zexQL2nx0im0GPdxoiFDIX/cCtnPix96VqE/wPNkUzO
dAi7dVtDMJ1ZBCsWi7MrUujoz4fDoekhpbxxezT16AgUX3J/3eEvpl2b9qJHNlFDupiiy6kIqbmH
JT8et9recG7bWMpLeH84FGnLRggHR3Qw78KhJ7/tjWNnRMi+DTG7AkxB06O/9ZwpvBowBUXt9ORL
LF3VDvtnFASvPQzDwSSMYBuPEfC2EUvAwR5AishncnnDCDZZqjA7LV5mkIAhgIhw2xTaBu3ltH9x
2/DmeL70u5qN3JnLieyQYULdsGK4msGH/pj+82snYrKH8/USOgZzb544u93FsZzultqwTs079DwU
H9fxmMPLabeNDrNcan7M82K7Pb25KqYRjI757pfhvcm+AF8j3kU8Pn7d9KiAbpfQFnYrUGlo+d1e
L5+2x+/++o6BSdjFLGL4GHw4NrahNBuSHRoOTsOaGgQBa14wPdCpdZtd9LYMHgxyc0BcBAiJWIah
6MkmHgNqXRxEJPcIgnm7/+60xif/4KxNp81OkVb6tXHbOmhBlbMflTAX25wVlJllLU2ou9ViY14d
Lt8T55nYVd8EGWEjP/EFdjF5Rg2swY9HvUM4gS5Ua91ZI89A/3hRHNn2Cpf0EXgXh1Qjt4U25IFz
p/kwRbAUg4ZPeuIJ5nC3tj+2nuvLJJ2lnXuHJJ8wreHiMPzOow9nT2tuDSvwCBJZijXNJNJalBhz
gFvWS15sQ3DfLs2gZh4niKzEi+m2pHlW0GCoAAyZgV34nH6P3nb74LTXS7kHkfUcwgJzsNpn+AUs
2/1hIR2o09eKmvTvrG2d2sUgHXXtLWFI9jrIYNYgQNQIWlO445HbcbnlCynZ3o+MHvAKu1MF7B8d
Edr7i3u0F1eM1c4V/O3sNLsg1mKh+Bt0GUwjnmlhuKLfjvBA6PaCSmxYrg6a8d4COiE433aWyEGB
NdKQeOA2Do72C+RycfNK++mvPj4AZim2b+biFGk4P7Nm6RzYgeKe/Cco2PTcJvTWpqwNKOD+7lxX
96Dmevw56w/7CKan65IqoNWh0AfxZNMsyAfn9pH5HyiKDeCQTbO6tGRHZM09UABJ2o+Myj9+dghf
hXutOACH+fsjOIcgCAxcyZmt24DN+GPFvnr3kWafeeKefcqBnIuL0VeHoC29ltLikadB1rtxMbWb
x9mK+BEMX0ENxzLuGYzfRQX0AZ/08NZaPEBxSnA3ocqdEcAaxcw0gtjJ/BhKt6zwp7U/8c2YqoP2
z2zfmiIQRmyTZ9ChBWKJZ+MOWhQ2Vku31jljwKUBwYgw0hhYvM8TeBFG3ipx6OzHJ5eSG/YzIHK9
926Rsq4ZUlMCGUFgfihchHrkFthCRKABO79alx6JWKLGELBzgP51udiPEQlx3HKde9T/CB89c/Ba
PN2r7jz9ZjgGCBDC8LASB1fr6bTf4B4399p6Rln/2RfoZVZ4yuw+IWYqwR4qhG/ezhETbHYGXwJE
UZwBqvnPokOcmd1mwqPAf/wK4FtMNES6ZWP9AE+hmNfsFXr6AN+5B+vvO7BWT2m7SmRN3DEej6Dh
LEp79FPgoBD8SJxg7JK3f17ubMbT7by1B2wkRVn77j5a4K/t+pRd4CrFxR3swC7OqgbTDOrRcrJy
2mzvsCGn3Gz80/n52XMz6uPYe9xb9k8H/xvc25uZ4TEY7Zsu81JOPvAQRliwPYIMacRvYxhwj/yW
vc+yjCm8SgHFhme51iANn11cf8dQ/amIkp3kNzfZHObN7pnqJwg8J12Y48P8cXQuxLBd7YT9gn6+
Ph9dc5LMSE6Av62lRM3Ja/G6YXPGPS2zzbGB/YkSTE32AztIqMftJjhh8BCcO0neabbYwONnPlML
FyGRZy6wWJf41s41aOFIdGO4A150ai7EgjH1oek+fQjSOgZP3whyPJFacOgXyEiLehXvkMjQay38
Ylf/VrDRf08XOaHk/9pF/p+b4j96Rb7+J+5xrvube1whcJywdINiT4QNEQj2WxoP9zih0MSTm5Yi
ocsC9/0RSKRJ9BF5oZvUt/h1nf+Xe5yvTJPQeOvfiiCi5tX/jjZaiqbopmFYTUr0WRKh9ueob0or
ZKp60N2neKtWEwwu0AKMZuzpzQpXqQ3+JUhXjlUpNrK9MXA4YvKjrH7sjRjkA45r2PacJm+rlXge
gYpkOvXeQKbi35bFaPF2Ros7RjoOVD6DMHNQzsLlC+qA15c1SwDZxc9sJn4ETNvNYIAdKCZg6qJi
nrwrMOIKDy3P4jaEO9tyH3C377Wm3WH5MuUe4jH/PgrvDX8kiM8Cf/lPaf/gqJPvAB82eIC/7Za/
aHMiYs6UBsn5QhQiTPhT2jYrAe8RJKD9s9mPIPkFoqWDC1XkeRNMBSj8HchzJVZAaPF1e36Jgiee
/y9uKK/ZTBqMoHsTQYDIYb1RVtmWxZz1WfoucQUzuoKGAvjCAbqEoKNAFsvQ9ww5i0gCrsQzIZoM
ItAjNRpoWs3sPsquRnoZIsLvTn1ax4xGS901Kts8ks4keNyDz/JX1JVQEEcxtJahI78sG9v8DwBL
4XQuGfHa5CSwMyplX3pZ6jwsm7q/h1s7Q5v/0fpkwD1tChaE+XNp9KqB1vsMKMunk3ELLbCwT7Nz
qLRjKgi7L5Kf9x/9dBnX7fqBsgic4r0pDELUev9zYOdXW6p8PsdqcxS/2ymVYQ9hXPaaH/YgkWzX
Vm7OGwyirbfKIHdWG7DFL0euJujxO34mgX4Li7tfGtQRA4iBReHlv/0XOOx7BI7iSwFgBUSJhLkm
8Pr5kDhaQFjbSL9lDo5uIclGnI1BJEAB1lvEO3Pj7H550d4QDMCRaAcaxFe8HVljgd8fpJK1LyOz
QxmF5vwVPnn9xl0IsTs/8JfmwA8sU4Rz/Hx1O+4FEkTQA4gc9RapXctQEPrkkuPCPhC+cJOH0Qlg
JHzA4j2kD/z17QS57+S7X7SEXwfvemSPo8NmrRvc07r60nmZQZwvHClsygQCtNjxxYZpDaRHdMVk
A84GUsZ33xnxPWvDPB+IXslfcvGAxjB75Nny9BUnQ8j5EMqACW5oFxdwrwFGhNydv/jPL7zyvMtV
wHv04eDpc8YqWQEWbiAnYR/ijv09peLGUAWCf6fo79O467fPE0afD9wdCcQDBxv+ff/mefwxGfin
KyninCcJknFRuLWPa84FIINwAit9hRU3eSOhEDTypIHIvk3qw3TzpE1wmkYaOYc0SOpEQ7MhmoJn
ciWRIYDZ9+XgFbJ3D1C+HsSj2sBcZF3OwAXxpR1TXO7LjeW/PIRxFoEnYkY+NXmXlxz5PU5zRNwK
D3yJb9G5CejcRAgrSKbw4TfaQLA+oeCXH2j1L01wynwZnkYiyJGS3KX0Fjx/QwRCBK/CrAlWnYwa
7fwS4xsKsOObsLGsDxuhBU7/8oxXK1PIa9Zi44E4ceCTCN6PotemTugMgRVHUMA7M5MYfNKXdvKg
DJJWwurgbzayXMCy9EUY6cs30svVBurRON43voDUX9k4meyGy3kUfVuTY+8La8sp30/4kH5H/nvd
N/aF72AlxnnDMf5jxKv2YiWnMVN/uWLy5QF5vgT6fAdbFiqJ8xGao53KKtJbyaDKq8khef2MRzI9
UcfsTdNG46XVCAeYLBccOvqSnGcysNI9cE+w5i9/bgY7/JsYrMMd8gXp8iWwUJrzOJu2fNsa7eYC
O827wDyxK/dUub08SNiC6yL4naZKPxixfn/dX0YTGR432G3pIAgQSALW+25XA/qQF3fBBTaBcDI1
6RjX0wfyx30fXhdsiZtFwA8Q6Ds/MaKB3IggGcrIctthNCSEAQM/+uUPIb98yahLJxCDu2gr4lBO
jn4JkTswqLAriOh8OdwFQ77bOXDOpVeLXh0JxUk8zh3uXold/7l3hJkkgOe8AQSB6XiA4A27LZEH
AW0QaSqPpJNDmI3ffAmKcrBjl2MRkUFAtr/ML4z0+8JzIbrL0YER5MivpP8yB3zgi4disrs5sA10
ZfBUYCF+c/aAzxvotpHLfp0FEAqO+l4sjM/pg6b//f532oBKEXezkyWHtm8BZIRjdwHE3Q2Hc5DR
M+jN0R4DRBNMscfQ4f9+PF6v+0e+4SvTmbbXIDSCPJICX4AbQZ6AmngH6et7BLcsPw7YGePK5BPU
T4Yc5OUqqDIhiIIQdgGMiJyYrjMstL08czwFCeYp7T74xHy67AvUJTjVsDundcB3QKDb+XYOEBfN
1zwTZpwD5/bXqSfYh2ZP1+tpf9lfT0Eapm3YTwzXKQZfHwR3yf3mSwClOcATQz6HgeQwwHq3Aa6a
gxbSMFpFnwDPxMsvgG1fMJW2Bi61lFtIw2ko9xnSMCAQAVuDbXcJ+gRHbHFgDufCjzvgYsbeByjk
QFeOEpr07VPhzoM5MKu0BFAWiMHvM624M/fvzrvzIf3qEl0EnboVUKg8mN7y7W+bCNOghUveuEO3
D5TNL8G/mKBCsiVgDiN35JwtkBkBJEsgQE4n2gYCQJm7/fLmdEN6NF3SY8gFxM3shgACHTF3oSQD
zy9NZj3ndmmBDN33hG9rPZrPwV/kVb6GlDz+21aaJOTl2C/l+cBNvg2U20AhAreQ0YiALU44Irfm
wTaqcUxEi0xHma/ymWnEHB9yb0iBj2C9hDth0l2EB2HN/F32gSDxEuyidZuHQ+kuLCNjK9SMhiIs
IKxEL1UOrVlyRhCA/xOwAbE48O2NfBZayH/6+P3sFS8btHJZgtmR1RWkXFhfwhLks/zI0TfQTOnG
36NEgQiuWnJIJYhGRoz8Q3bCaXlYuhYPvdteSZnB6ETUWF8jjHfPdsLbRN/zULn978/vWMs95PXh
QQKCJgDYlcDvyVeEIlC/MnXHEdrBsOPvYb4dQiJOQMNB5Zzp+u0yZxlUmbi/7Wbevr8NRstwFF91
mFHyrUxqeTCQ+p1nlm41MwqHGqq3ZnC/D8tGaBzXxqI8umURqFpbW5RUvuXZdIC8DvtqZHkElxHI
Ie0j+z/NZSsYsY5b+VNCBS3/FcbtKux9sK4agXjaxd64ffszh3zAihSZoaEZDMtFD8dPAjhtvhVW
ky+EpH/9TLiX/DncsifP3tJ3RA7/rX4jbABjC6QuitOvcvYgahDqca4wInVn/3jn7plX+MKGQM67
J22+cGrsRsO0MzyBfcOswbDh1lBCJCbyG1bq7k5IJbmPAKofIqpILcO4sw3UF3QdImo+4U7XoETM
UWMEmgoC90YuMRq/oNtWWpcTVUgQHoKQqDQJJCpdQpdtEDpBcWXQMq4qbPD1NYAQsT/cELBZ+iHD
/paxZUpdGW76IlRCJFJNiJdQZDs/AsfBXzjDcJHKwT4xrlvvCCg5Fth3uhZaQEdcqd9HruGIL2W/
AZtkk+RLobn8JhzqzmnycbmeZiBbR2BAYhtoCMCxmHsSnESrhAy/fPnbYmI/iTuUEaT7F2hx5PUb
W7005Oh0+jvAf3ArvZAbCI2lHdI0BPoa8ah+8fWrvcZ0oS1g7kKs753lTV6/Df5jUv22nB79nibv
rFlyKlmWmFrSwy2OK3E3CP3FHSKzQeYEa4sCZccpnZLgPYo+gGteAfIEjhM4D+LK2/sLVV7c2jJ/
+cnRJrUvpIGh8fkYxP8xHRIXb6DVZqPJ5W7fls9IXz9wjEyau2x07DyDNiinRoSTkIXK5448WAYY
fJQhBNjl5wT0d29fCNqDfJ58e3d+GYt2SINSEF8B9NNpukun954yZ98uR08Abr/NlaZTGIwIOIl9
/A1XFHsa08qV6biBSR6EsAr3XJyGKxNZJkRC6MSRlKnsSjK21dM+jVIigR7BqZ0EZ1xqoj6qXBmK
QiPqSupyJ5U7nvhIgpnvwV9LgX3CzMsGqcVn2cQgTwaRa2eJwqx9gRmRHgi36Ij3X9AbUArk24/i
bCTiVXQ3GsaPGA0C5TDFWwoR4xIWi33DjeRFwRiarNCxl8vOHH4kkLH0su4LLbOkVkirOTlP014W
JG7D1z3NvbnPLzlTwkAF8ZZ34VTF3p+9g9tkD0CStsyfMuvU3y4JjcsbxUfcJHc+L+9iBo/YjYF7
AdNflMSm1pzLlty83ntdOlSnVAs3zkl3HSj09uHjVjFpfaveITKo9Ry9gis8k5GM2smHpqMR7ElN
Pt4rb23g8bCPfcW3cPJYQUHMJvFohO7W3YwQ6UuoO+RScqh8iEfqhS6W43AlDyIxwafQcCV6vHLI
hBuQq8bnWtyml/Dt30JZAVQiGikGaWtzeATY3QKipVAxHgHqHMErlkt2U+ca0APac+GM2LviX2i6
MZ6Lg9+Uq4TLgncLtwfMmX79GiXhlRz3TyDBR+/qIROuKJYpUiP2SD7rUtjVF6x3wY7kFihM5hYE
3JLsbFgnku3qPwJ+cKSG4txDIeZfyA+fwpB3ImcIZ2LUe5hsqwX+IkZYLFOG+guN8fYW1GJxDY1g
8W5LxnB4HswM71Kng73bE6ysM+ssFly/YLsCOBx/8jeGVefuLmar3sK92OMO4T9Yf445vw7UlnDz
r8WI5VLBvmn4WbAlgf5oQdnWem+wNZlc7MdxjwHb+YBEtL7CZoZh3qlNGn0Lh4m8cjMBrAqqKriy
913wMTzjuFFMnAuIRfbns7W5hNR7KCcv3HYlzmZ+mBGipf/8/Ix+COzcj+TgH/8ITMMXp3yZt40P
lfgK1O1EYEHARjrH/povrjeimT2FQN0fWiyIZsedCYoolp1QFMoKTbHvJMZFACZiov7AJzkbKO+H
hklXyQHMbCFazck7ae8wJtFxKO1uYHlP1Zd3Nezr9D0XeXUPYiwW3Gz3XrlJd7Va64gPdK5ttE1V
9irDzmuUPWZqVLvH4Ix/VYJxL37iU1d1oFycbJVIAPdYrAd+RGBiQPBJoqExDPjEXzMBq2Qm65z6
I5gCUI30DMJBCvo3A6r8qymNfwWPkFAYRwy3nN786bo/XBML8733aL8f/QbP/v/sgLBkj69u1U0C
ghWd9B8W2UH+tS/if0Te2Itmnvs//2O+y8nZnf7H+J2d/s438U9v+bf9zk2d51jsK26wWU7HGfHr
pmC/M/uWCUluknBNkc3Lf3NTsN+ZTdNNXBVcRSVli7Qvf+ziY78ziXooyt1UTUKajYbx7+ziY7Pe
34dG/zNa/NlZwS5mndwFmcryH5t2Zpqtg1o/epcT6dTKhj6/N2MiQLVkal5ro7PxmsUFW0YPapib
Bo5qnS2tWZEG18zsFy/i8EllWDTz/uWRX1eNRhU7FLBir8W7HtuadiCfaVWfH7QT2Tpv9zu7vdSY
gObTZ/+udNb00ysbf3IFtfwaI4XJt65ck6i8W3c7uRzjUfF8E+tB8sWQ/bL9qnr29fq19b7eZu8y
dUuyV6OhU6XgaL9u2SPKtGPdPlaqJHgnBcu7JJ/M1aJ6ppqe/VuFLZAWvTyhJGfzlc4v5yPV3k76
2zEpaE7hr5eXk8mcnOJkun28HfXOsni0SAmrsF+CSmRk9jj2b7rV/9xOs2fzNDrX1K6uKL0jqQMz
8/3xkktedM0XwvVl6phpZ3IimNq5cDOrGcRxPSFny+1g63eqgMVn3OHUo3KMSusmxaf7/iiVqxs8
OSFBNBm+lV1+vK7zRi1zDw3yoegGscIk0DT9JInZPGnVUeruZuGp1vvQTUkl7qmU4KFsZadUH00y
zZfj2r2+KbTDh6oDt2qX5Y/9u1DtRhbjtH/DBo9D2qnKd9S4W9tLYlDL2Wh6ZYyb9nTdF+/sYx/j
euuUsbmL3dtExqpl3CHJeKv+uVEE7qoY9vlMYh3y55eJk3+3fV/wlZzrSmWbJ/LmpxkltG7V8Tws
qsYnuOWqxf7qTb1+iCefmNTbdiNNeK51eVL5T3aY59/d5gX7zinvaODUz8pymN9MjRx1iRoc1PTW
S+70wrpun9rB8g+XhGoQFhWns0eVdvRP+WlTpIOCxiZ7rUzzaDgXtr8/9dHtjAqrXVtNKxk0zCzK
Gwc/tVC8qqP/UdBsTuyRTLIgrbHUKcdmlJwvpFImZZ22r5VsxtFTt5EdApIB9q8klT6/8t6dXfh1
/Uxx4rxTVJpn6KyHVIC6NxIquV2DtLh26inV/wqsgDoGiELtvYeOonW5vMeFdSMKWntThCa3jduh
8xVe/3cE+v+DO6pJAvGvZfN/pj+3LPs7Ucz5v4JX/YtFIglEqCKFgBskBPmr4FURrkjXZhP/rEaa
Ce2/BK9BNgmzQfYJvrL0uq5xuz8EL18ZuqnIjVSO/7uJJox/8BJrpDqzVA3ZLnu1FRJb/L2XWGum
tSdFk8/2o9atrvGtl8YfzakbukFhdguQI38RSXMiUcyH2o92nl1voZm3LZIojyhXHlBP4tkiKaRX
M+ttHOS3fvyg2nTWIEHSvY4eRC6+t2GQvfTQadRIl66Uhd88kK/BKBtUt1WJJEtKUp2b2skjc8uL
7A2f3ulcEYz0eVAj3GgSelO9tomSrfRXtml++ueHSdLV9yi+U7nU0tmocm2WABWnVlYe7JtiXFra
uR9T28m5phfUFrNSRjXl/pOpp1XN0IK0bvjvR7Nyymz7uJXd8hwo1nmk1I+6T2rD0at4Htz4kXVU
qtk5FDskvo2tQ3W16H/K8y5uXik8QRnQ24Es9ncds+laq/cuD/LtaFbNyWolDm7teXc0SikGkJ2N
ic/EudQKy4sbrACndHOpNWqBUXslrarxjq7pj0IF4a5OQvfyVmZesyTMTq3XOu+8CmL20t0VpX/4
NE5+opIsKjbJW678VCT+dz7Gwc2qQ+EczwlilhQgl/LZyVSjg0LQyqwKHPpQpKiVD+8Zk0GYqqfO
k/y3HgmNZqfGhKQbsUuWedAGMwmsN5syTsotouDlUJ2qp2wfX2rztCwM73EuzpxQFU5+MvdFnAXV
+U2h3maNLXEFyZcemok72ypbzRvi7PxBqFuqad+TOxm0X430/0CM/POsDP+9EzBqSJF/LY/AsA6n
Ivlz2Ipc8CuQ6n8xkEfM9m+SRQ2V7lcP1P5CpIhaF1WPTItkVEAd/SNcxVT/YiomRTwQYOgNVoOb
/VUcNf9CUlSRUopk/1Oa/5Ye+PcJGFE/m4gh02iaBM3UqdT8D8JIMc7V9ZHUScxwNVInOVp9akt5
pAadxPqt3Twb5JmjTkVemb8BTjDBP8/8KOrvn5L+/fFk0j9qRkMh1bT5D08+3Q638kyIj30qjZLM
p5fJuUbm/WMeqJ/9XVfCa/Lsmteje74Zs7jU58rrvS6Mz6A6oPI020mbfEQxvP5qN/VyaOnloJMP
G8Wh18j7hWa0jEcZkhj8oKPH6vkxtWuNlDx36fJPA/1PdhmqyL9/6IqqNQ2S7upqnTgi4n8k6eCf
4n4KssfUlTjW7I9BtjVVPftpZSVOUf/Mz5TL9ampsqHAh+FQ/qFJ9rdPmNfTGnlm9eWhem5KjZxa
VdakYDp1DRzreqi39PiyOL+OoPNWtX89C+rXxHcS5FWXj9OsnXq1j5RNuzdaRxIqkpTPWh9iysnn
iYrWce2c9Pru0EQlz6tzbFNwwzWzZu7qVK3yG9WVRPrPJjtFlXJFilsU3bNXbxzWJQn77Xp2YZN3
onVrFqX30r2+MNNRqVDGjLXpdMya9rMwFfegZRTJMWjw81nEjpEROZkQk1MjY6GCCH8ea50iLoc3
BOqnMM6zk55dBsa5GBT5hvrTmvO+qgBaOYmUSGuGKmyNG0XaYIEgfe69uWe6hZJYJ0gPNaJVH815
85UtKYx1btcap2EZGTpAXJ5QhuV+A/5uPNq5UpROTjoki0z4T+NI6OWdRHaEhLkkqzbdS1JeB+c8
fVIWSref6RPo44k4T45spHk+GL/zpdlGWS77epW2devAqkPEQ3anXE5TS0+kdgDXNS6kD/oAHVxj
EtzVyFYNMULzQpJGCud0i/xQazVPt6J/0FB4a6f4HRiJgf6v3/3DvSJU90zyx4uGRqx9YnK/f/za
kfRDj7p6dW/n6+Jd4Mm4G6bumNmb4i+Pz+R+2pBtiaKJOuAFdbCJZqX0KEm9h5cj4U65lYfZATMi
weYyn6CQh2Nfy/SAoo3z8nQH2WvWm25WV8Yn6kjbFvn2w8+d/Pi+r1PurKsmtZhcT2j5h2Ozo2fW
Bxo1LugB95pTxHeSJiVs563Hlvdumr5iPMm8rT7ARe8O0Ut5+Zmk1RN7r3EZNa+37vVw2FDpe/k+
1FaxCeJJ5VzPPOeW8zaBVsz9vbw1KKdwYrsKFRJu1CEwMgrtWMRlUpZBqV10kigDTDXTDw14XrEZ
qrCgYJhv6Md+fj+QPP8UmpJ4k+pcLqVmx/cEFeiokXAws977x/PgWZWqomWjDFkDNK1F9amD+VYh
5hc6xJs07DERaS8rs6tCqbtqxebge2an9yfuLGqxo2Zlx8HhUe+9kyZUe98O3lMtTigAWjt+f7qv
GhVkT+lJ9TMFeFx/v1qHWPGfVEUbEtNaZ/Nkw1TbjaxYXhrk1D/kVSXl5OYUN/xQv+26NnOD3CQF
sb1J0jVIoey8LWVxoDIHVa6ANMs8NG4vrZNdLr2Hlmpeqd8WN9UaUFEodyqz8UAVg6eS65Fwg8rc
ppeCpGKPg+YqVrq8KrprkP/vifWaNrOENFXjZpIR/PVUyGXQeHSxOti+VNXUFisUtbQIDEvzDKsz
Iaj2cb36ceNTBrc6hU/qDwqD3B7euWiyV/ZmUHcJS+bcrH2IYzNzW2bHpaL0Vqzq5BC5lb7Vub3q
qFh14PcmDKuQGd4ulHcnp3ReodcLp/5Ox8ckbltpvP8ciL2m1OjP9V6xG/v6aNqvo/lyilNGjoJX
FugH/epX9SfIu/mCfLrpk0ORnZhGSrAbzpNEQyo2yXPVvCYxZT5O4wMpxGo6UeBxmt2dR60cUm7Y
tpT3OK8lJBZ7vT09zT0440N9cq3hqQANpMl/hvfGaUJpEMzru04Kvfjp5jfykzcbm4uqAmaf1fpc
vcNjP6TLJHbHAuJOnnFwTp6EBeTFID/cqUwUL+NM1UfK4Y3D1aS+dVX/X+SdyW7kSLOln4gNzk5u
gxGMSXNqytwQKWUl6ZycTuf89PeL6gZ+3F40cNe9SaAqVSWJQdLNjh07Hy23f/Hr7cMbWi/pS5sk
Yus5kNOXFUFLCcPod1HyWJfZm/T5gBuB15DEMTft+jB1wu6tt0K62Kl9tFoACTP8iiFcnm3fKvfN
pyv8bR/FBSMXF6C55lKBOeNTUWJIaqsgCH6rPmeYm9feJmRHOM/Vqj4CoZDpaSOOcXte1bUfpnxH
93vVb1DUmaSyveDE740X8dmu6vciO04OGMDU4rht+D53ow/bbmgiXNRAWIDPvXUjtrkQmMA+LMLf
peO8j3Vb77IyZrd70U6aBeWx25A6SJ+79FEwpNpeXtpO7OtaO8lSUX30w3qqVXaa6u5nH0K86pR1
11/bLctSMkjJoGjtN1Hqv8arH/XanLdcYkDPCuoEv3nRqjnXGzgvq/ZOsOhIKJfRfoQGk1aR9XeW
8WfJW2M3y+1HO214bDqC4+PMbKAujE6My0jMeLjzeQ6jLVMXnXVlSllHDzf+jB3xc7QjVOECsxe4
qTNQzIiINnoxX2PO9Nwqic2QNGr6pRq1nOOleHYrAkVpLu7WzBUHewuZYs6XHixhIUi0GMuFJF75
sdjF7U2gB7qFLC1zohSqqiHntX6x54Wkhb5JXdBGu8LyvmRNGBDCQS/Gm1FvsqJXjsok73yCeKdz
WxEKYNzb9lBJkgb5eUmDZTRuZ3HMe5/xVeQ9lXyCPui0Z98MeIxGP9oNRrHcUK1F6villawG0Edj
mFgoDzCF4RZSAry9p56CZcL04zht6oUaV5LOXiJhfQ1FLPfhCucoi8SnWcSPdo0KVtjb67QQuzy9
U6/xu3TrPvALbheoZu4M5HbT7J9HE41lnp+1Wp7VwLpS1ai3IuRFMqzflSu2c91z3nO2wVaY1nu5
jIxu5yqinT7Dd/p0KvHbKe/UZA+gtMyv3Hae+oX3SiUKFDzDsMjdFtbm3e9cdtWFa06e8cL1gLP0
4DblnWXms5t5Vlr4EAq9dvhrEc1hsbTA+W9V+WGeOSyiuemRH8cuMWUx3E/50XWP4zo/6Gjsf8jF
hWRcMD50boWLW+nTnNEQr5u/AKUTj2HQUeMW633pIa9FlSGGWcCYy19dL/5h9V20m4vuvVOCCXLP
cLYY3sUYBcmWBV+zEFerM6nbBo/NJOCgDN+OWJiBuSuqbcEuUBuQgVy1v4IlFrtRxsxMYXnt4s2B
hzV1L7rrE7KDu0NfySwprd/RSHNbCZ/FlLOdV6Q3+UAsSsnrPpqrlyBgMrqs7XFy5cPth3Gj7FiY
5bAE9vtEzOwYLx/9EK0nrYR+6qVHKUP+4qHkwKJ08dx0hjjRr11+FZyQRxNyjtneD6mi7WrabDqu
hXkzAOguZjGnuJrksV6L6mRn0dnLQXV0Y5rNfrs/ll4f76FOYALo4zydxuqThOrwR88ImIz8PcGc
c9ohmP7wHTElciFElzfJjzLKeSE7kCHHbj4HgxWmFNsfprbHtAf5dVgc/Vr4bncau6W8DxvFZCjb
CjAnf1QUe3sRjzhI4HZewCOMF9gN3qHnp8F7UWw9FQaNiG3QSAqElWjLExL62MXzWrIJBvePK+fm
bc3+mik0R9C1UVKPN2wtW+bWlt+vOhiBLbGGNJDu4CMSA5E2Z2Ai3f6Vitd55bg+u5PkVguW9W67
oWLagDQTcrg/SFNFb/DNp+830b4vY5Ou4difuGRE8FZhvxfUekWZ0UoFiVWR9dgtt1Bmq34v4vZn
220RmZgfQ1HGD3IbvIPDd8vi/CseN8b7mf4ugzI+td7WH/I5y396TfcPpKjhqa5ifbWq8N6q3GfO
u+1T451Xm90kQdeWhymOvSTKwzAJB/ehgXnBlNGvr0688lzZhTlAnDm1GZrUWjhXe3Qi6j617n1b
/7Znb6XDG6NzrTxqIG/+4SzivnPVClrsNtEYIzKWcn+XWYqwCSfmAnqJ4mgS87HEEyPHmZB3oLe5
9H5so9nug3G+lI77S5FwLbcRWdbOxa7wIr2TtOAnba0s69ZzDGCOjJAt6kjkdL/X2TdJV6IEKYB+
HqSuXaeHkXq+fGxUcaXJq638vhnKzyALAmCSEmAK6JjCtuGWWBR1//4BM3dO56D1dtk8kuFkh0/T
jVU7VMFu1kHqm1Xdh8tPHwrdQeQrXbM8xbZ6q9eBTYBwiK5BKCuakO04rc6nTeMAGrrmd93IMOrI
gIXQl1bxGoM+wZgxlkhUxm+eVyfML3m+kGHA91F9xTFXchbMNmVSVNoW85pePwR29rYAt3lZVf9m
2vCiJut7WQr3LKy7vK2367yF31bNsQMa1+zsG/q39t2Nt3yf81acHmWz/rHiAJVSw1IfNxlfprmP
LzmgSS/O4V7PW7YP5/4DAO1jQwuQ2NSYS8vgGbT5tYpvO7AUee0WpW458xGSHn8At3LsdKZpHAte
ae6wU1n8BCaFOCg5cs673dUfK4w4RtpHY7OqkRV/1UqVrGaYMlF+I41SKqjegFiblrvOrpH5RayT
ycwgE5u6SepFW1BfuwdGHCwyDtmUjsPC1MTaxmsVielo2W53Lhiq7XIBEy/I4VTK1vq0l0IfEW+d
dPK8/jwUcNjB4TVn2ct6N5Y0bH44Dld0vuLQbWxwanfqYQCOFNTZ1D2MTnfMeRuHfKQjcfMUSDEL
h5MnDhOdST+wNuKsjthluXoIpunDxN6TyzO5c6biCSJzmc7QwUDJYf4BU7yjuXggaPbV08DERP5F
JpIfMdavVxIz/fjDWeW3v9nVSTl+uq3ifSyH7qy/dac5sC2YdxyDPMItm/8ZtMhYFacIihA9cbuP
q5zKXAsCwZjiD0540NO5tm3em+0UHkdWAzNXpm09fFd88O5YUPFNr55vxCMlHiTq8TquVp8Mrkri
ukZkWD3oje3vIRYF0zToyz4i/Y9qOs+2MvTX+GXEugOg8zDYxWcwDLeSzSFFSZ3mobCPzVjf+Vr8
8YDPIn1TeQS60rveCdaD39mXfNrOyySqxCom+6GaQm+vpF2n6saYCg3Bk7Ahr4Hs4sQZOuxLZZgM
Ku6OnD/53m/qa1MzTfLZ5TFSduesbcefzbEIOYgQYH84HFmhLp6qZf4xFfPBHzmzix7CvAjte5XH
XKiGqJqxSFyRO1TZn9FUo4jojTYr0v5pCtRu42bYdTn0WEakn61orfttHnfKKuVDVw5ktxUiPjmO
uWzCCq8Z9DdepKdS1f/kBR2eX9Db9NpLLE2rGrWlhJ7mc4W6/jQKSkkK6P4UASkqo/ax0gvHQ4Vn
tHDuM5PtauX+0KzeJcot/5Lj/OosFc3o7ZkL4t7iUTXTnTzbpiA3LszFUUKqv2hdPvT/ArKG4ET+
fUX7bBNJ50z5W1F786XRbrxzCxVhQunD45IN7svUOadCqwAslUVcSue/lF44nYPGcmgzSkr/enxV
cspfu2U48jW9nsenqLeCMxeLEKXG4BIdNnP994uIrkZGA5OYZJ6DZD91zYNpzXFyXOtBbVgondns
yeMe084CQymi+KnKG0PScoURaBCvoo/j6zhgNTItj1bjwA72q6Of96zjL83T//4j89+HThVJx7zQ
BbIUeT443Mq7tvMcPW4uW9uLW09pPTlHBWx9Jz2/OGeT/meu/FdmVmzGxIG5kQVfSikwdmnokEW0
vMbzDjlpPbiBIw46lveUL94hstRn5/HwBw2ulFWZ/nFRw91ajndbvNB4+zrZjPsznIf7oKiYj4RT
uN8cjvGKBbZbvaOuCCIsfHcBTTIZbXbdP2xLiSMOC0yln4Y+/KvG4i1YzJz2IdkD7WAoB72ncdPb
sc/tF9NeS1DESSb8P1XXBEmjj7Yn73MbTU+tc7mzrQXWtyHQIN+qfe9TxGS3SuK3yCS2G57wVthg
SsKK1gLwvBq0fVgNDVmmtjR3fDuNTCcPueQKNbOTOpbjHf14HpIcVOOuKaz9hk5YN6h/fi0hmSrO
rkkJBsOVJFVpAqzQErzNI8ooOiCdboSK2kzVpalpX/2uJ3wgW392qsfh2PTsirsFP/j6xd/gCZoN
wWy6OLjrQoiR4hGRzfhlrZQJYzsTBty8ujJYd0sbuDuhKzYQjeccQjdjbweE7iFmgWxdfqPz8+BR
m3R9UaWx278Ek/72HfASA6MeubQhSef621D69m43XfvFPhE17u5CNeuDxOFlsvbk9XRuwiqaKwSQ
tPI8lInA/dN2v1u+7YMIO/I1AcdyXUvsTxvNF5rHU52XFwROG4Oc8Hg5A90FTTIbdbg6C9hdiZLE
8JK1Rx5j4JVJ79gWFg20B3wuv/sxTuq6Cnn5Zy9b3aJy2ZJxX0CeSjc+xl624Q70+V6jfCq29T4o
a8CrM4RGtwTw5A+7MGi892iJ/0bx9AWm3gp/lt4NkDxmv+bFISOvc9ykWHkbuug5zXSDki0MQ28X
uW9CxN3uFtgxjc9QOC/DoPxL1wxgcssougdEf+oWjaWjQ5EEZkbAJvL7TnX0CnXZnQavPc+mag6y
48wIw+oQ3Egtnl0qbi73OmvyQzKnpYkRjxsNRRc30PAskid9re9IGKSmH63Lot7WomguYuNCo8Pv
dbTsc6wOfJLkCAxZtoOYlIRLZKEoD+XRTAM+AX+8K7zpUJYK54HWAM+nJVF1dicZkeCj282bNIeh
fG8Uvd9idE+6B1tgy90WRAgy+cmTuXwe7eZlEgqnTJVf4jAC6dEdh2X5mmdgyGG53k+ANXde1awn
z3dO9uz/CtHG6iLgBZZXL35LIhuFLS5sb5r29SwRVvh5O+PAlxlyYsx30uq+ioW3QgxEReRznkSS
LdOaQbUvwYLePsiNOJuwIuatKt4qkauDXYkHXZs6oZAsm+BOtcOhiM2xdIv22Jvwo2MRf/MNJaWn
s2Nd33mplMrGM+HZSd1X9zNoWywn5C0q+VnXjjiHEDbrxmv28D+v4biS4sJLp9SPYqh/aGn8i4Ft
wnJ3/aya5cHq7SQfgm9Hjw9l2T4ZkMVWKw6miFOZN5SwPlGp1XbfFStQ7/aPOwTrEYTdkrhbeelt
2L21JRYQTfT/XufSQEG7C2DxHVoXl6BBgk7WPK4SKkYxrNiTuFSzMXkqs/F7dJpjZLm8BeI4hQSI
/Vf4kgNxepohM99cUpj2LZBd6HX7eOHeUiXyULWACmpNHh5DzSRgqkXDZzUo5CRcobjSrsoJEkYi
e3eIHlrP+5YDNiQrmw1STI59K+xOndkwRApqbhWGTiIaIdHjQ3jlLsUg43ZnpwqAL6QgBnHYJV7W
hAlSbzplI1G4/n2oaQH7CGWglgP4Zr6ax5pZ8gQPPlwG/y6mECxred+1BW931XzJWeqUg+4jViSa
ZmAeDm3Rrsk0tcSrtwHL0Q7nWsXHE9tfASbjHt9Avj2Atj9Vm93e2ZLLahXjS+9tBK9wMvX+hy1p
ZG3P8BZo/b99SPKOrOSRex+xKedoAApOErsfnZ2NBrWZ1S5wSrFb/Fu0Gmq68Ef8Ofn6Q4j1MGaa
152RL+tmZMKAj1cjnPmD7auTQA5oYxaiFfdyEotpum9y89EG3YUiko9P1QmzW7KD9Km3BPG2M1aK
IAiRSBynSe0Wm0I/Pq5d/wAmpEhyf/sZus1fz8Tvfc8cJ5xLfFk0B26c7bYcvk4eTB/x7LyPkCeZ
+QTHWfaPhtasHYaPtWKQuG496wMb05p8eUVCOoWjODsMORI38/uk8THI1xOW8sL9EQbqrRoDC0vS
n6hwzH5di/lYBfYTeHjeaECKU89+d7ZmvSzWdoiDad+W3NSB6dKhoE3OKydB4LQuudX/cgSEM7mS
Rbc07oGKhxrTn8Z0EKtzT0pISueE8VxILP6+etia4XPrnPU82vY524L51Lb2z0x63d3Iv3AFH8NK
z91lFvZcd3hSi1Ps5OxUB98tv/pBtuCevXjvIxGv7n0ViPXilfN5K7GhRMIQxjmhb4ZylYnS1q81
JEuU/9FFZofVHmpOj+JxLqnL4b+Hx0DMX6GYpytw3t3geyN6SD5SXhRvVuUUhwwMsiP/9uCdH/3W
P3kz37pZ8germhi3KBedtvJPjrBfKwgiiY8Q3ljxjrPQpGO0POYDc5EsG9kmAhy2l4oHzJu50BLd
bjd21Z4zFX2I55bxlthtDrxfHZHLqqLoOqDzcLyAu8eB35Xv07I9dMA40q7KPzHrxI+iXXzaHMaL
eVnej75VH5CsqXxs9wBM9LVcu5eyd7dEQm1uZcG+FrW+a1v7uNxe3aVnxaFqmU9M4VfmO4mFLsIP
od4UPBZMfW655zz924biac1o4SCIcKHo7KFoE4yYhcOxiiPCwkN5nKuqSGy9PXerd8hi2o1FhQOg
bZKhjLobZuTgmfnbLqi7Kl2bek8GB6kJYaMPYIGdy0p1UeY8MMWwzPu+975crd9m56YttHIkgmvh
hmrCy0YK0hJnl20tvRODhafCwr2Tt/R25YIInNesDYyTewpidZ4GebVzc7LVbS0/zzFt67uuwcPj
CeS4mXTqbY2Ofd9dnQEmnI2dtOoHccpk/QNBqxLkJNv1HmepvVeWu+zarLyKIUscExTHUCxP8dy+
xRVxzlbmLYeM6Bm7BGZTVwUF9qlZ1hdGeSMU8/F5ApmTDPINjsaXrag1wsUxFNslQmhIHH+dVfvN
K6N9d5814PG0BwELMjYhDqNNdL1pX7iPv2SU/x3Hh1jxG5TF5hKuiqqks2W/0tDtWg3MS9f+/ere
6PO9zfJL0P8RdU+mBKaGcfD4YCP1gm3SjoYnd5yKw9bOH/a2EGszEQvmVfNuue/xfhGQM79PGg+S
ZYnnsebii6L/A5v3tbYaWDdoL9UafmrckAxT68MWrA0EZsyocU3N0FRM+J2qfK+hyJ/b2A5gEatz
teXkrTFqT+WiL0jzKCWc7Yloh/qIwZUB2A2nDOX+LJawT3JRiTQqnYfasR7jz7RymfjU2ZgdFsnk
VFQ893RU8CBiU+8HY96jZvzHLvmBqhGzgT0sv3pr/dEgQMHAHLMPf7tJNw4lmRW9+KoAVmv7l3Bh
2EqvSDha71RpD0WFpLT283nLbSquyWGWti7vtpq9ZJP9MVgKzGidToPeepvMBE+iC1if60V/jvPu
ZViGx7F1fuvbqf2vm+R/5NL8/9Jehafm/2mvor/4b9Acl//g/xjtMcYLG0OUwIYTu85/ELeu97+c
2xwh9iGFCez0/wGLBSF/xbkCjswJbMJ6/gMWw3vl4oWKMUMJz/GxWfxPjPbo9/+308nnhgahi+8U
A6lDv/rf7UE6Zj4g+T5k9djgQ6Er/ii6Rtxn4/oYITPuOD7yU2RvrO5Z7bOo3e9NzjdVawPWEFTX
AdzVcZli0vwddrZqsjszWfzKvJ54sWAZ0o52N1qYEUXiGszWKYqsHwPSXL2GAZPgF5eZLerHmtEX
MgnfJB5HIrZC4xNfG1hfqJYDKKkvd3Quy0Z5oKzhGK+Z2IfM/hKbiZ3ZBlI7FJX43Ek0VtfLdnE3
kz7GEWuVBIlR9BBQiEPBmiOsKY75cOOySHn94QcQ7yoSLqaCAUekZr7Rrys1jO0/evmvlkF/NuSs
4Yjpj37efPQqY9RZu9I9KQbEXjRnx2Ef/FtJmdQ0o+bNMvzRQfm29uZpbr/mcKS/9zjcA1q6wDWH
YlbIDAFbgfTi6HUXb+bEMROMmHH2Tsj+hAPfjix3uXj+lpZT8z6EpOVFxrtTWhwG2z/mhc24pvLq
JMZKbmwG/n65XnK8L8m0fVchTJI4+kdm2gKhiMWrsJkB7jng8IVk+XnuGKzzidR19tdvkSk58Evq
Ennp8xF1Tcy//OgKBgqmzvTeYn37tLEHpxT/UdLCJ1mbw6jmv84SsCM89o+qM099FPJidJ/mYpjT
UDfZIbYIS7EPHGH6qItO71ocS0Z3y/W9mRhjtc5kMJbU+1VYr9vSj4RMjJ1LktQYUNrOVPoinD+y
sHtZVHYtRJkxatmmJDLLK7XyqZQhdB2+EKeH97r0lGaeuSua9WCPwe8iq8aT3+uLXNH3x366xtE8
MU3qbrKi9YTFSB3i0JYMDKlk2EOPs+CSewTz1E10n2XmKd+KBw8t97g8qq0NdlYv5X6RvUutmEdH
I8vvLkPBtBk3Z3LDKZE/NtDd9uMM6H6gFekCmregeGpnVSaDFvTkiIf7Npjy/dJT+Qlf3C0F3911
hiOP3EWLXKIWqjjJ4oK5l896mDezYmtVjDHG9yhr7UMhee5onn96WfTpcLcdpbYp6yyaEKf77dit
YkmOzu+8ruWfpc+ZK/v5Wx9VI4BZ+eoUA/Q46VncL9GdZKPmZqNCcZgDyDyTvyRDiVMNMSl1AowU
ZbyNz6YYThZNYOJGBPp067sTIHf1cvHxDNSMj+Zj4fPU1262HYxC0MUoA2zVlt86GIo0GKUBHWG7
qbWG3+tURdc43txr+IvC3b+bxnm5tBiUM2dyH7RhA8fdLPhIq723Z+092uqiys4+IpmzhFJ4+8YW
hCIW6RBK9dT3qyLSZmZvHouSxxzkbnPa5+lmpAm6khlxXaPqzJzcZgie/RmLxsZroLBUmerVe7XD
dWYOVRC6yhCWvVcTeo/QYqlcdXwNrcOmghaS6t/K5Nljuzp3S1mGDy66SLP5H0Es7MNkYNJaa35V
yCzrts6vYRu9rYNmrqaCL7ltwSUKqgO7Mjj/3PmzY2BxhT4aXHnlmz3xckQRFrN1HbwxOnHDYgYq
B8K+4uWyloDDhmbdV57fg6WusS7Fhq3XXF6synru4k7hrnaax7jXaeHm5dFtEBLK/Aah5QeKxWIn
w/Y30M527pxl34RtsafMJAF4vu9VpjFQ6fJQD+QcWgXm96JzddKN1Ye+3bqt1O/Bav3O8w5z1dZe
jWPtwmge77IJMccRLKH223gqG7aIw7pPdVBAkClhGjo9E+vUMO7B/dfcqfE5yJaOrKjBw9vVlNk/
cyycZKrJk+2YliAG9BvmFbw0fMV+EN0DFZQ4qTy6mjXo9uHSYdJwsG9snfcZxX3NDb9lxxRLcX7N
y+aV5TedOsSwxry56yDQ+6AKk2grvvvcZaa/bB9z2fMCBC8cSZ63OT+rJSh2fnSDyPbb2fOVoIXv
g900jybxama5bv9LlnpKVO7hoIzGj00tH6v2zWEMsB2iyiZjH+0XVyOzOAyUbZPXVHL9hz13XINY
p5rRLBpiSXvPG7ZzvHfMfPKaDSapoyK45/B7wF3Xvaz1F4opfAFRzw8Q+F5maTGcSKF+ckrckLoh
5g7vqxMeDC8EueNcan4GCxt+rt3xLEZ1QjV91GMWPsVO+Ie8rMlbxDnioxbW2Nw3WfzbbDTtPgPK
fWaDB2awvotwF0DkpQyQunrXxti7PPaLq/a8k1HzmMRrA1vna3LHKsl4NtptWq9xyT81x7grvWdn
aj9rsYgUX97VxD2Ai7jmgOAF5G+rScZytmlhqnvXbcUxCNTTKLrhpCDwmjJa0akc3oDrSsxwsHw1
x62sh68q7lnMXmr/WLXNj8Yx6lgKnyVyUJdrGCLKRkShbcagGbr5XTf13Vn9srgBWDljpcSrm0em
soxPXfu0qNVNxnh69ukOnlgTPIq4Zn8raLa9vxbf8zTliWNF/4QRbGanhpfSdawMtuPJzWB7ss6H
i66b9m63PHO+LWxNYe9sx4Eb00buMdA9D3OE+GcKBjehjRqnmYQ5nML47u8MUwtby9tIS58XZ/6n
K3G0jasYXjftvcy3X4gRN0jWvGcXXZlHWwbOfQvidMeOymeJt1fRpdccKTsdo506dfF3y4gKmetf
E9PGSXImixalvwswziOZ3Tdhtl+iMrr4DtNZt3CWA+ozXZpH76fd7DuymhVLsZiujAwZWs6KHbQC
Bk3u/uF99xMGOwkDjcIBl+EZcEmvE0PIFr8+6bZ+xzTrn7VmwwdHAAFr8/gwYzw6egqt3R48B9G9
9HH/mE8Hef1OyWph6tGEe6t96aKI3AFv0+fCzo8OItwTxnAMxltDaF9eevt4cgmiXGa+3HQkA7eM
1gvVoNGNHhuQCET8ZKhU8mGesPZgdwOAa9mPmeuwqaeQcq1wO48Ws6lq0dznY3MgyNUJx6dqq/JT
a+K9M1HYNbe/Hn3371LV4zle7dNYmtRiWHP2BYKfj7cFoUrrfcbyJSdvYS6OFbtpuYbUDRuyn8a9
q+tL7eHrzoL1FckIL8htr4aB3CrHlfPe/YvzivUozIapbz+3S8xELWrAtYX2tq+m6vfoIfr6pd2k
OdaCnYRGfhCLO++ivIfhN2+nqZmrw3ZbyfEj77x0j/Uom0eKM2JAKoxkdnnaWqe6W/CpMss3d3Fu
H3SwSR4QeLyevC0uyeJpDunH9UKMss+uoFJRGiFGoH7Y9ZGVLHEYNaqNLjDy2SMzwwgVM9ArB+Q0
fJscOai2nETa6JolI6/E0YbwFuHCVRoK+Ca8mmol2ejfVlL1uteVc56RyMlFlsW/RjG49Eu6bhq/
/+2EqRf/780bO1cAHvvwMVaMFafqwWSI26PPule/D8ff80054RE/Wx5ZEIsIcAM1go/rMyrvN5kx
v7dnPmKWLQb2O/YxkmttvH1dSIbu2A8xpFRDn52tAKv2uPzesqU5BdI6ba7wDm3ML+Bn86HW26/a
kYh4r/5KbkVXMn2LxuA57JxDF2GoiDZsaYNcn2dhgb6BR4jP4YI0/JKvw5qaImA0NELxauT81asO
W7Bbo4MOMeo6JOcyxGFst0t/kHi9lWgcZmT4VjEvffaG3WZMfvjTSpHEKiDdL4sYqcTitBg4k0t0
tiR7c+46xulchPF9dWynHBC06Rb0Lv3Utko+OQasR9isw36iNG5YP2F05BrENofcjpw6VEYUXliO
7plNHCxTl+mwRAcv6vqjqgYgBcaSd02cn62CVbGmqOib6pET2UVF2WS9H4v2cQw2L7UnCb69F4mD
QHzs8gq1zTX5ceGO64MOQV52ie0BQ7a9Dj7YJNcka7A/RssdYk2UsF/LFjjmt/scnzau+3T1EEcw
bHJ3CP2Lvd+GJaE+S2QUP7iT5SaMKJGiudUALWOFj9b8WDnNdyC2y9JgtC9nSR710auJPQUj3exN
u+6toXP201q17FFYP2SgPrK8Iiyb1bfdNlZfpUHwCriB7HBgVNKIgzfQhpWTPo55/9YEdpvmEQu4
0eKxMkFfsN+wF+5px6oOuOJ0Kl33sfWr/MjMmeovIq8S+KHe9PyybXHiBgN6p0bbL/uFaU88fPRR
RPBCWPwee4+ahNuxabV1GgJZ0PsV/mGIhtebSe0ck/7RG4U8HO5N4dwiMS0SKV4Dmo69vwXUnmH8
gC/quQtjNqZNf7PhTg/SSicZz4fmvzg6j+3GlSSIfhHOgTdbEqAnJVKU3eBI6u6CKXigYL7+Xb7F
bGamuykKqMrMuBFJT79a5uaeSd77sjg4k3g32ypd5+ztjVz0QSmSiWGvLMJcl0+6jSo/gXOby7Dt
fYpbK3DoYv1ihxywdXOLBJoifWWVN7/xrgKA8v5oDhE2TkWyjDEHK0vmn54iHlssL4maP/oY47lR
n+ey3mhmfnLYIy6t5W4H8Zufze0aJOfm6wHdncbDo6wDQzzSO+uA5LjyEoCkCTd+cIbNeycs5q2e
tkXk2HaDwRhuruIIm3rGQNhRlNn58JIS2MxKrVEP5yEJ1laRic3o03+lUF1WwnY9VRJDLoMIkOqY
SesgfYh9paPgC0HUqLQg5P35I/bbDGl4pL6WDq+8j107tFzDjpzZfiuC/s31mFHiz14OFIz7amDB
euOT2qqBOdRsSWedVfXdZ9rEhtLJDQNrb08PY0tGDq8quFKM6bVeZmtlVVhIW1W8u35+49j5GNUp
GQN9ZYzq3aPD4KdLiR9X3qHyi19eIRquuqNhAMJ+FPS7///fVTYS3NTzqOKAH9apmTNwSKv67Cuu
P+kRttZBfEIU2uROeaW7zvI6Iq0/KB7UcbOe9EDuNBXQGCJaG1NCY5JOnB0jEk6w+MG6q+62TkOe
+GjIU9yd8RiuMkMVlzjV2Lsj7Q8dB8W+qLo/BoDMqsgYAnVjvRvLNtl0fWnu7Fy9cLBsHWU72xRV
M0fKuXZsdN92LXOpQGNBls2/xF2gLn/NQl1yMc7PYAO5zLSz4+dROYrpZGAqwMan4qCP0sooEaU6
Z2UpfkxPg2fM7CfdpR1MpE/SqVAtf96+6sEjSMJSYT8UfzwbSsdI00PVmjBM1hQmY0/VG5dhXzTX
qunKQxL0VyiJMtKL/AoD8xz4eRWZ8J2rkZslS4yULUuGiJqaQ0yLqrSUO9HMYTn2rBiOLUAM3fqs
86DYaVRuG92BVxzM4G/t9gyBDRwy05SJaG6VcQjUnxRN5LJomGRycO/MPneKG3Cx0q+4nbEaW+Ik
h/KcD8SwmSlrqarsXtDhrUZB8zQnZ1yBl9gxX1GjycfKg1fQHFxki84JM1AIUUcTtpwzssEGyJnC
lDtYlWZ2zlAAZGGStiSMamOP85Z3pM8MDscZ71ytlXdRGv+UajZxT7EEDkkheWzp6ZdBffJ2FNFi
N4eR/4Fch4fQTqxPtTD07r69mTiHPm/AbHr3Kc+P9YQlWUHttZn35pvtrm3kOnnYeab5idYwdHQj
SuYJ6RHZuYrJKCNBYy1NRT9hR5WjrlYc2xuMAhVnGrl8OHLaR6SWLX0mYz6cAYue9Zp8vj5yKoDZ
1mBvgZ+HI3iH2d0yTEG91fNwLm2okvI0a3uky3hvM6+bWhWKUbZAbAidpl/tWFh/WFIcokV98Bk8
7ry8e+967CVUrs1OlA/SRwzeuggI60Y6CDMJpTQjrm1NHZ6dNhqpzXtcNgaiXFf5VxrY5GLbjFDs
sYfCqMSzD6hw0U3vKIdCPo1ae5V1H82u4Z6JriDIjwr66DqA8ma9HI2WticnFmM8W2nhr5sBAhDj
ojFTSPLXtesUpXRd8JkIigh4lAu17YdAX0+x14MbQBYhRPwMeQeO63MpSc+ElyqmF7QJ7AXLEqZj
Y4eGa19Un1tR3dpTNHbxBEAChzjUljoU8/yUZQgpZlp4a/jB6szAljVrBnaAYAGWn/Tx22viZ9a5
axvsqBg+ugL2HNC+yKlNvM79TppSnWR/hNvpQ/Otrh/QgDs9jQNiDdk2BY8D8XGZa9KmzH58kN4b
4211Np3kozB5RB1Tu9o0V2vDLp4NrkU+p78G+AITMfnycYdyEDMvyQfa23lxd/nUPcBKngiV4+fV
z8O0VMdyDt6YKLerXjF8kxgT+XKTfWoa58rVO565lmyAhJwnr053hYGAKLtLQRAQemB84Gtynww+
5TIgU3mtaDYKEjzk7v7mRA4OwbzsUqUPK7OTZbRwS4TS5royO5S/xB6PsiHaIBMmm1YyKw7LBjJK
Zt2ujVk9jmuXLLlp8TZtCgIL66S4njvqZh6nS62JYwKSxgFNfTb5xnelipPg44Q8Yi/84RgXm6DD
GGdMADYg2axNDgH0IKhFv3xpXXHB7PPSuLl21jCmFqJNQC8HfbNk9k0liilwoFiIUmzb3Ak2+tKw
DGZoBmTI4uh5dXdx7OLe9K+67qFEeBqIoMbK5iIlGdAyd2URH+e0Qo5PsQbEQUAUYGU/kFMRLfn3
rHpgsrQ2AcWwyJncwKvEqTf+gltjMcSGH6g76zoFtsmkd5tRtkSzNxDW2ZKCYwXIn3bvRIt5sDRj
fo4nI5wt5pBuPB0ctQC/Lia3GF0bNhR/FaSxv9JU8uaj4UYC29Qou+E5rnAIzT2W07J6Dqgk1inW
UmwETihdtL8qHbaDCSDvw7utHIthWZeifixOfDUJpWiurT2Me41ZYVZOzsrUyyVcCD4thC4OtWb8
Cbrx7tMTy9H6p1HsFPEynh3b/DK9h2+UfNBYBfgxaVpVw28fUvXseVId5nb60SbgTRvVBSqRojQI
3C3OqtvcC4pOwjDWLjOfTWd+AGEN4TwVTPfcKYkKXOEhoR/pKm7zLjLLu1nqwV63noU5UWJY5r4E
BcCoyYStnUHx0n45SwN3SQpVWagSyT67m76p75+dmTKYNuuJAKObLMRRSSyJhaUuBk3vuq69j6JW
/zqmtyj3sgkZpnOJMR2w57TDWgMtX2qkvTtLloW+6hmdpUm6wwYoALgWusdFTw4tiEA4YtaK6KLx
j2TAJrJ7nR45S3DzXltY53YcbtgwCRzNHQzJkAq2N7rr1p7tR6enwz1IY2Oa7+2UX1tF8qNVuwdf
Vl++NVKO1QwbufeWTRv4B6T0dGf1ZK9WUMCucJggjQ3n89Kvl7LdUsopjr7e3oHnMFGlupj98tYi
0jgjxKwRIAvVXbPjlPsre/OobGw7JmmVQZxFS0LlZlq2Csd8oSR0/A+GUDSABs72xodoxhOB3EXK
ZIJHsuHH7cKmn93IyVtrPVi/uV9oe/4du7TyrRscWvjDla1zLtAoEs0IMLxrxuxLGJIwb68+uBQ0
3InBL8ZouaPmOauir7eFSxLQ6NZUf5InXabjpTZx95epH0M3ktJlZgw3NbCqdd3kyaYuuQgRtc5l
0h9zTGx7MWJfcHt9Yxu58Rb0f0CnAhremO0+uDpTnEa+I+MoU+I71ejlS+aPE95cJmqeTeKsmTMJ
ASWglqFHwW7yb1r+ZMZvV/14/lc3f1Iv5cXFZT9PDyaT+UzhSsxjXdXy2UHftrl89/L0u42FD9y+
ZNStNLGTmTknXV/eS4FikFo4p8EYulKYcMyBFlaOWDBfuK9VwPutSzeaFbt8JFoLPzqvdGVxXnWW
tWnJKAiUnm8xCyrRH4U37YzS/fY69Vs75dfk9OxdGswPF/pi87cfcaTNc3vOAgv1oizFetISl6mY
qnegIp84ssdrkH/gT6rWmiGYCdVy2pkp0ZFC8w4YpaOsNmLm7ebPYiUOVI2wtkUrt5T1X8akt5t0
9Gg8pj9+T9FcuNZ4klmMcdxoSSyta4tdFFy7xZgUZ+yz0TCb7zxx3Fitxwa/NvvMvhnzrIiHuQrT
+GV0x/dgf81D9i5g9KAxcXpy5xkTH0/FxsFdhLdf+EZEVckTxwlG/8V/GZqENKv0pXy4F7ukEYeh
TZp1ILQLA3S0FyFeTZkfZ91eEFCSf03illungzgBPOUDKgNL8qJvvab/izHmZuX2pQQ0yxTGf9nN
NbpjEBWW4R+spiBMB1tGXYt/zMfvlMaE+pRIM77NybaoYNcNvsUdUJ/5Ga8aBTK2HGtTlB5TajFz
CGv5pkuDFj4K4YuJr8jt8lcgN1Z5fZqmuDk4kB2L7/nMup5U7TDAz93I0jqgLex5o6oeNnCCKPrg
wcdpL4M+vvbB7J0JUSlB53tKPb1qzyolyXLRYidSS0P/6fxIKBbEnJoVUDkybllwrAXadOsBfKrR
tNeuLHnvusJEFEtmpoHRWPjyXjJjvU+de+tNTHCPkYaZjCluc8c+8qWQEITfUGNycfQMFsWXMzm2
nR7aE8FqVcc1NqVE99jN9xDk3jU2BdYQRWvWulJePKmfpXcvPVucuyJvD/2CK0Pz9X2VVGc1UGxn
DrckK65UiIkAJI2ZCGbrpfxi2HIyqmJr9xCf/K2DnZ/G9M3lGxxoLdyy38iEnMuk+ElGzGCT2CcT
Y0JEo+nsAQ8HJYx4BoH7hvuWUfUNX9MJzSCsrJvNUBjWuYBKH5qCOQP7KnqHlT0YrmaMjtnsIVS+
5eKns3iPKHgfN2GNEmug0hfjqmif4vJzdL8q7YGI5hcYjq0h8peJX6qy3N3SMlvmIt0tiXnQDO21
sIi4GNkdomXmZiCzhnk441FjjpG8kMuB7B+03cV7mKyy5lln0MWbxn7S2Qm5oz9L3/0XlHB7ubd9
/HcG2vrIWLGrrl2Z7nvZh4PenJOpu3hB35BG42xna0HF+Nvr3IAQqj62v1H9CbABqgQaHa0B6Zed
jCRi+/q1m0DFOmK8eude4VeCfK2xq+m2+J3JorBcvol/XfklGWhlAcSGqLaVIuLlpMM0P2zBqchJ
u+D6lgxlTe2rrOIPx5RhR/YUYjWjsrcHkwxOEU35ATpiVI94DpN1v1aU+FAkQFAe45ucEJV8TLAF
k5rrkf4SY+5wrG3noU34UZL/muyBY7VI4u95Xp+nWbzNfroN/DSaq4xsDdpDjVEkE0kR6Sa/Upqc
9t1GruzLjxI3So/40hjlXgfQ9WrMaCWKTfNvaKZw6Hemqd7mhGc8C+cM17AB3pfJjTObb8hx7DWl
6TPQebAlbdRghnOeb2DuNpUgD7mZ7omZvxsOxlybvo95i1zNBu9uzeg+fp71q1VCXVvEslo9zj9S
Nh5CdMf5EozXnmGP3X22KBlJghfHepot4tVFfLTseUsBwokmmQESyiMugLbcW6FjvLr4FlF0YNZY
n3idyytz+2ervuQa3AJ6Zd0cA0xqJg9xz7da4Xn9dODoxvLDb66Fl0WD14ZSw/uCL2YApnxYoqhG
PD6fJgDm6zFa0jOhoM85kgZNxCpg6KjZcagbZVQNDHSbZVWV1d7If3tqL97pje18OyN75hSCsKe/
DIIfgSlhf1AGxkdsnuTvYpuoPeDI0bzkmFWUIU9utqwIcYNIfUX6iFKskgbYhFvo2KL+PaQClwm3
ILFD79QrBTBKJL8OCxjc2blBfqxmEhwzNgTH57ECME1+BxoS/tB9hE5MtfyYl+UR5iQxPw2DP46S
4UeVcaOJG3E15hBKSQ15k/TX2qJ5LOJzYQv7peNOvJe4x/A2wUuXGP2XLudjTea55hkZyD/dd72U
Yd6VdVQ0QbuXg5qvDMAU33tv7fNcnjJ3TC92HqT7JlPbRf0UcWg6X7H4XgqsEwwJFlz4drCfy5Kx
CkAC6zB1Y1Ub8mi2VBLNGFdrJt583KlJtsmin6iYUBQcw4k6w/5Kpwl9S88/KkZN6/ThXHKEzuHe
A59jpbtqgWDMvsAaudUU1TFLDiV8t8YD4+rDP2/JnkYG6BvR0I4vCWsyGz87NJwmA0hNQkpD9yon
9QdPxX5qvy1MuUYA02k1v4PCuBTzrKxaTXAxma9la+D1wdU2ZKYfSpIgXI5bLhkuCGuZQvjrTTbl
3xregcUinntc5ijJIKDH5gPf4DZmw1KWl/vC1fajOdirJCX72S+OBaklafZsJSxKNPIwLl/lu784
t3Z2yXYw1CkoewS/PqdD8TCq0r1piBUrLPhc6qDjnCTetguCtUgXK0QwIbHKuqLm7UfIz4m5kGvp
20Rp+3Ty3idPwBukJJia5lkrSKqQuxGXIi0sXqtk5eNs9XKDR2k6qrjeDMl8GAIndOvxp2NQPGXd
cfaLZ+JZ/6oDQuxb3eZvbtHBLBOaQNjpZgILoDIokh9FWBJBBw7GemLoLRvWmWi+KBleJ9/fOhhq
4DCYIjtRb0zFylbGCeW9pMJ86EPBGaHgwT9R4U2IX+ZWev5GJGbIr5XEUViY+n2ASyWcb19r2sPc
d6Uuvxg0D079Y/dAG7P33dS8b1OBlWYYqeCIqF+D6/ZFBjRWhK5vXDqRXSsv2xTN7KyrgXghlwSW
xOpf7YUwUryfNi+6PXcbHcRfL76rtPo2F2jjRz86egyT+kj6D2y8crpNEusfkw0C4rkN4DSwuq+d
HO5ggnGOHqlCIflRpyFVxhl8At27x11VS/u91PyXpjHOTYIdWbbwGJV8TnN8CdhHutTrOCk1fpWD
Tlqh8V60bXeUSYJh2SGvnvnnSMOtLLHBNED6kJF/OGJel675VODleStrpj/JHTLePShJvWgOiEg4
qlwSjBS/exoxTWX+yqs6mgEFd6GgpiSTg03QOlFSPZLMyls37Atzzwxy7ehbgZsOsTWcg+vEBFDL
l3umk9Lqud3N1qw3KzZZgjum/aks67O0MLmRSjI9sG6H5B0nC+2A/Pok5+GwwjzlVJWngvkNBs8n
F3+bMc770fBQ/m0c5l2oFyBh/NvN+O6A//v4QOM0u1rzj2Xim7S1zSQ9PGWESnqSyr8YN1Kaq2ly
90370X2k6U1vz5L8TaGtXRK+qoWgOKS1YI2mM9cHm6RMs3/3ll2ngrCfGpi3bOuDGYnhPKvPbGg3
ggJMevrGdJCZMyz/rFSdFDQXFcTXTGnY2i72eHO6WQ/CfNHDB9bWSW+Ng2E7MvqliYwpPTEy1u5p
KDJUCTGTp2wGCPR6NLoxGktc/A4oEvKRhQwOIg9NPbDEIKMk7LpvzfTeZKyv44Uk6PmByveiPkzI
4JE9i0uJg9ktp4Po1DooxV0uLLF6mIQsT/qHas5/DYDMyGp0nhU3vZRN91nHM+EHpXNxed8Oraf5
a7MhzLiYgrAYjNMos4vvWc9z69xAwu8ixoSKacSDACqrBeEbZ4AZN/jMM6IcqgPTz0+TSrsJtq7d
bW3dX9s8WyQYdXq/6lyC1RbsJJ3cJhJk3tsBYJ0fzWd8yaufqjtNLAKv+g3QALM07p4PmVDrq/gw
pyRS+P2GoJVbhU7GZb4Y3ovNFmdi7QTmQ41SrxsDTAf39gHGlf/0IX7KxRIZrhbmronRhObVmMOK
2R15H9GiABftBdC+jNzmRdfac4C+1xv2a82tOqfFOWdatq5HSq/qd8IuyISTXJHnSh015T+l+D6C
jNn88IMXaU2VQT4WlrkFsbOvwV4/eh45KW6u9lyqaasTt4Q5AumLMceScK9ioVQIea+BruE3bdcj
E3KTKOQhYfWzmrk435aliPR+2450KuCf1bA16xdOqlVLREwFu6YLJ6QOxU+ytTWx9azHoJxAviXZ
zRQVLdZaSnz+jhjbKyV/SlOv2KdCFtaAS6RftNBdGEO0uxzX68hDgviJDWE30Ht5mylvQS2jdojw
CSsIqjFF4aBEb71X0ZwahKX//egPQ521K/V8n3k54WcsLcja51rJJ+GemfSjP3QnX8f9brVRsrhb
gVxZy72yvRflNWuozMhFro0ZvRUJm1SVtu2bz3RGFwQPbdy/Bblvs6bWfYlituiSxjlfDihnkSTY
A6WIhFzC9TBqgOdI+6/UHkk2T9THTKnKky0CwoySIMxSWrdFnzEh01ryT9b1jYyczTDWlyozIIOz
KC05GRfjJScxAmZDNSEZPKBtPVEgSfuUJQxp09+Uu7O2GjxwsA7BOVueSeMgYMI59+4cdWXO2y0J
J8f4Wz6GEdbWq9jIzVg6r46JH2xy3B1t2e86TONN+05Y31Ov4GqT5jHoTA7GkuPQbHdB5mDXdVK2
0IiB7ApA8prgdt1qjZNWwe9ycf6ROSVDnV2k4xMnStrxLAjMweIURJ0EQjDFgUp1Usg5sHEy9l4D
hLSVQ3GctAYf87swgY4sv3rOA4pVH5KErTQYVcMAxjJrCf8TIqzLZybfO14u3zBOeUt1gcEpbeGr
K1re2Mv0U9UR85i31AFlhlw3i6jrCN/W/favbSa/db7ctIAnbSF8f117KB47J/P/JXV3Iokt2CRa
8hbbFiGi7cfSaE+KfE5MVXtwhfWUMTDQMudAgHC7s7vmSo7EqU6Q2Hn0hXIfZqzu1sHe4DN+dRVN
m/A0DuTZbzDkH7ShdjamDmqb2lhplFkw1yMaSi1InsQJ+kH+IlrYyKAgBPMrkB8E96wMWJM8YPg3
njitNzOIYuNzr3drRyDi5O1HnnlRgzxpJm/dnIQAwGcYtAdK5mnPA7rDzkzMOpI6nClh8HDY/blg
0hx37RET5F36zBX0tmrDvvm1hqE4dCNlIxEiGYZXWrJgn2XLj7JtTryUjVy+k13zxf9DGJSzkIMw
udpteWRget+1fmoqqEk8xun8B6ifJ95+9G5a2HrN1rDMN7NjCO3XX0auRbnd7GwkCLfNUOJ+J896
lUW+dRaJ4jCS4R/8HdNE49TvKTAxvQuPceymj3OkOsGXDi6L0HdmuI47VgY7g+yJ2Zi2xui95Ib4
mdUxz2J9ByN2aJKGeCS6SjnJrUlCw5w+oQMhCMM6+qM4LfHs7dJgftb0fF5RPokjGQQC5fSwsEVd
EzpH2DTufGVvvS5+JZ3ZDnP+ZrukPdMT7WwB1QyaW2wrjghkTfPOefshppi6JzaYmI7ac93TlRFU
9dz39pqSiElJchyr/liWC9FZI5uYhJOT1lCfaTH2ZlHdGpsYNZ7BVdcVu8LXPzXLpm02fmXPhR8P
Cfh6+6E/5idy2liOcfSTjiX31hJNl7QkIFeYL9PAahyd5clNvUkriIDFhHFKj2DP5NuRcQVjAy/1
Wc7N+9jISPSDHmoeYW1TfR+Wcm9ZPGOW8dv2/dbrrVf+Q+UzlBtDuBFiIw4299Ch7KwME7ilcivY
S6/5MUcljyCxtz7QI7+mvImTva+nX0vgs805c+7UzCd3+YOJOQ7ZfvCEp+fJyGPyPB3rmV/r1s30
MF3UaQEA3eQoGPrMhtk5I7tusdCUxqnSn1DOj4ZTrp0sOLVJ/akS4qtw+B4ZmdxFIhmOek99YWBE
cZ/qWh1LGOPKfoxfsX4RMRoETU6xvB81ABCic6/LiPVmtG9pTsqpCDNvYmwp8j+rxey3pQ37WWFE
ZpUAVfYFLBhSq7OOwud0dRxF6Brqm6usa1FUJ9MJtllKeEYb4SVdtfrbDCatenPtmfz6aRj1JDRt
Nxrs+qXS29tSj5cJidmmce6D+OY2xgosFBdRSCb5picQzU6nHRGL6wbjsiSFz6IYmwgE19ofICml
7oHL4lqXUA+T7OFHzGrufPtFAmEBNDj3a2vhC3TeLSZABQNhSxNo+8Q5qLM1nLKavTUuK6cSgaMd
b7qWHDqbF5I/coChIC7Gjl+V0C+BGLcd10dunnwPEQ/ve7xqUmffIerW1rSnnnm2ZuvU2zyvrd5v
UpyH3IR51kZDUW99IjRqL30iSnetVe22V13Ujta9tnyQAvuWQJInk75Pk9cMIm7NadB7h5RKpNYh
EjA8EWHc9M5lYRo0P8pI176VzKsiY6n26fwmU3svesPbzqWzs40fMiWdwzwyi3P87kAUSkruoRC2
uykt56iZyV3J7oGVIlGWKrlLoPMVidRXTRBPRqK9n39m1AUqqV7Msf8gLfZkPFZk1MMir8uMDWKK
bzNyCwkpOz8O7iLXiMtkrDCDzCa2HomXeAJQypBe7Ll9m5F8owxhP9aO7fCr99omVh8ARyT1M9hJ
tG0V+xuXqLSh5H5yccum3XZocTVB/y5L/+0VTbGCbDzwVjPkSesdvfTRzRTpTiRLNr44lo+0XIFJ
2XbiYzzNbC6v+4+gd0loYAZZEOIxLqRY8H9RLXVHb21Gou8+5OAfhv4RaJqX4OQTdZvhB/taxx/f
EiynTa/LY2Ta/QYYXAI6IdfPTrEE/avzY1E4tyZIDqqTt+QtUekxiN/rCTe+hsNFYLaajPLR+uI8
RsH77QPwBaxZ+3ZhfUY5BtGAmbwmn7OkusZdtTgE18Y8UsHRZgdxgoszqqf5TJnZAFYDo6H7eZty
YImK8PxXnpE8frYNqoMaZiuKnT4atID8AJPRVE8SJ8tG9r1hbMu0fBgoUuZyi4gCr3khGIJZGIve
fPVnnAnxjUlBm53g0GWKB3iwDsPi/cy++C3qLLS0AkKTG6833ToywE/gZ6kcIf9Yz1ZgMg5kcg4I
Hi18cjco229ojie+E/SN+GV65D8QXxTaEDy4sj8ME0JxcSWZ0wiXK7lsjanO6ZbzYZ9I90JNB1Pm
su6kXZdGuyuK9DEM4TFkaZclIJRMe4g8Q0yRVzehiTUlsiy6PcRfIpX7g9O7E8tgmlcvnV5zHzwi
XSIqhIQ+FRo+7iR9G8mtUWwv9xiw0iPRwpxAAF3L+eH8eFUZ5qv6a3L9SMU0X0W3SbNkmyYjkXne
qsIeuJ41+QMGr8OjbSxfi7zBoxHOai6ZDiXaT/60kICobZ9lVT05BEj4MQvdsoTXZKYYD55KpGZz
JA96oU6pbfNkucEt1sTOK7aTeEkORZEfAhmcOxuDE+VkbPbX2WF6Zjk4p7PX2jUvc37vvPEl7hn2
Yzo2Kkp9xQqjsd4QlHw0kIHnJn2tx9fWI9Fh2gvfeR4dsQnK7M3XZpZ86/7O1jqyqYynYTKeCBDZ
dlbiIf02G5/ziKA1xz4nFQvt+r8ZsaypZJeD+TcvDjMEt+ujqttIJ+OrBibQIjuNkjwXomFo0xs6
e5fde6mWMhRiPFUuaZQGub3O9BY217pnVvuam8VnXAQnE22GJIMz8ewkEjTIFEmTR342XJrZwIQU
vwl5c0dvT5ZsyIW5T7r4T5WBOnhGaA3oY1b+QvcPkJPdR60jASKV01pTuCTQXLYFezpcRz8bnbvN
MQqpa6L5hyab/q78JwyjcGCz+64xHiLMPUCwfOD1DoHy7ci0rHrqWJIR04dVTnXX7ZqUgHQ3Nc6L
a+TbIIPUTAhsDok9B+h2d33vMbdoSN6EpGFPJQY627COmT+xu9T48S0L6lkCEyV9temNNHTID1oc
+2T42VEUBtap4k2MDCh0M7+g778zMz25nfNddP2DgY/6Xr/FehGNCSNUOm4OnJ3RS7RUtwNWkSIk
J5fgmykCDd/Q6p5F3HJ1QpRZ3m9i0F5OZf7CCoCtNKc97qKdQ63Tad9eytPEwcQD/zR63WEgvbgY
kSp4NYzyjSkjD768p42g7I+TyKKdEHRmpNNuDNJf5fgpk/knb7fmYnDKNckvg5s9Ocdnyv9/bUwP
kCaFs5KPoWwf3zujuqqmJ/Wh+6ey5Ww51m0GHgTK2Namdp8oLYZMY8sjQU1edTSnZV0Yn5bAMNT4
6T4zyoN4xIb4gm3jpm8AaTY/EMHfgBr44RH3HOwAWkqzqynrxuTEbOuDSOVXJ8dlNeTNC5nNaNxI
g/lY/hVEsbI15q/tV//8qf20Y2yLXedhweAo78QlG5FBuhuxiOhKCFwptsNCML3H7mHiSXqMzgtj
N6QMZpPqvXC0QypH+Fl+T4x7i5Ksp8okJjPTdmxFmMKsNLaamwI4dLw1rPW59GL8N8fuj4WU1KkH
SF3pLxr8RdszeMnjk+2ZH7FN4GKSzp9pXrGB6/9QlgOBLDh2M754OPasJ8fBWqVcN5i81yM3TMbg
LWEJZvBOrvMBjx8eXZpf1hZgiNGPselAuxkezjEzuXoPgBf2suU7tizok0e8mfB4rxhKIydUWBjn
u6TiS4hZVdw94o/poQ5XBGMTY5Z+L4xAO40SHSZPrAjDIb7CJ9bAbK0/nstY3dHZh+C+BEath6PV
kvnAEUsR23Z5CPd/Yi7wxlhw3ZIEh20L6xgpOj7jQa3ajHr33Vhwb8GuEBqL2OROZ2hS1drVG31S
AbNtI+cI+eiWe8Ur/MYLafGb8j+Ozms3ciQLol+UAL15Le+NpJJ7IdQy9CaTnl8/hwMsdrFjutVV
ZOY1ESdGbGY9WTcQPEt2bcpqaKVdcBelfIJaf9fF+JbuPVU1y7aW52RI9rH7jbvyUEESq6woWxvz
Sqnktg7FMwqY3VRiIYsiCBajLZHJq60bGB8y4pliwgDMxVwjIUwBWQMJdHd2WX3jWoHNCVcEFMkX
fdVz6bflugnnotqul8oPvpUKd0kV3Kf2p0ZesOoLX6ewZnLlS95MnF1+4T/quDuPUbYcuhLWmNOg
j42DH7TES72dPkAiftWM1eyK1Q+q8TveZIXXO8DnY5lIuEzzjKnpFI/er8vYAp8mwlkn8I9u8VpQ
DZOBtJW2Hy5zT77WQELQTy8N71FpH21kzpswXk4e5dAtd7VvvBuOjVad1a1Ii3VjD/eot68Y5A/g
UNkNw09uWbRZTCzCJlrr3vgI2nXeGayRMb1MVvkYbGR1tQGvKoxtJLgS+w6xE6EcvBeDygefuvsu
WVxkOa+iE/9/mv4043fh58j05c2X1Z7L6stI3E2UZhSh5cWLizVCib3MEUFW4Y7STekCsVr7wGH2
VLnMa8xsPHi19wjNRyCSqz+5BFyic27YEtrlPw/uc438Mzcmegt94zLLoZLuN4M8+Vn/bIHx6Lxy
W+TcjuBfciWXLau9wghewE4tsBY/e0lzxtKORaXmNTDRYimxCRsRoOFC7qtrp8kMLypD6yhiiiPM
1uY9NijNrIqJcLBIsMSGFvJ8/LW7XKSHwklMbCXppyY+Y0bX0s63sfnFbu849AT5MfdAfHTIYAq3
ocUHru6OQvZkute5DLNI90Ap7rvTG4NlpRhwT8m+jfgUx/wQUPNWkFtSbs91xskWu8WlitjTeW39
Lxbwd6C6jmn9EvPN1nDIncp5dj1+hXg85carnJ7xQyw11oiKrC0lxEto8Ie2rR/2lwu+c7KC5/aT
ldiSMpTtRoYg29hEylpqsbfAZoIxrkFaDuIaRRarbU4lCRzTc/VnYUKUNF5KTjZEMSuJ/yXLGN0a
Y7KPpnk8ikAPTuaYeR+NzyddtE+4w0nwgvCYCBKew2QVZ1h+mguYfyYyCYtJ9j6TbzGZHqu71lbr
Hj93xOQ5AMFrVnVK6mIml/FL1id73aC3L8cXrJ3/msLZgAQ+JEN8nfTmXoYH7lwm9flNY9rjWB0K
hWEd2h7yH58pOro4HT6FH+0lhsQAqYE91TxLLtr5dqFt0jx/tTGPsPpj1BOcBf6EOgbGnuDRtupD
X/pPnX6vp5tlG7u+NY8GOipxbv2fDOCNGnzKM7VxZ0QBTFELcYWpEPhmGJZHj8Wo2jq6xFDsfinD
5MK4x5V62Kb23k5MiJ2gBYf2EWWEd8/iVKtqmX/2JwgCB+qTFFyhuyOP6cVkjN063VMbHHSg+rnx
ZAPf9oiJULNEPMJSb6ChNPievWnT5u1lUKge7IswnT0Akm/WzJu8YcROSW4hHIFRe4hld5MV7dAE
4aKC46B+G+hfawCPm7waTwnpNNa8Q83CF7hYpdnj56YpNwejXeiM14gLcrcs6b5KzYGCifbZ1U5U
CM8xpkhg+NWXRwGts+is4/cp15dtxby3HUJ/FhJ/IYDU6dSWfdNdkOVGyyxxmJjisxjFSkbFJqG2
0jWWEGO3LrJyNTvL6hrekuZoW8uOaPSsmJFZ+DS17jkb8hfIrh+6xVJe9ccg0F8ELagfgirP92mB
G2/8bpX1Xtv2aUAhl4RAu9vUfpUGx36mwGiwE8HdR+Cv2LUewngnOIK2DqtHxVVB1hp7iWJVuiy5
DfPYdaRs1AITo7VTIwLKsfcfZhNz2srjSKkRleYau8cOIm2sIQcJRoLHEaoY+Uml8k9a4s032cKk
FCphf3CsCaq8XMGaBYhGuTMqdeawJrqBkX1K3gg09EcTRJ9WPt4q5heClyYy8iuxrduyFvvUr9if
dfso6BhCUz9VfcbKIXDuBsPMIGS2mpQMquTUQZAlQGRteVnAEAONzKB529AwdgOOFXpdXOz6sOsR
NmSxc++7e6Fj9khrnwFpdlIcjGaNRT7DYYQc1up5DIsRSFf2hZvyfRoBac0LppRZ0VjA52bM8um0
OXbmbU7QzgDXlWI7YSM7Vjrz8LA410KcPCtc6OaHCt99SS2T5F9EMdBUt0diAVaxZmwlI2rOqOlf
4ejXsfY3Q75G2r0s9VPQA7Rm3JkZ2SJ2vB+l4YnF0UYivaff43pCSF8zVlEgH51sY7hZtASCiLNA
+hceEfJcy5odvflpCs1cBhUqgiTaBRpxtkVqsyi243XKWj18pmvYqIw6twxuWkckNK1rGuoUjLr3
nEX5ViTAdTqPa33GhYiRKVXNLOktH5J7E+CYR22EuaHCnW7U38w8pwXYs4XN5nc+gHMrPxNO2DIA
JnHlDKvqgP3kgL505yEfiLKWR1jeAu8X3RoDcGhYEKxNhncjxRVx1HGLgc0CZoY5gl5V+yPGZiWC
+KQaInMLn74/3Gn6m2eRCI5wCYw0o1yURYijsmUA49JIZ0FmeBsYs0ukA8Tpmq+JdIBlH231GvFL
T+Upyb7zgKyVHeuN35iSibTHZ426N46nfZgX22TIr9p0S8b6kHbRjwC8j+B02bfNe2ipAw5PY0QR
UxQ2WBKNmmQWGBbaK0iQW1r6lzRNVoNVPTwiYSSXoBBIy0PjMxzVmnf+1JowE+OPsD4M+DwDrjhI
r2xUz1ECe3h8cSmVABiKmbO8ZU1CCdhBuvc2XSmWTzF+d3Ru0OebtQ//1xmcZZxbxyZkpVDXhxHV
tNcV+1jnZWLdFQS/YIW3fpsjl/rR8DTl4ZOr/gZGp3YWLxLM9OQ7pd50h2l709TacEoioP78tuWa
dZlNc/fWG7P76pMv10/XiteKmUtILkzHm2QkOr/es9V9iFEsQ1XvJCeMKj/NTAP880S8zcNJ53rT
vooUI9//mVQgJ5A/6qRApJbt09z5exM1ySLqtQuUe6TM+brQOLuszO1vyYBX2gRY2wFjZJt1qj1r
7RbdSlNY2OILHyIgBzRH/icLjEsOCS09h1zJYrYE82Y46TOATubdPZ0JEyw4swk8NBAFu6R/mU9B
OIfLSIxLUyR3N/vhgsdEMUy7sf/Ly2IrWPV2+Z80BvQBgP7K9MWsbm6Co/UvZt9pmANqlWNZPDW0
3on2z3N2oA6WkfXc2MVW9xUAX27x+MUJ7gkCc26npZ6UhAo9eou50Hil5jbYxCoZbhS3ELJYA7C0
jpbRVHm6yXqN6ijC90IQ3z/EhR9h6/BPKm9rxM4z982yudc2+/M4wTefVeNbUnR/hmPA1bealmww
L1t6TC12ZvZN5xWmyw5PBdMIdK3s2Zrm0+gS+9EP3gVqwbbD0nZye8yDfatdorK8y7Z0Fn4o31UX
OavQzj0QfOOPLkMwwAiKYXr5K0fHywbaZu/Z17S1g2ccGTN/ls+WiO+PKZt+E0AzkWj4BQmgCWpc
Skweo60qDGQdblGuC15ex4t1Rjs2oElDd/YDAzIGKt23hsl84YxavXPLJ3hC1S3PXti2jxtWlAhm
pdJ2RlXnsBUeNofrGPzrOQChVpTuN7PpcvpU3U7IXyMFYwdOWcdY9zAQKY6wGokS2Vg4q3XGFwEp
M4X2lxnv7VhsmJYpjYaJaDJ/rxywYekG6ohdfU0c/B1rFVCDNPhsHVA1uKB0pg0CKlbCDdLM0kLY
yMceOsfQfsed6CXkzULikFcHvkTAELK89zzNwhT70fY2urGtWBBwCGUVKQLDMiITryo3mHkplO6q
Zzp4rWnspf2LpthKWN1jC3e6B0pRH50riAmDqMUJjYT1KDD4OcFeFYCVQkgQ/boG+Zip3wR5SDwB
DMz4jvw/JdqNBHuQopnLK1ZZNc/t71CEq5lh5uysiLdc2yiXGhcdnEKZPXe0IccxMp/B/036sxE9
AJpyKRyq6KdRNyG9leX9G/p10pF5QBOTdAdGRomPCJAo39wL+NleAnWUQQbDwCJl5akiZiGUGgOY
Y9jvPc7fXB1wr6z6+pxgsmlHuWgu7XSLul+pH/3fbqTh1Q+8KUuR7MvqPa8UEqz4VLDJK+vk2KhL
x+wnaN8KZGjGjMOcMzxAGslN0fFuMYqkVycusVsE2htAvIU7h3W1SzGu8uzkU3ZboIIb5vZ21K0Y
tixnLYHOptqh1S2dp0oy30A6DqqYmb8RXrLg0lb+ytc/QB4AhQGIWqKV+MFj6LWItGlajARNULVs
vv5/chhmBD3OQoJT9JyqwZsN5TuHJKqQuU3ZrN24XGHo7Bl1NoSUtPqTY3+Gtbfqra0Pe2xKeQ+4
kPzpSiMBJq8yT46+tZx7+mzhRpQKgQ4FCKhoAEd4Eybu/GXSJnvBLc3y0Md8jPmKHTm0HHaM6Lps
dH4HbcLszUeTY60ZcW/XE9oDH5pzYqxcPpq0fHdmA2/w4hPpqxikhdSjSflWGgPy888MuKdPmaii
e+SeCq0+udCkC8lZKUg0+Gj4lC0uKYNDquJ/e7x6rXsPbZyuJaQvl9C9eu8hJiqqN2R+zFy85tKh
IM/tL5QCgcYNAf487SGJxbh8MXikMCB6uTWY6Mf9Jna2AVWktHZ1xcIJDQxNIug1LHYOD8O96R8k
JCPumSOmf4qy3WfYDHr7U8UHdC87so534QQvXSI2QTiKHgYCSgihhDAQtp/zA2OtPIdRcblrWTFh
q13G9pfLp1bBrK3GL03xh5qeCmUtwBmout211qPjTh4SnpnuD5kmShMkuCyZ2AMVHFfg7nmp0Vqz
qTRYo5ptCo4FBOIIoqg5uB3IRfb404CwirA4VLOeTXvNSRLzDkvsDCR7UL0B0+u+DYbSUYQ7AnWb
X76UUfGi9Pm5xlZKdM9a1wlZ6IjygpJLZ6lp/AipeCkikEJ9mLJg9yKGV0b7rxEOQJBxuvUGA8Ny
NTG/rFjuVC3Eb4PIXbVhHbGhvIvJpQ6q/0GwBYQkxJZ5a1ognbDqFKlalT7E895i4BpESAysaGg3
STOzNsbc3BI0iiWKPyhbgpXI9n0Ri60Mw5sFdVn1mr8aGPlEYVGs0WP3by6rauQ132VWUbeDI16V
qR1f4lZ7DZ6DyiS8dUi01zCtUf0l2UtLm3W03e7ZRI3cgxycYSqJw+TSYcOLahZxgK16Cta31I5Q
BOvcewmDI4bO6Lm7iXwk1qPJtegsRPnu1uSLbdnB0fMxKqqWozesoVbNgX7YYljaat0xyu5V995i
ZAyMi1n+4IxbhOc2eEWJftCiFA5KvQ+Y4phow7jq1oQMEz+JbVCz8zdThwySu1F6+v+/TBa96dDp
R4sGTmdL7pv4j7XS+kvLvl4VDgrhUFMRZEP9Hxz8bmNLVkiE7S5Tu/efNAeI7hirH5+WjzSIOU3M
6O5zecZ6YJuEnbY0G8gZQkIrIYl2GaVlvDGJg4HHS1WefKQOOovKwuiI+Q4HMwliPMbtOfeZILlK
WJ8J9CoVU/G4q3TADhKWU/WsioAlDzeHi++pIRojvI0VCyNN8QISUdG7I24BDayUO1sTJPzypM7H
ZV/agA077I5T8RZNwXvfjKcyN35AcmuvAu8mFLlwOzpZTKJcdUvS2npzZZ+vSao6QUeiGtj2PE8J
Ah88/2AJZ6TlOGVInQ9tiy1Iw7lVr2qkWrzDvjkeUzjUjcmJXEbnZpLPZTbeJHW5bfHdtSddA9KG
klSLyNDyKh2bjr6cRN4uycx6/mO1ddGmJ1Wk5yIPSVaU9b8xODpy+GzGbiOz4B6Z7Zl8u5DAUpaN
LttCz/9FudMsQsR2ZWqepBk5M+bkSmDFK4bRu6Sxszga+hJGpX7uqBgIXU1s5uc1SoABBTZeEg3y
W6T1H0NX/zPsBKlssxwNbWlh9cAYjVyBTQwPa5j3R6OznwvSlJPiq0ZUKSV/uePiZ1JYi19lgYqm
xx7wijc43gtuDO5ppsa/efIlSiDQT3FzCRQpw5rDRRbu9eqlcP+1KAylVxKi1G3GYo/PwQyfJaYG
HH8rAnHBCxrLOj/rKbsJdNRViBCrZEmEbLNaVWay8PkDSTu9A9WfnVMQLx4Zs0V/ZKCnsZ+KkCQ2
CIy21Hglh/wseveK975m+t+0r6b4Hay3KeSHAoDkaO8Ncky4/DQ3P7zlhzIiXAuCx2tObzOm+lbh
JrFV/MhHtRmTnnyBnyIlxrShVhnTZDPX/RGg6HqTRPZectsV2XgxQSYsQDBvrMz+SuInU6cH5X4E
HL02KhQMKePxNp12A9dqP2KqHQERQSiRY3MgYWqt+GSnwd22Gdu0SbM/Ypck0aHa6RYKK2jX30S3
HNK2e0lceyHVmYXmqkO7VHnJa2kc5zhjjz7BirXVwM5RIuaTH2Pwocrio9MGMlfyZxVAqvFY8mHu
YUq0Ku45bvnMDJd+Si4wg9DKcp462nF2pjBo71MNLS5t5CHAgKr01zhR77ENn8sZFw2HtwsWQ/7z
83BVGsVVls4Bjg1xcnScFKyCsZcZ4yL2WiYKHUUDSHojxCuMCKF3Gbp3mzDeR6K7JikcvHGlBTQX
hnVRDLMs1vIWDk8vvDg1R5fer4sUV227UqF4JcdwYchqV9IQRwCofMdduegpWkj9QH17MrtalNIk
1+Dqis6xdbeJTZp0dk7tKuM/Irr2fgxbd9MWgkcF3G2Np69uKKj0jw7HXFn3eDu2dsOwCaRmzd1u
2N1nZ43LZAufgmubBBLfheBLX2IEOIWR7xaO9ZryBRS0sTaR1BP7dUv4SzGNSHu7baolZ5MmnDZJ
hM6KhLl1p+pXSnyo+3wkx9yoeayaw7x/TzqWkAbj566jUsgC3Ak1WBl8MNPPOP6yzTykWoDy46zp
3S7++4sSk3+Zm6B+wCBYkwf0qUrzlCMlraxjJAxoujxsyEiyrlpH4Y/d9uuRTIQBKtWYPDj/SVIN
zyjFP5rkuc8oQdAx4v24BfQsjjHcWqYDVurc4b2uRYTtziERiR6IGF6WrigyFLdjGwi0IWxLjfRj
lj21mr53XNjoojoFZJvM9sk0AM1PuDdnWa/0PRLalTeBetK+inTk90Wkq4npJe44Dqb+AJrvXacU
SgSaCWKDJs3dSCPfFr7AUl4/DRDmuFPk4C8YNzEmqVlwmREzO+04q6S16N8ARcAB+g6E7e6ByehG
YD3mvcQYgEdhvwVASK5J+x0V6nkurXQEJ6QKtHuJ/8YnX4t2J1ygul8ZhnMYMP8XoABEcjSQ6zah
t+dw4bkBmCgC/u2c9787wtA517zDBSxCNzqWNuIgyCilZ+1zaW9t9Mz0mKpVfwLBYNLUx9TQn2t6
gTE4h8XVg+Q6aNlXNRUb62eIrlbd7L2hvRQFrEPsSRhJe944uBrsbNCFGeNes8WT1Q1z7OCpxlyR
1RKimLEwAzKDoPHvi37HpXV1devaaDS0ZNBqw7M5gUdIO+83oomN2zeH/OIE6B5sqAc+il2MUKKp
STXEE0gT6fg/wqrgPbG5FE/M9Arf3BRG9Uj6cdd/l6a7dTEAYcPdO4bPR52Ou5pgucJVH63PLGZi
W/M6EGlFT5Jb8hjphHrpBOuoezJ4bwm5kdIkpGf+fuAiW97B9l4DyspBn67u7JSZdzq8Hh7zLbYm
hWiuwutXmfcelVtr+s3GfNOxrXAiIAxJ/pu0xYvJwy9wN/DiUarvNQ1KCtroCMRNOtbbUSPiym0P
eoNAqxHfMFVvAJUaET2TsrFzrP6gt2howGDqHelDFqLaLrs0mbPTWUaTQ7HGAHIumVM6Japctt4J
nw9BM5F4iXoARHa37SwDOxiWICtDlh8t9eKWt8wMawJ6ww17LvgIB51LwPwN+xkvsTBpzR0RrNPk
gYfQM90dGcx7C48KUdEvfu9v605euurbU0yyIl592gMJb6dL9wbzr5CK1myemkpegTfTjbZrp4aJ
ouuLzByvuZ68d9NVMagvjV/VPtLIgVeTzjoEztStEVWHxiKrK6rQKAwIZLmv0fNqabUr6EvSKvwJ
yTEPKH78fHojJMfNtV9bbQBfb7N4Qh32ancWwHIUy/8QaAAQCm5T1oJ7Dn4S6Cel+ijI5GH7hj05
Qo/YxcU1gk96ZEK/a8J8mUh09xsaqQIPdFy99voduBSAVdY1qI+M8MMd54YrXDv/RNpsW6A/Grqy
MGu3dszvrX9S8n1KanSMjxh8oIfjfSwYdebMQ5ljs/PjKiJYj6GvGBco93KrYbj9mVqw9fJPo8RX
mrhvmgtJc3xXwW9d6KuGxjlodn79L62GrWgpqjXtiSpVZ9EEh3vvOm8ItTaqZM1PfHBJ2Vump1Ld
Jzd7Es5z74kv4dyyoV2zuF+ELcIY9y8t7BOkmsUceSrDrwKZrNEma60SwIQBawuSbDikgunP4Jof
sj1JdzsbaA/l9lZaf2MkcJ2KvYONLjceZvkCsBKKn0AJG4BnZFkL2hEmEfJCcknoQ+GuoT5PNvN6
vsMJ4svLbHNzdH1tcphFaJezvNh45GBgDPyKDGj0ef+Uk4pnuwiLWECIilRjVgoj9jrnuS643byb
mdn32bdUSCSp7NwHkBBkLm7sWO7AwByG36ACVNkC3ogH4gyxJLS2WmnI6BYsI+HOWBukXPs0JG+r
679jQBn0eniRlU8uNNNf+C7BLunOmrVXDxYtggI023V3ftJg0o7DZcAV7Ca3OLsjBEd+KqTNOOY1
iK5JBwjvR2PiFm6Y2fb+S9Rdp2nbpycCaugV3E+/nGFcHyXCvFax9zTkWihOugP0wr3JSeP8GYO/
sdivWxD8a24sbzx1eksGOxiommfrGsXzst5/dgoGUkN6Yns5quQoLX8Lfu/o1cyT7B/kADw86O99
ygNhLjoi0q3aufNOUR93vFfRlnQBBjT11er+CqGh2jhb3Gkwseg9zEekR2SYqiuRCk1YH10udDlg
le2Xhrg2UbUZGnHxjknzcIB4pMYjZK455u4erb6bHwAurpJcZ3V0VKwcc1ai3qXhdx/U8K2Zudja
kVFfy+EzD+GcCcKHkEkUKwGqzGkVYYB9cuxGZRziqCXKHBAv10KQQ++iancRJIyZvdZQsHTj2LyG
/CR4axnPQ4Ya21XHaAhOEDqONMmNnd4XL66PdliT8WpKVXGdwlq7o6pbBRMJ1QaWm7WdVP46THVI
iZZnsZJlPlLr0K5SXOIrD0kB+pWl8Iu1X6PgzjMbvz9srBHw1kOrtnheGwDgnAi15xqHQQ8vrQN+
jCScFUe2IBYwCuVXg/KOzXv+bujBtKntPWydeBNE5h87oa+2LZJzAZWaAz88aODRTwEkRZZ3Pl0j
wHXUDYcYwNexAZ+GRLyqzpGwc3Io6oy1Dm2uGXThm211sADhEm3//7+1C3Is9iuUofPfxRuw05PR
fCK7IX9B1+5Q2deIZ76TEi2A3iXjFfSTc0wbC020KHh/bOZg9hzZ4TbFPaVP2eOL0bxDpFfO1Uuh
cTXNlGxI3kas7JT6ivRR4udHnwlG4dlHRsA/sTVCjzO9T52UBsqr3ltrpiaOdRUBQSQ6ZylJo4Av
piewUCSR7irTjg2rpSOZQH8FoMxN3ZIa3eoJ4tGpx+UJrQn3lz/sVEUXMRpTvetHdnmD39k7381v
/jBKflMbRqkXBpvOBsnfShQpBupGf4YCdF0lUd2q9OjUSYXToXKZvJAFRhC54A/Y3ZU5lJu87lZx
BOAxmmdzmgdaNWtG4xBmhbNT4OhIBHKOLt6FsYWcXLr2MUcmy2NY32QRlZh98U9Sj4Keifsr0GHv
0Cim34E2xNQehrXNozA+kdhj95N+LNvX2HOqEwhGo41RzZhmi7+VOZleAMV29Zi5QzAhfWul3Bfh
DpocbiDMRhurqD/9uAOvyoXrJGAjrTBWS8/hwdbYRd6m9s4HZx81tRziWO0nHmAInRD1DY/BM6qn
LCvss639wTfhECurD2TmEwoYcauBb1IChmz2WsPbTS7XEOag84RpZxKbVA++B62Cg9nQS0ZVf4is
lKO8Kj9jpFZnJYKdPql8Hzrlb0/s0wq9NsSgID7Wgzg4LiY/J5CEZhnWuoC9uqZVZawmsnTb5N2B
q+25gYgjApgZkcbqLOrS6MhiD+YNGBzi+l4JScTNmbb0tdVstGlHH1XUdiJXadcIKvbSOsrJhm2P
641NvI0KKyfNTg4IIcD1DVM6ywqhGkQq20d4ZLB99Wd80hie6BnkXmXMwaxiHrfHmA17wh/xK2lY
RNjEj+UwLcA6adoYYH25huwqd64Bfid3P5qZ4u3NFkZrki+2kDNKpzO3g6wfnomZLcmrK3Q/1gbl
oME5LqyTXTxq6Nj7zkG4yYBxW2aM10rwi7IEoxda56zVxl1lM0EyO0ixcODJTeAWJeGCsyq32L8K
AKnTRFXktEAiBgCn0Ew37N7AoY7RwNRORwYaoyWXqDIDK1BvDgXNTovsVT8bYeOWZi/N4znUg9Vt
OJQXI5tFMBzJWtRGG7c32msX1d0VWfG3pZJ0P4HmCAvjnCs4Lnk3xlipUHnFXFledpt4GBbotPxl
PiHjrWO4gn7pfdsGJ3oa6XPnGFIq5YTp5C60auBDrGSd+XTIXlSbv4JtY7OJbV4Sr7bxjB7/vRsR
3iH6NwJsHZjtxL367UsVa/JiRvGvlVrxVsNbiqqVwN+6tQGypQwqyL6CwR67uxHjyiPFfOi7/bQy
RInbNHaefMESzZxHFo3/GtfKWRtW+yOzjn10pxGms0P8mi/NVCduDelYkePfB1UWbwZSP6idfF7f
vBVrLRM/JDYwLjDwEgKriFHWI0ipRw0gbACRbTQ9YsEb7EJAxveBgzeWUd8iOQigXCcG6SvVssDx
CyCHVmM8rIgEPsLpSKHThh89NiHGxYWDmrt4TDRhGYNaqEZ8V0WotmI66zntWl8h1YPShAub3B+z
9bHhV9BJ/2faF608VtHw5dVuhmmc9kSZyFfz2Rw6lf1P34blmV1zeU70vyEcvEOgD862mtwbsdjp
wXVA2ZI4fRLEC5ckEKxH4OGLeILl27GAozLGxU2u4x4a5HFk6HWSiBEC1CFBrT1HjL73PgmcqsLg
XgHqWVj/MC95ZKfDXgj6n1To36LUD2YIXtirnWo/saNO0QqFqf2M9MNO4ZNHLmYgR4xPiMqsuy8/
x9DYMcezMH/CfAsHerY20p1FYqg1Tqwe6qMK1nI2r4cDV1Obb3WzcYDdaQe+M23ta0W28pizN7K8
kJCGap3LZe2yPjdMepcob4m5gscc98iCoZ5ZNAKqO0QO7Isc0ZqbTP4mzHzY8JbAUQ44xkzTkpyE
oV7GBNRFTnmYH/LLZIPtEgy2UKXVuP+epDDDnUDR5lbA/cuUwzcTJ9SgH55bMVomzXgKq+zMKLJb
mv419u3sKPWAheQoJYYF0j2UBitBvDmDdciL0sNu5XIXhM0WTDOtgGjX/tiTK9nlFV2t8jCIEIpo
uwZteIm2yXe1Zp/5aAWbz6ZyrbNVklNTo1gL3OoiPWNO1qUw434qVyygcubxIeHPohKHPIg/bL3D
6Tsnd8ZitouVBnw8VjlqaD6jpvnLbJcKurAAAhfkG45UFgIH0hrkemqAI6v9+pCHqLT1sI7XPv2+
VUTRRjOd3yp03xJlrPnb0ZIz39sGpKiuspzYPcl6FhfpR6a8/jg13hMCPBv7GrxRx/NBrNu8S23n
4ENEAehL/nrD+nL0Ki5PnIxWYDsLmQ7gKqBx4FPBLe95Nf1fJH8YKN3TbAYoDaG9a3Osa6moLJgL
bsVMEYdrBIH0e4S9NXtqVI5EMkr7W9dWzTZKjZe6Su1zQaQCiBuEsPCyNUZC7Bhv6PLPoK3NRxCy
ee1tAMhtbf2DSaXvyxp3+TCF/nmaZdg9zYPdGbusCsyjjUon4fc4VShPlhb/PHEtY7MbuTeRJeev
QAnzjYT5iyMtvGoS8uOUTnw1FTxdo/6n+eI9TDrKGgiATkkUc8JobFJy2EgT/0bSIIpkbgFkuvWA
5MdQhemZ685uyNFsiGqFaY/M9hAlAPjJbS63tPugZ2kdVzJ3evjKg9goz57hbeZJQxPCprVZQI2h
k3b1PR8h4rOGNbkbx0AicydaOUOA4zXl6QH2iwHQuurMTxZxFqczfjbf6NlVycp6KA8mG0Grq9gQ
yXqk/HlPtc/IHoYPRveCVIGVViI/U1knD02BWsIyjFdMAc+SuvI6pfHBpne4AMa/sPnpNpRqD9Ty
JLkZ6LDKmp+oGt3N5KAGAMwNNM9xa14thx1Afe7Mksxq7BQj+NWlqzk6vWhmoooWzGODyfyEqfo1
jG9dMzjnJnGbFbV7JckwH3LtPCJi0G3Wl7YWnqFH1EcbIpfuSOTWpQP0g8YgHuKz67F8tDP/qGvi
IxhQ7dFkMkvUZ0OC/xhb0tFLr4euOM6p19AtpSZPrhPARYQXB2zdP1Shtu8EfQs65HZtEIC+6FPz
OAxNemXTupQi+Kggq6PHWU8OLL0eOtWi8wU65xi1HBw2v/OZVpCKd3OnDoV7HH70fZCf/PFOMmGI
jmQORnGZNBHYuUpS31hZqvmPvTNZjhzHsvarlOW6WEYCJEgsciOf5a4xJIWkDU1TcJ7AmU//f8ze
tPXiN+t9L6oqKyIld6eTAO6953wH56wVD6ckyLcuSCx0XhfMAnB8nOENA/xpTnK5J5T+u7Qt7+An
54GUq9JlkNMF8qr3FGP1sv9DvAqeloQu04DOt1RIdpIe5S9fH3AI0VwKmKt4J8Nxk0nzPgYuBUYV
AjqL3kUwP7N3HlqK8SPZu3DmepBosiP8TZAsC8wOfqkYMLiObW3dGKaG5ZRNMK7VKTczKxaiXjtY
fimn0nfFJLbgEn028BkQb0czH2AJkU+cWqLSIGKCa4XANz8VfbBqI5K3uI/knY/AqbZigG3GmY94
1yCUyPGl7jBlJi5wmXLVOQbOdApSwLtlUIxHZhLfnU1DH4EImOrUUdsMc48Tt49MAIEmAYo8jnzR
ePCL1u8uftjvZcLbJXzgxu1Ff1h6L0Xtq5HQpPV8tIrQwdYpGZh4nPm4lQlfs+Wh7NN9LX6hdkdB
ggb2KmuyT4TiTOgtTcRcoe+Ml/2KDTJVySKzjRWhtIOxQQZOEACFb/pDoL1v4RnamGRjH/xGX8ou
8cmvIyx4Iq97UsQ90M08R7Kr3xI0eZluDEVAXiEC0PfCsvDCnyYLk0PXgYNZyGSaDIpCOrHbhOf5
qihXclUW/yHlCHZJikhp8WH2Trhxx7E9+OjuGune1lP7YkeEBQ91/KBctIlZ5DJwRrPb+dP4O4C0
T+54P0bMUyiCyLVw2gm7VTzu0Upj7y3Npe3RrwjVkr6t/hgIbttowdVOY2cb6WEgy5JSZZqIC9aN
2FHPIONMz+Pcwd6Jq1ugkCGQhUM2e5hc8GzidP8iu0vDMqzO3Cdy/2+bzAIyfoZoFzuPjuVfauyJ
WOe2BoPR1l86dDHJtWsItx5ZJY8V8rIWSvs2mhFSwpvptuiQp02+6OO/qzwVQHXcZQvnINm2mkNF
7QOx9sCUK/S3OFI7H7V0lryV1mMdIkypkpYAQvGkQzUe/y/klRu2m5/m+ufvv76qvuzM/PgTQQsn
pfWfvzp9//2X9P6/Ia/MZT9M8vE/f+K/Ul5F8B9lBzbprr7nCGH7f/1r/Gm7v/8S4j/Sdxwv8DRU
CBAWJLmScNHFf//luv8Rjq9c36N/oG1Iun/9q62YVfJXzn+EK2ylhetyIvOV+t+EvPI5OE/OUVWu
H8vnN2nblj5aW0Ykru+uCbBfH49sAO3ffzn/JlG5L8XQ40RU8j2w9WOWSOxhrDv/7YLc/9dv/FfZ
F/fkUXT8qOQT/c+XknwiPK226wkplSIG97+/FIi4ue5HtGhzC2bMosYdv6OEuRqx9kj16q+kmP70
c4g+0S5/EPzAJEKql6YemnHd3FsmvYnXrLIU3+rGKRz6oUDdJnoSDSRUxOuzQaBm1TjnEdwrWjtV
ioyDXgWzMfWoWsJaFaveuMIPPR4ie3Re24TpGTjwju29vA6hPDUDePrMh6sXGvl7qh7AkWJ9pL5d
YLAtE3Kcwn5ipP8AzP1cW4RAt3N3Uug/eMf9N7sYyILA3dc543780k9kRH7JYWI4ItGOlRX8t9pS
x8hBkiZyknBrFAoiVM9kJcBm6Cn2c+U8jSKa8QONr2UzHJKAweJIBGTWUA50+XTqanWs+uyttr0/
WejdtRrbRwpMBL3AaxmAcPOYQ23AyACac6xTmbrVRlX2pU/nx6qtP2RUXI/USgGtdMzXyIlUcgf8
7jnxz+DDv2E4Dcv4STyw3EibBh+mw4Zo6u2co3385ycmM0OEc16YZRaEZVA/JE7yHlf7aiFOtViB
xTEx38I2d8tsGEbIDyhRcIkBOlr0UmyZv9c51AJ1kyEvOyR5yjpdFT8UKoCBLfu+G4p1pIvkSk2v
Y1FFB3CNbybmZFbl1ZehBG6DmRQGGHaDoXXsqYZeiZaHG0XsFExGTpwMxbfWCK3CylS2aWPUgOnq
Wq8d5HnORSv4XLFGZo//7rfh6CALT254HqmcC5Sd63tApDNu5/nZ0t2rKRasjQPuyaLQqN1wWNfp
NcVdCWIHbYK7jH+cjvQPqKGUp0zEU+j7hjh1DtSrTKH7NHTLq4KYFYkinEMkRltmksLBCwfFkVEL
mwFmIgddCYMXk/sH3S7PoNvZRy0q+m65pbsBH25tONObwkfh01xtJUlgur5OnYXq0dFggJJroTI4
5yb7bm0AkPcuZgkKyuxbtGCqPe+5rmmwa5J/N51fXvgWUVLlfk/G5t08t3gXy5JoK2si33FKTn7O
6BDHYNYqcpvL10FHzy1fjujyk2UT8pwSvAqOyIsJC2szgnaC3v7jm+DWado/nt/+YkKPzGUmUi3F
o83gCZ4fql0dT9AT4vja5Q8FuhFUC9Uvl7TkauLBzsrg2m75B1F4axsaVzghzmHZob3B0zaMHvt+
62EzzlCsN3f0ZepNaHffomtvS5xOU5MnNwUi4iGlu5h6El8IfoOriZjVFimz7uqcJm/LnUz2UgxG
IyX4bBzxsA17yUi+1L4HgmagYW3GDzO3NZrcej5ZM3ab0a+fZYp9hU5srrMCKR5ZH9hyEI5jxhDY
ca7kiIIgopU0J7+Ym99EkKfGCV4pzGjU+mHJ+NRBgdJ+BoPzXNEtR4RkDr1fPrDmPVRDfZKufZb6
qxApqWOoqlGeh8eaENrRUwwzfoX2+K57AGGyXR7GMadYPTCZeZDavZlrRoO1BuBi0bqek3Baj0I2
a1u6WWoyCSL30E4J7S40S62i0sBojG1/zQiocMp4UfMLClW3FwBvVUOpm6fUSgrASF2silPHTDvG
8OiTy97djlN97iyNmUXjYypxYiuMwlti8RCswBlS1lUzGRJotCiPS4gQEm1vpDdp+O7JHq+8dw8j
V8XTQz81v11A3rU7PJcxyCbq79GZdwR77eyhP2N8gp+waylVzDKBGY62zEG2XtjjzAk/EgzztD72
s3CRjYVvHvi9iSTC0lY0e6fPpsNSkhbe0eEga6eaSF39u4mTbececSyxhlu4CTFiigLQR+dh/vEi
/Iw+yEAHvqLSqjtonzfjousvWftZeuNzHxfnkSoOO6u/l2qFz9D2j/382krlZ2mRKobaOtbWUfYw
HojXuJkZcrUVHIkuvG4LHECS0jS6wbBzoPi7hDyUELCeOEQcKvSdwkZkUHXT2iexv6bAwlzlIFpp
oUrK79aaIX831newsBBi2rrjEA5U/NYi7HFGu2a3oERZqG8rm7LYqs23GBgNZfq96D7sOT/HNQbv
8Siz6a4vaXGIciGouvzo4EQAVhrgEtW3Kiy/e5CKtqUpKus3ZcRLY02PzWhexYAaoK5P7EOu9N+G
TsvjPxtJfWhJV6rFb3FLeiFllM+gu09+CyL9rryWRuUimEIje/DFs5HEZ/PW/eXEgPEmyWCzddVd
WTufjtM/5PHzZOR1ovs7o70L3bGHWJvrDqt5J1CrF/l97DY3rWBmk68aImFfl27+HQOhXRqir1T4
aJZb0eS3ratJBFDYOLwXwn3vm35bgaNsodwlVLLqTzLW155KO9CN+s3pu1+DuE39Zp9VLsjsqnsV
i3ceJgPV08POQnQORKMFqaLx6oMLUan2o4/G9z6EZ/O1E3wuoa10zXGO032rgr1p9RPV7w05o/gY
3PEFIRutX/HR9tElDbr3IGYhmRbnpVxeq1K8W1P5IyfnYhfTuvts8s48egZySprMr4Vxydkk0C4g
C9BNs+e4VU/deNTGeZR9e0+X8ml064fAv61k9IQT+xPYSodYB+Fulj/4pY2b1T2F5XImjZovuXQe
2C4PeevuI9e/iLD+8kpmEarSnw7l4bd2C0StlgLOJY9puk+s5b0T9o0S1HUcAdk3051HDR4G83cc
xhfkSj+kAeKfwUAXBu6D4BA0zFGwRXlOV2J2DxWq/znwn2mO21dJW2EywNZdF8e8HI6IcXDAPVW1
feVlTM/tCc5KVEPKdDBnRu6Ha9UPtHIP8ziU5CeQjWSVz0hg3/6Z4E26POeAtaesvEb4ek6ilv5M
fNdSS/e2+o1xoYjeBwIfDF/fMIe/tB+dkzaoN7jIPLt+pZ90YMD4Nmb9JTFM7TjvveK8ovfBcUSK
2yoJjmpCJoiN4KBYYzK9nvoMXlEoE4EE/jk+o/naKYcRgCQQKGuSd25zpP+l/duhEcEgBZy9045b
h4koffi8Dm5c4b85CzZdMR5TByW4PZxGd1njdflJI3fRiLESoEXZ94+w8m6AFewG8uk8zUBxiK7d
GaiLHA9pnVw0kBZGdenqyw9WTMw2XSJ2FTqE7N2PYgU5FB9uH56EO915soWwIPdM5K/Xx7NU3aZE
jhNPEGOQdPpiZDtA3MVE0OTquUD1a6LwdiinN5+IorG2vsKYtpyp3Ht3rA89RoD1P4z5CepejyPz
zdxQwivvYOPNby3vIW7nmxoYb8NKa6bXuT4ILiakkusy06/OVG4GIe9H7OBw8/YMqiEZZve9O+7c
adj4Wjw5PhRfC2VGABiwrS6kh50i24faPT5Y54WGxuJ8LXO/185u8ul1i/mWONhdCEAEMUku3zBV
HsHPPJAthGcBMBjs8ODdJasv1/OtkQKjWfXS13z8ELuTRBNAKlLSqoMtvTsz8dN5eslFt/EjcyvG
AslesWPE73X2NRS93YLxz0B9G2lu2+DTInyuVUZeWbzr9XxtWABDoU+9fdNm4yGx0VOYlQMTXMkJ
7y3/K9R8N04lgU9oNj2xz3Azk1DCCNa+KeiizrM8pUF1CQxmdN4caBwuP/Q/p9wAVIZpU1yvfz6j
AYA/PmHBhxd7H1Te2cjhZf0WVkGelcUHTdeubtDcwYuHDXL03W9RxPTF5X4lBoZVyLRsOhhwbjEd
oVHOx9D1b8NY0VpPHiYrx5IVIt7iFFE/GrqUlkIWzZwuuh4QX6nGf8mtlc4R7BtOJhFOZKeuD6Nn
rjUJZAEKwwZhWTAlZIfGR7xKPcEiK1ssptXKb2nz9p1wjz/cUrTID9C7oVMTz4eGLk4YIgfMzCHq
E4/NtE7Xnz7ujMZFiWcUKSaQtpuPbB+JEdzSyV7CxzU7vK5XXgnRLNFwNyLqwFOwsZTeGi664O5q
CeZqXUIQuuRWZIgJwaPyJcuBQT3nzfU1F1ysV+t3rMdoN7SKJZICrI1oBU3cLol+aAGjxShXS8E3
OC6HtsYyzW0jJ7zpg9w2nEL/gT1ipyQT3VrUynfc5CXOaeOwIYWnLvz2p+rkyfhcYnheKCa4hhKS
XnDf8fOhrPYZuhuC8ogjHfeMLnHH8ByuVXAV3IZz/hL701n39jGO0TStI7Ik39NTBQyyUKdPl47z
FrXhjR852yxO6NCRWmkxg5rcu16oG6HnreO6+zJPTo4yO3ckykVOZwtTxbQgocYtFnfewdhi51lI
S818sUNYf82etjpkLM1ps72pNDsbarR8JvOLBz9GYO1w5xQWh3isk17y4i7LxpleO+K1ne6t9Hku
rtiutyL08VUn594rj2RMbsiPu/dcjtqgE3t68B2+4vV+9kn5tnmHum/JgoqOskqYKundYtB146A1
0X6O4GbgzRGoOcQw32jylAtBFkgLWwGoyFAds3C8oS8JqMJ/DGZ1o1gwV5GtMP7B9sZ93Pt3PRJt
TwMpyU60Yh9KAO9gsELGg8jgPLNrkuIhSPLTAKa3rGYoa6Q0t/C8c3miYYT/wD+EvTwpEB7/dAV7
wNm14j4ilAck02LDE+HeWtcz0juRAaBuCp29k5p9aD5RH5FLgsvd93frhaBbw2SP9BMkOoUO9qWG
8Tja+e+6cm7m5V0NxTWzumMcZKCcQM7783FiD55pwa4XUWb2oSbkJlYRRFsA0PIlj+3DuhY27krX
6a5nYESC4JTETW7opDzIenkNlE8p3J7DrHsO6cdvx8Ingi3fkY57K1rrsbOY7gAjAYXM4Ca9dAEH
ReFKsBG5proACjPPQCtKA/Pffa9L6Hm1eilp5FyRTfNj9IybI3EuXq++3ZF44LpBc0zEPMJRgjbm
9UQbIpxr0zVvY3j/5+98ZxbA/YBzVLAisumJp0tgTZX9ZmBHaEZ0X6qwmHdHwW/megDUR/kSWX/q
ld+QBy7tIcemgJUlOUkF6vrEWI/luLzk9tpVn6j5Wv1Ig+YPs0hALpekAqlYBYBjncUHiEApRfI7
HpKFd4pFVy8vIOJXcER3cJrVZEx5knrrHDy2zsh/LJzMdO2arhe7bOb3TMNwZ6xgB+iLGQNzyCNT
7IOt5TsKGcMkkuQTY/9y2uqPa60vvjBqqeaVapOLH4f2OdUhgjfCMIDw82giTmZps6PHKGZlap0/
9Vz8LPTpsM9YBbZ4Jryzj/vA6j6gWM+0hBJn5WGUuWAjxdWH6DfCHrpOAEsw6gq6rE96UqXEwFpS
L3BbMSo0u4jG/FVYzfmdV3Tn9Tv1RcxeJvOfWPD9e6P/CAn8p8IJcCUWeka5Kv7IgZFkzCdZyEQl
QD4+mWH60zToWjK+kMpS3RXDsH5dLxJeXD/3g3XHGRCWDZc3iiJwC03ySpJNyOSMtzp28sVFST2h
nUxH+a7n4c72eTdu9tPr6Q5puodCCY2dP5fbKE4Pld19dJoLadFfoTEUPkUu5qSKNZ4EtI0tGeh6
TnJbZLfI5+rzxCRrb1UfZdg+1h4DhiyNvjq1wOezi8cyvVMcmJADk4PQcLVbqzvadvalNZuASpNr
OrolpiafKz/yXkgwTQ5T3x0UpK9NarHlpMF2okKoJ2o9nw9Hl/BqHCB12WjUaJhxodxo7yxUZF7P
0NYa4z3ax5CpG1Z/vnVHldWVqOdo8xDONDJMnbe7Jo3+jJEryclQcNqa8mGwnufMWuNvshdjeeW1
1dxUPEGHSs50FoZSYvcgeDdy1KsVAe+oCt2cl56xRfwxy6QG5MUnqAs8sKgRzlbfHKbOfAbJ8iVb
vn1tmsMYRWjKDo6J5z2OB7DwvO0oImCJE8ZTpe7dSDVnO4T+n0vnbNQaSI2bcA5J4ZBz8mdeakTw
/oNVcMZptXtyfWZhZNBjiuzRFgVjicUw/W4SyuYh8p6LkHxgM9F+a6J0R2v4c/as96DdByhTMUyF
uNXWS2ozeEniRdCl42jfcck6zkkQsvZxAmTHZ+JA68S3t2GYNNthrX8NUDaF+GpLeG3jP3Ye/z+3
O7Fben58RHrF2X0+ljFF4KIcRP3okGjLN69K1P61c1dODiFF0zhvl5wh9lxDEsMwx566DuaHkoNU
Q1+tQAr9z1fbosuGseefVExd0zT1j1WXP7UY7uoq7PC6cBm6NMJz0DsnaaziarCz8NyiH1DL6seZ
aFVG6XgtTPpFMIFfcM6ZItbSdVUqRN3ueZh+pIuOg/H+a+Y5/i1mJlgD7vsk4F3hcdvAcLjJO8xg
aCiH3Cx3Idk816KfHsGqfxSl0xyWmb00CroCjB0j7cnGImgJmM7qIY7dd8+j6WqC7Cx5jiMIUegc
0NStr4Jfw2MRU++pqY/EUd9aI+/R5YC1kdgrlqS8UbqGbi85NjSm3YV/wrTGROg6w7at0l+epmyv
O7wqiR5AFany2Hx1eP0RnuLMglkiEn5Z6rH0jYwbynUr0cYftrOLdJR96B2MEaAOh4VIRNxcrrPe
HhXkcKgXCDXQrdBihQcwkFlYBPQy864/DgAiIsMK5WSYQzDuDOTaWwuoatEDsI+Ln96uf0IXy7XV
95Col11e8hTPrtmLOMCeUtmbPnHLY9Vh2M7XrqAKf9HmYCPrqIqmPjuMOrizs8K79dscfQIwuWpJ
1TYICAFZxyYz7ZhxbjZLpt0tgZHqytfrndoSRdJrSCucHWQ5/aAocLeWbR/7VdydSayQQGCvPAbu
bP7qSHTRCmnkpQF5XGYoFU7DZWocgApNh1RmGH4NecCKx+PjLvbtlGc3YC7v/ApxT6bYMwCdbJTi
v2ALP/B9ZPsl8RWn3eiF2p5zR8l3D6IKYMEU1beYrGc9x4e+wwoSNsPvhN7+ybR06UbUC0De7MLr
cEn5Pxqe3NDOhLYZEMZWNn2uY6+lpl0Kjl0fjYfZCI5BiQJKIYzCU27hvr2K2OevAjyhNlMpNAvu
mx7GJ5IJXkdJsGkbzRxeCWuBQf+kI7sGkz8k14Vvc8DxrJZuRvuRQTzdpubJWR3s/ojOblFMp5vl
q8PQdhWq8qetAcQ0szzMLjeKWj2fzez/XgrmP9NAsF3tc2SpaH/5K++MTMXfYGb3qeOd+pFFer1N
XKCNnlAA1QtuZCH5+oHERpuojrFzZHA6fcRPNkHbWhDsO8P5G6b2EGXiDrCWfSzS4nGxPj2cxzvH
BTvuue507XnkBJBWUu3y3m0YnA3RtiP/xV3yFNzcE/pGcwmAnLpd5h7M4rxaEvRIzAR6Yy84RJqh
f80DEmDU6oOBFvSJW9A6OIxMj73lP3TIWS5cIvuSJP5vN5K/xpHuKtlYyWFZhVlaFsUOojmigYim
XhoDRsqG00xzZOcVhFPGGGthLWBNx1gyPeixIKuDwdw2WduiOI1ve5H0D7hcalKDaQOUHDVFjLtl
0DnuvGg11hb9hsA0bo05+87j3qE7kt1Uff5qM9q/L4snf5kyOk6WIdJWbzEFsJkp37029peHHOQi
NXav0QU2msSQuyOyb6egQ2RgodpC1kGNgP00aAkkH/4JmKYP1JXpg5vEGENaF7Y30mbh9eDv+vGJ
xKkRoG/zUWTzjZswJPAIJ980DZBEKrOXqWLzjDvANo7dPcYzZbI1YISNYZwRdUUFX4XxnnsHQkw0
PqQlFqZ4CTBq+N5XIKk7FvQQ7oASfqDbFFa+w4YE1WcCa5AVES8FGiWzJoDrygUvMEb3wnPvVOO+
TpnlXKUa05hj5NNYVjgROSyZxR7oX4WEe/nHekYfPkBfmlVXXbMMEAB/qXOgWEIipOgdMIn1chpI
luhqSrExf+4GemNz3Z2KnPR4YtW6g+w+0oWAFNkzSnQtVM7JcLtMK2s71MHGJqMIkS/zEAR3L4bI
EzqQPhLoIavd49SyYQjPOlsvMe2eTfRcTchEHyMsM9ueMweINzzAgloBPTxqpKhan4RdJCaCEl/n
sXm38mQlFHCQI0Z650zW1VB1z54enVM8PKM3xzFj2b9lawiM4nC9CbPlVU+O2svexXpJtCogkW43
0k21vPzDEUyG4hA7jOt/hN4iNr2u6RHE3as0o8C9R/cjRD29ELMCPRsbNvq9rdsCKbKbnkxyTeMp
I0TGHyHujCSA0ELJql1BBBNVzzrL5lC60EcdDVsnjFqg6KLB/89aRAscGqDtgCzhpGCjlowBJW6T
bhUxhxu/FEhVSqRTIdyRvW1Nr7gV0KavKCzINTcWs/QKQRHz6+bNjpUkI5HBJw5rNoYar0ZAYYZd
hxCf9jJ01XKhcYpqHR09EBNv6/TfmZLwW+o03gbcgtxM5tiq+MPjyio3y44kB0MD9IqPIcV/3Zjp
hq0nPtbFqZeaEys2XgopS55kMewmG7rJmLYu+QDiVNtLdbbgxez9ivnfjMZ8Vg7hCv70Wq/asiji
2VlSYtUqctPmmtNATRvVTptdbiSZc/pncXK2WFyNABs+oyFf9kG1zrki6yQFUKlecVpSw1nUnNFa
uzvnon1g8lKdpuKPk3ZvTKeJHWR324hS/Kp7MuaZIVKkd9XnrIkWZ2IzacTVTZPeO8iqL9EpawNY
HeF8gX4AejcCcIosYdfVdrQPLe93F9TONhXXo+ntvXSBnEV9ml2UCTZQ+OsMiwa1HeG3QOChDFec
e7Yx7hwS2ZOTduNH08BuoGQ7QhzqHqY6/cR0MkP8a8jYUvJQRRkK5UVitoZ2EE3KXBlJv90f+Rci
mPdMp0uc5Bpdspcvv5MZsIqltk0FFKVsfIzcQ3JgHvpoNSWhACLHyJqRQk1Xw/WxvszzJLdpYzOj
DAFTIzD0vQzYrpsTnhFi0UuobAQEBpXX/hmM6M5n59ux1HMKaoFl1gC3VsxFKLFOgHF5jHx5p/15
tXt3ZidHffIa/ymOaTqP2QQdUFuXpCZQIHF5FoB47xAd1Nswt4GLiPzannKUrcIjoSn6SrMF7A6R
9hvcqmyjGAWCw2Q3AQ2JpkH//XvuHH1KrNF/aWx8ChDadxIB31VTZsRljvAnim5e9koUbwNq4uO8
sKgHWbOFhzJsMsy06VDhxe4xa9Mfu9HNcO4jDh9TYJB0kQygbNBrpfBO1My3QcCcrrVWeG1uCHaw
KStzQbweCohLSGzGVRH4WGmDqNl2KnhqSpS23kAuZhZ3d6FCbQjTK6bmTRhFmOncptiwHSwhxmeG
yEDh4uBb0UV7caeWVntNr9+Q17ZtUywMBSBuIL+aHsYOys0WgMqzaIENJR0lhm34pyY2zxYgmoNP
s6CZxmnLiIXrF8QWRCB+W9awZbkmI6DYcveaBGATFJjnFxhQmWGiQT+p3ecpxpsc+P2us3FQBhCp
jWXIMWGSg7aY9uzcesu21uzoUzDvAiIFE8sVYB3TeGcUQUbk+uJCYK/gOV/7XOE29hE6Uz3jdy2x
DRlxGCCuk5e4mgWme8Zq8y7yxxNh48fQ6k7p1EQomgv85B2Qa9Nx5AP5h/B9us+96IluJIKiNkfM
RzLjzle4xkeUQmbBi8AR7mb01vBdAzzet9OLEPUxbAkCSDSM5gn61no6rlIbtEyHLQLGQr8fq4B5
agd2NZvrdxJmsGvE6Se2wS3JSUjKLfEN5IW9vEQgTJuGL3CCiQJMB1abqDzaFIRCT7RXE3e88XT1
rFt5GZ0IUi3aRQiD8pdXp1QWRE+sdW8VMrewoSds5vomEcv0iCL4Sax0hgxOkOMC8O+vdFQFmGGy
o5eWF6XaJw7Ncu+9+0axBC23ATFEhGhlv2Etb6Zc1BfXqcjQUYiPykVh3+p/ksgiLzSdPgakRoML
8D7yqOwKhNQ6QwIkWRQ186+trZNkV86PBkPfTrbeVyyde8wWB07mHoFhfjthExeIZBzIVtQybxNp
jrj/AVP4/uo1wZLCs/EokVBh2YZypMgP1ai20KjGjPAx9Ewc1g/5BC+EDe+X0Bx2HKI9NoOLbd0p
yus8qcErj/xMWZV3dQS0Q0cZGipO7UWFiaml0N7MC+0Fl0OQb85ZNJ0K29N3Uc8xKxv0vh1w5ugg
/YIRB9toFndJkT312KV2s2VP5Oxi91B01q5IXqGTjL+ydGtIbPpsl9i/pJUFmx7ZALCD4HZKiYtP
LU7bkXdqcv+7SpvmaEqmOvFArsIik69G4DCuOdUQh7Jn+aTDVOGIETKZuRLaHGpN08TiNWKf9AVo
SwiyWsMAKgw/21y/RguaLeEPD8CUm2s7735gDec7HbugRrr5RPcE2l77GAXckwB7W8KxsLbPv+0+
3xlH4i9uiTZRasSmMuMpQ3K/YBFzLT/cShYfYCbolFUMta32946NVAthx0kBwjUFFDD4Jusp/HkZ
4wN9hxDY1+rxwmTYalTm4HbUtYMft4caI4dmN0D0vZojifkfIbpHO5ojoDyG1Qpqajk8LchmkfOl
O2XKP6PQ11XQfAFMfB06RgarsoXVqwztah/kCjHAHJkjGsBjDNl4b8qXOjFML/vxhOr2tGhmY2M1
3+AgCjzG9C5SKc7MY8E8IA8PQ2M52LyLYDe7wWlebKYT2M+uzHQZ1cxSz2iD2p9UeMlaDWsbiW7T
7bKKWBUZBPt8gv6B0kLQJA5pJcbyfSpIKXXr6CUf4nPeCe8yFtmPj2ITLHTobZMqepZdIjZZkBIv
G6hfovlBeVles3iSftgc63R8xJvLqhmHJWHK6SZ23XRH1jd2Nk35wfp85SAy2+UMuuosAtCT6WfP
VfcSuN2VbdiQM20IjwSKNkfFcDCd/dwFnxNZ3teRA7HIYxqq/D99CpyfyHjm0Ut8sjs8cWlOKJt0
lrPHdExCm+2NQocVcOLzq9Kl9QIIi3/7gayfEaNVHmzGJk5poWKK8eAoAk50cehsmbSBLo7eCit+
szkG5nHtXpQLQ5NrrfbkP+1T8UF/kERN35ZXXQ4/Z071az0C69aU67yqeSO7cCNDBHJCjWYHvh44
q37LqE8PKunJEtEANgKU/CU73pUTrhZl6f1hYHqvPIZVaP2gHELqkxg5yfZqoEV7eDisDNMLBpSa
zlJCLmEbuzwxNHnoXKw9jImzH/t4EmD3qlCdeD7SBbrlm8zGtNgHHtyV8l4ynGqU+CZujODy3mPe
Uz/Q/02gsNlyLxsKDywiOaB2F6/EVamnJ4UGkHL1zqEVJ6OAaPrkzmvDH8WGKKq3yUIZBKvmF1Ei
GCwXhqFOH5wrEom14RDKyYMOQFTtMeE+siINp1xUIDKGk+SXhICyI2/ZGXtmN6D2WvxbX3ucEDlx
YhllvQb7F/atPA5E8zCys87CIdQdh8d6mMSx7uakNTlkjo78SYePYbabW1uH0x79FHiCgNl6DPeX
V5sH/6swOONyBhJ9wjky6r68ABqF7OTVwrGgC8WN20VMdHRBSLnDNijYEjFz9dRaiPkihpcFuVOx
Kn1q4oY4p5CX5E7d2Su6jlCV15LoAKuZH4fVG2KQ6jNtWK7AtkeoSfCGhTbyDkYMhzJdAUJVYm1C
joZX0nS/qYmAr9PMTwtEcZAG0JZQ9dcR7dkJ9IB2PgLp0XZLhzMWcnbwqGlhUpvHvLORTjR82gym
3xiiH0tCQAkIlAhcShAlOHq7WKDvAiv8ZOoOhP3/sXdey41kWZb9Iq9xLcbG+gEEoQhBgpovbgCd
dK31/fpel1HdnZFVlmn9Pg/BjAxGEA6HX3XO3mtzzl1VLcB/l62FFn/mimWSJuOcqVFA1qfdnWES
Ip7mlelqgxbsm41mzbbQPmK2pGXV3U4DH7uKJWUFG7FViqXrwxB1xd4glmzhjSZnvMoneC9bT9MU
LXsXeIIVh1ikcJ/ejCQsCg3VIY/WXVdzYjLimqBrn5kMovp6IPKJQwJVxyQk2qUAYqoyKaBdWswe
1SaKHCA1smc2mo+p53xELQIqJ6nfOhthqI1tixbaUnQRAFp84ohUp3towoKz8jZ16VRkQymRLiiI
whZnlIanxxb+VsunZxUkT0LTZZFaLfe4zzZhCjy6sHiXNUfBbi4eqA5J8AvxHA6a5zBobOovVWcq
AK/i99ai6jMLhi6HxfVUjTByQve+zTTn1inrmRBi5cVCb5lbUNZbv7XoEMyn0jZepOt1UTzMEnWQ
Y/SDglsSMU1FoO+M7054b33iwe8AROq71Am7grREQwPt+5PgJAydk6izGUaXKbPq93rVsDL6KdLi
pAjMGUEiWp0nOCIEQS9HkpIQQOUVogkPFXpK8cSm1kv1QcEfxacSmQ/QyLSlk84Xe0ifERjd6EN6
WzX1oXAdMjI68aanKO0maIKW7V4ihb2RL7St39sEZRm3ue0c8AkGlnZQMmzj3ocSIbcj6w1dXTBn
9DwpEr2iY4pQpKOfS3iEbrr81RkoN3JuIkauE4Q1etdR1Ks5N1zsOZ4NVWekB/VdITG9VSv/fcYx
LWPs7D456zDJJHrIvB3d+q5GphoKHLB0kY8uApBcAy9owFXxFW2vqyRV5ba750jYgXzTXtOxfKsG
9W1USaDVuqtVWQ8u+JjKZo8xyz+sONmKBrqIhYiH/vqdX6M60ytGh1sBSRcUhhnGrLYq3EHVaALX
1rbkZD74yFKjCkxCKa9BTaK7GYTAMPnIupJ2BV0PmQLlepCewiWdoKvRbTQE/kw9LXXEH+GNpvYs
epwJgYe/0m16wrZzZyXAkihXbDimsqOMAMsobMMxJCBgse/dQSTI6dOjo+iH3iy2vhl+GhDA5jCw
e5wJwPWf8jaBNE3vK4+NqzPXyCHV8GUEOLxozfkYT9NrEfIEtBY1ntnTt6Y+RMtWMwAZ3dtSYJMO
vCls45zta/3RVstli60tsvGg20b82ij1myMKe7FlQbzmeg8WGeAMiGprGRbDuz5C4PAMGh2KcOEm
eaSPNPELIXZ39TjgQY8dnBLtHrDLgDx8pxUenikxbzJL3eLCvY9ikjhyg0MJB2Gt6mAsz59VSfgG
qyfYCxZNsW3n/p7w661ej5eiZ//YErvjFzEHzjvSyYDImFitxeB/dCHdwrq9K1U61FSRdDdGgq58
pqToMmmgorLt6qq9W2yKwR2eS3jeYciOL1U5zY+1tR2c+alT7YNrEQjYdPhAdHhEqLz2kReSG1Se
c5HejZxKPPXJRGVI7+swOg2nap+4lOpTMduziZhjokAOL5HK7Gs50Oyzp2nNwUeb65NpufvG1Z/t
YjxFXXKlQFRrDpIc57HWumOhDWsiT3ge27NIkpa3O+Dp6qmOaRE70OHb9odt6EAYz/yCib/RH2fk
2IqWn1CUsIks7Dfapkc0mA9ODCDfU44xzvqxdWUSmoWACamoXduXoe9R1ob0WT1WJY14Pcs/6NaB
MQNpSH4zwZtAd4ujw4bt0QsiVuCvBTN9MmICwOVG8Hi4EVn8JUC7NrG9H+LvvtCOgwaeOU54pGdL
vCtpsgZtRpOXBZP29LG2OmTjZGc17BrbkT5mO10qI5U0at7ySM644LTft/E27/B8Y45/zmOddL5v
xZwPatgR76CuO/y1Pps50cfI/0usC3GVPeKU1YVziTmW8EmTkEEj7EZ2CLISHOvo8jCSdJTcGDv8
ijK1IL9GTbXSieTiCInoceq8jUGSEftDClUhpxm2DPxY4wNBLbJl5g1X54mVR7K5YxFEl0A9xOd+
mfo3rSzqAGqyK1mNCILnIUIq8uFTPAQsG11cK6S+6naB2kV3fqwd3enFySAV+hX99Hkwt0VvnT0H
/XdJTJS0HNF0m8rzkAEwWOWR+2FBksGKScUsEl8GMQPIMsSO9J/XObKD1tToNQh61A5FZRGFPI4Z
K2WFCTOncesaVL/KuVlUynSlM+IuWlSVI6UCTiOcO4hyfyI4ZTtOsk1VnTxPe5r16ho3KaOVIofa
hd++mZxy13zv6AORl7Nsix6LCMYdJiHrgBf2HrBrC28ABmxDNKiktPXw6uqxOBnkjc8JQVxpC4pQ
U4bbqk/pDur1Ocfl24UaTySbLJTqCWJJUiMVhwMDm90KfEb27VvFQoc1Agb1oMcx/g4B5433B9EZ
/EnbWlDZ+uQbBAoih5exToMKUW5uJo+gMT5py61GVVow7YlTbBdUrCZFlZN/qXJiFkjPUW/dlgYG
Jviy2ptDGRdOxLrKm63b2VvTG3aaiJBsSiZCShEbjNJaacpXL28OIclKdmYT9S4RTDTokRTp7FyT
7pS4PVJgPHULZ2IkGaqDGDFdD3YDf1326wuXznv86kfOM2elB4Mfm5kOQhwneiIbUPjdUvaILNvc
OZF4GiLjpYNvoInnEU008vuD6+ZnbNIAe3L9qxumF/ws+KcUTFRg5h5G5RS54mDVIQlcCQgLfkpo
3VQ5XFVr+ugdIsRgJ9EbsvST2kgsDYGQpipptJziUMyWxaJqUeplFoUGk31ZEWd3aGg16ieK5wYe
HdvtBMUKX4GGKLq7qeyRLOaZ5kWfmXjgwbqXYZuuRtM8ehrTDoyrlVZ2T7EJoB8W5rOnW5cIk7rt
8YnTz+P5tuEncqI9moPjYAfz2VoSpClKxEMG12yV6tKiCHRTOG3QtymN16jfRO304jZyzkGuueii
7HmEbGcCsGWk4nKxgUAr0XQrM6ryLloZcFg4f1YscaCKoLIkAQCMp7hOlh3d4ab2vBsOHdzKNmLf
KF7a9t1LcF6X/RNVqNfKqNCIleWHmSds+ebkVkmtezxlb0V4MtT4i7JNohOZ40yXonD2bKL2rWFS
VUadndfp3hj8I55sBT64/2xNpgMeJmO7zvrukb4HPH0m9UzAJBQ7h8LDohyyR7bD5Er7KO45nS+G
QsDS7ggzJkiptSiqVMr9WEbvjuUTiForT33PHZn8HGKU5Ze3vbcybBhx2Nag9ZJK3YzricUJjcVD
HbJ2dSQoY3iHOZO007PZmfsMAcrK0duXyEYkYNFP4i6XFHY4jmpzq1O9jre2GAJ5eVMVgi+YvrQK
OOFc9cdYbtz6nq0HuqLGiHBWp221auoPVEjlnamzCDUd9hZVZfxSmEfdLpStm29Lh+Yx4gGZFgHs
vsbeEEqXkpINx1xFO2ZmA/kEFOfI/sS4bhvFXZg5JGpMLvUUe3oO8dJzO7EDULJ1V2qfaBBXn4sJ
iv/UkxjR21hDovQ4GOQNk/cTqS7ju+nRg0wnXYFNW8akA7vnEEffklr6uR3K6+BQPrVbqgUD5yoa
n8tantI804KKaSMZeE9xHC8pwkLwiJqL0qT3DeX+xO4fUNNafjKtEEh4tyq5bUm0ndqB0300EhOT
coeNWvTs4MYZan5r3YYmXnBQN2QoJtfaBOIIo+E6DRjWqB4py0ivwAd0qrh16CG6NZ0CCtDkdZZc
e8XuUa3Gu4Sb6w1kooaRv/dSDKYCiByiQ3Vf+dAtAWGQgdnDdkjkUlElZxRMp1RHzdZihAKMPtpL
MVrDjWY6D0bCkdiwJwCVe0SAKgRT/27Q2R+q8zSvaINSJKBMgnkAIYyTfVtFTx3XsMlOsd7skjfE
Idy9qR1jFWmmvs6LfG/zrQm1Dhud7juSoYT8EsQTLIRHqyEs1WINfIGqmHpTSM1Io+8zh1yirnbP
rCsHziScUElBQEKN8mGyPzKNzaHpVpAFcxLaOnNld6MGTElubHTsFgYhuZ5YJ8Sq5fq8Qq2Fmlhn
jq8re9sk85Huz25s1TeTUxro1j2KWbVPg5mk70Vfgczu8hAFESdvzkrLlF76lGvTYtT5FKzJgAbL
YpCOFdFTGFb08Or65B3m+o4j1adNyTyrkqd8gJ0WRwhkiIipJgIfJYhVE/s+dfZJNKx0P3uQL4tO
+1p2HN3y7oTJDHVUC9Yj5/MBULC2avem1daj6HP6m4TylbP5GRZUqqrsWsY7dHjZjdmwVdMzSOgh
XB2Zv6p/KyJ6duL60wvpqBFT7qMXldfYKPoXWecKrbKHigL2pkueHZM+KxWmTWwNtO9AJwDqRyNo
pDjkYgC8VNfxJcAx8X1CeUKqIepzQgU2rOanKGk/dfJok0KHlOhSgdFwDYIAi5EGEWul63sxGfc1
ijvSgK8M4Zsog484qgfap6eQODulrR71XO6yGvTy/SQOExWlkjTpanjwc45hEY8DkYScqolDMXRS
jBu3PlZh+T2W474n3mJEcl/QdFhoTrYSGsylrpw/MFhc6UTedr32wu5oRQb5o0dBoOkoH1QsrbmG
e6qX+YDPjd4cGd2btqRuSNzHduiBoPuC509IvLvRvo2Vt1BRvCyEpjyGdFuRfDtk35ntIsQKeKOa
MY+Rmy/pWp0LJ59Q4zewDlcZBEr5HpoGjh/n3bJ5ax10QXPWnzpneDFdpiIL+gpJO5/sPDHbZgCF
B4h3ppePC7YdMO4z68wJ5Vrn9lkvWfzY2pFt4YbLUBkWXQhqLXd3CfuPkuWeFAFrQ1Yn8jmVmbTx
jCU5AxtV3mevn+xFRvwtR4p870f62SAjK3b1JxQ7zwaWVUVrjn3dnLJp4iDhJw/yHQ02CXcjfL9I
fPa6WPvWc1JUe9o/1zaxH1H9b8tcOQzDg9nP28FV3tuZ8Mfm1CnkHrp0263avC8jdyPJVC2Ffjhr
LjImDw1277+bHpkdlonH3LdBCPXp2WbKpPYxkDnhreceirmNHg91/mKmVjNriF5a0Bq1zZkIxm4B
VNo+xGq16g0b3ObFcXAVlPPeoifoymc6UorXqck3Hum0wrHvNQ03eNJuLeHtBq8/jBwnfLZRttqe
6Ldsqy5DuUffx5mO9NU1fHBpSyUz0pqnkZ5SR/G+i8p7ALesnjErrDyqx0bU3kINQyeLrzJi35TX
yl6b0KWUAzVzRAqnnF9tTZ5XTW5l4dJhTTlnLv1Yv686bZeJ5HWA8W0rFj7JWL2PR0RIdLY4t+cH
y2UD4KGHZ9kmLGooqjdmtO2UnkU70udO3kfUO7Ae2cIBYkkkcfPBRR6JWOhJ92/LyTpVA5Jtx53A
sygjiodpRCZik7FXXio27FnMMzLqGfO/4RFv5RENSLtz5aJwxAH+jevqqhb0neumyZfzNUZUchPG
ZHqhMsowoHsZJSy/XOt+B8fVi1TwT/VrTtmytwyqmw5a9oT67ErpscbTZ6feBa2vfwF+CH0ZOrYP
6oXMaIC7yKqfipzov2remUWBtwrbQqGzr46zSFm4Ku51w/hKOKCTa0A0n14CFEXz1achHpN0aRIe
d9NPLjylqmVbEKPVMbAXjLgiCqN4EEMqpxMJYhSUSDRWhrJRbpJwlwONujX6jN6T3azTk6vk4S4u
mWmAaiB0pPPpGFc/jSjUG8pG7VJ4XPIQEBl0f8m4WHHoei497f9TW36hWZ7+mtqimzBG/s9//L/P
6f+GX+Xy0l3+iXQ5XnJoLy9fxZfov7LfuC0//+YXuEWxvH+4wFEcz1Z1FXG0Cx3lF7pFcQzYLRw2
AOhZJFfY1v+wWzTrH47mWtgJWbD4QG3jv9kt6j9sW7d1VcUpgDPGUx3nfwNv0XmRP9BbLMu2DcdV
0c64rm1aCAh+R6pAyevRGtYC8Hzt4gG8o/mbH/OuPOaZn576XmQnGFHnQr1S6DIOvgTSo4BgrU6s
8d6q/YcwTahQUShQOzJq49le2amfMfB57H1tAPsfRoGHFPhkDNZ0dpj3oPT94bb/GzgMBJzf3obr
MelqpiH/o4OT1H9/GzCLfHALoVgaSS/WAzIIOqQ2E2BLTSWhc03eUjsv/vpFdRA6v72qRySUxYTk
eaprW97P9/+AvnG1rrVVm4a0GM34OPl2JQU7uAEoTSwaVo5TOse3sR2z7OEtp1ptvDVV3z8QDb3z
iGO/oUL8VTexnDUS9znS6Uy7IzAJdxoeSry1t/qEypfLuEnasThPpbH+6/egyWfpz28CALuFfsrV
bPUHIfQbVCcEsm5GODBte9mK6GCyXB5/vtT12Gxsi2bkjPppZ5aoNT276XEkFvvS9vKD4on8IFyR
7MPqE9FSeYQJFmmLQWu+Ql/AyAYwSo5znG/Q1tKzgeC+oiUKu05+Scj7vCl6EugHZ5iOXsL02ZRz
eY2mr1HJk0ApfAebnCFW3gh2taialMoLX7ocjYoKGybGyLUoxlh5UZLIW4SzXsPQSwPh6mIlZohj
w+xURCLpt/QW3Tp+VsEgnx0Uopo4UxAYPoeUXW3C434qnD6649k5hU1vXLSpumSqTVJSoyvEiJjf
dURuBALy6jbuKWMRNOcfOX3TCYqycMWM/T74hfOG+idGCjUqi3BI/V2cIloS8eweQ5UKoF/gFwt9
tliuS+RJCJd6oepEVNKVMu5cbGp0FMR8l6JieOwH91zIjNbeSvdWVZur7rbV8mZfzEX6OkbVRkWG
GaESGwZMjQtHEgN/vsDn7XC+U1EN86q9+/likZdypyQohRjC8qtVG9QPWuqYU4aQ0cEU0ZPx48C5
vvv5EuPh+PW7n/8FKX/Gzj3TWUnyfQG6bV+1ZQNX1QV2F4/bUNhbcI0aD2+mP2gdwjmjw0Bq2oV4
rM3qLouHrw6Tu9qmTxSIcDrpIA7p2SVtAiqis8eXmkxhUJhqtyXbswXC4pf7SPc2eZr5j3g1ugNl
5leLzYAyOOM+pNNy1B1ChgeSq1rn3YfpYpZT85pGZbbDUbmY6mcsHgq2QkIZEssqvoobZ3TTr/nu
r0eTIWFX/wPDghSqmh69GYfob8tyLNX9fR6aS2Y+RQUF11U4RxKlX49+Yby3nHIQKfo7PBzvqReH
OysD6KFnEOhIFlg5UQJSvPQ3okv9jR4RD0b4DeY/3QFTkvoetUONJnMJZlaDr7jUm6KjatyOyPtp
VuT9KB6IqaV97Zr5GQQCncCkOZVRqm3zOZ7+Ztb415kPhYZn2KZhGK6ueXLt+uOk0ag0UWrUlLAS
B+/WFLO9+/lS9zMavWakxNmF9zmUgsUAPO2ck2l/nhBaue/qBKCBeRzDb9w5KIdb2FDFRCxXV1N4
MHwqIq3bUJUwNo2DhXkmkPYmbkzjb9YM7c+LBsVCR2PuA6yG1Y4K5e9volXCqI5MD309vK4tMna8
OBSnNpMoEraI2ZcRkdvUN9lbU2PhsAyo4AM0vrFoFdrVfokUP5xWSkKnSMnMds8Osr796yfqX5YY
rlH3NNt2XdNiI/CnGy1dJqmv2UAGbSQFo4NvnKPO3y2f8rH87bHlVQwmH9N1NJOl4E+v0ibdBAmC
VyEd9K12+vgWVOVNzKRk8qZ1P18Lr2QT9N87pft/5bmZf7r97IgYJ6rOogO+DmmQHEt/WD3tsh+r
AjThcsCpvCvCKDwhTrQ6Rz3604nIAHvXd5xzRzbdt6NlXHVzNm40R4wv0J1Y7LMXrx16VH/m2jXy
8UVLFDz9EQO+KQecZ2TWrqcGcnRPmo86RcbZnMwYhI23xnqRbsZ6UNeFY4YHVqg3MAm4Bgz4Gm7U
qptYDdE70EzciTT7ZhztRuD6R0uNHnPCh6Bk8H82hey2H/OTovnAc6Ead77XPECdefrrm6X9aWLh
ZkHWQ2Ksuww819XV328WT3CogOClXCSTVIooNg+jgLZlg0ArEtiqwoDEM0UkzuWOMmwbS2P+JCTp
f38d7LMYLa5hmix+EtH3hw+tcOgPsGjmEjRf77CSNZXXnKgwJi8K42eYVOuBwuRrJ8yTKZzqVII3
WP7NRcjH8Q+Pq4251WbLxS3BA8gO608cwKFLpsIsq3ypOjhN9EmrdmMWxze6V4gj0Y4tKd9oj42K
tNR2bM4jq92tpWJ7KfS8AHRAjMlADrcFiGutIUH8dVr6dQj4N482G89/d4UO6Gj3Z99v/+nj8pxm
qif6k8siaXaZXJxmLaX9HnPZKBee3MGITmkTFyg+cQrUhTsefr4YRT4dHIEQq0/dao35pTuML3Rr
zPWYx9F6NJPudshw+OTerOyoZIvNmBNZkYbafR91YpWn7bwrASvc5ABMUYTBwqIDhhStNB9t3j5E
efrcBGn3vVqD7s+yFQhuc13UdXTbjXW1qsCEIDTuSHRVKxdBsOaik4VoEzqcyRuO9isXqcsZg257
k8ekXc1+Rop0qyn3JHYdZ2o/6wlTyQ3ThljrRBqn9cRAx5G1yQcSy0JUP4eo5TSNetkOCUDUNL5E
MrzLqAGaowZnZ1HvTERAt3Pr0cs1dWJ+pCFiiCgo2sZ9iA8OXSBCJ0lT03ZTk+JtIE0yLP2P2HWT
r8LHd5+I41h344YGB6foAhOxfFrD3CE90GfPMmZmQgP2Pc4c5+7ni2nbqzxLvJ2dsa+nFDjfom6i
TmfOTxh9gQzqBqfzVL93KQwVnPNthud9E7btrZeNTE7NEALoUHLwVjVgMTkpiFw31hAMKL4qa5WU
u+Msv+SkdW3DqiPNNe4PXhNrG3UeH4dCJ9WzaKydHfbnOS576mxz/zkrbNRJ1ZhmC7iIkx5jsBnP
bjijyHcD4vHaeyfT9F1qNsT54Dqqa9NaY1vyTpaafuB2Mpkq+leQLNXfDEv9dzynJYelZ2EM5Czk
ajpZOb/PDV3bIT3xOkRHjKlLNltPwwzw3uZ5LAB2LFVRjGiaR3frYi1Zez4yV9u105OVIIpJG+U7
oUBqGlsHifJzyLS2mruRgh0e1mQY6he6gGyAKWGHU9dunakIiKmI/26K+9e3oWm2x8DVVRYl9c/r
Ut0SS0KWKFOctUoxbz95VLwoHukI/wh631SaaO6o4VKGn5Vim8ypvkxDPEMcLJbuCNGisCxCXP7m
ulyO5n+eVZARcetwA1pgV239T7vLvFcjtTb04Yb8jqvlZ1ffsLDbe9tE5F8zgdEZXc+u7h+ryXtK
xkf5V0bK4CCU9rrd3laxHtDCusYISdvWewid8qpE+a9f3vxduugkkJdQvcobEYCUv5AScbVF9dUM
4luhNtZr2TGrdIBwlXTvH+Q/JwgOmUX3Mdjn3Lbecr+8yl+mAvLMs7cwT6GVQLbP06uIoqBz9QAF
F0L9YlvV9pVMngv9bQIpjQW5wWcxi+/OzK8VqE9XX0ORCLReD+SPdCrxnUX+U4H2s5PsLuxUXGDK
xcr36aj6xe5FoOTRnYhuw4pUBGd4ln/Fy/RA/reM1UvaVfdKmi1rI7km2X5I0zeNb8XU2iAfq5c2
fwQQ9grIKEAmd0U3vdDq6hHbF82ZNgwMK7ty0LuzRUiBku+2yJ1K3/9kT3JOQCImMWHKyTxfzFoN
MBY/Nsjn2mj6bmRMb+w474ntL7xcOZleHMgDL0SnKxPHtooHYk+ni3w3+PWvpm6hNTT28tIRYLHc
vFcph4k8tgJXV3aiUm7dvLrCWg/kxyTcMMDj230LtUVjE7/O0PQb46VvvuIuXaLyUpWjrYjANZJg
pDsSqtW9vOHyg3ErJAIIu1k8AlagQDfHb6f4AGv+LP+K31TXaM4erZ6YMr6lCR04EMJjxzkZjo4W
RgD14D4pjyZPhHxKfh4w38RTXZ/knZUPn8ocEFOoDvnXPGCJk11tyB0xdsO4UIOojAJ0wIHjy0Rj
7p/RREHtWLsJyL6TFtdG67+Hsrj2enqlkq86BVm3zvvPp0cfLAAaE9Skz0yqeJB3QT6dqtgIr3lV
ZnefRQQHpzECiBNQ/8ArvWc32aCMDvqxvMoRomX5FfBbMGjmGWz5YH3Lu2tW40dZjN81n9aAKNTQ
2tXQ9ETvcP2juMghKQUFVuaeWhJ8B6JXG4ai4h6gL7zK13JmjxaNfZZ3Rj6Po2LvaXIBYtODgQdN
bT7rynj3hfIlP2/5TI4iOs9Ke1OYE4UZ68a3y6v86/I6Y837TGb3nBbfSdVco2K6RJZ9lfeoJqOp
FuYxttNr5kWB/G+sT9/s567IzGrTOETizap5TKeuuMpfhdt/A3I7+IV9E41T0INSRiNwNYd4hWJ+
a4gpIJvkKp9YYwKFGisklPyaO7JWv8jf5wR0We3OzbqlHIbyIuUfy4H0c1Mnn403b8KZcfFUEeoC
nmr7n6NO7/XnvGS41O+RWhA0ItYgI64+IwFX+UqzI0jG5bXI0EJwM3s5r6GjRRfxkKlj0Drk8EXE
TfGC0HCCoRFbvx5Xiu3CD+A6SVioQCcnzXvUyeBzHhWEp1dDrs+hRchafjXV9jBk9MZaHiHPOrkh
pn+mH/lvC6YgR5BS6VEMpSkt/yzyIGLU1r7muZAfoHxt+VHQeoGy2mzMB7YOb/LuAA67Zk0YtGXE
Lo12GL/H2n6VI0DrxwAh7C7v9lkJ5YUxYvM4FmP34amIwBQyQ1oqJD8zuXxseOdSKoYu7FG+4hSr
N008PMg/x576a8Z3ZcO2Wdfo37XPQep6m3jjpda66lC0y2lNPu4Y4XeK0d3+zEspo68a+2+jpmGe
uw+sj4GfK58mZM5Rw8gDvNd41qfsCwziZ5nZ19mzjhpFV4sJZQynANVpoCvW+8Ss7YxBySCyeA46
nbxjtd8ktvfZDcm7Zd/1god1FsHkikBl6vHA6GN7PQKSe/f84ipa7S7FD9LoOFUjcbGL7NoqalDo
fC+vb1UMTxnJk0NV3sun9+cNyOWOnJxTR9anvDHFGAYHEooCOUOG4/htMGNZxH3ZRBjKMf3PCVKT
C9RUFAdLTND4wuDneeFOyx/iWXwEnJkXVGZu4gnFM+tQzDtR5EfRJEFqlVeEkGf5kYDNEPP4SS/o
58XlIJC32s3Mz4Qnenqsh4u8KvlRCXqQcuGSzmfw/w//NVo0JXqpnSUiPWTbWBziddiJV027/3lh
uUbJS4+a5sUh+pu5QI4iOZ1oaHHjynqIm+qr9MQlRzlr1fFajhTNrx9SXCjyHcnvDXbDHDNdJtE9
EvkiBxpIome9v8jxLS+twTpD23wnHxP5r1whAvlqRR2iMNbR2MC5sUlCG9/S+tdCORrppdOX8lrk
pGv240dadpvCTjaeXBsy7JLxSLgeI4kRJt9Gb7jvmr+OtfFbfkh2wWrqqw0ZdtxI8T2O/H+UNHfl
HK7IpbvRR+2+K+p3Vg220fG5dx0chKepya4ejwipNu+qZ7/E6s7AsLhoGj5ZvyYRWh23EE82uaeT
p/OWOubPkiknAaMCUa19qD3BaQ0vN2vqZcw3GC8vVp9diyG7cpagaldcs04L5GUZ7jmeslc1ZjLm
j/w42rl9tIa08S7XVXqGwDPxjppV9hDKT8yZ+uMwm7fuHL3p1VHuUzpkvWKSsQsskyF9duaQvnDf
OVJtlX5ay0/H57FDNgGeloxW1p+ZEY0Tb5tXIwShfCfnGvnQsx0PIAWuClAwKdacrNRZgtmB+c77
ZGl8Tv22qyKwbFog10q5ZhmFcgKrcNOzLZFbxp8R1KnfaNXvdR9bi9zUDLNxb9XYigqKjI7hfTkj
S6ZLTojf3MnFRq588ida/sdY6M9T0X3IH45JmSMuInzW7k4u5CPZgHXar2e13cpNUe2VXyh9L7bi
rlUIbRXvIs1FIDcJ+P7us26ElgIkjgq3fPLkIJMDR+NwlVKKc42THFx6B1q0LPeg1q3cuYbMKD8/
gSdQ3jP53DqLtFhnZfMcy4VGjgX5NwZ2H4Zr3w09fguuQ/5NcB83WPhO8onPZEyrI1ZyoOaMF3mH
5ftsE9oBJWTwiCXNz95VF6RezoYgv7Z2/+V8upl6+dmKAIN+RmArN2Vy4MqPs5mJjclW8hOTN2lU
f71uUbTL0nRuY3RAPT9X3gv5X3lNCpT4mswy+dqGoQXu5H+W/p3eOh/N8M972/j6Y1YWCyzZ320R
nanOYEYXwc/ToKecYcTP3qbh5869z3BFK0M+jTEc5FvXkZHIz83XSP4tYITw8aStiiqyv3SrQuWD
qcqfi82c4TzrMMh5L/LifubN0moPlK04VIpvUsoC7FcfSSkti+L0M3yrLAq0XHsykUl2nCLkQiun
ADlrZHj61ejQxaickQBpB7nawnK7JiVKatyt7yRB7QYmkD7kwWDJNWPx5NjsUUMWgxztdeqccOZ8
Aj98NwrExPW9C/FCjl4xZtecIWph7eqyaC9/L88akyJe4vyuT9QgMRnMcqIgKbTMlDc5uOXuF7rA
LjUwzPNKcuqaWjYqcrkydbwG2gbxxHYU7J7gKL5Pgl2rWqw83PC5WXzFaJQwsX/ZebvRBjhCs/9Z
SOd9HykPqkteaogMz24+izi5DvjPuil8INjuooRsuazxTvacpig+Jw26LIBAwZwAizDbJ5pADEPQ
mn3pnvBg7loBflObAn6QXSavhQPVIkZZMagBGcHXgT2cPYSPJehO8Njv8gUglweO1SN8auFUq0Er
f6Zoh62Slpv/+kueOT8nmBrlFcor/flLtvOC1/gFdW7Qyfkg4n3/cj7CBOIPTXaIXUafuF913hzU
jfXex2wIovY0jIDa+f9YZ57mqJP7ESUBi4boeNFS8yrffTg1lFLMB3kNdZZ/xexnrXmj+vmr/Cdl
yu5JrT+N3qKzH76UufXeVe7d3Fe3JaMp6+K7sAayBnRiFMWzj05dLz2YFWoAfyhougn51sr10jd5
4fL25G0KV6LoMavpd/KeARQK5D2Lc9AnhroPU7GfaN5l9fQtv18gNKI9vpI/oJz4x2jRL9VYf/nu
y38ydV5LrXNNt74iVSmHU3A2YDKYExXGoJyzrv5/Wmt/b+2DBQtjZIU5O44eI5WiJweV97l991fl
zzE1sVqJ74qAlTLb/k+PrS2rS+q7T6j4Il1CokcqoURPHPGuZAJVoxnoMEjRaf2zGQb3tRpAKz9f
jWncT4Wyoo/y55H4EIDcFFX10rbad/M2+OFPQWRUmBGoe2Xru+oWlqazlhFZVcnXaK8Xn2Ta81X8
9jjW74V5ZugYesXyKR0IIFjlITHbmGbXiEkHw/+cW+eiSJQ0qG8RcE3x12Bg4MD4kv0rObkEVYOT
nWBRuO1S6xpnYLdc90Z+N3nO++z+KIhMQXz33IlvFW9ZaP5XsgZe9dUwxp9exT6g2rVrNX0PaLGz
FhcrfrS6CfX6OhEi2lN8jROXigRAbKwcu7hPtKuuNu9pcNcSGEaMjDQzHH+yK039aAOIltfFw/b6
pwQIEhyAEf6C1Xoku9UwWEpLQjNZwNrje7mBejJdDSODWDFGhtz9MXz7cz7qNOoYDCC4JBqW7/LW
+KQkxsors4epjy4JSdb/fmPn47umPqdO85U67Ojxteu156aYCBfH56Zhw/vNV9HM3yUxNDIiLyas
nnWBR7DyS9OS+/IZJoOSAaxMwLk0Lf9qguiqKcklQEjoRj5/3KlN8S1nlPaPUzB9uLwj5R1yDVWE
73Wq5zSrLnHbX8PwJudXNm+ZQ/syvFG9fRp+bYpngUIq7UQXpvM/UXMviBa4T/KqnMmUHOlOvc+w
cbh+fycfnFX/TtCrYBdu4L/Phu9mNq5Z0Z40D57PeLrWsfJjkD6AztyNZbIdQwUQu3OEa24VDOqf
nKfcEMbHDk3XQQuu/KhTfoGeld15J9c/t9GTWPJOQkDxG46Oy9bg+4E12K3vpDgh8bxUIFIXUmMT
HhxZlmQTI2Yci+7n6fcSAYrlNxVlnQzj3h9gacXEM537p0EkhXXtoqs9WtcqocwYoW3AopAYk0bU
j7XTO+csfq3sh+8OFV/2NtpkTK2W6BsSDBF1hhkOvemfa8YC43H4lrfLMrXzAOQpIoGsNnFGulN/
me1G6l9WP0HsFlPdsN5Cf37vOcTMGlVLh8HyiSGF8kSxh8yBJ8bVwKK/RY57L7tXrljKNaaSHSKF
GWl8pry+1LBwUh4BUfJg9QgTEjH1xEISnkgSLmXCDOoGm0gTn3gHS2Vp6N9LPvxf4Bqo2Q1g5Rd9
Vr/lo8vcPtvZAXKoiwEMmNr+d9OXd/TOmBsNryqZGrIjWCRWzCiV7y/gTue5RSIeyKU8Wbjrvooe
Z2gimsaT9yxcUI4XS5pHcHzXwQop5KL2h0aO6QYPBaWIQiSOVPsUWNP3aLK/Zd3HlDFmkKiN9j12
IPvzDCjKdE15eZSdhjM2snKtT82drFIZxG9V5DBYnbKbZTfU4y+O81VMgyzCNrZWU2IvK86etLek
BNKHDHFSLftIZ0AlqW4mMsyEcl6maDgMw3hEIxh+RG/jO/oeBeGAcQr/R6x/YcdPAyJ+OdyxCIhe
prn7k9fLaQK0G76IF1CmZ60tz/Inke+/OngJ8DkX+TnsSMH5ribBymvNB1sqNBqeJYFrvTWWKy0U
GPWG8U72D2Cba1QZlxqUZZq3x0qbvmlHXIFyuX75KVsQao+fYsS09fcQb3yStX6Wxd52mc1R2wcx
K9GcX4yiv+ZlupmsEL2J8EOPL0qrXgc1pJiq/IjR0CrlB53553D6820c22g/yepUHWOxV0pUbWwv
2ouJKEPtKptC9nFmOpty9nc4NbnhzvTvOcVUo+S5+or+k0EcdYD++Swfx4zoFeKCq9xzwzyxLD9k
jch7VWWH+CADydM1icdzxCQUKyvmycu90JO1qTXvcmCLz82D4KX7taIzNAI/Y3s0kx/Gbh57C9EN
rgQc269OYSGI/vLQexX/0EfTciCNSaCBeSMI1R61CiJJ7tFoNF/LmgFZO9GAlSvzJ+Mqtl9rs8eS
uaWoz8/oBTtYBAkzFzOitdx1oNqW+xO21WX5mKl6nyqqzhQEOYoclWD2sWYyNTFDLAM3JTQAmHov
LqW8mVFM1a2fGsqeEndIHONXzkcXb+VHoCJX2gJXEEP7qK+2ZZrd64G9EgvM9OElbLC83J3AgIkK
dQUxhXJmrDpqYM2j0tVnRib+JM3V5hx4eQMTJCZ3ckjqTSa3ncUDS1mjKgnOk/rLYpuSXUr+QoT1
49vpfRejly1Z45LcEXKBdoMO5xr7IbjBEAqi6pdGJ5/YvOgs9oqrCNL+6qr11tUKhsKQJuNyKk47
JYaWanqaTAeV30t9ZylVShVzHsGDqB9TrX2D7ap8C3/ElbLmYZg7O8WmVWhimHa4pU1VHhCDNpqf
BFdc8xSldtXY87EfrVuoaa6FxYhD4t7B9Hcl1z7LpJapUlnmxFgnHY+IEuN9FRq3veMunyRFKOao
pjH6aozy7Bvf/1VRHaI+oLor05wRNeFexL33m0zKsdOs24aIuIdsRJI/pkQ3Rmnt5AbGqrb0E2KD
AXQDH0IkbLjtjUMJqC5H6GTUd6vaS4I22f8StRhVGh8/4lXIs0qyTVDdGN3aaY2jXTJHz2GX12k1
l57+JFk/srEX+U5Pbd8Yzrpzqy+pDHBo+QQ4g/dzZa7H0v2VAvxIXA5FC3NWF3mgUge2YeNwinGT
SSYDCubHI7ePh1tvUtegj9YxaQjYa8qW3R/i6kS6RqMR7HOOrb6NC38rlYalyhCr00sOOYNUql3f
/iU+/oU+49nPaeRSKAjFouaVcQXf9QJpJ7KjI1HvuKSlSoQeB/M1NnQykcnksv8zYBvIrX7c/r2b
3HeDaN8VvQb+IjAies3VM8jrX4TbLr3lH+COW+sOoSGDpmYzPsjTB3V47T3v2QteCPakXUVUxBIY
sAujBerD+QjYSenYP/gapUosB3R2Z+I1aI7eHNaS6v57N+trDbHaERmTq4MzHCsiOAOGNtTkV1lq
MaXhe2d0/WDMGe7GzkfKgpk7h+idaFCWVx/P3zmDgbEy3SfEY3IOqWxbJnXM5tPI+DWBvt1V1Ms+
jT5+zyb0shL70S/S3zHwf1V2mMLVk9ZtGck6wMv+htq2RZImVR3DRrYEobLl0Xbei6xNU+lvc02j
nUx5SFItR3+FYvqmdWHxTOd7aVLVlf4txQQpODIVsUGh8SAJQm4iGjyb62YyWXztj5QJ58k/z/Ve
ai0ShcwN8+66sh1JdzrWJ7RNHFCqKlJtkdaFwkRQMU67krK39FekHDqG+T2qhyAOIBR35pNURiaK
EWA3RIIVdnFHuxdTYZeMuhvRPsHDzHgLH9JM8KZwAZDM8djlPWKCaMnD3JocixJR+oQUU2WNDW96
EwLVnL9lnceGfSx7Y6UgSZN0wUEKIAzzfg+td7FIUWvNf5RKjJyzETqXkV7I3Jlr2XGB/q+2llns
zkDfW77yIzdUjhGFG8ujJk2SLIV2q3M2nmHtu7p7W4yF9Fv0+lgm5qes5/+M3lj6D1EQ3DrwFykO
jIDoxi0mx8Z5eLigTHQBgr1U6zNBkjZfGg5SLKJ8t80e+aydNIEqL7kk7TGKdeocJBBm96exyQYl
+XUfYKnatJm9k/1k44L+VfzM8Wgn86a0LgxbPcvtkkvRVdBUxkdEXio1JbE3bguTqKNsZiFcpV4n
MamkkpJxjq21T1p3I4lcUlr/yqNTBDOxP2GpqYDP0c6m4iIhqN25G6UZj/J/iY+XGpONKlBe/2vx
6U1xzpkRvUEg8Hl0YefB/MmZtVLIsD0Y3bPxbiZPlssQP5Nk8FHUZ+klLu0NjEotwCB2QkaYZmGF
1Ip6hm0wngaESU9Pi/sJ0UuXN+l+d2J1MrLOm0yGw2VFLY8g9KxtZpIi9GtZdY49fQMHugK1vpZN
dAmV4m4I4o072Kc5G2/FwSE68CO/T4fie9qJh9GV4Ds5ydNcDBGmZGl4jMGxH9BRJ4yS34FzuDYu
xUzPPnV+ua+cAfIpXufBynOW9SLrJnfXSp+8KuZHHPdfWNXf/1aSbA6PTszUnfXMPnqBv5L2jvyV
m2vfcgV9sdFCg1g+uSAAK7czWqPffFiu1n9ovfLLN6vfaKAlJJ/u6y1MfqCGSIzgKOMPVGgHlFf5
HQoO39CWq2l1qWbunCV3R4PVxo6IPZvkUT4U7YxVUbb3ckssPHTZGssfOj6gFQQjXONNzhE2wd+J
awEjuVwlYkgbBiiWRe+WMJZaX/A8fKcE/dIhkpCgD5gqd46aAaOK7APOSPaEnJUY+9yhutAMTwZD
525krns+jFzuaJucqj545zwqD0o8QR75L1oZfYc+V/7gENVHNW+SsEbu7YzIIZDJ51SqScPN1Cf/
HgYPG747vfyRx25V/9ajqkVQvTTPsjYXN9c35aenfUh9XKyH2EcgC8+wSDJnRdeZCv6y2qXeOg3d
R6w+SEdp7LaUer/EtIq1lQRPviPpshkBRaSIO6iUfqW2u9TfPQQ5W11l8v9T3KNsWTniuDEc+wcK
Ldj/EtBdxUUwEXlGiSWwrkkwIYIRbZcj4+qBqj3812anv/0o/VHpi9YdBSQcAXgsbp4Fa/3oHrx8
YBDpUza4pJF6kYvIzXFJNuWFBfaRvfl+8r7UiRsKVvDEU3bPNxInG3F1TnF/nWns5tjbtBYh38rE
+y2RdRquFXl3bmMF8cyEeKo53Tt+TQ+aDjjLwJFnmeOmU40GjTGtM6O+B11JG49ajAS5JeqQbZzu
IddydHAknUGUYm+lRNGwD4o0e/GsL4mfc1IaKQFIusPEp3eciCETnc3aESGUBNMIjkCVNr01HvPh
zj8rJ2l5ywhenjmPXkufAHZjZhT+5etOs49869Orm9/eDO96PV9Lak8YsKlpeU1mfpYkwUPijGLI
qzr0DzUza7lzP/wWMBVA2PPsV1wFPJhXcCxuqH2qLAAL3tgc75nTYw5U86p0lNGzBpbd+V46+GlV
nWvNvuj18+xkH+KNJEyrW/euTRE1C5/HwHqXCF86MkZKjxf+1NKn/ILz8qWGbKz6lkK3+ANeCkdC
wJGFOYwLWgNdrj18GrdpgwofkeJiSgSukWBuAedDT/zUk+ZJuJhiqE2mdfU0Ochqlq6A3CCJJRht
DYPsRxqDk9l9+OZ5WUjh3iz092jQjmXGxlXMc1iRvPBZ3C2I5z5k1Qx68JEN/xqKcoC2c+9HhJGk
mROEw5c19mcz24oPE9SAoAfEg8u/CWKWtmxfGmTkUWw/iAdXU+oq9IyY/0S/611CcXmr7CF5vkHm
PWqRtRSK4G14HyeNseXi2cyQaYSCgU+RaF2ypbkLqAK8SbPGDVmf4vfBaOLG6qeJ6sCCHRLzYHko
hGTJY1EhUDeRIxPDBJiSKFbvGQ2DmQbDPavq8ovZ9d81+Pv4O9nfakKhuWw30BWs4L9m9gCGLqK/
xeSMI5UMhiSJh+SYchjF4W9y/0njM4tYe+mqD8nC9JLDEM9D4m2n+ediSYwUMy/YphlZKDUeH8TF
/u9zHZ/JHovBlmAtLy3XIhel6cqjbkM+RCC/vCjLZoqyh8IrVw62Ue6CpEc2ahdepJzknssKlJs8
x1+aYb5JY1owEdIag1b1rfFfOmcFJdTFz9zzv+4eNS5pGpUu4/5IuN0yIV9ZR8dNlzW1dOwB0Eir
tQjq7VBXuyVqkOUvQbB1Ylo70vR36XAJQEmCUNgnPvtPSZ7IAL5Iy5aHXqeUnOF0NGrY7NmDcidL
uTUonIOJ7h/k/kk2u9wvdDN/wm2bWxvkwHaL+5A0azLV7wxGci5e9lJPtwRW9MMEK/QEBdkADr9v
uwdxAuIMmuJdV9tnMwcVIxmZbcI3BoeRRJhsHV2srwTcwNAOWQVRBUF3Tfgs4arcSAGi2OnwNYBZ
pTsq9cJqCCgcPyk5sRNR9lkK+ouJn9zp1Ymetc3/3Mv/XI18lw7/mLiwZsE8Md1NxPxVa17kc7o8
+Y7vKlpe8pOcWtMkbxTgJK4PtIiSFbV7bm3EGO7shivDeNDpMskKlW7xOKF6O7W7QOdiJIqLqvID
2mOBiaXSchGXK0uuhkbGT+215DqDZ1J5lQJd0r4jePe/3brAXGRNEKebsCLB6PIiyaZsBQnUlDT+
JvOVIE/iWumGSoPYwPD0HqAbVpq0lUt4Wc3ue3aqs1y50zSrxA8ZnCJcTfpvMGLS5f3PAWZqfI38
Zq3b2d3S9ZBytHQ6PEbEosVGSKPGivLXPj2J89LJ7sRwQQJ50Gew6ZX0WbBa0pWZIbGb53jdwvI4
dOHjAEODMvgL0Mky0qtkZJ5VPVWoZQiOA37rYxX2q2qk342IwnmEvtN0iqPcfVli8lDGIIelh7XE
HpNLz8fki0KdbFqxyP/AAG23ikvrfsm2xF6NfnNKYavVmn/BTJoaBPSIdSjaStaX2FWBXuW5jSx0
FnzooX5cikbcVLtu7rVgWJml/VW8Sxnk/8+i4tTd54GzkSI/wryrqU+PUjKXfgSqxitrDg/zmMOR
pW6ljCiVTSl8SrUP5pKPAr3kSxxC5129NeaLVAyB0J4ne+DOOwsgbJCQKlOePGhD1Ky5X9YnIZcX
GDeekj8yKfo2wBognkliu1z1DkFbLImd3LI2ZvVl7J3YGJb4TWI2uWGeeuwpc8l/5d9iBZJWh9ND
f6qJIpLUfI1zZTERlkIlkwoR8xphuQKQ45KhLndb/jRHvstF2OJfr38BCc3GCdGYroZmwf5E4uO1
pTvatG8L0k+gcta8S9F2XlJMzjLiIUvRODCLtyzBv4jHr7LyPGR7+YhMjJX4o5bA71OSb3lyITkU
Y3svXviFcsGSx0aSyzK+FYVo9KjNYSlMsY/AQZNq2YhADCfdHfcqokECcBA4hgSNC1oDWuwymZ/0
AsSs2d71vvcuuCp5nzh3I4UZrftY6gi8lLKak7Q8SvumMdA8saHnaSCOkdgq8aqTEagQ4GOidOtf
+8N0TGbxvZexnf8EHzx7+rcfxy9RhwQS0WvnqfsyyDZyQgIAi7v829BpPYFa5UP+26pVUR7jEWCM
WZzqVL2Vk7M9Ohgk7vIYLHtNxrpkuLJTZMe4HeKqFELEIYSqdTa8k28aHwZSwhH+REyNtFrEScht
jnrlMM7lWmCLAvhz0a0a63AjD1c1ZODfB/CbXXTDBNDr/cj3BHVVv07WRTJfxSZRpJvpgpdUHgbo
smXviHOSQwiOUPeKhyocYMb8hzYbXCaN4YEM539o6J7+sgm3ah43v147fmeeiTb2qa/yD7lesXA2
VJG++ileQdBjRuvexnnHRAqwLAAtjaW/6QA0JJy1tOE1gdZJnM3/nufiMXzemEwAFQYIRHN1LQ9c
EBviQOSG90nIPUaiQQBRi8Oh07TWregohlTWQt6uFXO4yBMSLLEcPeIETfiyQ7rIUVLdCVBMgmRp
r9GAijzzU1qVYkTNenhKoj8K+m1Vv0pfTkrrsa59M5QK0cRB+pnSYTWptZlTdOkKCwFQZ5+OEdV3
mDmK/gvD+ScdjLxtNnA3HKSdJf1BCe6MoYUOOkF+jJKtX57leK0SrZzaPgaj81H479L4CHwSUbIS
DVnTIZqO6HSeg6r/M8f0M65oKXikgOQ3ct5o2Fxieipai2bArG7SIdwD9lgawzb5MgC8S9lvpMHF
kDKQCxfaOyZfBGQgfSL5DuPrDhq/XZAbC9AhzsixgxpMqCNEosarZguxdpPDeJjVuwwBgkfDZPa8
oMXwOeXqU1NFw1+IEl9r6IAX22oGDdm7L0Y4xRvLGPK7kaGvo5cjjADkInwxXTQZcij3LnlRr5c/
h1LvvgMxcB47BTKMLPEf2whaFDNv4dDVjeCBkdlgzcBl9g5HLzAWb67+5l3bTf1fpJq/MVK473mv
ugh4d/kDNLT2PslnZTt5hv44I+XDDJGJoI5uPlRywhDWrayqsChHkT/0Wlq9OD0xb+Um1lGLw/DO
0qCkysgyXtRBBxvZ2NmPzVJf/pwO+GOVt9m50YS5Y1SaR4Srsh1jkNM+GIfhwU4VWGzG18qC8sAe
KL4AWkD+IUMDpcufLY15Vi2E+gNKxDVzgxsKuUKNHry0pW2tk3TIb/IBslSlNpT3evY2VZLunKqd
IKWtvzqlR1WhbWGEBUYMtOWv7sZk5TT2sDJSBpcYH7uFSgrVgimiupDv7cojpEX/i1rGqGRv6Iw7
cEV23U1T3la5d8lrRNvN2fsJsyha0eKt4wHBCdR4coMbYGnNm6+lb70yHBvhtW7Dc6ZO72iw/JpW
jm5a0MJVOz0i5WHc1Fm3AuC76SyuXIFWgROCKbZDLtorLHj26HHCcwnvWgg3Yq16zSp2v4PE6vZR
ORFOxsOzRh7kz8TJldflN6lRAaeSJmyTPY5ufkoq7RNRm2wdmsXKQV2oNECuZAxBwxCr9mAiklOj
xW95CCt6ydJIcnc36LjWFLZLrQIN4DTdY8WGZqahu/lFQj679X2YBqsseGpVTd3bw1OnlwaKLKih
mppxE6Bjt9cmaqVj50J0azqdDJIzlwGN1Kp353e9/p5n04HJHSmOoQOIog7ajUhnw9twIqUm70HY
laHlF3Q47saq3tWu+TBrlI0BCELUC2dYryi7LJyRA0cON8segzDf+UF/pC867PXongYcwmZDld6o
bcZ8HOWlmFko+n4wYDdk10ONmKrbjycauu9+BFvy7O0YUn6Hr97YegXMCL6jvWsomWZ+ZuDD/iot
Z5W7yVsHYjgN7DP8gM0aQrctt34TaIGGliVyl2m1qzIOyDBrvEX3h/nx+RIaoOkBxO5HJbi0tPR5
T081wIdbNcxgfhgLiX2g19AhnR8/M3OrQ2m7buc8Wdt6uHV9BtOHCWHLLiQUqoYXe46OlGp/gmBo
DsinxYGCvJ9jb0jarTWelEVewXfAsLi+Nr3xsapmbz369B3m7r5O0/AWLeZwpTEPQI1p10DXtIZU
4KT3yq+ewxJt1Mg1WM9VroJ+jexgVUfKnxm2F7eCiwKJ2c3yxUJjrkm26Yxtqj2nWUE4ZxnxbVLL
8dhiWYXSU1Uyda4WAYiAEX78OPgajPag68MBnh0I59pZWZm5BeQznjaJhlJ2pYjsYajdhubPqkuw
DsM427dDg3TCaLVrOoktl4CUB+Kd1IKZFkfT6bVUHSjHY32ipKZXu64fUKeeBCwxHZDPhHdae9RM
5SPx9WcVQQQvmD8bdwY9HqJcwcSIEhWwMRdFjuBR3QDfq2wYOIMUaYfQQLMJZXClmCGdh6Nr1Rdz
zo+wbRc93LMawhZOn9J4yeP1OFvBKlIdCJpi5EHzKi1uA4JNR+3fB6sIoV9uzF1lM8lZV8m2rKiD
pxBRZbBqGfB7dnMEayAtEzOH76k2o2KDUu4dk6DBqoLt5cSy7ucc2bPG29TgjDYI4rxMQ/gQ68YX
OpPUhZNikys1g2tM1Dh66e+V2EENquNsFOV2gqqW9/jqTbxIrMIZnc+vTD3ad40SfgLYmVeRZh09
1x9uRhv1R6eCndlsXNCgEDU5MAb3Khotppt+taXW70Y3gy65Qxol/M51BCVLRCVWo45MeN7T2Vc3
rjqsVQsETswgwQnZumSLEmog0WLVeI8j4BvILpiOLfQ7t9SOKYoHKWVqtERWpUOxKUlj9MsG6nY3
QYtQbxrGm3bGTJY9gm+ZPdw03M4bMwSvlMf7vkJsiK11Y/QPY+B+Mdk43k4GPHvo4dyYzhRvrUk8
tk93JTZIT/Jd5OnM94W0CZ0GymUMTWRio0HwQsHmv8+mi/7FZCORPCIAp7oniwWb9L29cSxIrfPo
c+he+7nH8Pq6tkNw+szcI+Tp8K2HmvviwHtE7aLcRZml3XoOtzPJhuc2y6wdmWbmQKLYwr58M2UQ
+3j9rcJUNkAt5AHrqLVvkwHGZxVqL9Ri0edAuefG0Uf0W3LEpr2YyAKGkHsHFr1VUyablGHgW90u
zVXdPypxNKxGXz4R+jajqF8rG7mTholoJqFQjI5Nb+35PGtlTFnDGXoCkUKQbQ3m1tJYK8QauO4i
PqCzgqE3eC5K/Gw70FNDNgd5UcF1e1OxUnGEOIvs0DbNX9glMA5Wg71tbZLfFiGWVdmYdw3FCJTX
zD1VT5gycxu5Jm1GeCC3TnDPDKvGCcG3hT9mBvtjrV6aplGRykBLKu5vAxvX5AmC0tZid5Vm6r1B
7GYBLEWECY2GEfm+wVA3TRu9qLOfrGryeS5yEEdDVAbM6lZD/9ktfdTFhlfFSpKbamDjU3UhEULj
OB3iddwZjwKUBA23RrP9vp+6LxifoGvSQFckaA+pUZqikkWQ7qXRX+Z4+9wqkfor1Rs/yQAm+2iw
Z5NEOma1jqoIbZdcVW5bgLMNuj23JkMNcw8MVPGfxhSpQ7hOEqQMp5WeMFYaYeMoQqdZ/UHNd9zF
EEvclI/1nPa7OTM8pqifOZfHKuhRApmIUVy8fKG3J+JnyIIclxHK9rmim5keEF10jPqu6rr2tii9
HLbdS9tXdBy0slzB/9jUym8xehA5zsW5Nxwf5BJYVwQCmR0J16nnZLfUCQ5l95lEkIw4JbkSFAqw
aldry2rKO6/aOUqpr5UcYjZ7tB7dzIQ1lhH5uMsemt79q5r6DwmYnoYVxO0A1m4KlNqAB0TfJEg0
jZthFXfE1ozIUVJVmpoaarsOdlbO3BwoXqLuMBk3o66+u6Ulms/t51xgvZuygtZZu4MVk+azGx9s
VIN8hlduk65/0Tv1NyX7nKYqvukgFIaUMj2UI5oDpWWyC5hkNMqcsMZNkFpo4EGOW23N84HTtW4+
/BKO/qB8anpiKSuz+pXWuNfpeYjVF0h70VUVZRy7LFZ6oB/njdU19dZqvWDtw7xZFP3AmMLIE3D0
XdmyhUJ9sk6OPUKjK8y+/uDMDPNg96xp+EAz9ZBm3h3KlRUiOAXxJknBTV+WiP2Z1WM2AJlJuiy7
DTQmemtXeygcdd/AK3gfdGiyufqh7QnCu+aUmebK0miThYFoGvT1bTc0x6wvH0st8u4bJdmAaIWf
Pd7HcGZSQNn6Wk5iEqBQ5eXutrON9ja9MkkNYU6LmKRiKRt/LkxIWotTl9GmGRNkKYLA2XFeVN5h
fu15eR0hY3yvVSMEmsIE0JvRNnZrCqyawW5GYmGVe8mesUvMbBcdYsMpdyi73qQlxdaYomGlqfXa
0mlS6foBUtXNGFQP2Rz9TiGMfmMLyYLTspfZCl+9B1f50Ckq+ovdsA0lNh5Dq1nBEDqcnREqg1YJ
fxO/eG3TKv2Im7oG6I4sVCZflh8bx00IEorXMLNo7MaZcXCVnNR9VinyTP1WVUpIt2JD3ZpeZT95
tS3MtybQsVG3n5bX1Nz8hXqA1q2dmEAqQyhdPRsJdbeZ+W9lTrivGFp2m04IiidobmTOKddspC1H
AJq+WtpwVfuruI73uTKML6V8KdKew1T0yabkrmBgiX5z8P++wM2UHG2gzZqhfKSMX/q1/qmZLAIr
UKD+lh/DKoF72IREs4nR96sxbm85d6wrJ/+TSYNoo0RolvqKjxJDwqA3KMv+ODp6jwgu/3MqxUUn
rwuQXuiHeYUmvbtPOoTO4a3ek9/od9rU6qAo+V/SzcrGJXxbaYAp5iKwNoY1dXsKmofGN+Z3b7LD
ndKr7RYAp/ERjPDquxX6p2B1SXCs8VHvjHhTl/PGVDN/NeOZ37sEFLbqD+NvBMQMWlswdXlx8mua
jka2reLRfh69CuS81mk7q89OUecislUidFAqVnsfl2ayGbrAvylr64y0OPORmurtZ1jImqpqURye
tYfZNFCxGKpsR5nuttajhICMlRYVrXHnxBmey50s5nUjdR2OTvHRZOMTYZkT1Du36hDJxqKgADpm
R9g2oazr1ZdRGR9QFvSf6ih/HCBoeyljeFMUV301u/K7zs36CY3yhsm0/OZkF42FugE8wPHIToFZ
zIcv1EnjLQ9hWpEwd6sy7d2D3kNWZtZjej81WE+zeIaGwtwk1qzt4H7z3lq3ugscY9gBolS3CBQY
K9QFzJ1iN8UHcy/2VKgnvSQr80bvsfFOaZtaL3VxdZEu2jdqrjIm7s//vvi1eV9bwTky4eyJIVKb
47q4D+SnDAWevYuMMXUDmluabllrdoR6T6aXwf5ea++Ry6BoNYePaZDW73737CbD9BFnX0NA5SDW
KxQLjQDIldXdU5h4UtNguG9oFZNvaXDAz4EmYML2opNjUU6Q1pAybJq0OdtG6h1HbvapiKfxhHjI
QW1Q+akqazpYdRUxftFq2yzUm6cYpgtCKzXa0R3pV3PXzPdmM7trNqdFLqvP91U/mMcmIi3npJ7D
iBmFMEi+K5easxPWxgNw3Xjn15Wyn6qcRnM02DdmPCsPNcvmaE2qvnYi2/1AFexQuOuisLNfP7bv
ithor71un8CxqT9Jkb3UY+gyE+K+1zYzTPjcL2co6m+Mzi814fkLYu7oxpsN9zwOv6nTUhKgorYm
yauiW3PUYWOJ4m+fypjuO+VbWRu0MUrtDA88o4gho7D3wRR3T/pMfj+ajfEFM2FyG7Z1+BAm1vA4
VjD8dyh6fcXwO94McFsSMMKuoJhjeNf2LSQX2dBuptGHJt+AYRo1X/VJLREkqG0K8rEXQwo1W49K
HifvJlCCLZhJn1ayQq12b3VauMuDuEZesxncOzKW7dRP0aNVHw2t1o85sLXBSsaXmOjy2c2JJtJh
+oSro93QIkdTMZ8GrtJtdqNJfEk64DwY1L8OqZM2W8ba1Gc/NhgnLpvgBbbylzhO8EGVpR1QPive
II52CJ57b7f82AyjT2bJZAsyauW60Z1gBTcMGqAwxbboAvFFV5TmqCehy7ZQt15mqvcQg2v3KQq8
65pCcjO3UEE7RjfehH017OapfAUad5PMVn8uKCKuwlHRhfpTv6VRTmHA6Qw0SwY0bLzePQUNfP9G
8jTpkf3u12Pw6FbxG0WZ9ymMqofKMf2nJM3WY+6Hb4EHyaI/7KLOu7fNOPoR4K0GIWQXIdHixLVD
BaNrVv9H1HktN450zfaJEAFTQAG3JEFvJMrrBtHT0w3vCq6Apz+Lmj/OdzEMykRLI4KFbTJzOfwb
u7jxcNGktSvCKsF9v+jF3+URtjuOoO4Z0rR3kBEd4BRI98MlP34dO4N5lIzYPipFS5+ztuD4oajM
N9iHv8iQXv7CBKVbi/+mBFoyRerzd9wx4TT7371GCDNF+Zm/V361OpVf28I8uW1rkMBnhnVPkHzR
OdXGJRnpxGRSYJGxjBOkc2yDqfNaW8ZblFU0d4HnreyFfsU0zfFS6Wyrh2p6ylt/fJr0I2l8Xs5F
Q+S9TN1m28uO4ym27jVJ7TfBmX5jI+3e3DxpwyHuLwl7gbpGkKAq581ZnixE73e3W0bqIwlLWDdD
iLd9wX9GriJgCevUloUMeVX8sDEGeXfxJaQ+ZMSaKKR0sW2yrqwljFK9vBaxS2UXN9fYD5YL+A1+
tyVSCGmn4p6z7FBzUp6cic3b3KbpIYIBaNTAHKMZbagpiNpolur0v4dG+dXJfoByCXPgglZtDY8Y
zhAxGfmuq82asqrnDWIhAJb08XANuOjkomih6uIt1wYw8za5Ebbf3VyMpCRyqHDqgNDkVfXkEpa4
isEQbmEObWVFsdfTE1/r3IRMWnq3Oe7M5xE6IIKu+jiPi3sOdDg+frBM64bFJc/MIqovNgKiQwdt
MwYEeMKJZBwt5IL/Pfv5XB1Dwc1zg2L68YXl8WCSa4AosvmypQPbwAR9Ng5VdkkN0x2OgIyttZ44
44ZG0209vrIYYjX5gXmspeysQ0X+FDKuJQ3ZS2bnyPAs1OyKmahasmvAYMlPFTFW7TXoYvVpqqzY
574LdtAhu5YXZt4Ho8MEMAYha88T4+gmnW8Rc0lvZbjkmQm7P+XCeBm0xuHkFf3ObtBsAzlkqlH3
Z8bP3Tn3NM8GKs8xTszN6En/9PMgHYFy0c6LtU30/zOBtJTMbWRs3cKQz+bjc705vngMIgpuq4dW
BP5NeQXY5qgA9lhL98ky6lXL6PAWmGuJnvIcqODm5Km11TNlWZyb+XOZtOnZS6onJer8uW/TTUGX
Dpq2BJfoHz21VOcM/lWoE9gtBhDUM8ZZvW17gxagCqiRx5HO3cmKsDJrdQFB1nKz5ShidWvQ75VA
NIug/VXMTvzVVgzlJaSuU+o68p2156qg9eWSxNK61J48RqTtHm3R/SlrEMMkCrWsB5wguuh5rSu3
vbqGTb8AzWE1dGaCJYzXsLKbw2Tm7r9uw1wgC+r+SRBRZVikpnQQUQ5ZbpELUuGZJ900PaVyeR5w
EWNqhrTB5nrYC0bOp9i348uUJoQTMVwNx0kFx9n1l11hkp3ldiAqBod9lGtOwCEbH+J5bkVEg7nh
kLiIgaxx3i+aCUPq9PuOYfrOiiuFvrrIz5br7ZbaSa6R0zT7vAPH6EMLW6B+iUHMd99hZ+B1pJOh
PXs3XHnzohxRsRjJmc2nu2Na5wFSJDUNY82RqNKdB5twsPWBZGeIUryvV+z+ilvhys+JK6Da43HV
R6jxmFbmxNm3Ef0aRdDJ+Ylv7Z/iKCH5FA7NKU8ca7PY4zYRBHvBTp0/y4JbTalH/8A1QUK/dN88
U+4j35433eK2W2VGAxi4MjI28SMxzO7L6BTkcXVrvba6cRuft0WObijr7oHfGWeFVJwJR9W/BVne
EWsHEON/D1RxiJp9Iw5VxVQ/zcRwLms1nn+eiQljReIRoxXwGxJknC7qCmgpn0AuDQ75u5LJ/q12
PDRK6bhPStUREMkmZITMe5wiV10nkaxj9JQf1DkvUSJQIz9Q5HUb2VsrAovE8dcba496YGPViXH9
eeAtf/KFiEhL5lMjA6+jTu37kOryiePmTOY7jOfOKQntt/pd6ulfgUynPbkuzapiS7eTcQ13Lkp3
hgGWh8mBSfR07r+Ta/oxZoQPmk0B3yBws7sbs3cIhkwxk5P4Ij0sIYAenNfBnEkZHZL5ZRn6s6ub
P7YzWTeo8N40N6FgGPOkZLGxi8I9l7KMrgYtQ5LF3AkxYbaTlXB9p+bq523aW4IZILEB27rsibLI
MmNv6OzPYJoNcxL/KY59j2CG37BcgpNbNFBfkIhGDFxvZg3tsE3nPyoe3rtEDm864P805vV7r9jW
rUavYHxk5dciMPLrRI9MPTuOl1YeTCv+Q6IiocLkq+MGtnh9yPtVF/qyBnVaMuwq8jJOfeRYKz/B
nJHDfjyUVB+06zx0NZIEqMBe39qrKU+8TwaNNU5iEe1cFN1DU037RDJR9Z0UPJWNCqOxo7/Sd47C
YQtAofzxeBKbRr0dinKms6xBOohHvGM5E05p6Y7bR0mZmcTXdE7Y4cMR+O+Z9dAk1E4VrTgMiNPO
YncMXW0t6/Zx4XFSMpMI1PXno5+HLu3kDhXwzEipiJ/+94WGymZljWm/b/0+DfOowfrgWvZLovTG
007w9PORU8MoMZs+3/18GGjZnJvZ/Jf81ujZBDcuqoFcKyIG8yhtPsFe27wTdLRNHx82CaYlY2qf
rM6rLzgjrlOZvWeBNf1W0/DlDk702tWu3hlZ6+wZpCQv3NaR47RNvIMO7RxZKzRihrha5cNTskz2
9yjpb7zADn3Hs89jM9bXBOjXujXy8hwsldgS+5jNkjaxceW1RFm7jtMuvmbaNGBTcHQLYsA2dYHE
nLgSrKQlxZbyuK/MI/XsaGGK8VhZMgt1V7aT6FNcJduhF+bZYObOpLPjzujO9Xvu9SjCEh0THWXt
o/1sGPMOdf6fIq8XBuTAe376e9K+89cY+VEdDEcrBVm65t5W7pcJp8+0RE+QhVyGTwRETot1SqY5
CMkISzj2KL20FsVJPOqvn2c/n1vG5hjFaOxgR3vbpGW55EHjFlZcc6Yvp5QlDuQwXvJgpAYyZhXf
Eu4NXDK+3rF1ywo1T/ticYJrlNfOi4uaaCkT9cQazH6ZyPfeTHEliUo39FPcpna8znryOouyXs6z
p8nAlTINwSsBqRglNePjC8IRwXa07K/IlOMxwMl0BFE1Ya3iw59nRT0hqKfxgx7pOlfNCXPmlV5T
IB9kuXhHIkgQ0z8i43+exTMjt2YQrIH5FChhbO8jM3F3hvnC7Ng5lHR59XSy/Gu+xN0NkUd3+3k2
JyNI1UGw0WrXQNS8UyUy61IGOdJbl/xX5nng09mYjve6ISc0Y9S1Iql6vOusvHqR791aEIkr+JQU
WAwGgOyGRVYvtzaY+9PUAicedXJhfToubXniVS93Y4I/wkY89uZbjFIXsLTwSEoy5gladKwmfUqA
eax8w8Rgmc56E+RttRkVbN++YAc4kh7KHYCSRdh67Q/deOnz1L76AiOWiXXCLtuX7PFA7UjSGHoG
+rGcwG0z2FgtDngNRufkD/YtI1Xs3CLVIwGBg9Hr1cb17eFbwRtA+acIKEs16/9sTC5YmYwd6Q7g
fkTrv/Ha9jurLoqQdFIfdYCSiO+NJfz5am4REFsx1d14c7uLLVt9ZgxyoDoY6VX21vwWjYQOGwCG
iKIvjpNEuofDMCcN+0kqSz0H1MeUPgx94PPGoGi3YjDxTotaXvx6rJhSvc2mrzeTWpoz2vz8lluP
IXKlxFcd1yETPQZKBXfbqm/vULCTUyPUX1XkvxkzqjsDc72utW5ujeU469ocsCZzx79lJTobphgZ
YUFBsGumGX31AOnJyzBUzXEQDnhp3rlBEj8edxmqrFa+F+rFt4qDM6vyN6DPfNUMOcOjOf+NSR3z
l1buS1A68WGYq3pd8kquRydSISAEA7wyk1iTTZzOSX5dck0fEOljl8f/V4AUj1IEeOZMwhOUDOMe
EwGCwXvur5E5zt8ISNh4z+d8FEzJH5nABcf/xrWlXJO7PF+XyZmvje0+FSlbcdRvF0DzyW5c+Aaz
GLxdjTVn5TXN/AmtCPR5kqqNJ6S7Hu3JBPNubVVZBHdXk96XOyASMtQZrw6tld23elfaI4vruGxH
nLpxwGyj9jbkr2LxV220l1b2T1wJUo0XP/9aIizlJM/fQGBXVKu+ejWq5KOU1kzZP7b7ePLnLc2u
c/3vmRgpDCP7yu/HFd+5xoeC+7NZmng6wJUwPoIGQ4fnR/c5Ro2CGqk69gviSSlI6fTa5N62jffk
W5/5ZCf3n89U/jfKWeusGix70LueQALU+PNl/TT6EErj1HC2P19IethEKuoLSINZ/BwdkzHOidSH
net2ZcvwXp0KiNGXqRf6OVtctXKR8R4ky8pnvAC8scYlYlIWDOseudPv2T5NKYwun0n/oTcHmn4P
JFovF3wgPhmdphI38uzV86jSb4Ya1UoajL1bTUPSKS0OZly1b6VxcNNhPjVeuu8qPGgMn6FrX/su
aE8KhViY8yK96+kN1dVz6lfLH3i3Yb7UJCp0SG+XpLMvdW7bl0gIe1UPXrrNPDI8IrgsRuDuRqdh
06dqUPEA1N9FGr3WkylvnW3r99oj1jaz6lfCHVDFG+LQDunf2k3yb6usHpcVO/CxZNttM4krcbHs
S89MONO+WHdfvK51nxEAUTjF9p+4yPv9EBXzNjFJaDNR4bCgochCjyhXndWaYlUyJnfmz+YdmF9G
eji3qsY/T0X+GURu/AxZbt0NVvfS12SZt4khD7ZcXrVnOVdiZ4ARZljcwQ/YGxT+gHqFxwxccXty
E0dtI4cPfz738zCQVASHTXa4bsd1Yy9BsKnccdhpqYptoClske5Up58ZcWH56ACyrN0+9jgsdZZn
9iH5cVj2Y+Z+DjMbuwGJA4qdINtr7TGEqQ9mI6K3NvWd54woDNXYr9FiT/dcxH/BNuOS9EFS1F74
+K8VlryQJpS88CZJt74YjM3Ph0rb2WYop3hLnWXdKlRZGazx1RCRYvrz4L9oR4GzyBLgGLkrXljB
gFt1TSA7i4uGZl6wGS0s/E3mP03OzoSAxJVbMLooBCVRzSQdwN60MkfcYT5n+HZBQnKdYpJ/nAx5
JPirfjIuAdAWQs4WUkj80jnNmfHSL+tIdNUtUBRsMAr77cJbgVwTtqo5IUx2pKMQRT9/H2nUL2k3
yLALKDVHQmNfyBnyGVoH+cvoivoaDP1HZ/9jmt4EBqMPzib7qgM9VL3yygJldJC4e4Mc3TVvLHEh
1OpEACiw9f9fLEhqqQuCtqKi9TaKP2PdxUz3kv4w5lDPWY173/Ms7qJ/7AMdF1mugqwzCJ95MAPR
W5134YAE7Mkje5yQYgmgZWb7biTm2TR7NABVe7cfD35GPBBG52LHTebhbQVnWg1ZtMeoaqwNTfM5
JYnEeBU5+87fD5lGQxik0zOVlk8DYsn7PNtPASzYY8MIh4iBuoyY8MM/5p7dr3++8vO5aVLgPwlG
L+ckuv48pIJlOAcGAUzMigb3+r+HKcs4JDQlaqs2hQdz2J1m7H2LvUmjsn/D52xdONXpnR+fz1r2
VWXWWP99W5t3a0+0ybuw6+LS2PAj//u2Pu43lmunx8Jw9T42/XaD7oAJiiOnw4Ca5j6MkBqGFkP/
4yMd9fY9J1du0zYASeHs8R2PhxogthMTxLvghApb09TH2f/7X/n732OZ4cVDnBszmfmCBS34f/a+
UESbl8qtrYubMcc1kSxgQU12nE/+e+mNdOsm/2NFBQGbXI0zMgB355CyserFrY08/7Oq0ujgNGDf
68eHo8yp9ul9r0bS2i/GUp6kwJlomc248038oaWI9jE63F1j+O5Twuu1Thq2sCU0a4Qu89/FTzeA
PIvf2nfeFre6Gf00nEhZct70gqawa6qBbnJ03kqfMYg5u3xY2mRNtu7/fdWyLMp1Xf+JzMo+x3CR
z40T/nygW22fjakSA4pqtIDA5JOtM5mPDZcgAjAFIZDW0aFYEhVS3HMfgWh1gGf1v7lNxNQ0TwPa
ObupQzVwklXDYN2WJXhvuC8d48a1bpK0ydvPs6U7mlUXXX8+00YsCQnUPgOC9S6N67fbmbNyBTLT
u2gYlwdq/SeoO/mFd3V+aX8ehB+cEgs/F59WEXFD9TTYl6kK0YbDNfIaP8QM65+izoaGZ5FYhiEQ
d+aYL7dCWsPew/8Wdp44USAl62mE69lwur8YRdpyXdh3VWly65wcFaJvhHF0a8ZAoWuoEBLL+qpw
1oYRDfvKKQZsUb25MZ0c1xl2fIRsESQHHj6U+0lsNdV258DYG5sWjO9M+JGt97WJ4Ve/AJdy1kVP
DgMV83zT8TKdxq6E1SqsU53SOlm0pY5ZbYqIBktYj5aqXFCpMvdIrDx9XjI9HBXrsibrhttEiTTn
Nucu+BLDtYxNMBhuWJTMV41CBbtJ0sIHfmJth+7RWPUeNWNjn+fRKm+oTKyz2bskOLcGSR+IcPwX
70EicC9O0XdPXLMvLo3FgZ0yfozib0ZOnjEVVxtSzyWN1XXuWJ7ECdEGc/CPCXFh+yCGbFGqp0/L
UKyNmRWz6aoPSdt16BWGsBFxysgq8T3w+yJMTH6jzFDbSRHVJ8DHACmtFdq7djjWo3TvLD4PqUDu
MEm2V3V5l1JOb0H5MlTWoxpM0RhbT6rxC1zIUUI5PNxNglRJzhKkScXTl2NR20zKnLm3WMV2KMmL
N0u4qaQgRyQJSPcZbTuNMw1vXsSYMnXJEsdNVejPVrqxs8eAi2KnsKcntuofpb085Qs9f6MZeiDP
XVVz2qN9Np01GS7ZOhUiXU8NXAtdUcTOfFec0QEL0bUrQgRhe2Yl6YVwcePmtV0KdS61tWkDYzoG
BBytCnr3bZMFD5EZGX0dYogANY7sBC6czLi2g4RfLk3a0Hh6dYWxU2X/3PX5yZ/EmeCLaTsT/GX2
Y4dsNf6sJBfIXNGs5g06r6WixBkfrUN2q/R9ZLiE8KaxUCx5C8KQ+E0U0xuL+fRAQPI3fVXs1cW2
7HiBVcwMG3JNilcKGHeeIiEEEkaI9ULCyK+sLacvgSQ1GFOQp4JXTc1o+hKHGZQJo2qjjJJkM5RG
YqhzIOxiJR3s/5FAXWcZzb0rHc4jD9ylm/9i4sOOo39pSEtYT1STmzmJm01Qeg0BbdYFKzYoYSKP
VjKaMGqrF/KY7E1tIjNCDc9JoHE8iMLZLXaMEj15jPZ84MeqzhDckOddcTKtC97riHj8tZ/21SYn
Bc6p2g83sGB4G6h2ibvfsiC/9A94uSAMYoQzsW3noEeenr1aLu8izEcHK3dyJi0LUxzlnprpF/M+
fpZI9c0F5JYhjuDEL3c2aos1lEIb9Zn9a0KLG8rYZ97Yiscf6dVmRwEIhLnw5OiV5bPVXiK2WBB/
v8HlTGsWcAcHZe3aaKTcshwM+6rfp8avKBnPCJazoyuOQ8J4qN1q/qWVDKZmnw0JYBfnjwQEjIis
Ttg5r9RAwd5Lx9nADJHrUZUZQrWGxn2k7EKhdB2N/m3WlRd2rBpApff1OhMpdswIj3VE1B4L8PfG
LrqDHbgvsmje0Io+wwmiCUyGzeATehQ0e/H4EQDSD/WMZLgAtMHr3WVI+r4624P8zRqHpp1vUqO9
S6OVLJEoMiykc12n0vroJt60FVacGcngRjp0j1Zkv4F16nYGAHUqty/KHWvXXIFEi13nUW1lyRad
BOIXo+lDWJj9BsTZviontbYWboJVga4fth9rE87mOI3XsIQfKdwBf27ihScGhCCgx3H1N7YGexsU
qoBa0ezcKf2njdoDW6/j3Bj7QXV4HyMAzh1WB2lyzGFLROTcnVEdbx0d2zs9t7cMw+TKFG5yLrL+
6NQBIsG0Z6GGgBi1xKMGiJ8zW4gdmh/L65qdsFJv1ZV9dpAOl/2YiV3tKBZWeLGRVfdNNJ9a1F0r
C9o76pJpGwmNnbx3LjnQ3jWspzehPvuyJbosd1mDjO0VwRkbRc0iMlvijSnjm8PGHEKnc6y4MEZn
nLFJgNTO5ChZhCFhVVizKqQmW6XW5uPXreog4AhCWT9FKSCG5hI7wVYvqbUe2vwzHzu8dwIdXNqO
h5ircEDNDNqiIP1/Ke9qNr4b4V1gyXsXv0P9V7N8Wk3u9Irfod8l4z90IN2+K5d6lRRV+lyw6yQT
nCEod5xWENLYRe02sMYTPJ5DRbGIEIJf3LGFiS6Ck5S+jBULiz7xr6rYHgcjHuAZ28hie/x57bzd
j01zNVCrrtG5xxvEv78sMYfWkt9tWb/F0BOPre+dVacu7Pkugs3WwdLWl6cc0AzU0n3FcmAuq3PH
aZ9FMWk77FHHHjlu0XukP8Ta3Y4oljdBNsUb+C6Q9n6p4B63kb+hHwCyVHrGdg6M18ht0BwGezhf
Oe/FuDsUKbnj5URmK6V0JBdmG87wMU5oOyWrYFjD1Ul4aF6LCTg5tyhjydm29/VOkrJVzN2NOnbX
2zWyjYedfW75FZBjwSInNsXzFROEhbYGKabZd5gD+u5PKx5h7OpYBfqEtIodFrkODd2fXILXZJYv
be4BZ5/yw4idzyiXl2TwXdin6jDE2abh5F28VaqWJ6nxOy13Y1ls/EnBZfG8v5kdoVmyMcX0hqvW
Cp2w3DGdQIORzSy/k0KQw2SOlEltvK/zoN5YFSMyJLQn98+8MLlsZMtYDBa4Y3p3eH5/JinrI2Ku
JwxSZThEEAr55tQ4ZcGUvPDC58tAaEo/fGnhICwjdCUOqpXrZG+W0myjOQkR9Ddh5LBUytzXWRP0
F8hxQyQPwwDeI5nP7VmLJN30UDN9CO2uv0NdvaAJpDYM+uA1Lsd/J9YwK7//1+ic+WiAOYntPN3X
HlFN2QIYifT8ovhKg+5oZ8zQ7OHdRom50nP21nUopIdGvOfkaq/jv76dhDO5M9Q154T54ViNl9zu
906g/M1g4xspc2YeLZ0BeZb/GEpt+6m5DcXyYHLtl87c5Nr/RKitV5rqmkX6uiMnlYFTJaCOi1Od
BDYxI8yTTQwn+ybgnKvytr/W7j5QUXpTx7g1vkY62rVVy2GVLnBHmuE7NxLJCqwxrm5SqMPURB+t
juW6H1UBqFrRMjox6xJtUOaoBI3XsE8dxzlV/+F++2WTZX2zEYlR4YoJnFWkjfNi1vV6XLpiC9QX
nmYWyF1vRj2S7fhslg+N8KzXjTZvsCVEy23rbR6sv07ExEHmd9cNvlOXxLeuKK8FgEyOKdgFpjyy
La8PZW+qU5ARjJAZ/U6kE/R1Yr+uXO0g3RwGxWjnx4mxMEQtNq1zBENkQR9a+4l4H7nRBfn0HAQF
Ji4YIFV91JUFcba2n5WKP0dfAz9QTbpBio3H18y8MB0Idoytad9o9c8gHgnGdsxlmBQrL9f/LApd
vt9DEs7o3yy8fXOuXmhHnW2cSuhqPkOx1prDhK10z1AybIbgyXwA1IycZtxnnpp37mqYMSrzF7gE
HsvAyuaKXmrG0rm+oPdtV4QjjzstpmDLS4dTxFhNNtFKmN+alYirnTKRapcZbpLKIPuBLwkksmfF
v4PAhZVt9jl63l1CNGwdqJtNxMgh9RCt9MvJkC2/RTM9IYL8GMXR9LmcnWX59B0febybHisS8JRf
3yc/P7qVIJHDYXLnimHravhVUc6uGs0q92dfHLhQ7wFB4PAY4I8mxQ4Eknc0AfCNYrG2Pp0PJ2p7
Mkza9N5sV9rFINQfEeB4G8hSGeOc/Mr5MHCUCWM9limSb5ICfNPdN4XapawFWbmtzHIpEaR4v12Z
sU9JrINZje/E628DHX22FI5VQB5azTniW29exKXoaLlGcYztPTHDua4/58K/oJMOS9cnZiK2k2Ms
aLZif62luZ9kdoP8+dq7pcZT6H44zbifW+uaOP1HSuvCPdXcz1m/LYpdaRTvliV6dJGLtbKxMTaI
XKfKWdZWEwtaQr9eZX5Dh4D6isGk2kJx+jP65XFOGNoaeg5nUjBL9bcJ4oOXjnnoqOymg/7LLM0C
XfE/LMWxMVDwhehl8NybOPoJjcj8h4a7Km6DTSh1tmoSQ+2zyAgx8THOimFcFUH0ZjpJcCDMPF7X
lg6dWcAItXtqyy5Ym74zPdT6jzYo+wrM6BdQnJvuAn9X6eQ19vBp15j7+qXYCPt3oVoWgDOpIvw5
qhCh3oqbkcafWxTmGE5RPO2zY6Vn8wTIfuAlHZEMUawEuHE73/icJXY15IK7PhJpaGk5rjVWSNJY
qo/KFm9dHJF9zlAo8XHvCOt1kaQmSwUaROXkrZQvRhRTvpbVIY7is2UuzLc0u0PRbHnPVsyqF5K7
YPhyMichXoy2Hz5ogD78ydabuBEHT1rP2nKe+tz1Hy6iXWDgyqirV4Q3Ph6q+mSONauOeRcXLRPS
meZPVv59XoIdStt9mkAaUvztYr9/8gvjbMjklpKw68XRB90ETvH+odMnutFrOLBynNOp3bIJKprz
4CR1iMxKrWvcmtP88Bn4HQrH+Gq1IPecRjUhffA60Bb6BY/xU99sCyZJ+z56+IQcziFQyCvfzpLX
NCZBZBlussC92kV9f7AYZIYdeekblE7B0TZL0piq8iaTP5ZrOGFqmd3edrU+wOf2NgRgHFtmgy9R
4L+jjz7acztdCD8SD4HUhFjOOmUjyTxxEzGqcOa1r81DyaHPbALHz79yEv6KjuJ31fYHu3bOYKyb
pUhWpTJ7pCh7RqPom3OGrdaEQRf0+TrtqvzEtc5g+q3npxz1El9MizgTn2q2nD8dRnwk1XCjsMnV
4oeN37zhHva04FYZxQu3l0+7me/0L6FDABmxLk8xF1dfOc8BRhdKjpIGif2aZdmINxzzdxG5F3IE
r6Z7Kfx9CjML7ktJDH7Craj7a3UzASr5B7dezqE+P6coALrB2CajIPmdeAOrbzf8i19N/AuH/WuT
Nq8QIl8N2ybLyM+QOw3ghiiuuafbFttQk8ZXB4cgJX8eyVYTaUxWftWvqrcySYKd7fscIw6UbMNc
5TSzaDksji3r1Q8c1iI9AZq4wygG1QrrAdIHN9N0Qt9F+rDN1ITRynaCbxlRLs8GthUngxAS2zM/
OO+3duc0VA3TzjDHDieS36Hdpavl4qKgT5o/PvPAtVH7OxvtFOc9ZIxCthxjHevWCgOcZXviatbv
cZF99ab/u0FdiPh2Du0FiT1amacqn3wcDX3MQWo+lXMYtBvdu8MmivwMSwyxZ26wHEjBXxiHYPae
59/N+NAW9cvnUOCESt1jzNLgRE5CM2YjohF7Wg362x7RoTWDnYatYpsKcHzTO1myCWyiTKlYMZyv
5sD2zuyXynXLFGxVerGz6c18nTkjZ1oPN1Wb6MFKpfGLFXdLKbknG3yFHjYJWyf/QKf9yr9crR4W
O9QmCzPyst/ibX5ph+AjaXGwuYM50hNgL8xNEW/z6U8qWfsgGqF/ogDtJxFmNda+H90GVvFa5uQO
4LgaiePcMIWeH71GXiQfzaLcdZaJeJ07b1Re9ipI5LOblMk6cBn0dwhwgRbNe3SmqJZswpUkFdI0
O1us9dZGF9G7X9C6YScqZfyMmPETeibzP8ncRnJMJbbwVnn0jQftPOOOX40ynXHDmxeI32/SzcIp
kfsHgRRdtDjGgRo3Nht4Jat0nZtIvZbH5GpBQasU4xLD8ejVx5cqZb1JslK72m8np8HTNrVbJ8UD
nyxQqmaW1IXnHgxMOdusjXDmpL0KE+WPdFLNtznZY1hO5V1ETpjUtn4OFvsqKEBX0TXOWRli/uKt
ZHxFspPbtLPfbaZvoUSyHhlUr3TVYIwdqXBEeZuO27sYl3nTJ8YpMDWbVhbMXar7XVy5VIkoWZGj
TeuiJumkqdPQi+yj6C3CX9Cw43zCvu3Uy4vdja8UO5w1UNmZ6zAC0t7aEAV9slId5GB82pkH6qfP
/rYLApNgbvZN1Hxbdi83RY5sz/bbD7POTjl/krU5xIemlydWW7dqwL/lM7wqyC/7OR0G7TFnlTXK
8OBedsW7/qr7v7IoPMTR1TupKoo/MmAvzysbhEn8lhF/lxihCOtJS6890iyCialm8PD1dtOITeKJ
0AIyMYL/x9iZLdeNZFn2V8L03J4FwAEH0FaZDxe4Iy9nipT4AuMkzPOMr+8FRlZVSBUW0WY5hIIU
iYvBcfycvdeunzOr2qOCOJvkInV66p5ExLt9zAu2UYSe8ELbCarAXVtg3ovjp57Jl79uEFSJ2QYJ
zFUp1uyS4Cks5RYiEWRfpwLysMgnTWTzZqmRM5h3PT71TY9+x2Pgfek0Eb0la+fk4wg0u9GQfLcb
eCDHYJrpc+mSo4pz2pfjZYzO6jI12do2Oq4lZ020N6zb2mySrVYe9Eq+hm5yXRHFfdUay0W4YHDq
mgXFi4uRqGN1ScXEMDiKb7nNyJ8B1sRqMafAOEa6ELdRnpPhh4LskrWxQDsLXmxgt58vVyY6vfvF
md4cuoEvekDksoqvICdCjukjYze6Ibuw0T0gLLwc0qHwtVnLb+sR37UbgpPgrX4KWjn6TdsWu9pd
lqPRR/HFOHFjab35UKBI9yW34DmK2ecteGIw0nv4MhiDivIBJRcVRC4eo5qUQ2HMvR+BTjhLS2wb
9j9PIHH2qbCCbZdujcExdo5jvSWlaV1Hz7XEUNnG1EH2YPrS5p2cFAkPYITy2HHVbimCj95yxZUk
KIKaW2/vNEFAEFS6s1HE+lcTC7/PJvFZrxK5a6yEgq4JH5vM8IpAtcS5j/lVSuPGZ/iSndMKUlqG
T8kXGv4sCNQbbd3Sj6HRnJfYuVmKbPRkmdtHpSWUi3QJArQ6vtSV8Rg18wkBUvwqKr32shSdTWc3
V1ZWbxfs+xJJyKbUC2ujIx4vyvEhjKuvGDHyI5O1U6kt+VHIHCLYvJ3k8DVzKp2yGc1AUX4H0wAN
3o7Z8o7FjxJ9dxaZd8Gc3k7guwLpBwKsQsJZ6tgnUdMC/4Kdu3Nb9cNq6FFMab5FQkl1LB4nvLpX
aD8ultA9dGM2Hbi8XphY94ERlp6prVAT89loUHjzNAAoKQYPkVV4ECQU7S272gdjfT3X+fMUdzqR
SzTl7bjHfBe/2HEVH0IbjsVER3U7xcsNFtScXXKyrustHBDBNe/jIvAsg2bw2MEciqMLfQQxEGO4
VG1qIO10NHK0eeK4qoiliogITsC1WkD8a5jF2N9DGO39/ejywZ2uuuwSNFTTXVyqy3DUdzz27JRG
+z6JYAZ2qyYoC4iF0pJgJ0VPGAh9wiUrXSqn46xVyb5foGXJothr0XQzpL2vU1GN1ayYWGACbzD2
VtODC5prFXCQbJioR+RgPJJ0dRG5FXtbYKIN5jn2pZp4/CvtQn9TjDY8uyGWDfUSe1GSbbZaIHfa
hHclNDnXTDJucBf49ogSUNf5zir4IZqoOhLYetPCxOlddslJKRDqwgjVIG0ayeSLRT6r0X1Dsi6Y
26m7Kih+pLV1GjNr9Mym4jGf8QCb5fzgWHLYyRzPUwGVBnU/Q5Hg1Nhx8LVop/3gzpguOnIpzOXa
oga5SEbaZ7zO0eFNhpcN8dGY9daD/aVvdLvmjdWNZ4KW19FDc0JffVXEhbFry/57rMPSHBxT22Ju
Yc5pNtqmWoWI1QQbBEe9T6bcAWF2Y5vXikf701e5dnsITb+Z0ZdsVA98pCJmYgf07Dzq+nymosih
LF3UI6W96PxEqFvA9O+tMzzzDo0BU4cR/QxWHqlThSURTemyFAi6KYlauxuOeIAvS+h8OFEYZ/PS
9LQQpxkUblApoqS9V4D0SVyGMVRWG6fkDLoTAiJFbw2tsBfVmJQRXAJm16ycJnjWX6fpU44A9bIP
9NMSEDmIgi3cFomGBrre5k4png1rvpjUGwHROqhnvNgLyNhtPjDsdhs2fmO1bN0xYMbYHtxVf6oK
8aIF4E9sXRgeMHTXi5xrox4Je6qmcZML40c0Rm+0L/qDpeVv0q6RA2SwjtDkrg2Pmluru6lbiCAd
YY6e7SJSpB3KawwjeYP90S9iSfk+YimfmNz6NoLtqSCtyC15zvAXHWQg0wO42cgPB+uN4UuHZtDe
ma5+sN2eLo4RDDtnS3WH+XzmRPMSXXwzyZ+EmAbfLMt5N6MpgoyUCpYmS7lenOesiDY2+t66080x
POCNHvZ5dTLb8AB2CfSEne9pIz65Robjw7ZxJQCMyubqSo06y6Nl7SwVPTP8gYYXXSLpotP9hH6P
z12w10qG7qkqwufSEi/YXiQoWjRFlgZLBZoVwLDmRtRwazrRjFvIQz1gqbisw31t5KnXdylyRr3x
a1vcsh6fE1zF6Mae8yUAux/1sFz7fdf0PBkiqE5ypREk8ibPB9erRjO5svf9lNzZzE144o1lP3IG
FAjUVqcp0C3jWQhu3xIWqzFr5qXZJQ95QR88rZtHSTv1WBfZ/aiKI0I/hudPtN71E+IxgAd9Y/gT
ViYWhBj3vDmjBjMg6egm/vvNtMzf4yAJrwtcpYkuc7ZHMTMqjPCd6vak4TDhBIKzAapEE2PtlU/u
bYB11Atrq/W2nVlq28qp4KAOxzyHYxGX6fOcriSoxTmKwI38MSO8OqdBoVfFzJiu3SrynPrW0PBv
VuxPJ45z9WdgL4X4bh061CQdYFJbPwqzxnIkMLU3Q4NSgIaM2VKLE+9ewDWAGZQn17lK061wHAWA
+2FpxUniBNtISIEeFoR2SyrM3qRVd7BZfaiE3J1k3NkgVbhpTMR1w5g9zPRlj86ATqnpUrkpGqaO
eUXSE8G+9ThOtyPdtratjWMXJezfYpulpwNkm4uTq9kPlY7kh3fRckL29LSA/IpzlXkB8hysGKAe
VceaF7M/Z18rWa1wXjqty2fLP/Qqe2pdytAUtZpPBfW0mNZdIkpjl+sFC2Pixge9bm+HZHIB0M0z
OCLq1C74YMmWR3T2FAQNPzphT0eY7IgS0Pa1AA6AXpm0xdv+TJGSXaOaRUpu1D7AAmzbNE9ni5uw
Meu9q+t4HOKTO9ORTtPiLpzhVcHYe0LOGvBUBo990JwlNzrFBtnvGOh4vSH0MPXexyxtENViIfTu
TzJtBaiY0fCQCCX7Zik/3D6+tyW93iBzaboM4bksIz+1RXNZMC9RonjWZ8x7dRJ4uNaMMxAOigfU
ZGU1kAeehGxkoGLtBlCKG320TnLRlDfg3/SzoXMhTiT3NEmtA9Vcyi50Z8ZZ5C9TXLEODtRWhrWR
LK10nGmlqLE70Uh6druyPsYNRtV0dhw2WCecopD2HZz4lpl5aupvVEWbsHXiy2qgUMpjelrlRGiN
494k6SiPac0epsIGbfY2TBO1oi4A8xhJ/V2TzpU5zf3OQK+gZ/Nh0EgosaPbeHxMlv5baWPKDTru
/6pFaNDqWHfWONvhsuyRD5Y6pT+37IXFDKqMirtgijV/afsjPWw3YLfZdeTR62N/bUB0IrB+liYU
qXlQoG4UzPk2kd6izRCQGyy8Jlvalo2n7yKOpG7ZZIKfAYEQs5ZDsFOon+1wuE8CJzjSGTeoitsG
Oth4GwkypabB8VDubeIquA2zat+4GAunkqAeOWmwD1jfmwaeuA1/YZ6z1AfPRNsxaq5Idt5mUq6Q
BMrM1HnObYs8TdLNZu7OWDVEnscRKiabuWZRXwwZHY0IaWuZWZewB9e2BcLwqL5kuUTHBSi9VgcU
wLdOUgTXkyJIt+q7h5IttmZMZzR+1qENQ0KqiT5Y4sFHHcaivqDeaRVVuM1kwjTljyq06dQK862+
dl2BKSLY1RowpU7y7AlGcQQb9XvCaSFyVTnjhhjEdTRclG0nN5M+vdLxGcnGYRGx2+g8pcZyTEMW
HwwT2TpC/NqL4BlZ1z7S8Tk7SgS7CZ8+eSBfXRVdjIn56MpJHVSlTpEhGr9diU1FobGdZ1RmkD2w
a90g2yll4xpBpsoeblsH3WnpDYVCgPclgCnQYK4Fii+d7rysYKvCJohR/XLlOpa4xEJDAHjB+NBZ
q3x82QQOxdo+TuUpYiB9bOr2huiwG8HZ9BMFb6WRiS/ctTTkY0xd5bG0PTTTSMR3/KbRXWb73WKh
6dO3QRB275o118isDoUMxcZ022cGzyPyXrYumYE2i07X6LSw8bDJCJu25rTI5HoYiVowC2vb1oO2
G7stU24Eh0vXU7vbG8i6FGRW8ZBMvNj7KnZ9xQ2d5DT0c8LcXKY1BTXythuSe1UG7KRzqmv7cYF2
02MHOdbh9LGMXcfF5zX7NbVxodnw5MPSJWKabclmweBEUYdahx1ocVjogdgHZRU/JNFzjB9zGEBq
RHyWb4XlvlEY3A61AAUUsf6hRfmg7UXDKiyMWytd6Is5Sp5L3gG8wINNmiOFzwnaaIg4MRVSa4NC
YKPs5q6JCYdi5rZcqCB7J13uApsCcm/IqE+kzr9hERqOnaHkXlbzximsx9zJlAfx4GiDC7ZjcZUU
1XE2aFempNfPyO/GvFOvDJt+mKG8IcunBEeQP+qqzH2tdPqbrBrbvY5qe2MZvNXhYOU8VsxyOkbg
3KbXNhJcWnuKyA81bhLBvioE4OY7HPBiq8t0ZENiaxa6f3RZcaNX+4Q08RmBO2jTp1joJxV136MZ
xSud9mzrlEpQZAU0MFk2jXCnjbLl4U4xrqEoXWvrwTBQIhY3M6wcFArxXWoRgEkIrteO4EMYlRZ6
QjczYGdQdeODxCLVzsdMJj8Q5Xn2KC4Mg2fZid7mhmBZFlfdnF6jfTD09MIc9YHgKj5opXi3SC/Z
yg4bKgaeNuyfVBo9E+nOBgW/xoa0IyKLcjwQ48VSFHdu3r4je6YLhhcDSWaR0+40GKNrCxZ+k1gA
hn/c0pvC1mER1uoouCgJTv8lcBAwFs9WoT1r0+NQVIkXFeyqjUFbCWDLIazri0ixJ+7XzhmZHCnK
o3ycGF5qwzEiR2fQHFw4DFsBQrA+Ql0ME8zV00DFzDZ3sxBGXv6QMj2nAP+wxqYJE+qtIpTWdgco
H7Qr1Jp+rGt4MijwyPBCEiQJPK1bqN4BA4sYEkYe1+xXoV5GOb8sxQ6+5MBai6q+V1pJXbgEgBRE
sMW0fk3hMOz05Ar+zsltydapFTWFymeKgZaLhUECQhvKjzZPj+GID1ZIbdvM+l2GLpNzNWe7pqUh
lTCMjwua62xFiRCLEhwRgIpiCw/lUKz9DiJwEFxe5AWDEgcXC/WvuekLm+3zVO/jOVZw4yCiRmn4
ABOOGWhjdr7rkPzZt4LBdArEDyDUGFtkktZIOCydIqAHQ2epKkMwgsyDtj06kcX8Xhn2KQ/GhNQ1
g7drhQUqUKiz8JisDtQ79LR4XGjwm4X5iJ7PgS9yg74eZXJUEoGQukdrXV6V0nhnRhZo07K7Rbnp
oqrKWftNBnlw08YIlZBs0B3HCW1nevxXwbLsWajgRNaZ5WlANEgsXnZE/6G1QCcNcvaN6tb0HbE0
cGye4974SOB7+KI1vifUtVjC0cQuIaCjoNxU+jycw3HH5g137MKJDo1hTXRx1DaJxps+dr/H5WmR
2Um2M0LaFexId5KOK+qJgvWap+Ecjzkkn5I+fUzrIht60La1svam8GtuU0dv2Vpm3UlHbowIP9vb
GYt8j+NyE+O42zgY0ywqduYCNrqHqH/MpWIotp66PglxUsviGiRdeC0m+d5n3UWFjnRvJzI75Pbz
pDE/NUdLHq2qvLIhUx75TWvO9/d56Kt7BNxu2kX7OpaQ9mCiEkrbXcJhpSBM03jbSu0p6R0bFW77
FjXME1hn0MxZ7WMysXnIc8vltcuDFRTXi3DpN1f5bUi4YZzN3kjBeSJCHLuWOduMR1GYjjZ+B6N+
FShjUDrgOo4hP8Txa15KkLNu0PqzwEjIRS5gT8KFIowGcWW3HQvSGbXc/pbyqkZYOaKMm/eaKdK7
BHfQjDJ6ryuoP0Naei1r9I5W//e4qxw6GvZVCkuwsUbexBBdJFuAzramY60lOhBhVBJBzz/pyBAW
O6q44OQNBxBdlXW3QD869hGPlZFHu8WwaZZH1lXOG2k/t7zzTLYXWZrhlsuuZVXWF0kW3rYzgEYj
ItWwyql++uLdnut9S2EV9QbT12AyL5CiXwdFZXtTwwyYVgEmIqt1N8Jm/lo1/XgTM4jQqC/1sYpu
SY0dyPYES9q0Yltjl+BqssjU/ZWmxzD5J3xgF1ObOztXAzQJXAbVi4rKYxFVJyDt9rY0s8ozK10c
Q6l/TJoYHyIDuBqpTRI2xIkWTbUTI2va7OnxeJPJidSoIiSrABVG0IiNyIGCNSOKDrEedDTiM0u1
fI/iKPGVoxKsHfDhFA2IxYa8z0o5MFtlALX2ZcfoNDDh3k5i2hAwMvgA6NyrKNGOlo5uNrKKG9o3
HyjwTW8uWa2Z0ve7VCLp0wNxE4SYsIJ5uWgKmZ7W/Tcd9eFBpwI4a1LCthBIq9I5rbbKoOAV6WtN
QkdP4k/oPmgMYfyEZFPHWaMHrP7dipErryl8y/ASQXLYUCt/g9WlK8Rt0wsjKoD95TfmPsTs5MvM
yAmDoPN7QIdJ71wAqYht+7skYmTNJVi4epz2G6XNTx3JLKzkd8BLNnlP8u4ayrKGhiQu6Ye1zmcT
vkKRsP55TQX7DCdbv2H9r6amGzek97UelmwggJXdVWiQLIrsJG/vsnI6hWQqrWj/Wq5ivPzVqi6N
NH20NeNlzYtZAy+WIeJ6jgzMjPfK9Fxjelkh9+sfo3K81oPgk6XPJvx1DXZBCrIxgu76M1tzIhG0
7JNrJwYFSSqMPZKjEk7PwKnX5KZCn39Mmf6EAssM28ucwFF9qL9zn30ezDTdm1mIv0rsexfYMrfY
+qU1kiDVktc1EEGaERsZa4ewxTdd922xbE4EMPm8/XByDYbOajD+PVBMARvO0uJyPfI+1F7Gyjy0
Y3xYc1AKkmDManxmyYHEOSrAWPwmer/71JgPa3YA/LB7Md2v37geSEa8wPptQOU2mt3dRYa8zhBP
iiH4vp7INTukjauPYUiuTLSsBlkIa/7BYKDMoSsPBA5KtWIaIG8FcUr/FZA2BN2l7pJ4QgaNijnN
/Kw1h6GbjX1ptp+NxtD4/Nc9EQvrl9aLNQ6BzwPDmKh7a9vdepRres4AqgreH6Sm3l9vrjVZw8nK
Vye+jUZcC4TUNNCBNgWqsGxIDmsE4hpmueZoNLp7svtqu+hkAK+Bjjh6NxlWHNzYaw7SGkMaZIz8
wnGzpkGsUQ7r/bKGQ+EIQuAj79fvM4g3WW/HsrPuZcjLe4306AglifLyokJhsn5DAHGYIjddsseY
GJSolqDZ5hcDYQ2W+Ls1CK+H23a//gOEpM8fSBOQbua39Y9r9uB6/69ZptE26MROJHBFCFxpCT9f
40tLdRxpTc7ksASO/mLG5kU269uyIvJrzWHgpFCfb0Q83oOC8jWw/QFBD7hm36qathPOUtXab9Ea
+GA61neHRIjGrZ4YbdcGlOwougaH9oJ1/lXJ8b0hvyLgvlpMcv9oGOr8f+3orwbxZlnavwNyepUV
J3TJmUTq2ZVdBG/5AIlpRkxPCgghzLcKjbjRGa/DGu+WLRppDua5Jud3/WBagEyBVGc8R5/hvvMh
GHB2O9arQ1wE+97XNUZ2UIKOtntUVsaWpbxZwzLX71kjnj7XsA6C5DAJhrMczJff/uNf//kfb9P/
DT9KDEdwb4v2X//Jn9/KaiYnMOp++eO/Hsqc/3z+nf/+np//xr8u4zdk4OWP7tfvWn/Rf/8lfvC/
f7H/0r389Idt0cXdfNt/NPPdB8k23ecv4BDX7/z//eJvH58/5WGuPv755a3sC4xCdx9hXBZf/v2l
4/s/vyj98xT8fgbWH//vr1295Pw1/6PIX5r017/w8dJ2//yiG/9wYPS7rg1n1qCM+PLb+LF+wfmH
ZhuaqwEFdQ3LdnTjy29ETXTRP79Y9j9wF7q2a9iOpUzTkl9+Yw7z+SXzHxbgA911oQIo21Xul//6
2D9dmf+5Ur+R1nVTMlRv+Z3ul9+q3y/g58dyaUDolmtijeA4XEQ7fP3t5Q74Ed+t/x9ppgGyhUnz
EFHPJ14Uj2OSYQK1rcBjiKgfasHaVWQLu1KgExAgPUN/4G/bh6ajI58pqEhaed12GFwo0bxizPuz
k9HUMu30oi9QmmUNuLepry+tuIq2DDKYw+QuVHuqMCLVHeQv9b4YXiNXWl6dOqfBLegplCSrBOGT
VMWya/uE7SHTzYH7cQ/L8E0WyC9gaRbtDnVDtzXcBlOEW16kYD42LdYX35QhkC787qe0yRkdN+TF
m/iwfddVe22qg5OlF80RoLeObqM9NRPtnNruhw98sPQE0TKbSfeNFpRDU+/KjaV+1jFIuboxbfIM
WfYCYGiLZeJt/mTmLTeF+4gg+yFDG7a3LSnwKlcdKsiUFSYJPgz6lbEUrW+gYj5a1FuoydmBdQH4
vW7t8otN2xk3f7gZ/33R/3iRTW6kP1xkW2Nw4dB5lMQ3azaYPfvniyzaZkYHb2i0cBxMI3FEWhvN
S9NGPMj65uhJctWVabnt1UUemc1RrTM2qgcmVZh7J0xSnpzqC32uEecMLJdh4EgEavKZ1sK3Wubh
dumYkw+ZMW9xZN71VdltE6e71Rc2lW4+dcgFkrPSih/OgPvYrcRzF/XsMALrRi2t8mbVqssEa10F
ZD9o0UWXNkHO2ZOrULr89QmxtV9OiK6ZnAnXMpVtSwv84c8npCtnXWSEuno2mEw2sJjmLMEWOhvF
q+NgCBFy+IDFP3guVGJvRmPhzfH82VdgOWfeO6VWx+ieJu28MPBD3rxx7JK9HDYWNUzGtst6f+ki
dphFOG9y5Ga9Q10p9V7bEGaZ+gDKzpaZ11vnYSxLiWOC/zHz1e8CF2CTw8+gwHhaRgS11mrpmkMD
c4U552em2ojfeCZJoUUer2rNMwl281JTg0ZuI+ZciG1A6r5fhZx9kt+wM7ExfSWgfTME1Us27sza
PJeuBuRwkoE/w2eB89aAVEK9TOSPJ8ZmOteCndeoNfsxmG7b0G5IlSFnUNHP9lTd1Pu/vjDGutz8
z3Jks04yi0RHrlzHka5lqZ8vjClCji9SFVspIpuRT4htVz9E7QiaKkd+R59MP5lTBkBFtkerN9fk
gNazLUQrq2waFL8L62Ps92UGn06Tp1oXwY0JNM83HAvqy8KtLUOz4a5uuu1fH77+82r6++HT68Lp
pWxTWdp63/1hNTVUFejLiPH3c8U0QqPcjK2Z+FMhUeCTLkPrGBvL561E2AuIKX2XlBJNRwRcHOLw
TV0ng48SmASllFRX06TU7zrEK8Pxr4/VWh/6n0+1pVkYtjDvW44NKOnnY01a3GxOz3AnwFTOYovx
stczuiaw8cCdPY7rtooJRLY1lI+R1TnYRv09qOzpRk/KhyCqT8ugLTuAZrlHDw90ScxKLeAPgb3L
GR5H6JoLehKWheoPFgfzIJ1eZp37Jblgc72mHlTfswAHO4w3+tcI9Mu8khtcMZjaxV6bS24CjeV5
pHJO6fHsh4GKOH8OawVJyq3u9HUh1WVxP6Bb8RLCzrcyGy/XYeYZ296jUg2+A0N1B1EW7yKMLiFg
s6l2Uuqyqs1/L31+qnz+uNTqvM1/PauwpJRlSE1zTP3XO8BZLLJRgxhTycSBBZU20L8zoJWRH7So
vjm10QlX44aODlvyrUxnQLlyec6QinweqyN5SB17uVhcirPC8v/6sut/ctkRC9rmuvQZLllBP1/2
2FRTSEsFt9d6bHUQlaxZCBcDgcVVJySJyZ8/VHQZAzWTe9HLjWVJ4+RiTdk4ZPTQkXMfSNL4yPL4
e5Uxn/3rIzR+fVvpGo8PGhTAnSZbePOXh4g+TNDmY9DjCWLglMUIGhnVbrWh3sK0t6hImMBoLVI6
qX3DvU3yoUzmrQw6PJZCrw/VGDK+YeCgGdxEc2aTaBQpgiuTr2HUXwwS0zuwu8e/Pm59XZt+eaBs
aVjrwuWQAGBaP59ZvD09R4vcrFMRr4s2/TGmMXa8mKSB/jaVmQTFR+tbFYg+nGVMSSfAMV1lQbiX
AqQCrD57siLfIJ/xb46NcvXXY3MMS1qUi5hqlfbrCw8EGKBRs/ds1P5e1LqojWzjcnRJj+jpelLs
GAMiJlEdpNv/8CzZuX93Xf/kznNM7jidLq2SUv1yfupsYZbcE0Phlg+T5eZ7u2e9qHodXyIRi6on
P6G/Emxdz3Up9xW7+5Hj9hKYMRsoPwM2nyrzkyz6ZmfddINVPzitNyN5WfqpttsL3exratSLbH3/
dbLNvciUXpT+zSdx//fZpFx2TC40Z9Rw5PpJ/7DML7o9kqHClXYSknDIU9iEBVoCBtBXY1++UW0e
VcC/qOm8ogfAXTEjD20so0Pky78HsRdgjbJugFR+60JcmSio3H3ZW++CJXHTrFW1AUKfASOVkwMv
gRDTiU04CjnCPwxm9Nh0BC7eqXrr2D+Q08kUEBsRW66YcrlkUcwc84y4skH6cJ3r00hlQIECg+DN
7EF0LWWyszHBMcTP8arVywNm2/A2ohm67aaWDJuy+uhNtSniFu9HmnYrtu3hcwlQwep+x6FpO0gk
tbnm+GYW7jiTODGnFBOXQYxAPi6PeDZ2jZYSkmXSU5/X13pWQW4N4DUMoryl7bbsbKtbAyRtTwhD
MLyxnotB6nexjnCbNh4NkDq5DGNe8hmYKy9hVLbpe6vG6oLTkIsNqjLaVKBFWAua24rIN35fY/zN
Y2T+yYU3WJ5AnfOYO7DYfr7wnPqEiGtgbTIFiK3lojzrxEMItlfn/CMcwrvariHAFM6rBUH1ZEyE
HfWCrjFavrJtu6215o4MajkW2vIgU3fZpfbsDWDC6BEHt+QbfUvWmwW9Dl/iE1ASjX4NxVIfiG5l
S38501Y6BhbTprpfQIgadHwnNQeknqCKX1+ZQ0WP1WHTVbrG4A30PfxqNse/ORt/Uu0o07F1g5XF
sE1p/3I23K4LSxdAs9cgVr/qWzvfWrJmnELm0foZpjFads0Y0s3Bg0d6G3rPCWuVPeevTo7Ov5qs
b1bW0hRb67c4x6jLHFuUsf13b73//U5h7mPyvnMVbxdn3c7/8Ynt07LDmiyYQ5cLYjw1bg1nbnj9
RtVe6OM+sJRzBvf6zgULsZlwiRHPbdMwF95fL8XWnxReiheczg7etnT6Ab+sgxnn0gymtEfM0c8+
2dNIj9d72HVGGIWW+RKZIROR4KA7RIwkYwWfA3sB6HYe06S/zsLi5ffCwkTFmon8vc0OnxtKKXu2
A8ulGtJmX6TYOjrBAAl90tskTCyvizltF/T/u9a0wVohn9LTr6XVcacITW1Qe95/rgZLXgFz0Jb3
0GI3WLot1StJtk1hXgvGIodUWZWvlq1quwMfoEWrML0op6sg9gIUSzRwK4XYh+xd9kmCc1fL5x32
hXILjRBjpGYXhQ/oe2O0Me4VC6FU64y3mpz90eKFjnUFXW0f1dvPhwHOKlH00Swuw9R8pTeJ+9Iw
rpGFET1U7mQI8Brt9JmNQ0OstLPVzOzY6Y5+Vrl7aOZ8vEJLwMbD9uuGJrqR9ac4VeQkkvFbKpSP
QYG2CJ5S7oFtsU5ZW96norZgzWUjg2rkhjUYwJSKqdQbhekofY0SKksdlcBuyLDT97l4zovEvBCS
xD8x8LZvU2vepu4ayVtg3rKwaVbTjPyqvYtaqjyYMC8CBqRBoa01g9rXWTzvlmyNiR0QYwRR98R+
4OuY4hqeDJ1+Rcx8ZB71r4Mxd1tZMicynaJHaU/YOPPfU0Q6Rx3rpi+6JrxQ3UxIXKA9aCYNCOSl
fhuwYnwu4YUhhn0x75twgMq1bnUnGHw7m7YPYX1SDBNBAeF2MODWRFVJIYZ4M2ehF9iaYFaY34am
xiDm8m76LFyR6mjbDm1gP9loNjEv+/NMB4SSZ9dMrENpByQjnFE89QA6P2/5z1VOFAwyGETSo+TH
E5RwW3e8NJYWSB2eB6byMTQ7cGUIzilWIQz7rShafxA0X9z13TivW7kM1UKnN+b+czFpyMSDbcJa
g4x+YgXzHPVaRhyBXI+YTe62YzATLnxwHcil52jVAYTV4LWmutOywY/zqd4W63YkbZg9ZCYOpCLn
aBTLKjGPbktpDIaPj68xOqSm4hc2JJyFmka2etMx8SnOICG0Yz3AvW36qPA/HyVnkV8pB1MPjQfI
z6l965WN4UHPN7FI0LY3w9Yk82TTs3D6olIXM7qcjbQ6+dWAspWUsfCbnIOOuZx3BS2C6zqX+3p0
rlMV5nfWijFOpjcauWe2o+x/TQ1XirW0W4jvo8c8wiIm/TbENQN+usq2pkzJwizcvbPUV+lAlM9k
4sVj6gmfeEFpX0ThLoqV7X8u6pPeLjupW15ndMMFRLJrJOlA75OKuxtz14BSFQbVZ4/NnjLcq5gJ
PHy3+jlocFI7rf46x/Q7hOI+z50K8TeM8M3ndcUXEZ0FZmRuVK6OHcCUIIIDOHeKgEm46Ezr1f7S
hdGDHTMjSqpqR8yEyYQsVB6LIr9vrtbCBtViP1nsRenp0MphwvZ5v+TR+qhU8ZGEo2mLahEqe8XF
1qy3UEP3/PkZ+xWRhM8IwaGz7ePwkiDLm8KwdBLCKtQ6PY+/VSKypIq9Bdb+3s8Gtp71G2iOia2c
7qo6dPcBgamsc3jJZcSDnvR9smnk0u+Bs1eb2O/ZUe/a9Skc9Z67WmoHxNLvJtjSPRNwbuGhfaUe
5c4s+U5TXNjI5Cq9CQBANHAdK/vkVjUNpLUjNORTsUmMkQwyjH0J8tpbu0IbIioitdB77kI32lmg
Pw/ailYRAys0njKtJ5mxJsvs0PdcFhy1MIdK/Hm9a25hlrt7W+HtUZnWnPVJ3steP/GNnl43959N
KHs9QFTSXpPPnb8izq6kQ7cUxUC6tp1yVkGhQW36f4SdV5PbxrpFfxGqkMMrCWZyhpqkGb2gFJEz
0Ai//q5u3Qcf2WU/2HXkY0scEuz+wt5rN7XJu20uX9ZS8w+wDflbGj0RzHpJHOEd42b90JNkPQ/d
bGyxFgMdJtN2D83np195T+nEyzCgK6RQBPG9DcY+GsvPqZt+6Qt7p46zugfVaBb8/LIMSVfjFONT
XGwSRtR8QR0Bv4cw9mOFi/syeHGDRmJAuie/0RXnANpMko4S+Stj7DYJmn01lIJB2oezx0kGTy9D
t8vFoJmF8a3vWD3NK2Nkrkt12KnDsRHuS974Hn5X8agqJbN00IYW1jvBU7e6JUtlBB6c53wUhoOF
vogeZsfOQzUrUieGzTHC6TN1BLehfJRNT1xp24I2eN8bGYKa2v+eyWpZz5OXUtDgDvw7+sADp06S
NqXA8CKMCHAb7R0aaWvTop2fWiwtUebBb/DHsOw0Kc3pw8KS/B5PvM0u2ZrqW/n7A5ZfV3VmCrPb
6w1ENfWGDjqR7vps74nTQYHDN0MdzonLsx4bT1EHxtj1BqTc9HJAjagAykNCYMGZBXaGDwTlGW7n
y+wjGq70/It6k1VfocsOaM5ixQX4QqClujhUczQv1mOvE9NSTgWewAErIivFo6/RZOtZxrcuaRks
N3yrsoYrVCO9A6Uvp5zlI89GIt9n1VnjcN7EVjbuPelymBnSbLk7YBHWN9I49lAYCNPx6ytns3c3
YadbgmWCY2NR5T1TbyXDnoVDbSmR1hPIZ5YkDGrp3uuox3wKrmTT9unvObcYyF/wx6r+rxJXtvD/
O36grGTwYAAiwU0ZyBL4L01pXkSD50trlcb+8aVxjXdmfoyEucBGN0GP1cY9EaaBvotLfK9Fln1o
WQJPzs/RaDkBS9VY+6+ZyN8H7S6rB9ZUwPWohP0/6u6khwIcCGNAnZyVW4OxGWQx8jBi+ChsOpIl
DFbjDXRHx8op3WVcuvt/r7f/YZxE6W8GJnU/02VLbcD+8r5YTYydorSJvRfMC7IiImBv+WUX9qdp
WXbFis1JrXHUecA5MR9X8TY0PKeriEr2sNqv0Sd8JEL4Yo9vAxBz1uazf26X8txB4n5CcvP+7y/6
H8aIrg9M0jeAM+pMw/5orfrFnxZ7mcatLmYqqoXHegQsgIkSwZBbEpoDzYcoOb+6kx5YHvm6dddO
b67lmN5SOKI3YHP+ruyhWBdeuceZ4G8sfX7699ephsR/PHS+bRMtF1i8tZ75Ry9Tp4NNAErCrM6b
08PaSYdK3eKcKfrfjTnRPRc+nWcN4gGntY60CFgVE96o3+tdM0KRbDT4LIhh1Ek3JwxJvJkSbWwt
4GLrSNoc0wF3RY0ui7Ge0O8wcibATHxL7QbtuHtpOgrdFNTFTh15aA0H5IXG78kJTOodtrOETG5u
vGpEej4u+h6pwlnLa1gIlf/SlCYZk8LHRtlH48HC8U9AiAewgn3/O1h0lwSpxDpPq3Wx6Uu2/cpl
G4hy12fazs27N3Wdpg0mxCShx/dJLiYwhTu9So7CcQjn4ARusGoYQCrw8oOeke2L+scVvnF6/cO/
fzjGP5wIvmOzYWYo6RhWIAeWf3nyo3FKK5j7EnAiu7iSu1Cdm9aUUbRSEMoIgsk7zeU3cAgXY+Rs
mFoaizzvv5hZev+P1yMfhj8eFs4Bg/7WtE1Sk/94WNi1lTkDX7ZoZNeFQY3Tgs7ptNId7DP0L5vO
rNg1j9C3cYa5TvezR1R9G7xR+vFvk21MqKWx6Pz76/qHpRNTUYupDrMBNqR/Dgdaz23nFW4161Fg
mBomvjiu7U0NL3DPpAtcS028m2wAdbsBmhHkX/3ayViOFOUhirEpWCQo1B3ZMfwOGOw+s9GlNUGv
HwLxIPM5yL1LLNZL2XB7//urZ/z0t7eVsSqpAr4R2ExVbbmS+MvH3PZoWXydrKUyizaTLs3wsof2
jYPfgobRagAMcjzJoAETgGV/BeDLTK7InibZwaEjGU9GNXyZrHzYphCzmqZYcEljNigF0UmFVR5S
h9KB9I/6c27R0/EHfBSxhe2xd10StP01rIiTn4gz/NyldfbApDI0ZPXhZyjbV6f7NTIjQwEtBwJx
91QWy+eCOFRcFkw5BV4t3ilUgEG1HtmPP2GXPDdVjrK5p7cu21uFv+wg4zLCun2ty7I8OAuFgSpN
TK1KD7b92XCsVxxWxrUyoUrYOkEGnfdzNWJrN2QTIsSWqtbRBr4Gsm2H4Ce2S7lefZK/9uwQ0DiA
pLCNGbeJ33enkuoWRtL6WvxUjeocZdrBMuItSNN7W5veznaJVySc/FhjzFS1NFt+8FpG85E2qLFk
qQh1qd44hICBBdD8M33Ne7fkT34/l48+TUiYONbXlqn7ngXXD4LL/EObeOghVn8/5PMHYJzqP2ZQ
hvcPayDPskwd9aMBo8P05dnxl4fGbXBMaL5JSEWtvxlMW4jLWsN4Ktyw8X2SmlYcUYQPsIQLhm8p
WWChA0vq4U0ncgYC5hc9QuSbC6dmrTwcyUbMHofeC1X5bOk2XPAyxJ7BNFgfdmozmOnZF30lxUhf
gKVMgN8dcDxpzhpMKUR43hwMiTt1GXTdzVhLGoAaVSoDpsYIUxe8U2Xinxoz+BbsUX/X4xrO0KBh
QaTG0CPDaqZ2px6d82Ea8nMGknprETSGe6Y6TZ3xq46krLK22cc44qfqnSxRijAePbBlIr5XyEN/
15kNcdn7LJ6eRLA+qjk8iMiLFBVj7ZyvrKtpFGQnCDofmG8fPw3mq1pbdp7+kKbYDnCs0ULIrsL2
kVH66F+u4P9OU0ZQPYmJxW5atA3I/QczreEnuWGQ2iX50AZqOvOj9KpyK7yY7Gl1g2T0f72BBWsk
H0cwcvG9atnqDCpC9QaoKmdlkzxT8mJUZk7dacYInKL73HfGcUqHm5shlEu8+ObR5Fwx+gSzFnzK
EmcHkQFTKK0lCSC7ppEpwPJdLVxkAKssq60EjpMH2hnBQ9m00Z59Qb9tcur+Wj7tU5DKzMYrLVPJ
oF9jaAabfl7qTWkBnEap0n9Wr9N2msuM6X5bJyu6YXnEBrGV7IJU5iHMU7pTI02z1brdiGITfThJ
ip5DbLrTDF+cFjip4RQzCru5Dd25W/cxlKkQERyTSsP7ImymJDWZdmEdpzvdCZY9byPcHhLMpoag
zXSKqksO+DtcEZk0/UP6Ca9NdyLO/lX3uuhSMAGuS3GOcwrYrkf8AJiCVmGOP5l0eHiaUPmYKy0b
2NT4t8oFUhpzmMXatcas7wkeZHWfg1NKUH8iDzulyPKf16TZNdbRnGwd+23cP095vm8HhjKrwUBV
js2NRDQbTMMrdg142Ruk7pzC2riQjO5fHHsJwK+v2KWyBhoY6dSdZNng2zJRwELCBdtBo4PRiYvI
ERpyHkKxt40Oqjlno75VbYuGvBOUeco5zy01B6Q9uh31cLqywwFNNXCXEavzuzwblU8SuHqYty2C
AKoYX3OeFzDToDkh4fGFZACAQqQhhayBFaRPU35Uz4DqwWTXCgsl31Jce9uhxfcVQMnZqGmMhktz
kOLrFJAs3nci9nJGjjv1ZsQzxSNpSsv/i3D8Kd3yvBdd+qEeT92v3nMvK0JLTs28HiDqSmYq45Jj
bmf0vAEduVmRoST0gFrwPhXkDw0mmcEp6b25Vce8KHsPW2AjSpLy2K51XKXsxQapCWMOfzS6YDnY
A68cJ/KpNscJU0To9A224Jr0R5T2U+xhl8dBt1+z6BNzKgMJlHFAC5VuZSSvQ2YYjitMZmrsZboy
QoHoakgr1Lx+xLAKSzB+SIc8ET1g5pAhl7ZX7cR4eq/6k+hOndiE6r+HKMuJ7RAVpOMztgJCEr30
ooY1deMvl7T7RhLhcHUqf2vLitqpOJaDjpUqAyr7gND/bMGzt4kpVXNsNRvLyrrdJjO4o5WNI9AK
YLOCBlFuihkwsctys2JP3R0A6YLfV/6CGGRvR8TIPHFLdMzYKuQt3AOW9gjV06Tcqfd/RLoN6Md8
CRytv2opBAXNsgtG7/5nt8HzrfUG/mKIdBsKNcZLEuoiLw/V8LdyrYmdgKO06l9rS2CS6WrvoKfA
W3vZrSXLg7PY1TmevZesjb87q0vW0SDnsybIG7K4MouVGJciQIQC51HJMrWZZ3on/wWsFBJCl4lT
QMmEwaCvSbrI9W9FCSUhJ7oPwyftdBSXZajKpoY07bwAaTMxvg6TrGcIU7KHtYBwseALF9qOMMFW
6pppw5oFulpQ5Qb+w0ejhMWT1dFKXHB3pBnpTvY0FM91yWxezrMbw3QxikWPlqxxbASiOzclDdOH
tsL3OffNj54p9+8bL5nb9AQEom9s1iA5IXTxhI/OcVY2NFF9b4iY8O5L/mNIMSETTjHfR69/iqPp
NR9nYK4m68FsdqutWjbnc3QWpdE8tM1H7OogJaXuTUQMdGvxoyrm5JiYwrq4Ad5k1Tg3nOQwxytI
V7zZgCxqtiwbXd8W6cNooqSfbTIWf1d6gRKQGNPbZAFzUc+FOroH1kqg2GClBrTZcjnSuCs5jzoQ
YFBMYeOAROthTWxakxoQ1PrXqJKfVBoh3KeK1TR32+PjOHlpfu+Wd3w0AR8ocJzYxSCdWWevGTgP
lwrhOy3mpC0vcQtMvOQJU7ezk2TTtocLgpEQmrIDw+Doevmrq/GPatjsGx39wc32E+Ihaox8Qj/b
U9melqBoTkw6vZ0Fp5y2l0vTWvpLgM1TfVFdUf1aXNNn80VxZ4zUTGWCmsaMrAXlR9hMFvMiUhk+
jcEvUek8EzEVyjIH78RtPhDA3J2yALimZc4xHhFq184vym5jy30fu7RPdhG85/GSns36VS0x1B2u
fqxm9uijHYAqzmpVu7JmEFtqvQONpYhDVUGJeW5O1UAXimVR2xs9wlptiO8R8ouD5cXuMVp8MGii
qDmTbF3jfKYy12CXY5X5wmcsLqt3MKx62vkzqOeU1nvF/HXJ8Pq5MvFGYPbQAis6w0dH8kYFsVEf
W4LL7Ugc9LZvuePkuDByrB2gVW/jdW7DIhDtTj4cOjm/xI0ctpiYjuq58QI+OXXa0bh4IbgxMqBS
3h7qFVU6qFZAnWnQdcgAkAG2mWsABzqqb1nw2CEJPNQZXtjMKD4875W4bvf7PM37YiHYFjhN4TI3
V5MG1T6rDUZTDe0Gaf6dTSAomFj/6Ziuv8FcS8xmqk3b32uPBSNwy4akZsKKzd7CqWXhm+bFbiCN
wEkx6JGsMjplFffQCi+6cxm9q82ujnd871joIMGpEuEM+ZFiL3pJKrSFUA99Kg7xLkgh2XnwZbd2
yQpI/dBuRVwfUJXTvEQfCG6Sna36JLlfIBwCJYKJ3KAD76Ue/Lo5Op75NeGLJQfGIHKBNS/1sfDZ
yqvvIaLTr4S5fk9Jnz31JbPmRi40xjI1IJclx9waPQhKoBxnsmxRjauOToNwumcoXIKx6p5afYRz
J8vXeslha73bGGjqsg3wv3HcqP8nsfvHNvVIahOGHtK7HMy3GFkACYGsoFJcu0kYebSPJJV9YtEK
5L8uGQqL4s5IgZgl3Gzqd1NrrLQO7pZpYnCTK72y1w4egpLtmmIajqPq58CqYKh9yepn3qFP7su0
GGezyPFX2vWLq9XnlJlxuJq8Z4mckOo5CDGOkiStJzhy6VG0ERwZBHx79WgEXf0D2ldy+P9PkYWM
Pr1mK8ETuVz5IGeW7Wrzkte/+hwSRCOFLzNGKIJqzdPscJGDPfpRkTqCs7Ig7Y+d6LYammdjzh6I
AuXglcRvCBUsbGN2Gm6t7/v8CNSU50qW6aCOH+dqmY+z3CSpUZh6bxuQ0xtnah8y2M4QDujUDawg
g7nxiH1UT5yqnAgGoWHjJG1yfwDYTv8erIQA+cCZXKnhjj3xDRLr198bgR5Bj+dIPorQt0gLUg44
wMGtl5RHdfZkeYDlu//ITB1NuZcbYWeOP9VX0tKab547lQB4CEztRrgCjegZRoBij9b4FpXzmbEM
Nw+nxmGAMSCMfF8ODdR/sk43zmi+LlT+9GswP+VMH2kpYAez2tssgzWHKkz10uqEsEb/CkBoIOWT
ze6yZif1+rDt1hSxArISRF20uSSSq0JjwZ9X9SspAV70okrMVNYOqhglJq6/oFpCRfIlY9bia/mx
lmVGDx4hbuL+TGCnMSxQkazN4i6fdULMGTbkb9Po+SfRTT9US+h6zWOUUuURlh2dAwz9YQeowCIt
JHRYg0TMk3bk9kBHADulHhlfKt66KXsqSlqazGXCsLITGqP2PdOrhnA70n8cF7+2yxZdCZzTkiwX
y2TyOPgQzdlypc2umFFt9hMjDrtP9uk68owi9/4tvu3kBKIg74od1nCJSRw+TRWxatlQnzrP3I++
nx78yBrCpBeIWEzyJ5pxJFfY7B8Bq3/vfca6FsgGAklwvw4w0zQ3xwpvWHu4zc8eWbC0/YhZZvdG
sgHQgU7wkenRs2k04jR3wWs6Mop17ObAV2661NUvzeY/ICzz4CK8v6TmITPxKzRMw1uuq6PNax4T
dCyOkdZ7lIEo/yp/o35jA7ttSEalHxoIQkOL6Ka9qgEIjFi2Zkd124/xq78wI4v8cd1DLEw3qQUq
cgQ5s82s7F19R6C1E1OrGa+qUGq08TvEYwG16GguDNq1QfYkVZYd27x8VmUTbmcwT9pAhCjnSCS3
Z85SPlSTeJxG+kMTRKbDSoeQt2zrrv5XIrKqg+aXxjU+BDVSXHgqwgJCmG/xpdsl2km3QDIOQpun
+1rHKN0tR7M3mTd4N73hK7YA4iBhi0doV1tcQAaDpFC4WL3WtWDrN1I+LBpIC3CFn3oBXjp3ugZu
q5ldnIEPustf0oixXo+pD1UeAQXRzHJ/YC5q+gNnz1iOW6iz6SbrVr4GUjaQ4Yu5xo4A4QPINufw
q5GzAm2n1BLmQDXbud+X2pXPGEvWvlupUPnxdqslyOPg21M35TNaiZhlTI+kJ3JnUi3yczHZLwQe
NZ9rPxjCsih37boIwo9nMno1gMNtWzt71b40JtQ0k2M77EAYY+0oItmTG/xByDawxyC3ZtdyEFCY
Q5AcJ38k+sarZ5buYIYPUAqGouq4MugWJykuWaMkgymY4Nr2K2IRg8zajfZsy5kFkZnMfN6cLj3j
pkieMqe7Fhjkb+4CqYqiHMs+YIesbv3HpXe+OgQW0nNo9g3gwhZsVnL3VoOYjZTbNJ/M/orvfyIQ
5ASi/Uc/ZIcKnAExajzPek7sHc+uudO8zL0kzXzu0ElGohDntTSvNRO147BAdq+99KfbeuCFdQBA
sIKxWa/VNdPpy4cTcYLQql2mpVre3rH+8k88Yz9FptjApmF9qs3Q28XyCO6k30NvBHqWf5ukFN3I
BvskAafLsrzkBog1B/31uSRv0Z1ultHl+8mfnGMVBXQC5Mls7b5ipgY281HrxQ6TEFzDbqovfMAi
HPBtYYEDjb1qxaVkijDj4Ofw0gmPXetnOv4pFAb3lZHwEGuQ+WkvBzBgHdO+rpv4NAIyVvJq3Jep
y5XXk8m8BN1b06UoaYEnm9HqHx36rsUrnM8sncr8cwGz4H1tgwQUMOWIGekELXnVPsDabw+EINnZ
OIPiRydnaOxyGHkeNa3N915TfVE+M2Qhu3Eh6doYNZ9SjzGUjffgoGf1daiT94g1/CfwguAly+4V
irtT2DEw6gnpRTSsz7q5Mp+HGUJZf0uioXwdWtRtnqMRyQywsxwJi10rsLIZDX3XpadiKJxnbt8k
TIsZJpbwvs7akHwSPkcBcgp/i1AsvU8khPeI5QviRI424AE4hxzsGUMednIiulSB9b0y13wfiyq7
CJ01WiJqJtzzQyzTcXNPmk3klzljOujOyQFsrvZSGAPiKYs/fh2K+1JX0cms6mss+g5AHVlPqwUP
qGFyu5lj8tc8nKzHjM05iS0ZoVe4zNEgDGjxkqfaZD0t8umWjTrCWFg7TxO6Li87WXqSXksjyELd
RcXAqX+lkarIQdCOZjUkj0W06hvpNQkNYWv7qScEFDDnDFdmKIlKh0DoTT1WkElnoYVd3UdIw6bD
JaGwiXb5Yi7PizNjvC5HD9ndcGRa0e8Ho/HPTj18eH3hv5Q9UexN6yxHvyRJJ/bW5SJc91porvW4
MDR6XJvoOgjK5dIdjRttiXibRHKN08K/S+JpymBuaergKqZM25YRYCDIBsahzqnj5JAcYwKxpmOC
W97qcu+s/ubW7d4E6XKEk+adW9tMQidnL5rOWUoWxUpaT9YXpDSs0WXNSJNBYl0c2HJwmPTxlSfI
OqoPa7X84liAs9zkbV+eLM2brlWTPIH2ccKJ52Ff1UX5nMNQJ/fTE8dypdyMF7hZroZEgXWNvADg
FNOwfopWO7qoZ0fY7ZfOnBEXxg7xy4P+ow809N46YgZ20u6ewGQDPqAzPRCSMZMAl4hQCYPceBT7
mWdgtE3t7vdAO1c9WMH0JJg0oui5zHz9vWHHF+TIg7KolEm4yX0CF3sS+BXZ90qRCy89sccRk9Lg
HP10deWjcerTrL8zPHoZFj6TOM7MJ9jHZF9+XZF0PCrd4UhqyrHtmgk9mRe95RghtlkJZdYNnnuZ
d1ZMRnZYXdj55kqpVBVleUW3m1wKOhSmdMa21X3zdc5qQLYteaKwV9Eud+FMpsu+jttimyNWfWTq
TGCCnp+Zi++mlKJ8NKO9D1d6Ew8a6CBPPw3AxMLO6bS70NP92HTfmRFbOCCMrU7sxM2ttWfyqn8m
WVbfFlG5n9gfMUIcb56I1ltZiZRJTzvtnBGpx+rzfWht/eJVOeAspBX7mn7vHlegs/qouFZsD67q
f9VgLzAWJPmhcqU0RalSJh1trt/2xJTWKXmk5cuIeueSOW55FZ2F2LMilMS32tWG4RyvMABh5Ml+
4EpLvUcRwKLdbfRDwAjjorUdzQAynKPoqMWzlHiiYprB9CH1sOMT4W7kT6zfHbatD2OuDacqNl/r
sbOvBuKNfYITOIjHr42+ElUgPBNFOxi+xDG8B0IhYTR1rbf1xigKLd0hhNn15iu7S8BmhGrXw9Pa
5CF4eOI2xud5RnikxcsJBQzLxRbVcg8G+oZ9JyHpxM+PNoQ0Yj6nej9psRTdzemucyIBj6TIH3mq
scjYcqDgVMeSOfADQorowRIA5pO8BgCzDuHgtsXdIMMc+6abX2yNbbuonWlvEbcxyX1pk6ffCHBh
9IkrgQ33SHcXYayVruZpxhGaTjycunGD1OezJ5jzhwH8OyQa6FOiLrcoWOkMYzT/qpqa4kZshvGC
Tyigi8yaEjKpwfwTghT0T5d4z5k8mnGhIsbXhfyNlXHIatWprpV0ILiCclhVp2pByyLwpZ0y52YT
4L4GTM1QiWlYC/Rvc9ZYnyd8vqR1pK1uPiWuV2wrohl2GiP5HTO/a+2M80PQ5nePTqYfjewHNzMz
iZ3eoShqpUhVTeyaZvkKxt2/FtAdf692Rg74bRc82pGOQ5tAzY0UvLEF1ch965oPG9LTJStTNnRS
d71E0NjK6qsMkXSZPnfAas7YzknCCBCPTGSwgwalZO+rY0CuKNdBS//G9ED1tosurS7MTrA6te+s
qbDhZOVJpGjltBXFrlE69bZJjuOMrrCK5/jE6DdUS7dVc1/6WW6rA4JJcuALNe7xbeXfLWCshka0
zU/Hf7bq1wzK22M2zBRVOsnzdhS9CBhIpgBa61jlmaA5JOZpgJ6gYbQ1LLaPkNBF2ym0z+heW1g1
QOdtJ31ioZI8xj7LJbmZbjR+tsKpCcNZeGxxABu0BqC8o2QsN4M74+DjCD6V+QvykwMhGW/WbFY3
z5939B3zwdSn2wzx2qDW+tTq+sJhUES7Wuj+Jqjj+KrZ5KCa3iPw1uZk9flj2y39QdfFz3w1iM5O
bKwD7GHY+m2LSDcuM/I58jeTaJuQirFlRPhe+mR6pGPOYCRJ54OhVZcqHtOr+hvZWcbBmOkbRM6a
DVnmftQQ/XaGDdIdbhbsCv0Su5Z+wRlIHdo4P1lrDeeR8Qtw7fY84xjbeQNy8ah3mjOBlW++UcR3
METIeGfsAuM8krRSLesu1RZ7E2uTdtconYtXAhzg1QdtdfwP/YX7d18bx5xuYy8xgn8QmGUmozbi
uOiz5UTHADy+wC/eVQIB6uLopygi5Zd/697n1s2rayhKUfSkpUQLVc7qERGU+XCpJ7REIqEREgKl
HLUmd3v1YnS4aazK7p6sJEWFBsdmq/rIqBP2fp2bZ3WSuJn+tfDFRzVzW5ED7x8Ng3QPP2m1Tc2S
mqSbVg/9vPjVRQb7VXsczpXRJxsRR8wD8xpEq4FELBXpMSrG/lEb3ylXEGzKNE/XlwhiYWmHvK5A
KiTGRxdr4szQgJxJhkMxeRJQp9hslQYZnGropvwIFPGmcM1XxOCCsFfDTuJQSUJwoFIvVs697p0T
3gbsAfAfP30UyQ1vSXRuLP9iQaPh4LH7Q6Fhj2bo9pb4BTt8mVfSdXJomvDTrhSNyLVG6AzwYJNN
4iHLEiZDRMMaD6kpPjrcGPDE9Wnn4mfDjQwcyo65/Gc7tAklfvQqaORlRzK9iZCMxRBSEKrAvQYS
ftnZcxJclKq1902JJ3tXvwi69d2q7Z9qkF1l0csoTRlSK4iwEN2NNkehKkAiqYFBCI2+ilxQqWeN
c0Yv7mhvikyOBNz6w2mDe750yXFqtKMxe6/cx+B/V3jmubWwYCI1m4iy6uIyya8a4kR7rtVS6nTT
vPpwDBljIecLPp/lOa+N0LfI0WIQ+JzIQSbp2PVuKpPPIjOepoWUKS8yv8cZfislpRBe884yZc+Y
5azOPE1D5xhXyGjoD3IYoBMUdLU1NitbA8vW/3C02f6Pb5P1N8EouUS+iTsU7aPuWcEf1ko3cYck
sRMJde/OhpXO+5I4JvYAhMM2YNAQFK2fLQNI65zHz6bncJviSWbUHBFerHeH2rL36uPhUwPY3v1I
BB4uh+p46weI7qF1T9rZQGWGhIJ5uxLzU4cwAyT9Szg2v5m9vqh19r+fFNbfTGguS1DLZ3YduBwX
f4o624QFTGrF0zb1xK1pkoWGaU4/pXn2IzK18ahbX9QMX6031FhIXdMp46ItTohrmnoTBg0Xz4bx
3UJBnXndrzmKvs2e5x8aQlTxkj6aRl1uRjkAbpqvRSXOJL51zLlR/xUd9UYXiGjDhrH5D7mh+Tdz
JD+e5fHZoT+2XALv/ldSVLOAMRIyBqhPl7ccLmVodlNKSCThEXYjBF+8fN4OzkENltQIWWm4vLLj
4IlJUMrl8CyP82ebNRfm24MyHA0ePgmUw1ui47//+0fyd4kkr9n2MH4h08eb7P0hkezLMuAuQ/qX
aM4xj9bTuNYvmCXsrUYW77FZIwwTrB4Xcm/gG4zBbrKX+lJoI7dPwlxCQLz7j9cktb3/I5N0YZIA
wZBQBvTcfwq5W7OYs06SwnUdbuWgP/gN+0XfmO9p3Ae7AkE/vC6I07gbCPrRZdtpRS9ajOYvW7vL
f7wccAr/8IJc04RpYQQ8u+q5/otWzPCGvs9YO0h1o4mphfiPgtPgrJnuma8PAERnSC/oTqpt6xhm
iNBFBwkn1xtSupUgecLBK4J9TKRbOCXI4btKvKnHgD77VhhsunvvnagVkDo4xEIHaQW4nWSXTcAn
jNYeWP7m1qkjOyWXCi8r+hbrlL9j2lzybmbiVK0oO/xVf9Tb+mQa1c+si5lzySORv6KzGhF6JTtA
yUVRgsisrvJQQgQAyT82VgvJuqw3vcU6udKo0yPK2Y2RAOMiHcsHThgDTcHuC7jxa+4k+mUCDbTJ
zUp7WQLvlXUNTq01Esc2m/rPVTJ91CWgczU7Hs1S3xnMPeHFcPRkxCBlzhN4ofF1bsGNdUPFjD+r
Ly6XFu2ud1bvHSb9ajMKg9xet7HP/c8gLkjLsCbxbo79G3NN7qriufU7GEqJe6Pd+jVTWHW2N1zq
wKoosWg/9SBvLx2b1bKw1utciupKNNAJH5i290ixJhbVi+82HVPdIgKuR7ZKsqoG5gGQdLZ2VddR
JtSxc1hqxA1UOt/t/nvnB8Wti6UUTI+zi48tDljEUG5WU0OTPtiM7XVmFJN5cFIJCXEJnbcXRNYI
OR/LDk2BIZKHzl3uCQr2Db9AlkPWYJikdhC2rZme1WJrrTpt59gJIinaDQzR5kBwshrh6Z2FI8M/
IXndJt14mE0/wFtPeWxm2bSTUnNmn1J7BDJ0htBcR2ciWDalVOTxJ9Nfkt6O2ji95Uh3NkoAPUtv
2pgJMp3kv4ZN4oTMi7um1F6EVX4kPXJYtTtX0uqpx/4SL/VtAt5n1CmzKLYmM7Ux0yMNlr7gGBzY
DQbmFfqyIOOTHbJNlceCq2IVthEkSMtZuZTzKF3PqAuZ5ByDDtWsUExu/7nlwhhR9W0dLRgu5lte
tsZvaVMaIYxXj7pqdZRWlkFQcOgq7ZZ31ffOwMvm8lcXIAvph9rYOqn5SayJ2DVaG2w8UDBQXNFl
oB3ZekX7oC4hbQ3ssE6nM+fRPpsS8+qb4pAHTrRXS3E8xvw0ZE913breY/0cmHig2HN9OLXr4qcc
203rgxMA4ddOOCIL847BKHtwmvYejyPZhwk+plRz9jqLnW2rGQxk1/W25lR91ew6u6WzXuCVHnLG
qHerq4nKRp3RDLm5x+to78euPU4OeHkX5/CJ3ucoRlg2cQxMXETYPFERKEFmCst928bIKwvT3Rej
/ZHZAXAaVA2HVqvRQozjW9LQt1s2SD7rYWyX9dCJvt07OSO3JiB+bezo/gn6PPVyUGTi9WMdptEp
znsnS54sr2a6G80H9icE8mjxq2SUdfZ0smsEad00fo/SsryMa3Wzx/RUT1p6yoobpf3Bbu35Xub2
uCMx+5kF5nSSn/7S21fXaq2TgQvCKQ9qGgyg4LO1gh6s2TXEjWw0sOezTEnW59agDrZwN/l9ZROD
YGNT9FDc+nb0uUPJRnt6BUs9XtI6YkEZ4WTx0ENshKEdCnyx17itLoUZx5+EZbXnEs+gDWahTAyc
yMYyXWsjedNX/JIGGWBCA6LVsNS3S4NZ6fhN1VPK+CWkUMXCPP1EGSZXRDKFTx7eQzN9E6NFW8xS
VH2J26b9ua7NF6usSEqpqviUNelVlXFt5AC8711E+I5/OFYr8kBmyl9VkdoyNWKy5IRLbtfnCcdL
WgYbo17Pi6E3v41rUSoVF2Xehop/Nft8V/6PuvNYstvKtu0X4Qa86bzG8SYzmZYpsoOghfceX3/H
XqdelURViL0X8RqKqJKYzGMA7GXmHDMx/FeweEwNalYEILp1uPJYkvV2D8m3aOaj3qCMHMbhbEf9
OVaqK+jvkKqbEXcnsc7mzM5+jN6Gnrt2sAZIkHwP2zhd91m98nBXb/TfMhk5AvzJe0ontlCjzV5l
4G4IgP9Ih/AvcYFxajXkZp16KrEEtiboYi7qMKmVpKkaejYTeqiI3AEq+xRZrkxHpFBkbnhckUbs
47Lj+2x+EDTdQU9FOV+oPiM1XShkPAHPQMg/h40+7wy3eRiClBwk9iuOz52VuiYDEbVtHer5Tgmk
mzTrT3X6fWhaIjPneGtE0X2x+N2lh8rR9+V4ilEiTFRHR830223XEB6jkC5RgGwXdhqheBDAewSa
8pATHFwSs3zNopA9Jji1dBw+iXCkCZZ7F8/NThzu0Ty8kEleb+KIVqxTnm7hE6RmXHwg1wnfvAXP
IV/haKSJxveoPi6ZO2sIgtGJMoz317M8G00YTBfXrrx7MI3gzYfkg4HAqVRmAsVl5JxVNQTIs5vR
3STYfKWxpm4tPxU28t9cQ4IK7I7NoSJdEXq3JaeDk8BPvq+D7e77tXYBK/n2qS3TrwtRdCTFI45K
5vU589OTxl3OIx+4CJubgH3L1HfkUBfWFad3QEry+KhrVnLN0zZgA422TCe7YglzYwuuYrOmcwjp
wMuPokSwiUfbNnZ67icDB33Pimawx+akBFOkJ+wYl/9UqiFcBOth6KD321FIOGXAohJhtlwzzgK6
ntTIH73LMMx7zYBKw6epvhdZNPBhsIQA24qoVo87pk7DG3wKfR69/bDGSKhRe6hapyD3ABH50hCo
/K1t5uLRfgpeVl0z7hqlzWDt9GqkIbgAZfeQgzNvMoO0I824Lkl6rDu9RV6xXmsl76vQKu8Kv3i3
GrPAJ1VfCv+Dw9zx3vHnDxQlE5m5tgmlyC2O5NZEh5Kg4Z3TI9xCs7YhOzC/1AB3S3wmuzruTqrg
2InJOvTz964mFnpGboaYpgfym4DMxgtS6VbzpE/VN3I4zuofNSajabb8S2F1XzP+afRsftTD8iHn
WGvJ5EbrxrMB7/8noqXKg6hkUsYXsD9OxQTXYp7OKGyD47wgHiCagCF8SByDCA2cVP8wlf7Kh7kH
143auJ9/lPVyJ3aTvmIuGBMLvvOI8TlPUfo6wfM9I+Z7HTtKqakGl7TY34fCMI9MLoiYNXw1ONwj
XpwflhoBCzCtq2sSx31bxvgg72vE9mIDF8sLYgeXSa4HJR/laTdpoNl9irKIaPVxWV/l5wjamy8o
XUjbWbX7JPTNU1yGJykr4wjGf++hTVhzZrhwjV01WgTApBPEQHka7FmUx4e2xi/teTg9Kzt9InqX
yqFp9zaEyENax8l9QFN5DAPtS7Tkim3TAwhycv+QESmMexh1nRRjLnp1hplIIULNPfmA11ObLK/1
dFOti/JR2mi7cBGdIcxwElBzuuY8xUtcPVgRGW8zCUF4sjnLq5SyDI69SHhmh0HUwDVr+TseQozh
lQwgmpHXAgsgefQmQM/Gej/OhnbTYQc1ENE1JBIhXJjLc5wb4xDv5fYyQZF9nvuKhGlMIhgUjoXR
oeZBnAHCDoC/zUReQBqLz47F6rSNn2HTLM5VQ6HaN5G1c0a0p/LtlMjrknjubrduP/AUSdPkXu5m
Hmls3ioWGoSNx6ztlIynajPMI5SbE1CP/ZgjbPA697z6qbO1He0gjso2Lkk9GIxiO7ufsQRGWy7e
/oiB5v7muCTclLALdKOrjQOHhYmyfUVHtNzlbly4d2DDXQaeZn3tWEdRPyZ2+RTDpHpE1dc7QY/R
vyQmxbE/E+/QXvDSUgnQB+YpGd4J5abUUkhNmgn3RjbGL4zHNj0v/T5yo/08sO6wF4vA9Mgj3HAC
2TNUPvyNzsvusOyEG9cG326ERUWfUB1QMccf04BB+EiGRBnn4TG0w3u5r2T+OOrtilaRnyk9O7qH
aBidTFVkq7JMjguZdc3I72nbuhPEP8UHadEGaOd8HoITuZY3W8+8YJYYi2C+81p96zS1TexdhEy8
YQNS2M0XQBUJObdsxNgHPmXgOOch4rmaGN/ttXAeTQe5TOV170aG88ML2LfbQf6dWLuFvKarnP6R
PS27cmieE4LO79qVBBwEHzhSVH/ScFwcDSJ7IXzRqjETdEnHamyVOM/eyCgAb9tBeE/U9bPIvvzF
eW9zZ9nESpmHOg4OK7g9y7oIoGtmdHmBIfIyoY8/J/X8oLHQZzMff0mT/pTqy7HtZv0h8zAcqj5/
LcmHQi6an9KA9atSjMtMymZg0nXZQ8xWlO86fQHjll8zYz5gxyy27mA9sch770Izpj5F+xcFS7MP
jZwWMSmfxTbiKgtL4iywe3SHFgH0+MaCTb+zMuglOjyEbV2XSuftNxcmEiVI1ZJT8TBiczq0TGt6
s5kf2NS/zm4SXQeHhn6uxrOh1cNBy5z5LIiEzA5hcGXxmwjSZ5tonbD3vK1rk+zWrxOxYzkCr3Cq
LJI6YtjnrcMgRMlImGhUpzWwntB7VTQD8cQrALyt1QyYO7LIe2tBDpFWHkgatfsZknVTcPTYNeCD
AJTLTYgdmxECwImBeqkhaMCl8nWEhXlqR/040sLfNbQwGbJhwA9wiy14yIZXMnAZFJI3Hr+PEUgM
xZGQ54oe2felbl+jLNfoRrnBO5usNGYD1yWEsAE14V2rYn9bLsu9AEWkxiQc9aInTqKcISzJvPUx
V3SkIWEBBvf3dbHHnNo/JD2MmWLWYrOYq4+NApIMy/BCqgIJ8GNS7QqtZpyXWN9p+d6Kls+oN3iU
O0CCd5NpZ/f0dwYUhea5Djsa1cm8PQbcOcAxSen5UIR4ULKUYzbzC/do1NzoT6ruO5J3N7H5y6vr
kLAaICnkng0xj4EUYcTsTR9ypITbTjdcFd1pn8gAYIqsXAoGapnDmjxmI+dRktGom+wtkhp3B/hl
diodkbGpaR1L+qBhcED4q6KlH6z8EKu7vBxowSfiwvgOZLZepg0qmORbFdI8LsRs4x6rHmivfoNs
/W8DZAvOisumydSBGvxCxszzlljZXuc0LLs9Jn/KkvibodY0GXjHS7WdFUtGDn/B6rHKUwc/+n1F
bbWInSkUuqkAKFymHzWPTFes6ye0VvomBGGE48X8lBScjXo0uvsYPioj/5wea83MTWeGrEOc9jFf
iuzO1n/rZBZ83q+TT5CK0Ih8g7T0X9+f3ecu0YLmDOzK+wNXGWaDfD3rk/+aGnRtwEzNg6EzjvVX
2M2Wnq2onex7WX+nAUsWaAMX4tBalm+ZfdF86h6v1fC4p9l5trvDjDDtqUMli9cTBG0b5weNVXzv
XdwRpdzSO+eFiAqzSaKz1BC+Oz8VHFDqd4CuKfw7vb0mjokCgRnRTjU7EY2B2RTPzB6Nc1+UVw7N
ah/7akpKx6OzDd8NGTh+pBUPqz0geMBXTvipgjsUlHOPuRcybVjScq9pZPkg1tvkRTccm5GQiz4a
mmtWWicAS5g9Kh7uFQwsqJZjcQVSckfWDbWXQr5wMmRPM9FLVeZtxLQ4whS8NJ37qi3ByUROfwqi
hogbawg20qP7iBmdEN1pMHy2FNMwi/n4bfKiNvrYhXczMNDkAx7RIpieJ4yRiBLbXR0gIY+y6s6M
p2xvqWrHouypTbPYLOBoNmOLWIstzYgdkwTszl/u44koEDZdzgPuP3QyaGhOA4EEeG5Rc6t6NU9r
XMjwnAykJ9vS69PdYpDpqKVkRI/20SQgB2FbGR4IgJuwkbuo8gpvr48U3JEdsjXIu301WbfBYKJw
kf0CgSGzd001/4EkI/uNkdr8LysdD3MHOw/b4vLzf7kjwSuZU8Lc9EbZYfRcMGJbY0JqBgp9MnEP
Rjsj7uOlZApEHys5tbxbA0FMp0anFdrMje51UMUG4y6dx2OuL7idWz3c9GlAYgSUGQg5zf6fB/vW
34G1VAEu6DOFhUcx4f7iAef8L+n2IZYJzyz2Bncfkl158oPlocMclHd+81LYVDeDRh/IATJv6aYP
a4WaDyga1z6uEi407dq2hMbmc/RdW8nIsx1Moz6bNixpuM1yLBjg471DZDbPYZp6p9g7y37A70By
D37iokaH62TZM1lzHbfSeklqdvpNAoRMrzFS3XTobv5ZW+lu6R6Qibr6h15BuhBxqbILjy5hYpy1
2mlpkurOJhBdqx/9qPjDnLKFAXn0lpr+Z79DRiaAyoEI2l1OMbTjWj9mdWBs6w5uXQ/f56dLoYoL
zHjBDHmvgGpNgDGy5Itai1s5XpcqE6yLHiMqfFx3cITsxc0ZkX+sXJa3Szeh4nd/sGBlgrt8wTxZ
Mi8DTp29kwZE23MWE9Nt8gsQssrQAKsp9KGvgxix75MbzCdZ8qYKomXV7zl38t5pSw9X88Uk3VdY
VkxL8QkqSNRa4uhBsnhrEeYmuzDlwzujVm9pjxKY6NJbQZkYiLHTlkS03qIaUfhWGUHWStGjkIpd
wOOnTCdmBzU5T2uvfbcmy7tWZM/sovhHFXmf0ig8jzl6DwrE+WGlbTAwwd6G65kJYHZBS2k77Xuc
QQeVutpRch+vYVSVEfwicNkJ7eXGrpNn2aCnpsJ8VPrWmDxvA3UAYcTEfJYVKK2J8P7KN4ZTySX3
feQFSbJnexGj8rCWa7+y0GY4dbBi92kAf3+SBrazDqZZ4S5UP16Sun5A+dvG4/wYcwDqIFtDnd2F
skplRYqyIFd7IvOzn07tEW0Hx20VX+SnG69h4tSOr3F9KXv+Bhi7m6XX3XNQovnBNbCiGD+ygmKw
EocFYQY2rUySkO7aQvx3xjuILaAcvemM0pOTV5lc6xbrDevbJ4ulCuiQ/DlaGW9JegWAAWvrWqSj
4XzfY541vCw4cAPdS2JFyqyH8mOFodkC3OBxfwsASJU4wDPQ4t9uQ4QJUY/ybK19qis0AVmKRlwf
5l0TgCURt1fbW6TaEWUUrWzV0ZCi0NI93Ethi8urNeKHZh0IfAheIT/8C2QfKgLa3Dva1o4wCEr1
79oxcZrZeNDKEVUtwwBkFrdGVS4CGXHqYGN3dT4QbaX2hDoD7spOlFhP/YUhUxsnItlATcxsPYRd
EvYPYc+jNHTLnoDy4HGOiFE1vWk8dVbx3JDI+LyW4Zse0Rp2ORaCzg3vox6tELscPNVjdS2r7qs2
L4jofA8TWbow0PexEm9HpkKPa8y8z2p07dUbu+9xO2fXDl+A1AIB2YubARrNQxx1nxIiXG9Ve524
Z302zOfSKd8AbMaAihqSUpVur7VwTzo9V2+cE1vkjMw6Ix2TWIdObC3c6hinVb/zGvjHxdjfR2V8
ruaWdN7FONSpGj7WNhpStoe/WzML4uOv1VZg6VZgO45lO7qj/8LmWmtzgsnL9doDxsC5yPg2W2zj
wdCLZjdi96evCLpDobYcdbp+jpHwv7oM2oCrTZepoamKEgZXDqd+hLXo1QCRqXUQFdeC6OpiTfVr
ZtnfPG3e079Xlw6VLHcpks/SPkGOgheQ0TwEdhLuHIwSO39CFa6RpXHS3AE1Wum8adrnKEmcHcME
gvqKOD2UjFmOtRehay4eRjIYPvQm5Uq2epe+omvxFt84Ea2LZZqCKYttG7qE127raLD3acEWRk1G
5D/aSssZjVl7qYfieZoQYMbqurest3rS8psbCAfgJdeYfnaxliqIZH6c0urdXmnTZEbgFfhStJyX
a2kk37mfBYSBrKDckUfZdc4z2+Z1LzqVOieKucW47FWRiu3jaTQpcIIM8cma25Zm8KGjFd6miYqz
mdkSdJ6K9qOOgwWJsaHbWktGtB8KxMu0eCGNZ74rEHARtPxgOswy5flulV1xdcJg3ZjV8Bak9Xj1
wm+D8dYQAbxLnNE6Eh894u5HwwTe9kOpijpbKUZFK1JBB6xNxi5EB+/bbn2fo7HZGm2N8UWLDuSZ
SAEpQEMo68N1seMnWT/KBlWrx2lvatk5sIOvNb7DbdlESHZznU1XmN87C1P9gW35TYCzDESomZ0Y
VHs0oOwnIwdjNpKcMiMEMbJb7j2l15ERXTThvfSH6WzyqH8I3XrdVHGYH1u9Oqyx88j+l9FjwuCX
wT7ikmQiUUQ5JFHAMYq1rLtGt6aNp/yk3Tx+n9sELUdk3OyEqzm7W2ttldY15sUkjCPCrPlOtcMm
IqTpnayhAnBzWKfZOoUmIdZFU0Iart3sTqq0/2dZWiRX/DtK6/8cf1QqsKr7/yBwy6OSJnPsFrzx
t8CtPSvqMvny58At9QO3wC3T/x9T4bB826G4RRiOwOaWuGUaRHE56GoUtZ90GR1UltrsqMSt4H9c
N0CwDnIPARr9538St7z/cQyXwYzjyd/Gf/q/L+zx9jy9hZ/998QtU+G4/vzYJfTL8mx+j0PgC3FT
vyjc1nhNeexFINlVcSyr0Xoc/kh1ChDZjMw21shuJiOk8X907vxmt/67PJduyOHR+bBolouKLKj2
eaEMyso4L+cqCGGzwLsrlRwDtTOjpvFcrvldaHfGzhxYL8pe9k+f/r/e5J9jT8i5+Nu7UpJ7G9IU
aHw+rF8Ok8nrm4ltvw5JQv9o1iNOPEgjGztmoC7bTwcT2F0QBhd78HeJtfofdOMTqY3pzY/XlD/d
yjjKH20Ui7wykpec7cFhpHLcjhOzNpnDSCGsVEOLB7yCkh3kQAyVuW4wWFWMizAlErowGtHBQyKz
QcbYb/3cuUiNXOJgRgbHX+sIArXHMipDL3fS6xNm8o3oGsQU6BCvus/pwmZnmDbu4LbbnDxsWUCa
1qiSiSb9pJv1a0hxd0AynqFLyr+Czc6ZkGPFzUj8OTqCLm7al9yKVeowNo5tB8g2qAMbpazzIzHy
ZB+bS3373bpO1OKM9ZuPm9eqZmzBEB1bGyEDRh9Cn9QqAW33j2zMPsUOm9qWdLMFTdo+L2vippWq
JE3vfJjN+6Yu3knlPGkO++i0HlDSRYSCxnByZHTcdgCVljp/qNag44Qufo7p3lu017X9OH4pJ5dg
686/Vq0JtNPoP/qASkTIs5GPbenuWGJrsLkU6VUdPmYLy02qWZyjsLW13N7O6YKzo+GJW4Tji75q
n+OlAJFUej/ka0iVQV5M3DHJ9mzox6ufBU8t9ynhrx5Gmj6pb78wDbNoH2L9FSpGbmvPJclx4ehL
jjaNk6JCQpiLzivzIEFOuHFbX3MQPg4WuUXPSbQIxm8yuMU2c3I6872K0LDoXaFfUZJQQ1vpOVrX
b6xjbuwajD4x6XZrT4glq/50CuqLDI17veWUmou3BJfDrUxM9cLZMSv4Jt+fb5ILyT+L2iwFw8Vn
xn+zP4ggzWztetuwUUFwQYJVY9ZnHLFvhYdgWXhyEhIMCeSSMe5jVfYtcaPXRLUIU2jcjUp9cFO2
KRqGPhwIE65u3C29iz+aM8CAYQK1FuP523hW3+HnKjcqwInp+EWu5SaHRF8+BCP+FAH0xTNBBBLX
ILdvovTDcmP27ikyzAH3N62JcNPSFtmW1fhcsiW/PYicbWKFd17qf5dLAsbCeVJaVPn51Fz9I+AH
1WoqlLwQBmpDwbSTfHdTjigpUzV86ezAI/CcRYJcq11Hk+cPj//5MzdhlmpxEFN3QKa54eXLZ+NZ
7TWThYN7huyEDFbJ8msrfUL8Zm3xo9u7JMwfk5JKr+8CfHFDiYJJzTJcRbFO4nWhjw7Rz7Evkxcu
/yuvrXHbt4QPuElwLw+jsKa7koZHfrW8M/lj7YQeOxuB01gJDAxF9NJNA61vU1Kg0gBXDenQquih
2wQgj7wttYDKSW6e/HH5q+nz0k3OcI7fG7yuwEqY7M0um9E5VREsUfFdi9rXwWr410n2JxS3Vbsd
f9LH4Kzek86jmWgUk4HEzPTcs4/yqmNNZ9HLiiuKor3QyoMcaXnW+V9DI30Xrv5UvUU96SJyT7uG
tkcmVmK2t5gLaayt9lH+laz4A5JJPHklAvxErQTMJqAUWx3u8uS4uPpwrhCeTHYEczGBM124Vgzx
J7IPHEwbht57PakrAut4MslIbMo1H3kbiS+le59FtzXY7OFln93hKEwNBLR3Q+o/isbACsYvEBSf
c8gBQfjuhnyz0jvmQ/Zmrcur6KiFIFGo9UkULSHXznKsEqdkowPUrqhRRuCKXeoP2K+iXdpdS3Un
Ci7SNzrjTl6e0XZnVIo/E5TYsWWiAetpK+x4+ugmb2mD27QkVwfUfn+bwjRLCWmbghJVWtPs53xl
eusyslWiKzCLRGxC3fP1wzh0/nZWABs5zMMRX1m6Nu8i6PMqPNVe7u5xZ6KQhSEFMhtNgbx5rT7W
eD038iXV+ZSe8Oxs5BYVzj4an2BrxBXPIT5fJQoRiaPLwBLE4kXJI6X/l3GMdDWd7ZDt3cyPtc6Q
LLGJtp6Z48larzPXR5gqISW4+4Czv9vUA2swt1xogqfk3rbXR1H30v6COTK1k9wZcnBN44o7zdlL
Ha1+r3gchLXmN7G+wZsWQOjz1IDC5K4lhsy4F86UC+xgF+WYYzwfdRPtZ818EHFfB9wOMJj4pL44
utXuBNseZsXX1VwgLKjpshEwfkMPWOAQy9xz2wxHdyheCs9PTmmbTDsosMxxNL72Ps8Ay7gYlWq9
Mx9j5577t7l1a2Phjmeggueh9kpuGe2mCKjdIj1rZeFtZG+fBhbcMtt9lcqsWkYdQiZ3h1qMel1A
QgoLAxTpxmXKop3eeEBCmvUiV1feLB8qlKt6875Y4XRaBi3Zaz5zQMfYN/NysrBnYg0MQiayP+Xx
pBGquCH62d7Q06iBz0iG6wa3CTPobiLmRqnv50B3trIA17L+qR3hgtUqpEl9B9rrlJXNXrfOnQ0t
oiUlB3oXc8jRQiMRdJ9jA8GQkTrTeU7IjpMovlhnmYdD8XVQh2BnMy1s/C5FHg3DIA7ISvXmq+ye
56zGp+MXz7qdPmez+y4fROXik2TO8SZnn+bFDlBOFn3jY1kzj1pyPuAQ2PKLNJTySZYhE0PEiwfG
ddkm8PV+20e6c4ji+Y/aHA/G0Jwy3ZmZhAWvXOodK0NIDFO7grtDRNWouDpgswmxKS0WLWWKUIKI
VinL1M/wiAf7oEKq1P+LVMTLwCjUiSNLqjBC9V5FRshoDB9i7NVITLj0C0hcu9ZwmOHxc2P9OZsj
/xbiITehFAtxzBqVzN94L29mmhj5MYMBZ7XyqIWN0Q9cH35q5UBu23Kj0WaibPIJZkv1Rw9c/nXB
C+a/yikozWviWW9R95Kg/FbLWk+VhlWFhBdQ1EOcNSRGtVS8ob+8IWEi5yYDdCC/Rs5PgWXJ7KGq
Lnq+fhodQFXAZcxdXzW0xowE5ApzMigkZTiSGmu+dNPygOL8a+MDVg25vsgbQc6C8S2zn3HiIMXp
XAYXCykiMdPFErSMbTTmvkiSn0mXbeeZ7DT1AZupX+D0Se5l2ClXxaA+g2lwCc8LyMpRd4w8Spxy
eG+sFie78hUg9uMin9E4fF/iGXSosog2sfWltxKGfswJ5GlF164QnpQUkhNZUeBB6ruW9TdyRhUD
m2JPPCY6J/FAeupGDgl56Ld6fiXHgiewknLKs0uoQmEFINLvC2ZbfH+Tt37y0TJyFNpMcSsaoKaJ
WM7al2X1X2VDgr4s/c307m+LJ7otk80T3DAVIeX9mr01MutM3bb1bzWUXMjN7L9EfjjsyHp6j5e8
3oKND1GEhsWeiF/kG8zDMGWfsXsWO92OP2k2Y6VUd36ujfnuzgyjClQ/jKHLU6S3H1oPW8E/N4rW
r0xyS3dNjmWL/a6FruXXhRlheXafTUa07wb7WhPVvEfxm8XYltUXf9CC9ZJlOjg861qoB1AdE52I
Cmrb9YOKlu/Wo8xwJoNCw9HTY6dp98I8hQlfnOiE2DYOkDMdH4bL2OxkpWD1+TEzV5swRuOFW3ck
Avr7yHlzXOLhk5TFhB/9ZsFmKvPQnzt93iukY2LifMc0XdP+xRAV0Ks4iKvCG5hXgGsCDJZQIa0m
w2SONXpY9XrpEWhb2PE4bhsS1aQ9yhQv03tGiHWK9g3IJRpkqlplBdeoI9txrm6+LkQwZ6pHYuTI
C4pwoYgM8TffnHq1f3s3DkZ8vLfYJNWA5C/E6JKqd10Z1ZKc2ifOz8GGcWWYzB+VZCyaokejZZeo
EwPHI2hMbuGnte6fmVmyrlryD4k+vRUa+j25y+TezrVgOrnEbPS5+WkBe+UTFUa5FzVscLxt2vXO
xpkq+Kt4SyqVp9MvVrVjJSHGkEHH5dvYx/F3zrC/aRH48iDfoSiACEgAw69UdVg2WTo6TbInxy/c
GN6404oPFu7Qri2Gq2T5taC0qjR8QDAxUx5TX+BjRYOrjsPbloNHnHwVhT8BpcI87wBokaQAiQ9q
Fv6vKgzWJjQ29omvuD0jBIasFASsX9QDhkESrMWxe4EOvZt88+c/f62S9/qXr9XgHRqOzdAr8HT/
Vyj/1OuIlkzC0OSI8hfAPvHIAblwKpMYgdjKxCFxiIF4GBcywV+AJSDMXMpqb+S/ywux/uY148HA
A0LX4T3gymPc/NerbEp0L4jUxj5wje9DEMXHm6yzVjV0yKLwOK0MOowZ3WGG42lr1wuh7WXk7p3Q
fQx0I79YIQiRKGSu0QPUQXzQc+7NZ4LuEezY/ODY3UvrCcL8c5dSArO4u6NNpXpSByidp9/O8608
Ghvd3zawVGE5qR1pDVoX5ygsI3V4SLWnhUxyvHB4srEEc15SgCGKPupOZO5MvdrCo4Dvq/5muf19
pit+cdXbEBmKWjdEqdOoNRcCS8f/kuE42CTBeCCoN942qgVW9Xqakg1fRT+7cn7mzrneet3eQsfs
fZVzvFLHjGGS7NOGPnKRjHbeVb7tle44ulG3haMpgCvJLZoW1HPdSv5hmyBOUC9GhyiHfelOPiAZ
MrBhfQ4r6pG5LDYZYvB9il8GcSZuXGRcm5ptYK7p+9mi7hAZLYnObKJDXokAfFVJFE3pdK+1zWFd
+stk09g0Hf411YjJIKkc7YcVoh2EYNYhktRRTcmPKHPvetv5ZGHS2GVKIt2l0TmPA/MAnBz5qzOS
rlq56zYyETX38VvkHiebb1JK4Lky9jh9voq6tEBWcdcWyWMbzQ504oPJiu554i/byBZjXRj1Vahw
WUsg6XHTn7baV2XjbmodyA12TIQ49YTsa6N6uaTWxGhRMZIKSv3RWF8jkwpQfVsU3LDQ+KZ3gtuQ
vFphKy3aWUuWGHLbwHKXtL6xm7WNTT+wDfWOEvxRltCGi6NhtqrtlCZbpWRr1RmQ9/DWCLFjVVKA
WtEt96OcJZBLIq5RbMSqDMq8hZmS1vwL8qH85j/wtgN3smBhD9gq8cKTMh7qzVOkJWSojfXGwiCD
3RxdouctzxFcsIvhgHlDIbKxQtaQyl0l1IweVR93EEwXwyTDRyXxTRUd28rMTd5s340smGa1/A/m
i6OgH/Z3KdASDcMsQUxSv0q5vbTZruPZajFjTMv4+Ta3VqNZMFbYHzDGQZ1nX4usV0v5t8V6NPqG
YEC22XKAuHH/oaYs3zqqfpG9tiyxNLKdWMbD0w4q3zyWvUcAAGOYbE7OfROO56FqXoI4sw+AYWGd
tikwup4hXW9rD2nHrk0e4ZoPSgTL6wZQIfu2uL2kjse3ZmQ/CoiSh1um3QpS3s+WK4uuW7aEVnA0
K2Gx28L7WLzlJq+HksYdpjZ36t3rVHgs6NNjrIZeUbXUhyHYDQQLPNRgn0w92kdTQ2YzRi5g+/RE
cuaVYbPTqoZW4D9T3IgVe5z273DZYiw3tK43tbSAZKVDSSmYKHFhNRrBG73rmfxipGRp8FRXeAK9
MswOXR18kmNgUErxImEEq5IYsX2QYdJDS+ldLLVF251cPLebKdD469AvV+AyDWpFmVjCeGt2rQcj
EOfHRZAzGr3JFqAANz+zDUyzzKJiK78Jx30FFk1m5mVz5N7pq/chSPtH2yl/yphR8r8GjvjIb3Vq
WFz9MBflrU8qzyeB2nlCz3409Kg6Vzhi5OqarNa4dsNj93UMoVq1XxPFu8UQ9D7jZpKrVipDuWMg
sLAooEHauCYhZpNmnHziSu6kEUSX8odlp+vRbJyvwzrmv/HNG2rr9NfKymDfZAXUiL7vBoy6/nrm
QfdA9lYiqpHki9KG0YI0Vaiy4gGR12irI8fMwzugxBHGMPmebrHRHvobO4/1u3DPo6xizF7ZkOzU
6kWglhUPaRif927SfQTGiL+zexA4snpyt3i99ktc38noyM+wSq8+z8fAoLLrEu6C6k1utDJ+IQM6
2KoGlNlZjybE3A9q3D54IyLzEqx86rd7+VY8rSNiYwbg3BBbKh+3p75nzc+PxjyH7HI510qLljWI
9lXW1HsDwK45YWa3zXdcNsbdTYA/OxydK041o7qfjekFmOdbkPhv0pBZCuPQ8Ky9TYmlByNanOfA
hFzE93WcbEhnBtwlnhmfkAueB+SKTHi0o0lHgRZ6IyJzdUSpT8OetD+iBA6VLFH+/Z+uBjPXg0y0
g7xBK+sZiOa4RxCvYKlItJuEXLFK0ITidEiPuiqGaW+nXeVY/fM/V21/b/8MS+UHs99EueFS1fz1
kvHjIFrHojJ3kZo/Om76x5p9NrT2PRXGfcCjUF6ffKnyXuqA6Z18kXLvRGv8w5ydu6rv/I++BVWI
O/PfTxYk1uRZ+On7P79s4289BFc6DAwaV4f6Lfg1iw27nZWjLPTgd0HdlMbczJMXD8GrqnXlkgdj
83nUl2/aAOQpHNLrxNdAQ8c8MAmZEQFz+Y2u2lCf1l9rYEtHCQP6n+A8z7B/+TTL1J+n2cPX3rAF
Q+KhYU2yX21nxgQuF7i6WKmiIcW5mPObeNrNpjkcfvPp/I0kZBmWDkLKsF1W0z6Lvr9+q0HsIzpY
mVuLX7vI7nFTQy+a4j+qpL2BVqVYigrqK4Lk8QkMaHaDgeMZXcMYZfF2cgzC4NObkEX+9DobZ8v0
P2q+Cyg3/i48SxCUnwsdT3LOZW28hZmHyG7bmNMngWxrCxueNgpZ9dXPLqxl+m0mYZhxlH/Xq5L9
os0bK9Afep9DFc3vVUIDovGUpP3yEDEBTpK2vPZsZJNFx5TN7mHWJmezOoSrGeHyNhiE0rYlocyp
p/ETDGTk+pSBddrQu09U2I1BCovQl4MJonrvHgxn+TgX1psffSodLbrd+mNFwnNVps+zVkanqfUZ
qPPCmMh+RLlPJ1NZn2YGRrf22iuPecd5Kix9Q5u35WyzXFF39GwghkcFnW8IY35uJoaJdG6v4qqQ
B/GwzLGqGTBv+h5bbm61Ben0DtUY4nT9B4XSHUiXQ8mqZqKkO/IvKE2xPx5kI5iGlHmUmLe1ONpi
5+jdmTPrB3mk1Un06sTdp7y0n2SsIw/6pB6/LpXxRc2UmLD/QLkvt7EUrrKtDpAnRjOHw8yIUws9
9Czebdovd1UUk6wKKJZ7Sm471ZeLKVL6Euk0dfWohs9ah6T4QS07i95Gflvq3qV2S4Jse8KMU/VT
8iA3pCxu5WV3RKqn0POoBdk5dY39IK9v8KKvpHIwlOEBq7bLnQ/o/p/vm78pKrhtPPQcpumYhm3h
ZvzrbROWXqJr02jt2EahNFR3LFKinvVhTQhDdAIbBlVczQ4CZ3heejWgkDA81SuZvf1sDoSRKNS3
XHr1Ol4hHJAWIyNVxsNegf7VUbebclv1wfShtsu3sGDuq9ZD6Dj638yO/suT0laPSNe02GbYtvPL
tKUPtHJwncK7rbCznBI9NtxHCdJypsRTNiCoUGos35XOcZqxxvWG/ZiFLWsbFZamLeZbR8G1++dP
21Kf5l8flrarkxnGc8q3meL9ol/x8qoc4/+l7Ex2I1fSLP0qjd4zQRrnRW/c6bO7xtAUGyIiFOI8
z3z6+syUhapMoICuxb3ImyEp3F2k0ew/53wnmwD1h9WLha62LuT8fU8p5PWeGdF816P847hMNuq8
maYIMZn0S/CbWSdWrLICU8Yj7lSgJx/yL3l+UiutGgwpb17tdo9TDHBZJdLUVlBNzQ1bZytInXmH
CeXbbPVtInr4fhP/3cbCqOHf4Ts8LqWXnym8HHTRrPKv11KUR8sADZf55JI7tzBtkfiq6QQICCsC
sH4xcbBzkaQoEBKxlVJejEu7s2oKZs4RBeHP0/ziuNWL1/v+pRrm/qkVOIzHaoAASBhL/SuaRtyM
E1kkwpwkUH8WFQwcA/pf3S6kvPY6VZ70Zttn/UwAxL1zHXK5jeP/0fJxP8Sh85RDgeyM+eA7GYSy
24ImteejSglz8ew2CucILajaA8d6Gnls8ZpDaqhm3yYPqrVbS4vWU8eIYDVGAO201sD3QNhBF/lR
2Tf0eNRTSmGOc+gG+WIYPwC5+AZVdh3J+mNPwsq35IRc7/2rg+IexmF4BRyDRVJLGXI12qdhj4+W
U0aHsEkurc6dWLmpG5AKacViA0hu0hPY1ltCLjEw8orgiWYvW07ketAMe3S6gBZkLaPHmYApx+5D
pmvnVsuPrXBp4HgtvOXQMz1N/KfEamlsyLcYIveGtt5nXXbrGaQZQUhzOBbCbRKVn2Y07z1r+FpZ
xayZwmOfUXMcE+EXYLlS/cvTtB9p5N3Hw86duDRNIHuszHDStMB0ES6r+ERa6hAl2xzfESbj/rEk
SLWtjXkT085CfSYWQe1aym7iJD8mwIScYG0Fsxvq2OBbLflyLrQ/QIsbaK7brst/eo2jb2oW78Sz
3xHf97FbvmGcwN6/vJhZvXEYmFG3VDx3hdimhsHp+G3uSbYmHoDsCLx/bdOn7N7ai/gCNHmnzw5n
8/ohnglReAY34pGXugEzmk0BXcTb0vls0vFm0iY7rFsA6oiZmbW5LenNr98nKu225P3uQpDYZjQE
xMrk55hHr2NPstUBIcF+f/VIDxjjlzvV6M0UIVpbsZKYbIoNE5qjlcEOjJPktMLzqiyDT3P8zd/Y
Vj6Xb/mStYfiolU+/RtRwKbda+96FH1vMe+WXhbsUT+m95RhaEc+4njn4qsKCYSU/EjDWe7WHj3N
AAnvzwlge9e/RQ3k3mS4IFyhozuXDhhwxg+vGuu33eSBBvoZNPEurD5HguGyfRSeETxK/2GF9D9H
AonVnp5ni8hzBgXMNcZTDY1Z+shdGu36eL53RH/MffuVXno8C/mFl/WxZMOTzbvNw5wUx0OeLvhd
7dfFjt+1zmIY5R2ryXMAI5HUr8ZLObds6GScsehqOD84kym/yjrrODsc4EV/16BtzN56jotpb5AF
RGsXB50GnAkcrV6E7zmEQiS56YwmvBNERzd2xiatGeNjFRrboU0Cn7zNUu0xAV3tHDN87j9GQj8V
3oOmLeBpQ+Iu77jEtpZdPWXUudNL+KFb2jWto0vJEC3E9ybjHHN8J7TuAbDJPX2oHzYR/wh77Dij
mFlFeZ4xsodlSQUN+mvV3XptxFLymIThXQnEpqYFrWn2VaJfY8+kJCJ7XKv4bXbCB78cdolOkahP
OIZRkuVdWEgCHvLsMEO8t1hyUdtjn4eJ1lq7qH9YxFHLHv02+ZnVxm8/oX/P0vunqfYpP7tqUEB1
oGGieq6MfW6mO2N8M+O/RvxyKQFHJkO3Ewami9wK9OfEcx7LKLgX4y9e+gyYtzYZdr8M1ktYUpHg
flXWFJSMG/PouPb1th5I/Zku2wZzV18Z7gfAhjferU+6rS+edZNCgbtweRLtH71+0NsZK9JdpHHL
98sJxQZBC6+UTY/Ekj/SWbdNYYU7YbSdmPX6jOfYqoRDtfPXFMhV+zwwfysHYKwzkT4dgu0EJKK8
hP6FGH1H5jukDGXGHbfQJJrTX+fV0dbo6/u5O7fc0DXNL65BVRRmyWz8TcKEuur+0lnRPohnnzbE
i8dvyIMeNPUEs2psftbjav4hwXacx/bJhq3fkY1deHGTVV80C0qmFNfw5mnGePW06lBGX3BbmERf
QesHxoj5v+0DHzqI535Y9IN4ERYf2h58W+Agy4Bk3nX0ZY52tzE4Jq/CBSWPP4KMUAtFTg8f4vDG
DOrYGE22Edk1XQ66hNB69cNgwTUHE0Uug5nn77EW1xkAg8nAk+QsOw4+gzY7z/OhkVVSMeCYyc09
aMnPBbNtnuLWIQ3peOVMdGqr/NCgU2vGGqQeTdsxcCTkqg1+OWtjaye31J+E/ZYivlC/sZnGk54Q
RQq/qubiy5Uk5BEKGdP1Pmfg9uJskEtuLGkYx39lJpueJr3Wdv4MpnPqvOrCKXSjt68GWQOElw2k
aQNG3ITX0llJoL71cBrgLZshWKxEP7nzl83wKxbrzl6ZsBjeW+KzGZUxgqr7MfASjaiKNn1BrZfO
YKXqnixEdw1nx8yIDbfpbjHKl0hfnkkUcqrXEBTt9myPBMBJZuAh5B5jZJgTsmmPWkOyzjOpByFY
UWXD3syag9EmW72ABep1h0I7Dsb40a+k5YVLELWsp0uo5/e6Kf44jOt1sz62i8XDOQ9oySDjjzve
v4QV95HppufBeqjj7M/c0chXwO7fwvZ8hSQQA5AxqIEIKGD6tPQYohrVMJbg/Qzu2+RXL242nI3Z
2Woie14TxtE9dlyY+g/itUiLwNGeVkIrtKrdQbi0gjppny0jemj1KWNWaX1WBk1ucbiwjediXkFd
jbp7NKv0aZhugwE/znwZnc96LC8CrFXOHlVQpTGCMekt9jUOxsn63JVvQwlRY2RuW5JHLqD1MVnJ
ql/maOzDxfloPSegjMjkcqW8IMseo/GeLoSLh6AJ/f+IXP1ALAWFN99X2EgK03+gFS30qCCzdxnr
mS/rri446m7Aqw4OH30WAkyjQFFDAqHW4yXz+msl2IHgjP7d9N7vJhzOzlolF6cbz2O0ILDE3kXk
7HTYNa0MaSVLLTKeEOCB0Ob6x4qDHkso2zY6t4fH1IIZXO4nP6NVxUiWbQs2hkmW8bvPwaXgXdum
Fh2aYRKbmAaDonX0XzgDMWgN4XmGo3mOYLOfqSdwwduV7XXqPYJZ7lReaofjaRwX0NhLI8H0EzVH
oYXac+vNK/jtYYaZ30Y/HIesh0kxTaD+1Mm16d4jwzsWS9RRsCMYSOclzyK+NbR9ivbKed2r/4yr
Sr/U5lKA4pBfnC5/naQaA9C//b4p1uwHBVQ8gL05P/tNJHAYGCYcS6e6dqEn23UvtNeXr0vp52du
XkaKU1G86tPQU61Qw60MqfmDdKlt59F2wNkQ8FZf0hodBeV9Vx7UD6BIh+BPuLrHaV6LVzdlQes0
Ci3Vn5pS8q0mhnbqT/0U5zZYGc6twsn2rRm+Ufq7ox8MPdgKKwmw2TKjnI4pkegm/FjC5Xen8+pL
aEKz/kq3KLDu59wpntJkFdwOWlAuWPcGdzmiG0Elo7JlZMM/AouY8j/p1TCaxxgk8TZ16Fca85xH
1rifOvtcGT1tDm1gjeaz567mZj9bSMGoWu+UINkoW8nb1H3i2Trrc/kceyEA+oGVFBoiTtqvJZ3c
AMMDbAxtPVja+hdq6Vb+Y7TNNqvRJiZv3ANRItxQw+5ddomxwMqqezxaNJFE+TGexLQHVEucqoAV
DdzcW4x78oIBbMt9UunIcXH04pvdfhDdrmy9Y+KGT00ngEKn63ms7sNhnihRyjgHk0VPo+jQr8N5
EcXPWN+Hw+rspTst7rptrg/11quITuls9QRSS41LMybAPVUGDa7Ttk1hqG+w4cbnkTQxAnH04cYu
ruMWz7/VJUE59SPGt/VuydIP1pyzP5WPZkF3HzN/Usqtj32LNapEVABv3+ODSixW26qKH2z88jpV
qcnYMQWvnRsqJpY9pO5h8hg3akN61uM3h0wo+USLksFs/jPoiLZmRjOedy/ox3a15qHyey6Laj30
uhlYHQ7IVnQBOAg6WtZ53yAxB2zhIaFseviSYFG8vyXbA7+h4Ihevzh/SgvvpkMSgIjympG2aCas
vXTdTcK5gg4NlokuKTveuHr/bDUPsftZ80Oj2vqLurwBQ0zMyoWe37+UZQF3EEZkkWmHOWIgMeXN
ztWSoxDmtu8ZEGVLMfNK1lc7ZtqpN39FCzi4dWmwL9nbTe24iReet6bFDR1Rl7FNYyQrHmjWkN1N
Ce4DOyxoljXrdxm32+HFfdAo0PXTHYSvHXNamOfUf9LF6mebGYjH2j2tS3Q1JdN0buIXF9z/Undn
Gn+iLeBh41C/mrlmneljKmm4uUvI420SINKZ8G8adJlNg4/whlvkYWgeTYcWOZt483e0l0OG0vUc
4azMAfKgqYVzATGTEAcmb9gbFKEaFKVodRGfXIF/R5T5ckRdEZwkAxj/T1WvVcvJ792epQjSswB5
n1XLTflX1xoXveasbwogmdNatwkj09q1pTfdyMOdFxAMdE61YeBmQr/DEuuANu3CD5LmKe0QWnTR
Ycfa7KiSQy7HpYVpN7dpKKjJ9WSdKHELmCpE/c8m3isYrIBBuyV8XjGzHyKjbo5N0V6WpQkvzehe
DBQUzmzI34ybzEPf6GDsBo/n9tCkxK0lF9BYxg3qTXUcPcumI8N9o2UhfaDplZtd7x880/+bxcZl
IPqPp5v9OXFu86oVPBaTzHqcDPZBw2iOR2VcpvDKPLRldFGf6SD2KQHOujCpCAcncmjmdcEeTYus
DgRnU/er2LGOPVbebq79avttWleJeSAAR6oD1y3HhorMgvar7LxH+os/4YnVKJM4H2W15xqVFNZx
kaqPssacvVuYtFSM0x2QiuZS0drlTS8qjqLG18rAAL9YTwAJJhSmHC33nyBiL3PuKF3QaGTggGgy
S/j+joqboXHA7DqWzTYfklVAdeLHNFpsU9buNEqw/DjY3Q4uqUw0ZNRjr7KaXClrdCAjYMcLXnnJ
mEjygtswGy+jbx5zE1+poobojb+rOv4mD3e+ynSodjxMAf0Vl6OCMloxIcakeQX6eYp8rdvRvj6R
TPZelKlJTXqp62alFR7AdClJq1gru52DX+K9s2NxVNlu9em4ffhXwIi9zIb1bW5W+ryjzX/ddOJc
CJ4mS/hx6i9XJg2Fx/+vQaF659S2bL0Yw4MSidRPFrAFUSLHnXpdqQDBrEfzze5tLjxUg9zz0S84
XqkPGKeabJgleIPuckhE+8jzCXHp23ChviQ2CHesHi5X1Q1L5J4dT9Y2LHA0nMmoQoIBBltcoDAL
sErKoHbytz4k898U3eMow6lK6YcofZxigqPJdLKHKDnM85++gT9oMLz/Tofom0UuYZlhn9RkU2qq
tYH5S0AayqzMklyER82a2D9L3xAlrB+i6A7KgOGSVEMg1RnWJdvWL7kJ5+zsYhkO0O2JtLv6Q1h4
ygqrtUseoHPOLFMaEJxMbmphSgdT967Sxx0dGmu3XlKfOKv6fzLJj0qIWVHD3b2pmMu6PjlOut6k
RKveoprVUvzo8zX6Qa1PSl+M5uaZSYSjPDAwYz7HlNVffWKR6beHKWl2ysCrNHo1bY/IPpjjkn87
dJWDQMkeVLkFS9txiAFIrWJWykICQJEDccN40MUMs9UMjmm1rxEdt181jRG9chKrj1tlCkJ3PUaF
bLeyHMCGuoOH0t+r20YDa8EDVSesJ/ksIViqTTdqnP2G4joPYqZ1AHlZSahKTPrO5WjrlxMmJQMv
WNB+5x1kGqJsU43jImNvyATS6pjWlgggK3PfNtZJJcJrHZ5jFKHs0wOHg45BT4eTf45zyo6leWWq
uITYf6GMeuW0L8yJvvHJuKrYZzgggJbgAShsSba1V7CD4MEX9Lb5YictK6CcrjOJBmCIdqNMhpyJ
YYVXyz3j/FY505WiPXNYamyOsDE4iXaoLcDb1fDNxojrncsFiLV9NBjhaIdvicwR9TaOwAK8dUlX
B0qUUzqSo1eyOeEwaSRVgN94UXZM2kJwwXDdtpwxDur3MA84atrkh1ocHF9u6wbm1K3GVaeXxyVu
P7ueM7GVMNMTdNfJSGA7ouxLpaqeC2oDq36fN9EFcCx5ORI9W2H6R/XryZnRsRLh6/1+CJuio6sS
ZJu6t+2aPfsMuMWMGJ/6OFeiLNLQUyJKsbv6sa1Zi4QEFa8tRYQ5y/S300ZJWNlMpjI+KjHIn7vP
AWTfVspZUHN+6IP9w0sg23QFW2HpT8vccdlo2UzYZ8F8LWHvIOM6jFz8TNnczYEEFx3em3LBP68X
QDIsQl5S//5eNGWST+NJ7PVVu0vzgb2xkXSbmM7xtMehpxZ5q21pmOzc7qAu+LbhuU9fkPrpYUKE
1B6zESqLg1I7MkEW6fgZVdbHFDnaNs/8mxJT0nR5gk5NOXBX/TbM9a4u6g+IRbvYb9+rGHd4IlDc
bSO9hJn5TJ9zDCwF8EEX1YGm1/Wpwbj2HSBoipgDL1Vt0qD/z+fSIE6CLae6hnQAdRu5nRnzdNi3
7P2GSNzc0kRtENbPIaIjNhkKxIF6qnFByXxZT1iI6lCX5japR8sAkjLyq8s8Fey5QmKz0MTulPMs
xm8RDG6tb/vcXalCoeUuaegSxiIE2IRNHI9s15nvLWfcKWrmmDuQQrA2b0zX9vZeU9OiK3FvWVmA
7nMdYm1cwvhvV1q6YrRmIPQIBlmwjM1VRTukoH9ARfyo5UZe8uTyBJF8Ho2vyX1pxpYRQ2v/gaHt
ciUMP1uPEj7HEXuLO3pj4fJkqoysSMt0uzEWh9oxX1SBHTs7wzGjPdR8xo4VhJwpm+0DhUdIJ/KN
qNtf3YS6RhN6Ju6VvUpbDqjCRz+qYEFKmbOgN2ZTR7aOeiEb3DA3pgmXeGtxWc7E46lG/0Xt5KHt
s+Q76GAaSRZExV5BtvXRZ+zO7cbn+VsJdEooVw8LteSp34sg5bEz2+asfv/Qgz81Q9jfm1/lvYLV
C93io3Qm7aR2jb1k+QvSYDiz3Dv1RpQsKx+G4DZPNZ4NrAwUmjr2tbQkpXsNXwbZUNkw+oahWd26
rtko418ayiqgkhFeIkPArKHqgaRnzrGO/LO6SWJhYzggRyWRmbQhGcAnSjSbSlpjlNidOeTztEcU
laekSt4GOon3FpZOtYxkmc3TK9YOWoLULEMl34uUif9iWnQAjxIW61Y1F3zBpibCH/0NilIXp3Ix
5WUX0duVU2rVHtWWUrl2pzJ6T+zhSz1m1KqT9v6jjgXi++mDQatHwcqAG/GY+rbR0QGTphFjLmtD
94WzT6lZUcmexEzeJbBRPdXUb1B5AqiF/l0CEvkGblBcyiLv3LFLf/qvh3EfesHSJeMhbZm2ui3V
dDK8Y0ormZP9JKNIrS5B+3XwGcXLrLa0VNqJdV04MnHKx97YlWu6tyrrJtdIV3aENyDQNCvle5UH
GoPApoxSaoYgbDr5xyir6uBPbRpjKY/qs4JWskiG60nd6CMzNNZNTL6k9koIwxayeJlhnZeuCeVu
bGfO7cCRw38GlSuaqadleFGODeVBzCumb05r3xuxTd2cjNUr5I2ekh+MlmRv1JN7BFAQeKZ2mSiS
XEj2q6XNln5UlS5UT5ecluStuM9kYltZ3zwA/Bu8wJ8upZY73S1w2hG1iYHgTHG+nfnU9+rpvLYD
k2L4jUmVbXuXtcYqhE9IlOc+tvaO/b92UncYXs56J/5QNksqPExeTS09GZJzl+ZetSlNq9yqK+Mb
QGPgOI9Nn3VKfsBOzqeiu9ND2sU7lXKWBpZ1ZLdDY9tTB+LUqoJ5zRjRSAepOack9IvwoBHi2CZL
eN8kRNqkJU5tFzwcECvG9JnymWTMX3in4dm2nJNtzz+6Ne3ZDvAynbB7Wzh1i0HGjPBAF0LDvxod
LNGIw0h1CxmpP2Zv9o/uFMqEGqtkJLthSi+6A5yw8w0SEpOAMOuMn8pqoVIS6gOh/fLKsIY5U/a+
TsN0FLLGu5bueNy818SiLdeQ9l2V2VMXmsI8KF+bL8j+FW60bqI5l2wr0iigmAFtoG21w1/l8xxi
mZ8NcbabVOocGlN/cFymp6kdIxW0znXJ3JuqlK90cejq6potOi3sqRN00mok37LZ1yR1KOZUF2Xf
8ySMGveHDTLj4Ib0Z8nP2/KH17EDsyefafImUbZFtUsqox/WWrGGGS2UYeunujLU1kB9CGqj3cuy
dHWnLZX95NE0ocw16pHAVE+ynr8tPsB7vpy6eld/Ei5M4Zc8Q9hoYK4mXbhTi1orJ52rJ58EOseW
dg503zk3bv+sGzGdDZ6trEBtqeMvaYcvrWIbutjSAhoOh2mCk1aEabdHCFAIOdUG/r2CyR2cN1j7
asjXi6aLazMs5V65NccWWVzIDwvo1ff+gW53j8lBD4o1XR7UOcDPLHs7NSXNUfIOVGt46hbJrqGP
QPLSumS4aV3YEV8gOQXX5MoB7+qkxR3IV96WtJpYIn0NbSQpx5H5+kFPcPLhkp8M5xEv0nuV9Vfm
AN/mL+TGdwonDiGg4dzTadSSq0M/tL/Vb04U01M+UzdjNC73KXsxZQmV8St/haJU9eZfta9Sy47a
R6S9Awqs7O8qOMCbBYFcGsaUN3ddOnAa8PhUoFSFS2zSwHiNSsLI3MjKhd2PMoCrNxd1rlUXvHqA
lVUE2rDehbb+mviSb/SqvmlaUVHnCEg27OrvBWHCbhvSL/TSzJrYtPL6yWqOu0xgD5lZHMLRxLeV
YqdJOv1tCr0v9dQgkqZtCgMdw9NAystAtjKq05f1QMn3T1CD2K/73n9ABonw4ykjt17QB1Wvt8Tp
n7jk602ufbUSWyI7LtTvccngUURkEsflwk5F26pDfkj5gNpXqM8umfZDNTy60o48UGEU6CUjLKj9
6sJQbl3JGxYZpoJ4eVelUREZ0yPIv0dFwBZ5p28A3F3UW50074eZp69O3MUAJVHP1N9Vpbl+Higd
37YyM/pduSTv0bHXv1qNMiIQkd9Lv7oAGj9i55q6G6c62nIZ1DQthZdnvWvpRZv05qxWTHvOCT8n
h3TVxT4ES8rOC7uEyjFbLJxyqVC/LPk/UnkWmH36SOtim0xoXi3dhMW8ytpsXoouSE+gdXzHdtXC
Mix5xRwi+2IgecPNU550hyZQGf5QW8llgGARUoAy5sLaSrVKvdtIoyO5JOSAtZ+1N5xNGsYbFLvC
gucpUhIokMjDiEc2reYAENZNWM20II7PI8cnprh0i/T2SCHMWP+Ixrq5hJ4hwbeQ3NXWgxMl55ah
21SJEmLYaqp1XF306vWldk3rU8sBxcugfXpx9x7Wu8JfGIaXFvTq3vobrdlHk4fGUzIdYO+P36co
2LGP85oCfXSwlkuEz4RLiWMewcestToerFBHbTYODsYpZPnQpERAJDt3Lfp9DMI+7j+oMMfV4Kw1
Kncf6LLBjdJy+oDrJ8Uh4KgwXeyc4ar6ZTkadhmKNDmps04r++aQciYdfe8+s9ybet6SXOTYr0IZ
xMEnK9+2q/kDVPdL3ImvWLdpuODiUmdmlxaI3ZBgLVDLR+WKYufGK4UfbOgzj3dBJDdCTdQeWps5
j5bVj7bFLwQEN3pAzXPSgdYmGwHnBo2dJ6+1DfEub6qUZ4y560uirm79GpeGvSuM5BCP/ORoYORD
69dF7cdcbzx7PqN9Gw/HzL78qJkFAY2xe0p795kxFR8NZ6A8HML7Xlq+mqw++uZIyhmBCtRZd6Kh
jr7d7L0rwyIwc+xJIiMOWZqrA+2YAl9zapk1x8PBoPxn746RFzhQmGx8BSxsQ75vqXaeJiRT0xvp
dsGpi9rqFDvhdg85Ddp7hONfNEy6+04w6S/dI5XMpFKm9HcYhlNAGPvDtdujXYriPOKBGRrQQJmW
0XnW0tCn08bcs9x5aRiglN5HFS5mKPyHOEuRZ4ut3qY0OYPEPKQmt5fmwLQzrGEImmW7psOEIcBt
NyGRnqWBwdxgFXPK7CxaZsD5MKJZE4IatCyiZQ7vsulFF29JIX2A7HjyIsc90cb3d5qWEAMA/JKp
Sy5x5G2ypYNgNFBo5no7qmEQsUyqzAVX4jYsSbL1oD0EXJMtAynqievrWEmGVVY/dIVfbwdRe7s0
2g2T3t9Cs9pUdmjj+4Ad6ouCgz/TpbnsBWvBytBxYZmM5zsvnuOjcWrapgiWVTs7FVf1GJvP3A9R
99Un5Z+45S4Zjdm6mJP10M/N+xrq+m6cqA9Q/6qZwFRdzSostGpPwd0DEyYG1oP5tS54DGk+Ckxt
bk6hq++LzsBnh1PVGdwBMZpfbVcQpeWTKckQT1A7IjGcZpp04KVSbuzZD47lPXd27ZIdXqLNij7e
j9Nb0xXX0mY4JOj+DTqhvYN/hNZlQwhuySXGrjf89Pzmlx919b51S+xNOXu9FauxkOXBTTrkx84X
VJwhS6G6MXIw8Z1IoLW/gLjycIYwYhYPNFCu4B9jDL704vYN3BtXc7beDGEwlec55KdfkRs9IonL
km3yMHAWn4mufZI6DXIf+EGbtZfWi5Odjyt521cTLOQuf23mYeS8kM6bsL/Exci8cPCRm23Ayf2B
IqUZUE7KORuWtpUd41Z+X5OYUiM5pOnY7/nmAturRhDCJ5s3T/kHhw37sA7tq8acdZ2AtLTVu4Wk
s8ent8d2x6DLfzajTxczBRRPE/ugN1/cqfNfB/HLb4Dzz765j6Pkd6LP4pYQsBNrGN+9JuW6XkLC
kR3RIXBcjLaoNwsof7fZRseYDDi4ZMjtuI1OMURV6HWCqh83fh5QAQDqYOB3Rz59Q+gB7jI/QJl/
HYzWhQaro/OZ1ckCLPrQkXCeWmPcLI0x3gzQEBOZpCyF857GONp9q7y6tfU+M8O5lKOcC3VIJAD7
gBSH6R8/p0XNKnqKzMzpflgnd5+wi8IQwpFjqn4VtYi2omGMp2cIy3H1lblzTjZgODEbSy9zM/I2
kiXDvUnAUpNrG6dN+B1e6YCv2YTyVFAVJW7GiCb3MdOvFT2v2DntHVMMsevs4TWcG6pNHdBKhMp3
0JzCq8eMyIrd5jS59QujuINpYb11bEJqRSgcAsZxdBi8qbulzOi1zlzOjlv0eMJQ7nWmHefWkwV7
XIUsbngsoNEmMO0XruV94Y+4eGw+iNqn1bLTCrKh8mTkNta3w/5/BaH8n9iR/wKY/AHtpSr+HS/5
L19yS/4wlq6++n//Kvlq/lT10iZR3ENU/Oerk+zHf/mPXdmjmj0Of9vl6W835P1/whjlV/7//uH/
+at+CgfYv//v//6phrKXPy1KqvJfmJLkl/5nCOV2/fsn/jcIJd/wDaE0vH94jq6T0fKF5emW4/8n
hNIQ/+AIRXqL+JNp4LH5bxBK4x863V+eCzQCNrslyZUdTXDwKS3vH7YlfMM3bL7Nti33fwOhhBYi
bfr/3caPgd9TETJy/yYojn8LGKzVzEtLPSpb47HauLjWDDp6LlOHVt7XmI+7tKbOCrsFnQSPVfdW
MDjY6sm47mpzSLZklZibVLIQzbNOEVvIDZSwV2EU2Ykzwa6Oi+deIxCyxolPEv8p1Qnw23r5nj1h
v/pjD5WBm4thW5FddOhJbh9B+25Q6jJPXKK+RG5mLzVWnr1xsKVxLBc/2nYJDCOjBinfmAOdX5Wn
/xoi+qJMi35e6FhJDLFxMOC5gFgbGXKW3mYwk/uxje0nuYmKBIOQGPN5oIV5u11m4F9UAVGyO967
azWBVkvOJVZ9tKEMRhtWbwiUlzxjDO2CdTw43QDNIexhfdfdnVtTE5cnl8ISKyt6j5SdO9AseNAv
Pg4lPSSrBc0dqx9G5k0/m+9R5gWRTeeEZ38JeNrnoc7fQqP6dHxG8WsXf3Vd8c7pWBymZXW2Ij2C
Z/KDSBT3LtG8TWP7N2QMIhbeuAv7Fkgu4XCd8p/c9nFFUq3oL+BFGmP9nebam4mcjrDUkdOazx2d
Zr4gowjH7Z0SoGNo7bPyb5xO+CINZs0LnVNxhx/X9EkvcsbEvlwGSWWcwik9J0Clt0U5vHRZdKRW
4adFZ4bv/OJOsNlPZHua2fNLMftsltIu8Bew170fEx4rF7BN3odn8UyoMgazfWQ+hrSCTm3xMzMp
4Kse88x4TpIMI0NGRXmYl78Rs5KNUxpP6SSHSwxHZmavtFjzIIVr2u39cA5KhyXXyciaWbjaiZd0
90WKtNSPSRG4CW969h/tNUk2Y04mfzXTY+jfMWh4aTvcxDiNtr6R4ZCt0nNvYEnjEx4vBWdkeF8R
iGaQrFMDl8UGZEw5SL3LK65KS/tbOSn7kjPulbdIoCXA4McXuf50kvWsQzXfhj5d3330G+nuumpe
eRqm5YTFedniVNYR/qIPEOgwJa0VM1DNp52N852VNByWZ+kHumOS3x9ce8KqUPNINEe0m+5rNaO7
0LaOEwVpOhR+nuzATZPjMuMG5d59r1dOClD5Qx7Z5bYwre2i05BogTrGA6vrm2L1trqWR+eKhi3D
ZNpUGgwdQikaapbc9SfHhn8gINTYn4cTAqN/HRpn0wxgQRwdc89C8aCVile0rusY2dcB2EQxe+4+
X1I8GbJLGKQ4cG5Y7CWwbnjrsisnc980d8Be2Tv3a91eoqm+NR4lxw10KDfDpECoSaOeC6mT3j/A
YA2DIZNUL95tF9Q2KG4EE+04Y3zfaYTlGZLu18/cjplWy6bDhMupzbJbFKUoJXS54WRx9nWyGrfQ
6h+XEOsClq6WAlE2xkxPav8KSbSkh0+Wf1+duSCTOF8jvTZuaTqcO2CyZChokDRnmgz0IgwMitZ5
aD+Hk2Uek+RHz5oHQ81BFTOyj2kNd1Y0IPXPdr9dBu959P3hoLvSPCp3pZpJ1eIkSuD07XBOpm48
2rRK0zvg4/0ucVWH6QUJ2tquLru7Fg65vnAsEy1u5tBd7im9S2hnXLa+XuxHiwEr9A88VtMxnAHH
WOavMgEANVTRLp3Xe+5icv6hdzJnkiyuZrK1Iw9LqAO2BlA0XHsY08iVDq+rzzQrt3+UbsvAuvD+
jDqjV2qHn0Od0il/PPZkciP5S3E92uk8C2OhubzM4fTE4EPiOCvjii9z5Y3389m6a0lah5bxH9Sd
yXLlSpZdf0VWc5QBDsAdGKgGF7g9L8kgg2QEJzAGGUTv6Nuv10KWBlUpyWRlGmmSZvnei4YkrsPP
Pnuv/Vi7/r1tz592mnW7UUzmnl7Zzbzh7urxZ7uo7sEa45EJsD+YvZtf3VHcz0lbHWGMf1HViR6J
owsXEt7UYeZ+VoJY2Dxzks0u59Q4Ti/S9cIMwxKrbMCajU1MhWMwCxxV+iEyE5Ihn3ccJJw6oeGp
4SGr5H20yrtxsIYTvRA/RIIrSsNREK1zl2eDt6fE5cFcjF/YDijqw8e4H7Fs79CWvwaghud1bdju
W+PBz6A1kHbHiSt467G4EU7dn5uKOBIUEYJvk1ogxHJNrYsYYtwkjZO/en+zAR8kN/01FKVkBv3N
c6F3mivhw0h6PU5s72R09QOtDy2mYYbM0fKDDut+JpE7s5zMgHqYXaxcdE7kOBeiF8rbdkPuRcds
yppzz4k2D9ZlNtxin6TRSU3Te9qJg2uw5Zo6FE1A+2AQ0xrPeYYvdWYO7iuyMjrdQF1thbeDNtNA
RTPR/fXb7KYPzDIFs/vWnBs/tZPzYHilc3B970xbg7evG/VRcleHRMNPES7ZlYrzu7wa89PgX/00
Xo/GeM0K975RRXak5hNSaXIunfE9M76ZTh4LB2jIjDa27yrrWcr+rGGi7jIsq0Pag/B3vNfKqPJd
VVi7kXjcyZLJk6onpICSZx2eg2b5FzqVKMLJcSgcyrP8Ll3x3xH8ela1+5MyKImzt93YUhH9rTPn
eEeYKS+X9uQsbWD3FtU3Hg6hNuopVRMVfr4J8w3j6TVf++khcvkoZMA0Mi93P1Kl9jIjcLRIg61t
RnOzHj5Eb1yKNQ8akdNqBeZ7zwiElCLxljq11mgBzXLwaNeADaTNfYnDtJxLcZps/g4zoF74M1MW
+g21knYbDCnJNM21hJf0VLAz3UqldXc3gCmwqqwPBocs8rSS2NFVdB+ZvH1GGktwYHLA4zrt5sk6
r4n+AC9ZnY2CaAp74duYdhrv06APdjqf1DqNd4tFTl9nkPLrCYN1Ure3AQztoY6wsbqj91HbBN6s
nDqjNadpeCpsl48/wLDFa64rHwEz9v1z6iyX1Tep0Ma+u5WiOo1LxqOSmCFYWwZ10qbc4jCkpLwe
QjenNc/o+s0lgaLrJbZ7mBPzifXztzPHxX3t2+8eDvIjGmV+mFuMGLxUAW72d6CqnIOPKgIOO+8O
bbIYNxbhx25tsrd2IyInlcPCd93M0CvV6z33wzGSywM0Y5YApXWLlY97xtnna15AMkY6ogZ6ZC2t
TlaSEefpEUZzn1VHRtPBv/8RJYRhVW3m0VlOJ6e3nKeK+qbVaZKTjCZs+IqGC62ISTr4HcrlJUs3
Ocu8FKWGnIvW8uS0W3+yTobNT+8HM9LgyacxGTk+BZs7odqUk3+Q6/osl4gYTVPkp9rg02qU0bWu
VuZAr4kv1BbIqvEDTATxxdXLXeVW7lFn07my1vFi2tQ40519DzLpDiuAvnWATx+NmI++HtTdaiPc
N7z/sygDQjzQ8jTlzXyyasA6OIs/mC7Wmz9ZtybRl3x19KnCyN2DINo7tnk2x/rJjHLv6hn4IjCR
XeHVV2HYRQ1VqamVHHjfInsVXfNgpPENQQGJifXUVUoSV/htNy7j3B5Mh1ChaQr3kI8x35MWW0uN
L6EtPviLkklp2S6Unb4guf8trMzb+xpJwqmX7po5Cd1/tiTi6KbGMbKGz25KgYJZRo5E7p00rGFA
T43Fyshp7/ravIiKqFBl6nbfNsZD1vbZPTlnspBuOEwKRmH112SDuJZbMgUdW/d3ZcfybQaCRws1
UbqFe1aVGa91R068W7cxYvYA1TVeOOOA2VV2e3Xlcp5B6Gngi4ih5nuVIlnCnRsP9jIFczm7oSwx
cvTxfHRa3w5ig2N4lNyWxoTm9/SO3Gy67wm8+EUa7zDnwmldTi4oskNkxTuFeMrVgetDKw/pyjqv
rJDZF6O6EOugUopG00WRt+jSEjGze8hW5pgKryC7fevvgE8ZiuJf7qPFoeDrS8YUE7+TXxpJeRB2
2NNo9FwNgD0EWTTd2j5iRihecUFgbvH1n9Qixdq0A0OSoPGyMoYIqp9N6BFJg6Y50ybnli0fWObM
ZYf/Bix4pK1w4HTaGXUYWwJ3X01X+RLzwcs0eBvEQ66nkfencCjumdzlBwWHDzVt4cFgTK9RS5HH
0i8vflc7+4iKkNCYSzRVjyqTCvivsxgED2mWNNjrk6VQlg/fic7xtucgqNtnJMSFucw2fBl09ZDt
64ndSrquD6w+myPhWs7pKb9TpBIpfRyf10IHdgPKImllFsp+/lQNXr1e1MxD2mGHhQPas67mwl48
YynOEHkdiGlWIFGgl347hkDQ5JbcWnQouQb7fZjScTdaKLhcqtkevNcCMJ3nbOkvgho5DZxQ9J9x
0eT3RtFXzInfzovDHTGc6goW8GQQCq7lwbTjW5RnSzib3d6iCx6Om6OzlyFh8w9fH4Jiy92zA/Cw
/Q1mlv2AvyoizgBCaJuBU1mwiOr4Aey3xBcFZQzps/zYgt7x6BkYO9BWp8n5G/3OxtdpZs+8NUkH
Q449zMXsrTPk1ipamrOzkp5u1G9/xMBrlaQ+p+i1NvM/hcu9ad1G/+RvSi8wLPppX9njj7Xnza5i
IP7JpB9ip/JJxXUXkzer7ZIeilM7ELL8sUiO4rTmg1VFh7ZvPlzDeW+L/OA20TGdq73dNweckESr
Em8JlnH57Bb72xhAXiT8uoVa851hEh2VuGgZU4FeKT5CZU66NTb4S/1BZikgkTZekAzi1SNiQgsQ
V7B4/TFmuRvk8fQwVplNFRhjaGqOEQmjOqxVY4SVAuIf+fXZm9XRltVjk0PQJhKtCenZnzWl5WiB
rA8kxLNM5dOBrY2DG5Hqp5zLVABjRHkFiPQKVLMfZQ+z6RwppyEm0ujTmCBIEBH/GRPSrXOXV4uP
vmv8bhXVb/OSf40uSnbZpLfE26YI0d1FOd0VhneyXfO+6+vxNCgai7aFESihI0Hqo9vFH8ppoFI6
+a959ckDOvPvJoqZ5Lzxaqz1B/uAmBWuxVAv2IK2vPfKonrpE+sr9rnO27GFDz6BVxYbNV+eW9Gc
lkc7xVZ+1xioI+lUABJl4iyWuuHzN/bh3BIrMkrssUZu7h2haRwq0FDSilz7QB1RsGrxNrfOg5sl
5h7f3uPCEmwU7YdOFla2ZTXw1xiBz8iWGyyirQVaURbi5NkkjlfraLqDJIU7FHvbcWlFBXaj+sfZ
8weurQSzMw7YPsv2CWM1W7lxW85CHZDla4Wf7Ti67JWkar6JMbYdAhS9cVTK1c9aC5sPJm4lFsSE
9RX0UG7WR4XQZMR+g+mXwiGL5EnHnTVw8+Q9z+Ps2Ah9jjpPneRQQGo7ONE6AXKxl6DS3ALWGnw5
+QvgU/q3sIoH5XZET2Nnb6DbsbzjX8uFTId29n46WYjT0r5UNKnoKHKvVGmftUMGdTFHCgfiosIG
ntIv72ybsEgX+2q4eMaPGtIM6WvCophpByoKE/4yazE/z7n805qDtaepC6ikMAKz6LDSxKFjF9dR
x182lV47GpPu1lXBv2Y4HqxvwUr5gPew26nJ13u/42VZe+117KpX6KqwoNVyRUp6mjzEG50tlGXy
A3M6Vh2lzz61ZCdwrElktXHq7v/xX4iuIjeNeVfEIDNMkylcymBwydqQZtwnU4tR2CKbJmY+QHUk
X7wBhWXknc9tu6svXPpvhCiXM2SaJ9zvw0sxbGHzqqcankTYAEfmp23tV5Gtgd01E6my4Zr61PDF
JtPmABZ+i0A8yD5rA9b1763jUqLRvqo8/8xXcd8lZOvJlBf4KIcCq1ph0zjn63tuFJwgkopkjYbW
a2hNoJiYVZz3JHfz/aSze89hd+NG7OfWinCnIf5EK5//Qk1hxz8JCut317znTXUeKRAN224OJfyV
0OWADnXhUjJfxo/RsKh7dy6PGiOPor+W20bzMy7QiGQTP5JopdKzpVxxFeMOMuRhLLDbF52GZSv6
I5N1L8v8Feg+8EMQoJWFGOMlyXyXOCvebBYbcIDjvVxHCh48HG0zGI+Rf76vuyXs8zg6Seu+83iP
edmG1ha1fcAH+MZBS/egG9+w0D/S4ZRcpwHoxaxZwyzr/D2nxnXBjHYu8/lQwHLai5GzrYvgiSLe
7JoV08yKaz7muXicF5oJUfx265xGlEXXz3JgnZsy5LDtBPa6mp95A9sPeFByUA1+yYgMNuEfKuUl
+ozDTWvpOcsFxWvhSjNlU9Ql0Zozzm4DnwUpPitBvW43M2MBINeoSXz37hLaVHxick/nI/jDkB66
lsB98TZY+MXJ02YmXBgxv9lelYQqnswgG2xmN4dO8pyoY8OtTro2mAKX/nSqCbAQZ49VNnOw8hvz
J/OCIPF6UMhdztAvd6Pr0TxH/HBIp/WYQ3jZDRJZk/eoTJKMKF010VjevWV5W960INroZvVRtfrO
n2V+Zdr9UTsAr/pVv+sGECnYxNdp7P+yR+6tirdMkdwi1et7g8L4CXObW+R3aPCAMVjP73jbf1RE
t0Jr4CKWlQcWpeW+aLq3IR+/O2dGYO/z+wzV59D77btb9SmSNlfckjYlvPRdQCwX5Q+YBpfzPJD9
5IdrHlUAPPi6o1oHoLlYfSIoUHppB23PTytb5u8JV/2jyM0z59aFlwTeVWcijoyZ18fXlBh0d0wW
8pYqgdlXrJTBrRzwX7ThmM68nNf6EX372RpmXmM1hpzcNUSgoIfAQp1RzorqopZyfGEaOcW2RwRN
xHAEVYYxNw3oCnka2OJDm8i+eURwinftSpaahJREr0kYWFiBpDTfYkY0bBOESS6DntfbCa4y4g8S
WVjrImXGbKpwmJM0SH3rUUfpgpbF/5sT5900KigZ9Y98UGRn08EIutz4WqV+LBUvy9hC+fBAVMVT
eZhFffNGJhVVuRgh9E/Cx0R9RVbsF/daUd95X2yQgaooQv0MUgqBHbjh9nK0x/RVyIOfI/6ZZW8Q
1sSyk6u4p94HriB9zSdnFdjAkRh2ZkXrI1miWzx+qMbLQ53Oh0SwO13YOpiK5sN2M8aUP3IMdYHR
zB9i4NpG0hrj42CeZjs5mKCcd/NMPVfK57KMZXHJMyTztHZPkt7d3fZ4MLGU9UPvw3jtdXkzCczf
soGCR2uoWrywSxAZPp5Z9MGqHbmlgJtDhGP5GQ95fTQqINtrbh2stL/Vtj0ecac/pFb00+WMCrTB
o+vEn3aC9wMFkNJsMJZHZRQ/yfps2EeuDOacPfVRwbEy6TrAoNHgcTR8SimJpZYedcxN71yS1MTK
08V89BGUek2GjtZafCQJaJ0+E0FDeWIn17Meoepm3SrONoO9tJb3uhung0gz8jL5hNg+3XEfGMhu
o8EO1ULxjBU98R1uyQAJFRiZuvEGsPaVVT1NDb4AprD3WKT6QD8ttvA57CPDuigXDsJEXFQ+8MLj
jtjKK6ROD8uFbx05uTHNe8Ubdtu9mOxy34v0s3Am4j85KBhztR9onIFf7vU8oSOiuoX2WpCrQYvp
CgKaK60H6BJQeYu8Cnp7Xn+IwqbYrD/R3KH6DbvcwNjM/eldyPiNfARRkvbN8smisBJjmd7xq0X9
Y4nlG7hqtlY1ZpdFwQNJuYdKHP8dd3nCzmqXOmwP8XT5Qd2TcO/8LKgEF4GGvuJAJEMKN8h/coU6
FQVrE8vgF69Ep+kQ47T1+Azk81aU7jFmZV5GSMdjStPgq0Krb56SP6YTo8qsKQXlTrx12PgUceMp
MHnjNtY1m7TajxiKdhPwGk+XBP2yhHpln9qSVb84mAeQz8ZDLYo3C4jVlSpkt93lOW+mctChXFt1
8O6s2iTbhLq0diwpKUp76g0DG76O9hLeVbhOQCVHkGNEEBZec+mRHAM/KmG/lv0DGV1YjzWQ8OVt
rIoIbc3EMSLUE7lzIGx8bwP2AGFUZv5jj5pvlj/9nhWWORXD1YodCoibxQ4gx72bGNUi3F2X1GL1
RK8bf3jd4t8y2xdv7n9ai5BB01ToYjVMfzMiUW244shBAnhisu/XEVWQSZyO12Uw6ch0iDFt+JGS
YQOdCkBG+1a7WCN0efa4ol1qbugzGVkTt+dh4lmcZPmRpc5nIxuN7M7HLVHy3autjrg+0NieI3Ns
eFTamv1UL7UdTkRzmJHyKhwNf9hnLJK4uNfPKplpU4qnR/T5O0WYyLK4S7pk/qsoQgdNXIp2wctS
ivcOBuaWV39WmqOaUR/KVr0lZX9v4p05Cid/XxP7m6+ciphZPMea2S+yx6eFpeZpjP3vop2vIkKy
0uqXzf4yilosQMOdb6Pw5cP0pJfszrAW3rRD4BYY0HKJYzVKFAbIiUHYx6sUd/abiVXLcds6qLbX
1abbauzkO60amELODOq/MQlhJ+I+sRYSLYPFqp3qv6PVmWpnEYdKDSx2aR4zb7XJ3phSHP/+Iau0
uMrWItJuhV6J1Uh7Fl1HNhA1acw3p2ZXUXc+BnszeqORmgnKtN9SoglObXLzWLOHAnPhzliS+J7f
YFfPdX8FNPpIYgjkA2BeG+gROprzRtiF6B6tY0HewB0k//DZr91lWooo7Obhu+iNFgGAS4mv8hdT
NeKso2edGlSLuX9L168ujkjf8NqUUNItzOeTRRRvYa818eLjmtbyCjKa6MHu8zxscF7RHeP8GoGI
7aXVod1yaIz+F+6w86R5XovF/WyxBW/lbb/AyzhhpjeCf+IpBoMM7odt/ojNZgBvTv1SHmEqz1qy
mqtsPrIqQjwofm4vOERxipFSwIBHDoWw2Q2q/60dstNqQPLMBNiuZHq223Q55oQ7aqXukORwONTp
hQPms9PUECUt9nbpof+X5EMlhQlCQ8s36KUNrem1LQyJ4CQf6kT/wHH45kiu3rVopqNTZVkwdOJS
xBE3Ice4eexRWoIZZg8coSUzLvHUeUmEQBehfrWr+zzPlNbHLc7hiuZcaRE8Fl35qge0hdwXb3lR
fENPv9br8JqWFXi3hNodMNJ8tcut45IFgXnfJlgLhMkdYyaaiGTwZercRME/Z8vwqRXad/Pl0qUU
uC2TpmzFvdWU18yoq1O6lp+16u96H0/komLzsLggSMeFKSrFv8VT3lX7oTcPHHvDeTSiB+15rwnX
KncwfrX0FO8LXCqB2/Wfukx/2S7pGgAVCBLVieJtRNWzbJyZwOSA9YuxOujnOrRV+qAo8NghqV5a
AoGVV8EVz42L1S2Hvi5hTnlKQevxd/5UhPM4JWFUgWSBBG2WtGJ1DUJN2CSGxW9IhM1CXhrSc9yv
VjA7gtIirb5x2SWhvVr8CMvisZ6dcCprgguF4tFjjcGWGQRTFlLmxycQbgu/b3GeE+9TDfIyu2zn
Jh9UX86kv7dNdvEDkISrhY03Z4bCW0ZP4+KaVDTH5yXGAkfJCfCmSRF65HZBQce1l4wE0mBrbhnZ
16QMl0A5GeKm6H/NPDsH4fB9dvyyxgtTg+wz14+8piFLJ7pghcy4J6WhcOF2rBPb7cbpUcfQgl0j
UsTpehgbjJ5dzuBONel6Eu5n7boq4GTN9yWK1F66sXM0hvyts03QwGmiYX5B5NIj7x0On71glj44
Glx8qrMwLSLQIlSw7WikO3oGVZd2bQlGGq6wxZ92K6yjJgs9k20w6rFg6eDWlFbi76GTMXA4mfj6
7TXMZf6sZw/b3IRtGaGB17oG8iK86DdoNlW/LT0ykN9zCZv57ltLDxUstp9W04ItR2Rwp03ogfF2
PMe8wPfUbYV15j3njXbCGT8BS0LuZCApw0g2LrLoQ9+pIYg6EyQZDXikYbHu5YlPOStnUrZibrGA
+7Ca4aEEkLmDnuPhdiLUiw+VbnAVPUtWlnWldIgc+FYaGiloRmFonyYH03+eJFtcrv9WNfXbslco
W+uApLiesrbEH6uymCDXUYt4DXBVLEFp6bPFnvoiDXraZ/GathNwgDI6LMb4yU/26PiGyc56+77F
YTsOH1GBMgEngYz8mDsOpDc4f1323ljWvV5GEVC5ROW9PWMr5HVZThfa63c9Vp+9Pzi/WO0Q4/DI
7QzW8xT9RGnLg8X/ssQZ+3tiEDS3jWd+0KfcqF9hgX2to9qLYaPzME2KhrV7A812h/0Lq3v2lrg8
eg4Ac7QMweUIvsQ823cdmSFCysiP1epBeSFm2diQ48whf9SufaN0gvtnpXj85JfZsdisfP2XtWB0
a3Jc79s4NTTMKM4LKDo86AqHEx9C5vT9NKWId2aiQ4FjCoYXdZ+V7WBHs74MzkbsGPqtWou9dtgw
rDOundJjH+syBCfr1xj3oVuWGOQs/urtat5lTc8K3X7pI2qKOgOoptf9bTiFscQrRs60qYJ4MH6A
yvrOVnkscuVddEQl2tj/ZJJyO9gzLu4AmdVBz7rG6Kp7ZSJtiknZPydwE70EyxiJu7IpS3S/7gMb
PRU3XhzI0SmvNS7QuZTZoRgVzV71IQEobfCVER42gbw5lggd0PqB4yKp+jM328pe/r2EdJf4XRyu
s6IBMbsmY1EfFLsr8ub+e27FX5mtXidMVZZfvblYeWL5hQm9DEeBb04Yl6wuyP5V9QsW10+MIvMV
uJm/923n07CdZ+yCRFHA9qWrBvPpqrOTOlx+th5mHjqOE84YV7y6DqS+vgY3lySiC1Y2a45ll8+5
P3+hpxKzdexb4eK35U36tVSOsV+RonHqjPi4x/mSxSXW+3j4Mxuo4kjNt3b7AXH4JVuWoTh6wyxo
Fi2Ko6gwhZHJ5/LEIdR6jbc3idef4O0cpnp8Gmgpxi+OkE2gIqx02QbeKP3LDH5erKj4mB+5PmE1
ZL117DZbhim2456cTNLx+a6K1d1ZcXf2KsPY1dP606ZVJ26nM3AqnIBKkhjPxu0kRFK0nP5r+u12
uDcWauv3hhWp48BTtSNwQJM194z7ZYZJFZOPAUZUlzvLrTiiippIFGf+xOvWMi2ujNlC3Bv4Ngv4
/sWfkpkbTT7tvLybcWe6QVRqIyzSLKFNPMctT5yfBN+TyBxzl8jYwtQzCBrfFIhjnjgWWg8Elq5F
zS7NF/xR5RRTk8sQFpFY2q23ohl/zYJ1icYNtsPEAYx2oM5vbIB6tSWnYg06hJ63T9fBSJjr9aEs
VoeBfeo3WKtJ3+hvc8QAYq7dEUd5eqhJ8JiDzoKeCweirR+WEBTvpMk3RPD7hkzWZEeAALjEBA7U
JKUyOdWy/pTKZzLpYTBmEudUrzhe/c65Z3V5SCo47WaFc6SMIBskJQ4mNTe3PFtfVFudm0zy3eme
xzG7z7gJyHlK73ChhKU/yHMac32xXQYmp02+MOa8lUoAnoIBUEWQCkxRQOfHklGaWCY9P6JhhjSp
9q0zWRd6oqEFhtSTRHweL3P6ZiWgJxqNGqDiASgVaNtqLMPKnTpmJHVNx/Ylmsh3t8kpV4hxJdCk
hPfVYaacgwoe8FMGe3+ebBJNlQ9ht/H/FMt0S2dUwgaXOtL9izsmG8wzSuFdVb/oWGEtGbtnitP2
QiMYOyqFKTfN9E261ZktjrQ22AI/oB896IvG/lkvbxGFAxgg8A6gs1ozTje3b+h9AQekk+RuSn9H
nqrP9YIagaUsM/wnqlNjMsvEI3juMi5757hCOqV0AXl1wY/fG+t+HMCop1G6xz5Y7hOhNNn9G3bw
xw2NgvtfwD3bLg6zM1yziO1JUzNPqznf46KNgTKm+uJZDVVLNPfZA3ElfBj72tm8JgPpUdDEuHS5
YUW4d0k24jRkq5vHOIJZAm9vyv7SGIOHQhaTWNWKMRL0B8S6v5ArnxgZuNN33Rn6wY4M2VOxYr7D
gLRFoTS8LH3up+pH6b8g5G0MM5MFDK8PI3LFA0ohl7m5agIce39bkXy2E85ZbBE7OaEw5/1AZMNG
WO+yr9hg46xc1kP4HXYT/xi9cxpYDYn3xZoYGZw3x8y/i2KGxbRB2YahDRKBhSH3rfiCH/Z5tali
Zq2eucQVyEnhdSbGjojLQFaZUOxKpzzBC2VOKAmcTvDLq3Li68oMGBgGK8xWHmVq87iBFDAnCDGL
dNl/T+ul7qUKrBTbR7sWWH9TQJy1PovcH+/MpaDq6+dkgimx1bA+cfldn3xQTkkLX5OdSYb9bflH
ysvbJegeMdiLg3Cn2zzYUSCzgt/A2BprAQkGqLXQSjvGy2EYz6lX/ynbiE8JVr4JgAs+a5At/Yyd
u8UzGRsVAJ+hOs4GsO/0lz90d8qqPab15G2q8aZ2ZfHbku2VHeNr4eAt0fnyR4Er60G9xmt/a3m9
2bhiFwixdHKfo2jgsjS8F4pNYxSRVcqVD5dqZjZJpf/SZ/GPURMOKTvUl6GQXwNXftgzCXts772Z
RpyHZc1KDwFzS//V5MouBKbDwTGe8jQ7QBu/c3IFFMGCkALgNy7hZZX9dOOonBmgzli48WOzo+FA
7ZITbsbQz9JynxlMg2nmIhCs1R/DLYOlw9DcON5P5cZPq5NSVz1DGOQt/2umQvdOG/6BKvr+DIph
exFtK48Wy6371U/Gso+IAIVJPpnHxBBvfsOXRVcEGbyIYTntHsUgSBEmywT9mqm5EFinhu5TDNNN
4jfClIfxIBfqItKOJhQT4G7OdZW5QIe2hSQeF7epKJAkBgWbzmMcaqb4zQCyTaqJRz1xfs8dH1pD
mbygpAxzcDOXfq2+o8yOThFFfrusNuz9yq4zsKVVXDOX9q9xGcK658jCJ3ZENrrwif8hGpbGTcm5
07BdS2oDldFzQalnilNawO1wbMLcT5rp1inUX8+JiFZ7Er5bx/80M1Wbsk3e+gk8WWQ+DKZNwZ/o
/zpF+h6ls4I64VwiMQJDwyeSSAfLLFMO8j2qldNd/PNUpus1xrYbwqiT0fzoJzyNuUaxW3wyAKYC
Pku6k2AdDkqU1pxSS4lFlzLdHzG5SuIGZUncL/WOi2Kr5q7BWMPZkCWeAZCPYCQj8+ZGGMMG5AxW
LUXMEr5Njn4+J2/FP7q+NmJd949lKjBqN2WkJfydQzVWz+XEG7qu86eFxkXKAehBq+LkQCABDWq8
pO6AmQu3vueQRnTqTUvdLzP0UdN56rv2vNg4fT1bEF2ITOCKRtmcFiN5Rz0Jy9a4iyv/kmWEJK3M
4m5BIIAdbHx2x6kKyJ8l423u+o84TZ8MEtnnElf0uu1OqqSdye0qcrsJN1b0arSMJT9zN3uuq7I/
xe0zqejjppXuE2czQLOhX3Jm1XimfEVIJpYZwE9Vp/fSiBJKApJPirZYfR2h3pUhctO+IE5MnC3b
N16CyFh8mDSgBOnIKAXhlvYYGVqauIEtOnEvZnmIoHpc8JFRwsAGuiIdX67qqRvy4yx8kItgi1Sf
raE35t+pz11eW5xS/mbxEeJns660E8bHNg564zWycD5EIoIQWJEzj1K2LgUvpaXhR8K2uj1WBaVo
ScpezRQPpfUPIinNM6IeuGHQcI13ni5E1fCUNngRRwita7xfwTOGda1Qz3Nxy30EuXR9FTak7xLp
wsMuaMlh33HtBp6q7hSI9Puicn5xO+OM4hJ44bY0/UhyTPJ1NJ9YO447yI3FkZl5j0n6q6sLi1hr
fo1XLuFJ+oJjktinchl8Ia6ZWEgZlChF52S8JHAERgGAvqaQIeR5+TZjDgavsZ8y3ChMx1/JxKvH
1lhkgJQy/Ff1J0xcXmlwP8I1knfJag00QqBYL7wZoiEdwtXY/GvWiOmTTuLe/jK0fW4p55xyoiai
18cK3HMqIIio0fjdZ9yVh/XsG6zouk0mIat06oReYdgXALkzquNkYoV0HnZ3/WzshcCDBOtjDirz
KC2oe5WV0jLLNT3u3V9TkdLM6n/PVefeBB5Xs8XLkYN1Oda0UiavQ5lcGt678bxhp4z1j1RAcWXy
VW/yejkUqO2BNUY0qjXdK/kOVNLqQJb/vfa88vKP7Nl/KaP3/xK/+4/pu3/7/yqkR7Lt/xzSO6S6
+NBf/ynVxy/495Cebf0r5BWCcHD/sKhJn/jehGjw3//F8v/VNT1BpMwkbWfyX/3Lf9P4X0niKXPL
75lbN4xSLvRB/tX/DOm5/r96FCTbntxUZHbi8r8S0vtfOoBMIRXUHsKCipwgWIP/3EWTDfQUZA5+
irLNnHPjerQisgCwctKonQsqnotP2DrEVczmJTNs5oqlqg9NPFIMMnQ4xek4wdQp7f9LYZr45/Cg
yaqfnJeNN8ERljL/qXFpwODH8U0lB6+Ei9tP8w87mR5K49HpYA87bE2us53RktW/Dqj975ZMQy70
6mzwRZiJD2GWdNZEwKmo4/TEWutbjWZ0q2xFpH7ezLAbIcYcOo9KcmQgYbcoYYQlqmScH//DA/G/
af2x/7l/ka9GWbZ0qUFWwlbeP301EiTBiHEi3Xugby12I3dj5O1L13gx3Xp9Y0ZlTuqSx7WzcM23
DU1H5VgYz2UK0idCeq+rMbq22//o/0HZmW3HjVzb9ocuxgggAk28MvuOPSmKLxilkoS+7/H1ZyLr
PBSpGtK5tot2ybaERAIRsfdeay4t/76yaQ2E4XemCooHR9eP1DL1K+D1xXNYFveq22VC9ts+bP42
4tJ5GSYAZ+gNPMzz+6HHBRjr0jo4XoEQsaNMqxYmdQRVfcchK8SZyKTi93dBfU4+4iG3pK14E5S2
pWV9CsFDmTUB+x0wn4zSPdeyQLfoB+05iLrHSU77JERHq8vBJrwk5sjuh9ZFI6Ad6uShnxi268w8
OH5HY94oIGnZ2B7wYhKBQyju82wm36nDgt08ApPp2obMgzZ0b1SfMyGxneipo9MZ2Ga+TgNLruPa
ZYhh0Pf3mEhdms6qNoNlfyVX53tOp3ul0h4xnEvreY3iT+2tonptc+dnpVz7hcby7+/Or8+IYypP
W7yPmNg98/MzYsJqJsNpspHDLH/uAB1hfxWLW9LZD1n7LHCjhR1EjJyW4rbQ45e59ctdQJ963yra
u92089o0/FrB2HUNs3muY98k+4iAc2f5dWWFxqpd/Oh044ArJBV1cGOfMREgtEVxzI8XRNPZmR4h
tc8I6xZcJYrhGXKSP3rJU2BYx7yymNmIyLnDveT8IaLw+hD82zWMcl2CgZbYkBVE5WsU299/PUZ5
0LBo/r+4NszayWbwKiUD5MHv9lMXn2MCFVbKI0E395uGnZaaLYoo9vMhgyZgSFSH5Xhm/DNzFiZP
G4bDY1NkwcVAbhKhzz/ks3UG4AkVqJ7Dr7//8v77qvFaW67ND1ovHxfSfrRgppc9Vz1D7JqdlJ1e
A9YPxhabDcnth9hMGF0nwy0a/t2A/vcMRhpNYkaK8oSZDm3IatZAjirn2JCPjg0RUGPeXaoFvx3R
Z/5TANziv/5wp1mUtCUlL6OHG9NeXtd/3emopKSiBRlvan/IoEFM9F068ApmjbBnCSr8B6sqK/s0
uEuzzzEeXC+KbifssX/42n8JyFxWSC1d9kLlOnS9PqWieXQAOryxWMrIuru/ru92YOf3OoNQOoT+
SeXZeOlsQpdCdYjDQnNu76zV779H85clir0aUzS3hX/yBH5aooZ+tOUoYF9rMQYoc8LFPBD63ipu
awRC2oa1TYm3um4ZYkRrPfsSfW/stHs/qkCCdFLsfn9R1vLwfPiiODgIZSlM+xwX5OeLYkxb0YaB
9muJOjk7VlbchhHyJ2KO961m3FOVX0LXEt+MsdU39LONdVnT7krttH3KXHEXGNjrDGtgl0nT8L2I
gwtxPPNRMe68/xoQHHRmGW3XBcSnZ53475ZZ4arB2vT7TyJ/3dU9jjWWLfk0juKZ+/jI+XY4ShpY
yUa5ZbTzY9zG3czpuIlCuq79cGa2NB1kFW+cESmnyfDeGPLn0p3u4c5TYSojfjTMyN72LNLpjCxU
af9kGjTs3ZR2S1puEhDkaP4IwfBtDidO376HjvFX647Ouk67eF1qxrVItdydiOu/PSgkmOviR/pB
dNlJLH1RvnVvx+Lp9x/e+hxrKCwOgcC3lOABczn8ffzwsuQ7ZvflwzcLzUoTrOUqwFp9lj3VXN1N
l9vJa+0NW8EoDtdHYO+HQjJ7F/0R5RDz25DgC1pd+tZzFK59q6SfnzVnK/Di27YCf/37S5bLW/fp
yTOFx3lFMIa1eTE+XvKUDZV2othC3o6+zyGPbkXKZXW+wsREY5kAbCnZYYsU9zZHiu5mLPviNkC7
5fls5sUwEhHgG8mxaMxj6ef2yYhBSXqGPM62M1yKkDY5vdA44N2xp7A9WqUiomm27dPsJhSERHms
BS0rnIktEjPtIju2IVm3echT5D7+4RP/+q5JR5pauaQzQumTn05qE9EVXT2w/VzXwusKaDC1WaPe
MM9VqZ9YjVfI6uFSQoNJCoTvOtT6tqcQj9tefIM3+uTnWpzrXoRrRzFNNh24Ehy5Nsy/ojdXBEcR
Ov1aGTbnwOUU6iEeQ41TB7dKXRQk4FXPGBjcoIYj3wT4rBZ+bGa7wan25gNt8OnWNFP/DzuC+zml
mL2XtReujMWpW7EYf/y68zT3Sq+x+fDLVdVh0m+QZNN5T3yCvIoQg5xv0NopQo1fRabmt0CihKvN
QGB2KF9SBy82ZSlcnet61NawA0yPsSi3OjxmRhptbNP/GgKhPxZMq84e9ox16jusTDZ9ZEa48/s2
QYlzk87ttyoj4y8zx6cUL9RFWT1TD0DGqPgrUuqG6WvhuKfCRwhXFBOBgWX5NbYG/N1xI9ajwfBS
Rk5126TGXenPwaVwySqrU5LtzKpZCYyalBdZzMzfhWwP6AOrbaluxTR+y3p1J0xln3wihhh+h9Vw
wqHiQRViSDnqCsgjeJazlbeITEraUKY82+aQHeeg9pnzctYOsLbn1tD/U4dTHgc/iv+oJsxfqgnH
UnxBpgvhRfBdLc/wvzZuJtKigD8iEXexA8r0LW8UV5cVeOEZ97w9Tl7o4YFw5EOWIHPiBCCPQ5zp
3UReyo3MkFIKLzFvI9wgxzKFAOHF6g9Jp/9xlWBZNGc4xX2iWP10vAi8ppzMcnbRI0/ewQjZK/Mg
PSR2FK0ypaY3joEcxUPybDi5fjUn27kv0DDXSekSTxWl9EniIt5OOsy2GdOJtxGxSnJ9Vn7/0puf
tyVpmsK1OGvy1lsc4Zb//l83FM+2I6cpqBGtEggUFMMZWyystfrcLAuRxnmAy9H5TkDxTZo5DSPf
vjjxwekNVgXp88r+6nW4g3LZGsBr4tc/XODnb3y5QDrZFMR8VQul5+MFGrlFIViH9caYNOrRavAP
dFfltqSDtSIhHpWLtJ8rr6uOsV8ld+j1ZwxGvvFctRUTjql8L6bofaKjzrAnuBDf4v2hfvF+OTpZ
9CxYMU3bszlXft7bs6KKx2yWIRICR2yDCS+O0Zfh1hGlcyiKngHYyJjaSF6VsqfdhDTXTU+OOydn
DtYaoRUjtVTH4m4YvS/WNGN+Ga1TyjN7Ft5crBLLMJ8ZvrxZUwrTf9LWUZiJteKiZmATmP3xmMAf
iQgsXFVePt1mgOJPeJJ20mTLl0OhdnRf5/vxSFxmdh/LkW6/h1OasE1sQozQst4/pFUX7wz5I216
+9R3nX1yR9RDyRw0dynNkJvWEoBmGpeJ/+ADTmHp1/Aqd4QlOuu0XHKqG7L5TLt5aJc/Z+ZtvrG4
GSdzxqRviGRbLKfcHlwmKEO5TrNA/TT6+qRpP1iO/SZrdFJD5O+YClbnqEBozH3apYOylyhchhwL
Ys0Zoh2qUD4yQQEcmot5PCujif7wzdJT+uUUABCeg6crba2k++lsrgrhhq1vWZyOAKq1lYh2RZbl
qx65/SlHKAqtZyhQw3ruU5X7uK6ty6wrpnqh9y1oR2gwIc2YrkZ82nde/YdtS/6ybfHkodAQpgTI
xr9/ur6qEl2gfBFADUEkJ82cnNPW3PtTvcRZYZuxBxwPJQqVaWqP19vG/Hotprm9oyMHE6+Yi928
KD/7Onpsrax5qQt1jpvxvbPgD5NyOkIP9KyHgmGrhaZyI3pSH0XN+BqLUPUT3VxqaeanZnmqO/v9
9++/XM5ZH85hfEJbmA4vmAla5POppGK9n0XQhpt/tkpzdtu1CSXz3uq/iQTziurtW12h7Rh0TfBA
XFZrgJFpUbR7F0kEwmevPUDP5UUpJ3d9PakslSHBCTlH8Fg+uWk73s8tUMS0DlFV4L3bXvtMXmQ9
2JlYZ2GP7rvPkrs5HTzCqA2mclOS74amIsgkMHAs0qX4/Sc3l5XtwyenK+I4FNS2svnk+tMuYvWD
pRqJMTUxHbw5M3mkbj4cujZSh6jPX52lLJyndcFbgBwZpAVWEF2JtytIOOn19B5DH0NegQE0G7fC
ghhjtpl3+P2FWr8sf/QtWKEcDUHSWRo4H5foPIvZvGphoyCnG+q5CAB12aOLiN7I1SB1qqCp1zR4
Ebylo0RONd1H7d5WHunX5GkcDG98ZSCOp7Az431ri1UaVDaxunB84IlJr9MEsU8PYen1q99fvPrl
nM/zRf3NJr38xSnw48UXiVcy5cCKCtk93I4+dVPEsGtHs7Vac2i9D83GggLrdxtxzMmzepja+i5n
psga35xlHGbnWWQ+FAL2S54KfewVUtqgxmqeCQVUFWAbLlhvUw8GQ3/pMbfwZrIArILBCQe9uyaY
nr3Memq99tvUucbeM2CtJCFYCvwESWGCM1VgiJaQxZVwnPBQ+oj5Yh1be2dZClPKoV0RqU1moCL/
/R36r8bAsqst3y6l2y8NHvCz2BqNxF1riA7NpP8GBolMZtC4YxaQKsEA1LI+yzaPcv4Esx3jD2QI
z3Bu/y/98c/FJCcBy7Q0Mjtb0VV1rY/fWD66lmpDNI78zxCBpLjgcYzY8SbD4mjORAJXbfZIMEVx
kN5w0pMtD60m0g8m4KktKyS4s1F3sB+W7qhO5I42eXS2a3OPtZte7Bhf/nALf1nEHJpNJnsd9Y70
aHZ+vORCGLEyxCg5F0uyeuliABHtOs2K45jeuUx67DeMVNegat4gKAU7XQK1ocpckdCuj540jC1x
aPkfnn5ruVcf1hiLcpzVRVCZqwWl+PHCQokSKo5qVD1a6CP1MHPCGcoFbuN85dKLPOVFC56JVzmg
KMIZhCWHtJr5bOh0lzQ1qTiGGd4NhDDOm4qT3EthoaOJeNIF84tTYkTxqcn6P2x8/3nhrnApNBbA
Iq/uxwsXZuOPGaCUTYBJYB2MnKyTAI8OpmFgxJJAeWP4Dj4lXkEc0+ECc0auGOfowzJD7WZW9JfG
8h7JMTh4yXxnZKGz65a2Gi/uU3oZccXf/f4p+HUIsDy0rmvh4qDNtgywPpy1DQbqcURRv7GboxVn
hFL3b63XKLyLyH6uh2+Cmjm/Anp7KpEMhSi90BSg6QR35I/ps1PPb7GK/Ee6+z9GyxL7asHuMBnn
cKR/9N4Q3LXLD+Xvi9FkULRU7XBFZySmIIPas6BS3NfK924BTRsctGhcwC5C8ACuaPLsbp0FDVli
xXQOSdOVVu2cXcdBksuh1qur+P+/VqKKszk8u+jVOOgvr86/ChBnCCzY9ikVHQHYm16k7WNvhD/b
XrGtlfh84qSc3gM0RaqPp3uLL3qAqfLVwe4gAkQP8zxkC/iYkzAeF3Eee6yG/5dayfrlLWYox8Wa
DomLjmt+7hHQArEzOeMFl1E+rmpCiDci6jDJSxNgveefsvb12hYJe5e4I697axq2umSGSoPxd0gH
YuGxF3s1WGY1kKTHOCE7OGV436Ibu66VVYdqPDCbuyzMf1x7Qb9/CM1f3nhHKkU55WqhEOhcP+S/
7ndQtnFlwxlcJx4NxZFw8F6QWRnMC6ogU/WRsx5h4TPpDpNw9b60xJszB9VRUzz/4eTwnxdjKylc
ZQqavJ+P18KNu9ioTWdNyB/GRxw2qymLzW1dowiYZe/eRsvuK/uW1NEJfEObJXrTp2FyKEq027+/
N9ez5IfVkHvjSuo3y6EZJK6X+69702DGCrq+c9BKVz+bsZLHfjBSOI8mSBLTOQ+xZgc0BBoh0i/Q
JS+Je51+Q0f+BHhY3VJgv5isteAMXJxVIw4EBzfQGCevxmwTv4qI9lQUyL6nWuxtoxe7rrFwCiXN
gKQmPkc4cg7XOaAdW/bp95/vlwd42TlpxF5nTCz4Czb33+9aYBlZQK/HW/e5b211hHi7qMb7gmP7
urf1C6xmDcLVMzZSNt7e9hAh+qLfXw/Ihpuu7cDMH7M5j7cGWcnrMkVSHBd4oPLROVk55sVkvo9L
P96nRAZfYqtB5la7xR++qF/KsusHYXC/NCxtOsrLQ/6vL6qVw1wgvIM3uJx+Ek+b2zaO/pKzeL3W
aALF3NDL+s5Kc4veV8Z4NKxeQh6tzEV3ElfGa+gazIQ1NdDv7/IvJ0oujqviVttE/7A2ftrsHWNo
jbCHkng9Dgd+v2uL2DmVQZLscR49NFXd3IUDqm1stsDrjGc9KxYP1ZZrjdfz0DXd9yQPn72xi07X
ZrI5+tAll3NDiSsz1U14yWdXncdw2EUzqvs+qEk605N7QaNH5Q5dsEoZDTYmfRGSBjduPYEr4HQH
bJT+a1Y5sOAtCckJKwcYWJaiKnoYHN/YBUGoLrTV9HGxv05qjP7wHFK7fV5Kl3vEZEeidFBimXZ+
/AKLJG0SgCce/CXlbB2fo3M3TNGhIkUQYzeMkINRZcW5cj3UYsuPvHCeRF1420jndJ9bsipqpFHX
vwuWX7r+pyGIv0kkacc5qW7jceifetGUJ3Av/ZE9T9AefYgciGx0909217X3XVN+cdtoOl5/6TqC
M3rnvZfGool0xQuEH/Rb7Af314Z1qFJoYVNl0Aq1mIfBuULQOUK/RL9KmbN8ubUBOimBa7i7/q3p
+DjAQd/tWtFtQfSLx9Zzkk1ntT2siiA5xtVwEzWSMh4dOA8V8ZNTKM4DDL4VbbH4NtIR6vWZw4Ga
vHjvlXI8FcN73gzlonPubj20nc8zR1uz8szdPyM8iaSKar2cMJtP08mjSfO/F+r53gnz8ruhVbMb
RoYZep7BKkQ2ZtLO3Vk05NGrL9/FYBXFoUa0eiwVw/a6lxc/FvYRmR1ZbYm6NawpXsNUBhKRoKO0
M0Pe99hbN3RxAb2QyqjTNHmmiAcIObTRC+CEYV+OdfsInRTK2Vw+zEiPL3Y6vQWcdp5bW4/bIQ3N
/YB9FdmjG9Bjd7+HSk7vPQka/3tpiTLhTpFGsAohRxwShYJDISC8E0G1axJTPNLQQdhLrzvzVpxw
s+c2GSxWcLNem3YrSZVLoi+23T5V4JCedGW/0m3bKBqGr1ZX+mvMISARWhxqOOmMl54+/dCEj9Oo
sCU1vngciYhalz0Z9e7wFCkRPhnzPD5m7tpV7QmWanZs66q4VHEQnenKuFujVfKLi+iEZuqjO4ME
kMlgb4MojLdaY2bNKn+dKg1VjMp0hX612kqnD9d06p2NMP1867qjIBfHCB+mgnQB8FOEYs45hrCO
VaB2coJdx0TTW3N6mhtiXTtmdif6AMBXX67TlKRburqKZJQo/9J2Gj6/eXMdH7TOYiZc5lfLGWhD
WK55uv6oBmN3fTk6bG077DHhJtbjrq6D7BK6L22rBMA2Koc6hFGV4Gi+VGp4sBkzHfIEk09QdWyE
0jlFUxVtyRJ49fLy66DTk9BT+5Dm+e119JKA3GVkwjSsMhGaV7CUcAyQKOp3LybMqdXgx+a5QRGI
7p5DgzKH8SzQQrEeE+jZeK8lhClyQpQBc4gZ1fV39a4z7UAL4hGAcxwSy6oR6ucGJF9aEr1TEgPR
jsnWNLd+BsKlGFuIp0uuPGoPrDvuUB5BMrj3YQ0uRmaB3gRuofackZr9jKEPi0YWfzfRazvj/NYL
Rg5AJTyyPx9Cp3CQ9VYxG6lKtnK2XKKfovEErd9dBVkTblVIYZjjwpqmgVgzE4u6UYCHBOKIMcZh
AA4oBWYc+b83tircizK6ctcvLzxELsaOTeQfvcQ4Dzl0Ah+RwIZa9O8R/eUlmy/X3gQMB+dyHayV
lJvXPhhIUIYiPrLPKIh+Zpibcfp50SGyRNAdSLWYbzOe89siqKdjZg72BhcU9q4Z9Ylpr7Uu4ZgA
7mAuB7X+uhwQ8vOG2wfHCT2njeHk9lH7AZppt+mf0wHobzlTh0zR3Vyn6k5O8p3AjJJkS9bqHHQh
gds+8Zi6/Ir/ZiJE6jZsTWqc/mxBZbrFEH0Tpd4t+W/MWKf6YRyC/HCdudXMJTGDAg/G1krcZ1Gl
xKAOwbHJbP9hFLbgu83ZXnCV3lTtAOwp2ZW6n7/7XmHdjNGoHo0w3gHojTaNnTUAPkpFFx0V0YhH
aF9mqbd1wv7ZYjVO/Nk/XX+kkKtvVJvUO+VB/erLZNpkLVFdqZ6yHVgB9lQKMRQyoTM+F8TToz/m
FKaT9zTMxQ/aTz8wtAJg18CfWcAZvrSMRiWBLtfVg1y94pJMdQL9YBFICZY7gkl2g5zlPeV6iYKX
96/EiQEvABHZP9UTATP2qfLo2syN8zQIlLlFFu2vi0uTwVN38Trtaqei7hrzgYWB7lvhmXJN8law
h3kwwOzfCf6xHaI5PFCxBiPWA8I6MGADvodLdCAaHQBLHX3zfJTTuCvuke+RAyOXCw000AiLSDI4
qf0mNwz3WA3Trosg2IdcD64rA94HvgTXCOB7Fv4Po3y59vSLSPTbscJu302RKVa9ypnL9gEUzBqD
P6TlDQ7xTYeWfyMDPBCpyZ/NOS+/n1O4e3NkgfsDk5MyML+/nql9ApES15e3JpEVW8uQz9dblEr1
M4lq4EoyTi8A1raTdIzT9fmJHL+nPznUd6VjbSLvmZQsiER59SiDyX5qlbGCCXF9z+SwtOB1F2De
Evu4CP3zUOFmvv4+jedvI0wjc2F9qzvIFImVWqulVG2CXB4562Kgs0KxVzpMMI5BlgaFjxK/DqnL
/fmcpg3YI7c4gmo7kkkFIMnh+XDgFqipPFotYBQ/mFiR0+1CANIcTVo4xchNyE495s5hkAGQhAPq
iba6lPWzi1ernLC3MKUonbvQgUIV4jCGKNY/h+PfMFyYdvA78jLUW6Nar1FfDAS91HiIpffDeZD5
V9YohL7kuvuAAQiDyEfB+YDQhEjMONbG9x5cNaaa4Dub45XxTdsydZ4dqy/WkY0LyrDMc5BObESY
cnAFBt+aKv6aeBjs6cgR3rotK29n+hw1AmuiyjCPob8m2AmYqrmtEknOUxnO99PY3NajGDa938aM
NGh72zhFDoPG/5mV7OEoyOONp4Vx9JgWdO7tzCSJff4wEuy2zXX8ppr0tiKefVcDFl35/bSzmwDF
TBQTgOohlVQ9x+g6YUDb+3O7a2g9gYS740x9ny6TezeYvuT+JHcjE2ciMGjKcz4AJxE10+tohmc7
5JAPXmnkemKHCUKWnycCEYEJ0F1LZLOhWTjs2jEWr6OVvRiN+dqm/dYlYT3B7pWXGKIsbezsaBrp
/rAN8q0HSGaG8nYso2Kbzg5Q3o5VLLznfNbcyJZxBpCPkdgOIC4EZbbetmbkHGYCmlxvLm2li9e4
P22nPw8CrADxyos/1K0znCf1obTqBzTRLxlp7Ospiu4De3zQ1oR1wqZzX8KPBrX6vZoDdic99Fur
tm5MN6yOhs5uJTqtuZzOciYAoK/Ec9LKbIVOGe5O0WZ3cgB2FqQa7n5r5xDM6NZptj5SaEk9Ulua
KE9QRJ6JBny5Pig0F3GUEsOwiloBJ7IqvaNGHAvd2sfVWwF/AxxVxPeGV+zxS5Iq6J9m+6e2h2c9
ug918M3u/BNKiC176Z0fYTAEPDdm02buEQ8oQokG46ZSMBMWZ8LC0UGptNjvmvGOr13FJhFcCfiG
gZnqzZBzW6T1nQQCc8USZeLd0d+SaP42D+OlmLrHQVgvrhUjU67tZ2FWmw5OR4K99zJEojg147SP
U7w3jdwo+4a68s1udUsYxxRs7MpzHoy2w7NvMovtY7NemXXR4Aox4R7XdfRlwXg6dqkh4YCrF4Bg
5js4Var4mZPv4eXfnMQ+AjtDXRm+j1VKjWGpiyYExO3KDSdHZMT9XlU/pjIhSP0BZCd413Otp/sY
ioZh/Wyn06AZ66Q7SY7NTOTrTZ4mj45ko/faYTc2Co0tW17XkVvpg5jLLJLG7Ag/8VxdOj829pPl
fWHAZm9qlL6hTqcDYb+o15dKKh1PzOrmVTcX3zWDFw+QrOxfg5fGp7F5GzAjypq1hXWX9LNVm4ob
s0e634FmilkgFh+mx1lQv7VJpl8Dc9pqIxtfMvpqp6DSJq2tbPhq+dN0MwST4EhBznfVt/cybJ7j
Mmm/Jj2h5pHhEj+ZNtkxr+WSIjyek5r9s6vs+ljOU7elmH0YG0TnmW73Vua+2m7OdahVBtS/Q08H
p37V27ysATRRNGv1WyXytU1BLoFdQbe/6UdnM2hWSOQ/wxYHtfE0YV+VhASYJlGhXxwoPFC0LA3V
nFYLpKc7mDJn8KXbyQrzZw6eLSlwpVj7VY07tVqF8IDRNzb5DrzjIaYNDe0U8PsUQExoULqIwscv
00A7cQnMtNv9WM8Pbd2ywUxddjS4ebmjXyOfRJTQk5veTr9Pg31HO5YecMUtH8at7e79IloHU76n
mbHNs+JmiatXGm96xYGo/U4vaGvPSwQHVsAe3hpGdw5+W08+m+VXMWTvYfyCDDV9jEAvrLr63ENB
puK98yL1vXfoAVbd/luMrd6O8r98qA4B7C1sYrV6iCBANakjXrRYQj1NZ2Pqv5IM9wPwjiVlZgLT
SiF6Y3MQuLFpsR37UpwMSQZCJeIfVUfJPe/Lwn7Gs+hfiDJI+dQ5hiYLg2Nf3cT1Ew+MA+IJb9Rd
YRBqMjJ8OOQtiAPquhgIESkCKsoJxmY4Hluqfmj9eS+6mYctoFgMHeFuW+/FBE5iliw3APZDB3kF
trMDiTne2YZEjZarNZEuzP1Kg3rcOWDd3RQ0yDxZyZLw8JDG2be2TKxtUQQRgNPCeJBFfWYcHp46
MLFnt+qXIpAx9lXA/wh8g3NB/hx3C+D4Qn9vVuEqJcDBwUgnF6oyFBoeAXB27Y3BGlcGMBBAzAqg
CZQFq8Q8elhCXA/OqU63cdySeVIM7k1lpqRvYNdbTd5cbwqyofYWQNFtFC4OPrb1zBBbGpZMN3PO
vzy1G31H+xML2tw89kX0ot30AVtFDmGknuDHymYP+B9CdwR8B3E7IPBIvZuM/Tbc2WWc6JFdwK8v
6Y0Pbgi8XgPFobZpgmh6zcmSOBh+8KNxrAUpmIAyb4OO0NL5Etgs12xAjwC8LCP5In72w0/Te4hY
24PxWxpDe5rAQAGHtQfO6H6HuJnf9yJQnj5PCatrCKI7e826vwujgQZH6Ql3LEyPVNA3sqnIhEw4
A4JpxUl9am1yTAKNi7jpq20iRbEJIasBV6ohOCbdRvlp8uoW+IwD+iP+JRXwWtOejPfRA80xuX8N
OSgIUvuquMJxUK8HcZn9S6ydk+xQBxG4NAC2LSQgaqdIz3ksH+wRvE1WBtseDb1p7JbL8kb5JZxo
e32RJcZYvypx8NFae+AosMtpgEJI59Q/MIKGfYgfMqCUySVRLf04fnfq5JvwegqLdiT6hyOk1yTJ
CjWPRdggvlc++m2MBYOeroKBUyIA0YF9Qw3LeRXPLgbm8WGalphclr3+pUUSE7/G+fc4e5OhArAG
FHmTjUN3HxvhazW3JFgwkDvOWCS/9EN8IZx5BwRkvK2c2HpKSuTAvPOwueob9vyE+aR18WKno9yE
N9F4wvpShe29Ms6NlZ7yebxxvOC9buhrkor1EoEKpLy/SZzBXcOVPjkJnoowV+T3uGgfwxkLY8MG
sejYoXsfpnRtZS1ecnKJh2mdIpgO1hJhOaleo3EkWQwc6zCsidaGNUaKEadAR54itiGuA7MFHO4K
BVbwUBGKaHK4h1+Chjc0tzg415jg9RFUGZz0vNxIT9QvKIxBSpSd+91w/i55K396hXymKqQytr70
4HTh0ShF0bli4xxGOitHB2lFfEodHKmKK+h/uNGW/E8/Z1hyHOW9k2HTPLjmUwsgQppPIv0ZGBz9
EfFzdKEbERPceMqNLavrAHhqgH833sb12+Df9/CgFDuXNe8Da2f4R8TpU/cii+cAz2/1ipI3NbbT
uIkGmLtrk30jEPs0hBJNBZb3MJybvyUO4L5gq65/uA7ppuw85t3kvU00FXP7L+YdRrcd7Z2XQI0n
vvHUBW/BaaZ/qjdNuoGcwDbYvPpI5DzoBSu3hgC5Vt4qAiZffI3Sp4ElN71xuN3aNO4Ada1dgAla
s/gLaXBwUmh/um2XBclzUgAW7tghN8HUwR7KvbcSMkZOCs/GdDNnU6RBs0kxPXXZLnFbvq+CiovQ
tyYwWRybh7g2zd3kgEnEDrwu4sx6Ve38PRcJ1bM91us5yEgWa9AqG8WPtF3uX5pF1Eik9YWpPnDW
UeCM1XA3UqnsQNCQqrkxFZkMJRYAsOj3Da0oxwGrRc4b9EqDTDF2A1CZfR2DWmvxf9RqGw52dM6Y
iB/H3rZ3cgzV3TwChCbyjU23e6p9Ut0jpk8XLTC09AaXELLgrLrBLx59hW+QhB6CiUvvhEMS5NpU
XmRnHoTFMTkNTg5TV2KOcd+QYd+JXV70kIEA+aZvowP8DYOUou8jN2bfbefIhoqHo7iELF4/l4hd
/PSLaKk86f/SFyZUea1hYLrykPUXH/ChQUp9V3TY/MUN/3e4bvU+wRlfkHVThemJwwqAqrqJH1Bg
ga+smJNhPs6ObndfjPs0RlE3nmOk848CnzI5cF6zc7sAeEXAvlfjhKyovclZ5X1pbfdmVi+s6xBK
b3qMXWZMmW1W51rQ48PyuIGO1sDBSinYS8r3MfXMI6SqGERDRzWQbx14ZcQUwyplGZiTS62bA0HM
CCNR5lS0HkaPEKycdB+P/SvYdxbxIjizZFisSyJTht6+RO64H6wnwJm7sFO7yTdA91DGErHYsWsv
95l5BOkZFgHDPH+0pzRbfLd8J7pcIxZaoRugFxxgDyQ0Fx1IhrMLDo2HNiB/wf5tW48mdGL8STdC
p5seNGDOMt/6GQV/vrPAvvuSKoFQirLj+QTrkBtMzEHpjjMvsXduC0rJoVsvOXUNw/QxB6HAFxWV
5/FGgkaE3bCe6mpXlerITrUJBqBCFl7s6sK/ouw9mp4KC4daCG0XdM3QCToSTxmKqqzhWIkSh1ET
ZFMT0g6CfoSdauUNJVltOIi6jimFifAg21phRCoz+irnf9g6r+XGlWjJfhEiYAvAKwl6T3m9IKRu
Cd4W/NfPAs/c6BsT83AYIkW1dEgCqMqdmYuUpIbWsPXlp4AdjNl4geWVo1RuHDpArP6VtTtXInNT
gpzK2svQgtxLory+ZfONzO23xj8QfdNBeuQHuL/EzfK24nrSeCVdvZr2hdTh5h1nnkh5ZZazhQw3
nRQ31tiljUsEN7gKvb9X4aXJlK5X+OIxLVilDTeb7xF/W6aGTfbOpUmgRONWER4CPoT2zpV0UVCn
KSzF0yeAU4T/IWIyCZq6gGglEi4FBw7busGm3o6FWOjbtLYYa0iBXhh8GNFzQiSoDs2lQXImI29v
5TQbsYUzubw10OBVUr205axcYawq3yT+eQnDD5nfLTdasXNf5vbgZeJ5zgbFKgVFDKQp1cVHZtHn
8s1JKRJXPgf2TgQUmvTAvgH5OJ6qWMfcqHGOhlOyGrP6FPJHnuZLfcbyed1q+h+l5xHa44KlMZDw
JyoDEc5WAL4I+l+ropUHvUw5d3IvbSeNKUPnyDNOfWtToaTRwVCZ/Lq+WQrhMhawaT/4SAyGpzF9
a560Wn0X1DXdv1V9ypLI9vqJig4VzWoz2MZJjEHww3TqOtojC9h0PNA4w6C9gu7D4KhqtiPgwVXb
2U9RkZw56jdltTEiknWUFVK9d+4M9ZjX4d5BO2tldCyQKAfSpUx8UJy75Nmv55DF4Eovq3R2UnZD
eZ1ulxcYOi8C6PmNpnIwx+Z4bsf23dYK7blzn+eipEWtPtVvVptflKQ5wFs60wB+8JW/vRuuDeov
XFvbMM09wO2BejVz+2BC5KupcFZGAvBddZeG7qxzGreCRpzxqR5R+znfPNWxWFFB6tWsy9ComOBc
xupvQOGbpt+VINlVJHfU/qZUyJq0XZqDv2cXsxr4BFCOghbD3mCXKSsopAEfZrRwrKJfarJhz8py
tIMuCvarnSZ90QZbOseji/T914qi8IXBZmblDpLOZjLzJCZTqhrKd4fGxp3ZZThts9rxdGmxlnbG
W9QW31mrqBg3guIiOi2/ZHZVXGIzC1aOqVGiOz8GVodAHymfpTXkOwJf5l76TXQumZEFjE8PQ9PW
Kks6eXXHqWRxb9ZXWTCdrYm/cWlL34oqDAj8uuVdVm27xVnLUuAvrSfQ8krKZdyQn1OkFNsqrj9D
BgaXjuHCq15c08EWL/zS7EA9x7VwONpEJ6OLa1MVF5XyQNrBPPEZxpgynXNnKj2c3/m1LbpmlY6V
F5h6+uKMlIcpyUuA1HCY2lzOG+dg1WVNtJa63a7oOV1bhM7eh8J5CcJtFIpdEOofHZI98ExZIOuQ
XPb7tNoU+sGxwtqDJqPc06zI11qAJZbO2mYfuobvMcYVh9xJf3snGQ+lTsf/46tmmrRNqypXcaWu
lrMS136zovuk7arBgxTGBolEQmuDtE0slFPLRL6koScuTwAQ1iWjvUNul5R7dEA+JA05B/4eGNtq
DgRuWSXFVx7nLMEji43efKNM4cz+6hZmbLBWS9L8GFI7d0SCZUMujPUI82ulNcAbgBslcAxkc1Nt
5dqQpXpTzKbdtcq2ZG5GX2CteH4iopU5TQkfxgwvbOtGhCPir9A2GgabnbERORo5LYUqslBNN6c4
hiWVDUpDOII5C/veAeiDTRsqDl4WXpQSO9SkZSUNZT5ta1TmbdWhvMZrC001DCXAHH16t9tzqjT8
H9fPPfvU05BYOyNop0sJtek4Je4LB/hwckKkjT56K7XsJtqogBBBJFUabEdpw2FqL1Wx5HimkKbF
h1pqrB5bQRST6n0TNu78OiV7LjUFOV8GQmbkJHQ2V1eCXmP30TfNT1hOyTmMA9erymA8pW2o0geg
JEdyauhdwnwVXI49ZJpToNkHitC+IuQhVo1Fsyb1Dk1Vr/5id/X3gUJHixMNCH6UUlGgv65b3UD9
MHz6ykVBSUS4ltFMeG7G3z72BZ1Q6aFQBFXFjg6fvddQiSI/2z+++ndjRHbNqSNu14KVTESdzgUp
sQMLgaiytrQ4P1NLFhlYp233xnEQL9kT+F5rD986raVnJaFEnaICjSO1ZfswmSndOLXyFujs3JVm
a9XutHVonxYodJdQY98jNVzkQ8HqxWBhFSriFc4cG0T5TJ3TK1qRvqq7weB9drVz1+qbFF7JavLN
+GpPenMubV5/pgTXsf4OQkqPWhJMWzC79yLF1U8jOgOVVC33j6+EFuNTnygCfBhGKgFlJBvK1FNM
2Ep5NO3S3nC3ctScl16lTI2eynKNk2NjYfomh2+WxVwvt3AdqonHzwLWYUxRx2upWCyeXE+BD8Qb
KZGMBBf7eCBuAk1r4shYU9bZ3ooBCheHd7jj0hi8l8wCTGeoPzkfjuuTVgX9zk7D3eQ2c4XlOwMM
WD3Gs63l7tqoK3FCm5zoVDlk/N8fRQfQzheC3i+TLrZAbakdS43qiMuImiFJW3StO+VGuPkBK0q3
p7Lgx+6DfsnlBdtypXA24fWkjdNlQG+EnpMkr1otzcOY22e7jLJb5lOGTvOowp678N9QkAnElK8u
ksKBdvUlkOOF00MDK+9Z6mbPGUiqBdqqu0m1Gh1Uim8zdpgnpRm7jWKi6XM9dVZ0GDLHWGMjLVbB
dME7Okt8L72mfQZbTae7GyUKqhFvKfKj2HVjOb1WRbDuMzo2I+2WqWF7DsJGP/UFczaaNOvXSCvv
ZqDedHOgw7qR0zbFYbqsDGw4Q8kmJJU9ujdxSoQZe3yitVc/z+vOKMj2vIfX2I/SD06tm5YiRfp7
MVGHBfWY7bh1WEnA/sHpiRanpuW5qOzinKJ6rDqXiqYJgRYhcH6Q327t3M64NNLalnX6Z+zCc8qw
T68N9KL5hx83UsUhQRE6SyET20hz7P7kNX3kDQct6tCy8ldaGLzDGf0sbeq9svg549Tv02BltlgL
ViYLrY7mtDVdwKvWgMNQAmii1p+Ev9pVb2PgvAwpCWyrh0vIVRzUiu0Wno6ticQdvXWAc8KQwd0K
gVKlilapPRLotIBWPWbJ4OdRVU+tslX6TzqrQVKGm7qFVtKJS89UjR9lW9/o4X6Igx+lqrcGhRwQ
YhiBxAVErEcupNy0zP718UHkw7KP+CdyogapP4FDTAyN6SXiXajRQEnSDa5V6Qae0iIfWTYjPvdU
tlO/li6dcWryB1fYJas19cVgwVFKOnv9or5BYmUWhlmgVjelQthGlGG3oBUTT/nwxxTzfkpFha7I
yzopJiMSfWYMbqbIqcyF5AkdaVkCsrEaesk4EKCvFzcMwha8bT7TCjpv6uJGKO34OOSY7eJ+TcmM
Xyqv9Kcy4co6yVKxAPrnMog3S0SSmNyJp5koHEWmvRoxrePxFO5Hw173HSOjNDuD77qWeaQ/c8lh
KAv3sWaEfRQW5pYO4PLClfk7czKN2TjjPtxdJCbDybOgFvE629uEbO+Ftt+PgV24kRq/WZ6ZN1ed
VkNntB4YZKpOV9WYKesa0utrXdUMo5maKLyNE7N3tjiFrq403oJAe/cpOB3EH5P5gDDeW1ducV6u
pGEu9BEUg3m1k2dysF6YniAjqIgbAdkkm0F4LG1UcwbitLUNuhXuLYYXtR/9NAXvi5oqr+RzskOj
xsE5udHWLGDazU6E5rPNvsEl00vB8Sn88BBfRCSByGq+uHIiuLipk77Am9jHvRMu9RyaQ8LkZ2/G
Np3GlXIcJxdwp2lOKI4TyXqps4sgzrLLiFcDyaiCNyI8LqeqyYJ3xea5sPBj1SV9nb0CWpuB2RXJ
2u5+cjl9IPHAuzT5wZDOcACpiDq+w7bL4LhQr1l1z6nOy8rvMYP9kcFui3nvdb4BprB7FX7jqdEf
mxcjTCwS4ffRoskbTBY7QZrhsFx8ygARPyJU5RMKIueNsby9dQymEmxwABRDQBf4/e5hSdlurbAw
LhU6Yf2WMxXtVsDs4krZFZZc6cmVmgWq1V6RP5YNGoLNgSSgrbCpbMSqqs/u3JlZfEnHALAplvkU
sCMsASfs6L6lhr5T7WsdD+4JAJ/JRccNg+SLXvQPJxju0RBmJ0xfGEAKt6Fl3gi/AgDpnXDcFyKD
7Q6SEMugxvayIlQ+NaddNCZ+idACtkvNTxSa9GeioZL6zDp1maDoBHNP/tVP3pxN392VauMEe9+1
PFBvK0NcZkL1+Fqn9rMZ+4ZXZ6ShKkv9TTi/xgY11FXv1VbwgcFvVwW/Oda32mmXFaCkRvvmA6uM
fycm1UW06DMmdGi9XUTikYsmxanrwi9NT3fBcDE6a3bYAnAnBo29abJBgQJcybviP6e5zG86ou9J
aUqmqnCyogOVNuPcHUycW31q1OilM8AC6iNAiA7wy7c5mZ4CAi9lAUnrf4ALYdHRbbFrhVbuG7rJ
kIyi4aMbnZ8Q8/G1bCB46AkjrMfj4AKwPDO7pnr3SemrUzcPQumyIcWj9h8NnplNXLUYCea7HPx7
XKPts9YJgzoq8BmPx0eBi6SVnPC10j2OSTBeMx/Ohe8wkvBBTRBHMm5JONzm/FsXucSryPTeLFrV
F60Sd5+MOGi5bUd04PpcuwlDjpKR/iv75EXN9Q1p3sQv2jB5KbDHg6chApWuE6qpcPsIubDoZ4/t
cKESkiaTuXSC51GwQgve3fHVGV8AiC8nhxMw/9Uau0A+PoRDAg4zgY/CNFWPt2SZq0fLPmkMissu
X2o9M5r4DfPBUnWyVeX2rPXZHJT9yipYGRYYCrFnuceaiRztuUuNLUjXIE3YHds8yslcqJnD2gix
71VegQZn/Z3bmMyWuVmD0liOdB0hwDAkCxCFFHhjI40Hwa9hAJBKPmcFvnX6VYARlapQlc5SHyGJ
8PLS7qdl9DMCOYPYuixmWaZlOJGm6ypSvcm6AMlcVhNHh0L/aH5q7G+MWl41BtTed57Nkw41S4w6
4pr6zlky1s7M9hdSebXQvRyWWxI4QsALWjNtaOsnWtv5y/2FbHRk69+CoySu3pviC5ABQyrq//uj
JmN8mA4BhgsGpfVIT/LEVYbySM4wQCxAZ/q6A8zlv0tgZrtAxGhwpZt1mDCgNhuDfTtuVz5xsddy
kp/njVwmPIvBHDtST0IwL/pnHCw58/tEtijwGNK1m0Iusmk+UHYZWReIbTsOBGg4KOpDNIvwC7OK
vMG6m0O5aM03S9B1s1NovPaTbOsG+EqCJ1s8B4CxehVFpHrilVxU/FtaWdNTVC4nyQjH4VPPWVP1
wwWESPzmM5OdPAPtstOqcLx5cDom+47PttbuNdAOAgNCX1G4o95NYz1HHmemVxJTNc8fW7CUE8mv
D1i9UHryyCgp5Dps92/I/7oyILnMxxODuv5LmJ9G8CetYXx40fDSNoxZlbOT7gwcnvKxTPiFjl7x
78xtuo6BJbW+4phfiPKryveWk641HEcsRsHq0ivHgrp2vmO1Wg50myblX7ipHpaMmbPtKdoP1Qx4
ZsBjhy+AnpZwjhY01i3DTOHVJMVf8UsI+EtK7oe50N+lzuXdoSGXuDGCvLGuJd2oci1oq08iqtLp
4dZ+k4ERhgW+ALpfV+orFd2HRc4G1gS9n7gwQESC8aBOe2nzG2Z2CbzlsWZgBnYqMqDqDKHnOvdR
9KiZDPAKHLoVHSm5yUAlw321TvI43OYOVRhW7p5ztZEvuoafpLXpC7Ij3/nwy1emtAZm+LvlZziz
q47NkE45rbubGLs8kzLonydqT4eq3+GDH170STdWGSrDhrpz980ftE+fj+E1as362TGsFWCjb7J5
wRVSUrevB4aLrWhPtWluITIoO07G5yZ0k7uaJCbjWnlQqyG5x1Wm3lzXw9RcbRpB4ppJP8bNkL0Z
eoFtbwBmxHfMhNEdw+JODwJ8fSnQ4cqcwns56epZUcONRoPA/XHTsQITDTOMIJHqScioPOhCocZE
G9xnDT4m/iOj/GEBzBpT+N9p36VLjj1WoepA/zDCz9YadOcaOjpg8Kjpv2XAMzpRraN+WxeFBrve
+J0aii7tto4YllmkBYjjnVTitHA9WApFkfVSRcMlTkb/byPiS9/yQWVKT+93r4rTv5tS9bEZU4Is
1Oq/hx+P/HsCnCYfDEQxLP99g2s7bheE8blV2jz18800pNugL6f946FYtpD+Hl8OeYSuqyfvj6e1
xJHQ9P/4fV0wyAzUk2Fb/TgjzN+HEXhz1OvT6fGNaqrUE33r31XoV8uayhqsb+0Oe6X/XiSDuhEm
TAANYM172UbPsjT+REOQHDQLrQsILKKTBiAwq0X8oYje8gqbxmmL+c3clVh+QCLMOMx0NeKk3chq
P4bdL3/Ch1Up9lt+6YafrPR/gg7oABdQc5telHGarlouf01bNh9NN20wO1BaQO3Jh87Vv6/ru9ma
38VY+qth7Kv14Ci8vCM6u17dMsMHd4O1Fj1N7mOwoijBsrwkAtkTjg2kWeTLxNfMLykkBRCasuhA
lByAiszoJyXZYAns33W396y8gJqMuyLuSgYvpbzgKrc3lQLCxm/1u+om4LxUcxWqlAHTGm+cEoWE
kp5A2YQdyazZtZBSm21YyJ9Btt2dThJ4OCGGoUDG0xFHxHQMAxT1BWi/YFtuHb2/K1mG7O/gA8h1
axFUotj3CZRNvLRRue9Ii2wIHG81AGd1W8LZoJM4zWv2VzwznuwVEZ5wO9AovJhLFfeTpRhnYa/q
jIYI00st42S2nbLVSt/cNKV0To8bIlMoGjptSD2W3Ycc9LhR/Ah1xpmOaKVEqXwLbh7eCGvrN1SH
6rNsRKarcWAFgnpPiMfj/0dZevywlaKC+KVxnNwZmvD4t9KUX9RRpM/gh+cV4YTtE1DAps4VgYhg
2musYQ5nDVC3CaKxl5zsSmZXXMV82IpWZ9mrHMyi1m62ZmJlY3trN921ICfhyayBXSmzAnAungXN
+TvUvHbUqGtLM4x3Y9P95oLBeN3YJ8WKbklsp2tHw5MNtj17dpT5Yj/lv8F87/FQ0NzdBih7atx1
uoieRVz+FIySj7LPsDxm1bAlGBN5ZMfybRqFxnOdFiSIYahBQ+GuSPDY1jYj3sfdiM/lhebpQ1la
BIdKqu9CFNUnp16HtcM1vq9pF+2cg24h/jvgzj5GraLOr3DDveY0B0vK+gIKDZJJ2Z+VHJfiyH6z
sTOchxFZ22y034JsUgimLNIO8XpsJT4zOubxZyrsV1X7ZHR6w2jRzK4ij6PVqPfmPdQ6MIiEJF5a
t8As4fTdu4xNhKG2nb5Egck4z3suSMFP7AiPzCOCU5EaJ9uULpCvOQ1Vi6bbOcA85Xzv8V0ieRgj
upZPngtBD1ZXHXv/6+ceXz5+mA/21az6fPd46N/N499SbEPZY2Re/39/tNPcbBVI2t7//eLHE2t9
vJRBGm6KJtg4tvkJf24CbQRTetUr0pMBwyiSx7QX8+IxuO+ry2zxukzAXWrOXfvHvcJuZ3+LrmyZ
QQDstMpbELriCjwmsifrVvhaurVKZIHQqI27aB1G89UYb9vGuuek1T87lzbJijPZojbo8J+KKbt1
Wn9SrfxnSmmOCyu3wcbF4U+lzF92knKvpShK1tRIqAMJLU/upzSVcd+2JzGEgKkDA9ygiUODEz0e
3Cr9U5ss6i0Vzqw+nVtWgHutQXgrNams3QRYpIbMqui66WmzqIHI2RP/NzE+QZLRusRYwlv7I+Jk
dgU01VFWUbZwp7Jb1UT19q2C+mKN0LfBBBRrsEdiIQLjHS+lsg5D+4hH9w+9Ef6GiIhDeq550X2C
tUZnBUuXlaHhtx4mLH3naE1ziMK63Op1dfKpir9Ec7GSOtUTuEk6Q8YaiX8YrMtgFuWp0Outjy1s
E5S4wqJAYlbXce2UxXvDKXptu+Uxs8vNxOT0wzHwMRpJHO5o5PDLujuSNDCPpoTZiq0KV4k5cLGJ
5DmoM5e1RHyNC47mtsOeXxbAhCYrqFnsWNnJp926KMDcJPrsSOhh74WyYQVn423lAqZg/QkHzjd0
g0Ww9RijzQQR548x4A+xBOI3Y+09Rio3ZdyhSRsPfOQe0gnTaD4ouDqK71EoFaKk0q/8XhbbPLV3
HfCtZZ5WmFKDpwpnxIKr1K+eG88YffM1aLhugU1skZP/gDjU7ezJ2MTKGGwrq9L2suYf1P3uGLZq
erZIJVQNb1ZTw6TVDcCv2iR3krqZLm00D1Y4FWbESLjMqONR5lwZY8Un3D/fFYOPDDB/1dgNC/5/
94nqql7/pGdwCkJ1slaq2b30LnYkVlpyLSe8OkoXf1WNPi05S9cLMyhp9tdzyEtYBYe0VE7lSFyy
7nvzorfmCroW8iHpvGEU+W1gi33WIL6M5a1zw+FiIE9Rk6McVGL4CxZteheRNqNGIAasTKEmtiCi
VnGY9Cctmb6HRu02Rce4cBAguzBO08wyoseDrVqnipVcVaX+Khnm70ztF0t0dUxKtznpJAhbJxz3
lZ+0xwzhYoczjahs/qzPtGBjYOQlU2IHfZuwqS3ay+QaG1NmQNt69b2ar5e2EZ4JmQPkqD/9kuvX
oOA76Duo7Dl7YvpDUCiiS2qGT2rnpts+CpjN5vF2EDCjg6m+UGam2Pz/1AwG+HPZWJsWmRXRP5lw
lkRQ3EsfKiRLAQWbZ7tN59a3emAEZ3CyWieqfw1M2mBCRbJldgi9VFJOWLjt8QiVKpgRidU26qRy
dqdo20nKQiy/eY1YjYIVwXUguMQtAnbT1APOV4L64AzsIerU2mZWh6LUV9kK+7LCdrVvann4qFLQ
oBXwYzarebJKwCGwvEScFQOhp4E4So2Kbjf2r/Az9YQ9vmD6riXtDzP0jEnRFETKKg/oV+wmpSHI
YP7N+jjdMz1ZA1zFL4b3p2gxcjmpBs0mlZGnB/CQGnZDjt+SgoN922K1wkSClhq1x3wUd78ynJmb
Q9CVDQGesnBpdeRyhrwIljTmausJ53Fbafpm6GhawmnlrnItwW/EriSY0RkaJURuNvIqVhb75ila
k9mghT4Pdhh8TqlNSXZK7yUeZQrpItksOau3b13fr2iapFvdfspGHdAGp3WSj7vma+hG9SRH486K
N39L8dCA6JTV+XE3197twunOMs4oXWiAjBTylA1ucwuj0TolApPWZDx3RW+99rVAeYkKZePm+p4p
G2ocyUwvotJWJym5lG7wgYGIbLUzvhuxi/aqaband7zjagiR0n5xyslahHV6okGQA1ofaAyuTYIl
aBkNJrmy58Osxi7Y9Uk9ZkE+rhqdg5MZLhJ9JAW02ITrSJZdMwvWrjs4r3nPBptBq7nqkQqyEOAg
chpUUmdnsRf09AbGqW5AS7YqkpeheE4CO0N06L/HIH+x2pJyjvyri2vG6YizCzyEyzSqobGZM0U7
CfjshP5fGFzF1pyn0anzRPWf9Oxp11rt6IXYuvG/+ygqlLDa+XmInPYwdO4tcIFHKl9wTbVjXlr6
cqL8aJFTzj3mQiMIO1yENMQ1N+yVExOwik1UkK5HeBkauIecGAYNbF6jnjVSSAVqqU1Dy5J+uh1x
8Usfaemmr8MnTUzfUQhgGbpP7eFbimN93HI8b5tIDjt8bHet/ktLe7qjgCtbVDVyWGayR+8HTE1D
CIAFglBTVNpCjq1DuTGjC7qcJjS+QVtJFIuLVjtvhOSdPVeUYS+V6UVxA2y4hI5bIvWT5UK90mmM
rTIymGqOd7qmH62fEurvP81sNLwWrUMtPkTu2gd6eJ71GtFgNNGLoooCnQLgignm5GpQA54OKEFJ
3e8Bi5Vrs2ZGQJ2Uv+3ahIWFPXHsuMZJHyP7psScUBX/AO9z2qED2HC0K+daVsMvtbL+LprvPR6f
CANn2CXqrjrabpxizebEnDaIkUAA/7sp568E6TYgOT5KcVz0nFRVat/H+SYOg/9783jscVfQfL7T
tZRB9JDtZazay7HXQPO48lmJtHY16OmXW6bOzWB74gqRXhoFR4Uhx50m9BYIT9kdEo1+LzZ+yOq9
tq0S3gxfDNGWI1uNxTkJ1fSgZ5hHGazwZebTXG8x/MQqP6dCIoolfAtLuAXPewsmzeG7VXYqWpMM
lM6LnHP63YsguOdDE22yri0OtY1SJnswCKFU5KloNHl6fEVDLdfWho+iYzTvBA/iN877W+plyFrH
6DnYBgqvr6z4VeOoMTmeDIa/Pxl/P4sA/7sjd9MMh8mxx0MWU5A5uns9N/39kHYSu+38OIHj6b9n
qG5f79WYHcV8hcFln1yEtpg0jFgosunl38OFW12Bacr9//M49ScWsh4NF4+fHgc7pZQfFGfS6m/m
bNqM6zdSj/OYE3Xs8bAgsLzxDZqPU18T4IipPmTHp+4fN64SktLwVRUFlvcUoeBx+3g4kTmRgCpB
U5z88PzvJpuSGO2Oa1LmurlKz85YqAuMS8munvqnxxN9K+OtA82k2rV2nNqas+78wjtUrB4yaFmP
hx43sVVRmZbgECPcAolIOHJbcqEFDOrGAw7gwWVfoJSbAuzu1sIKgvPUfMniUjm2gutxDlT6XfSA
iEdjCg4jOtV7801KdzgZLsPKYHz2fUW+svqUa03xv/Wk6w8YYYplHmjjm2PaA2MgV1Dcxt1JMC4g
GWuffQpHXnviQmM+YkPujdPoYEj971mE5fBWMeMp26uj02VGv+iEmd7gQgVCGdPuSAqoApdA8SX+
mqJZdopgtDT66SaeAu2FBCoLcxbVJjuEgHXVJYlZ37l4uj8kPpLlIDLyRh0lQNA/14/HJ3SejesK
rOXkxz60ooFTnUfPdvGmkrY6OlH9v2+ahqaEKLTwc8TUuD++q43q/zyFUsvUywydYTybJbbK/PDj
n6mL/GI2RBwa3JFtY9pIHolzNXyLSLZd9F7C+vKYwWAkkYxV3M/DzWhn462fb3z0P5z0yboT1oSL
vbFubk9uxBbyBpb6Z1Q1YGxqfnedOV00dSB+m6EAl+ailSO3eVYySt5Ns/sTyLeoav2vOBsuXZ9e
2opemQmgyU1PJazXNynq4jAWvnoIRg0bqaOWN4QQ9GILx0Y8EDRQXHwkjxs2MTVwaxJLTjvyBs83
/75b4GpWp7gnRv4/P/DfV23YeaHPSezfN2im785u6oEuDu+cBsL71KR3S7H7YzvfQ+2or00qke25
93hWrHLVbrBFIbl0b2aCbSnt2ifLHwoUG8IVQhsrQM6UQimyBFtNgtHDmVjtQhcm42wgetwgfUly
ocOwVEpb3THXXvb2GkRHczEs68WpivhkRaye7LhrcVjQkTC51pH/62w1aHqzESnrV6eebf6oEErX
5auw09OtMLFwVzWAjxjvEI3tldfZTH4m1+Hj3ccWQ/W8X0OVh/HV42yCVcsI2+1eJ1WfPYxXhZ6q
sE+ao55y6GImtU9dfB2UHzaW6gaXRrp0k/47bYzPGr1hrUxAaQpMGaAEcnFwsZxYMZ+BZmQ/Sg+g
myfOvpdEISvMS87QEAimHeEUyGCbBqmzNxOOslLNbzELM1yYLNgZqO7xrt8ahUqJQgwcIfUwD8Og
lPsmF7pEr2h/n8tezYaPQ9ajZjjsnxc0C0R7Ur0fRkhtCxv6jUNLMWE2dNWy+WHKn2zN6JIkHbEN
tugrGkcLL+TNXTqqpFgVUe4YuG9BL9RtyHpCzFsS9JMvCnIDGiwMCMRZqPOhsVa64Wv3LmRc0VbJ
30gG3bPDyAg2bk2Yn8CcOnPRTbJhh5xIlB4647YYvys73vmqW+/j7qkyjOIgdCJgjWazfE5BssZy
7agZZinpbDopy3VROkhrbqzutTh7stkTr3jD+y37t16zXueeS3bGHchspyh+h1Ayyp80hihV86ay
1Y0cd3Ziq9ay6Qbq/EqfgawBQ4+aryXVjc6BNlfEjZzaiH4w04MW4DBogTZwAZqnD5hY9jbX/X6o
9ra0QCe2nDWDPgSvWqOSddmdk0O1CQqu7orWWi+FKXdtUH1TQlMs0pJeLp/VL/MkhcWanvxpDDGx
sScGL3qMbUn8lAhd3+t9hAOMMyTGOkJo40iiQU7B2o85UcDHShed7a5pnOBZA2bUjBN6wWxi05v0
TBcpU0Mn2o4pNqzG8A+jEN2WCseaZdTwjncjYRZuqOtS68kfJuMW3atc0F6GMboaC4/lIHtvb8AH
ZcdQ53LrVKgmxRVEQGIUjRG/4xowA2YdVdoX6qZpR7G1eKXS67+yWcAt8QdZZ4ib+rKlJWdFcq6+
mgb9pzlx9rVFMRYpWf5Mki7meQTxOeHNWzS6n6z9Pt9PrMzVwa8gv3BFi23UuByS+RKa7QpHYrXk
b6m2Rp8e2eKly65TlTXNqushotVLsjZBJUoMOrFCyRXJ0vMcX6p/g6VhUdlQvUztSJJKn0xeVhyz
Y4P0aZ8ykatXOSbfdQpGspX4Q3Lsqhxrm2RIKVpOyZyxE9qG8JpOQohghTgGGcHlpGEn7M0sm9GG
QhpNKS2aQBO33+Qt6xoD/6AS0xuCkIV/sEmdpVI341kyEY/tSeGE4Lpbtl/bCQY6e0OJ2xEV/Do6
WGBrvSk2beiwfx//D2Fnshw30mXpd+l1w8zhcEyL3sQ8B2eK2sBEDZjnGU/fH8BFZeVfptrQmCmJ
jEAA7n7vPec7+nNhMVmmvPBoP0ZzBAoi/JjsqkEZYIGEdjWBql/cjlIg7HEfo7x80ABYovDV01Wr
s/Ig9YEdxMQZ7cbjkNc/Vel+5M3Ub4vXVEccb+IAWVkwIpT7EhS4/+LYda5R1rznGXQYOwjTq2/7
P/pQflN1nO8lxonrxOKqUyM92f3sVapRrGUVEbtNkrhnuiXpMRLJpTRrMF/C37MzrmrOwB/kRn3H
bfRKCRte1fwl56ytIq6SbtJLMyRIl4mmRVWMJqYoDE3wcnYyDZojRMl0a8Yn2DAM9jMfe0bPT4S/
flAJFt1c+OldQR4QDRxX17cJIumNjRrtX2YpfkeR6zPbC9emG79rZpk/OD1sjyAYbnJ6HxwUR42E
g0QH/8n1D1gwixMnSSp7Byqzjfj6UJe0wepcy1G3Tg9MY8lI91uaQuISjuAeRoH3pJj8h2AkI6u1
al55S54uk1HtGKSfg02qo17efKvGXwxTyO0/Or1EYqqh5fKoU6osgmGMHLvKI+wP77YcG2TV/qwo
Q0yV+zVORw+5rGvIXTCl+gEQ8XdzGq1TMR4yPR+oFudxPi1dZZrdNppJQnn5EjsxMnkUoTWysF6c
pw7RTDvrS/QYvSQcFz5PvApCo+cABPImYMocRJxvSouZn8/ca1WpGtZsX1xJohsoXRpj3bjYgrOg
6rEs03qemRdhwpHdqxhUAok/4eh3T4XBQVho+4Fm6s1j+K144m8FHio9uwylJ4+jOWfHkvC90Xol
z1b3M0iN4lqKmoCDuo83is1sg31JrpzAvgY+yu6GgLgDXH0iUoNyC/hbbRyRvXtWhfR5HD/annj0
JMD32gHiwSFVoNsH82a3MUqEJPyFnqnbKY7ebBAxweHGmG4F1SlNqmiY8QQBmTTNvoBfifAx+NNI
2aD/rXIcJ7iCAw2eXuzUq3AM/6R+5OwKf/hOZVAf5553r89AV6tlPJVojznWqH3b4HjqOrdb+0Cd
NrUePgL6/q4w+CEeK14S7OGXvs/26FR+hmL4AS9jr+UIfcEkyk2Fnx2F9TEZ7X4fdF1B0U23Ai4u
fI38WCf0RHXU59ss0M19PeUGPf+MXLEMXV8x8J5cNKuMHbUfmhYYBy20zPdC2M+FGeFlyYmzjTq9
OSphTftunm03KJt2qe94d90gJBYnL4fBUR8PdTO9FVX8oCMN7nzVbIc+Zp1vmplBSZhCgaqDDjTj
fpq6m6bI5K6LNmFQbAcMTI9lUz9bfd8fD1TYABt6cqcSHVSYzefNjrAHGhVvkTYI0f0kj9hFibrE
Nr+su9pXZzupYfbpW7h39s3UnF9OOqlV0QBTLMteW8fCefNKNABhodn0WZJNT5PlqcuIhsuDj3js
u9uAG5r23LTGVaKfOd05O/RoG0tTtKpk9SIwA8FWGXEtjg96GlU7myzmbYpN0hne3SwqN2msM34C
HWIz/llVcvrR+/648ur3KUIWZ8UxlIuc69aZ30ccSjtQuNVa9RKvfywB+vTEUAft08SYjgGb1ZK+
PQ9ke8NYmW75J8JktNKt4neRswyIBnlx9cMwmJwjd693EhQ8bT1uQ5KvL1oekYFtFYjkwsA+GtWu
1g0y+qzgxnTxE0nitG04CRpxG1y8yDnKQeOglzpYuTQOgssX5dvJg+uL34WcrFNFfK9dFG+5NvyG
taGtVR4NO6eWe0k0GusHHfFWaqhK8/DgmSzLBAczzIg67AzmW9jXvBkOYKiL893k/w6tpr0OhsYh
VPAKzZjPFEnrPkGrK9NOOydMVKAekeQwsXgnv1Tv7fNC5xgVZD9UJ39wCgm3EQZ1RmNZf+5yZjNt
+GH2U3evqDCg7Po7pan67LbhhShKwrRtTlSd3xPzkd/6cQh2cWV2L7Q4mRT74842RwJ7IGK8icRE
d1y3f2TUxptUXbOq7K6ahtqeegFGtIanbwqvmNanDSqqCIsCIHukIhs9SR3UKObPiO2B/hgMH4dr
ZxCUbeqDdZhkAY0mymCINUffBcWIFHTcCB/+tFYi/9RyfIdZxRXxKclx2W68GhOPW+pPlRvILQP5
Q1/63nb25VZGpF09m+0dCBpzrJmZHn4SjzkxkOeQSHT7JgSqiU2qpkxgiV/ZTvnMXgBHcZr5vWn+
rHuKfIwIan+cM9fnkc+ppdCoUooKJqoOkLkMrE2d65g9a09ndtgdKBgZHpAxHZDohwyBQ23dj6Sw
WO57Ibtml2tTAuHLOAYtxgqEPwBxg08vJPfTasoZoN9jVmvG5qmXLlT1sdu7KbRllKnttXRTNONA
w2wowaflC2PN75ZMzH0fcafO9AmWb/Ec50jDg4nFKgYTl2tOiTmV2Cem5DGuA/r78ZDKdWXC3sPs
gW92jiYggdPdF3bh7E0Dr15rPxFlK54XMFrdzbTt2GRyq/xsRxipubd6Hf3dSNdbBfEvi+SLve32
x9xn4pvMqua8V/qpt8unMTHIpJpzsyRhSJuu7I2dQlUeG9a6c3HU+coKr2mG9WfsdMgRKL1bt482
VjRodzthh4wLI3nzy5+DPpjPvlNDJfKA1wFXhMtkcHbHNmCtstSwNqFwnUc/oRHSzb9Sp87dNzay
PtnXd2lScnfBXs2UYytjSDOYQXon/A4nsYGiJWJEEtRZ8ECoxHdoffeOy37qqc1n0dlCuLQbkW8M
zCt38mZ+N5XbsfnWz6WfZDwLdf28/C0zmIYd+iJiaTH9Vq5GORnHgI+HgnOXFt0X7NvoaLeFUmgZ
8qQzj0C2qVXX5aIvWSKurBHwwekiwyTXICyRZpMFNKuztnh3WhIV3RCOi1d4j6yxPbMef5slBgom
WztXcRxCLmDgUxbMdK2ivDW1b11pPoN4gIOwRJUugTu0atZKgxFRml6+LmVRrkGroT5pEYTPJ1AL
d6rJu1uzclIeE7BwrUyFJL5UZ60I735vTqeayrMtyMPTjCi6Uq3mRw+rRKTIPSMY0k625aCJQ1/Y
5OvqHl6TsDa/cowMZV5UpTGOgju9ykPvTc+L6TKhVtoTIv1eRc14Csm42fmx6va0eocvRmXvhu4e
eyGdOHbdy/KdF+D+qKwifRwae+tLu3vhry83kTf2s2uOU9zypWWhyPJoVUIpusvaeYozVz+5dB9W
U0cxC9M94gYOaqaSdrHxSH9uG40EI84sjzpmIwY1lnjGDILdTA+II04pPlM68eep0U+2QHU64To9
TpUL9AnblMNqimXnqXQNQS75eBxwRTZznl2o8dJ8JgQjVoSV73HohVQ47kSDCiSV6J4bhLsIsIMR
4m8WuXctaiE6xjNgyx713aCw1peun2JkZVcJBxJpfIGU2o9+fvE8pfFWzaGpy5cwJu2dTbk5CjRE
8OyxkSgVbXzf0djeOXY7XfiBI/uuGRqyNZ7B6/xfQxv5CKKZ7Y7RCGAUOWM5VOZzPTovLtzpW805
EReneS4wDzFkLjZtS6sEc+xAgTiiftIwd6gUSozQ8cii4t9wJyDfSDWHXir/3DSi8LMIiT0ozJ3u
oZRJtcj++sSDMHAphAhMEewTbhRnN7/wxOfgJywhCPXWUx+Ak1Dun/8Kh9bSfB2OOhPSpEbkWepg
MMfA73aTTuxH5ufpBpCac3Awi7xx4qFNOhicT7LCyNC3RuNeE9m0D4v+pa3FiXQfXreBcnPo4b1H
zG6vFAPVIRTlsanb94KJ629QamvPXS2Efy/wzTWfsHNFRDVupRg4B0dj+dhR4r0VXUPvdU7mWr4I
YxxWqU3jenBhGyUivHFm5XA9+k/sJNBbvclgw3ST49fr1/zkTainktEIZ0sEWi7R3ib8103QYJJF
I8CnWJOBnQZRchjIsVAhujz01skOtkK1zfqRZaTSUNRVzcHKJu+xB9aU4kE2J1f/wbrBUGAyxv3k
mL/bxtBeaeoDAZqvF1TmhKYx97CUz26Y249xZx6CxD9KAy4DZrISeTd+djdQWyNMEBoxs78x13+Y
d/Bj44PGIq/1bmgS87mnmRxfi9+lq3CXcxs/LJfbzrv6sDzueIUZOs6tHJOdvGA+tPUkY2ekETb9
/hQvHerRwnFeJ/fZG9tgo/dOTeoxUKSvJDQ6Xu6mqTV7/7W3eQhY8jWu7Aeq6+CAgnfCoarsbZxJ
tYtNnDQFgy1qa6s8aPzxAdkx4BJYVuu2QNUcT+beTfBFrnQt+oXlmWQ+l3YEpfiEnLZyEnoJbT3t
U1TFLymQ4+PYq+oCIhdclxCbDnMTmvz0Qcxc2iVqeNkBvsJpl0UaGxZphU6xSz1f3pb0B7fCxzbY
0lwTRmxt9NI7GFWjbbSw7jYTtui7W+u/+e3QVrkOgiYPwAVv8K3NNOb6C2AHusmV0T3GeX7ye/3d
omH6qLWIQnK9/zH0AemUdBYa+/0Lkqzms9UUZu61b0bzjCHXxQOMPEHS2dkBN7YfqgYRe6SlaCo1
BpOupREciyG+t9SBTeYzRlz9Po30sbFueNUspALDOq/elUTASTzPa86kpJlZ6RNuVkbqHJ1xPxN5
Ypg5J7kyzC9xNI0/HU1btaOMkCd/+mDQ7lmLxq8dfPvi1QPq6nbmhHn1JbaJ/VWGjyITHhScW2hX
aBxLh18UvcocXgj/bBS7EPfIIQ8YNpOFsTHaenhc1k58QUwZogi0oKFh5JkYx87BYNm8JcswajZZ
aG6XWK0hBAgVZObu616TLa7rVKnvRJ7amA4NaDdpgw+lYQY6mSMGMc3tD0Mmv7dhH21hXhC6kLYn
PHUcMnycXGIy1Ckw0H8Uo4EfT6OzFIXhLy608S6UTnlGFrUOUaeg53PUpNkehMgw08cKrH3C5Apz
YiY9+ZhlZCLWssofu0MmkoqzfzptSY5CadCqlTE19BgMM8OIKLSD11Ep572GtGVOGyxMoFZ1zXMx
KNFtegM8iN1Va0QMw81yynPd7ZNBNncyDqJ1GYYO6GpOSil+meVqLUshDVHxmSgZbdx5ZfD0FAuC
ZbaneJhJx1G6LWYuBX2VDn3rJH/6BrDWfrOwi/nYueukG6DmHYJb40jIYx3+2eWyxbjKtrZxIESw
uDuC6rv1jW0W1frBXlaqSm92JRPrXSnx5jgzU7YrbDjIpk9+gOMeBOkrHNA/xyYMN4SNfCy/VZem
u1d6QhN+Xq4R/bZXWUpS53hqC12vjmkbT7tqdH76jXoxWqd9sjoeg9ALmPEiduY0PtR3vKkzNKO6
yW48yiKz9mow48+xRuQYZjH+1L7Qt36bFA9jhuAoFK15azvvQ4Op+TnAJUbLIPq9zs2w6qsh3QG8
By4zPzwDJRPGALykUemvg7xPnuJijkxBpZWZdfVYd0wA9dR6cvQRqObcGSa0aVM4mX9p0ffeoJF/
asJtjwWAMprchPa2BWST0Q6IbydDMSYxnQ4aR2+jY9PuOSxupD1bc4hdfFguDSNKFFhEylbzJD4X
oj2QOx2f/ZijUOQr7ZDKKMfOwIHLpRQ4a2Z+DUroqUNd3zPw10DAeLHEicy2hitmhk0L13FtRkZ5
THWQp1UExz6ZQc0T7l58F9AyE8KTVnGKwkWRM3/0JaSMLktwx87Bl6Vu/wAUaT83JouCzIJ5XgmC
3ap1FhZoMacyDywMEqVChVe4jLNh945upoCsIB1b8iv72ppWjlOGlybFrSf19M0c6+HHsgIwvCrO
A47fbVvyZIyq6DaiQwDdSJb/OhrI+MGIg8fPSm4FiYEcqVm7kr5CPm6QOA5IiTVZotgzko+hQ1th
IVLAoJ7gPs6y9BI24QRjY0TJ6vcPxWziy3CnbXSn4Ee4GtSmviSEKcaPFOTVcI3+NCymVvxhV2N7
c8PMXmexmR7A7WOQZltduViHn5RZXl0EAcSP6zeF/mud4evZ8RL1A33r1Vj228CmrF2ueBWoHGs/
3vfC7+MLWgxrN2WCU+nUW1d6mxj2BJpDh/7Mtqiq4phX4y+6Nv4617tqPw2/oAOjZexIGzBB/FSO
5m49G90V0/kSo1SGld+v2S08bSVQd34jK1nshyHs8HROwYeA0YXQgBuqf5pKz30SmM52eSeHh6+r
lXWEcS/FgFG2WGWABCAU+iphAceebRZfWOIHWv8DZwJoJ4XKDjAU/HPsKI5CekVpyUK7qTm6b5f9
GP8UPwRnpTi0yFl59KgtTWTZzY9A0KQN5uO4MBtMrrWGcLSwsFgOhH6P3JpNYj6HpYnuajR57To6
6nnNA/hdiVvYeN21KtGUu7AAlkiCSVFaT0UB2AqoyArMD5MXigUl8zsdMndTuZhKNf7G1tD7ALz0
TOkS3sUv7OCeN/1BNdojmNeI6VcHnyRE/IJriLYqgNtCS9VzRAIjpqOKYJwgbddLwdkF0d0J2vri
1yUyPQRZx6VIzWsD8aofPvfjfbnXMwfXbt8XcH+i4U6X1D4vJSpQaqRglry4c2ohT5q+oUlckWAB
mL+3NTbE2SmmzXE2TEPVVmswJ7h4ae55H2yawX4xeIyeVBeaV8wAT5XQ22Nn6Bd6tcW6RXB3miDA
oV/U6nNr+m+ln20Lc8TinbXq4kjzI7cH7oj5CGUQVoQxWz9Da6jOdbbOahxnvqIbCWKEykcE8E67
4ZTVzoMJTGWtkhGOvBHwaXXaBfRieIXtRyMB8T96OROzi8RDGla6uiGG71CJxtqR8BY1tuYlSMpy
89UhYAhmg0G7RY3+Fo4pUMQuqW8Z891r5c1haR/0U3K2NFe7B5PCTGFMb7JDu46CA8Su1SI2K/0G
G+mDX2HYd3Al+IncdA6MBRRe3rlHoYqaPJk/2UijWOYdk+vw0OS9s8U2oxBi9dsRbIdZJdpDIhUf
i2O563Aw6/dlaZ+a5m0gtGuKYv0+IPRbpzqu0mIiydY0jaeCLKit5XHsmWjhnISv/XRy8T6FIvg0
HUa+WQuoB3XNC9qAskF+Y8HCvouyfKWwGi4q7cq9R7gDVD/aRGMExEUXXX+UZNqNNS7sMYXY+XXA
1fLwQ+MZfc9KZ1qFcW1d6YGCDh2Lj1Ik/W2qWjKu6wD5vPFqd4D+mzENHjAq2luZ0BtrJ9t/KM/p
Zdk+egdSztfiH1uTtzfm0ZzT1Ml1+a5ucZl2ODIPXtCpB63K31shw281GlJ76O+xQr5Jnhv8QoD5
vGiN30smZz6YdP7g1/dU+zv+xs7kwDhrbcMz/sIDvaH80MLZOQ+BFpypfgh4QOXS6cdhqsInaoHo
LZ6oWkvxZqfWIQT7ZjgW8bOS7qpPEtR6jPXh0psj8obBH9CvNS+1o0Nq6ctnDCnMEfCaQrPw+zda
MFicq/4YeQBnlvtE+tjYm2FjlXFGmEICCLwjDDSO/Z9LKaXC6jPMPpbfhHZJf84US2LfPgfRJF2W
uCG6orPe01zSNwQrMDHQGDhkPmQwNUfK0jYbvhoITHaBcHCzrVKSfi96V/4pdUZxvmyi2xgWS9lD
4eHoEPjsAdYj699zh3Rpm8Rat9OHqXv6WpgDay0NnMXLzaXBJ01Q7PclDn70vYZ/1BtOD4ia0hes
04oDbk81OrqTXHMk8a9Z+8psbeX3HrVton8PGtDn5lD8subHMEbEtCeZgGxNKHnPMDBWQ1F5F05Y
QLg6tuygPA4mrry0NN8T39PeRoeDRcCnifYgdu82R1H4cdL/OUVvkhieX1PDEiKaOHtyxpiydAri
w7I4CpL+3keD/N18SB6LwNIeAY491nlff4tKxuxYwPydjtXiW+gMCMk0EYKT6qkbEZHNezi65GsE
CGtcCrT5S67Tq0OzcVzKQCHJL0oyo79qwQjKyS3fHLwgyzYzRfCulWorbRXnxBB8xX04SryXAOPS
yGu2bhKiHxuTfGfWDIUoILdL6EXSVOYpH+pn6S/+B6Hj8cJw1xXl+b++FCmJBYJB1xkl6B1ViqRP
EcQXksv0fWxlLM4jwFkgohvHY3C5bIzVSOoqp/HqkBquXKfM8n4T3wWwbKzAjdcTgP8AdqLDWP0i
chUyWA6qfeTykeGD6U9SzPVVjao2d0Mm+vS4KJ9UvranCFUEnWn7DBvM3RtNc+qCUINEScYbIeRQ
WETG2KrAnBCKIt5nih5EnnP49+a2atSbOe2p9iEhu3jfufw0CxXdSlpF80B7K7+LquXlDX74PZsg
k2kdOkSazKw3RvMUVdW16qfpDqwbMG+CbzxEJXVimqle2He8jWsgOW5dk74KR4al9LGm5uCrCRyL
GOuDBc2EhghWkdy3hkPdY/kokq45t5MTbGY7J6baAfJ0Rl4CurjPKtfadWfRJuVei1/b5OQu8UVY
OYH2RDYUoUJhtoE863fadCzyvvja4bUMKWxj1ThFpf57uZlqCwJc1PH8maKrHrMu+plQom4MmnAs
CMZ77BHyNV9adtZNZIjg2whsKjDGb6xnh8CsorUfC/MZjPpLAobgRPuuekZD6p2Wmy+1wFqVRfIW
S1NCV0erp2uuua8iZFYohVspfllxcoAJgaFxuM6twq+JBJ5ZOI+5HxzrSukbr+MkHMZTczOi+tEx
8vio+53NHu/4V+WAvwF065pg0zrDwYuPyQLwhlGv0qhOr8pD0gP55hr2uX9cPoZKQ/BtDvqFCRpz
acfgdFD10Gbo2oW68vaiT731EtFWhBzQaCG8wIey9zgggrXVmLi9qBxtZYuDwBcSBOQK1xNzqjAX
j76VWb+EVd1aA1RKQwNuw7lzTaUmH2IHfVeec8iNqHP9IdZeCob0q2xAXAE79RoXzkNpdLQYQ1pg
Sy8VxmGQPah6CLZj1v0CYjVjNBtimAIcUcioeuTWRLOlSffY51TtwP9iZGZCvnqJF+14k6SRzD/D
EeveIJDa64xXapBfcUoXGQn8BG6DwlwQNLwf3da/LPXcV2eh/J6T6PZUKbKCZhu7lsrz0nQ1OADP
zU+7N2evT/aHxmaLCt1wr2NPfsByky2nomV11JQP3kyi3Vr+X2yXdFwS63Eq7fdh7uQror2PToxd
EgTwjmLgjWG0w0U07BttOPAYFZTw5T9lSM407iIxMxE/YniE7y1FKW7K8YR074wBN3uwiI550Nns
l983OSB5w0iVGy8T/YMlzBBpEoEGgM3FKm9J4bGiMXwKs+LBkgGmwtTl06pnVa6oN8IKm60/dvke
9UW/IjTiG1J53Ewj+/zyRJuleS0NssO06abrrfXL89JHzNctmz4xr4V1LuzOeCeQ+gkLMKzb3u6Y
kYADi+IGHXuUlUdzjD7jJk+POjyZW+OhcWL3OOI7BW0r6H4QL7jxzeaPoCP35OA2JCDU0EmooRO1
fITL7zI7Igs8qotLYIvusnynLFx1Xx1PCz03dpn6nlgj+ixJ+7fM9BfYKt4152jHusTIYfkbJhK8
OIGb4fhU/iH5b4iucIqGzbTXOvToQMvDm8+DuycBAMXUvKBZSfxjQoe1xElNxC+UdUx2HxLhbza6
pTnTgxpSZvVheckpA6BDb52ECqfd1+Ppzxz8Cv5qkXbxelneUTQVF2P0y3Pizf1oJJjqEua/Kztw
PgQe4l2BUF4SKQNaKN71kYxOXTo8p/XwpjhSLmVMlozTrdNQllc7vy2pQcVgXIIunyhj+D6VzEvj
9wQs8xVR0GdvoDn9OqYUbgFv0w37h0zwvFhN9i2WSNmtkLqREO9kvxxfMfW6HAnsbtckz4ZGOEU5
Y7yWJy6jHMYXT5t+rB47BgLnUY0/Q0zbD9iY7Ic0mcJjrXS4x/HwoxDJFdQKcwWdOA1uVZ0OJ19M
nOS3vB2oe92V7Cz5Ojni4Wu3V468GLBkOordW52p6tHiTllLhyiNpWmuErTjPRtlmDrnlkMOnRvY
HoS3Wv9bpvUcGfvfI3OFpRv8a0mo8H8mm4dCJlT0LSkFZSmhF3MuSTiIWNUY4+/pYQxoEDo5khuA
QHBaLF96oX4si0Ex5uOxmkO9QLlk60LFioBW2swkzrvUc4A5vC4+T6Muj2UyrI1BV/c+nogSSwtj
5XM42AAUwZ+pUM52ToWPSKGgyyytOgRRfY4jFG5a7e1nCfsmFjkpleMJNncNAJA1dFkBlSuumZ1p
15DuvNXzUqd8JIkn6V6qPnAfHOLCUDyF4f8WYq7/x8WTyDBM5RiWa+v/kcXcB8moGx2JlE3cwKOj
AX2PBog0loCZ2c7jlihHx7a8yCJSl9hl6oIgAEeah3q3lk129Ot43AcaaTXxHLpoxMTkhGVxLucx
oN3Sjw+m3d8TbnXjX69bWszMTE5yuiENgXKeP//5g0XTr//f/9H/bxcaJfunL7aUoEhf/a7ZoqzQ
N0STUkwU/tYKsl+cx+V5svNXR5PfQBfJdak6imuHqfLfX4+cE3X/eRPyeljJiZHVHce1XDFf53+8
HnqQoyxEI7Yh9fKq529sQ/qtk3uXftjvBna9TWiWCebJrID/bo9fhQJ7DmpmPTqj6fsMpW0dmAPK
o5xv5VaFwTFlVjyMJL2UhcjxqYWc9rJPx2nB+Xfm8AQlzttbAoU1YdrD+u9vy57z4P/9tuT8aAll
CltX4r+/LYZAWikaHIf9WJ+G1pp9ceRa0QgYArKvfBlv4rFg7jnU2oZ7rDvSgx0eYldCi263Xqu5
P8YIqM7SdGpHir21LktiPy0D5X92y1JE0qc0j2Ha0n8Bv4ACTWX5q2/iiilM8glohPYYcivaImwa
2lOH5lu4OXyqFPCpJhhAcVrdLQ3h2gZ5MU4BGaSTadwEl31lOXmzQgcJKWke59H2/7P0JpKyBian
oXHOenhFHoorZqVb6NlAj+bWsR0g5Zjd/LIjC8qRPqs4uxYS4iE5m3ZxwFXdn+tJfeg4OlZFGNE1
iJmQWcMvPQlz3lxGVAQE+2XQntPi5oBHS1mkmHFwkTXsnVW+kyyKYITN4vT3T48n+V8fn0DDLnUH
ipLLC7bN+c//cVdqDAyCNLYEAS2rhkbBkxkRMxc3IN8QZ6h1JOLpe5QY31jPpidUnV8TFKvmUUHl
EN4GRmf2LMTQzDlOpJxiSiR3vFNsZwGa3/k4oDP6sVx8oGYmjNeonVWRWXWyCotEvnYi7HbICobV
6exCVGzz45S89WGLVsdYLRoDZJyfuPLHY8c4eg29lWAaqv1Vga0JR0BfHn2oZi9Dwc/zaD37VMI3
WgEIMJapY60j4F16xZbnYF1zE3IZIgK60f6kcMc4fpS7rHCrSx3U30lEszFYiXQ3eoSxqmEKX5Zb
Os4MaisXrF6RSu/ozOmQDkJC1+p/yUYbPmiXIsGQytkjOKQVpVLSKbIy35OYSvHL7JD86/7SONbD
BHo/KzyqbZDVsoyvBsSzm8bkbDe0JGJg28CwbdMP7JvdWCDsrBpcbsgXSN/sin0RFD03eCBmVMW1
iRFTFmWLXWUWi2i2Z+9a/v9yH2cJsbYplDjoxeLixRrpTepWdlQ2jk8kTM0iqGTxLiv9S5lhlNYc
oEjXpKqJK/36tnQ6DOtzxeiD71kFkdHuU91G+0NqlGV3H4x8QSVXsXtwQYods2r6/DrlsSqWcI6T
GjITetS+wOtokix3kcp1D2YIJTykPfICaNbcJNR8Iv6ejbR/3NiXQH6YD8oBGuVkEQPW1mO4N8p+
hz47w55lkNfU4SVY5tTQfepVa4bhZ1tNb7ot7svR3+oDkATuVN9bJJVgsRmSkdi3MVRYvA+hh3+O
Exa3w7uuw3iqAUmh+ht0Gsxt+tKak7iH7fSa1wHtvFDq56DBm+4wLCfyoyGbqRreHBgOTOO66sSm
dJJjq5CtQ8tFxzjzVNPfVp8PT03UxOcQYMsm8Z5UTyAuROhthbNhqYoSPK4kPnnGuo9hzVg4Ntb6
IF/7pg/QP7f9JVPyfTmZ1h5DVx/2EUW/e1m+a7rmT69sZgR/XyZM+39YJShXsdTOUehK/mvvYt6a
OOAo9Y2B9I3nntavUfhAqToTwYIF1MjnAZZaoJ2XP5xDzkTcOx+uWR1GwSxJN5++YmFrpP4HMzXd
08gptptlIr41/oRDjPHd7OtDUbCOiLhsXpZ7139VqmFA01nqPMSWA8eUnJpW4KnNRjveId3zjgGD
nItj2MhVTHRSGwNjzg7nKQKn2gO8FQ3qc0pHkjN8og3JRTg43vDMZuWs3WYUHxm5XViA5ZvP+dYC
2Xb2q44UvgbsviGJH22UB0DAk5ekrcZtYdMr+vslXi7hP/dRFmJC5l1Xt11pKbGE0f9jIUYIY9jU
/WoTq3FjlkAgmVZ9TrWVnYuEKon6PXtKofkfPbMB88YYeFthNg9mDV4CeAIZEgOjIZoVZP7BSZPw
MJELuDMxq1J5iBf49T/+/qL1/2H3ULqSmI2QgnJCnO+bf7zoTA2BjT1BbTwGpSOCwqdJyw8olt7I
x2TJccA9FBNoUEdZ6JetP6oQw4xNWBdpRc4xwrU4HOa3G97+/tLkv8/80gIPZelcTMLvYHLPx8N/
vLQq41hYJzgOAXtxJHF8zAeZKjZMTfufJp/uoSyik2Ir2dMGvdRReVP0Tl7Tgv/TVio/5pn/SEhu
fzcrHYdGUFxmwkRCp2fvGtVw0IxHbFHFB/oLfeUqX2Ol4gCWJOKiB5G+r4rSPi5nyr+/NVP+x9No
cM15Hi1l4kI2//XW4tAphjhx1Ia5o3Px8ql8orZ6Xt4Lfi9LKSyqI423ggHga26PktTRRDNmG8+P
oHYRLs7/0GlJ7ahAG+II8SFgzocgbRpREqRouHXHloj6uzdc3s6FO9a5yDxwqHsdineJ5ycMG0kG
FZEEy5izirxvCG3d3aJq8/3owfOiJ88v60Mams6Fdj4Z5vR6/z9zZ9bURpru+a/SUfdZJ/flxOlz
oQUECBAgYVs3GRhD7vuen35+T7qm26ZqXHNibiaiu8IgIWW++S7P8l/Ayysn3B/oDdGDoCuI/6z/
6hgtPiyO3tz4qfbmUl3bzRMZht71ZGqRm+3RpzKvfj2U2p+TG8MkIbQIzWGxoh358yyxpgkkC5Ht
H8jgoYsIyUjaYkWnlhsVGxIi4wol0+EycvJHVQWd7tjxw68v4y8WP5dhS3pgm4bGc/35MqqOTpI7
w+NG7i9Zxeazao0mxcM0flLGp7BGQohejQbkHp3UGADndswbApqCorDaGdeah95P5OH+Cl3FQ+gG
s90e+3eiFqrOy4zH9/ryb676L+YhrWa2KorSgMm1D6t/RL4qjpIYUFpNoucP8BeQqS43YPCRj8rw
wemTAY/dmKOTAAxD01n5rNGWvR0j5w0jWh5xnDj7UIGYplv0QhqbwKa1ETH1HIXSUxhcR0OwQwJ2
+rRc/H+8jv8ZvKFZm05BkTf//V/8/FqUaHWil//hx/++jV6xoC3e2/+SP/vX237+o/++fCvuXrK3
5pdvOiI7V2Qf3/LTx/Ltf1zd5qV9+emHbd5G7fTQvdXT41vTpe1yCdyHvPP/9sV/vC2fcpzKt3/+
9lp0NAD5tCAq8t/+eOnq2z9/c1kB//Hjx//xmtziP3+7eKmLt39ARHrJvzUf/+ztpWn/+Zti/057
2Saj1thZyVJNtp/hbXnJ+R2Qi+dRpManQScZJAfOi7oN//mbrf9uyNnmsSE7lsOB8ds/mqJbXtLk
JWCtFlLd5Ome+dv/vsCfnuO/n+s/8i47IIHZksnbsvv9+yC1WMumxQnKNbqe4XiuHAw/bPx2bya2
babQSauZ7hlNqwbxsTV6NJ+UggyRxpUHnrPaGk77oEdsSH0+ofFN1a0oEWJAFRb6+hBsRkKJlZWZ
CQcHmmrIYql1ukfT61DCZAAAPb7EYwUsMCi3gYm2VjXVKxqM4wWtLzyQXfVitoM7VCJWVfcGFudh
apL3cHD3zkhRsfayW8XgzwCcHLAuc+EGkR7U3tFDQ2WFWuC0isb+ir7zGRmU60w1PyEAeKXjAxtp
BjhdPH8XEVE3nikfhF9aFaNbP8jPWlKcNWSyN/Jp0fRqNPXtD9Pij1H/cZR1eV4fh9nm0HdcCyYx
j/RD4pjXkZGC2TLWyJXi2eOlUu2DMVyqOCnauBd4Pg6UDk7eRogyljOjR17l76ZPL4Tj+ihjEXsM
bsSev/KK/Fqt9E+5x8hCe5vWOJsBlz06lbI1auu2nUIMDryJgSkxXM4y6sn8HXKrSAp7yXrO8Cyf
KfmQrNzXVQcsLOTxW+BdCRAzwJpcZamkr+n8CaGbI1i997j3j13knDTY44MJnD7s0P9rP+ttcPIr
l8YxZJ1thPMJdKFTYh2olvagqGb4mGOJLLZBrgvaB4dRJECsYNhoNL9WWQi31+ipIOe+cleXyAR0
gX6rWee6yA50P2EEue4L3s9IZoYUTtFqAoeOPvTYZUiVt9MlJnYUknYhOk0JkIGV4rnHuuPBziAF
5R9mruarAaF48FPJlTHaw65xs0+0EKlWx9xLbY/wR63uksoBwiNmetZREyAPma/9qnhs6VBtPByl
B8s9d0WAjl9x3w35wWJs0LF5M3L3mKOxr4/FsRmYjyy8hpKjgs5EwhUNGePjwqUwDaA9vLlRAMDP
oQIUnVpeXzjHEUl8+uSHZVXBSjjjOYQS3oj6Bs0QO35XK/zSS4+DrlbWHecBPfti7boR6AMzeLd7
nq1HJXGVe7C1lBatO0FJMctkXkPzP1BlBMLWsqBtJNDT4as1Oc1qioC0AlbYzZiLIxTFQKjB+5SD
ieiMUy130yXsBN5Eoa/+BEsa3m3gXNqliZyg/5g1yTnCjwvxOn+tqs68UjTuG3DIZ2iwt17D0IJE
eq+0ZN9hmgdj8rGnJan4T42NSkKcqe9yA0oEk8sEwbpqA2yCIBoMZlxuQS7SM2iC96qclZXRdk9A
p/A8SvGuMM3iosGSN410YiuLOhlsX/CudEkUQDddP9xWQfG0zP1eZ2gMMJLIwFxMRnnjhtrLcneA
Oc+/Xu+ulPF+3lUti3TZJP+zLR3y8s+7qqkoaIx0hQ4vMr5yBrpreZC/eG4Gs0QxTmOh7x0s+pJw
upiAp+mDqq/iEWmxKHcP4IkCHFjiF8fwBO+lILCE11PhUxQv5g4YVvFoPao666BMEtRgEeB11H1t
wfyNezBAUDAMfBgcTXtrTb4SjOxB3pWgWwEGgXp5ilhiBM/Q818zL9wCzWd9lPO09vrsfsQNbrYv
O0LNPhj3aAbtuzJ7CRW6ZgpsrdhF3inJXgAmDvQ53xxFO82pftRD8RRGg3Qi3Uemj6wWgXTktfqd
L9x9R81xCEY5YUYMPuT+CHEPCrjQFZb2V/I1+uDjI9t8M+V+awdpKyn9Ad8Urq7cvQ1t8dePSltS
xY/PynAodZD9kAOZHyrfDJsezRFl0qDUTx73JcOEcMm+9PERcNwTNf1dV2jnFIQeON3sompmGrzF
dKuW41HejRmMAjY3yVcenk2eClWy1s/RAMMydWjzVGxQmvqmOMkL6fJWU8yXIGfIe+kUj7jZUhJR
4Q46Dw16zEZhnsBK57T6WHJV/nVUkJKHh5mVxYtmAVDGV+UJY5AXB/DWWnOyl9ZwrtTa+UJm26HY
yuiNbEuAwLEuGHEhReamQXEFA2sGkEDDhzV0NeQMKfQJYk5dP0mxpnD6AySbg+5yp8src1Q8WHlz
mA19j0tuiAqJAF6QiB9s/LuQ4cohbMIooleGjR++i4V2AEYlEnHbymouLDPO2dd4WzfYB32arqD0
7tzEgQ1E150ov1irMU6PPo5cNp2Pi7A6IWber+ipiTBeuSLewAze0r86A1MeiOMMGjyB3OT5yW5G
ysUyEddIyuRLnSZ/kxg7P/chJD5amhCephnk7H8qNKidEknJXlsbDgd0HiEC4aI44B7mmTGysUF0
DeY3fcw1ckyo62L3vSy6gjkdcOSWfr2yde2UsgEUibpfXtQiVmEb87Ds4tTiWUqzYI86wYu8s8s1
ZsWUvSgpX2FQYFrpJhx6alpJl76UrXkCUXyKBu9g1M6hsCDBI999iDWXsUwYrE7hWcsFFJN26nV1
b4RMUDDfHJq5U2A7rlzMQwXLnW9q+xPlI2IpJMFWSu5e44XM303rEuYV5Otxlxs9sKnoytFzPtaD
Sgmb7WoYqMjqvXhd8CEa/+l9/oN66TaikLJsAooh+U23C9nWbPEkZfPDMPD06zXs/dVDcpBUoKtn
Go6mf0gIp1xpuJNaX8d2724VH+9gQ7trtfzQO/lL4xQvpc48a/HyaZHqWGsm85EqbtZg98DzY1kb
6YvszPJ+bS5RGcUWESlijEWRfVlFg/sV9MFmxhllZalstDl/QE19j8gnKMtPsIofPb/jRZaljVEt
1ik8A8VPvhQVxjk8K9nwQUyxIC3A9liMJRq+bc3Oh3Qio1tE/FVhD6fEs06d7J6tZh5aX3QWUZ6e
LqeqvY1sirsqequNnCkdbZx+2OhsGOHAhgG86gRFbJ+j65EP8cllN9MsVjnaoJs8oZFWpuzZUzPg
baQgHJgiI2oN66pgp/EVnm4e9WcUKeGvBv0tOqgoRUwuatdq8mWAlkAKcSPPD0rVQTZsp6AnYHbl
CsmvU81ZNxZs58j4FJtW7/epa53qAEWaBwq9yt/s3Kbz56CaIgTVKuqApunSyfr5lGUAgwGzcKxX
zOIwt8VZrbJzM5cHMysOJC6nOoT60CsF0Vy2L3tla5cny5wBG+V7v4OuEZboqSEPE28slahhrDHS
rar25EdXyD+9l3pWbh2gd1rXPhGzIGWcBRPaH9M2CK8LtX2Jq3yv2OmBc54IzHsETT0TyxQ2hfWU
MKqiv4CoU/ye18E7XHeiaDGa79k0zQ03hROSFuIyEnkrx6yBrbjOpg0Hjy1TiTHFxInMgGjldQW0
L9TufIhOKtXY9fe4TC+fk5G+D/YAipM+tIEJSaa5N1qyIfOqUGIVZLwLvo/nS0eBHklO60+l8daZ
INGrqTvrVrGPkJdaIlbTYxTKAZHSHp8fm2LoprAgYlMtwGOA8L4lqFi7HcYbhKujWV8ioXZSWnCq
yifYo7sQ1pFZY7QCzMmBvaaC+QN8ihEaN4Y+o7vS83Gf+519PaFHt6rwjB4Qblhj9QK0TjmFHf7r
YKgMfIPiKsLwxUajnqvye7IJI0cvpxxfFdzUezVASERFGGbkVlw6SOumplkFF2mtGNAFTIJmjrKS
sC/k06BikHQKdTVEimr2j45GZFoghGKgY7hd8go6rzurd/bJxEkDABL97bR4UuhiqTPgjkjH1JqE
lplUSZQ56sw55p5b5md7JEZ2IU3TGBxRj0jegfeDSUy0fh03xz5wruMuuIVdt6Ofvs9gMmB2eVO4
GAn5yRm12feWPiigHe26TsJPmlzzGDSfM9u66uL8sp2iV6WFAILV6cqLCKTgxsKYi88RfQECJOVt
ybRn0XCZJlI+27mc3r0JgraSUE3MbGL7aRs105fEn68GM7yHOv9uRxBDwJ0gmxk/koeh7yypvJhd
JS0zZUbpa2dgG0rGxyWh1nUcm692TCsDYaRhE9fciW4OzopQnKeNpc9gn9MsO9e2czQVcyfRvc/z
xeKNbEO5zaNvWJgebEZNMdN9Sne5YkjjDtklr3vHy/QdzwoVoeLPcZt9Cn33uMwHpNUvLHEP72DZ
OMF86NzsPEhcHzkkNfJojCF7rqBqr60wQXUJM6u2dRJoPCzkCA6aGZyxnXmPgG2uu8x6HLr4U1tz
z4M8bBB/K/AbnyWlWeabpN5jXDyNIq0lb5PcDYA+BrwW9fpiHybROW3cI2fvEVWH42hddHr+GJnx
DhGHLdJO5II+j7WuwkcqUusxArSWO4zmLEl0Wz47Khq8A6TdlWp/7Rvt3fCbXRDzh1VG/iq7i9Py
fsm/QxNfjmlGb0du2oM2FtmAetGhydsLACPPNJCPhQ8pk5R/2SJmB4pbk+bnUW5wxHZrclBxqTnU
RqN7ihyo0oGHb1rgwRaitG9pJNlLMplEyVNLTYrn6h37KD2jSkNyjZ403vEWQnivZdM8a31xUAqV
GpDzqQhuorz5LF+HhMFhcIzt6GK/Rdp8DGASQFzHaVxhoaCD+z7w0UFnaasCwbit54y7GAWxEkwB
eQP35wbAK0dVOcTWcG+X8kPLr9GfJ7wN3t1JOdZ4aeLrVVKE990VKjAc4MqT1IAq0v4KpTXADqfl
9j1mOSwBIiQju4kTfAM70XhmmtEGt9aVPN16Dt+lIpSoVFpguOCOBmh0ekwyJn6qUTNBDbIRVLY5
5ecyKg5dXR2s6RrB9ANKENsUoqfj5Yemp+yEvprMWJmWSg2EM0rflZLFSHVv56RokTUl38RnMIsT
VLY0Jz1JEQdDZbzQcvVTX1nJBuCtg7OtcQgR9x1LYJ8JaLKN3ivvlj3dp3KpusHhH/TNN+Sy5Oog
zfQoiTrgpdjuChoP30aRP+581DVhNd/ZM4+9UMi+DSNDlBfX6JaIb1YZJLdWXwvHuB0aVd9GaOcr
wa5Ho8sz6/ymRUPNLqVqwCP1ZZOWyVHYWwp9AOB5MLJ3RFpyHjo0pfvS3Hk6w9tF3lHm5MQZITOm
ERcta4YFN1CuSc76V2so46WQsTxkHWF/Oh7Bxa8jRV2SuY/JnkeLgvaFTgvR/lDuxFWp9me11UXE
hDNcBW5DYx+mBaoxYNE8wOpydE+UBNQhOWcZDmWggi9R5HE3y6LsCihFfvdcB1hRe1YbbQEWmFLu
QccaGAjTFPY+h3x1OUHP+LsbUH/u1C0JCV0PIl2HBiJAlA9thNnSTRxuSVdVfd6DBQV4jd+poqsn
E7e3MiUXU1L0BJP6WI0Ps0aOYc3kgsHggkdroI6HUmiQaLSw1S10jY1Eoj6gWV99iWkVr2YQx6tu
hIlozONRAsrUjmFZxcmqIVtmGSv2igW3WeLGWQPTzyQ9GKN76Xd3szrdxh4pqDYMCJTYBIRLIpMT
L0p9prLaB6uiLFHiB0ZsxEiSc2tEqUsmLPl0RE8W2Sn+E0fVxjRY9aNunBKoWT5SEd5AO3Quidgj
InErJrhxcc8relMoF9WT6oZPCEqFW70prqzRgVqiFeuEBKBy70DfXFGCogpIfD7HcNVS9T0ohVOz
ahU0mg2je09hRHf25WwPE2FA/XnqSRgsG6ErBz1vykhc/tBGMbe3odcHgrekrqSYJykPTH7/pBjP
UnVZajaahQim1n1jZXJXNl+7pByui0yl5WBXKdE37tBSmXLvCr8hykMOGF3Tay/HBLBBZmNbVPEJ
NUu9fUyT8UYGyWnbrZXZB8HZWnXIJpCBMCdjaS3oQ86VTxNlPcbIrJs9YWmIGDd7ExXfQACH2qml
pjNpGRwlZ8lNlNE4RUgiR91tMOWnoPC/VO59Q4yDLIOkBlq50UOFkrLdihzccItB8LEAsLodbAU+
wLHiQVp68YJW02Xj5PeSISgQgQpMgJuquJCfh9G9c3PKuAM1nRT9uyVj6JO70vpUZDB5LOYekSGW
wbl1oHP8FKr2puoZ8CZO9wn+vkvdQpFsxY+YNanKswHMdwoCBAbI44l2JbE2oHtIfWVJTcf+CMMU
KJvNWMM7XAVF+kZtFHxuXhxMkrZiyRAljY0wHp1683LMihuQoyeB1oE0pnQn6yI2rSvsfda/3piW
3v+HjYmus4N3j4mgkvaxD6MaQ0D5PNbXUqxdgswUGSrX1L7XjqkHfauBWenEtEtfpjeHW7e37wJd
vac1/T1GHoYs2dj9TdkQ8+PztF/20uJTRGtpNXfONXyOHXBICug9NlVj8g7nZ28MI0o/6qqWU0M2
6Kwd94UPBcQ12t3omWc5QP/mft2fwRDf9zHdA8Nhe6jteOoHJGRh9BntWZtvlvAvib/1oXNhSrRs
cZg6ctwvxf869I89l91M5g5dl3PcRe8SXcvRKkkVBCyM3LaD/gTNjpiRwB6liYMMFFrU15Dfr+q0
OpAVHKogwPDOXks/BN7CBZobOkiMQLsUnZp8upZIdGkCSaBpba2qu/UC4k2wLEcjJuTra8wiZ77G
Q5HPKtXXwEr3kk0alox4CPfFqx5TOzuESBMnoChgEF7Sii+3k+sfkcsyUHKwPItKa0F5Xu9NMGfW
vT3FyOkkBLGSNBYl/4i/wrsnC83771211Ma5LNbPy4uKSyejzMnkOFvRg9nLaMhtcWiE67FOET+j
NFNZPUf4yKHPHnMXBgVSZYQ4ZoQzY412NAICLsJs7GOW8TiCXEBWtYQjsLioywyKryNoeHKcLwF5
0PF1DaBtD+frDqUoF1WGDdxWl6aDvcmQRF5ytYysHXmBBpRrjoOnEr03FOvQWIPF5KQutUh8xKrZ
uURXmFINMTVNJG+Fx0MPJJUp4JTlkzNChzcJ6zqNYF2BjWAp4XXUBldoyTLNGxwmXMBlslgkNpa0
wcM4ZypvdSKMADmhIvsqJ7nk35aO7Adp0gis7XsikwUcK3JtiD4lG2kTxTQeVohIJQ92h5cm9W4c
huoUmlG1SyUERJqOP5ZHXTj5OrJxoM9y86aarffYfvDbaKJgyad6OnOVjEanjbO00mxx7YQP9yUz
cVMyCTUlUUYR+oHC044a/bCZK/kCCfslBlRnkKHZuB788NWXpo7dB5eQHDdBqByXLH1JQL3H0ipv
zM6AkxpcuKlyM0XFyW+4zAKBFSb9HVadshYa397J7A17vsbXh1PW7/79OVpm7m27/oLd1S7wJGPm
mRgz84ll4zjWG67oeoemd9kfrXEPFeposC6/Z8i81SGVY5Z8JnSapZ20NLH6qsREMD3IZ0l2GrLf
TJio55V9bxjYTnT2gMUtOmjI+Q9re7CuSlu5bgL2J4kVWyo5XQo5Hg3kdA7P9KcOqSJ1FsZPws4w
LpOLJRp1HYJN1y3Mi9Qz7sAUsREYI/ZHDiJaDrkTysEhNlPdlANdLqpLNWAdTjLkS5akqIhKGe43
SUflq5WYEYxkqLqkCqnfjspW2sQqyGw8jjlX2SZlpyht3tiE/cGmLhLk3PpUN59zFX8wCY4zNqgl
a1oyCMzF8LXWKyqQcO36773gZTu2x3q+YMNn+CYkfaskBCvKNJPiQkwMb1btnQ+gEFOer73z1aNW
7wZYiZFU5zxnX8odD5R++QtsR6R/l5CUyhgN07CjmnGWHLwtSN0K9tCoCu+hON+mZB+BEb0nbFj5
lH/Ny+yp0GHRonNcR1bEYvSj3dIbl5zKZEJwJEo3YkmctEz/YnaEU5KWlVp9M6chIpOcp+zgilu8
OKC4l6Hs0JvdWm1/udwttHCCaVmnxvBEIPBm+rA85F7VuXny8scqIqlZCiq5lt7POrzXGsJg3lqk
CA5eZMtqUMp6XVF1kJLF8ijR76PWEqs3/eQfZKNDjW43mu66ZGv49fm1lJR/Oq8BkwHmoTugufQI
Ppacu1p+axDOwlRlBjBnbGd6bMbsUuoL82Cw+5raSQ13kX3hpfUDKqg7A1N3Fw3opcqylAxk25PH
VGfxvR/Mq9HZ5lV9GxbJu5elf3PoWn915rqkl57kDbQDP5y5Gc0MRKUnGL4Z6zxMD9rM/grvg+RF
U2gUVq9Op6xzE/fq+t32sv14FBRH7Zg7Wwqk9lLB9I81vOdV2qHUg36CDuRMzqClRiPn67KZy28Q
pbuKlOmuVHlEptrd2Gl3VeXOzq6yvexKy/nVejFiEeRXEXSnXZpEmzbX7mW5KQlkfqe6T3W6uYFr
HWULWJJzR64mq1DUyADqSfa1LLPYcK6BjOC7id2Bx5f++qmb0kj46alrlgNox3RM+CmCdPu54hyB
LkdlhqXe6ubJAspfAk3pChIVaQmh/vfZy764lk1CFBOTURC3peNm6znyVD24WMJYwWiUQXuhSjQ5
6U+45j31ATZHNc0YtKxJenBpXPIBRdqm0mkQ6e0lZ5L2gvSJCEDnNPkmfQOg1tO6GXHCjv1+V2kT
zYtEP9GB1FcFWlIrM5zWvfT63Ibg99cjYvwpHTWRvBc6BLoJLt0ymXI/4IfmAXdhR+m1te9POF1b
lxFmZyuygH1XsDXSwoChoxz9ZALtgtNG6YwP3+u5UhpD0wg2k7mXI4LcC1IIzGUPqSpkL3YwpY/q
FLG1uCW8ZiAkyPjQ3LzjMFpwAkNgYfRlPtVtf4ccf7jqJAIMU4IUqPk+5KBZmuT6SP+Y7tHfTAbt
T7UE2QK4Y64HCUd1mSw/3Hqk1pZWTB7+bUP8VVOqIz1QCjvFJu1g5uUERb1D68XyDk03XiJh+pgE
nAlWiA3jbIcXYir/66eheX8CHnBNusvvaUJ5DqXDnx9H3HFouqgprKM+O3tJsV/CD6mou8a47gHx
L4GcAJAQZ3wP5cRa6tSjHdx7wWNftp+LCCSSlFmLyT4aU3WIIswpBnMvFREpds66fV+4+9ll88BU
DEc4JUVCGTfj79FyGr1rfbgJ8nmNc92VOi6QF18euPz55ALus78u1eQlilmATb2iX1OJ3fglxGpi
p5acw5OCo2w+8gsX+26a0i0pWMOGtYRvNlimFLDxKjL9Y9tSWNTc5tZTnLtsoJQ1JtQ9MzTZO0wf
IJgseVEaI5Fn1pQs2KPlliTeWnaoKOquYFZSzZm/l1yXMKbLZauBybJdvnLpp0gU1hQXgYZggYSQ
qmaeZ0hAIYtg1UtVWsH70HHVlwU6lCotBBaMCjgagplsQdostRU/ECLd51Jw0rzhSwyaJSECo1un
3QQKx9xg72I9/IwyxFXZ+xi4jzsraTheXRQZYYMzRLY8qKV4mRNaCpQlntJDGKpXCC+vbSmjTYMI
bo3G2bZ3tEB3WotGC86Nm6WmqgP563wUdkrpaNBOlBKvs5YcBjWydyMo3i0r2YfkAGiawgjp1y3I
r2XShNJ4SI3weQqbGynnJwl1lAZvGDV7z/XhUQd2LctYlzqrqUK1Tau7khq1tHuWCGcykjczMr8X
q4c0X2e+l0PSzRgoc42S4bs5sN4VNX5BbA9npiW2lfOk8v1bSD0RM6FCAIfq1pLAZjOSfCqF/Fly
I03QYtWEO7J11Yd/wOAc8oFQOgYVog6g0f6mHW2qUoP76ZigJamamoaOLFQ/7SPUl0ppapoUxdey
D8Yxti0c8T5fL1G6JCeSBkjvxUpIaoZriyaJjnE0LtfHNMz3U5ocsJTej5DhE36WTlbXvlSB94DE
zHmU6r1smZVG+w8qYy2NI2laSDlZ1oo0piRJxv/yHsYX7VDpMZmavaIHWa9HFevcVn2A2wtVgg9q
tymG0DJzBvpU+DhL4RZJ73dpnMoVIJJ+BNEp2+mybnMWqrhSSkvze95th5CIAkiENhTBBbcYxnSH
4PoimE3VukG5GWfH9iWBco3qW3bGkxZ74VHblO28Y07kFs1xwSz2FHKWfwTTvaIFX6aoPpvUANbl
KJWB/CyzODMB6AUksRpMyiV1llwFfRDaQ46yTPRyyYEJSBKQDZ5f4XHDxrE8eSziELQvnzxa1Ksq
JSd9fqMCTPgufQLJ92WJu0Z5aNg7pxSI1YRLrWAFhyI+y+YUhKixgLtcNil5al1OITRytkZ1i7HG
UbOjXTqnDz2Mgq1kS1g7ZMuMcEgPmdRPWtdvyBuO6lB+H9UltVy2RJR4wFnhelF46dkpUUjQ46ek
kR1LmnAK1up9jhgnRSsUCghvIfCh7IPqhnsXs1QlmF4244yOpug0ZxJCUTkjc0mugpSy/BPtOjot
dCYkR9az+MVVwpXkyh5NraWViGtos3LC9ImFlxNRrh1JveTmdRyJVsiIyK34DuYby/tt1bw3DXYx
SdsdNziDeualGzz/7hWPrfF7M7qiusLCwFIJMAjuWIxdrEhDgm2NcZJjZ4Eda5N2H2FN+j2d/N4Q
lfaCJJJxrLxpPRZODYIJEPk4sfKzTOVe9R9rD13IdC8Xh8D7wUEcjz+KbygKP7u0Z2SJGEAS7VHd
lLn2Wg7cm4AHWpp05bSvzeBpAQwnzSK6jnJt2nNLqdyXynuHAhdJ1kKvUzpARVx5lIseWudU1z2l
HeuL6arniWMW3BAHpBVxzBbmo1QZ1GEVZurrv4Mgx8WZ0Vdev9dArMBZebdy+aknU17A01a61UBZ
XCxZF4iw/RiwACbrCNR6gVknc3zbmsrl944h/RTptyRu+mDW/TYafMwrMoJ2YivVWlvAW2dXualG
NJQptiwzSqOZPpN5SGNWOlg49/3RuWyxHdHUGH1JEhhpA0uSLOgIvzM6ilDVVsDJS05nG+0Dlnm1
cy1JtBwI0iaS96slMQER/cx5O8TH2g/R7wYQGlMV0yFvLM3Q5UCQySztRZeHh3MSRiwU0wYqXHRY
S7s8S1ViydmDNj7LUZtLbR6S4xzfJfjQzLhyiM4jIq+snCZ/MrPudurnE9HSNsafTatplbbAhflQ
ydvkg+OaL20xyGCvlrNLOtc2yp2g4keUHFn1MnC+TOEl01xKEB3674bOXy0o7lEvP9vVk2t+o4r0
khfJRdB7N98sq7Lw7yCfzWdj1zveRs8gvWqCpB/i/us48sEtCpYxaxthxmPJB0IePJcl/SXbplDG
3MD5g6uMctxcB7VcUcVAetnP1+3AFiu1CCRAWDvuQ7YgwqVFW/bhN7wVIDUdl5O9ITiSsUxYfVli
HjXF3S3R5/+IJPLXzI6f+CL/bzyS/w9JIh64pP8zSeQSnkrevE0/8kPkL/7gh+i/s6mjJ+UaoAs9
E3Lgv/gh+u+2Y7pUGTSSK9V25KU/+CGm97tjGKqHFr3NqQ255F/8EF4y4I0Q/Gua5mq8/D/hh/yp
YeqYjiORjEowA7TO+tAw7XGa9EB5jsiTBsDr4pWjvwIwhj51mFkWuYYWsP2cDPvOOARuzDF70K2v
fY80BPAEI3pgaa3M6TDnCJPG6MxATlURWHwVf4cfxvXwPb76kWXxEQX44VLtD9UNvEdaIEoIqNn9
uYGaPp97q13Fhkkld68V0d98nW795ReKxwYpoOXpC7L4hwQwnfyshD+L6Bbj0g71znQwnOffOHuT
eu5xXs0ouu6iOlmZ+WtdYm2grZJ+74X7Jv3UFg9T9YpXE/CV1YxnBBedgR9SUEID5Aul/9MwELjo
ez+iGsmH5Pqz3tZrxl5B5HQcnyd0S6fwkxPts+E14R1Ytgz1qx08VMDHaI9twDyv+LoBz5QZZQb5
lK58RiWIbbRK6QzVgJYSZJFwuXgds4dYSsiC0d6ET1V7UUfQyF/7seKkf9W7Z9dCCUR/Bf43jIIS
lc9GPGBV5agD+cNF679ydQmsBf/AhdRZsw6dGHGtS0W5ZQxS4znr9kaynznWDNxc+hCZp/5VY6tS
+ZzURAWDVJ3LKIH7p8Wz7T7r0QM1BBwaYuCorwrCx/yONt+wd9Q7/91qnwsbUck9L6YoCrsDomfl
c9iNm9a+8SeAZNErJjcYuT87Nmj6aKvCjyQ9Yl7CwiVBeg4Q4ghQr+BhGA5brs20DvZtta/JK6Tx
DbVZwWYb8PegcR4TBrpftTa+lHdmVIdTLFpyFI5u4ul1KPeyNmQcezBHqPFHW4do1auf6/ST/IXp
P/vhTmFkDND8q1bX9mayBfB+A04DJJP9PCH0r2z6co+GRIGTeEMkxt3kJYdxtuN+ZcQMrqPECWNA
gFDz40t0ttYjeA6SxJXD/9GrdGlXl+5N3b5a4YOsQLl+gEa5dwMIiiT4oHKZfCG5RDviCGQhXRw/
8PWWrfLBDJfxWpsHWf4lbykeePZ19ypfHdolUo7PETNerot34Re1ViqemY9Mw56r5x6YmUyctsS+
6JVNQjQfkZMYwEHy6wSvleGhAnTIbsGHg5RDcohxYS3w1PiNTtm+uclRFTRt/W/qJX+q4sqW4UJt
1lTNAQ+isS//WL0ylMhN8aPhjLezTUSsN4G83/v6WYm6FSZUWAyxvtjt4n1L+1wjP+3x+SBSBNu+
0mt/Z4Bw5EnEBrMCUKl7TqiTI1b5663tY5VNrhPYig3yVqdZany4zpDovG97trYeeF3RnPnfiJAh
W1vrrNnuzND6m2+knPkhiV2+04XkC1Pdhbv2YTtt2yoaBmbTysW21KVVhqiKOmXEHJd+KQIw2c4D
TaK1FsQEdE+xcLBwVlBc6FKPmkNePi0j0fgWbFd8AyBbGRrl0pawDClB/FunR/krfoqamzTYOZDg
l3ejJ+EFOWSUR2VINy2+QANOEbPISaDwLJ9dNUA9ULp0OmthORD3ABe1QJ+fI6OlWoXdePo02+0q
hbhQaHQUz4PPx8/ncTM6yhr6/yb3H9v2rDXAehuSrHPqk7CkclmKyn2ivwW7iqlhAuFT15mewcZB
BTewViJUm+CXNAYvcksyHoHx2CK7a5DTBvET3+Noj3X6YiHbhQLwTi7asvaiYxqbfChaKwjT4eZz
7kttzVSbi/DKR89cgz0SI0PUnGV063l53gxlzG25DJDa4Wk57IcWI8X+zAtgvDZqd5ZfyGUx/hq3
nVV7y3nk5VrhxvWNpj6SRfPseDhCC3FL1AGBBnE9aqteyGUTilz4dXDV1zzJ8JurbTso0tTxN+XE
jXFdWuJczTzGaGxX5fTIp6FyI3eWm488Rbu5lNGAPloGG1kESWKtZFC4PAa14l54l2ffxkVFQSpb
f19xBSm4xQROMdlDYIC+G6yVhFEo8jW10uWuQrDCHQKiMqIcBbjSrrk3GXdDbIOAO+uXeDOu5Nq5
mGWCqnwkxI0E1zf5OQP11SisGC5Ifi8/j9Ti27RDDO9cjnQpAR8oL6RvK3t+9cvrOrxE9EqFKBG8
yFOrqfwz9lWIhC0RD2aCMn5yJzxv+R6ZggMtATQireXdM5MFCtdW5qkMVIPVWxij2TPsecI1GyH/
YhB5anDDCfx5iPlaA9wrL2j1JYUcGRsJXxLOFJXVhibzeuA+mSU8hNE+2/+LvfParVvJtvYT8YBk
Md4ukisqy7Ys3RCyZTPHYn7685UM/L2t3rBx7n+g29C2JS2ywoxjjgGlxOY8cLHU4ajAPw88UmEI
NHt54JV7p5z5sb+Jc1qYV1A8t+1BQGBQTXyPhc7U9cIZUb/43cSxqU+WfFEPPEm1OeMu1euAA+V6
nD7SRwvsm2HRTLQBZWIBhwf1hDzswAqTkAV8k8mz8jfqsRP/oTbNMGVnayaH1XYgXajzmvTRlfFS
J63kDqvfsoxd1DA/rCEPBzWEulm15FjJgz2VoTK86rvaChEUziLEzQA6WDbIlNWNUienR6SUh4WI
UJmjHrVM3lqb+QG2Yy05/XhTQSI0V1BZ9i+a95KgCQF7D+BMSvcIijXIRHHXdSwF+6JZkB55tzxJ
Ea87YBRifFAPoH4ndH9H9fus7CWmJABpPBEG3tCLjyPxZwqfDdN4ATNNEArx/ly+yaYrk72wONwM
9RKluijzQbmbwojfb4F6l5Gjqv65KjnCbCU/Y/SBA/pupgikfpMySupQo7PN4XloQMCRtr7bqzj5
Vg77AoSNWkz1tDy+MmS9fu2ZP3WSSvUPyq9xjIRuKbOzVY88VQqb0qjke/sr5e6UheJwSaocyGip
DeAcqaXUzBefXgM+aORbqF6G6u6M28OC0fCmHmAYwRdeqnZ1kmDkQVjd2Aet71ZAnvW92hoskYkJ
TtpH9apqv7gVPn5BfYLytKBjOUJqzxkCD5RB5bkk2bFrdpG+dwqa7Sx8cTW7BTOxSK3gpg18iN0d
OAW8XGtZQEXkwfNfc+0ug+uTcmioHkr94DgfAD6/L3SeiZB8iKbSJ1sDU4SIK3aYF1FrrRyYlTi7
ja6TjhiqeskNh9jBxcPSlp4ZqtVW/kKdMeU/FG6Af1JWcXPuLJiTNE6pu+2dhJr2hob6165jCRp9
r86xOrtqidgCtRYrH6SMoI9ZVyufAfzv5YOykSiSURWrg64qw/f7g2giK3NQ7pMPfN8OFko5BLxE
b/2yw8p1/XIaSlFQOWUb6JfyM+/2lb9TrnJZ8LHcXeWN0v6Fe6f8NaaPH9VKEzQ3i24o1xm3aFVx
J7jKGL9VXikbCAIBoXp+pXhAP5Y/OZcuF0JdCvX3LYeOX7tyyxPBIyYinJ0y1IlNqQ4FXzg+Nh/U
XKmzhPdSn6zCBKofgTrmykWrF1F2rYC1z8KOKR/Oh6ndYcNMllsZjj/HYP+W7nkOcaLp0V0DdPqh
+bsw7jX7VrLs0PPeWTYGGJegAhHeUcc7qnlG7rNaThWmqTOFs1Vfsn68cUUmvCaPm4XgHUvEfX6/
22hU45y5X7/cqU8/RrJf6sfFtL2oi6tsR5e8+valgsWAa+rNbWTzspg1dQqVue+qHsJbDr3DrcHT
ltiMHrs41y82gezyoFZF/WXH9eIUJQNHlUUC9x7+eaGEajL+s/1B5Ag9CzAD2zV0Yegqb/5HXmym
VNf1xIViHjyden8cHGdHOV3kdA9T/8zEGH4LoXGML35QeVFlhxxctjr/6mudaO/dNrHAWFufpmSV
U8bFhagLqYyeCjFYVxdKPA7Nn1/CcP4lu+ctPNdxHVC49LY/vMW0iHFyLMUj/qJ2m0fNjOfaO7ju
e9zGrjOspFaUgEO9paZMjvuiIEYqbCG0U16fbyNSad8092FMCFD4RiJD5e/cniAE+60CGnIHPgYa
NLBZL+qG2BIVVIzLltBQS/dikiggv6hvZ7hG7fNcsc+sjfq/spgq/uODKKaGLjIEyjMRQShPq/5F
eUjOlzKpM0+h4gxMI8Pr7y5R+Zl3G4zxLAsGo6JF/6Z+Q40XbFxGc7h7KggcJarIMfbNeVCx6Ptb
820qmCSa4dTxFeENCUIfqUOo3I3yjcqHvq/Ur8upwhSTsrimYSJ/BTjCuTE9bMQvh6kOrnKSQ1WF
KqJQfkQ5AOU3KEkBcHjrDSQy7RcMkUobcBIZa67idTWzpO7gu2Imqpm+G+VNxaAtiw/on6RC/Wbs
i/IqMRPLWHgsjTLbrvX+PAxiIEwPR/6duicCnWWCcOxvi/vhcQl2mtyiJXylrDg/LnPUvkBM9Vfq
HenQqb/UskflidVewvh+VGGA8px8PIZTbb+ylfzIn4/tvx1a3fTVmTUtIfwPcIxiLhF5gmtFmRxs
Ef9THk55DD5VRb5//rh/S6A9XTjw3TKeqZNJ/35JLGQyEZz89XnqnCXUXzjxHDW1BaQ1KoYcwHsL
eOY6eRbrsemx3Sy919wSSBHSqFSPVWYnV9z/T9buzw/5b2vi6g4sPJRuFPjp92dM6VNYRSxmdU9V
nD4kexX8qAiC7Wdd3j/u/5fB/8KVBBHRn8rgP3oYIX6vgvMDv6rghv0/wFU8gO++B92vwan9xZFk
/4/HvqnzDFjNUoir/1cCt/kZ5WQ8yJGgWIII6T8lcPd/TMWa5ApbgMJz8NT/B4okU92Z/7gzjoyu
2PEsai8Q93i24Bn+6c42lzKvGLYM/uABAsXSTHFqBIlaS/9Wbp4PwX0uQf2AaNz8cTsw5mqBIqZ5
nxj6SVRi3+WmzIABOteiA1FpGXl6xeByt9P91oze/9PN4uIw9vMbo2BIKHaKfG9G7VDbxOkfC/8v
dfL3S/nhhVzdV2EMtE+OsD5cCHcGmKYlaYbglvv6zkDpK45KpaHm+eNXhk8mcKguLOfwbIdIXMFE
nzQ4k62gOe/mU+RBl5gNUKfJZPqEfM56G3fyakhr+mNlbB1awwbFt6H08IsFD2j5L1I8Ve8+dqnT
7A0nma+rrKHQalaHFIDa3Z9f88N4uNo3YdK0AJRAi0Q1Un7ft4ahBwvIMzOl7YxYYNtpfbQ01Vsv
p/wAHd8UlAwg9fQNLhlU9ge7W9vA8BPxeYzd/pZ6G7g0dHOGJT0arb/eZJbOYNEIdMPebr3WNI5j
pS13uVv1YGkUO2+61NWpjDcWM459Rsn7E/oEWqgr/aXWRsjk5JhxcjtVNmqkTWxf/BVz2DUo1E+J
8Tzkzgiz+lQf5yUJbaeub+RN7joimGYfVXngz8fRFUs0mcN0Af9zYVibgW6EK0NrtJzLEvt43TJJ
vsrJcfalzI39+38uNb3LNi7tmxSOmYs3VxYMGyMKPq12QtX7aURphZLsEIsT1/FGW7Mt0IZSI1C1
CjRb4Z99/yMz5OHPG/VfXN9qo+BdwV2ZoCthT/h9owaI3mXrMPy7iKEiJ9SLq7KFM13LJlJr7Ui4
4IKwzM1r+rK0wvN8u+jwc6Iplotjui6vwIsQVTab5oaRdoDw06ojMdeJ60kq6Wx8t6fOQKZpfpCU
TQZxxZgxktE1Oy+TxsUtxLZnMuFvofB/URXyapA9WqbiAbKEY364au3cztukyRx1W4SG0TJtOyLf
6mbOYBlPOwMpEtrlh8VSNLSINICLrii5IhXpnNH+bRm9ijcAaVkHi4vfhIvJZXE882u1pvGNPtvi
ajFleeVr618iif8ie+TRXbiugeuwNQ414N93ZdIbxNFWJEEJe0LofZ3TO2n9O8d+PXuXdlj9nW+T
VXhrm1zshQZBlf4N0vihAfl+i0m5GLQ2LeIL2/1gfeUyL8Oo5wUlL7R4hnLyaCeWwwV9qs8MbFBz
901wXeqrVa+7g4RaN83UiKrnPvr2fapN/rnxLP/8/hXa8fGvrxLHHUNjAtDwTmNu9IwaTg77M8oZ
yV8IA//Wbfg9L/r1KhaMNnAQOdCdiQ8ZBaQZQIFao4CfpV2jYSmmyyAeZJkZ5/f/GNWlfv8K3ej+
2DdyPWbqjPznj23DZqw5iMF3odZ3X1H2SaTN/QW+VrCDsviLHf23g8CNx+8ZLgOzwHx/PwjtOAhv
LajUuFQLay0Be2kDe5nypYiSydDDMsnfqt7wT1WsWQfHorZU/MVnGcoG/O6zwLMqgiaIPtSM3Acb
AdxwdEpBrURNa++3Lvlue8gTmDUpDHZev/ITVEih5k6BA2V3btpNf9k+4/c4Um2f4v8RtELQ3KMA
8GEdpjWrRsZqS2qbpX1JjUGEmixRJ8pLOkN6fPEaxYsgisPKzPQlA5k0ifne6mqxW7KWdACpJMeG
pLVLposOnwpc/P5Y/IVs8F+WCkQioS5QdUIfx/2AAVak657ZotSiGLuYHxfuNdBy1EqlOiNjd9W5
kx9aA+qLafXYN0Z6/rNBf1+J3zeLc8JHQ52kE6J9NOgQgiF8ZTI4uvXHd/kWJW6QWvqXoiy6ZwfR
aYA1DIA2o/y8OqkZOUwSnWwbfjGvglVGFvW+8DaQNbVPhO4hH0k9BllPVHciHyuranBUFgfnQZc9
lPOub51MWw572947rd98dSeHVHptl+jdoVfT6qI03jyZBchQ3dlgG+9p1meLLKJ3M7w4EOr+eRkM
ItAPZxbAhEAIxDBYBd3+YLqG2EAHCZn6YEaeKZCv9Zh7+6SF6RWlFMVm1sPahmBDaCk96VGsYQLS
85KVNKD7tAtEJatzgVhhuEhxVMHuo7ygqPW3pNH878vlEiV5umlg9JmZ+/CghQeVCppFsAnmSBVT
TyEunSGglfTX4f289td0OtljeR4nKaPV0T8ZfS0+G/Srkbotz+5kNDuzSqZfohH6IM7wRrknOnd6
kGWp/5eI4V8WlroS4QKgex94yofn3VbdShf8+K/Ibuj07ODMZnLVIx7LO/hf58EJfPb7puynn3/e
1d+xvcoKuDqmkKluHBI8AurZ/lHccqrYynNrVJuK4sIvtcpNaEkgBeT3PDK3HjL3vxiffwkkYAzm
CJFN4I0t+4PvGGqZDAvqnjTHTf0bXAmo7/W7zhydz7lIqz0sYA/FUkkAHEAqZ6HLoNemwzh1OUOJ
fWMHZmUP+zLbvrXITF4vY1/djgXEADKOh0d9Wxg+gp3q/7xYgCwt08WBMPby0RR1hgd5gireikov
90k2gQDKyms5wI3Rm1V6fJch+PNn/nfEAMyUXJKYC3ONeITawX/s0OjmW76xhLuiMzDWxvPYjQOj
z8u9nyZh5rku6g4NQhKxx2xKAulkVp1jD1yd8Ggk1l55N+j5I5yT3/yC6hoUKOFWxV8FpLjwa2iH
kQGOPi/6HTp7QOZt+y/Hm8FvFRf+ZkEBI9DnJ2i0QV/p7odTlrM9g9+nTC5axI2rZ933S9EevEzb
j1uOv/dSOPjT9FAisHA9URV+55Of9haUQTCEdwgQWZEuqjqybCq8jiYB9cRQlEwtU8rdGl+lqe0E
qVFt+6wu71rkTAJIgrsQFVZEHpP+fttIY+3J34vG8K+Jq0+TUZd7aWk/7BYaYCOLNAfRk60pLoU/
0OGzvQfJ2AsmxqP/ZUMyempy7VzQjDnJmC7isJoDyq8xoqHTlx5K167eEE201YCrLtMDjmMntPym
AvF0McavE1K2SL5aTDFPPoDJdhNBJwC8WANMPQA9pT9/rnum/EWb/pCt2Dcwwe1qYu6QCjR0w9r4
00GZ5eDm9W1Z7SzEViKmwy5zq0GT9tmDZeLxnlSujVBcrCMM8xDMSJcj9WGE+rJVJ2HW684jMw9L
/zVBSQGaICgJJipOZx0GwtSaKZLWGuQYs/OVqXstkgOnL3cjdIhqGO4rhq2T5WJtxh0cEe1jHZTX
qGvn9y6kh5S+hAwh53li+jkJxhWpRyVEkKITPzbwweauCSQKCgUmmmi5wbx8kEZ7nhrGg/PxXkJ2
ADLHandlH1N5VeSBs6mPUZ1DIZe07YgLrMgahynS/OUpr9ZvCwoQFJDHONTqfGZrMV7ua49AVr+U
ZrRA4BsCmT2jP0jPYLHFXp43v+gupqndLGVBp2oCZieA+cATC/VqrX0v5gW9uma5ZWB+vfboI/Xd
+k3WZhZqBtIrZemC1mAE10mDiuyO2i6TfmOutcFQvw4I1wHo2OKwrUbGF2IEJJfsFlo5Z+cVRObE
hBRbCGtABknv3I6nrYcHr1DAsy1NLxnt88DtvxapWPZS899GZgxvlxb0uABid+D8jyDqlSS1ee4T
4zwikkNrXvxgBIAKvc8gS1Ffxos3QAoxF+t900/GdeLzC8BC39PMbqDY6b6lLVV+oG7nTf/hUOsF
mV8wMVCkAH4Xjjicek9IXNNjGeMU9V0/MDl7pxn4LdOMDGoMtLoUMeaGXkyF8AbJqjyiwRIkkDJQ
PCWVr+r2e4LWJigYVHvMEhKQml7FLmfcHv3VWjtntgiGMekja+TXZCXSqOuizTTB6u/V2jHVQuW7
ZUD3YI/juTW55ZRv9b22FfDzltN2iAfmazoa60HXF1Y0DNV8zMb7uUcUWWJPfLhBojGyZWoe6TEc
us3YDq1bPI4V8sdpihpFeapMylRa0cIWu1SnvliGcDW96ZhBNBXq7cwsXCqyCJo+yE7HqQmk1SCm
Pr9VLkBHGIzztIkMkn80ptwIXRqxX8z0S8m88M51mj4kzqvOGPs1LHUbvZK8pU09yzHogfD3jpEw
sKE/ihoQtZdrdNQMmFMq+G0ZDJ2hy/oeD3636503aoV0Oj39U4dFCkrbg0wTJSeYSKGczYw4mKjd
h3HTPxYYmANE+/rJ2551Y3H2Iq+/Obya2VowdfrWgiooXJN9DO+MJWnXT86ntF5TpOkGMAhqfro3
CpgTTxCVx8w2dEwsQ4SwCORKZ12WMBfDCJFZHWxYOhOP0OO++VQg2qpKQll7DEDVd/B0n8es/GQ2
pyxNniuB3nA9uUydAdPzarg5e01rdn4boq5cgnh0ZZT7cxdm/SqBlKMtrkA0aSu+9oIvNA5u5U9X
ug+HIBzD3wdlKRqu55YMp2KhQaEtMyTplA2jbG1f1zaHO72dxytroFknAT+m8/bCSFaaF11QFNmK
QKQDpXY1ZXer1O6qfvZ2nQ5yoPNzCEcX7dnzu6PXtNYdw2ZdkJc4EFhBGLFIzVNrbvmZ5B7WKjsf
8QvZgzRQXKo9P3J6++uQr+4t+4sd3EBtpZQlXbv4qs+1sc9nlESkc9+WTRmKFDYPrbEYhAInONIF
CucJ1XNzdRkFgHTQmjYUazRIZcsHzUnjQ55Sb9m04lEfGNjwGG6Hs3Pde5QzmY1PPxHk/ahcT94v
0r4a4v4o7czYu1NnRuZYMhrZw9Dul4rBrGqqoKl7YJOqnZYtMFqUDWogzpYoqkcgH95gQhtmlU+T
fc/o36GyAQ3CuX+aU1ee+gYx0rEFQOKnC9wbHpGbXTwuTQkPfJdNjPUWzB6OyXcoDmHLmqoRXd8X
W4PlO5UTVcKragQrm5om9BsNvCNJfqvb9a3lFCZVwfLN8ltxT32PoqLmIF2WvbbqaHQjlK0GEyT2
qNvPaSIg4DCzk2+MV2OeQ4RkJze4ylNPw68dLPg35uRrakDyVzZoySHKfAvg7xq9DPsKhYNXsgA7
HMeiD7tlPpe9hLnR1m8wU0jswuzcmTxXD2gBqtarttKeUoY/SLaZLIkzvs3dC1+EQ+Fbx2IxjkXW
b0FvzcFQzFooxOLAdkfMC83TsUZ25kTF8Noo7WrvuAhEFZpzVYxxczB6aqjIhR1Eon8HysM4DfHa
IugnI7IhALLnT8PaaWid8ffYilej0W9Nw1+ilC5rakML1devtbVOpwEhvACFZMisdnPfDkCk2qiQ
co5iY+z3FRMrkbVleWjq7t5wF3nLVBiaI1A5HKxOmyIwq99XxLV286JEtFfXPZqUirnI5me7muDg
4CpdZWXj75itoh+1msdmbF5N7Wc5TF5QSYljWicRzRpDajC7SGq/QCz1/HozYvzqMECAySSer56y
HO3qXhuZBRFXaDWKZzxeGSEQTRjRTeHs0kG3HPJMQsFwaCptN9b8LJW+qBXzmUEm+KAcy718mvOq
/tZPzWOtJJx1j3GVckRvDJuVRMm5acuvtTAekdidAY0cEoZKliBhxKWfnJNt5j+gXjrS2X5lvHLR
7WSfiuParpi31YPHAsLRqky8wMZq70ybEeM4HNLexgdUdthRJo7SBDOvFxdHNxX3WIO5WwKmo+IH
eImhNwVMAcnosVs4wWvtp3eowsGww/nvjBo1URuso/R8xvOXWz+F/Ws0zPVo9lZP1Jt8H4SDQBcg
1iTpbusSeDgMPVfEaS+oj4nIkS0a9vPz1I8GtaXylPQdOnwNsWlvJ8EysadymPd65hB3DmHVbU+j
tR7nFti0sQw/R2v75udo+kmiTXtGZW9+jauiOCzFXESLNUS4MScaxXxXa4zAay2I/ta99Tuwp/ac
PvajfgTUFkC9FqP11ULO3PniiSzxk7kiFc9E76UVThKuunOYtyh3y2fI3ImuambptDm/Fot5qHR3
vHZl/GyrK1Gaxg3GtD4UmbbtWjsxyYuGu2mskkj2zkPtJx5wnuazlZndSZGPmaZ+N+eQM4y20p33
6ovebsRJzBwTaM9tdsTIalFTiPXBMKkArJk+hysjrp70TznMhOFm2fHZtYg+GxQNQCVWqxhQ6gGi
m2lQXZa2kubM/Ujk2nNRLKjQGUdnrBB5Y9zwyumdeFdgTCqqkCgsVj9HSipLWXE70mPTwXBTTmFq
o0BGCt08GrI+NKjO93cUfaH/yrQkWpEJnJVUoA60D53nT7NlfVsM7Vbk7c6BuaQbxlMskIOSCldh
Y+YNOfxMmKDW8x+gCS1d3sB3T1pDPGiOFpxOjCWaOoRj85Gs5M6Co6DtPtk5PJ4KNFJKVKp1YPD5
epkr44WamIrQXoG3jLvii5jc+7Ug9plqJEqokoxDSwQvtIc1Q/GVAW0GFsA5QZYeNMYGO5rpH+CC
omEO5T9QbJj9GIvoiKtGvTbOMh6eSEqKibkzjVRqVyYjAceMOq/wtwuKqOfaz8nXfGYsFrs5zAg3
9nnHFMW4uvtCwCNPFDPb59IuRSSYFAsFuIZPsp4vsbQ5VZDS7dZ4Ezv1pE2zJSefOz2ZSM2PBTAP
O+Z5Y8jGegS5V/MhZaihzg96nd2VDEnvWrprzaC/pY24b6SRhJAdF4FlbMmxNtAjoGKHj36m2WoF
xdjEAEDSz/MUmk7WgrtrYyCJLsQa1g+9sL/p+gItsR4LphVgNmi0BWBhfU3mU++8zu8gRM3uKzu7
yvVsimCogqSlfiqL+DM3g0FUR3/OXO+bNdphYZpfLVa2IhJLK00iapF/dpL4BqYbRkUyRoCbHfXv
Bhpzaz7AoZEkT+SWa9+9wL3xnLXt/TA4zB33fegNVncu0IkMSYyyE3POMCJtX0rfeqoK87prXSjS
TcZqrI5RGkuc3b4zrtfY7SCONk4G/OKiHQv42MiJa0NKvOVtlrk4v1JLKW5m/WFD1n3X19A0VSas
iU2pnzUzNgGBgh0btS+M1bT2PtvAco+T/imurXNjwMUIXAWSWTP9WWfxGmrN9mU1/WnnVYyxmFBJ
ieqwGgmsWkq8jezujM/dW6Y0b0zIw3eOljhhTdDnNFugT75P+a187aT2DI1MHlWD9YMx3qgSnB3s
XNxYT4Wffnc11hV/fbO6HYEvo7rU7kg9YlIBrfCDcmngD9c0Cot+dqjEo5I1O5KCPwr4U0YGmAMn
hRVlFGyNm2RLoJdtG9QbgU4l9VOaZQ+rHF6z6RrX7UxQvFpxnJzaBkBVDmCwyPMuSBv/XPcaCMU6
3LT0RdOq7pjCQRNNAsmhuRhGGj/9qbGch64Ca1YS6rdHuD+8iKyTxSvmo5tc4lTSlEvSPRAqN9gU
HXZZZw9eQUEpMd3HlZ7y0cnoPqxuiZWUGSP+GJlqZVob8sr0ybKAlUPUCDSOUkzkxHVPx3a7RoG4
BUtaaCFWUydTsjd+P9i3DMGdHCBUCoEkKiDTfeGY89EsCpeBbjjjUxN1OOkBpmaQmyHlOsYUxapm
rk131nRM7VQPF7R9L/Epcy1AOBPjZXKKmDj0SYE9tGnN6SQn66xRtaVfnL105vAj7omWrFhH6cbi
mKZP/dITxUkHUXmPPyCirkO7dH80RRdpDxvF0kMbm4wYUdUYUULa+SKDKdmbdoMPDs2bXTjDy/G+
aKZz2jjjoRua07yOYWGvDaGSUV50YIxB0XKM4HeEgi0XoKi35mdp9Ms5dZww8UgXVglj7ZJaz1ZO
F3gzWOcy/tJR2Q7cEU8DryMwpPLaMjgoTgJJBzHccdCBeI1TCQdTPbhnBsP2bjX7J3RCr4tRfl9m
EeRtjpbrAqWgGE3n0GUS1O6ySxCa3cdszi7TzKesmPWD1uYiHGdtjZw3r+/go4BQey8LoZFt5MOp
r9BA0NyUMejuqwZlQ6gjnxoyQPfgdZb3qWuhDgFWCHgAkjpsa50hwRznWRVB6Br6k4tzA4qLVQFJ
VWinTtWQ6mG+TquKeoaa2rOpssy9R4IK136W7ydLe5DIFHRY9nM5W9QlVNrp929+QrFvdOMXIdLD
VJqSfNd5qyWYhbnmtcackcE8+VIuXhaga4MxW3BUlVvoEVIDL2gqYIiM0+qsh23RMAPxl3Qbrsem
PHiTe6GX9Y2YJgmytvjCTPhlqEp2Z2QLRfrkGXQmU7u7ml9oKJP+2nVzSLUmamE6Z4zMkATZLeMY
GCkXcatQut4p99pv1AxOyQAJM/3xJQRnghPVfIPgQyuivvPiQNgsCGJ6e8TAd+wtdIENRnE1c9DG
DWVyMA8keu0IQHgDTlMWn+VWRQLd9Su7rU9rp3IHBYKFwIYBe80NMlSfFseWDKUb1Hg3ae47cg4Y
eQ+1gcFKl1ZD2bcl8I03WNH7sBJU/0pbq476KmBSISKdYsZANsBxyEr1Xbgh2a0LLXJr47H0DYT6
TKemezr2ASxjdDWn7cvspj8Hx3qiPsKUDtB6c2YIzXfAv0LLQ6qmBTRHffxJ9VYmE6OHFO5cCN6C
uYNKSsIiIc0UrTvrBza1o5TIpoHWMW91MtZy1UHh2SYpT/dlnJnjq+nXcjx8X8931TZaBI72g8k0
YJlKeapjhC9TC4X4+Ie2zg0g09rd2SZK4NroBak5nOvVI9BJiHJ06halqCDrqRZwJT2s/qkaC1H7
0VkjfVJIx5dlfJiNLj34RveJ0bv6TKqXQNZWRn1rq2r6EMMAPaIkWefwIZqI+QJn3GWZduss15np
UkSCVz7K4yyaR2Tf80HbInslgJlX1+eocTCHWSJ8QHlyVphXmBsKzX9Y4CvpkE3SPLc9LdlzX6fp
VVLLyBm6g7lUMQYCcvrNWM9VoT35xZPTfRoVFUm5WfeuMVNkQdmhsZtTNS9PAHwAcPcrqqedFvaL
OCHvxt8k/VdyyhygfMpQZ9d/7nqBdkhKtJ4O11usfWPkFWWjOY+2QZ9hH4KBI5dIKWSJ2+/rpTmW
LuwAMj1SE+/Ix4fPHdlYa8/y7DZThVmY9m5dYPBMnfoJovb+9OTDFn0GXO7DgBu2LpW/fNQRVPJJ
Kv34UOrMaZoWeAYvzq9pxxRBk3KnkCa6GdrhSfTpm2lDF+oIOEKqTjinrLRDe5kz9EtHViW90Sr5
2MTQcPrgm/Lts7Cba98s2f5YbDdbI7sgaVD7nGdj70nrRiKuEIkqRrtkdnywxiAWGqf9Xq9rekSP
Yu/GcPmBmWIeB4GorkCAo2Muq7PgUVkI9XTqurUxAZyxaRbUU7YvIQc8GNN45ZjPi4Xi72psYK/Z
oH1Zb7dDrSqSvvZ9IFboKgB5W9V4u2os56CdVMDUAUMtfehyqm76ql/HJco8dkIbpSqoCug+R6Vd
xoBY5oIs9+2wlUkAmdwpJymnwe9DlZNb+o609EErKPXYXRlhXUi9q1qjiUTLEQIKussFDB8pw5ql
NX2mljXv4t5eD7puuCDhq+9aykd19XCvWUqjyWzJJCrGaZ0C+LF2y1UkTlopr3N+vXnwDo6TV5El
DT/Ivq3V9tawA0FnoEHfKVXDTI0MW/ZyMrf50MzbJ7fRKAdNw8mKFaAbOp3QTOIk3MycFI68YBgY
Fm70V1OJy1Q+E0foIFwoYxIj1ThglEpDba3pRgjqrUs7PSTtutdnozlOxeJFa+O3VGCZRYrTmSsr
ywOyFbCGzVt5yJ0hha6VdMxz5TVli+bg6vM3zZfJIUs3KDM4U6trdQGMKNBqOt4biRXW2hLXfZlr
h9xf3uj+Vo9MecB3iq+SbY4LQPSZRoptfnGo+k7MoQzlwMhMvERUc73TarQPYzfwPWV57n3n0R5g
//RaKglTul5cM3nz5/7z5EEFlZnaGWQgqq8jg0jtD8YAKEs2T5ZHXJzGX6DGeZOa9iLWWQZaHDd7
R17WxR0PCa/BQoJ6sgZ726cecBj8HCPdHql3W1P4a2wBNbVBoStBqmFr9/lEk3FM6mLfwJdlT1Z1
MTZoes3FiQCAvNYdWYLJDJ7DiUNUN4izxoJ5Leb+rtXNaAAD8toAh/7gkIsELSd1Gj5t+bRP08I/
Y9UOWga12Jw+lJ1qTSv6ES82DToe8kevGdcSZeH9jMBR1g3nbtOv2poNKk14BD1gUHG6vZXrjdtX
HSd9xPVVBho1OpqLTvvERSIeKH+gw1jw1IyNVgmOLwV2GBqewuTsS7sdgsmlZdH7qxMavfV5YI6P
nAuLhKsepvgaXcIfm8yHAPWXt5VqRNzmqhgqrrexuGtF3+5Fqh3qjWFjA13RXY9sFUPh9lW7LHu9
T/wra6r90Oh49Hp5moaOBuKQJoE5gg+ruCqBGOVen9yoX4e3Umu/VHF7LPw8gc0lOYtb3Twt/pvb
tbwHLJYjbGWIjuzj2XiIR+vrGGOZW9aAauN55dza7Fe+Cp2ZS53h8Fnc6MuL66K46xhqLMGPw2mK
/NLmyZfXmkYxQm4BkgnQG48DxMnrd2sdyIep3bee9WUw7Rsz3pwzjQwI2lMI8hqAjkV+XNw8YRqm
gjZAhar9xiIrCZ2pkrdFOv/0BEaq0QwZxvPwYIuo1OqYfsj0NPTcbwdgDGRpn1IP7auVP4PaQLxn
W+FSmD1SJhceYDQFJaTCBdyqovJDWqV90EBRG/pSjxaHUqeX3voOhDXsKvQRxrw3rPJ/uTqP5caR
KF0/ESLgzVb0pCiSokqmNgipSgVvEiYTiae/H9RxYyZmwxbLdKtFMvOc39JN7/W0Z+fhvfU7gJZI
bdKgG+kcLXHGxyKiGigw1woNv6kH+1Fxn7Uk0DER1+bGq/q3eGf36e/eMtTOzQbmv0KqbZ6RS9nH
1V1Mzrx2gbtWil3Pmop45Xvtq1MEWH38iiugoeFDGBiKii+7ixiKWg4bQyORKUlWZFWk+1VU4iBy
yHyUT7w/fSL/yBbbkFLGSpR219ru683gmPGq86s3EFd3ZwcJ4KgXFBuLBXwVN39LMON9D2j8oFjQ
Huy23c4DJItBUV4GJJ43vPUGQ17IkQjWOgC8rBA9szaYvP1r+zNgpFu7pGiv7IhxhcNNAIbId09x
5tNN4q1NI//rz7AHXqvUQ99WJ7AgRsUu5EJmOV7yzPGPAG8P9qmt4KnKIeNbISpZJqM4uahToBuL
BK6aUF1LkJlNtsyRF/2P7ssDSm5C7XNWoTFfpwnJx55DUUBJ8EozAxYPCulFSaTwTHRLWHmwT737
T7k0aJal4G/5e7uJDuOkuk2Xglrla92zztIBLB/sY6Ww1mup+GsK6yH7g+caASkU1L7ZvSbJ3Tgm
cQd2odO1LvMjETUQv05x4ThYU20WrMxmrvjZ8a7skQYExKMCBexx1NheEtH+ZOA9Jq4CtBmQIJqh
OI33hLWkCsPX0YgvIfVRSIvMbUVd9SbLoMs6O7I2YiInvGxH+KIItUMTDI8p121mtM2evZJqGvcJ
MFFTnqQIuAXm99t8nenxzwSbXINhKf3XGjhFOpvFYZqoSqtZbTvHWbjss10m6kGZWDvFLN5p4nyN
c+cUdhnNvPZboDVYnE1gSSTUQTRYfg1Rr8nWr9YEhN9VTABlkMZsbVlA4xq5mNKIHmAjmVGCA8Lt
8+R69cr2zSMfumw1yJyPS0OXR5L3b0DQN+I9LhPY+IOpXmOMiOuYwxjrJTpCMTEnEJ24AQaNdmGv
YAmbP76XHxEE8FEPgsccdQ/Ak96RknqXDJ51yS0+yyLaAHx8fJqhgcV1cne0xpEq1hLqps38JWvi
m/bFZ9bhZspj4uh9fByoj0bUeq59g7rzKYUK2ZvqaeIris3SdH73NOnoaRP+kTXLuJfIwySjv0Iu
VZj9W9fH1qbM3PeWU2RjD5xJsYgvYnGhs0Yn1o00ALqmWcRzq2E9lHvm4iQr3+K+ao9h869j9ydB
+8Uk8PHg5fUvU5Lyl4XeI2lJL1ZkvKM+O7bSjkja5GCuewB2OfmMn9V0001/tjvT3xd439Yka5yJ
T3yQ4kWWTCdwvGjnC8wK/DhpS6SK070BcvnHOMGOqRMCf7E3YzvWKZDN/FCE4/egFVKGPHq2c1Az
p6xojZMFMosB2x2fcGVU99zuvsMkMdcwBJsucHdpDejQ96Ygk4u3G4HVXGEEa/R+t0smzweQzLmi
bVqT5/kWaMm7ti78ja0+vcKuNqbRnKyS8POoYD5tdP7RFMNNxk2z7nmttkZM1GAT4nbSP6tNsnYa
HOw9GGvgdO5CxSEa0N3dMp8Fnn2v7vZDX//qq2LN1uFwHMcnjXJ6FXX8/MKM2aNrQHUWTuphpML8
0FbyNYATACqqiEKqFcch68AUExGdh/KADyZ7aUxzZ1YadWF9i3soJ8sSn34LkNjUCNQ8r8PYjS+b
6FOqRe35j53+lVAddKUxRlXuKh3bO+2OmzZH5lGxCMRsAIb13MXBPgfrZdLwGfsm6MLQfJSseZ7m
1iDx+m9BS+UDqALXQpEBDpJyOfe3dmID8oOzV1dXdHCoemxW1U4/sAPsCKzcRSnBD+Pg72cTrkQz
cNVx9p63PRsjuFXkluBvQVBT+nSoRfB7tNjPOmv+9IJtFXd/wgikqiUjaN0X+hF5zLRm66R8MgfP
Lg39K+m0uS0gDoWMHsd4aLmp0by6RvVUTMGJ5NV73sPnR4AOD0NcnD3gkr3rZ8fKzZb0SqfcNrC2
uUOpdtntyKwXu0ZKUusKlD3896htObkUBxQu+JrXi1dJf+QmNbjO8OPPXBBegCsykcGxb/9mrl43
TFhwF94rU2G6wSGvl6SUwzTS59O3ZDYUiEhIeU2xdtJ2Stou0ZRSouToux3tIu62ibub705UwsX2
1kCGzw/50i+1kP4Iatc3n3rILVgfzrEyT3+NvjSO3MFUMGCOsQDSJMh311fOWRt8zjyQkbYM0fWH
L3b2py+sZ0s1A0cLScCuDfxJIP8O9vg7TeOcujT1PtS81pK7vWef3Pp1/vlcVSGjWuA8t9pY+TFd
gSVFZdIcf80qRwbximyzqSKWCInfxtgSMJttmr6uN2PLOjzGj3YMZubAHnWhuy8jUptax1hlog8e
0lD7myyiHrQaf1dOSxwh7MyDGIavRCFHQhbG2/VvIIGEuiFwn2bWnazPH/1UHRnEyQK2B2+Tltlr
kZufSVRUD55hfSviXB88ZU+rOSS932hnvC8I4tyo5hDjOs21jrfB1LxrK/82R1QxwUC1jajRKJbd
P7AeX5bPwsyPxcT854bc4yTNbZsQkcIc1QAssJ8P5lh/jEF9cy259WWekeoOfVAQx1J7bryR1DuH
4doXDgHubbmkcIB6JRF0jY0Eb2RTtyvCFK3O/jZjPbwXM6Vpmz7G5JkY7j3TnD+ETa2lN76Oefku
CsYHeIOXtpgNNEgIjydscOAxILaMF6kfJDsv/3CCJbjXL34HE5KSDEQPjOHVDFtIHw5vLMQcmxVt
6H1OT2btWeQ61MAKDUw8w1ZZrFq73HdO9ocM1+8G9eaYk1c/eEjhRid/k06pr+MGjfB0igdrIsws
yNcyEm/d7BFYH9fl2vAr9IQICezKWeRHzrpljVo+Iv/arH23KJxfWqSuiQSlp2tvVwh5nwjZWk+O
lFRr8QmgnpbXsb+ZU7vV1XKAGQX5GM34HUcB/COCnkMfOjsz6zkhkZKt6Un+iGbzZJbBY8g3c56I
yqF/LPggdLLdja0+mqG3syjHblzvhMroS8wuOTZRI9bm7BCR7oQbJam+MHrmemJxnm3dMf3pP2TZ
OWDqvHASUHIi4/aBW3kbMMOvplQQukxl8ZoatGE1jQY1fOb0ZaXxwnjoT2X6/mpGXrkCVttyb+pV
bjNfYXfZGHkvr1reGrMbNk4cxETHij/WIF7N8ivzp37l+HLkxNNIGNQAfgMvVTVo7HIkA42FdGqc
qeWFwQOIy05WEJc7HDko5YWz0x4vau419UKg+5vIaQ9JZH8RkV8cezOcr7Vfm1fppLfGsl5DOsCI
UVb1ffLmF5oeSygw00W1qY5VT562RWc3EaD5hVz7HiQYhQ7lK/S5VP1RdCC2U+xcxlTdC5NctXo2
PggkuDVlupu9uV07cwHThdsp9lLxNBfdY2Zzf0sv+ghjP8Xw1yLLY6nZ4lOnmlukIOMOjcLeeLDB
n8B1URZ72Nmn0BthpsjkScy6BgKv/MtEyzG1DDfLABt1E51AtIv+teGFxXbYP865fkKvXNz6Zsmw
8U4mtPIpjXqyAc2c+XV+MwSQmZnqhJcciVbsg8vG0/wdMJZPuXGnYeJRDinzegiqG2bO0fRyRD1B
cK5nZayaDAlG4XnP5ZRHqwaxsx5B86VOusNMcyGiuZmMIS/0ubxJGQnd6TIF+nc5WufJxrA45vNb
ryLxGELlrwgdOAyZ/dUF85oKPnvvE0DbCBBWJy+dFRamT8/EJhcgbFsJlTyPgMKdoTa88ZED1o9i
brIVB2h6cos/UnLAi6C8BPh0OINz6mFtPawXR719RfkZbwAID7NTpKvuMjESk2CWDUevlXIF7XxB
wb9grqS95B4Yp8f/Yc5JquIL/azowEVIpgiO9WYux3M9DWeU3uhd3Iokm2jXpLpBcF9j5XP3fSHP
ZlgXl3EWe08Ft2EkRFAVTnE0u25rDfOlMzrzlOmK1j0QeebK+Fi1U0A+I7x6KzYOsBeAAt2cqB2j
ex7/nnQxHKt91XUHM0texBA9O0vmeTNE4KvQHt0478WcoBbQ3rWm0bK1h4OF/krn+hK6chvHvd7h
yROHyAA3GwrvrQL8fyjIQTgORlnsBWkGEyl8qgrHTdVmzi/LJklfBXX6r2i3rj++A1tW5B5F4UlN
jGpSVf9UlCVrM8c4aaM7eXArMqPrQVy7Sdh7y8i2dYCaNFMCXQqj1bqisGCVgtG2hpfAlyFMjrz4
zzTPx1FX6bUhzJmPRervR70L+Ml+h531HHYuaTdz/2xB+j6PzkCqI9mpx5+nhBCr1VQhFffixjjZ
iYnYu0l4qQvcoTSBmlc38Ptza6Y71bfWdVwe/vt1J7i2wahPnUNXOj8nD9K5HR/zJt8nMxVvlZjS
uyei9B5RBggEY2c7EQSUGusmtQg/rZqntmH1sVIdkWLN02Ayky3Z3jSF1qZh81HTnKpRcebcdp5+
HoYAsCh0E2BviKDHdvxVq5ixN0n7y5RlE1pBp31Gg9665AzRo5icjDicX7Gi0UtXx08/z0rEezKu
kpsazNWwuE2KWF24wN2nDKzkhVAYsiJ9egt/fjNzk/qQUxlYuxFDbefdB39u7iTmwON696Tlaq4E
seF5tq7xlT47Tmw9m215chOveTKttDzEPa2YadW7uxp9BmJVb7p296qDDVWUXaVDwGSt0/oDGPxF
KhGs6buPtiNdguDgbrqiXUAcuPeBt39c7sjVcloPybap6XE+9Qun+fNQKA27KVrvkPe0c1ICS92E
2z3q5eHn6c9DNbpnM5ihvMwRbDCvV37lRcdowMv88GMeE8KAhg5iQr11d7M/fN8rbmMcdTdyeKNd
rrB92R/aNi80hq9a9PzvU+sanFdiPKq0yN4zk8kxHCQ6jT69aibHDf/f/db3VHnyHPhCJ22/FO2V
TwJnx6/e6r7Ifi+eAj1HpDFHcuXOiq05SF8reIWTbMIYOXno39BrL7/z8yD63j2V5fiGOveviYrt
RY+ANFboO6+izOr1APV3LVu1BOuZv2gHWmqakdthAGu2LqDAAlq8NmGCxgwTHblNUugHQrfmObrU
AAoX0AMC2S+B1UQXzHLDhiWIVC9hOidMU87JTzvnNPnjX9qzgZA9gIvAFi+ZTpsnK+iap37MaZ0Y
o1PVHYaepKZBp+mW8BFSqJaHvmiO9dSCUZvl8Dz1Ma6eMNtUMR2UqLncj7Le4QTUvzEJGtsaL+t/
v1ww3wUoxjzDvHVWaV8zDRgVTeQiSRTR6zniM4U+a1g5wuUNgxFjZQA6/gqX4jWjIPK1LVLECwVy
mblYoR5PHkVd0UAWH0MMWgezEeVr3tbdQWKceTbm7IRJkNacyoBQCab2UPpqKyIvfzaCONimozNB
EdJBS6adzZ2AlAZNqFoVaf9meXX0D5y2UxiYlFlxBViBPC1jAQEm1QxM5KtLIfxvwAqXApuefFir
NlAS8Elj3vLugCela433IK/aS9NOW+Zn62QgBxKk4/Hlz4NTuJjRdYnpIS+i3RS/GWlo39ny01/2
FGLzptCBjK6aLk0lN2WIe1mpjgqk+pKm6q8r7OQUymnckGpaHdtm+GOacD1Fz3RIzIBjP+rxpYr8
cfGoMMoHg9jaXUODsfLyR3sadlXgXntuVEJ8fWfHv6/fu6Ma7ygDKaW3t6UbJeefh0LX6X9f1Y36
25jYDvzeIteoENkX3ix0pZytz5WTW0c5TD3DuZNcSxBE2PFPhX7mrxnVHKXAOncfWeLOt0y5wxGb
73/OYTsIq2OCa+yhM0t3W2P+3hhZ8pR00nvG7ZlcUfB/U2wtn1Q6RJuE+j8DAd8p6DmhzUj67BPB
jkm12hma/S2bJIrXxox3P4eDWk6FWfEiQr1vLRQ5ngnAjjujuwVeR6/qFPVH4gLQl+bdq117iJgi
BvqmybL32EyzrUiF2hm+zN6DLPzwyqbaeksxodfq/pRUbX9ylq9SkRGtaRXXhHUfrrr9CIJ02CG3
d7dRgPaw16SIFCE84jgoE72iUz3/PDiB+2agjj39PMNHxMc5Sdc5R99/fwAXw7wLjT997MCkcms/
Ge2OJoL+4sZlf/Ezct7jwv1uRX00quZP1aYjtHWW/RrSaclAkM+dkVBFyV85GVjw12GXT0wHAEOq
NZ0v04VRCErrr5cgoK+zAhG7cKerW7Tzk9QwM2a0ZDjpbh2Vk9yI3P1X0g9A2iOE4oqEuX4VDyWT
btBRxWGhb+zaGIQd0m7bc7+D5TpUhEnzXC8PdgFWRaoiX7qqTmk1BOP4eRpVY72F1/QRZZCRIuc2
hdKuy6P0FtNV0JLUZOVocES8o0+iWNVdiGJnSe2YcGLcbYTQdO9G0G9ukt2ltrPTzx+RY0DBgI9K
hbdD47+Bnb41od1/NWHzQhlPDglw9p0xvTuusPZOQHxQFMQ+wY4NVL4HqvNzyqGZQE/RbUk4lEWb
PttDXe5JVvSJAI+WuAaHwMv+qtJSnwDKFXlJveof//tSTXJbWJODJzJFfzYW1msVaGs/p7QaWA0z
uRVbxqau0BS3pWe9lhTMVzHnZuEwYtVmsYv64BliIscFBndYV8ClfUQJe1lCHWdevmHe8+8amOYJ
9d85irt2x3ntrhK7GK/elB+VyY0gB7UvpdfQiW2kG8f8MPNufKISwutpDq+Lddh2X/lgGztj7qeV
CMPxkTYFf+15JrnhrDhBNL06kaj3RYnB2rLLXwhCDEWVu6FJg6TCHiiWds2KhXPj1Ni0Iz5+13G0
SNn2wHcHGGwdjEhk+lQcKyh9EsyHY6PsbwKLoXR9xzyhhjeJ3EYvYbnVkzSmipowJpMi7w72hN6O
pExr1yRj9vjzYBv1SabZtMs5YiB34n6rZf5u0c+6qtHCgd6C+zM/WuRsA6xT2Mmt45Ltbc0rjqbv
DmfNblbZJfcKLhDPu8yOgH22SSuXZvjQl2W86UzU6TaJJDcd1jvHVGfm1Wnn+GqTo00+F4HLS8c5
56DOpSU9/9UVw14hi/8oE09RdRSgw4PmDSa0iCobYoqnZHvGI2AemqmlGmNu+ychlwzAUhcvqVqg
tNLynuoRna1hTG810MhX7dr/fbH8itEAgmYJVg2MfdZ2RgO4R90V0Tc0PY/YzxCro5UcZlUSjoIz
L5Bh8tBXtv0r8vl/EEV8RyS/1e+d17bvLWmMp55tmjb4Vr9PrnmQ2EVTVEgzps5Qnbs8eBsToAG2
gOnMfDvt5qwbicgtCIqwlg/xUHr3yZq4Ia0jFX7Gc9EHry62MTbI4O74WQVgAxdRWaK9YtP76HOw
z0wmL4NvD5d2wAfHu/D+84Bb5aYKwz2R1xSiL0wQZP+f4fFngvz5NSSTAYKDbyGt9oabEzdiVlR/
Chnu/SIrtkOnhq1DqqLyvew1XZTFkcVPmUskfswGK3C2qU3ohL8sAJLj4qkwhy/banhZl8iCn4dY
w7PriFp56ajLpDt/m7ssQZEWHvWYqtpEjX2yrCA9dTqQ+8SnmqkG14Nfqoa9Xo4sWhmp43aI4GXS
Ss3hUY2SPQQejTrf1DpHaHRicmN+53NPxhwvywbOpd+Xfa3XGQL038KyDn5ZRL+qPp8P9Zh91V5z
tnNuYVNK62KHBuR1CoCRD/oJD2y00xNF9rRtmZSvjHoVhxk3YCCSw89k2RrpdMnJEuDDpvgPj2CA
Pvr4KyEPw1Oo+vghsZgEK2RHh8EEarVHPbAIYfLRXcsItoQhFbz/pJVSY2OgnO0bszkPnWjOnhBb
0xX6+PPMKsZjZJbFWYs7EE1wzUc7vhmBcZ8Qb9tZFMABzBCJXm5dO+ImN1ExUhe+PP35tUhyZSi5
mJL1krdVtsI6jfnAl6wrn62t650LoUXFFg+N7zdHxXeQpqF47IeLkQqGO9QYJz0OFqonz0LLGk6n
qIWAFWRn0dwzOgc0Q7z323giJHDU9Rs/HvjwRv/O8pQe6bKsD7FUkKE+ZLLyF3eY33iIYIfgJffJ
ggbR+83iQ053KMFWSqRCBH8l58wsckXud5qeAxLIql5lH0vDamVaNWJNs9oN1NftO9vv761p84kt
RnvttQiEjIburqx1jxOeOzjJkEJdvwhoyHbSbdZPmGlItb3M/SnGOfnqCKzdpdS/ewdzV9L6+pB6
k3vz2+hXhm2V5IE5wsw8+k9vVRQhmrA8iMfZ89UZzPhJDxl29dFX5b6Ig28UifV2dBL7hKHtHSES
ko1S5ltEbKyrkpxHr5/NB+3G4tCPWMW7sMTJajm2v628p2hM5m+XMnjcCkn2xE9lgB4X5h4L7LUO
3ORsibjezrFVbxp0GdvUL4OTwGECVBPNS4WY/u0MsPWRdsZLASN1CWT+7Kpx/Gza+MnSRfvbsyQX
ORn4z5NbEjlSav1Yx0ATcejZu4SIWlbc1twl5JZsGxWNl5+vSOeRlzSaX7ChqWMjgDsDPycTYDn3
+tlWj1X3ThOZ+0SRbbf3fPkvyXn2gwX8/LpUprdLUx/Ps64FnBxyJrOBl+Y9NCdnVD51j1Hv//+W
oWS0MYlMwdke2EcXId5PMoqxnDA/XzmZI3ckMbz2baJP//Mwy/Z/P+0LOtbkSHrPf38kQx3VRoJY
4QWr+PnWfr5Tf6FJUtoh1z+/MWYMg5al85MS8Uk0s/xtOZxTBQYryJ4i2yX+nJ7ibtCPo99B8ePm
QQGlb3MZT7dqFmvC5tNLPMiW7svPRgziltj8/uR4/CgNck6XP+gtMcQ9jqQtLZfFMSSEbuWkVwFR
/9gsD1kdIIr7n+cVCsDILy8GZvhPi3RQvB9dfxsi0M1J9i3KXBRYczpviOP7a1ruS5phv5Vco9vM
VgfaDz7QyWDWd9GmhKYZrHIXa7yTb3k7c0pHHt0mdpZtAQ8Ohu/cc77LJLmNdipfemP6nUFRDF2M
SlBsEy60c+BF79Dtxi6dNkMbuOfIz5MdoUbhyiWnFrp61bqFsa/KyXrRtsT3BoEsKhdl3FT6W9U2
j+w3yyiWs5YV9XywFD/50G1+q3oiN4q9Y58MA4Jyv7MepmT4auJSPdf5SDFZXh5Muww3q8pAUI1y
J8PHY4wns2FajELE0GY2x48OuWKP0dSxblcFyX88Q0i1x3D7GgdITcgP8dYqY3BVqj0WXXJte6zi
rZUaaxvcLxXjfGox1lVmth0FokpzIoWhCyh9d9vwIvyZEJmG9ppgfgs96EDPgR/MuyMw2z/HhNB2
S3o3vCF5bavS4syf1noY0VAGQ7F2kklA/HcTK4W/HdwpwoATELmNbHUAj1thfLVXJVqcbst0gxQ9
xVtuQGjn5bFMqZsZFjNXWjfX0apOaQ9KSXZuv2ltsa+T4isY+yvdNIORR6S6i7cMh/DN7KvzEMlz
6IlgJX0wK64w/BBGcxCADwQJoFUa44dO49hHli5RbZnq17hQKG6PDMhmjlr3Jf0v+ewdYU/nhwSB
4LKsr0yh1QuL4zUhWW9Bz0DUTXV3G3iUzsow8xiROewnpo9kevRyVExYUMNTNnNjeQZQWlcOm7mj
Y1CNpXMusreuqV7FHIJLmKjThOlt+ow8Wz9JnoWA2CVsfIGTTuDQlzHGL9BYoTqGFdc5LhnSHbW7
4ehe3p0Oad+DXMcUb+7ZYsyNaKxv4e18DynZ1A/OY1PVh1nUUNrkXVFn0177Ckm0kQznuO/+NH32
aWBvXI2JqvdUFrgs4EmIYHnKVn3nf015hllBdt1GatXhP8uJS8+2KICX7prqTzJHp7HNUPSji0QN
GWNrSJEFVAXvxtkOydj/50v9zQUPZGB73+2nqML3CZQMLxTYe6d9Cs1Vti5iZFSYX7mN3BmzlshZ
iX2+S/MjSUjPwClwHSFM0M5Xv4n+1Cg81WayZob8pJtWCIriA4KVjSHGv2I02xvkKf9CrU8oP1aM
SSFmAMJshZj74/IOqo38aIguOIwl6s2a0p+Ojz9q28QjbkHpStJtmOLdHqFLLEGSZmFpNOOIQhan
8q9Q2bepMOudzsSHrHW+cixCR9whHtdodJt1PG5rOwyfyE6Eexx9PF12tLVb8080AGlADbNfKWrS
rULusd5X2zkpNmNnPaW8kBujSvNVSKgIbgvyFEav/ywEcYTI2NG8zG+d3exIUAc6eZW0cO7RGUaI
jFp3E4313VNef6jy5KmQgkQV2U7r3oUiDwqoQPDUdVu6nIvybtkxhQvKXzfx9O4O4ymS1U51zUH2
Fdf/UFloQGT3MOUYU2M0BHmE+ssMFaHASJZvycEd0mqXGfQtCTnNhKWl/6imTY9Ipur12GMYDlW9
kanpHAoTeQdL2waAztkmimatccDWWzov6TQb8KP+1m46FDSpPW78SWJ+NVnyM2/butFZSmPnTxVM
3aAygKH4KlorXlw/HrI3GBO21ScdvhgxU/GdpA0c61GP8y961WqsHpIar1eo/JUfEflusp710cn1
3WGf9BiAGzhwPtlc4plBAnfkr9oymY9Wkh5KhbTAssidmCjOXE1dTS1yk6JQ0ii8PULew1h9Ipoh
6T10b63TrhKVRHBNAy4EG84OV0n8EA/hpeyMbFNWPZsrtoAR+ZWebGRSjsj3pe2UOM84EFF5IQDE
t5wjG+AY48RguvQzImsr3hABOwkfEo1/QCfDaRi8sybE9WyPcptra5PY46uMHPBAGmp9tyUmQjRP
caHctRV409au7Zp8pwzH4wLpywZuqOwdnN4KJtcvBzZkiLsVxwUeD+YJtJV45UYUSn5SHFPZikfI
u/dBy5OuY4NyxvYzhIsRS5/qcieuCyBuA7cpPHaXIPEjXdr5qIr8VqT40EbKLJkJvgbXh8Bpw2Yd
tONXrFBeV7o+wZrvtOrvTpgdXYMOGem5YquHI05TFKUa5JmMkOgUdeNLUQXvjaYF1ZYvbS9SpC4e
SqIygCYa2ls4z/ZmNmCjZNX+K+NyQw1pvCksaXPQrYWhcRt2GC2AhPZVTeIAZDEznV7IEdacJgsu
gwqo3JTC3IbFoqPIfUIdbMu6eshjqYmbabBUkKb5tA08GxeDm++ixsIHy7HMck+WKf9At8EyQPem
LeLyZGV/tYMSx8DRIeulASigcjbG9tHMJs/8a8XJu86U5ZwiUoyRiGDqx5e51Z5GCMfAXEfsOB2i
1mqAUnVR1CPP75xN6ydvZYqGNgl/ZQZT6QR2xsckng51wovCONZPsKVNSlNDyTiZRziD3cL5zjxw
p6c2neJzfmLU9SkaTRF/k3rL9ffci46NNsMzUXkbwsMQgZHVagLIQASgN89CIRAEp+Mms8ShaFTC
Z5EC47AkwsdQb40nurferl9oW7+nowGdLQn4rQ0Hz2hySStr5ibTp7FGwezlcOihHs6UZLdn5lEP
H2PUHwzsVAa2RbS6C1n65aickYOEHYI7xpiRv/miGby9CQuD3pBTcx8l1FioGiCzrKuNXPZjJx7I
V/DDzWChj/fs6SvKrOdiGJ6k11uHxJl+d2Qdj0Xk7IPU+u3fbWLRrsEUoXrwyTJiJ+XmsW4zcvN1
ILybUdgPUzV70LJEVGSPdjsXR0GRHNKFbOMAna0ouV8c9dgr09G8ks2ybz8HvzMuXMa4Lz2yANL5
AUaPtaDt/B2qc5RvVyJd7TWyZU6K+LUd1EmLwD2SE02LndX/4aP0VxbvRTh0m9Ig4DhRBCiQef1U
IuLEKrfKYznyYehxANuAvVXTwVoXmzkiM99C27x2w5G69HaihgUwVKnon10bb1WP979ze72a3HiJ
fYIOkh4QLV7HaD3aI3aavn/Mxmxcd/4oMcvJf5LT4FSiZWodSYCACfuuEvTsRo/CanSOzWDv5tq8
K49jyo/jcAkDCjYZpnj8/MxrTtjhvbFWToGsDGW2szMQ5kX+hCKZhDEUafW2KWr31Lr5p2VwfRLb
M2tWFNd8H2xiLnL3EufpK47ofOst4Tym26/Tvthz9CMk8yGFXMxqhofRS29dmjIX/OUIiGlhDFQr
t0y6baYpfUiM9Kgj7tUBY8SK5fcPneVILzoY5iy0P5ELWg+yHi+mTgMMWEQI/j/GzmzJceTasr8i
q+eG2h0zrl3pgQQ4M4IxMTLiBRYj5nnG1/dCqrq7lNVWarOqkqViSJAE3I+fs/faJgTwdPDsmFmk
ItAGj/39kPJkmhnJi1RHNuyCyHlyjDU7VUlxjCgwfOtTAylz3F8HP93lWTHu06J/tZt2XUPzDRjp
rDleVVwImnM/0/dIf7IVrViI06n/UnYvkCIX4ySv2Zp9OiK9eswb+ES1WiJMQ9wJNm1mHS60bdbP
/r6P5gf0L4juIudHbCvfbT4Xmziywc9AvfZjBB9lbL9MZsKRK7s3/XBR0UaYv5J0X2vpbe803zR3
n0JWT8yIvr+pjnVZKKfKBD2Rli/Asne9QU5478DvMDqiM0oqDzHe9+XcbpqsOKRRNmF6jLawpOUG
C0CGfQ+hSIIeyArNtwiVoZv6IY2P/qmbwZOWgVajSaC30QWhcZoRsQZljQWmTjUE7MVbqmHgJNTw
eYCBUoYQtJ9mZPn5hDBxUg52vlcqW251q1DxiRTPkyXvKjwjPdrKYzsnP2DvSU4eDDKdaa5XamXw
UcoCjxzeObr0s6sSpsVj05iIku2Ezyi0z02f31aKiZXFLJ+oYTa+0jJ5s2weWz45Lx+fIGcNC6/v
DZ2Aeq9H/Xug4OAVFjLKSGMBZ4Xcp71ZA0zwG1csNbFqlNodYdgvdpOhTGxuo6ylfZ+1/rZQLGYY
qXg1x09BXzmW5nMssb9qjv1eF6ULdvcn2+pxqEgm4tl4tOXQ7nEbMjwYsITN5vIoNF7Tc0RVMm1v
i+kBgMIK2O3FZ69dx4vqcGi1dWQGDwYOYuRcgARlgoiak0rZIlEkUjV2B20wNgVFc2pBPdEDdK51
X287YlVxtOB3QHqKpzDGSdJiXOoDgkP71vqWs32YuvShK1WsLI1x06EukHQVsUAHYOKAfAPeMU/m
kfdr0zFtWsVsciAwOB0qBjW+g9JXLTqs84W+6SWHmC4pyCkySg8v+YNi47DDXsb0HUVfTW+Wyk3A
J5BImFQNakkRIcGid2jG/eDaGZJ/DL+ZA3VE8bGyDuMR64rLp/8SOfBnxi5+U7pq6wfQBS0MaQwW
nhgKehZZlCi4UFCX8zsnXNKa/Jmfr9ODSaO3cwM+EHKjVkLBfWtEb0OL7ySJDmFDyl/FecVSGkSp
afIB4cdelRDnyiq8cdoTD/fW6ooXtcO5xRT1Qgbmm5MS1C5b1LLdvJlrRO7MKt6zsToESXdq9I5c
saY/Q8GgRlarh1nRPV0p0I7L/jnAjbKaYv87msddErI22So3Cz5j6OIryyqfB0c/+yoFeyh1Fsrx
1PV6sNGHZlmbP6ww8vryNCsPoqZVpKo5RT2i8jG5LwfnlGr+YSZ+fW10xWNjWNesQewzj5Suy1VX
aftkAkTIaCdFH7THTaRJKtQnpbiWI8eaSn9SuhbPYUG7RBXDVjo9YapzvwUdwsgoaAsEMKt2ZP5h
q/l9OE2Dy/5wgBzuVfreoU4K+HRdgYhhN7XzVWZ1vhHsk3j3tOxuYl7Hk++VVZ+tpmUBgQwTUyro
K60mNy9HkbApcdbDtIPBJlKsdbnxpIQ4P2mhrZyWjJaKFfvUgbXUcriGlqBKmyo6k9niCUuxdp51
pW2JcsEy3gYljWervIwOWtSq6t7KUHmmK1Bt/GIUzFy1TxLMUewDHOj4lDBeSG9ZLXLYY6DDg3rd
4Z1bbFRLuHmoNzvaqbfoiT4XvU0AUWKTawZoPAWJo9UHHvWGingCI2M9mte56x7RdwBMs3LigkjT
Df3boGI/ssS7Fn5bQRO7XU3zPMzCm4QxMBCSH0yvh3UW3wxqd4Jj8aQJhciv0VyrFo8ThqOlP+N8
KDUmzrjG71bjLoZbqzKgtKHPMZOzpMltL6M7DQ8QvYVha0/iXTfbxxG3A4lDSkzPWNGL+zCAnZKE
IardHMKGqLN3W2mc3ZAbxBwY8l2JGM0kjJldY+KVOoP+SRumXPkaLiI/rskk5OBoMafhVnJ4G4qB
/YYKNFfuw5xNEI1O4WkcB1ZSzqC8I8yI/TprlQiNsP9DFTgUghrDTGkZno/c+pa68ZDm/bmv9J2S
kXqROnvbondeDi9ZLW5VZJIucskbcBYXrZtcOkuPuoMzLoIjwnE590qjx+poKtSGEg6gamesfaBD
1o3JkNLMkWq1mrr5VGExerYGFaZKUS53E2F4lJnqjPzEkvVNZIIUs4JuN6VU79SQE17m0llLsqqi
mmklvWlzRMlI8fg4B/knRhWao3GP+SyVFDjM91sAXTqsL4qx9MuYjTeZto8c6mAxDLELt/Tk1w0G
YwUnj8nhD69uDSGEu16hTbvKyK63BLilidS6m5RDUcH8AsBaKTXefUuhZ2Ztcec5eDsuqVC+5/w+
gWC5HXTExfYQ0U9tOeWVSnwXIyGY7JYmgdkTtDTpbpNrF6vMPxgWlK7Rhw8B8sUAMDmLUOS1cxis
HDvQ9g2clbixnusueS3R700MNN3MUs9yYtjcobIZzhGW3WEAJARfyfHqAvSNjUxJjOiBI+zYIOYg
Qk6lT8UTPjaOoa9FzoNY9BbVjHmvqkbo1R2UhtCOrpGfJ8e2MMqNE8EHFYNFN7G6jRyfYMkgm7xk
5oZMifMYfBwdEwCSvFI+mICW/PqdEhq73GnDc2VkfCQ++3HkDy40PSY2U7rWB98bZ545Cob97ATM
kxSbmWHSPYusCE6oqUBYUb1AGpQL78cYVX1VMSqvLeViojw4ILNe0JQNq3gXOWvNuUZ0pDxwJvmq
WHg9lfMS1shuOTjQyh6NL1T8M2GePYd109mgMCLdU5QbpSybtTnT7JwdjOU90ySAE5JvrZ03neRM
LSousNcrzOIopoHbQrTEvuexxsPLQXSa+lkEB429Hh/WTpX9rsKFtE4sH5O1OM22ep8DTVgFprMN
0VRw2daApkjrlzgCsjyRIuIRDNeIfVj6TFs/G83wnGkU8l22REAiv+UIQy9gimhtVbbziegJLExV
HzmN5oesmB5p/JX0RNUT6N2XMp8Yb9f7Uk79paiVwyDPFc9O2tjGup0FbLvlcW06ZzyITvMM2bHf
dOE1EAdfb5+Gkbu/Tqvl7r0h2/lqhGDS2saqkSML2JVJZJ/x+PQriTPJo/i6Fu0g4NBOG8OcfwS6
SmfB9Dd9Z9xbMkDbR/pFn4ECtUV/mBVxVOz6Jld64vQE8+N44sgl6FJHA5aMiRJ7wtpMQE94yUzx
7vecqVmuDjwCaEH17iy74l4VanHK+mDH2Txb0QK4lVX8ZmgVkzGlXbA4d9gTyuVqWxqdhwSpgtc6
geBmtdyCgdwN/OMQc7PyXufUNo7tIUZy2HDJeK0lYCxYpsb0NFh2u8eP4KNSW8fQYNxGpcjr0oCF
2ox11+iMs4m7ALhmQR/ZfKyflDhf/Dz2CLw6O4kOJZDS9dxqwejVjsF0dwR5HliAT7Ik3cUkoS7/
1k1yE1e2ek4w6btzkqA9RqaCuV29QxxmI3QfX4lJMJg/bkCAeXmoj5SSPNuqwaBypGlJy4T1NDFS
b2hrWi4K5K6q4XDiJxvOblv0tBdjVr7zuPAKFaQnm02M/85ahgjhMbNfWjJw93UD8guUz0pVAuig
Fgp7LXTOqOFDBst80rREN6qJT0KYS/J2JnjnbJHfzXofroVtz1Sw+LnLkGaEFVQcujv07BgqtE1P
vpI/tzcTPikjFyVosea5gC3v+dEiLVIObWsd1XH0gpoXKQQWhFgq86FqNPSl6ta22uDOtjkuVhEl
Vsxe/6Yb2u0YdBxy+ztw1PU+1OyjslS9gNHnTY/FfKW0w8UZo9SbG32HF6m7ibi14orOet9C8g5E
uJe6/J5m5DXS6NejIlp21fIUiJYmkQlN2KHToLbrpAg+zcb0YeCBTNF53t2ird+Rg9CcixlgzUdd
t41Dh5XaDvKLdLTnBShNwJMu2XU03RrX7U1IxNTa4D/buZW7vkmujR2IH1SAAR4M/1KbanfDMX44
5Q6VeVonV4a64pzYo31wFoCQPjxoRvmWDdg/x/oTUo2BNKC5hSHMtEOAvYyCMDjp3Q81lcpJD6sz
wGhzGzchU4WyZPFWE08kLMHOhAvDmrGMJRHSmRju+vSj6BnehA3xTDHKXleWTNlzrTjn96Jtk32e
9G7LTIeTLdghVLPzdpzUwhMEdbGurMOA4J1mBMoAxfNYpPWXlvc5tpIhXFhKOCYh+nm2cB4jWCdN
lbEH6Uq9EzbOCVQlnjNQ2fW6/lBG+jbSLWdTjdHWoe1YToVxm0LqeODZAhzb/KgVlMwpDVPpqSgl
neJrZNlXBa0LQ0omgQPng07pEEbmI+urzxi5CgwmoaAGQO6+J111LXvnrPXvViluGszOwVRlP0zQ
bRzHBs6vetEz567mNy2gs6BHG5BK01pt+5F2SH9QYQgfE+MatmZ8MILCXFdgV9Yt/rIxpiMC3jXF
IQrIY4IRNWGNaWk12aX0oqb2xollREyB5cowvDPi+AEMubmtTYSeI4aItKWhaQV4q6u6fjaHJnR5
O6k7k/KokG24/G8Th/rDEMBFWJw1uog9Qs6+FWo5k0Odp86nhunQtlCt26J2boaAhrDsJ+0Y9fq8
B2hCfxi0DdSFAFRZWz+OLfHSTpvE2+HWmbV83xfFy5AKT8pBvcHCrLriJ+rSoLbrwbNgVHJZrkDB
4mnalg3OkiCrLonTFVcola+BKzXAmRyDEMDSZCa5lp2hewotB5shdxTn7HczWELul8N1yFIZStJ0
TDU8SwDn69Ya1uqBPCwOFxOIMBMTR8uMHxVedBsZFA5GLYM1m/dXYlqvfhVfElnkG3KPAVjY1aOk
84bIIV3DPdgHghkbNQDHHk0F7+J4ChU7fZnxwIDErB8tf4EKTNgUIABAl2mQ5E+u0U46rnXAFoqa
bEa9fjTTL7sa9Fv6ah0yy2gmbhPhQHEehH1BOHsytKjaNPlnKRxj03SLlIalJKPMw8jHamYUBdOU
tKQP7F/ioX0dA/mUGyYtSI6+aWKdFPxoAUDTqmFeOga0qqmHQEQyo2BtdI3mFckKDnHU+O4w9J8d
MB9PzdIrQtsR7A+Pl9onTzMpUFDy1n6Ky3Ms011VDD1eVirmYEp3bZfexqYtvLpcpFbISkA8dwkL
itbwDkXoVqiOyw2hyPsBvFRmND7uGPOxHDqX+f4rB5GPoKOEnRuz3Qh12tZNBfpmhDehMbewWuNm
bCJwEuOzvugbm8r58M3iS1/EFpYOvbamByJq0dPagU1B/fNdzPVDP+cY02mvlCn8aXg4ROw63+j0
sQp29ryS7I6WUDYFE0dT1y9EphWiiraGTolul68Z2qo1JKeSh2bKyjd08h9IVjf1BIpU8GJFLe2V
mg9oJBX7cdTlS9Yrn7LSD5FjtOd+3OZlcG9Z447vvlU4dbi5H8NAU6PRQ6d7LuG/c9cYCtwIBheB
VB5BzjjrWRk3do1JZejJcivFBovOCQ0KRmcGXGjcSdzWITL3KBG0Nv/OhqXt0yIVsLVvv9c+e/FU
w5vrGX5szBq0d9g4upsPmL1rRX46CQJaYaPNr7R5dNNZDPsYMYDzFWf3+BJeEy1taO8ci4EhrZ1O
8a7CKEgXCRTYyOFAp8YbhXkGfNsjdq3q+QDJQjDmIYcjT374qUmriSV7BSDne1SQ8GoZidhI2h+t
SPzQGb0geNBvzTRm82ZKHoegTLGlhORHTOMWJMyqCNboZ25DLVlX5Xdh7eBiRxtZJx/kNTJSrjqk
FLNVe05rVAwAOWDbUPRpjofrqdGAoiecgTtAIYqpo6/IpyeRiGOPhnmmMb8NHSxpKlCWAHk3orro
k6HXEXsoFnlFKOtBsT8q8qkAaOIzC1r+H0pNsC8PEk5HOUIfqrulpatbmzgbqE/D59q074mH2MyT
He7VtrzNUZj0fN/a8pmSBgALzKLiCYzDV/b9kZtwRh7CGR0a4MBiEANGs50rEOHm5Ies4LKW/sZ3
9IusKDLUuj+qDiEMdlTdzlhFNtGAEM7BWm8qpSv6kOWXRBottd6EcYeq9ZBZ4/MUIecrsF6sIkYr
zM2rGkQ22o9taFVuEMRAB02oFMipgVEmkP6WQVhnLd440hJVOz5iOW7z+JvltGcc7Bkt90DcDdo2
1LGa5hFwrSblYK/hfu7C2TUGyNU+ByFo/IsOrn9vANfmOGTYxv3XJMdjYaERVkkYOvSBy/Hf8dqW
SzR7rDC+9p0KssLjaroqHW9ihXQcwNCTI0f8rUWdMwMq+IX2tGuH5GKllI09ipNxmJAkBgxtUXS7
AbaU0zSmO6vbldIhCZkzVFMS864lnfA46QXIIeQLGlIshFHbuklKqFVIFM+x8PWLiVIoGnAFtZr2
6Zd0uPDznjXpK7thxn+mWZlYQqqHO9pYbV0cbTSEZqx+JsxxuyDY0bUhwZgO5H7SIBcy3zk4gTTW
mhUanAsKXpN88OP0pitRzJZcey4nxESd9qrp1d3UDaqX4ym9zMT+wczYh7k2H9LZEJ4+QZ3Dfd1K
8Vj6QUe5Hg6baazeqqDJdhHyQrPiPqesftd8cgrEotVv8ltGttVhjoo3B5Ax7vR8a4fOF7b5HzO4
0zjWPiZBurE1wVKS3AdDn9iMAGZXmtNdrfagw2gRFJWRHBsj2/s3jUjtO3WYj0NtBGcDa5eH0TV1
6zLtjmVp3MOHbu71BfIzWTXb4dzTJh/M5ciMuICi81QYDqwfqesbW+aqJ6TIj3VB1pqCcTDPWUnw
HmTbwtCN7UiZUmYKgeJoWGZwcJsyXLzyFE/bscLx7djD7A5Nb7ilqjicp5ujoebWtsfF7Cnc7itN
WSom/bAg7ch1UI+AfIFNYHZctxGa/FaUW6D6zgrhcX4zNPgAmwPvm7NWFJWv0wtbU9Qhsdf6XZYZ
D6z6TOCZcRh6LfY56uWVbUroeeC8Ep85VZFHh0rjCCYQfK10GKBdqL7WXKTXC5q4iozkUSrorNQ5
MW5KtMx+VPbuTN3IZ3ITJo1/NKPkGjfjIc4SGk4ZSFjADkRrRI+pzeBwjLN3SGabse+3yZTdR0jW
7VDZOSm9iM4Yi1u7gq7khOvB5NGGMYWT2hmmDZA1sMAjPexch+9ijt9Nqp/jGs52j2yw9vNo6/vp
3VCAsBM8B66M7C8ZlKdBDzWY1One0Iq3Ajz42qZTjTuP4beF+kFt5YflqwPIrIR2SLuJZGkhDe9V
b+ws8I1l8G0n+UM6MyWrl6G6RqljjM7VCaN33yAKR5Oo65yRpyIXMfk+XYTShfWG+AaAZTGfJsR1
ZuIsjYkiMVByVlHQ12Ak3BFYAGyqjw0WCnFuNJY2im2QLrWgKW0S6oQD8zQE08OgR7iEwjcnQLM7
JxlMzdALCUzaWhTwBNmZro/qtjUlYvzJNg9Dgmu8keNZFNURUiLqHPSpHSPjvw4B0/8UEUdEo2XZ
prYEERIC9ksQOl2ZXvk5KM+pph4d7uNJd+a3CaX1Clv8sSDp6EbEpnNkVlV7cjbfKBP63cTDf8cx
5KEtZfGjVVAqJarNUHqRWZF8c9Thy7CbYEZRWtr3Sil4yqMHo1bEPVhakzW5Ls6a0AFSESWC2T9H
RprRNp4S/ZIH9GvzAmIQ9JarEWsFkxyk2SUCxlWYj7eK3uXrQshqx0SruS0t71/ZsFGLKSpQc8ZV
+pTcDT6KuMqZrLOPN9L76zdP+1PGnSWoeS0Q35qqm9qvAdEaNzZqHAXtnF6ZS7CO5flF5xwam2E9
qB9w/wJizly7U9kgeSg1Z5MjpaXAnA51AqJEY6CHFi7YJErISYysvLVaRbu6TgjMCCAaiUjfxyXh
HPFI01RrEKqtu6Is3Qpg0p3RVRim5bh1Ml0/akVKCPBgMVfNAufRnhQXTa99V3VjtbEBZP+H/DXp
/Cny26KBIoSmqkuQpan/cvegWQTRoiHVJc0LR01hykvhh8e4VcJng7E3/cKAuV7GTL7EMvOjTsOv
oRkRB0Uc10UaVbSuco5JCmBkDzX1xNqUTzcJ6BZcQAGuqs5Am0rv8GeE9AxfDKXqISRyZodRvrkL
Tf6jNuDf9ALESEK6zYnK4k2r8/emHn4AZV7AgI3qjvVQ4d1lktOp8dPgSDR9LTluWWu6jmi67TwV
8rFVpLlZ5IlegIZ9pWtsrlqpFg9pHDxwaufwR5PnpIUCoBRL3yqyyuAA2yrlDAOMX4GoeGMOK6si
pEMuP9gNsMzKOBV7RP9Lgg0mnjJpYN6Bp8laIEeT34pb+snzfuwNipEiH9YV5+Qlmrln+gA5cO4C
etQlxV9mq+9wf51bA5mrQybC2Q+nQ0b4w66SZDcb2uigBA5eCz38Vvve3ow2tKwmRWQXLIT3XCW/
/Gcga5roCcTlHtSLokhsd1Le1IJarIbQBF9l8SvtfsY3VhqA1MkigsDvugjgv30ZfWA+IA+Km9Bg
gAPM9X0iEmzamAuDPoSBg99Ann7+Z8xNecoccT+lVvjCxYEo71hVteHJb0rTHVJYQD8D1qui949F
+0Ykz42KAmpH6Fe0ZYzjvAFbpSSfkKuWNXKEudmoJQ+nF1iqeO9Al6z1yjprxLTeMAVCD682t0zI
bXcIjQNyOuMoyxlFttnkl7BX0fh0+rtVDBaFPbOYaRno0Vb/1KZRbttejG4Pnexurj8gpp64PzNC
C/L5rKpB6TkVYgFwgqDeiiq8y3rxHBVRAtsFvFG4iBbqpXRmvgfdElLm2TbRvYmRAWaj1Y/JXC3Q
ybKhDwl9HGxI9SJYQpJ4vKkWL/Q8IYVOFEIUabms1FCoT2YDc35Cc+3OIcxFQ5ubPUSz/NL0QKNL
HMVubcWCQ25voNzHMOjrA6OVYEjwA1TJ5ufi9z8/xv8KvorLv0IWm3/+N3/+KMqppk5qf/njPx+L
jH/+e/mZ//M9//4T/zxHHzV4we/2L79r+1XcvGVfza/f9G+/mb/996tz39q3f/vDklLRTnfdVz3d
fzVd2v68Cl7H8p3/v1/829fP3/I4lV//+O2j6PJ2+W1BVOS//f6l/ec/fpOm9oddYvn9v39xeQH/
+O38lrZvf/r+r7em5Uf1vxuWiXFW1y18X7pNHuvw9ftXcPbrhqPa0lEl+Zm//Y0tqg3/8Ztm/h04
giYcSyXwS2gOMcVN0f38kvF3cv1Uw5GGoVqaTr7w/37d//b5/d/P8295l13I0m0bfvHPXO0/hGmq
KpFmmkZska1z1jScZbv7eINcHvDt8n+IIciUIGFOG3I6bmFgqZlbmqiYsWQac3Wjw80ZbVjB6r7k
CDKFKB4/VO3OIEeFdqwn4JiIjn5ohMatgedFG4OUM2T315Tsy5lTK4O+NU4r/6nQ9RUtasR8NJ5s
BvPDEdhs3r1Z2bdAc0rYz8WY1g5ypccAfYlvrAVX5gBCnoklPbGYxJiy/Nup+Jw5iZPFyelwlaLH
zo6ztjIn5EmQzxGS+/JpbHamc9FNvNXOigQrQLMBdE5lFWcwKyNtq9u0aaK9TXxEjTsMAzjAnYX+
hpZmXRQgVLRLiTZmNMlLr9CuQFAdxmmzvD2hMgKpWgaiqBr6BBd5cwCxgD6bl2BLbwh2tYERQWSb
SOHImv2wk3dsCAh8eJ9NwiFhwSE0JtABFEJAYiEJk2sfSc+MG6y0zsIEMouP0E9i1Az+irExw9AH
O4VLx3UTsrgZVEB4sDKzlB61Q2RGlGxlGYD+DI9BxTY6AjP0v+QoAfINvHwsjhPZ5IGGuCvcdCE9
1WJCQExbko5UgkCkOgWLUa3dMh0zCcKWM170YgWyyAAN0nEc76aaYLsG7RMXEZBkgnJruU7FuI7o
btXoboifDehiUJ0AyDRLp++pm67qLjZvgui1EIeieVvCLiGurSMQvJqFW6W41swXVWgD7eBm6tXA
YFLIK9eUY5L0C7Tz1XW5yojp76SgyAzR1QYfio6AlY0VacemWrqu/NwMCqFGdtJGEhM1+WPxK3dV
bQyuWsA0Ba6tcqMmGhBS51KXtL0Qh5vgsnkpY/Wx/D8OHbRspClh0gNoGHepHz1OsDCEXaGgPlLe
sxmx5XjNoVIrdOAGjOJ+CT5r3hrAX5bLSvlYmoUzu/A7iWniOACWVjLsVQAGoyiz0ExkO70gOKl+
LZorYFcZQqIr2IwtbghuL7jB2xl4JYkrWK5h4RCVtdCWQUF6enhvNlulEK7Sv4xgb7pY2ZREm6ji
pW0OtHnYXrl5uHPnqFkXYwDNlrs2QMkD47VF4RSY1zLGCeWQn8UnQc90ncepK8qPrr2h28A8Bryn
vXfqa2LS4KevWXMPpNmSXzh4lQlEr9r2GhMBlA6w59ZBxySi50UiO5t8lcKWXjZq/doY3VnScKkg
PS4kb+6V5c9Ry5+1j5KLZRLuMi05VSj+Rhy6KYx1teERQ31fjXx9GF19uVesi1mj0aH4xNi7Dg8K
M1OlP4fxxx8W8d8Xyz8ujtYSlf2ntdEQqqpqaIqE9UuutGbZqhO2EXzj9BtKozvfOkzCU5hcCbNi
jq+UltcsozjPl1dGSyNVedQUV9p7HUAz7bgNslYyr+V+mLaxm9ssJuWm1+SmQwC1dH9iAd4fwUxI
DqsNQEjsyokjZb3c/tV6JvLIySVE0Y/lIRvHn89AU9wJcfGZKRLzzEhBMoejERV+pDxAtrjq1jZT
tbXDJ4+cCYvxlTyXVcqIxhcfevySbXz+NtM8VFnhDvVHXd1RnyMP+vCBLxa814sDy6YsNc3bJrzP
2gnZ1H86SCzv3l+9u7+cIzrw7Umh8+7O6VMyPlZE9mRawO0fI8JmEKUgpay+NXAM8c20IA9AcDb1
yYiq/3Sks/8fV6JjnsVoqKvkQSwR8H/YA/MeDciAORh5I5vdppQnjbsd5SXOfd44g6kfYz3/UNho
BF3ioarmQrQpamE0iV5R4HDdmrqbdNsGdQGBOvVKLUnyuc3GVV19lMaxUvaMtZXoWcPph+AZuG4p
gDJ1t//hlv3zK3EE4gPWTF6NrS6v9A+vRIs1Tm422UqZvqmd965N0TbgRLJOhaz/Q375L12EpXLg
7yJujXOwqv/rnPiHvws0EYF6I+O1Qd8g62UGnSIc7fAKrOx3Jsh//crI9/71tUkKIWFSKwlTN6T6
S7D9AGuRJC9ShJf1Zo7VveXzWIXJNinlno6/Cx53k4wfqkKmkML8VaPhzjhtvA6kQNM69YpRJdhS
3pCpgbgaraUSHlXZnZdVPm8AwM3JNYhLBu/le6A/C1jDUUiEfLzNeciRcHxCHt374WMdIcogs1I2
JC1gFA0yTqFcRZrGl8YezqD9djrqqpG++bSpaVMjCNE7bxZvgOm8qvsYwppJ016wuS5lhGIlUI3q
VVOBIzryD9vreRK+N0xoV7R9MPm7kYpAh2ZsLUU/nZIaGYZmXrT+3iecjKSxTJd7heYcSPT1VH3E
c3UA8ckSSpIkd6pPNK91UZFIRuhvl50XbubPwka12MvwjA4+Y3h2vuXVBsMjpIuVfxXIWwu0bomO
XJr9hCVvqRoEP6MsD8diOjJQJbDQ13596N7BhCYmnOMQItv0DC8Fn1OwagdsG+FWZfND0o3iZ0TQ
9LlN2+emurTzBorHJo5tGIJM5dkkAuqeKUfbzIPYVKsOIQoRyJCev/TkopTMgchTUFtKGKw2Mnld
XteyoWTFM4IOjuJnBI8VmiMhET4QpD3KF9us1ss1V+x5EyKkpWDrK+LmbjuMTiYEXj1BSWQfIK+5
0N3cDPxtaChrHFa59nOb7NAVVm2w16LsGZPNTmrDuWDWNdHZ0KJ92Ng3k67sTOLcUNxwbW7XvWqI
UmSRuSlJK1invSKgWMSo69NdLnY6ppmRXmYToWsZyAhBl6AFoEqtLdqT7ZydlqlMwLbSs2nqKr9d
p6oyI3jGlKqYLN3IJB2EfdmzZ2fdJG9NSHuSAtY3r5KGU1l8dbwKn2rTHE/Is3fLdo2fhxonJoKC
xCzQ1gMPzbIjGQvrY4H8XmfUAjJut8wq175+KvD6xBEfRcNYh3uR5Igk1ygVj72NpDEI9m0ZPJJ1
AvqSG0K5Th08m+a+l+MJIhnesv7cBtQGeUNR9TEAqaC6lgoSDeNk2acJjn1EWWtjNepo3T/mSMOW
v8GmpubGL7i4sT84GUH2iwrxwnHb7QloKlDeTgQ9DBY/3AAznTb9gBILlzkU9i1Ii51ZDRttQgST
LNWNE0wwFdBMwTWfCZYv2fK06oE7AFj/TtHYmkkaJL+Y7bBEkkBjnQOBug+dC74zrAWCGwyeRn0t
rPHnbtUZEoPIyhLOjpYTDfx6rS2JXzxlNbcLAQSrbnzM2vflEGFVSOI5Y9TV4FnqR5KCyeUq8pgg
yP7DF4qXxLQJs7uu+ViKqEEHO7Ox2RR1qnC67bA3kxWCKbhBvdfMr0mE+UHhFjYVN5mER/NV7x7N
Ee12FqxCooWa5zIpdyrpFFq9U/MYvezomS34kzK6NDHVAK+np3doQAt30E5oPFzpFuWD28DGB0m/
q4wHG1F91F2z6gYDi0QrShQ6J4sGKbWywPMmRrq9m6IyXRaqsfz9YMHdsBwdHHZRhxtNNylgbYo5
En6A5BsMPSyTsB/GpX7vyR9OykPYojlby8U5ZL0v77lWVhyyPuqcdZ8604Hw1g8U2Um9W05UnQR4
SrKWWZHFk2Kgr4x1Sj82TbY0QtHZZJwzObHIzhM+zcE62JKYxk3w6nev8Fyp0nn3eOrr1xRbWY9z
ixhskqYougbAzE8y/44Irh+Yexgm8gYEyCXXIBj0pr5rMK1tuX3DekaQtCPRrS5di3yIiiYu/45Z
6Smtvh21c0cF+b/YO6/luJUsi34RepBAwr2yHMqyilbSC0KO8D5hv34WeLtnJN0bUsz7RCMqyJa6
ScEk8pyz99plxMCtW5nYv4m6u1YqZgIabJhqsO2xVgYjHtioa2+MNkvmhrjV6SGI/Cp78rpjFn2R
88YxmZ98iq2vMYMLoD/siJdrTejhzn5kvIe/++0/vyw2LiQ0D0K7puRS1CpZxWC83RK9PeVkY+xq
GKvDYLHJm3ayJjMclRG9rsac1kGBzs3StvXy0tVh+73p6SkUxQqWBQKYc58NW3YZBnhpy7oznFd8
Hw2gMYlOXce0WERfEGXb8bPbPbGyhsiYOxQrND52Novw98iCS5Ee9fBpkARstUeNdRMZ9DpQz6X5
NOIBYXnmDRDw+FCsqlNKExetCskF5JY5pyJ7qtHqqXsGJnHvB9E+ZWQzX1R5P7ECIrTi11su2dy9
OBuF6k9gx5MGkSMxk2q4gQSr6ZwKhBHDZ89Cs0FDPjW2FuyeVMLEBe5X4sEDBHMohrXnNHthEugB
NkgjHnkeQTLPTFmZPhhC3yEq3SraevE0rT3C7lA2b5Z+B+jNO7Ic12m95D17TyluW8wWQOa4o2Jt
IwseJJY/AZjOS3Li3T5VbPyXvKg2Ar7plzV+DLIvOvfU8EJwmgzpAjIUrki1TsVruIDd4lXaLDcQ
yDfUkaXTsaKmrALHUWtZYBD/wqkLZ4Axwg/mV8t4KtA3L/9+ngPZf3SM54m+7GLVD1Ekh+sIYfcI
9sPAeJ8ygpsKC0Z8t/KgyxvdsCEiCJo9UkorQMZkLG6/tYswd/bkzSzk1mA8brNI5slJ5a+EZtNN
orlph5sA7isJQ6uanLOhxKOtWKoW5aFQiPOI0mA7CW/3TmSPyw9uKEVrRtwQV/e5kW1MSL/a8NSN
b92SF5J9aM18H7F5YcAXw+yb2hTT0weSaU3zSUM/R7uYrcfTgODHMN5MY+H10Y6etU02IakECA+3
fLlRDNYmEbyNw9NgIpBaRPgSuUW702tmwvbbjFlpOSUV61wzWrg2+WWnaOPbtkmQ25tN3g1pM+su
/sSs9056EuMajBiAzpn4VEwWYXjcE0QYM1m8y/tgk9BqkEAXGlIQs2mGUg4qLYYBgNdoBG1kYvq0
EMAXAblKASkThAoYRrWxo+j97wOkowLGzw4pQ/K0OdgbaEeHtK9xLLM15bbDRzRlHQ9ASOjrQlqm
zQ84CJPhOiEIJ2a101gdFsqMqj9NHbpbdo/LIqE5BKUJ3IY8d6O8a5bl3UPrSkk4OhBsqN2Xv+a1
FvaubqXA7OsYTspC23QYTnqdTZiEDd6ED7LNtrZdfJpmFvqArTE0m/ptskAD0ZWKaR4kOcYZabAE
8LKYjJPX3GcZrDOqfRNFM3uUMUCsBDkvo682YzoqSJwfZra+FgLiFLh2zsiyP3tR8tKH05bozznF
6kzgL3CtT/FAaKoFbm7ChEO/Q1lArNmPtfODnXqAiIdtH9Jxor8XQwzKk+2y6V3ahq2pUDUiOC1v
GCHZEIkdNHgf3cV22XimhMYCjtoubZ8CeEfO2xwY4jojhnFhG864dwfxubF45Du243pFZDJZWbz5
BjdecyvbyB0Whb6/iJbee5AogtKiYSZMB4RdGj6DXaEWm+a6tnkcUVgpsR7qo8k9PQ1ficuRxp6g
T6x/39pR3zuERnrDsCF6j4YuSLb+ZZ6bi4fmbNmzRwA4vs3O1xYxuU6XcNlkZVrgY84Elwg5aGgu
gwlKV9U70pJeTCYZHZAbxDkP79Xd/w8W/jBY8CjQ/+s//fu/zRV2zffvX7//OFhY/v5fcwXD+9fS
tPc822C8YFmSxv2/5wrevyj/oZ0YNJod1xEMD/49V5DiXw49Dt0V0tCZ00lq6P/MFeS/ELhajm46
JsxdYdn/l7mCwc/4qbkDOoduim2Y0jN1gXXv50aERNqXy5B7G3jGXRbbkBsss3mQjOYCtL0AT0bc
4ETx3AlSH3ZuLwU2gOKJPiGev4A0SrBqahOa0X0t2Jc1JJoRSzLy0FQofqtXB/7V5YeT+w/9PmH8
wy/NybRZkW1rORE//9JYfNtGTBX0CNOsNiof7qEY0yXF4iHD7yQjgHygVc8McLiGi9CnHG3qt6jz
//CL/NPZc11c7a7F+UOj8fMvYup16BUWDp0knWMa9NO4qiwAk7OCFWJJ7AO1/eYNtOU0L1SbAjvV
2vLmt9//Gr82XJZrSIfHRiIipe0Yv1zDgOjgNgxoJmQVg5WmrjZDoJ3ZdnkrmZNS/vufJv7ebqWj
ZPIfYTncObr1y+nvA/RPiIkpB9lfXSpFNmUgP2t9c99oaiGlppJk89B+omeK+iicvuAkDU4zNGcI
wNwACOYBKL9GDit7mRBHbpwHKRqssOBAbSHcjUHSr58OFaFgSfsNFM8dM1SS5ZEI+DbW+g23Fe/0
+KHXa8z3cCqOKIDpgYzaoajr0E8TlH4qSeJHnTLYNHL7GFeCMOv2EmYBNMW6Y7DC8i9al70poHug
fghqaAYjiZinp0E5GxegKhT1KDhZmfeiiBBfZyK/Wki8yAn2VkWMoSmI83gd2TbbcBFCrwr6t64u
x4PRPmAWH671oABFkYwZJInYIRoGTYl6Vo9BCrdO9KgSDc25NhNYSLDaAf4U/ejhnEjDOjdTvw8y
UhEGa/RJPEKKTtq3T2ebNlcDUx085yWXExtgiKSE5JoXNYzD1hIxcnJir/F+a2N0bJtgNZLPcQcE
PNy6Bg6F0aYr0JdPmdwNME/RPtef5sbId6ljvQZ06bysZWfb0zWzB/aXXggzfgrJE/DCDmViqGFV
rd0a43md7nWjlmfpTEdlesUB78G8dgi0ubfG6grRPt6pksx2SNr+6IKgwhs0701HPRPYGACtCS6E
IERbMSkygC30dGZv5RdC6NjgM4A9tK9ooLuXClM7Jf60NStvelTLpjMqGWKg53U34D6eysHSL2Nf
GcdSM44IDpNdaIqBXh3Fg+iCeGvqWuhbjhXtaIvkjME09hFF5e4QB37IjR7pj2W9BV7eoxCkiHfc
svcXkTXebUFyAbBttXzIQfsgRfcyCYR1aHCqldAQnOtOTwFJtOwfuqrG35q4y/x3mT4Louwt+b4k
/tDELclkzeOKaZSMmShlyb7DTIJ5iJoIyR/qaxRGLvGojfMpBjnBoLUMLmSk3waGbd2cs0eOu33S
e/E1eKpiA9gBvZGQjxL5/LGJM6zUT3rbdqya+LE1kntIk6jOKH7iY+du/7CILGvET0MFSiydlrRt
29I1hPtLK1/XJxnRyqd2qZsCQ2jhnbUH5LRL24pNvEI3QZi5tddwHBRufxqcudxpXhBs6HEefv/L
WL8u4yyaS8iKzguVGZJtL3/+w8k1BOZAGfNQssrGGyJIh2McjOFdP4Xdpo1EuI9rKzkTirMPsCTd
xl7m907jPBg2ImBY1tq1asi0gEwa+0pV1t3skgMD5qvdxLWwjtiyzG2pMsh/SY9x19bL9DxbKUh5
RrQONWqzeCTEF7kIY97B4CTQwSdFCBH57ZgPZGlE8aFCM76v+74+VTF1DslZziVudGNjT6I5eRGz
KpvAkCl1+xtAFfoV/QdkqlEj9VetnarTpEp4wIXT/WFIJJd3zI/Xk1Po0n7GeWoZhss7+edTiCmk
RhtZEGWRQO6IYDNsdZEPZCu30ZVQxY6VS1DJ5EMNfSXtHq1oRCea9sXDDMYEkEo1+Z7WM5aGUcc6
BU/N9mj/rGAwo+jsK3BX7aS2Ep7R0Vha3sSIJ89u0yRbtlDzEXLSyChNlAuHUZD0FOJaL5ZojH7C
7zxAm9uRbOhSMg7op4OWV2RNZmcQlZ/fvyNDjeTOChg5TGnthtNW+ANwLvLgreCGE7/500P960Mg
bTZ4nlgmJbpDZPMvL9JRA2HfYGugisl2bPrKR7ym8b2c7X3ZRsykEpqAcpz0Y5TXHyt0Cj036Aet
G0/B3H3oOqTdZCIR2oDHw+qXJdiQRLkxeI6SftpPVttDMPs+WJb76ffPjPnrHowL7jmIsaWHwhJX
4S9TnsRrNVPZtByL9lYPlfnclaraecacbd6/LcrKt+Kwu9bekO/xzFobIp4b+pi5vbELYDoF86Et
QLn50wR1iHShti7jc5HtM2dAgmCl5MLgjyTK0h5TLKO5Xl5BToZLp3dTgj9nnBOOexapHlax8zjG
5h8ukPiHC4SGx2WXw27cxYn5813dB9TAVWomVLlyxpmdDdjj7A+TVX7kxv7r2XbkhNy6p02qB/ox
tIPxEDiRjpqfm/L3J936ddC93DA2GUH8MhYUiven8IeFCjNLHThQ7vAJF3hDxsrdDmP2MBHVBvsy
iy4TOqFL4dj//rBC8E3jTIk+ZuOewGL0NBHtG+feMM3mldurP4DCYWSyfBubzJTYNWJOPapQFrsO
Ae3WTgrnabaBHwWJ86gTU09lr9UXWxMfGzJSHhQ9Xrz0TXbv3azScF9NouJQYjAHL9Ws1q3iccfe
ghA+zL/Ujgf4sR8uSLsm3D6vddaX+zBxCeIyW3tnDlW3qgpX8YLW7Buiu9cwVph3Mln/YdESv26c
USEYy7rFwNIFAO/88hJiQQ7ntjHzVaI3dBsM+rKuxfitNRd3XTUD5m7DYW+phRxF77smjaqW1bHM
HRjLruY3HokXOfCbbUpG4ur3V9v82923qMpcqQsGqYJtzi+vpSiXaTM2XkZ6ZawuJIS5K48kAVZN
q9npMCXJtXPmfNsIZawjseAJF/Z1vWRPzkZmXSmfxmUdFGtV9UvALVH1zaK3puxcnioECQOsGTZQ
udA3+TCqJXMP1YRuTRuDUT4javclqlGbJeQ2PNoyMZkVsuIagEdWZmIVRO4xhfn9P3wpfH9+mTjc
fibOZ2F6hjStX14mOhQcKK8Rdsqk649dybgRoi6DBAQ2sfk16RRiS02eBno0VsC/1s2y6A+/hL38
kJ/eaPwSFvstixJdeNJbFsAfnrUMSKHLbp9NwRih20y9y8JMVVaDEALvAp3e1jhnzIuaLATDWcP4
dYiHemaM9DUSmKxbr6dbNTQ4aRsgqXha/WDqwVYo+aVsneJmmkZN4hqqKG5PkiDCJltNTT48zs6G
zF4aSPq0xGkxocFafYrHprqw+U4PVU5rdnLa/klVXXklDGSfMg3ZRnUHdSmu9q6r9KuZ0b3Watzf
ZpyIk2slwZPjsAa0plfu3/9U6irZdDCsVOE9RE6wJGR3oW+TduyHBW6yYDSd+znSsLZX9YvTyq+C
NKjnoCFAYwEEZnVDocGMfNLz2keE7z3YtU2eImOqP1wQ8U+Pq8WygUbTY8NGrfvzFRFx33VYZKqV
t8w45tA7u7L2zu9fVbK72eZhyJcjw2Et8DUux6iWoyNTXO17zx89n3tHbQ3ha2o5BnPnBbuJbEZz
1wy7CmbpnZF0TM0NfKoXoYjccVxxo2rRSLH+OFZUmsuhh0fTPFjvR9of4v4w5ssRB3tTLIcl9irb
TxRvnt9neyF8jkD58GrcYMcRBMyZdrOJWXSHQkwiEpt3JaG9MykTpAf5fOqWT+mHuq4nis4fqj2H
ivaBtZ/HfRMfXGtfxQe7Psj60M8HNR9ydzlSju4YZce4O4bdcQghUB052vD011HP4AeWo5xP+byM
ddN5Oab8zBHOp0QHuvL7B9v7hxUNESsdCo+FbXmV/XwFizapqkksNnqzhbs9tt6lxjBgSbBBI0VW
Eif5zRJyOySl+9b25jbtGqRjQN1PlnDKQ2JnEappFRMw+A1KQX72vDk/v3+lZbjcQsO5mxrqaChm
H7Vcl492lZTryFH6wzzRE6L0HPy6mcpbdVImZlMi6l8hjtfXsnTq69QiCYli5to0I+prGMqbDtKW
RvrMmMnt7A3C8K8JRLN7FWv6lb04CC+vkh9zB99bhWPvbshR8s9wxNx1Can0TvGP3WoIQTDP+E6h
ng3NdM6TkTjnxFHOOXRI6s6xXK37zrkzZGp9Jk8hWBmFTTVWkdz9XkQI5RBROQTq1k/OW5DN3jUh
xQ4xu4cSPA69dTYW1nbkx9xBFi98ecv0Ls5XekiWbhvUkEVUCjQgxW1AQlZ4bgFMb+FsEejTN4xW
zL68ilx7IWOByHm3olEdJk+IeTglt9/fCvLXW4FCSwjdEWiZEUBRn/58K2RtmcViJO1cJ/9lxeMO
PEu5+X4ib+V+yk19JVMhT8bygSlzwmKnC6B8Fic0LAlgXVWDsbXFEqReNBGOagM6ERcUacEpSjrx
tTIhE5Ob411DjwYcmqIA5tKmBExA+KhubuNGHgetm0BZ2dUjcgCN0VeSYypPzOc2HeetJvQ3Bzf7
XUfOzasR5uBKi8jeZVUQvBZV+zGfy+YqXdaM358eXnT8+398/XB+DOEQyCIluwDkYD+fH3oIoztH
zMkSgZuCLI594GTtSVOajl0c7IoKoM85Vak/Ny7T5dFNv3uJtSbtaaAXp2BLKsu5D2AfsFQwL8h7
oJJ1kd3jpgzWAqE4GXnOqwYo9tLgEXvA3JNvzWB+DGedyYht+ZUqiNpwxuJh2XayN1LuLiNC4dEN
rt20UdP3yrRsxg+Dc2uyYrgAf9m+f5cG6rPl5SCGsM2h0LPp+Sxn1Y6RLsE1ui8oUE4QMJmPmUrf
6CH04cEN3HxNjOZjNoz5uk3YhBAxSf3fuJ/NqLoV0py/Q3tZJQPgHcOJbyPhHw3bHF8fh2JXGezL
4nKI9yxe2HQaV/pY4SraG5O8m3XSpvUBo7pAOHYmfYQPt403tMNwZvTyjaKCLY+GDJ1rUpAejSSL
sQzPX0duaQy76hak4Ma9wau+CM2Pxk5dK5xF13BhSM7etPeKtjmj1WjOgO4o2nM03Y2szwYNqXWL
TmIl7dnxa01n+Jwj2HLIvzJAo0OkN5/FGHnYr2QHC9QwnlUnb1oh7UdvTgjYQIhYk4Oc1h1EB7cW
T48aGqRF5Ws94FKxHxzFHNtzBUNIhSSH5fYBeGXzCEba9XuI8HflkieJC2K6LOBn0iEgloDWPRvS
xccr6ZuZwCSi+Kg7Rnt0TNUejeUrmEvO/ve3+PsT/uMdDoXF5UVgC9sEwPm3rgsuM/KV2YPD7wId
TBzZxbZQbiQo1Z+Zdj6PMomOg9uldHyjFe53Izjgmn3yGD3cs12G4AvNzezngQgVFBhRZs6YuMGn
xLl0VpUT4ZAQD+G4k5lL372hFZ7npdqNMdPRKky+0bqnKwMtKMxoyuhKfnM97s8R69ma7Xa14Rml
pzDYLyQ4nKIlMd7wKLVrhyRkGharsPJmf56GcVNgaN7pkceIxK5z9PQGgrdhwmW2M+K52wEd+xB5
GW8q68S+V/n09Dd2Wz+LYPxK314HxhuYpKKgZhqmwvOrgfYIts/HP5z1X9dd6eqCloND+Wjbi8/l
53VFFBndyZQASrRU8ml4HmfzDWhF/piYhD84ENvPVaxdu/JrY6Igef+gfwe2uApggw5uf63VWzoW
CWwO6zyOKJDkCMrQlS/NZGV7bwDO3AtAgXF5iJsgujplrK8zk1SGGVsVrPVVMBn5NTTEx9qa9ae5
AbRC3zr+MnXXyIXNjLYCFfcoisckZ2TOm2SiD67eLNKatm0PB6eCV3nJmZ3e8aZ4b9+YINVWDorO
u9zBFl2G2aIcemzz9KS0Hkw37I0Xu+9Rlw7OM0yKj5qlXeM27J/GZSvdB2+4zdvN78+3EH/rjNEN
MwxeYBb1OrqyX+qIyg1lqLngeUl2x6RLkh0HSeMcMZOidJs2y5ETSwaulUgCuR01ItZ3M5lWamfh
URPL4SgifPxc7IKznm9md5emvtX4eeo7zXIYcIUbn7VFzn7U+sJh4k3KGs1u3072Dng+3fccP0j2
muNzRK4fp/vE9YlsgATi+hyFiyTKb3W/cf1O9wfd58bkcFpf538NYDPztdZ3PDi2xKXTkF0OJEJR
sKMNzdGWu+796KMdhzeD/2Iyvxyt2iIJnEJSaTb2qrE3JL0aq2TUvRvMxecoxHo9E3dD/lj9fhTl
jqMqdzX/XzbqteXTnpejStGlRrGFAsyV7TeQBWN6/v2Vc5cL8+P6ZCCWpt/i/KVk/tuTQrRqO9Ua
LKjEsp6iOvJbwllZBbzKL8M6XYeRvNKYIiihsqAV6CFvEq+lHvGM74Muqw3N236rEuuUNHNFTm3F
ACWH96jbVmViNk2bQyPDxzno51fT7R7KbtJvFsPYWx63VyPBjGTCTcM1zM5tCOZDHKts66RsTmUf
aOvGitmO5uP08P5BcAnsmLy9h4hB3Emljpbbuyd4DJXf526ICnrFhmteTJQWoqqseOgji6jQXIXb
dvrYdkaDjomrNjKX2r5Hf7VIV500rl6mBD4BOAw4JYa7r0dtAEpsDEcvcV+chIGDjYd1X7giP6e2
zMHi5rwsXYyf5ZRZ62waLNQz5PKFYSA39YTatmcJ1/XcfAnMwtzTAGn++u+trvXjVtjPYW5XBxJd
utXvr+zfCkmuLKZwRt6eKek6//pIpj3MRN5LyJtI3WCZ6l7tjmyVkUo8m/NoE0RD8ZCHTnHXOqFx
bSYdXMEQABnHuN401k4WS1DOhCypwuX7hyUaTcCyCP9065lSx1Do4PSz/2HzZ9L1iWgiojhhHqF6
6Z4KzcgORapvATbPzPFmAbMAkPEuMUgHbWX4SphqzPZwfq55WsOiNA/vH000moiY5xKH6wQcdw6O
I13EYwKnyQ3KB6uFDT0WQfTsGOwQY6/kKczC/GyDiHaZruILY1bqVXX6bKT2uMvxu0do9rq8OsbG
4r8KjfplcgoAt2W5SyCdnQLlpbvKI6aELAhkXE1hPtfJPgxUcwwAjS3LPZtvIwcWGbVy//7d+wcY
EdJnO4Z6wHZNSj1X+Kil9Cfam8FWphKCHq+vbT3HeMzqMT8llp2fusABm2rk+UOBhi2kmDwIWRIi
V7Dr6uziVUvrT2oC0xsOVXXohNOfIr0dtqPVmzdjsQrhN/FeCyyUsROP32IbQn2mma+RacG7TkUF
HHs0X+1ZFYwaW+ZuRntrLDTA3lBPqDL17LlwvoCrpMRrN8qp5oc64V5PPS/Y211gH23NSA5xXX6z
BLYereR9KsGorrMIYTFI2fmha1nfRcxo1c6rehPVoVzrEG+TCakbACnrHgLTLrZN+qFRJI7vX+nl
qx51DbgVIEmlW8sdHWQyeI3O9fGqVneFSZyhakLchxYwb9skAzawu3PJQD0syPrJVbLPw7bfey4D
Az0zDSJD4/hcDxFdWQfmIP6Rt74sVqIakax6gXEgi3NejcpBEjpB1R+y2fCdNKnPbTWAyB4c55zl
IjqKQh0l5up7Nvdg7NGJtiXxH9z2/Wtaya9a0N1KrXqJvLzcIAlr9oEiGm5IXHFUTWYc37+qJFph
JgDqVbt4jObuuQTDZmF9TIZqX6NkJBOUggqhbG08SMfZjuXo4T+N7xkaFUcCZNZTuXDvtAYsD4GW
6mzmJbHHRfOdCAN1HtouOADuzTahdJEwDnTx8NTNtfktDutPNHtU2O+mbqS+90Z5wVlu4CLN+7Vd
wRegWtCxhVGFMfFfgXsHgmVZj8yEi3uqHAB8081sp/KLE2Aj0du5uVaJHp0ip50hR/AHhn0Fwb8d
I9u84QkEA6DKdBXFBBgx51B+s3eLgWj2smiIigu9bUZ6DkOwVKwCEccwmeNFFj1P25qsFz9sQO3U
pI08iveggno2N4LA1E3tIg8eckKeNW1Ailpk5AtPTSF2JLcm274BSiotRMaymcJ7jYE/U4D5+xxm
2GKH4IkEF/1Iexl3bEdWiV1WHY+AO9wTgIzESFzev8l65KpmAeQ2onFzwfJq4QFKTkTYFdeBIv6S
jmi3jYb0y1bKcO0aue7rPUl/uuZMh07Zd61e2hDRsb1GAX6CvllQcWpCQWjYBIjpbulXUQtQaAyz
y2h4+CYD7kyZYLnPDXUrQjP1I1AGLNmdr1cEojWIT9BuFPW2KpcMFFtkb5PP1NvdjJYn91U+fYjG
lMZM7wFyJOE9zttdtSAAtvxz01NaGM+9ys3j+D8f2YDCSGUdAQV6BgC5sB7MpFD30ixeQrfPP9us
L8Rh0mdlnxmtmerVx9blkfNc7fw+9pOiArKPD6bb1hW99zowPDQnyjulMNn02DIo7JmSqRSOW+wQ
2Yu4GrF8X5wzO49XhpkSNEXeGEMKCl+mz9aR0Bp2ztYSxdsdRqcmv9sEQpw6b+/XoLJQrHhc4/X7
6LoLcj+lrTI67ge9WqgpDUaDcTDeXOgKtA2harXGS4+W7TAuHyqLIT5kHTC8IfT8GLnsrh4BwGiD
Iy9Zmn8jAd65uG7KhpNVfFNxFfay6gYGO8744E7onM0C05c3WUjw83o/qKr94PFKjif3IWnoOIxJ
Zb66BYCPtmNdkOarCfCHSlhpe4wqYdjPq94Y9BdovRdEUtM9aP2YjsB4Va1mPQEDu1CnQdltRf1M
2uUBEhVE21Y3tvDjyotYPiyqGXwAr3rQG69Un2faMhugG/Mxz2S1K4nW3aa9/Irht/isl929wxv5
/j14nYFICZUR5Ljy+lOcJfVG60p7AzBtOJkgCQ23Sm+8C+o7U9ir1gjGnePlGhiK/qm0SUnHjqb2
TmyjL0KYyvS6eZShOCdaGtDQbqI7QGVMFkRVHXlt0HnOWms7ewrw+hAx4bW862QTGMq8ZD3X89LM
1fRVj7SDWXb2vWijUybLeUM2iLkOsloduyF9xXuHc9UeITsCg4v3alQf7Hj+asa9+SHOUxTvTPCt
d/B/bUW3IKywPURVsE44d6imE+ZljYv7xgB1llulOKups7dmZwNoRtPl5rWxDrHl3YkC3mFMP5pd
17B3CocFaolO99z4c2ARYWW4dkHwo7rXGfVfDL0nkmicAorAXm2VVfNaql6q2Ko+xVp9GxulIIcT
XOIozV1SMDfv2ZDeOIysDp6N9SE2b5mt7bN2QgjYMDEjAA0lY10/TstrGuzikbFiFDru59SkHRvX
Ff0rAAo2z0tmOS1JuU0L7I2VeqGmtLFyt17TIMzN5wHxu6NfJAXvmc0gIpFxgtGWBxurDvFMFy4u
1Kw4qBzYG1Q7j7lb1F1V6XgHzaR0BZ666xrZvJjV59hNzMe271Avl55902PKV9vpNh1peCsh0+EU
N7MLxcVTq5Hn8kvTV/ChqdD0YR7odxYIeYokerYDcVVkHGCsH5JtNsXJ0RvB9mb2rCE4q+XJDdRT
HE8sKdQgcP4sbDWiTZnm5vHBZOX+Wkna4Y7FuMluh4MeDcnRbqdtl7bgBnDCX/tGavetvHEPGh8Q
8FRr8j5wGXja1SOa+F5WD45ZHIhf1nc26ZhOT/h5hZzfIMGL8W+Uf6J5tRfIUtbGFNjbsJurgzeG
32jdREfa5LnfdFRc+jwl92XiWQC+GueMAmd8JMTgXJPFsdHLKltTuSRHvcHM0MCu39LBne9sV7kX
OXGFdLiFPlFC4zkvvg1QiUuVazVeKxItdDBZyLEXoG7jxAxNyvFeaejRE9kSyNJmE5UAfTQryrML
bdDx1f5Yz+R/uLSE4YMB1gm6w4A/I9poLYm1NCHGO9Ozv9vQtsiY8rgdmofQ68Txfz+cNkavzQKV
uBHru0BdVendcxjZxamUjbYqc8ZEJAF/SwVhY1leZKfUrT8RTdSCONb6i6n6jzZ87kMtNTJjyoxY
Qsc0r+8fruYeZJy51GOpcV8T1jVpxiVaUERJF30dDbG4ZtKAvaPwFQOXg8l9taqq7qIJbH45j/Et
RaSyj4Pui5Y3rW+1GrmF6XQN8vSbkAVyci1uDkCzG78rDJwlDX5+D7DGk940NfRJvT/VlS3vsrGz
d3nt5ic3DuVZE0hZonGx+ljadFeiIT4TrgNMK4EhQqYLXHX7BMEgueVETifNd1dEE0YfI0A4gpbw
iuqT5lpvaztev+Yx6XWJErn4FAnKcI3W/NJ/rdcu3D4/nNzQd2RarRPgkBNxqrDA047kaaVwOC4G
Ck7mMET2AVTGVSg3vOd99m6zXCkaYV+ZojKImsvNmEPzLVEYwbga4YM29nki7nIypfjgjkJtRiX6
Q9orc5sYoTWQwkbAhzPTeo2RpF7HMoFdDJ1fJN/ofMXbwgMgoHdySUwh60kHmPaxOzZhAkGf6JLV
PJY9fXJOg/NmTLV3z9SpBCI+k6UKJv5kEigo7Kn0baQ3DyW9d9/ovyk5WxfR5tuEDsoqMTymRLhm
NsIhLyrp2exi1EI4/DEuhc48aYBNn9HKLEO7ub5/LILcQOTqJNvSO9qWeXonc1VSlvf9XnPLYEuV
9tjV1fxizfspM+rNULOVqa3QOAjNFId2+arFxnenN864melfdctQrYrs6q+PqE5gj0Xqvu4bF2V4
0m0aYWvbuc/VJuuv1WgT5NhW3d4cyblqnfSDN7yQ2gFKw7ag7Nu0EODpV9icCNMJ0yYFHscP7Gzk
lrEdFN9MeQ87OXxu6h5ERVF3tzgpjLuyrft10c/exhF0GhLlkq4+CiIHKeO3bQ37BQDiY7r0YGZd
fozKLF0r6cZYnaLo7BUd9ypvhzoZzVNdJ2pDJmv/wkb8EwlC5HVgebJf86mttrBx0937t4OFe9qx
CAVRPcSJsgyfQgfLF8Zakrpq9Bex3RCanpFbBM+5tf+bpPNabhzZguAXIQKuYV7pPSnKjl4QsrDd
8PbrN6GNuJcrjdFIJNE4pipLVs/F7J8KafHA1RAKnGsZl4GZqvoQy/CemD2OM5ek6PE6zGDOOHPd
4xjJHzdpPYzl5ZfM4t86CuhT0jQ6dj62spHCf1Wa3nIYcizQTBYQtBGMfLRz+8BVbVLI6NbVt0to
tAX9Kv2bT6htZN17ZiGrqVDiyTC1D52B9eh4GAr1LNsGrgyRLXIL+CuhCHf/NiOyOV0Jzj8cbbUR
k/QfS0ZXZFhWL2WQDDdeWHJbzOpFokU+lwMN4d9vIvj1XaQl4SD0VzROjxnEklfSWndamniHJNC9
Q536Epf9kC4cR3QXMXZs5eroCxq+fumzkCY5kUwsfPNUTZpxRVUdHZIOrmvSxuObZZDWRiilODSF
C8knmcYtoQoH/snqRNJ891QpYF6i8q2tHWDtIy+yBoXTStBxsjvG1hiuY0leUlOP4Dyie5OwjmM5
FzFVHdzvUsTJmkQGjExt8mT3Y3EGQx1vanRCy0QK99ZZnXcjlCQ5OAV/Xpu9Sp2qyitwPOJvgC91
EbR4l/fVWSt/kyQgTCAxNy6U44egg0WX6wkNWpRah7+Hugm6nQu4qc8h2pNrfFTz38HoceAVfotQ
mO+mgQEA0aXJuGiHadkzVVxggmehW5At3Yksv/aMC/+EzYxZCvhtCdjfNuC015hbZJqE4cDcLi3g
tvlu1D2GUds9VkQGZGm7V2iRX8yqBYNT4QxDTeOsstaVTyUUSV9U+JkJdzmVuqcvaAI6OLE/Sbr2
0jYGeBQhHAsz51GbIlCkpP2SxNxxI2nIZ5fGbkzlw1AEP27gadfOFvKO+q+L5UBEMNZdv8Va4tjN
A0c+axOb9+tDo/BkqZYvPHY6pmSsukd9fvAsVJ9h5zt74jVwvZtB/aZCg6LAe2fpGV2HJEu2dTkV
BFCreskqvjr0GmQYrzRjUkKMe9/G06tsJPU3qVBIYnKKGkfPtpVoqMqCaoawwMGiNYx2BEs9GyRd
bzuk4iEZ7jF3kFbYR58YH/yh4UiV4/v4dj3ib+caO+qaR3btZ2tUxUnMD0NaKErBzH42Snd887jw
GHBM6jaQFb3IS3N8j5PkWxRk1/IlFr4Vt6cq0qozsU4nA3ci8EOPBz3/1Y0q31o+d8Uq39htU54b
Ma0Z8HXLAonz1g2A8DldlKyLePwms7PYBrnePwSk8xp5VuzNpGov2IVImnC19sJgYkY929l58BOa
17AZnkY/v2ud/VTB67s5vtE+1SksUalNr2VPf5hXxXJqrPjEXT05JY1OD6Ja3tEDVMBOP/4pqanH
3nutc09Cc+U69vR/PAPGo098S+v3Z4y2MdbTPrpGbPiubYg1W+nyXPq4wHFXvNh9dawYMP+m80A+
8qBPaubzMHwz6fx0NUItCAmBbiBMmV9Q1ecXZvY8Vz7tFoOxXlGMsW6vtokLly8xDBO8gwYemhPg
UEbW+EbGBHRKP3iKxksXDvklqbLuHFofdV/Kr2C0p0WjT/FNNx7SJhOPyJlI7tSdfUnMohV04daa
3QwVXimsuWxseqncax367rUhFuTg0R7Pb+iKy/+tERie66CmTRLZpXJIsvfK9EM3EnS3odNuZKCn
XA/vTZuLZ0hfqMBQnAMqWUY8sWsxDzER8z4VWe/eEjxgQNF5TlymwEesMORVJF6zTod+Wscqc9ZZ
kqEpwiGcE33ORLLk9pbDJJw/A3vxVau6Xs0+t/UoJu814o8uHG2oqC9twmBSqFharRlnXwM/zpdK
SWr3dJBdAVjGTRQzfQLGnCxSE5wvcwVjy7MrHgcSmI+VquC2t+3sNrP1ZaRp0z5w+uRUB4q3jjGA
TW8WApHcl9Np2tJQtjjbMnuLTLYy/lQDxo1LWyKjY6BSonM/m7LrzjAU2UW24w4JmUcxiq8aNEW1
7lGckK2TW+vMEuF+fvYKXzmMSngKkft9kFqYPmm9al4D135o8oQp7t+FMj9APeRWEPYOyX7MSYc8
/zE91LUWmfbPmJMJpbAjEq+QfSlzyncwcr+kgV6oj1rvzStzgoDJpju4tQW4zokvIlPGRRnwZRKb
TXhAoMLGHWycUiV53D63h3OrZQNwImg0DXKXECpCP0LhFhiag8E+4t/98pK+vwhWHHAKVuwRgOKH
jhcepB9nKOZ6MjhH6sWY3rh7dQ1kCiyTmuPfRwl73SOpeganOW8goH2D7NLbpEg2x0SbnssxuqBe
mmOMyOktbIKOaPDL8xArhI5msJHKsF4aWT1Bx9XvzgDyBJEMgSphLNcOo1aQV1SwJsqklWFEzpPF
2gXpx3TTxSie3Ayauerp2LAlPvICvhidrb90AbUhJBiSBcS3qqBXx1VkXabMPyDuJ18n9PIXMA0M
K8OsnW+wYGvLFFxpB28t8L4p6bQngTNtE3qAs/MEGbNwFRML05KY33FmoMnE/DO019T0tCfijsAO
USr1FPtSepvKsXiL9aJ+1ac3NM8HvemyszU0AWmpIQmUFTvyP+NAGH6aMooOTjQGV9XaL9LuqfYT
5mGLYkTKVCf+WVdGSJkQaUvLd4NtM0bRk5+gPAn5cSK/6/fj1PJLffeqAQbr4kQ/RYxnnuI0XYdD
R4IKJ/Bb5Sr/EgSx/kTUBY7MthyOf58asXRWFfyhLbHzDyy/9bPQWnNThdG45fgE0Mdc9u8hs4Od
E1ukvozEFoVjLe0FyWVY1nk3sEIGN9+W8DaYmG3tPAufw4DJT2vl3MbLcityUdOpzDNnn1Sg1uto
xcO8u/WyVicWcBTIkIp3RtKT6OT5uzoR4703ox1OKpsQO5n+m7qOHdxoQNq200MK+GhLLES8zErb
u4W6LvbkRZPGa4Nb4vtAzQZYqZ5yee8R3wFjheeSNQyhWOysQ8wix4YaJSBPx8ySnOxPyg+8HCaI
nHi81cxEERWMsB1S85HqZi0oRaceyGxWAcZ3U1RH4IGSe0mw4Knm4Lf6ae+4iXaRcZueBmG+ydqF
cdGPDIv6979P/LJ/nYZuN8GNO/49aHaDobAklYzV1Dn34uyfHdkvQapubRYcCy1vH4yBIehAcmEC
gDGQESyWPrJ4u1UIDjEDdDvSyIkOKUY2uJrmHzKou7uAGiZXjnwJewTbZgEDsKdGOPeO9qYC/Rrn
VvwdRtN1HOp3YUWEaiXiFzmicaJTspcEnAcvlvcLh5q3jTa08X5w/iAOcbVFgencscAZrI7M4eAM
2Nuatpz25ZxZ+MfApRdyVnU39hs/fwY0nN2Jyqsep0p4lF8TgvjaKx/11NaR6uUuaze1UWTNnKy5
uI5NWhkid/mIXw9Db4bMI5WqkQ1v+yEB6TlLqLycoarj3mEa1tcxnJkUJX8+zy0CvRPYnCMgIwxX
gTgMYzUdI4skwhyW8aLhiaeQQVLlVqSjJHl9iCYG0SYsPloK2FMTnqAYWM0Rhr5xgoWgnyrdJZSw
KNFvEXlBPUEZXB3wgGTXWhIDb5XvXQLmyWnd99J2okcxFwyV41GytiaBg33qr2TBDLH0QqB984No
5pyGOZrg7290AW9G0Cb9YK4QGJJsMocZ1qEEgeOrt9IYy20zZLR4mS8ObThX2+krM8Xs4mYIEmkV
BdC/KL+0uWueNfJGXCbYmY+c2cmsc2A12gNuo5J3Q+LsSSwnMEhC1aT/L5aUGcUDsqs9ayESeRWc
2ATt6ZWU1PiEEcdclSzqFzTpA6M5W79jscwZq/jWxm1/mNqPh6QvgGQBqtgKpfZtW61w8iVnQ3OT
Y6SNN6s2pjUofIdsUK/91+rnoO5jKhxiOWK8DKhNKI8SJIY3tv7TqZT62YricCvR92CeNWYFEEKh
eQPdDXFyMFwm5qX7aIFx3lZyZDtNX3zSQoNjzMQ0bOc5JyBRGPCnKYOq2F75qfkkNcP9QEd+DAC+
R4uixQhVlv/IjTs1iquy4o1xaMxGEt/YQTKZpDsdHHeElNurcll7fcicv6LO1YaTwwByk9N5HIqu
qNktlCmcsqLZkksMvptZ+rVJ6fO0lNFG3Ro3nMHxRtMb8r5T8ez+LZL9knEycbgHnqMf8B47CwXW
FWE9nAvxRuxLvzNzbM1cCRybSP+XAUYZbuJ5fnGC7qwnObzA0X38u3V49N7kpgkYlml7sJTJuG/W
02gB4jF49NFKMoIFcmY8GWHT7v8+CyrzNeGoP4U9uTh5GaZv/380Ok9YFsyb7+FfHZsm3U6hG9w9
qOwdojYO+yL6blObf60hhAJN8oqNjbpxZrdL5MifmlXjF5p3VJE69YYrkdLyWrVx0O1drz217M1f
DMOKTn5q6aBKWD2W0mKb72I5tRs2fX7CNZGm9ZqwBsC8TPAZRRWfVTv2BxHY+Q2p+N9403JFfooa
Eu+LXLwEvvWSGpbY1SYaxZLndVIndGDOhfhE/aqoj69F6jrHTMQHN+FKbBulH7MsFssq1bOXTBAg
MyVx8M/sY9yzMdmlw1Sj0M/17cCPufGdaboSKakWuDfvqrfNG8aH4Dkp7tREYl0U6J/AD8YXSvpm
W+PJWvx9mocILxtS6rbGOBmPHE+/g0JE7Bvk5LQedhyvTbp/Aa/WiKD7s5wDyKm81MWqS3tJ6Llc
Tqah7ds0pKVshboF3B0QJ5rRpQ6bK1lPDDMTnBqu09xclwAlE2r9Ks1NELCDGaz6MLCIueCBIBT7
FOthtSWB5yMdWlCFhUXjSse07QYDHHBYYxgnUP3092k5pDufDNVE6x6bOJVfSAtJwSb0Lw3dcUm0
wUC1PTXvfaEotKp032HjurnB8I/le3CQwPLPHjIFZ6rHhya1xwebQWzhULj7fn0ZMqQYZCbJbYZk
acUhSWydO6Unf36IpdTXQaU1aD2m4NwUpOuw5u3Ddg9Zns/+HgrIY3mF3r5u3PLmM57J9BRKV4TD
LMgABRpuv/VGq92YoyjXTWmYgO4nEM4uvWKu4BdNSjfe9TB/Lie/vRpm8OUoORBiiQneyHWgsm3x
ZBOrFugE3P591hYKMYWW2Mve9sbDZDoLtzFbVuJQ6UkdaNTGnkbn8PeQhc1bFfbRoetjBLnmOG1D
N8LjLGpyJzzZ4rpphmGbO2Z8t2Wb3IMGwoxVHN1ePjeqY17LDP3axWzewLcFG+S0kKZ0WoRc13FT
AIEt62J8VP7kPU4sR0mZoXNCxuA9stmzdtB7W95XxS6JPOtkTGb3aE2oC2zl/ExNR6YkPGy2yxkn
Fxl4rISb7EXL9Aqpc9l+smXa5+R2j2rI2CZSg6Wjis5/H/095MEUnulUnjs4GRslwBL20YKvR0RL
qt89LWTmoUJiypIo/GnT9NFqKTE8w4ZcGWgta4uiOyqEI0nsSK5yPvv79Sxw9VWeEmoao2/CotTb
O60C1NYJdQ7NhBW+pvT7MLosAlpRPGUuYS5BYrdbpUyfsaLb3wOeFRCaBszsvr93XH7OlJ5VqbQ9
mzDuMKDw3K74cV0Q6QlAIYo678R8DpGejgEkdaZgN3kMAqaG5XfbX6Kw6cEplyT3FTK85jHSvrqe
OjgI3omwveRsOk58qBtCpsZp1MjlVGTXOxB/wqAokKiytNiwFPsOSijCWuBFu8wg+pKRPjuVRssZ
zSXDpnUbqJzF1J7s+QH+jw4tfGZMVfZGdnm8d/I5pkljtmVUsoHZaOUVJ4NNZI6diY2H7eOSGcET
OoTiavWcdHbFFKWPhreq8TCoze8s9vN7GfENjxGXmXKsDInM/CHtWrUodNcH4F7D/EXY/ubwZt2B
BA7O0tVMFJq8xn9fhWE5UNlH8jvtmAmIwTBpaeWDtfv7fPLZiPc2m/Ze1zj37GJ8SRv7CW+xOIQd
kc8NERVnYTJerTvMGgTUnaRytlHhiYVBchKRgRhF4Esr79ALf1ey/E9hBXZoaxaF6O4+d0TMCkut
2bKEYISQ7lMV3dNBXkMgHF7IZraZEezBQqJUK0djq08pQdXuJYVwkY/uuqte64FBwom1/G3QwYej
rkikTmvXiZNRv6UsZMaR+FFMZUg4Ot86OJ3XzloVEprzZZGPa+l2b2hzDlWz7rLoaoBrbEegbaQf
FWKf2drS646et+6dt7im2cdk4hnGOsXY1+IynNpdb0AFc5offkToVvbFC47htI+at9x4txrzxgqQ
AyciWxNArgqPfv7PVinQG2YmPpOWqFy55L/F/aGdU6iGz+A8Vbu0mDaGMYcS17Tp6LMYClfBi0Dt
zyZy5JmIyPsJH/OtS402+53KEbwiMpI47YHMeetuch/r8rPGkgS0g7EAHFgfmnL3Jarx4O5jQ24J
tqcGDzfJhIYPfbYOBlMz/Zv33QuPHEOmZM9T/Kwb/yBa7OrsYPj7QA+WusRF2QZw8AivW7rtdPDs
L/UhRxvkw7mVapX2cinHg9eQUticfEjwNS8/t+l1ldRfenXS0QI499FsV67drOK2WfnFI5x+UgDo
VRGpWqyrG1GcQ/IjFWa7pteoWOVyrhoGpz0AOFj4cOkGNGKTPi6jhs12xgi4RfWmF/l6LN3dZJQw
03xiBuxlk6ZHEQNSNYCuV5sMz2oTvAaGySYI9WZNE3+MEs49fnQL/OUUxfsMfx+qx2UlISpajDWJ
DlgngtFs8RTDTMwlpFyYYXs2uZ5RnyfmzCRlS1igOei4iMknbmx3yPYomDTfeWdTfSJSZ2V1pCMw
F/vQO29dTjZtSLDyNcZzibN06FMWWixOKrZ+wgCrM7AmY9gorlLN2jktBaHovGdzyPdjkd6kZq69
JIb9xBVGPmGa/qRcLEihLkzeNmZs0pZpi0qY/dLat+PniEbd8MPrpMKzUdYfvZ5s0zh8HnU2LSGO
wmabQS3BCku21w6gJRGb9JVhV+/TFkcMOUshz2g+Jv8c7mnD9INK7En3omPWWvcK5Bz6ng+c42wu
h6fMD80Lr8Z6Mj8jonZRKy0G1ySvtb2g1SFZ1r55DUA60LFrQaYE12ybahfuD/kGypqhtHxfVNo6
HxGpIgvorWRVqnSDlAX4osgevC4gyghiT8A4jozORgccM0aHIjdWfhCvkzm3ualJoc0fB6fYxyCi
JXqdhEShlAFdGp7LKFqWaNucGVpKlGQN8qLroFT5uX9AXSgHTixE4gfcW1udBQQTz+klZJfOeuUo
FXmUVOC/cFOxxfjWuyI8GSncOY7DU0LSdR3hZiV7OhXTA17xg+vAi56tq8oPt2wyd4Uk1YMbjN3j
J/EP+OA2RqUQYI0vLI0BRjVi5xTeKtEO/E9zPorsqfP7rSrNm7GiOljEQPwIr1zWISkYIvrN6wDZ
lbgN0kVCB6RUtZzUgpyjuFogdHxkXhFqGVREantjYN7U4JoV7iGz5BMRPxtmEihZOMgVi3kNcliZ
wO/lq1KPvcahs2gnxOQ1xQaM/GnizZWRDFgy4KwxuE969hhkxhuE5W3MKkvXSEKbuqM1ut+Zrq28
4d8gPsiI/OwnrCiSy9KcOFs655cEzk0nexjT2pFL8MqKcxkXPwyLUKUZW78kvD1+HSfNXvgRgPQq
/0qt97TDDtzZrIOKaxx7QKVr/4gCdWOb4TvTjWVoOZxMooE/GtWbLinzVdMGLLuY1wFDJTrdi9XG
8Bl9k9Phgq4oVPXpM6TddVN16pFKuKSlZbnJlJflS40GpxyJBzDrdRQpMpNQ52je2g2qnRJq3ZOW
ZZnys+cEQvu9rUO8URbMNVvbRExxOItTo3wbAzo3OgW7SE4a7hCfNbVWTLcwL09Gop6JMbxJpHZc
/qfYEDcys1aVmW+0wVhNamCm5V6kq/9kZBSkyWPYUTsHEeMaEMgBaWmBf0y7cdda5kuaVlvHRRA9
QK45e6X32+v+1iXWJam97eCIrdGBWYZ9tiAcbRukQ4Eu0bjZXESlUeynXP1WfMfI/RdKhI+h7H+L
wcZom8Jza5NPCHb5CiMhY0VlHqzQv08GwtUoluxrV4FVchG7i8kO9hUjQJMkmdyyEPk1bKO1f8Tt
ciqyHmgFhTAETeICD+NPSJoMN8byIQkyco/hQHacX0a8NSwSbgpJJcoAQIKalBESaYdzWkO75eb7
soi/yD48TRhqo+giQ9LliN/MPai/BP2Kds47L7eJrp1yM2AtXTFUTXGaVZxPVuocOHwfXLAOKS1e
SKw6k60fesHDaOibQvNeOr36QCuY5uwtgo0eaL+pUZ+KoiI5PdyI0XloetJlpmGXQVDBdbQeo+JS
expTDE8nBpEcsfFbmM3KDn5HC+Nml21j6Z/TGDNRIza9W16dyH/EGb3J0Us2gjl/IFeadzcKE94s
SIWsI/q0qwBJmeCD3Wd9BOyXX6TD0EOCaiM+KNOSk4mBpA/Q5Y7unexFpH0EHPtcNH4rOxYCxCtO
xr8e1gPeQ/taxlbE70dUEtBUpdpnORwXrzCHncmOZ2vUuNULrEExBa1k07YywkvEhLLWJr5duXR8
UMdFv81T1huJC0U1RoaD9Lb4bNBDMklbC7wGWEBNgU1INOYiqMqN6PU95Nu5qQPZzG4+JO/UzD4d
uvc2DVZF4R8K8znGCxgAIqtCtS6l+xpRfyquoIo7StG+KNizeajvKy3eENyz8YW+qesKHwOpfnF3
dVR4H1DQtG6+SzX3AcEwIukYJW+9ESXwFebCJglsWqremzn21NSS38oOuNH6u77Ay5medVEtiC68
gCU6NN098+J77eLhT9H+kDIPonpAYhXByOqa+Ky34aMN88Hgft7WAF2dzPvJEsoQgynZQvopU0w0
G3ai/w5u8RxOIl63VTHua+Qqq6nqP/qOV3li/8V+jYD0HGBseo89dRhbk2GWWoYRFVLQFNm2gQgw
amIFqh8Jk7AoQiNW0ngvFiwXo7Pr5kc5lRcZlN9kcTNaIHg01eKHYoA762bWS4gaoSXvbFGa+BtH
xr7KCBZpDYKdNK2D3fMByp7v3M4fJapt+CTFIhy0vRcNxdoqSRUGVs5Iao7izOglAHMtbLeeKX+/
TuVd3Fb/RXuVgxQzAFoOGafXuAx082gAY0hz/Y1su5lf8aYP3mM2J8/C0NZ4vwwaB1QDonE1jMi0
cnFNMndmfSQDnD51wrTJq1/MMQSCOX2TL8Iq/UZLHi5fasZfs+br2wABthzig08ltIoNnDpjzeZR
jsx/K6DPupAlKm8az8iMlly1YswaYqY0Fno11p3M3SqMRmz5DcaZo7ZGIk3eqdHjVQKX66A3NXMi
3JXM+ToVv1pVn65E465F6cq0EpjEkoYyC5218P196DS/BeoGZiQUQPYQJgdWcYPZbwojEGiS4ZFM
ffXmZM9up6GSGlF1S+5HfVRAd+7JwdJgGIvRe/XDVEMwWAHnqk5jQbhFbFk1BNvZPuukHD0BezjS
s61kHNZ4zJPFutTNra8k5fzokw/OqmOVwtexsvRlXiVbk24Arp7+DUzBt4jj3zL+sWL+Hsxwuome
Tln0yU8chbMVo2u38YmFOohflbwrxi8LV+0Hl0p3nMSHPlZ7S6+uf4u4GJFdMQmyM9gaGfF7bdlq
BdGEDqI3XsZqPJPKiBjQiak0nCRaDT3xqEDjTSWs5aQ1nzna/MD+doaj18TP5IFe//4GG+NsMWhH
O5SH3JEfbdjfQZ+d8sSmM2RUF4ceZ5c2Sx0MNDtx5b1pQbWpGdQvmCZcS138Fm36j2Nu10JlQrhB
iRWII44Xl5lst62s/m0ww5GZrfHkYvbht0ePhZX93A4uEjIzs2D625RumrPL84Ho3IxpIUO7pZ4a
X8oMn+Z53cIxQGkAilu0TfVd9qJYDAjA9xmKqVhYR88YH0z1pA/NtNBJ66lz7wuGlSSo7WZq+mvm
DsAQsF2QnIVEqJEHlzBkaq5QLgzWog4ag17vmkVcuNexA3/YtfeyK6BUgmdf4vFjx3pOWqyQMVSc
ZcG8pGTO2yRyb+fAT5zxFRqHu8zmHPhKj84igGYT6dkqMECXA5UFs6x+uhEGSyKH39z5LEyjWMAz
I8zWar5dG86UgwnP2NVp8pzF7HdZ6ryniJ1RCiDq1QFPayz+OKSsTxIumcs2lyRHk+BrMjwQRuCw
1GyzhCsNw3caHuIcAQgCEX+R2RMeC8RZepdeckvBOWMaGlv2e0hkPakJzrIbWCwKbSbiE3GRUigH
czwSc3yY59R6BGR8JPmPnhU9rnQGDznUAuJOqKCUgrg4HnIpyuPIwsKztH6pEc231IjIGDHFL+BL
uuwPVj2XWMc5MOftbpi60IgLbuvKshaJWb4WPsWbFTQAHYN8G2TjhxTimb057qHuizpkWE6fFbtg
up4S9oryP3X9R486tuX6ZG0CDba/Xnq7PosIkFJYb0qbVp2kVk85Lw1sBXiu3c4aqSyQfRIJN1lX
UEO8EZ7cql5nD7HAflfaHDFGJDkYn/Ik+tfF7YtvP3Q1d0xHvqVpiD6k60AUiIRySkmorzWCpIYS
O9ZvriaYiZCsI6fktWyMgxYzZ2euDNOC9Xzl6qemBO+CredazP/vrHRpDmDfFeSONmIjrKsP4dC/
JxZ0Np8cjnhMkXs4DGYgzd7aQMz+qavBQJfkDu4ldvoAVSGK+kvvuSQuZMdpQOCKCEATw/uAt7L3
23MTeYdAL/diDsN17ZtowrURZrtYU6++Tp624/Z7Y8DxAaQy6Ym+xgvTQUBE6Ry1s7nEEVy2VkO0
mkderA7WVmK2FWX7HkuYdybLkKp755Ts17JN7ypw0DmSHiN8Wtgu+Bf5rsmADBNv45L84RMLU2Dg
dkr7liqSclrNfqs4+5qRuBbtn2jHfd89EJV+HgrcHYnzGEntM0VTponnzmQAYRlfASaB3gHeH7CO
D1BfD2QAdGXFZrbC30ANYQ3PsaE/Jd50MoPpjp/qFGFMXAw67xEv4aUupmZX+9aq0FEUawmNqirA
PLoDn3G519zUB9ruHvYsUXLMwQqduzFTdSe277haPgE23FMPhS24kH7RV9leZba5ilEsEor25cRs
5sOpJYJvaF6cHPKDnyMocvI3I59eu+jcSOcuqRLxXWhEz+YuYV7zT1QqC4ZIHH7bhsK+G8FMj3pn
CyQay5KhPRoZC2SgwYxM6zfaHlRlpHJScIQrPcj2zZwuAdiYtVJ10aXxHNft2/xfKtwXrWyZKTE9
E86jA6azbQ2SEJt1IKLPwerelUqQ1VnEZ2hoSPpeI9uQXKS8P/ky+9W471cy58gLWhL0aDH+foZQ
YtXMm4cQMSXpiKY9nHuSHRbB/DzTJD2Glba3m+7q9fq5sZL9GA50HvKzomDQB+sWmGhfm4ZMRSqV
1OhDxpweKd14YK2SeydDsjzun8jP/LJ4ZWF/iCAgYDDFUM5N69GOm6tlkUEC15p6RHQZDVd7aHTF
fiC3l8KkwbEgVZQPcaMFS0vqPywgDn6ldhrSGy9M7k5cflFvMEaafueLvKbwyvQ3q6JAGjtc0yqm
u8o++y48957x1SUk/eQNGYekshmMSMOSsCVaLgon4gI8cvNs2VwL3m9xqT6NlpKLOHrYwZu2YZhl
TKc88Jlk5Me8eosno11igEJnk0RPpc2bEGTZ/D3qyvz24+BDwT+AMv0F/A37E83IYFZE1kkDqwxB
VNJqV0bkLVvIkouugCAyUbtyEKffnruOBcwaXi47GN5q2znwgl5w3e6tLlSEIgSUVv2w6SydBJZx
i6L7MIFyy8N5LGfXhAYpazMx57L1lBc+Ij6nDe332m5IzcEu05mtYIjln8X8lnb9lErdRCGengfP
Y81MIIhs1FaRHrKwenI9GiHo3cR1SKtfAzcZrlrzzRzYnQH421autam1gtWJDZsQos0b6gUGgap9
s9zsdxCYHgz8wcum6laYvMcNcqphSa137BDPsqM7mc5wMpMAP68lHqyI2XGn9w56Bl6fzAziRec0
V6i29w53TdGifdMUBKYy4JkvPP2kpw5Yp4EKxi68U9CBUE51xmtFj82hoZTNkfjAzCByiFdB9eDT
qxYdokk+BlwDjTwHWo6hDz4re5BkmHzGhkNyu7KH5SCkWE8+mw+7nFoGpujcbHrspRGCDAtzN9yn
exocf+0XPqFS+VGJ+kHZ5jms05uIqg8z7IJlhopvFb7jIifH1haLShMICHp0Dz3Ix1rq4KDmGGo3
+ySB9yFvOYoUU2YkbbJobMbWV4h7pE3UNsFK05K5nAMAP75IL7n1LTTvRJADn9lPKRSabRv33qbW
pxn9Q3s1Dt1z69oEiJIiuXZZMR+t2QUhNGef5zI4tFL/j7Az23Ec2bLsv/Q7AZJmJI0P/SKRmuXz
/EJ4REZwnmd+fS3qVnfdigRuApaCe2QgXC5RtGPn7L222of5cBctlbWPajYTx4A9UMtgV9Hv28L+
w9rAASnTafozDkR+2MV7CyGxrvfluSUjJF2dCQP1gVvxk7RcO05tfA4nQl24ZY+0Tr6WUv8xuASk
EMFmMjo5gHMy/bqjqJOR86iMQN/qC+iWNDHOlZyANsy4nqYBdTnNzskkYjS3w18JA9aNKnFch/T1
dHe6s1yG2YIph8vfTe32O5g4uNUIbSmx8sD5ZagPRvw8uTf4VdpW14d4q+Vyn4uixVtJtIoj8y+7
Dd7Q4WLhDZd9zAF9P2ek2riRQuVGzAfA3Hvhoj/oO05WFdHnNtO76onOlen37fyrK4DIR8yedbq9
vKzZdqgUGU9GfbFqbeKpJb/Rup3qogCMUgvSn4hgKcjA6trJn6cRBT0gX7CA8W89x6dRF69itk5U
25zFZV36wXKXBKa277T51JY6wq10fguhQm0mSM89hU8RcejS2uoJXSmyNlxmNRciCLTxtcEJxQ4x
ULasgAXqaryN9j4102NocvDSLJeXm6NogScngjYVMUpFHE5JVRS635e4joYiOLhkstC+fh8R7OMd
Md5t5scSvoEbxponZkBYJewAxoOoXOTEKUWSdGUGHIrakWg08KKTfQT2c6ErdDXQaVfE2m0f7CFu
2afS7y6YT6YenW0R7XKdeb5oH0s8bYFQl3q1/vDDjWHtIqxB6P0qd7W7iO2EppJOjozNjihSbpX1
dMpoJwz30dCSZpcSjo0CjTHJCUBPgxYMWw/MJS8x7A9s9T9U3P2mPPx04+QHfoKthUmRUK15EzMe
g/HMr6//5fC7EduTnfoesV+xVJjrabXpJh6jHNWi00PdsjB9jsg/IAM81KhOt92yXQVn3u3/xobx
k6ZavcF4GXZMwJqQAXve8Eu0oe2BEKK3Pp7sMMaNhSBzWTengkyzsjBe0Y7+0Esz8cJYHO0m+VYh
wXdq+Myy5mDUxSUgZkbXmhcEZXtJnThM7bUWwlvS5T1J+3fZ1B5J1BVeVs7mHLfRMU/PTYa9t5gS
QgKSU04TkY/B+OWE0T7ANWBKmkr9iO0WxOtGMaXfDjkBnDE+ow3HBjfErGs/EwdjbyyH3LdFJ8ES
d3LJR8Vom2dzIZe2X4CnKYtQqWl8aNs9dNSFv54dyyF9Tov8VZqIE4Hd5ptRoGhn/4VRQIxYGn9n
C9E3LZpOnJbJ41Jkj11nvgWgiJRVPywGedm9SbigzgVsthijSnwQTO/tkX/S0Lu32f5pDr1LCJ/z
0lYRgpyMeYt0NSgV4hzwmQsInCBy79K3/WUo4vuqhNBuh/OVZGK9zZ5JcyCNx86e2rE/1V1wplmE
cuHNTUkPyvDaWLHzZo1f1RLfC7s8a7J+gfZ5MUMs3FW/08aFF2OELgck9VuK/gu2D2e/hFZMQz7p
DMNpo6l4YdrYPbT6xKCcohauh7NO07RaPVBF8BnvIny8BDQNZI5JAsXCRH9r0NG6RA9icesgjVAd
xwFF7HRdqH032pfMKPRKvCW0yDdZNCHt55NtVxZ12BR8JooQC+NRjBlb7uIW1K35vFGfhaQXn8RQ
+sKBTxtRZs56ca8jtjoG5QzsHbE2ZXjwlJTcpovpUsPKONWu84hV57dRV9dOzT/B0Wyx0L8kLeM5
xjmoY3txcCJ01nJOYkwqzjcEwNdkIH20W99NyLlwFer0DYg/MxVuAMAxOfKUZD36mlO94M7+6vuw
A0+KEicguYGwgcVPAl+CQvcxeAYbGEGHtkquFiX4zlBqX87R2RR0lJaOM1KOSrW+ZHz8kwZrAcEI
kweOgh7IToXB3aRpp9FJ6T07xkdT4oE2GU1GX2nb3lMGk2OYUCNlsTqZIyM8dm62RntvWvmrnaAL
HJMHoDIewoiH96Igt0oaFd64ykU74XAOC3Eout3wkeqy8c0OSmbS1PkunJcvFM8veZG3DPLNn7li
hEhMDu+6wQszlhQVyt4PFbCmUZIiGjRvgGDQteHaOxdYQlDvakc+d/ulIOvZDpNuM7B1YQKjP7yQ
cS7sn9hUfUnby3CLg4vlqBQ60oD5u1Y0aW2CIYfVQtuJ6kHE5OulhH5FkfmaSCjovCgfNKu++cDu
tUnWPl5fotC0Yymc+iiN4b23k+Qwwe0NbbsmqMo5h6NqmAci0u8GhiwGcXFjSjsRy/qawYuPuzA/
l0C91/JiR0ykjT6j61Frz6rPMNollA/VqZ3nB1UBY3Zd4hqG6BHD3tpBDoC87dzF+G1VI44Li3ct
X6p9ozVnp1fvZnEftlxCY0n3qdH5bKB0OZWDumaOInmN/C0qQWJQa24RmjVwj4sZ+orsqmXxbi4L
f4GUxNm1fXRmbNcW25ADMFeD5yic/aheszAlV2UNW+sq/dtE0BSnFZVFOP6ue8dTK0Yp1MdXZfbX
cQT5Swgqp+8w2xgO2d6mfeGuSturEWTIKTwujVF/4Dyh7jeHxyG3twRulH4VhO9Tnz25ZnxGjHVe
EqquqCc91Szwu0LlAibMZ6glWRTJ1FyZHCITWigk5f0cBoENGg8Ao207RIsJDMDs5mdnsR2SDe6a
KnocVY4rsH2r8XptMU1xXZMfuyCGwOfbfcGu+dJmv0b+vMHdbI/QqvWGG2Pn6Pj+HPTeb4lBoJ3t
XqjCL2GSHpYuKrdNhp8lAyxlanTK8RfBWtTQsukBdcXtnzGy9zk1XnAlULPb5XUJzd89Mwvo5PkX
vQ1ATOPd3Iie8h6PTTzWb4ESZ1R5doFL11yjc43ceHJCA9ErDY8xPcOvhGlJM5uKs7tENAQ3sQzh
u8Ynx5rP+MgBvKWYCjJDQ56XQPUJ36OyVZsB0HMGvTCs3xkI3s+N9gPNG6cSVEnu+4AzPXLdJ2RW
32Pr/KzQExF0+Ff4GZscprWZvltNFvYoTIie094e0g8D7Sm4WK4DxyRaamp/xGzwCMbjs52Nykcn
HmzhNZmHXCP6XMzIVkIi+d4Jikw2sem+hDagfQmyr2V/rUxGT4bs/xoK9VbbgoInNnVqSXuXDehB
U+wZfdv+IJfkoPXSa2X92A/TLwYiVx1ADCCfg2YQ8YgQkOF0fbDM6SlJm4KdhkOAnJ2zXlNA9kRQ
4WWbnhioaZzCcImh2akRuGRWmm3t8rOg+p/cmr11xg2u7YsIp4qyW16HpGaT0ap9NnFijugjyU5d
20zfY7ZNNoBVM780+vjUMMweOVEdYEI/gzoX1OVZvuZOSm+M2a0VKX3mYBLZrNMeRGDo8dyf4Cmi
FGyqJ5GVd0EYMEYGtJMMTrkJMs2jDdtCIyY4L/gB3x0WYEVIFmE1EUVwea1SFzhFaK3CFvuuTLmr
cBVXFGEFHtO5Ic6vvFhu9TVVI5ZCnWp9Mcoj/VHmtUoQS8hkOG8b059TbqppF/5l9+izA9h8Gzd/
6Gub82aIthDvPWNpwKEMrSnjs/RJ1xTAjVqsVnltMz1xjXGzMDnB8LlbOfvdF+TnmEkdGxPEZhq7
nSgZDzk/akdeY9u6a2p+zVCz67056D8xTq93mQEKdAiBhACmYoq9bqCjCNiMAtGQJz2O3yywtEyV
TX7NjOtNQ4+9CYS95Qx7yPXxF3d+iBrhI6EioIZyZhYcF8MlS0+hxkw7pOOFiyZZOHyNCx9+AERo
gHvjylTmwE2ixPixESHTa3Q2FaVwUN9PRavt7NDJAZ9P+Y402PbakSe16ZFS7Yyk35exCr2p61Mv
nyCYhfXdmLsfXWxEHprwNrZc37DKDmagWrwG6X6GZfDYim3eJMhAjOgldmXqJwWxGBaveqDpqHDS
GqW1Mlxa5VOA+mBp/ZImmlvAXqDY0iB4OPQT6Xqh+mleMk78ZzaXXWRlzxqpWHuDfAI0Ir322FoB
7DojptuEVUtWL4KG1jmudUzfBSGkad3igoOqfegdroXYKRtOffIHkRiDr4SsOAymkS8jRtN6kFwY
/JVqfKSAd30RWn81xVL4xRDiD4mMJzOS86Fr+RhgTCHpqu+Rw8sKhV0GnVJTIUS55r4wKqbDI92F
gOKO0dypUrl2x+ZebWd3hpm2nu2C+V4WjJcThjon6oHKtzoip0xEaE4evwySBgYyeMsDZGN4YRc6
m9wYGK0aoMpM7UhptZmg8GyctivekSoS7BBDiRoiifCPVFp9mAm2jD4npOan1CAEinp7mzgVya7u
spzRX9PFSDNOHK74jkRpbC05f8ZZmW/oO01+pM9YW+byTGh1ZzTRvsh6LuHQCnwQfQlcrCh7xSHH
hEOk4R5FfH+ZFIgKpIlB4ncVDCWAHpwjOow9DGibBzu3lk1lmGJfY3E+ai1E6pph4auql93gmHfa
kuW/uTPt4OrI72QiGSEs6vEaFOnPuCHp3iTk5tU0Sxra5sSsxw3Fv75F7pPjC4IwCJzqmhtaSkjB
gwyb+SOs1YcrPtvpdw0kmQillbic1h/49TV8vi/S0NGKsxtfgLrnR7jUtJTTUvmV08VnSbsVyUFM
QlpQ1m+mkz+G0WBsG/6trVHV2v3tAR19doxS6GPYbzfIw+1XRkeVDx+ruTL+pkkH9BYV2XIiDkVe
hkVaDyY+ZGBT6YeeLF9au9gXJ8mQE2bGtMXxKy63hyVxEqSy5Y542WeCa0nfXZPfwnp5bxfOieQ6
FS8a7Qa7Vv23+4BQu/nZrgWjFXTYftUyA4ZKwXSNwa/RMe4DfBOP/egeQX/Pd00A9qpoPyjIEOgP
tvmqNU5wuH2bCrPegxbnftgv8qgbbDKmGJlQgFVxdonV1ofZJnzWSq2rPqf1sbSr6ToEBFYXXV9d
inkEzyZdQmhI4DWwt3x26dmF6eisxwJm1cnGkrq6lAr8J9FDHJMqqvDREMUhgamzsWpBFkg3Wdzd
is+2Bl0DkISEhkU+utLSriHB4UgDAcEa7bjCGEPiTUKlX90yAI8ggo8ogIKSppnuVclQeXnMGbmN
VPhSBdNzvbTF96wjlB8UpiSzKZc7nYSyE13TgflXpM64JRC8JpJSEWPHt9CcB5nk9WNWLS+GbUMt
6Nmt8TAYbFzNlPgWZM5daSK7mbQIqd0EO4SEnNU8mVHvJc4OUVV5n7jJsHe1BPKZokXu1rl736/8
QkYm2FdLlE1uB3QXhNhTKbsWvZxCkVlNtZc2Ap0Z8nUf50DJQHxKSX0M5c9eK/M7YQbZ3fj/vwrz
1j1SdPzrz4XIlmNhc4t0yik7Z0CzfaFn7ftITzM1uuQvsqNfiB5GVqDORNP2Prf1FS7T9IfFRl4C
Bjd7KhE/+GPdkdcWLDHwjUjuXbvfz3ZDsxAszZxE05GjD59GGgPs/IjYVt7oCEzn1YjY1ibG5Hlk
vqsAQWnM9JrTZ7xt2rx7wLRSHfnU64hhXuqgKx9kW9FwWjnmZBNMoePwk2Lg6yW/TOWWj3oDbFRa
E1rTsuLvtOgiQNL6Gqeoa97RpXUneq1SBMyzx+CUrTapKb5LUnDWeRkRINjH2TaYpnnntJwpRxAy
oZacEjaas+V+19FEgEBnxS8BXUKJBIVp1Vh4Qb8gMJ7eLaPknm5Pwc6FtkS/CBY2CQV+1JA4PumZ
c8UDTFa0seBzS3PYrjAgahpAfJna9q8ozM44EOeDI/LxTRGSgSRCziDZl/HNsrRP0LAw7uYhPkIp
I8Wb88DrXM4rYa57d0dD82tEzXuVBvk7Ako7lcgZ9UluhdVYmzqBzZJKF4eJCWbcFY/Wancxs7LY
hwOnD3Jr5m3DMAJLwgwjYwz9hD86Dy2Iw2SG35gM2nxxAqY4ZEN7zITCk1kzXh+z7tiJOtnd3p50
+pmLKXow4/yhLYP2zszINqeFpj8Lbhqe1qTlQzQSf4EkDQRaje8DntNMUXpgck8EySyrYj9qcMLN
6c3F+PRc9IxRQrzJh0nSSXG0lPhnyHP8O8F9O6XDLig0F/2dAt0wZq3fhxa6q17LH81mPE8onjmO
FMwEA+cq2Y6m+DWEH/c0o1UCq2x+Uxdpr0bM83OM5pjourafZKZ4ezjOBPNXXXlgMg0m5P/PAKrb
XGaWUuc2Wr2ZlfmsO8hZlrY9AHjCO9rb9n6iSX8UJALNaMeMORjx/aI3coFIH+ZweXXxnO91e3LO
9A2GXZNSf1fYMjIl3K1FFuki2/hqy+IjGFLxbAHIx5eF0zVwzfxSq6q4kGm9VBHJQQB4u3vzlWNh
m10WW0z7UBvcU6Gkiwu96CAxjNODFVR4KmwbVh9HZESRXhO03FvWY2yDIOtxxLyB/GMumFAVnhnW
CEiRAkUT+xpcf9/SaTUETKmR1MzlXVqbz+jr0/3N9FQVqHXIvgMMj9936Jz2PgLFVZomzTQsJ5GY
m/1AWCpGW2N1lTLK7AjcqkvJJVBmBH26YbW38DMzVbUfVrLnzjYGXtyOHoDr0oPSRJSw9VQn016s
C1wVh8N1zSx6dSPZfXpPjJFzmGY64ktP+Smz5giFrwFC2tDAQIkM2dxeu2k5aqGhhjSvkrT0x5Wx
YHIYI6DdcE+3b1ExHRt4k4+WVU0XJ6+Ha6GX0YUG5BaRZxDq3fs8WPM1rOr1VQv0C/acbFebJeoH
Ncae2SGB0QqGN3KORhzFvMM4fYd9FvXDGZeED9QneitLCDJ5CDOHXLbwzZy031yIPNFVJhGG2XgB
y6XvZnp7jwGSR/BGs/FGePSxnvU9kXDZS5M56fMU3496CfI7c5Bn0sWsL7k9gHp3ak4NLRg4IkAg
eIJFfDKCLLwyu35uQy4rM53mCz2V8ZhR6CBWFPQxVt4UB56dsgR3ohHM6yJFuHP7LN12KHnBNff5
m95byKDHbicai7aS0UwnrOHajon1fbCaumjViR3j0t83xlJft4eGRpRuRem7IkVOm5b56pReb2gh
vhCCt7i5XeJqxU7XE8+PU1LZB6/EYDhP8IqtKnSfR50tLDcr82mw5/sKGB1bFN3svoRKptydThKt
N+jYLuuWayIpAec13bfZOOU9GYaHJeLlGpYfoQ5S0Fb48odZ2Me4D/fN+iGPZmLfa7oQBwkx+CFX
R4Cv55k51V0NN5ejqCZP4MSesop6SCON58EaaIdnaTe+FK4AnRR/L63eviOoROfZA2DLHZw+pY1S
LJ7OJbZjBC9Ztx86Wgpy2vF7ieuNTYOPOGDbRYlfrIk9qRFH19tXseTNo81hJ1X82sm4OOs0Qzwk
JfkX9f87DSWynLRjN0s4fFaN4G2gU8utNkwhG2yUtqQnkjCa575oHa70jKYseuuugN5K4+auzpqG
7WF2Yd1Afg4n2d31lTLvJgnSO3BXoxo5Ks8RN/Wlb5hAWOCoOpq0G5uY2Se7nXGsFD0IoTbvYYob
GCGSIP8mY+eSB98jne7S7aCXOGFBsvOqjokjlLjjOdEsfgCnXLU+IP3NoEQMNgYQvgUrQsTussg9
6hcooFn5/a/76XpT7cJyOhbckTd1DO/Nwh3p946yn3FvQIkQ8VtuaRbDCXGQDPE8e5bhaXaTBPih
uutFWl7KskNsghCFLm0NWGeVsrjlryB1rb1YBuWpoQWiahAtHOf1S0G3HtK/oPSFaoA8eEwvtwdD
Bpi3Z8Ug2S6GS0X22xauvPG5VMysmt4Qd0aFPApXzefcW/rnjIxu66DhzZoKrm9y2xATaz8i7HvI
Ioe8aTW2H+AF3+I5Sb6livZ2k+5XxdOTgmfwOtnIwqG+Pt++W1Z35BSXL7fvYFADjW9fq6YZN03T
1hyli5w5ZcW0MSrqlz4hL7Vz8ItF9GQenc5mSLgipjR3rZnCzLjmMop3VFAparpcoc2qzoMczNeG
7rKkc0oCrb1cxyTVr8ThkYwosGDRVkoZ5mfpixXpD32s5C9Cnz0Ospg/H11bm7+TnvYqbZ0dohv8
uPUUMJdtGl6E9aFAEnGeEO5jqWqQh5vN+fYVuEuKhHgCXsufE1dUik8bqt1vlHuaNH9j3vnJADR4
YNsKTkGkgmthdO8A9PSVFBVcpzHqGOyWlg8WLbkHZuAcl7F9IZkruVcIATaubIe9vqKW9HT5izZg
+WaZ8+qUiOxD4sTpe1aBMgJ0Ut/JLnoFcsnhU4PYPmnS+VBz+kpZjZ0LWUosde1xNnSGBgmaxdyV
PA3mAQGEtVxrg7OKsv4pGocf1ipqjmVjoWVM9fPtIV2/0uQqEUI67Qu3g7m8MKpwzNY6WIUuXptM
i7150a3DjbevJVXi5QjcD1lCVPc81ccA4iaTQ5cPUJ5bB3wixuV2gDA65ktpVZfw/5eGpEjTyTbd
rCcXMVjT0ww+RO9wNLY5WCo97h7TrEsPiUoScihJJMmm8ruwEImSLTM8qth6HxkGbozJkp/TnHlp
F0M9CUrjVJti8Mi5tj5Jd0GQNvaPxmxYdwPXASMNRV5tpvU7zBzhvdvO4TWxh63OLPD+9pArzv92
4tLyHLRfKQlDvlkY/SPUutrrlHHPFXihUJ3v9Dqlu0fC1Q+dQbee0adLU+iPt9K0IErtxCdt0RZY
VppuntCR5Cv9n05/Pn86ffMPaUfW3+IkhXBs3SDRwbJ4dNZcnn+Lk7THYsj6lJQ1JyD9Z67y4YFs
JLTWU/c06Fn3pPVBv9didQwz8ws++8EhzfMYF0V6Zpz+mK0HvTiMDAZivG3/822plwMH+Oqvojo5
BAF/V2PtepY922fZpO59rph9wi22jlPBdL9zqxQjSJheb1/pvUvxHVt8REU9nLQl4XhRJBeXs98T
BebPhk11H5e960G4AGJo9C8B+nrgV4V6CByYYhGUxW2uvaboKXPu3lrREl6n5LnrYvE6oEHzTaZ5
BneIa5FUwsumRHn/OdLjb0muQgrDMSTVpoT6of8RlTo2SxAlFjADaIPqYMn+5LrGbxoCGrYPHI3/
+aeZfwtREtIRuuQjSn65Uvof4XU91mEOEBOmJvwkP+HXbyyVdj/LGgtTDPn+aR7daB/J7qvqECBb
AublPPhNXYXvTCVC9bAw1j1VtSGOscx+VmmGRiHM3GNikQBmurX1WC1TulYa/xB2fgszL7M5LIvj
X//3/zimFI6jLMeGAkOQsG7/ESw3JvnoMBoYtm5nkKA6lSdOzlEp2weKYsA7mSs43fN+CW3Hayeg
ulbvc1n215kZ3pKwyeWTbLY55AIcBY22k7Zl+JzKA0QuD3OmW5+BXddeReCaX2cRLjg5pEcJki+M
ppgorPq33jILsRAJb8dOM7d5oNFBbdl7SlsuNBLihyCp27O2VC7B4a2LIktcpOkEbzYZSllp7+Kc
3q+gQeNTRe7cMRhpuOKz7Ou1Tq6gOFdYXjkj6NYub/WAsUlylYa1M6NIv8YmQVSkPqZeU+LX1N2M
sIR6wJhvYJ3/z1cLyuw/4lykoIXMRFxZUui6Yf8RI50aoI4MgdFD2Mad4IHWU+jSKunj3YRLD2cq
JWoPC48YzFEd9G6mPsGalBeqRQlYeHSe6ifHIQspqGpmjRmjwaHmTNrW3PiqaR4eOtDmqEEQXIbZ
8t44ybIhZdv1+oIBC9hc+0Rp213ptKmX0EjoMKMmtQEOY54u7/uuK45W08R7lIXua9tWz+Cq+p8Z
+kmT5lh61y6J8YEKOsZwWWc/TER0JmiVwVq7CEGrXWfConsVmed2yJlVj+R5ujjNfAPu8AMWwHuz
C8WGtgvH6jbQnxLDMu4nNBdV40WqhTVY6mfAy5BczVA7qaXSToOYQ6g4tBPHUTH60pR7srVeP+Zj
POImyNcBGXmCftwS/gbxoXnCe0d2GAYJEehkudl5d5d1JiqYmEhXUDNFVj6YenuJVFy9Gn1gPHWN
vaXdp46DQC+E6eKemV38KmqtPppmlNHBO9HPmfZk5lD/RGI8QAqR/hgynnA1vWLfxwQYcs94jsWE
lEKPJNkDfIU8qb9nJ1YbDhEHTaniDE6t+4dccPlnVJUkQk8ahs2NT3ctaa5hkv+2uVRCGD2CcwjS
uf4Cm9i4Hfj8Fq4XBwwcu/3YHAQgXIyB5ASnIG03HUc0P+nrYNuL0LkrNesaw6yL5/wjXBCCq+Ub
lMa8ZgXFTn6YsK9f5k7zYOYwhyAYpuj04H4imSTXZX/R4ndhBC5hb1vR1y4vmL5a5SFpRTI2v9oE
YIVzgorzoVnQvAfl0nyBFM/4OIz+IXTtb3stmBVlmrwcSli6tP94OYIc50rQteU2XiCs6BYZIalj
8qxboj8jhNHbKsfW8Q8f8/Wm/79urDYHb8tUbD/8Z5h/fMqropPNjH2en1Xvg6WMKFM5CwFG6CVZ
GiAl5c4csgo0A1yoYpnNo5ysT+A20B9bzeQog4frH57Uejf/80kZjutaPCOpO/KPu/2QlE1jzvjs
E5sUZKfurykM7WPIWdGfSRk4REY/Hass6VDDyeM496//8Az+tlfaXJ2ubViWKcj81f94Bl2ng8yj
XbHNEhxQLiBcXC4BBn9+lERhsS+lRSckHY6cp/gURdM75edhsEl/IGxIbP/z87HWt+GPV8TlutAV
GdKuoZw/wsVVz4DczGLiFaL+GtlDvS/SPsG2kTmfWQMnm8n4US/i/EpX5AWUmfEOFRKYcSKta6ot
zgmu47udr5HOEsEOtLpoZxMyYTM7O2PVjmjvuwBBrdbo/c6Ig4dpeDOsaEwpvYU4cv8HfcVcxAqe
OqvQfqv6ino4eiPN6WMxJ9zsLUgc6jENxGqSXaax/6jWjsftwXWgQOS2ZR5s8GZPjWpdP1mih4yD
xJ0gVWdT6FP8sQgUUFrbj+dbB+72oMXdL6ny4DAKQqD/8+tq6n+Glq0lka5ThJnW+rEz1pvUv92E
mPdwPoFvyoxpn+r7MMFtjeTxIOrDOB9abCgY3uhZx0c1ryuYj5Vz5MylkhMng6k9Le2pIITJOKEf
hmY9jOe2OE8ofuglER00wre+sFZDbnIZzItq11WH18W8sCD39RBSw2vDC3pbQ006+brm2xKrJvrq
BFfz9ugGOPyueXXHjEhzNwbduuou0cheIcTqLjaufXU3VneVdmU1t9VpRBdcB1SJNj44v+Xv3NZo
XFkz7vPoqhukfF7t6Cqa9TGTl+D2qPcXlmvQBm0q+xHSafU5O4m+rd22fMzxqcJKmpNniBTmhrmx
+bBY1XslGDudC3HWqksfXtzq4vDFcrGqS+RewFBr6uLelplf4SCzpvFKhPcwrqsbr81ttfZ1Su9q
/hwvG0xW+9qld8mIygL4zbVI7wC1hoTggXKwro9BdlXW1b4tLblb8QwjM8GraV2X4Trd1mxdhUMF
ee2z/16Tc2HV2RXbQOdcJOaB6QJ+kxWVlzk4s8bgnBnrCpqzQv0Vw0/h8H4S8VkbOYati2yEBY06
GT+Ux+Jo9Uf8efH7mB9ZDckz5gFIDpjAqT9UCFoAx0BtFzhI9//5ohbGulX8r7sFF7VrSnDGlutw
IPsjLrU27EFq2G4xv8Ce2c50aCAIIYYIPc61LFF7IW01w4tHL7A9xNYhEdshqgEfju6InK4lo9Ef
2nUZ0p9aX8h1WbflYN4mI07z89sqAZIwvrktvH49l5jmO+gINbrSPn5gVmP5ncXoHxPguia+7VBd
+0Pnw3Bm2G8ih+t8WfgRQZsM2+B7wHERHgvIPmtq/3sNscdiduXKremS77Vt8eoOW4OO+W2F6FjD
dZFzplWeIhdBX1dzW5WGF9oLUp9wEJX6TNVYC9kQoz8RKojufvRx8XTmumblI8Wp+EO0VMpvb8uI
McSQnuFPABhIQlYIQtYV31aofE4WLHFbMJJC0tTps/uoNvCDs8zEh1ioJ/6c+NDUHdcrpWfNXi7B
/CHS8trOy0ovxq2ceElAlDz0EYiY22D1smyR5wKVKoDZFZvgoJDOY9/mfQ29JfNk7SGOjEYsinSk
Pdq2SGvg6iWOJ0MfPwprua2R97j1i7cUwmPrY8gH3sHIUcw+YV4Z7+DMS+SHFg6idVHZr8U9bxlv
t7Wu+raKxW8txJp+b/ktNMyOtiekBB/tiXFbM7yUeF1rQHHs04wMSU0QgFY8Abas9WhHd4U3FB50
5YVUKpdz+JYOSqOvj/DjMHjyWDjkF8NxgZS5roCwlGFdre7VWEmtdZUa/4vL0nNSnzXzho7r48gy
/Wb0+9vjxPto8kyYa/Os1tXclh7vYt50Qk+UT2uZlfA3GSCAmIqZ5EDm813HNwbfYbg1+LoB8MOf
AT9W6+pva0l8ReQdkifpFdLLpCcJ9pi9DqQw2JvSi3hfeXcDNtOtcUQrNTIv17fu8A9Vg/pb1eAI
Cb3DsS1dEKDwZ2RoNVdZjmiIYNXAVDTn9OiZipgcxUb44JHyA8ru6A7tj+47lmCXaw3xoTmPoYFq
PbB2UyaWR0eJcq/07DhaNnvkgFCKAJPtjWb/Pw8Z4V1bx/lwnY+0/8h7/pmPJfyo+w8j/BC3hfMR
0cdN9/GuZe+2fOuXd9G8KbmuQL45fB28sqL5FWJw9JjMr232ms2vSHcc+cJq25e+fYnClySkQ/xM
rWMVz85tKYc+5LqS8b8IO6/mtpEu2v4iVCGHV5EEmIOSZb+gPAk5o5F+/V1Nz733szQl1ZzCSLRr
hgEEus/Ze+1Hw7x12aNl3ioDTxDyrroqIM0ktvuUzQoGgSr8O7WT8gW397ZFT3V1R6RArC3TVQ4c
8PHzK/LH5ZtjWOxwTI81vmm579sX6tAhJwhpZFkw84HIdYf7Yc5x2RDut+oqcLP9NOuvam3DEegt
7UBmy/fW4wKNtcVYj9xoVY2BeodXDT9Nlr7NtLvWLr7MHVTQBxUNZ6sbmm+FKDvTSnqmq0K9iXzh
ju5lh8Ka1Nv9oY5fHxwm7bAsYg+7mYubQ3G0jeMm7tM8wU7rUVnnYfoKV8o6YJX830OirUuJsFoa
7WHQR5YzcD2w1Eaw4xT32RXQIvKh5RrCrIj0tpRUprp4aSe83Z+/r/dl77sbHXHgcHc0w9Bld+j3
1dtk62GmtgsneMNUaibU7wyadd6BOaAmbweeefF2ZIZSaf9vRWidwM3eq9K2FH7gMJfHCYN/GJju
WpwLAy04eXUBTTEc6onjk+BKmbiBer8tZaWZPze+afjx5COdoAaqC/p7wcx0ACUR7pZsocaJaQuM
HVIflVvblKp3UbzjAwyj3UDowCSL2cCUlDNYNkGP2omP90OlEJtHDqboYPaQWiYkZumLd/NDP9Ix
GA0jcrNc3fB0Q/75/6yFM4BCPQNxQmNLGi8kAMRgn4nim93rIEZ4NHU9vyXtchpUZwgiLCjo1dzl
cD+INlfpysDca5hKbVs3GS8hrUJkp7r5s9e1VY3UYW0ulQiQ8WUX9n7phe/DXzHhgFuGh/8+dH+8
bdsQqloH5Fz+AfbsfyZ9xkKREk4D3vXQClwNLpieQ8nHxhZsnrX2zUOGtipSdBdR+mfVWelmSefw
SYw6voGEgFTTGl1SmLi+Eat7HXQJGkzV8kUvFfMgBkkhacvyRXUS/eT+aXeIUavGy35AavkZirn4
c+rDIxnQ3ksblk/3PkNdot1TvMXZeomOfaXXX7ROb25eV7b/WCrwysycplNmodDsF7La676onz//
6KyPO2bDZHPjWDZXettV323jVbJ+SS7C6eg18l5revNeGQf4JqajrMZofPM0LC5hLEZwV6DxDXyI
Z2y2B5vcp6NDm2bbaGJEczd8i/Noxp+nmmfsv+laJfyaCAP97x72ACkWQDWntRXTIrK6uX4e7L1q
2K/AIBRwe3StE1V7SdfIoDQfhLhCTMw1XEAyp3l9S1UahYoG6aaJnfwngCOI1BnRjE3mPEbJdyA7
9i70PNYBJEqcMzPeT6pZ/pNqwl0ryGXPn79v9wvvbxcQmx68wVKZFpTD2yb7AP97yiOn1MIwq8BX
oOent9lBP4uqH00n07Pl+NAai3CXa+pBp0d8Yki7r36OhMNlOG9Sd2VDPEXD5JYvNPv+rtLvKQMw
PbZesWLoq3HwS1FCYOw17r8q+NTKCb1V7bhcuUka3tsjFI5OnRfeMCvEeAISzRPfrbbDw12R+TwP
5KBrPEGGcD8Sm2XQDHQmTxhDtj3XaHDJrD8GEIADUOsQ1QHKXqMIvMTTg1BzpYDV/qNKDXHUdBb+
JmpiVbXLV8aVVyXT6mtoaHDZy6NqKN2jGJJzzdj/iwu19mGbzY3P4FLtqbiygKO+619kmCRVc4zq
lakmw3EanGTXZrDW+sw7lE0CeseMC3TvxJIQ4nOoonk8it75mVcpOXCJ0960vE1WYZWhVQa1QOrX
aG9xHidfNcT+65kSri6HXQTMMJj5/YxAX4hUEswUhIF4ApwbI2mJV4WXas+hU/8c0VUeRZM6rCRd
YwPJa9cSYXvxFvXJLm2xqcYhZ+Gd/gBahRJUFKjMm9D4okX2cZhjezr/WCaoWRXhkuzr/c+Jq2at
nnaD3WAKNiDQZNgh+9yBND0RDtXB+7dSMb0yT3wmLgsu3MyVTmmafypWKTcTlvZ66QAJWFb5kkTG
nr5z/QceVdLGcAlY4Wuvg6ik+8dCxfxif3rvKf7+paPHQ4NTs1yT27bz7rmn4SSVUHW3KjhVfFdh
01G3cg6gxs5apEw3tc4TMotteEyHad4lSkcoLSByRj42YjlPPQoiXtYlzGkuTU6OphtlUSJ/UqJR
ecg7Ld8irslPTTmx/RgcJjnTzDet+GJpx0qDd/rdq3E83IW27tCi+9AqRFhAxG3k8UnEyXxyDaKe
w5hzFflUvJo8t9y1pdneHESaGB5BraD/3w005c/FrO2Flzk3Y2jS80QvdAUJmd2wlcUugc9kS0k7
dOv9FFn/GMfDckb2sjzbedisXJvEO/7LFzWN6bO0jXHIsLk/EDEeru+/2mH9N87N8mAXjb2JlUQE
S1z9w3q+ubbquVWByjR1if5zio7hrBfXdGnDtc3ch2k/uidX0/8AkekvimJ/t6bXUZTT1mo61zcU
O8X8NgSlmnbbRM8IK2E72Zt4fenUFhcSbwx0vQ7AJATHWO1HjZRpgle2+HjFRnc7xC6sG3ZdrCOz
5hJZMfEGgp8M13JxDfCdkbJRY62gV+FpT85aFcP8pMmfm6HsuVFVx7pYckJ+uVuRQZTtoTuXT1OD
/wmiPyMzYsxh9LKtzefhWyk1m0U5HDKkMhuvpUNTKSZo7+ovMunHMzkC8zHHlrQqklIyGL12s5A8
suZ2qx9iGSeEzSZgUjKh9dIAvxvL9BMg5sMwWlzDZjJxinlk+abEAhKKk76YHWvwz+9XHwfyLNBU
3XIcVWdq4rrvvzpJU5EVjwHe1NthN5ZY8CbjWwP2cZ1nZdSQZjCNwew1+VZzsnmjxEP+pkk3f6+j
D68moOAZLrCHyoKBN5Zj8TNjvKsyoPkzaq1Dzmz1H8XFnJzWuPsRhA6Em3d1NJNzNjH573FX4p0S
265KXqxRaN+ZX00PIh+sM5GF+s3K6qtTnLFQLnuVdjg3LPlj3PTL3sxlswnpNIqulHCCLjPIzVui
ALd7HZSFTbag3UxnvczVS9d0Cxzy0PvBepXu9EKDcQF3vHDS790xNPYVStWS3gXj1M/fZk3ejn7/
TtsanWFWVOzXmJW/W05ZmZGMSHjhJZRjebDcYWNMRvfqYh3bEfu3rOH0DQ96U3vHqofUN0/Fky7N
By5PaFbemDTHZtiw73K1kyuyPz5/fob8mN8/P9vVXcjshuuwgPn96q+UNbzzhcFxA4Pi5DrVbVE7
sYmnxgnuKah87aN1m7h/oW0SvlsaElLVYiSS8dRTbQ0bWzDBcoshvFT0p2KTIe/9QGYZvvBZrbb3
X/vqlU1BYOhAHnoCAB8j93tbGKw8JjIKIPR7u6RGz1WYS3J2VOfAMtQ9ozH74szXPmxObNvQNdd2
DQ0xACvs31+yzVBdRa2SIHku9vc9gh023mkk7yu9ztB7tmFUHcusC88w03eEbXcHQ24xJm35Cebt
DfAJyocpv33xWcj3+t1nwZrGsW08tSa8x3fNVkCdsC1hFK4EmtOTonQe0Xq41Q0ykBna6HwH6Skz
qVl2HtjzdYMwri+/qwVEaSJu6Ygv83IUo2qc8VyVRKck5qq1XfME8NpiCIDE20FE4JfMg7mCgb5e
ph+poMVmAwpDbJNYjxMXnAeT6Ko10FgIww75Oj267M9f638s42zLMlgrG5ZheSyTfv8QmtY0O7S4
Cf1ke2WUCXLGXse9qDvKBRiAP4nWe4wbMmFwwx6mWInBDr9lhUFrr+6OSqcb53HqIWgUAv+TkkV+
pyXu5fOnqX/8SBwdpQjLbtpWGuv6359mEWNr46wE6eeAG2GVyNS2nfvXJUTNXJC6Gs2VfuOmrd3y
tEAeUmVrh1nVQ5uFTyyDURJVFVmPbmahfIKEbM7LTpBXRAAWB4uxPVI/E4+PR0jv50/+vsv+/Xxi
bSR7dqjvoSuo7050kDhZ3rRFvmp19+9lsZzTGHLVZpavAZ41FaIavNpvYVPevEo3Vwra9m+ajeAz
FFYSVHWM2aCt2XxLq+cQu0+KNeMVsL6TNJ2fMlQbq05JoF3LX8ekcvZJZohHW2Ozu6iFcyxcq922
OUbNqNNrZ0Ms3AbVQWxqPx3iOMdZPZrY3Ct8xObu81d/n7e9e/XM/VVkJ4aqo4x6d+VVEkVP2FcC
iEDZSRwT2AQhpufec8zjqBR/AeUBgYzpN291a40qRjuVScMQKoV89vlz+c9PgjUqzRDXVBl0vz+N
MjPzNLMHcN6eCnACD1Xuza9jhEfIs6yRIDwwYEqV7zuX1c0Quc6BbKNXNfTQIaaJfswa17p5QgO0
60R/AZVWdnbZ6gQHxgw8tJzAhUYcx9Brb9wF01Wl29/JeToWA6KH2BmSt1yo4Xow6FVljTUdi8L+
TtCSw5CvpWuPl9ZXYw8Gfd4ho/785Tsfd0Jsgtgf0whi48Y65/dv0cyZEZMcWK5CQbzIUl+yxone
gO3kR6MgaNHl7haEFjx1nvy00uvqDVh3f1KXCidSl5ODHpO62U9p8uYNHa4xKz+xktqZ+exBmiDQ
zVKAWWVZ5QAMoUfmWtPB7MOF5IxEvIwVlsKunhH3r7jIbsiqJeYxNHQ81BEB7IXm3Up4FWvLqZ1z
p0T1nn40i4lIqE9mYXQPRPxMfjRaXHR7tzxHZo8SBqCkSkar0kXGKxSc70nWPQ9GSK4wNKOHpuo6
HLRae0ucut66eDJH0UlGUvdsqJmzy+Df+7rIrP0MV5NVvfG9NkI7sDNBwu9cFOy6mb706Mc3aZx1
O6uQYUmbsu6WDW9gDAzWG2CdjParl7gDjFBtedIUhgUQH+2v9lr/cSmUey2UHRotPcQev3+IYs6c
hL4piUythfMgtG/l0P6llmCfSmxZQWZdi0Wvgy6lOTfiqSnMSb/B2zdeXGTcomz3gM3Cx4mERXK8
vGtOnPWhcjF1jnB67r8hS1sePj/5/mOFw75Q91w4amwRPwgeCGMB2SjIzjCIx2r14WZM7LDmLtpk
ak14Bx/FtiTeZKdV1i6OYYF2HZrfjsiilarY3kH+6sjPMRvCv0N3xPDTz+S+t3q9rUBCrdJZYHvT
Se0c1N4JQgOaEIJX1nyc7T3Is4MWudkVpwCDgWaZgEjoP4wkX9Cydta+NeGbfP6i7Y9rHCR3NGHl
ph5hqPtuKTFZdltPmExwERJQArBPBiEoe+QRytUEeseGyDFXaWkS4dROsFMc0R3uyYYduQJBOEPw
EY4JN0Zt4u2cEgx1d8QufXI1lmuuED6jaEPiV1zDrvdDktvFsbCGAwm63a+HMBnylVPIJa+4qhz+
/2E2ypGx503Q/GN7Wozf+xRdX0Oz9NCPifvC5mBjY/j/7iR0zEmk/okwi3WoMeSPzUgoDWl9YLCw
GKQAvA8kEDWrHNNCoBge+Nwh8uj8uKcJl2+aOf1GbYWxyXQXQFMdlz7LCf1ELhA2Ib7FXYIGcW6e
FsIqUrTS5fjVOfhxZ4+JjJUMVgvGN/r7pqqrlCHK7zhfuRLBMhspPAuhD2cjmYbN4LDZwakAt2wj
bBgbgCNruuRIHoiEU/i4ALtqyzac8aYvcBpW/UjQMlMW3ZRzYwHgMpSdDP6/xTpuaxr7sx7fHJiC
Vrukl06HjIAPMnoiFg7mPB7KrnIgzDEiTQlV+EIKo8k76+93XrmXsPjHtVRbf3+lyHqi0wtc0PgT
vfxmu90faeE63xupNo8zz9kXdSLZMNmO0wwOPsbQfeuKbu8YD1MncGQaIiZLUzhf7Mbsj9cwF00V
T85GIGdp1rsbEZ06qKek1K6aMQ3iAfFK1yvTo6Uu80EZIHLDCX+8PxQ5NcO0xCYNNe/gSCXRSalt
jSZBblzUSL9MwNMIZUyummv+U2PEICklt/0Mud+DhhL2oc2jZd/UDrkVaXhqsl57MBbFuwyqVp0m
sF6reCmWn2iu9uRb56/6qKhb2vrTQ+gWPzX0+zdDHpzM/kE2QEwg3/iaqfGfONjKi0V2GAHpNINz
Gi21Q4Zq3eG8Kt2Xlsy3PWlp7Sa2tWpbjkPLfMONTlXShzS01CCvK7mSEOKHJprkDJN4V6c2hpfo
ojDQ+PxaxILrw/ngabZjmbwTWADs92c/X8LRnjIwn93cDlt4CdyX23hGUQR9NpLzkcwrjwW2YZfI
wo25KPPOmSpCmMxkZB7J+lI3r2JAAhI3jbGdFqQmEQzrcrB9jeDvv4xG+xn21sTVHCv5Ukc4utxW
h6gq6qeRIf8ClHRShfFS2sxYYuGpfxlj9zARCbbyBLqk0cYSoSEQXNnSdlw0vRa4vVlsch0vcT00
WtA1BaCqaaofO94+9oWwECKog6T1bbUlRFyaLQS6lyY8WYJZ1SMiXZkyOd46THG4pR183mrYrQ3h
/dl4leandWvexhAFaWMc1Qjo94MY5DciQZuRxSAUl0SdWZVgkgiHKjxVJJNis/vDLjKbgBzLevQA
mqAzXUgGmreVJVR24G4VMriBbilQo59y6f4GM+48jPJXMBheUDGZwSJmSYu9vkrc1AS6o0L/hUSL
/qRNNh1U+Csq0dEv7CbaZyRuFHhryDfgYMcqQSEq6lWt6+lKA8R6dUX5NvehdgLvkzCu6EQgWzwr
m/3kpbESHF2Vzn+s1fcWyVtcvPqUaKM0l1ADxPAOi9hJX7J1kmvlXiwZbP1ObXy6RlYwYZgOzEJL
aOg0W04272jIQ5LM3nEyORWMvJz3SWsNz6WytVVcyBNA/WcElH84gtW/KbZCWMZp/H+HTtXePj/T
Efq9P9NdzVC5yLu6SitJM9/tuCojmpVo9hBXNidTPRn0bVRZTnOSIIbmFKpSXscuINJOKOyye9UD
Sw6/YP/Rgvs71e2pQUyX7+vdCN+5PQ3taUZXF5+mVgrsFKwA8Sk2j0IcU/YynLziOPNzLitHMDkf
SpzP84FtxFz/W2rNKgRq5Z5Kh31+r7nYE7RFmdrOZsCNRhZ1xr10basBB/T5d1fIEsXWI3YmDFq6
NSSQ1EHtwHoKSifQk62abPNm605AHraLJWuMd1ONJmWnTzv1Xl4D1mrncGz2VgMOho953y37LIe9
JSsVsuhE5AjMjoSyD9Gxj452LauNSAGExnks7+W6RxZQtns07zUVJ7IHB/R9xakvTm1xApdSF6dq
PAFaz8ZNggFyPCXjKS8wVZ3i4hTBUxlO7gBE7eRZJ5c513ZxEvPY5ZYBd3iESX/U4lMtjq04RqY8
9sAX+TmXpTk856PhHMb5YPFOz4cY4VH4MNSH6V6GsafU6GAZ+2TYw+zKhn0U7pJ7Gdpu7HczyIBc
HkePr/GW6WmIgqDfRgj8Qi75wWQEi0EKS9CNgQEzswsIbiNCrWCBTZs7YTsnK/mzHCC+bamx3vUx
PPadIFxo2rXJ3rbAEO7tZm82+2HZ0z8tiOdb9nz54nspGPEMvIWH3DigskyNAwJZJJZNdDRqWdVy
LJbjgvrSPVr3ShbaByfNPVKCt30O1D863nXecocN2P0qCDDT/WJla3xoqPIVY1mLuBexsOe9b2qg
7i96+g31qiniDAetoz+VBSxPAlKcA87F9JxaJWEO5ANvm3wCLKIzyBKSbchq3rzgKjPgotT4d425
6sAGsB9Up/xCaJhBAPQQ+UKLLc64Kvc7y/YuxE03DwQWtyRga+0m8sC6MQkzD44yoagD7XLymOLV
WYigdokI/1SqeqsOVbW2CyV+XRyPJgPzgS9GzkgqPl5u8BaxIYOFx8bGfTdhnIysbdKetBZ1WP+q
2V5TZbQBCV2/kQbE8CGcNkpLtvQmmjcilOVkvnevePZHxvCz75p+aPpoRRzF9+4VcnODiFEGOeh0
qNsiYLNEzVrQCkyhgX4vbiaTCHIvQNVdeqQfsmmV1XqBJYJIDwaysAQc36DQAxtqsVRuuiWLr4A7
NUUqahzjsCMTkAhYtCpBY/vL4gOK0xY/6WUtha/dqyFX0d5E6iZnDCU2ibqpmPfcK0Qg5NLgkFVA
5ehkWaosUHOWgrFyo92PzIgpaEZU5W0Yq5KFPqR+T42+DXSp9uvUf+beB3TB8HxXJ8DMn7OAGrNA
ZMEEvOFefRtQbRuMsywxB9392MyBZgUpiEsrKOZgsoKMGECchP+3ojmwsElMgdHI0ppgToOlCViX
UgjyB9enehfGgD9r/ogcSxD97hPlC3mY0mKf/D8q1TYEV8b1JhQbgh6p9BtgpN5bo/aiWhBc/RqO
HEuPrllrwxrdFbXYshiWU2FLHNVGgXZFfqcpawg30736lqaQzxpyAmFp+pjgFBMGmaxQIbwe+U4Q
l0ESBSkny72g7ZdlwApA3IvIPUsLRtQ6WjCLwNPAgQSKBv4ziPWArFpwOe69Zh3VDKk2AeXdSwFN
x/+CM+Repe2P5FrZACB8pfPPaeSPIHYKP+39MvJrGlj2JrE3GWeJkJXca0xQpK05Kuix0ADPsvDo
UdOwNlVZOVQ9e93SzbwXtvak3STGRhk3GKxyD/y6T3Up6iVZzegrOqgX39N93fMd3Vc9f+Ik8fyB
84RTog0E5wZnC2gBLg8B+g5Mt1wpqzYwraCd/616DqiSM8gKck4fTpxZVnwvZQrMJvCmAAQVpTbB
lAYz8XacIyljx0C4+M58rrSu8BsXHplvCr+saC1h9pOlxrDSN5QiNujtonrjiQ2Yk5TczXSDu9Ay
ZCngxjtiYL/o/hly0fPbdtAF/sSsxeEiZeAYfdf8TOcCg/rctSt63Pt7wHVNgDA65AmdD0BpWHvH
+8MJ+qhfP2mGOZG0U9SPi16JldtZD7o1Rq9N14SnQQebkgNTejPlYLK3yUsCa0Dci+KgLnTLdjfx
Uc8GWOA2nx/T1iTWJIrPdzO3FYtoX0XrkqbCnvRA5Bdd7z5YtvLdzXRxFV5aPhm5dC0tz5+vD/9j
J+RqjpwGegxeseC8VxkSGhvlKXjgla2Tqpc5GrdYIxwD27JfEvnb/SGd5h3tEioz93F8GIZ9xaCy
kAW1KdF3gyRi7Zx+Z+eyHG9bim2kb2uxzeatZ8lyAG7FO6emV7cjpME3WIklQBZlucveXvaLS0L3
fswPlMgPgziohiwvOjbN0YmOhCVSwjsWzbHzZOXlKZlOaXnqGA3VfjSdwvGk2LKy/JzcK8rP7XAO
s7ObtTFMP0cZHppJZ9xAY3EdLfQ1DmF0iGJZubkXw34c9g6518U+1nci3LGNghhj5Du331m8Qg+l
l6yKRXwjC5ija8myeXnxTplkVfZOS/aFvSN4IrsXWC9YcwMvkMhkcYCkLcRhMWTVDX4Z8DVHczmq
zT5l10ncMjvSIxVPJyopT4rEM30hjsSV/fEL4TIJNrljM1v6MOfTZjLO6hzoYlEoyNAHJWORUpiX
OCQpZahq42nqiMCObSbuLIFewXYSL5YsJJyMAMdQvxkRPL9cr7vAKJGQVrKtPuIo2xAt6lxEpO9L
y+meHV3tnzvg3cLo+rO9lFyxEsOfTM6Tylmqb26T+6kw/+7b5LWyvei50aoW2RyTCi3sN3aX/F0V
w/BHiWB9tlFzTIZXyYE9QaBRo5FeQ1fa5KLWj3pzrVUCApehVVi6QklPFJl3ZpntM19Tm3U3gfNO
/4L2qVsLHagc2A9gzXFj02UklmqxynqVlESZkWl8jo1X5BRAOBcBzzyHKemOTgDugeST0rCuwF2I
LNOSbwBUnVPHyRJ57bk1aoWOB3z1mYk+JqlRfW1jfc8s0waLUdBdmMnCkUkIP3QltHbRbFxmddAO
Ilan6/2QNvA56oVlk2uGaLGyOLmItjzE86w+dY32jfdn3M9DAWM9sfDkdNrRNO0n8L1Am+uOPjgz
V0mBrdBTt9JLIYq9MSJuiETSPrX/DDPTDJf97PV+UOYo3BurdGyWlQAaf1B70/xW2wdWwOZb1Yf1
frYmUlnUKPkxV+o3tS7ycx9PlzmqoR6QU7fRl9YFftjBfBlaEBTo3KLQM3GnNIhU4pB0EO6SOlZn
faxKIgpBGDuhojzUZmW/mab2Nwia8s+pIrshNSNGgNbJc3FnfX4J9D4sWZGdeNjubcxyTAvey05i
Ei9S4dB1qUT1wvCn8BUHZ5DFUPxhRiNx1HpvAEIzvAm1HXAjTsvxfogrdld0NQf9OunXrpVH0V6H
6KpqF8pr0AFfxnNjclW/ONrZ084RnL1rZ4MJRtQVA6G1iM5oJDF2z4I1/qnECsh+uOcbq2/bf2DK
HcLCw20XZzZjS8W88rd/Do2AllHWGGEaRtKybO3RiJ/MXpZ+L8d6yopnapifk+I5Uv6tpX0Jw+fO
fJnal8Z8KfNXqjJfivmVSvPXVgFnQ/jEt1J5pYAoswQqhvFBCYmt8YD73ry4Ctqo9n4UBYZ2WGZv
tpnHPjSmHg9D+0WzWlc/XJ+4LlgwEgAk6DreWbkF+x9FoGbpStVk4Ew0G0/83mn34NMIERoL3Ih7
gzfJPHDsSSNMjiE8Me0YdcdOOVqIgQ5CObb1qVtkTd7JLs8MzCjTPYfleShxl19cF3bUhVpgA3qX
2rs01bWlN7pcp3sty9UNZdXNLQz5GIhgufX8rN0ihowsx+Lq2V7IpCjN4rnrC3OnZ7QMWhY0SWs3
u6h24ktUZWBPWHtW+k55gD6nynyTvcLdJtxRCwlF94rJo/b2YX6g3Jzb7qEnF9g82M2xjY9ReKxV
WUZ5orTypE6nmfACGHr5mSI/Tc/Pwj53wcjtM7s09nkeLk52qe3LOFxKW1aWX6kkv6bjtXJkxeO1
cK6Zc+2LG2VPt7a4mZOsxlpjGtOnW+7d1OlmV4+pd+u1QT94JDRnwuD+JakDqK/iNcHMqM+VdDig
lkOg5ahRoKN2v+kKrttI0LEBqvOoLo9W+WjcSysfqdAhrOLRdW6cZQi04Qeazs3MbvkoS83+rdK6
/qrcunoJweJX536M+4uRXJXuYhqXKrkAuSuSS9afs+SS9Gcq6hlxnIV56sWJYy1OXSYLBhM7Zns8
mvfKiaHwDi2qf/WQtYekPcTYIeNDOe7Hcp9jiiQNPv2CBPIfVhommZKXwtYZi/Z7JE0RERfRxiZO
fj2unuIK393Qq3j34PYgyBftOew8Xk5uPSGHUTeGlGq3oxBkDZuCZkC81ZBPHe4P3Q9kvhsn0zgk
s+XZaxC54gHQ8UrJh+UWe253VgRLdA0uRzwTh5OrAPzGqJp/xKyObS1zv6Ut00i+mfjGGthT8nGn
IH107l17y+Qi+fX3Vbqjsd3tIwTzfkZW3YPp1MPlfighs12SwYyCXu/sh7l6W1Decmds8ivML7BH
2Z+22eTfxNQRM1N8oWL6qCeWihk4ACz5YX4wdP396kHLJ8nhe1Qra7Ge0yz1MIUvbEkgDiYj8wdW
KGt3aRuQV+U5LvG4IEd9sOfoqZqK6Um3rRfXsrIbhLPEYkphZGLDgsUi3o4oh4lMugty6pxkmC+m
Qx+1ejxzCzAOkjBPMz7MKVybO4UoJsDuIhZBv7SoBlv9JYdYhKkRck9W1PaVWG7y8rzo1QJA8qAB
HH1w6Emxqh1Kv5yI8HF00F09S9BGhsd+fgPVP95AITtY2HEx5doYwN71fFJnmVFYw7fvZ1LjKlta
wSI32goV+x8ocuc8Q3aXmuHNqJYptOpqXmUyThActeKX1pvVFGxONWECGMeBiXLzmHoASfQ5/I5T
59JXi/hCPPBR7sVby53fxFqCs8R8L4NcQEx6bkwWRizC+iV1obBPY5syWAnHjdkZ2DTQmp9Cu/NB
v6pnfWAOn3Y6w3h3/qEmggCdkMlnZdqIIcAPs8NxmQlP+lfP9KMKm50Z+0vdAUTAW/xeHjipy2Cl
Oktux3aUNWClHbpc9YjnC7wrheErIUoZO4R0usjCNhQVsjB8LSHBXUFlSLvXL8eXAgkpCbB79aqs
X44vvF7G2lNoz0jP1y/DF8cuD/g+qDR47eCX56tJMDTJwvZVgl+3pOcriRHEyMLw9auQL1B0zntr
Z8d73C6lmXr0ShRiHvQGelyp7aha20X9Lut3Sc96eRvnu4SXgyYIMGO/rbXt3G+VfDuGATWHQU7r
2QgirGuVrDAOgDZTnepbvU8KIZzqZJNlPmXxQnhZho855VeJLqCWRRbpJ0jq3dF7JiUmdr8+xT5u
q9A74FEF6kQ/FATDu+GuWs+wQzm9VqOmsy1EQg6PWK8uWkI82Gbh6+utG/qj+YbPtW039b2Kiehb
miCyWiTGp6RBxucvoz8x+zJkDfR46AJmKHMCx/MJYDMzJBKB0QbuLCu3g/ReY7wV91Is3q4txU2C
NPRx3FrV1rhXN26ZyqJsXKptNW6najsQlz7KYzJu+2objVsz2tZMbivUj9u8wuMXwAEa7xVbgT4F
Wj2DHAW+BdZ+kzRdfrF4em1gwJ9tA28O9DYo7MCag8wOknsN8ba/Vxtv3UpWHW+HcVvy4LgltClc
69UWZW89budKVjluc4S+layUv8KLiLYKQbjR1hu2WrSF0jYxfYy2QyR/iKyACk1ZC7NYOlVTwBYr
XFdQRtIgTwPSCajMJX9b1kzuVOmPwh9jX8ScWF9c0j+6shx2XpiWVdtzNN17D0bLcycvh0aHq93/
H87OazlubMu2v3Ki3nEa3tzocx6ATKajN6LIFwRFURt+b3jz9XeAVd1doiqKHR1BZdCIyUyYbdaa
c0x0MHqZk/mQld2dwdxTARHes43171wvY0PbLekdwxfBH2Na7h16+8espt2YmyQNNcPcPQN0PLUu
3rGkI6Ru9hbjKhFPARFQUDznSzUP3bmyKnGRLPholQySr/o4coISMkTpKHdRbEAlHHSIPEBK3Ssf
7cuxbjvrLA+G/EH4xev6bwimNmIG8K5Qe5DOVUGM6PUAsu9gH01HkXSMxFSVenvS3Rdj5ZMXnU+q
iWAoWpKZlJ9ZWE/C0b5Ps959Y5VzPZbaa5I5y63M+V27V/k1nFztM8Hsr9MTnBvKW6tKDHuB9WH2
90izKfxe53Dm7rDvnTk5dnhGIDemdw6wYJ2WQ90Ey6MUqYJyAniH5OsBbU6aEzeFTaK2XGtvt/X8
RSYtyGQHoNngxDihkuHCyTXCADsr/mTV8qtaFNIxFnfdZvCnu/Q+K/xpz5NwMpWt08T3bQ8S4izs
aCpZqWhWXR+hOmKnm7JDlrrDLbaUYGfIh2Xy7ZtqnLRP+jq/io7RzQSoZ0zdNnAJfeSlGfm02PmY
a2GuZlzkiZIXrkpfWcv7Z05hVWSaAxVOg45CWEHwLLz2ks5CM2K33b2vJzNrjV7vc/JxvCUEsGuC
sGvdQ+Y6KcyIJXjqCvvGbwL1ia4bH/rH4hbxZYRKgQf0DGT27geZYCeqoq0mS0TjEut1JMCh0rnX
5o2v1waCyR5Wqly3MaNtgjzhobcAZiQu6djvP5AOLqS0BPdDEuSZMXjucRmsGvqZDDZZVVaAdgWz
TWK2V9b60NZNe9Wny3diZ5yzuvW6kzXm/en9s94Yv8qx7XZuR0SXdLNHNArzoZfkwyvKYBqozVMt
h/jU2QOApjijBURMOF3ZIoDEC68mfP+00sv2qHtnaFZK/07KYJI7oTR92/emQ2SVcs7Jl64IIMqZ
GFuI3O/fm+dMbagCJptlpUZP0kXmZvgYJpLGuMz8GI7u7BJOlVjJdQ0hPRLNQHAK8pbr9+/1pgyu
aDNr7X99IwN2wvbBI7/E74j9BdIR+4y0Bu+T7oblAfLlwVV5iBefEJ5los7vqRu9JEBb18m7zGTL
zNa3lw3i4lNiGfU1mHmSCidy5wsagF1n9Hs7lt29YRHeOEifYB/nLa2AwBQLhP4mzaf9GOgeKTmt
talm2m5o0AdwrfRjLGslJnc7YXWSqA5w/15BIC2D2HFio+2Ixb4rYwuQSAaPrXBRUeUayYwr5JNw
QoINe9OkYxewrXXb7Ks7jt5mMoEo9azIobwyTeaeft/6jbiuLM38YgcvtuOWDyX4cJHG1j632+Q4
4jI+vn829JQx3j9TZR0w+g7176JEr8RdUXfKPyi1jASAzKvDqRtOGCH6Uw+Y61TCkCfKZwnohRZh
y57muUDMdzaAbz4sObZwgH2PAIMvyiRD3BoPFurCNqa1YM/5kVAXHTg2sGqys5tveoDkr539yznN
2GCXVXfpsyB5/6qey2Xj1zh53ULrzgVjFeI/pzNwZxFOmzQoaTQMQp2Y7z2dXZCRJdddgKTUdRfy
m9xWsmCG+yDhZgyWHI9QFccjqI4/PjP7aTxWARexMSZMuLzbm6FTy43fG6+a3dpHFKXzze/fL1oM
AzI4f//q/fszoBw/7UidoXHgxYA6uqCYr1P0iEfDZB6fXZRozGw3gedBqDdYzwurjo+5GEjWXPSF
wIkCoHKYrt9N379LPhysdKot79JqjxCLHUVOgn5Xy9PvD+2wnFXa6hqXTktRBb0EYD4cgpYWg5ID
mKQztIXIKUnuVoM30ZV1r+qhbC8CHX6DHPU9RVvej/m4xDYHzjW7leruHev68P5Fr//AReIc9Lm3
jb2wV27BaJAUX8xP9ZyUDxr9RSZy/2szoUFV6XgoNc0+B4WRiTo4oUrNhvD9WwtmivP3hz59rkcf
oHZtD8nmHfo+rlkArTPtqzV4bSRXKOjVHw/++qUfEEhU5/a466elPnW1/N6vgFyuzArMaK5v3VUe
OTY+6UFlffUOaddERqs9rW22hUSjCw3IuIuVNOxcZbCPhoHvJ5Y4dD7zgVm56lon4TstaNSwkn7z
YD3e1hZp8DBJ2/OcCLcjro87IF0tXmove/ArXNJZq8FPtiB6lAm9/IA/uF9MYvLsOegugipLIxPi
G9e5bs0hZRURtsR/EJEh9FNS98spJxfuuBDWiCtopnaYQfJaP3t/EObIqna2FhA/3qOvpdWe3FeU
OVrjXNiVaR0rOTz4RkcLyfHmSEGfiBB6LifvPS/UXySR7675RZXlY+1ipE06M4f7FMOOUDal4Ck5
WbJtjno3yMjGabbBtk9mbBcD6+l8ehKEebB2kTqovlSvkABaNWWVut72XUHofY+mVjkCVR3+/o78
AryrMObArHgbOc1HqyRbLyY16XJQg7zU7FxcesQpGhGZ9P2iqW0yjOgKgpYy8Yg4KvNI67Zqw9sn
sD/DwSZ2PNboQb0/9MSyhXU9kEfgLNHki2adKZJuL8vy1V7vhcwJYFlKVe1zwriuhFMSA87KAoJY
cueiZ/7mTfYbQjr7abBdRCFiTr7U6SFWnI3Z95CKZcXy+4NWxo0WOaUfedwDByFURgqwWsO6cxAE
i2zonIXx4tDgM2nebGy6T/sscsIsn16CNElIFG2Ta9GjO0k156icMb6lnHxutFCQDW1wzrA8TpfT
mhswz8u08Xsisv1FP8ReDRbfn8ZIy+3qDAxgvZk9mtEZ/syLPCsPRtnPUJmGt0BjM2arDNox/d0I
c/+tYQm4e5kd09lFDYr7bTtlCCzzntw6wxbpHYh+YGqrc7tK2viuTepvep553xxRwXgWJE0PATGM
awiN7Q/+uQmodVNPpONNif6sukB+bxv7XMZe8rWIB/rnLlL1wrEisylHTjA5JbTzUGX+94MiMvCU
KQQoeAHcrSOs18W11Z092dbBsAhNk2TA7DSOzalPNY+L2rydDErZMvWojiOt3LPeFGHe0u/8pIz0
6zItCKgf4b5zqcqwUvu5SieNpfMZG0pW37AYY694BjWbIsClMw7ByrEa+ixW/dgPleL0L+0lRzbY
JVYFxKwoxNdyCozwbNu4GRVsYLKHxE28nQ5l4boM5gfDdsqNIwwC5JFxJpd9USeXqqi9T+phf1FZ
IvhWp5WKc5Hp8KPYnPQz1+960sCS2laXSWPuuTb0jQ63xE8l9pn+ZNENi/hdEnsDPN3Y/CpihCN2
i/NFnWXPhPH2UT0Ed7I1n3WH3dzfH+y/kIViI4VyTV3UoaPyURbaeQM57k4LE1Mg9U87NtnxQkXZ
h9TxtdKN1wVQxk5pmROystfvMhRTBWamLeRS7QKn4C71E4Hc/IYPo7yRFoFXA+jX0/88dOuXVEdZ
8lPy3llxeldIw3sm4c2NpEZiUTf2wQ1j6duo/AvhPATFl3j+4hVfMvGYvH/U3aPl4gBcP9qRmKRd
Kb/mkli2J+ISLePrMD117x/N9ISEo0AZMLby0htkc9c6wfXfHzfMeh83E5BkA4zTFDuxs2Cg+/kq
HWuiUZy5rGDVaVeNmwxnpKW5u8ExxicfuC/5R7ik8sE4s5mV6cx4BZDr4dhn143yARM0xEUZttzi
h0JT3hmAE2asmEmafLP8VlyrDP2zAK1z1fYexP4Kp1aj44BxHO/cNa3pyRktF/yAGaqa45F4EPII
Cuhuhac9B3jokdkg18zMsiNIw3mLdb+IFnc52Rqwm9xoL223Q5thKcRUsrH2TkwIbFPGd0uXWY+9
Oe9LrdJfDf+br3uYjXxiyOv1oZP1fF4WrkeOllkSWwibec7TB6gLyUMgbsgqLpAVktlk5lnkTk11
FfTUgCvCNKLB7elPOe54oadTec4SHZ9/+UaMw3Tflmm9c3L0IEw2cm/7mrg2aD6HeGQoKtmkeY85
E2Wvlldpy+ehwy/ErdQhbUqId+0JR2+KYX4m41tFvQalK8qKCpQ3vsZezc9uOsqzURP6ftqOCnTB
u/Dm/cE1zCzMR8hQn10qH68U+jeQV6naMhaQNLB6Uv60f+fJezUGTR/hbiWLL9a+2MP4I1mwMBFg
1l+wnZLg1Hd54I6R6tnV/f0L+LXtwTCEwImXwMXqGx+1mIJMgdagvxNZaYy9SjjHzqvxW3dtTAcO
0GLlLPslU2ixatr1vjdu0h5hKGiIejOaYjMQnMQG1d/6/VPZrbmobFVttGWjeMXVVOJqmtVtT2ra
37/yXzTrvGiGJI+iDeUaxtCfj1wCh2owKPlH+Bioc7nQFNKSuF4YR+hKre9sdeYLrTeL34/Yf7xO
/0+8yevfFWDtv/+Tr1+lmptUJN2HL/+9e5OXL+Vb+5/rb/33//r5d/59L0s+/va/XKSvjWzlj+7j
//rpefnrf7y6zUv38tMX26pLu/mmf8Pf89b2Rff+Gngf6//83/7wH2/vz3I/q7d//fYq+6pbn02k
svrtjx+tEQTANv50gtbn/+OH65H4129RI1+69OWX33h7aTt+OfinbboBXSr8wo6D1+C3f4xv7z+x
/mlTeeFUgrsmkmGlfley6ZJ//Wa7/3Qs+nEBUiOoXs5KRGhl//4j85+4oZAP6ywC/HWY/e2/3vlP
Z/B/zug/CLK6lpBLWl7Nx1UFjgfHRODmuzYhH79Q9AbhTQu7rxhwULmVQ1BEmS/VmVxSQpkxIpHj
q8oDrU03mpwMVLg/quNCpBv8Jqy9SgfVaSLcxh54I5PA+MyZ9vFaZxKmOMlCgaudu/RjbwdtEYQY
raE4RdEmkp29MafkwiB2FEaQd5B94SGmM5aIN/JtWfpu62OIYv2T4q3u2EN5NKroFD8XFLfbrlAk
nw2flFB/PYi8SGI1bF6gq7tUAn++IQfZs1vW6XjFM7DbeSZKj2p/povXPHb7qM2qeJsbGCdj0Bzb
vki+FWYVulZ9GNxg3NiluZdZejO4n46xH5WcHD4iIrAwEjMCL8r5sGiMTYxyeuWKyLYF+lvJTmFJ
4gzOvEZrnF5wdQAr8ND24oGQ4mCnwRLY0oe5ajTPvu0nTRxIaCHHus2/TyP6M5HHl26mf81EmW+c
zm02vodK2UMcB6bHYcOVlhojagW9LTXYUpJZhGLJaPbSjwm2JEB93/ZzQhS8o99Mmzd0nuZZkZJK
XIL7304U4w/QxFn+eV6LE2fYEd3qbRbgXNfjVBlhjve2rL3poicvnhvFPVheToRKrwiehu8ZOCiQ
qxnrlk/Iytk8s7+y/PQUO5Nx4hrbi4EUI1w/FgRL+sF4wGm7CC0+6ydlXpEBVmukImdqSjaWSOsQ
hV23zdt+H/dlRWt8lbcqeSw9h/rOoDWXiv967EnTzhaT/sRo54dW0I4y6n6mLkewuWaZ5+7QbbzV
xt4EcCdSe02Py1WzHxA/Brn+xSh0udH8AnoxoVa8a7M5VO7cUpANjsLJkeoj7zoSxvoN7hdLJ3t+
88nKY9254HS3034zoxyDW1d9SRx5nkOOOHl98ZlT+ZfC+3pNmasczFkFsa653rJ/mribqc+S0iWe
DNiRiaP8vKBzt+tt78icsqCQz2idjIWJMHJCvx1P3+VI9zgfxs/sW+97nj8LldeXAk+MiBgUanx8
mAnBN3hk0yS0JzFC6QzDYVkG9C7R3VO7JSl6XR5N1lk/LngSkvgLFQoC4AOZbAyXDHQzIPg9S0d7
Y81qupzlkw+t4VgWq5eh935oTPMQxDpE9oqyiszu6wWS8ziy4PJAIOtzjf56TIaNkxGl4VLS0cbm
kwq9sRbgP7xLR8c3w3RAQyywPxxwBkiWxZMfE74ZQC5n9XbSbkeX/qgPXgate4R7iDDf3PP2g1kX
aPQLAXwwpc7Q+p8sm37RXHDMIZMYADoChzCej9hET47Y1GF1hHb9jWbIdyvxrBviga8Yx4uNMN0W
ZCpYIa3wZTikoN50jbjFpS82hXpoa5kcMXQvm14RIu5/trtkAPuLo+UFjkUbBhG25X9w9FUy6f1c
I23TGh9d1u87q7f80PWXC28qgNxhlcrU8rSW5PaexxRhwHDYYFJKtiOjxlNmOK99XCKR0qZwnjWC
fPsi3S9zlVxxbUdt2zf7sSzgckvi1bg/XqkxtZjjMjjz8YwMkAUk2bzXSTuw4UkRtWun2p7k03dQ
xAxsgzgthSO+TJN/4/BjsGTFV99LblKTjOJmlA1Rn8WP2c9nsMQWEmA1X7jLHms43cqkMDZ+g66p
acK2s/O9hw59S1WGlNQpEkhhj3UG6jpb1JPsMHuizcXyk0MolwM9XzUN34wppTS+3PGn8qOc62IL
w39lzzoOcJWshxmokqONsGJjCr+lRuieq0GYJGU38yFDU5MNw2tmVGuObgEQnKGeEKSRhYMz2aFu
pXsIEe3J7+t7jwC/+zgY0GUHe4XNT68Sbw+uAirmMpHBLoZjxtI5Fp1xLNtkQFXaUHckqrpbrcFL
3W/XmsyX0Uy9jVvY10ob0dqVpvmQs+zYeBRycpeuuurRpTY2dUbbmgmalZM6K1PI73HR+1FeQxGo
x/ipGPHWDM0Owhvc1kBugeyDU0OJ23mKMvU0HjrtTgOUddU1y7eCo35W6MFVWlcGyrOUSoB69ftR
e6ALfTIX1ArwRx7x63bhSgLBFYj+Y634Mgo+dJVx5esdcuXYvsgV3iNqzelZ0PGuxOBiyWQiJu+p
3ZsL4cG5jwx522RWDBV/oLpbx+6BWRBDNAGKinppM6lyM/alEaZOjUalY7c7Jt8Dt2wfJmndSpYB
BCn54jTp7OQMckivGzHEx2C6adeD5tfOI1vuR+G0+dnAMxIs+lbEeosEsyP7qmm7C0O215MxysjP
F7kz1cIhRSAOylePeOti648TlrVc47iKgkgkY2VU6+ObBXgvyTUd7Veqh+ZCd8j2YhYEyZH78tTN
85nF6BQOiUBQ5I0/hG5uS5BjO7P0yhCT+Bt9BpO8xmVNV/VruIlEq4rRJ+cXi5x0iWU5zCMr00wQ
BWYPPuT3LsU/Bisa8Y9HzlRRwgnSvAbnqqaveGo9WkTT3CW8YQ6tcTs0dbCrBJmITsymyQe7T2HH
29VN/SNvkwOlCajbcrg1AgLwNM8/5Fo/XQ/k2IdBhqQImWZGlHA6vDn2pRMnVyRSd2wR/uPDWv2n
tflfrH1dRlAgPPiWf6UywKQxJPe+Fo6tbp3JKWMVnExO2BjJUwMtcdMoB09kHOB3GioZmR7sA9Tk
0PQo6akl29T+uGsMOva0XfVIt57jDHbdJy9zXUN+nJ585ickbq7OeuvjGtONp2o2Oy0ULvJn5GGR
gFJFBGl6beLQfHA5/I3n3udZF2/S2Q9o93VL5Ccq/cS49IvUjrmJfQyIOD9gL/PL0sTxyQMbrVIL
u7KHVMA9EQmT9GfXGrNtsgGcd7EyFq/8MtAO+hpwOqsH026Wr6Uw7+lRsuRqujdJ0gm+BqN/8gFL
hhB3h33tBHekPs+Hvz9676ulD0cPMo9hok1bZ1Tvw9FrfN3oupTEw7JsejJ8W6bKxZw2TQ/uu6T3
sbHtGpKI7tK9FC8dVpyyZi1i493UhXyJMxqOmtUOMAm8q/cNmcu1iETKNVme2laolemZuTZrvVZr
NhyOh9wFrjP41UVn1w0+6f/TeYBHzHtyDA9h6YcVS+nS/EhtetdS98mmneIJ+qB5kcXFsiVirT2b
dPYZHolu2LiSlrAFLLC18aaA2GkFay6N5w6rsfV2hEr3YenVL2KAhFzHxDHTDkzOaY18+/tT8VcL
W5a1lNcRGFMO+lgQcp2kaacaIYStRg9+X2zug7m7sOvz2vRmcmFtRjv0LJtWYF82EuvAnV+FtS+K
T+qo3l8sYtjy6tB9qRxAwv2wo5yKSptp5YnI7At9BwTIDzV/Nwywe4elJmNjZpPbdwhyRn8yIr0a
1XXaJDisPOxCXuJsqqDo7vTWf2Xa7O7TYHpcCtr0ldlkd4lT37aYxZWBZlCmjBGO2W3BO7SHDhVb
lsbL1vegyuUBSdVjnZ8kAKVIoDmUPd3BxreLPUrUUAVj9zIlNODSWtiXlZabh9FffhS5QCpGV8gF
3Rz2ApiAi9fHLbxtFXTXbaoPOGs0RQICSbc9jk6p+uYoYIkdSA+mTj2V5lnSFdjYC+BNhTyJUr2O
NWN6m0vnpp0ArOl9JAkHffBEcCis6b6h+HI+BdBYDWt+USYhdn9/hVhrTfLDzUoiGFU3JGpcIB+l
vOWopGW2ixa264QKwSLsJ6M9EVTdhV7tzlsG7HOh7G7beAjB02r8AfQez3JrhYW5bEuhWZuld+Rp
tMxtywTPvENWiVNuiYSP7NgmyXW6osbMjhOzxLazpAz9sePKBxW27SrHp1dLFCR6nIUIeoPm9GbI
iV/u81gxF2ifDKm/wLgYUv2AOqlpUKLyuSI5JH/a7cUNraNUh8XgDVikREZiuCl0mtHtTcPGDGW3
LqNuqJNwQFuynWy0ATJxcyJbPRCEOHnyOKvI1jHiI7E55CU/izwb7iBs7wuA+WElrUutJG9O0iZl
wY00IJskq8ABm/QwySWibEN2oVMlBzRmZgRO/FEbyKWuxy+tMOvP3H7riPvzSebEusy5zCQBG671
3vzTO06wH1Vt72vULvJh42rTg5jZRtS972C5FtCgUiYO2kFlWCRODE5D3U4q1qKuYuz4+yvu160f
GnYTW49PWcmhwvTza3FrG16eggXFliYidgsbc/XJRW38elXjb9V9Jkw20GvrZj0gf3rDtV/kq8Qw
iWjrkoHZMHLs38GldQrbyKjJSAK2btOIh6aX9q7ceeXwXR8wiabFTEx3XPwIhjo+z+njnje5UlBB
iyPzVqEIE1DmvrOMXTAGKH2spEMlsxt0Zzh35+k7gcfqrBM9qQ5UGtcr2MRJMc6vKehADHyKm2Os
67BV9RhWxRicdNFjuHIVOdcdN1qKthyf3dJ/med2A9XdOprDXRvn/fk8wfzzCPcNx9F6Hu3WgD1E
qEGVLjibixfXyoowaHgBKVnYUZyfAWrFeQZB/ODOGbFR7hfiOBZ0m+poLpS06jomXkn0aFnGb1at
G/uqoMlHEYBIQPtiKjpitFjdp7SLtk5D4Wkqk2OAkupkJffJ0rL7YLe1KQLzS+txdSVx6W1Sp8NE
q+m3TpHSk27ERVeVSL4S4LvByuYuguUG/uoFSzpxXjXzxVyxduq7HExbzQsvnJiNIvvBIfcvhmok
3Gq2822TMyzJITcOeiqTW+EeGbwAvKSnQQXp5VCiLgDCeKdNMALtKbsa2Cwd5GpS8qBfhrUOZMDO
beOUpsD3tJTjGQlUUmgau+Ccm8JFjYe3ak0V9EbyOMaqCV2zqI+JpkhNqH0ztC3SxkZEIZBVatB5
wXQUvq3tJtMRnMexfP37O8b4JQHN4HK2LFShnGsm0I8tyGmYCOkGthi5rv3y3iMHQfK18Tzr4JqG
Co1XDOjzcchyaxcztEWFV2nnxdySTJEvnK5srT6+C58ybV6LAnNIaMDEtJ8XgMHbc2aWbD+yaMeK
jRZtxOoT2X712oJPNpwu8rtBi+zM9cNRNR6CpO4yyRXavSE7uQtJJUNOiZqwEv3Z6Eos34VX7u3O
vEy9VN+bU3P5zgXVAmfZDfJYId5F3tBdEPvVr5IJ3ZHimJRvWWHkGHEmnLIYmZgwFQG1cX3w/CQ+
2quiMoGLjn8J+Y5daeZVltXW1RQQbZp0kIr1OUxhpVwaKzIYEuQ3UTmXSFkR3mtTfcid+oYUqBe9
neadQJyfkeNxKB0ErIXhtLsW3lc9Eo6lZkFiUEBpRBwyhx5aNTmUNdg5gXnftLzDeIC2YLbEI9h1
nocFewbE/cuwTw0BqleiFzHncGlygrxUHwUC6+vc6aQ7x56+XRp7ZIWgHFaLzkDEIfoRH8gwfsvq
rNQdOG14PR0VxKepcePDyBz0HmCgfJNcSlYu1Gvgm7sla0dRhEktqk/W8Zb/S2gy1906Qr8H6DBZ
fjTKroqmmUCZlG4zTKGsORgIbhppPGKKIWi4hXC2zK8JscQoawE1267It2lqEEpdel8oFi+RBb8u
9IP+YI0YejVydyB9fzNxb5MMb7x61sCx08QLEdBrZjTXuARyjMhr2eaSubRJNLLqpR5lXY1AM75z
Evd7FU83SSweVEUpfumvmch2K+avHYdpiyXRiJpl2WZW8ujSEYziJ41+CWramvKoY5yh0wcJb0xd
CPNup82cBQGUMppteaYKA6T4qH2Hw47KbWHQgOM+FoA1db3SwjnTSdtu2z3C9dUvMJC47jo3KC7C
OIUI0JZ3o1f1pPPy4jt3YYOLL7Ic72UcvJlza6KkIWyWLa4KkQu+ejPYx87NEL2lFO5tCFEWApVy
sb5ZatNzVQL05PCw1qhrllo6xbwwbWlWKXlHasRWK4DJGV4MjGVK12Opv6iOCLge4mKoJd3Jv0/Z
X2K6Yp8M0oxAMcxYarEwNqtkAzGIFlgDubUZsQRa9lNbqk1r1NPB4Th2BqF2k2wzbKD681yAkhH1
Euo1hJfauWu4OIiug/KFYCeiNb9l30dBgUicSiOOMHOkTvEC8ursXdZQVtNKmBAxckD3mXimGALc
SrvQfCSTtuLgsOgmMIzFsa41RyjicGxnSjYFTEyLzsxYDWW4MOVvDKV9ZQR6mkv613ZTIDoE+Qo/
oA3zmfjEjoRAcIJXyGkuM1uilSKGl/Dq4jJLiRzPU6tBkZJcJab20kC5wMiy6ROexg14CkcBTdVk
HAUedf6hhZGvleFc9YeyzV1mT9ITB1E8EcVxt6gcplX6DZzndTHDMEE3/ZYHP+wWD6uXPwU+7zY2
EG23xSYrc0ItPOshbscUsRayEk3U38cWiG7LcOcmySYjMZh3G1AVLB51K9lnCApDTR8IBpHKjHoX
92v2YmTaRT3yVungkyWAKM3Nhn0+JTU1J75jFBdWFhDArNo8rKw8oC6Z/xgbyQG2q4fMiFpPXJC7
kiOfrv0osNwMBLW4Ipn8JVjkXRrDMPKGaQlRku+slsuBIz9EjnczpTZ/hSULekDul3yKj/HEenHl
T4eU8b+byjnzpwaunkmwYWoukTeiujBkdkpaFKJ685wQ1bR0nhl5RXydW84tQi0wkv4p12t5BolQ
hlrr5GdwPGW42HuRoSM3TFyndbkkKywF+VSx7L3R+bZgsmL92hPm4BGZFaBrU1cLYyJCZr8ghjEg
6zd+Wmq6hQCd2eFWHVWncjkrZPo8GZTy5vT+/XblDCbb2kN/mFA1jl2H6FjuJGL3uJXT4UewAhI9
eNWI16hFrnxaN7416+6emwdKfS62XqvYBADAQX4iCCrkZGhFcyXq7kVR89o009vKuAAIxmqN3uXr
AouDyzpV17LzvztWVUYzSrat8Hlyq+w3klQvRhMsRE7+pNUTp6W8dSn3RPhYXjB6iYD347BSixL6
amF+48y9HsqqQHKr/8gVKXsqLZ7KhD87pctZkndUtnKy70SQ7oY828ZVfmPpyD+hV2APID9QLAsy
hYWg1f3o03khIe0AQpM3E08vUBy4h0356Lk48svmZaL5G6bWo6G1L31L5gmrchaMw3ehGLFac76s
GK0KSckjzjnRtJh3/mC/OQoylTYQZlAyYIr8TlfG0auSu6AQd7Vv2cSPMMr7uJGyLCCJQlPfEUfd
ll77pSK0cvDBlNQLa1oKouemnp7Xa6ag7nHUsyVbwhgONqqYL7WyHMouksWvr91Agt/PI8MtBpty
c6GkxoWr+wtPFbkmLpE0RnjqZmkS9myMbSolnFKXeSivEFeBOypMIzSGNtQqblfqlhiruo0sJfn2
JSP8mRdQ2KRvhPIWQyCzg8SyJ27c/FqTI6IErcJssBR3qtVIGSarTdVxvdGcK6138g2GJBtpQvUN
NX8VmpQHN3PjbaU/vaq82VPWppUzkJmx9FxsRoZ5woce4XPJ6la5NezBhDCHA7PMNtrMlZp5412c
d/eEAtDEIpXKjpUfFZ05Ra60XkkbOtGpPptc5KaLoxXI/R5VHwSoASkKJL0GwK7DWjJbd1VlfqWR
bm2IsqJ/UI8nZedMLvJsBkIXugnXTOPKCEtwHFbKGjfDYLaRPwVbazhTpqhDZ+TtJZ7AG57EeP45
WYKst6i1H7WGqOPGzL+X00QFPmUwjZdo1AfarybNv3c3wfsDf8tsC2u7LCxR1lKWGVDNNrgGOEv3
rKShbdR5hK2bRb4xI8dNipBV+uugBPKFET4levS1rj4TqbnApEn70C97uEbEhtuaTiKgDH60qj2O
enyPYRS5Q6aHjsZYUOic1KrzL9EEn49Ls5lQQldlcuXF+lOjg4JyvJaC/+A85X2OUDvPNh72ZCYr
9Yiy76sx03elyxSHukYijG5CXOtfZJVkEEdYABL5Ae3D5uLuJKucYCGa2k02WgAqWwaYLc2a69kQ
FUBn9LJVEHbdsqq3s1sby3qcPhalhd7/i1/qz80ag2mIZORJzCcA4pzIttnkvnqxobJpsqF8Srdn
CNqvMhZGqJPmVNgTuUZLGbUlo6rqaKX1tfXYlfMzNJcUKaD4Ojbifp6Z/O0KpE3//zk6j+1IkSwM
PxHnAIHdQpJG3rsNRypVQeAJXMDT90evZqanWiUpIeLe3/Jim6k9cM9pPi6FBM8yUTN6OaWCBT3z
CgHs5ht1wi5x8rErp80Kta7iZtr+eaVC82VjDuhYGj3StwqvwIfgIVnY7P5alwtKXjTM0SCne6Pb
Q3u0jd6BK2zIeLuLrWJCY0RYRfiruv7TDPV4JLtjCCASq432J9/N7oupZZoLAycZq6d6VilFzcbv
noQQwbbMiPK55fr6mlAYTK+F+VwS3K0c9b0t3JNVRTOAo3g2BtJqbYLCuxH2nNcPjnP5Dpa8Psyu
2xwFINiC770sq4P0cIdlz8M4xmW7kv67LPkhcwaoul1eNzLD4Qt7xh6yxvX0t6Pz+m4O818b+eXA
+5dazsnENBfxCLxTFcPZ5sIXGTzC5dAdrNxUh5Rou5qHlI7KKqCT5OLsz6m0wvcsxLruzqRPrnyG
rLNvGtlxU1HFFZJEU9dmcNgI7onCDtNZCH3X29X3EkIDWvzEc10wVYnxMK/8xMHKJWEXVRihvB1Y
0bu0IACN3mWixfLIN4/AvGRSbhR2WNqzYllbXFOyuEykGRz9oniyhurTR93N1zJeGgKR8r5RB8lU
GbmZT78B3VMY234zYwG1FeUTmSM6Cbc/Dp1vopXmUdRDTKAT9KTb0OS8ZMhiJxE3ZrdEG6EO8aI1
ZzsVS2tHs/bqHpYxZ37pcIDpRahjA4Bz9CUnGgc6UjFLx6J1vmrXuMqp8kCUgicilTSfjWYT1002
xdYaggBYj2XfWWSEu6wHrns1CNrFs6USeG3n0+zU5sWNHKJOzsLPX20zP2WlsCMcljjq9D/L7Cv2
HO+o4BsPLI1jUi9fuAAr4ifYKI11PtYz6i+YqeIwzX/6LM8pNuv3/uZlg3bKD2SANLjIcWiNEFF9
Trp30xNAb9skjAU0z+sfQOTsiF0F6lCFR+I7i7Oh/UOY+u3FLbPbmS01slcXIIkY8shz1Ee60aEF
u9HGw7aerU3kh6W06XawH1dDvIce2xz1t3iXs+zOKsw3ULUrz8KEPGUbQI4/xmaQf6xFfWUqwAib
h06SkUMyb/mnxlUG+8FqwG86msw/CxFcxOM1ztFu3ZdGy98RUwl7W3jjkNXmyuGm0x4TO02LTD54
Srful03ovivtgXNGAU9rvKWGGj/4g01Ul6VDcddLWmVmNMCEx17PE9HCiK9p/6HrFC/r6D56GY4g
oQwKhvzudsyG4AI/TMKJiko/fDamcIm0xQHRe9f5Xg0wLYTCN+u1tMhpUhN5KuWCNDbMRliclROL
HZohnlOU1qpfVBkp62IrkwbEkNMsL5PZG1uGh6F9qR1cAFnrf+kC9kFiE6zHBHNKfptuVtL2k0NG
Zs0dMXuXoB7mw+ZmM29JdzH6ZT135LpDaXzPIUazsqm/FM2JMYgIQW2YL+kRMOMsrOPatf4VOWhm
VcoelIvjdl4vgFrH1CIqpJ37f8OYS+6CktJ4dTZ53qzKOm4EF3Ia4D1eFrwxBibSgCyoJl0HNrPL
uKeH02uAK677qIg0YwWsCB8PmocM3Sd9ITS4zI7zNdYhluqFwWWzrJ/JB6Ly11Rwaox05sK/x6bM
3zdL/5oabV2Fu1phrY7mftcZcBhlzUo+2pr9xWRISuMcnOsN289UF5+EQp09t8SoOz2vvXrS2ES4
HdMYnzc56raPkIlUx5siwx1fBoJtEwlKnqtXlklU4RB41ghvquuzaetLRnxaJNvx1m8scr/9lFyg
6YA4OwpLYt5YyA6z6HBc6rI4ZtMIIxRZq/tP+ZuKcuzBB5e4pdKlhK4icp8iGH1a50Wd5SBJn6Gw
w+L7mPG+VQZPaUkLRtKrjl5h9Iqn4rbayDebrbC5qu3MeevC8O/EoxV5vpq5QAU/V006Ap+dPNnD
AhC1OUukhItVI/POiDd8tnE76vEzxVJUkiAmqnCt8NbBrNmomri49B0pDJ+2KPw71zL4VP6HK9r2
btKRq2l60St3aW6GNeaaeDSKEvO+ZSQTKPZB2OQ3Yd54hZhApmWHL+hVdZy6609RDg/ZsL3Zc1Gd
RsEQt+XQORRG1hEtWnc+4xcQ96hg9zZeODe9nWqbuz0gCVj5ISdC/RzSeM9YHnv7/7npqGpItRXe
k7Ew3criHn68jVs50CG+jndEdyDPSuxlpNqhGc6L0w/Hvp9es71LMyMJW5J2NFejH7cKmDPnpe07
1HE5GowzDgn8cyUCVVnDAG7PtaV50q31u6w498yMNOccw2/V1z9FZUiqIkjt2nObjVlcBY5uGFwk
zku+8uxwhmgSVcVEzAqBcVoU/yYnnw5er6rIN8ZDuLQ1VpjudiFqP3ZWcmUZkLKdDrTWoDh0WfZn
y0MaHxeiZtTeSyj879kf5FVppDQuEJqdQts4BqesbnvQVzU9cmF+pTskUbqtZNlwWRIddQK2fBmb
4KdrvreBYbkJt6+lS/ce0TFa9j5zet+Ok3zJpThRzrNQBTEjuSHGOFsYtQJw4vS7Ef2145ZLVDlt
GasJM+9IeUsjQSR9jJeGuGWpem3MdeF+aZFp5PzOGH1sOe//qcnjyv2Qmk38iJGwr31pyGPmwsX4
hUXVhfUIcPbmZTqkiKqGRMz9Kw5IpGcZaKAvuSHEryOQslp0LOQNJOImvbvONC5OV993qfVTI4oa
x+w3bKE+nPHRIV8GmWlCpOujN/bx4g19xCY058tXi5ab/P9+BStQO8+VBDMXYuk8kAj1COY5kWGX
faPGIa+kSS9NY9xrAtE6S/VM1xhpDKu9WVqpgGFi1BL7mE2fMx81lvYg8/EUpsXPIqkqHorsVvmU
/EAvcU8/jNq5rpfZuYWZu93YLuJSlpcuLMurjBDgLs1uG+2HeDIPrkoJTjHTuyY0aE8OcGCTL2Hm
rR0xD1V8n6di2k+d4V6ZVIlxS4ri2Q/0e1MUl8BZ5Qk/HM9XRQAOVQwR2iayn4b+tbH0LpjoCybA
6jcI+1/pSp5eizM/zHV1LBuELMNQREHgP3GG/fTUw8z6JW1AD+rSBPidFVN7M/0W1XLr1/4Z+/oX
SJV95zjlD9anH/BrzM0N5AzdCtuB/lIG7KaJLc3u7yrGx24PYmBap9ObX/1WfwZojtfBOJLC84fF
czliLv+yFdHO85bRmYxf/JqOahYZw74qO3c7zmIXOJv/1P6nzXH6208eWci94CNV3qE3O1Kvdrnf
KL+w+vm3Lkb9qBOKdHyB5W6sNV1kxteyK9SFj+DQGMceV/vgxUVbvLnedvFrzO+e4N1F4Bw1GSE7
bmBO164KLm35TsWfTNyUuKFqPGhN+vPU9d+2qarDuBHR3XsCxDtNrLBHLmoIXsqOu43wo9iWN1YP
Dqa96RVHMIAYToBYzr6Jlu2OTSuPpCaTLh3D7OC5w5II2VCpOFU6qSRZjJ22H0kQMK6LtqJcTXOd
idQVZzLkKAQsSN1VIMZFHhJ7gF4N/IpMSYQKrFEYo+214lol/SoybH10egOJnr+B/5rP4OC9QSQE
Y5B8somKoNDvFesYOSlxvgSUa2J2ghK124Ps/Mvk4sLKQMGMuiGFfxxu5IafuuYwIPUF1Voxs7CQ
VPK4NpXEhWSIWEI1qforTHXPN2FwpwYkXPrGp4+a/pDhEGbKNq/cRemand4cDyTJkg/gWne+099V
ZjPSNFyoK2JERLShlSgqcAoWQz/qB+eWHzq4WjPDv7Lt/ld7RXUcjRrRxao4ZtYOKCVvATq6yTt6
rv3jVpsTDxGsOd3itvnEVUFXBeSjIOc68B4nRz5KPNkAQjargrPjfAefthGQDrhVwgqulBWeChmu
T6HTXXyLk1jotU56C6RsRXqY4JNjuUuNO78Eri6ye0z91dEw3f6YqwocsmmLL6dxi7jzq9dSoVka
y+HDiFOjriNhWEO8i6AObniUgUsSMOIc7f+ZPGrXw7qO7a34aXLzSY/OlOzwFJeIuhEqXZienyz6
ApTOrm1uDjk67d9xxnPWJ2U1fyHprBO1wtjtGVY3nJBJ4Cod02Q8Gl+UXf4a/jbAn3RZAnrtgNAO
6hyUxTV9hVjIF8pc8jEZbKozCRlCDo1rrAbqbHMHrmRE1uPXHunO+X3V9Vcb0wgMSL0cgkBdiXHe
f8kgZG6r7yrX+ivW6ZPuOBH1lePFhrmegd7fJA/Pna3ke1d5X1wQ3oFiwftacFWogVfMwyiPJa2I
CTmeYjPzQb6G0KSf1OeuN6x43bw3Wc23eNfQ0M5Ok6j+Vg75KUXZYbUlZ4EHcDIZD32TvVb+n9Qx
o9Cn0zdHzxX5tfNkeyRZ5kh/wItpE+/T8MZc7oOC7qDJbYxTUZjEZCFwbZBZRco3Hrt5aON54G8I
1vxPu6q7WfTGKTAhMJoBTZjYLOq9RAMXNtX/DJG5VDUU35kJwt3gneA1eKi8pk7k4CzJuJjvpUNc
kVcHPwPSdWYZNv1N8rdorCMxA9ZfGNsXzzaIs2lCbqZySAbfQWe9Z0ZgNd4oLOUlAfQLyx5pPx3G
A2XZUeuD15I2qsJnd5xvxuCqc2ZGYP5um6ZKBvmWkdBBd2XVSdAMDAP+65ZlPBMOCUnla++Nz225
C0dSFyWihcRvWWTAyVnS2TYQ0iVD5ysr8p4aeZ9QHOdKuZPxts70JgQInFYU3/2IUcGCGRgYkbPR
PC8rrabmNPUXt0Pn2M3sy7LyCxYjiXqIkTNqHRJW00BGg2M3h1wY1aGzjdeVoT0LGxcPQVslS2PB
eXfca+XWJY4GLuH0xkI74y1d6x4kl1ttXjxqWdLtZHHIIKmmPVMd1wA1uDazg+XBhbm7YFKMxdWq
vOxQmCGpbBTVhbhN04H6hmmZR/hXGat8SS/g4vdObt2awv6QzdRd5wYhF53rPxmqf6gGZz62hl/B
yhTmsVgonun8+riYnZFwBl9m67bIOJWtbEV0zI1JO9mtQVRVrWgbYJ5xjbC4IdvzZK40ZfYObE6x
mD8KWPBs6aAAnPTtK7IjrzjivjMsoScCGemJWQ565ypSQofiRuuvwJkfpn79TikcxRmCw8svGCRr
JyWymFHOGyLVUkcxT+G7NrkAhPiaBoNAlbAyr2Hpz16duecW0ZPfb2fsdOEVCaF/Rlm92AEpNNTw
sK5KUlQAetmkyMOjUurUtf6lWYo+QWxxPdLjzVZ+suCcENuCMYMakeiu8oTYa1KubPoTwpdtO1PI
JZiWgmvPo4fIWLaXcOlvxto3iLuVLrd0A4Is/5JTQ+pn7f30heczsm53ZZp9aqUoFSD0j+Rn89wN
8P2dCP71eQ0R7PDdQd6Bm9lcJ/SAAd1UrXlSufeYevmx0sZyBOiCYcDZiHCoYAFf71kPUG4DXR+G
1SiPw7JwUdM3QSNhd6r4zI5pV7QEEk1vYZbJJ1z1N6FeL4My3Ttg0fNkgdG47vZuB0T9Z4YXjYL7
eViZntFoXZFd3iZhV712bemfysp6Hbfeoo/IIoZqYO/e2l+nJKeq7VCD5/Aypf7aTPET1hNjI/Jo
LB2fOf0zZwfYKWoQQ3pT4cJ5dd/ligyRQYuaKOdSo1yHQjvbHdukk3nwGM3yUgbGjVGoJNTBSxNC
GgejAbQF9oA/jWc6ZAzC2BBEqs9veL84cgpIfB3Y5VGH4tUw/DhtKY6bK0CIuXzWOatKxcPCLyau
FEOT1f4N7PoN28LIpdWKy1hOD1yekMo5bHqfBnfe1KE4xKRiMEMZBQnkk8uxEEyXtsYrXAkgVZvk
OmgHKlZ0hUv8X4DG45QrN2ONnf54RdnfpC26YeyTaP2KndJh59xedTk65yJLsOETvl85JtErRtyE
dJ44IAzB3D5NiGxiZxT3Uzd+hTB0aGDsiIBOMLdVQ4WxJqs8+DVx1JJ0UPkgvlkzHok6+4Ueg81F
9mkp8RGaHcknfvYPqepN2JfyzAwE8kiAfkyS7RANdCho4SbdbjrSEMMeVq54JgQoJtnqMEO3chH3
RyTGr1lJzwcXyG2eUWyJN4Z7r/QeGLiuNXalaAzsmUobfoZmhAccV4xtzY7b+kizgfW4fmSwdVDz
RCc2G46a3CleEDviShvvM5pb6vp//TYFq81OScNUJlm9rUnVL68FA4N0sLVssvnoHGFcWe2k484G
+VLhmT5agNc5BaLRgFFD3SeV1TmXCuOBD+1PAoU4oF85Bji7ZWHYPG0kuxBHIOH8brTqiXnZr7qc
bBZDUlGgVxu7pPEkh/BsBVeSqx/VcxmVOZwjm9+ZEItPVJ//cFHk8OMDHUD612iBz+CCRPCF6JQ0
eRL86Wi7Bc765N/GBqmMf8PWFpHMm3OoN5Jsc3pu3JM/ZxP8uQTJSDGBEtEDelAnQjNWE3EHrFfx
jxvvlbfuNJmaFBiHdqFZl0chPoZ8eDFJAsAu6zjkyUEb1ZX/mfZDgY70X9P2+lOtzoVW75exX52r
NLO/xyG7GktImqrV373AjuqXF93fbsA1u2CowNYDKARTVWTNV1XQJ5VaLf2Ng3MR61NtDO8I1H73
uMK4qk8D7NTZKxB1O8KCimpRQQYliODqraAj2XzWXfdZIQS4CNkRWcQIt38NR4YlZTrGybPnG98y
MBo4PxY5UAWw36DcEQkJxSXpyJ/Pi/K3d9zlOKU5d+vwrMJri/82KgGd5r9U5jLG4XA9WOap2OSD
S4rNgSxYQdPrSp4iRZjxvAnKV63qUdFCMYFyxnj1GmIA2FryQCApmodfLrEflGNOFBQ7hgfb4H4h
A4rqwkhGDKcJYfHkS6nxuCzvNCBg1bLYzKatOqnxRyy811Y3kAoHm0naX5aA2T9D4RPvFRxI+B9u
sB61kuQTbTp5DCVOIu32stbmn7TZKO6zglj6i/kU1sY1RxXznizeEE1/FMHwxwlseoaIR8zk+xyE
j+UEXET2gheVtoi3YfXjXPCbcPYXrladAJooYdiBuiAi1Kma8uFgij/wTxaoS7qzIqzJfYEzz6tq
0BV4TuTbBVlE9oUtlpVHYfKUqRfG1Cleyjxvknwjk65dnL1v5lKaFVg4zKY3kA2IejHyZrp/TBH3
NkiIE2Zw95v4KHJ6HipIwdYoITC94NFfmKNdsm6idYE9DEXN0gTYPPV5wteB4xZ8xJ2jpzif+7NT
E1JNVeYf5B6jW6J3S0saWci5LwKy+4a6iKoVfW8ZAEhlOqVKY2XX5XwJK6TQlM5yXAM9yh0jhOO+
8teZgiKXzKVArf3VWpcvlTW7UBINvFzqPWbaOrjTBIAWiIGRhma6wLsJCNSYzKWLxaL5APPtj1e3
BGGXQAIogA7CGt1DH278KbHAEoFyLo7YLdvziQ/CpFEpRA02Vp/4HgOeL3zAI3YU0eCIRt4KNTtw
nZpoaseBMNwiwDzho3NjhWaKtjVPTvm6QIWDY1lf7EfGKLmvPF7AZaquQqRFiVbwRrIx32qZ9hS8
ldGqOat7BRWDv6WO0rq8N1Pxxvl7Gi2sYGWzfnUiLNFjbf4BBSABYvyc0eKihbVNwN6qCZ7I2FtP
KYoRNtNhBfT1EBZMbQGRCEhXt5v7NBGLFNobjxaJNIxmI3xBFR6HUN9qjyhCBGC39RK+Yj6vqL3p
D9tIGLx46wm9Oxiy5Vut2InQy/rXQ0eTTb981K4WMc/VnozKENCZNPCkm5lkvpkn2rD2vwxwfPgU
lWskXdOe2srt0DRQWV5z8zUCQeFsSY6DYI2HZQO9H2CuPSKRm+4dcjWj1AxmY4Udr/o3cmLaI4Nc
xUDfgBsq5FTKK8/oUXnobfSUjcddMhoAUA5KONWvzYlUzbtQ46FnybIOGk0+kmySl2zaZTItQIpz
Lvu0e3FqcMLUQ/LjuWxJ6RjwNvHZZlPzVxjZ+yKCv3XKSmSNe5VQ0b4MiGVIl+o+PfgFbQKoUIFw
9Arx4VQt7V+rShYTawmDbBq3AfqxGuNKIuHBubNEFpnomirMGaSs8PvLnBY3RW7varxxPrq0gTMR
N6zJekl3VzrKF+S3BmHc0uYdTAOOmXktmWra+yqf6hg+zAVL6J4quwXv4a3NZ37MBt1gpOb0bmz6
Dz9DsZGVNqRBh4KNNbBA8MGjeYF5WwnMBZ2wYSUjS/ROgjmT79r1ZdItglhmkEQb3jeFEKbJlmcx
kAvvfVhEM8W/SZ67f5diOM+ihFmnXka02ztQixVPzbdfAagtc7PfspJPuSu7pC7946yspIHrxMZM
K6jmeKTBFMxiGvDSSOEeKHqFLlrubdavyPQFcAMbP0c3k7/r9xeBPoMlbYplOgFcbih2cm7eax5z
Bj3A+chDaIWalxAxd2wfalnejCQ6XSuDPMQ6Q+Mg0GQ1rUG2PtcqhVFy17sY55GINSt1W9Qo9nYC
cEN6JmnKbCwa7uYSJfZ4QjGfx6FCG8fmQcVxXtygja7DkhKJND0XzfDsTaEd2xUCGcKvombOQUsG
SYymMC2CoLHHIVDBNVyxSrtVA6+dwU+LKT3amM5Nb+8ODmyWcdG/0wXv8/sHvWjt4Te37C+KmmeC
JlbzkKGtc5V3aSYOAR15EnKYvAAZe1l7m+vCiuoeoQKNDChMEBMk1mTfryn5mthdZU5yEqlTBooG
lR99NB0oFYYzzonh0Ojsu0KEVVN/wL/FDgtc9WGLlU66himt2oEUMhxPBbW92CvUIfONNtIOQOto
2bAeSNWSEsynkS1WXmTSh2DQ6so1zEc1lOrWCXFt5xlLoA3njzT9w8ac2waVSqxgGC7b5vAuu1+b
T6+9YYJMe51+6SVLB547fo2+fnBmPR00Uif82yNriDijp3+ybeQMkov05A10izSaMTwAv0fRPZX7
0fNeByyGqzU+h0t2GFX4s9skpzIxqXDixRbLEQVrTF50d5jT6mhKkIq8UeBB7XxlGOHMjDyNZHOE
TFcWKKvGR7YaZ2QRDtPCy6LpLOP8tyfjZYN7dKcFRoJI+5KsyqCdz2botQStmBXrBzsJOlwPFjsq
qb8hqsN7LYfyfZQAX5gszEPZZEiCKLMxMOllbgijAQ7NoJufDD+tIOEvVjb9umuHzGoHfN1qlx5Z
7a9XbxQy6YR/2icLqQfx5lC/rvEu/D/epOEGKkI4BI3s/QuP45aYhFAWLeEmXFceogr14w/rZ5De
jx57l6rX8NAQ1qSyECQQXretcNV3RLLK/AV/h3WqemiAis2CIi0AFWmM8YauSuMIZbHkf1X4OKp1
pHuQcD86dUyQbqnzY+lPzDApRHSd9gYyt/raMLrPLEe477G2ApYzAXKRQk1V/AzANc3ySkLx2WEC
TTaN3CGtnPGq8/I0UtDYxkxwpgxFc5AX9JROvIqMYGCQIGN79b2qOAzIavsczEza9tEdOxdHPbE3
9KSPSaW5V7wSBx4ioMfBR85RG+7B3mrJpFufqrknrBEL4FmolndH1H8RWgcUcss/4HAvAQJ9esS6
W9/o7nvtf7Dm/SOoACUPxF9sT1sd0bRkJpKuEQBQ7AFG/1rn1suYI/ycHOz1Ve1Sq1VAsxbDLWox
GVuZ17PsAPnaGvDJBay1xXAKkYnvMQRTzC+QilNvepLQQmeiQL6r0P31PZvSWPe6L5efpiqGgw1F
zYKAPYdO9wPi6G++eXWl0aFHrPYoImz3aA3WP9VN+U0l6y8vBX70UbahG6MvyQxprLwG+wjuu0o+
5DPIWSDxqptB+ZGuKInnmqpe0/gWKSEZY8hdVlQ7XVs2D2TCuy9e3txhkvgnbdAZ11pBWQKuQBdP
ZIP4OVmMhUDRLiTfHyUSbXF3vaxf9Wb2F4LkT4tn/OaDVcf/Ww19hyBcT3ZfSy/ENWg08KsZ3NNW
4F43pY8YTXtnx7ng857RPEJVzvY8X2dDQ/NFjvcSuLctRGzMJE04pXqSbomKqaXtEnUMJ4ggrqkr
vHtKw7J49UvoKVz592Ia7xcESAecSK8jpgYYfxRW5p5OgVYi4dSi4VV51DrzBWx3ugObDw/+6NDc
rPg2IAePfiqWC/nmXbKNxIrkuM4Sg+F2C1Lvzt54IAl2JhwtkAfbhZ2tpYG8aQTlbSayuwe+cttz
2w7auSvLwX4MU/sy11NJawNWLm2v5XHz3kvfwYhrGZI4ALr7NF81CkDZUlRaHr52QvvYY3cMyB9O
q9v6CWqNwzw0oCkdKVkZO1ITELJAJQFskmo8YlKAiXzxTsSkm2BJQkPHzgaLqBK0/nSX5tsed0t/
t4s9tyMhOPb5UozR3O16BZpMzdI5KMncbFsyp9eBVWUon93adJKKIL94nQVyhrG9wTt+MwptvLR7
h1qXoAIienX3pZb9XZlXwXnNl+ccFOVkb75/9BSWTylN+4JK9LYwU5MxbFvjsR+LKEwR0mA59mF3
uYXCniB7PWiEjI1m8iLxJzNxspUkF3sFGrFOmhd7zzPaJC1k7cghlzY52n8dhvjBexrk4fzwL0S7
dCyiQYG4W0ubiT+RxDwaDPEbsGnS2Qz/+VbIU5pWYCUOHcN9q+akK2igMylLHWzAvG7wYBKoFXQX
jxOiXbbEsYvmJQ+NOLQe1Ljwbg/hlywtAiSK7C1slHj0pfU5r7N5DPrubSLG5y6VBG2Ugf9QAs8j
V7xdiKN9DgkAJ5MS4JUR483xg+f/U4B6N/hXuayiNixvBiJ/M9k2pkY7uMw64EzI+FitDEPNqACU
iuy3ZP+921rGAnvicRlV5yXpgjR/tVJuc8bZD5JkLpWl7lZNmAICU0bojZ2j3AMyEekUX/QI3DbG
PpFvfXAdZMhFQtGdK2F578uQx0B26V+n1B9GwSbpiUdHICsxBzJDVmXZ96Hd/K33iA9QU+T/up7u
FPYEaS8EFSsQa792n0ZJ6loPgm8xGVz5u/SRO8wi2bxyUW3kYdKN2w1hLfUb35l5B9Z3sm1KU7Yg
+FBQtEzqEXwfvBYynOu2ZQicS/HWTD6dDSWV9drmQ2TYGYlexrtg0yOHWKbGlnogrHOg7zgYE68e
0wjEsL1usoz23L4DGVxs+HznxVucOcawPyATm24MsWCSWOhOCnJQvykoEtE+4VCY35ggrzr8brgN
vOZmsSGmewThTgcoNL2SweTcm3NNihnbYqadj36COe0W9q6u9kNqUbz6bRvc2HfT9kkigRvyzjz1
tqxOfTEbb3ltH0ISpLYCDUFqwjnih4HlA8AxzuHiBc9kNq5307jPQH44JqhjnGsLkcLKJvjH2K0D
PvXOoTOYd2NIO1tOSQAxk1wOy9LS4IL9+aGaHMqhoWWSbDOerMyYbw38e6dMy+oQNpTSIgJPuWNv
SptHi6DdPF5Sd07arEHhbtj1wRb9k78Rrj6Ud1ZDq+ise5fBm7c0xP5Mvig6uOVfBYidhZN1nVl/
g7LqrwfUfNuE7tFfhHWoXBx4HF2KpGa4pLb5pG5UXBEellTzGHzUqLI7LJzwt3V/TGvnb9fo/sEf
Z1x/vmMkemlGYCtXP00Fk/R8vYTgpl1lFg+AMARIUNil0uIKNEqfXeLVUtMrnhCC3FjEw0csJPQa
FfPLKpzrkk3mpBWMqbeQWZQZ1htOr+lcySpxvMU8IZI+m6W2bgxS+RxoFTQd9Zak6/rdI2C/JZOt
pQZeukleQOTPyvyUTneedzTRdefysWx9O7Jzs77xx61itaDqPCiz8mKrlS3MThtKKrl9i0LOtyGr
WGeExgkKiOXUgbgazPl6DlCWjmw+lm2cF96Fs41IXg3eIehcuqGVYSdiV7Lz6h0xNyCky4Luptrj
AJRbTMfA08SDZBWCdCsVzFRdTva4e+kIfGrmt2Ve5UNWz3eTtdQXtDDoVBmfh0HM77wMpSJFvoaZ
WaSDmHN/uAo5ILxqU+u5NPKjosCvGPvumrfv7KmJxAUHbsBNQ+NBwwCSLrZmBNdygjSO/hTlfI+P
/4q9iKykkXQXY3QDXqJbdFLDuQWSvAaA/9p75dhMawdpwm49K79Uagjobp4nfCvgv2H745vWq6Rl
LBF19UEDtXtFxg8QnHfrWf1yi2pEJ6m/o28jinCOFvFglM2naXOTrySe3Gzc2Wd33avNx/kO9K+8
aYK1pXrFvlqd3r9pWgTgPtjilEtFm4m1C23JOWpqpg/hyeeS+oBLv1ioTXXT3Js/3kayHhjeepNp
GCIgKWg2AwdHZ8/5s1IwzEIuj45jlFd+b+ur2oXlEgN4o9NUBsIAjFNF2gMkzjMTxnQzb8gYcr1k
t1NXhKdwwvHK8B1VEOVkIDXFEh7zFNg+NL/6sobR6Ev9UKTBpcFm/9aU2ChxAOzXHq6auSteazGu
yf85Z0MF3yNsostIJ8LpRMHRLZBDTv5/d5PDBUQegEfUYOUsB0pd19Zrzv8xdmbLcSNZtv2VtnxH
NeCAY7h2qx9inkhGcBLJFxipAXDM8/T1d4FVfVuk0qQ2S8tUihIZEQDc/Zyz99qTORXHKHW/Dhya
VvArMLV4kQcoD7JdRmrxCqk9NCWbMs5ziq/gHjB3UBbVehu/9hGpqLhQ8GQayy5Tb7VZ07oMfWtN
XiO8BhVyOjejC6RIbIrUdjxKNh6EunnEdQ5Cw6FvF1ln6dXDdQvzZlmEOUo8DusOdW07jRHDX3dA
gUL31R1p0YMF7Q7pQ5vk2vdcUwdVRT88T7QcSDREpmnTP2sjt5mfHGKXIN22/lKXyQBakZGHplvf
dWwVTEkcjh1jGqw0fHs8Fc2aUh5pen7naJq8KHugRyL4hJiR4kXqeMTdF9FA7DDikIhEFzW4V9GZ
U9G9tAbyHHkHdtndcPXug4pGkdG0yB5NfVkb8rpiVV9YkfaGEm41Ysh8sdiw68B+Y8ptPGhj/Ray
1+IN+xJiX/gyDPF9VxbEryBAw13QMkd33CeG9asxRVMEIGd66udfjYVB6eH77SFIfChQ9qRj9eMv
IWllOdU4tOkYOb5p1DfdhHs36934Oqi7N5VMHIzHOXKadufRyoFwRMD+NUeJF0Q4+0TLD0PSj08l
lHkauBOtoCiG2XAXCg9lvozrfe4xvs2LXeAX6UkXdOUNJ6JJE0RE1HXyKqdxeZkYv510awuOlFqV
RmKQMTGcG402O27bBcvKmtXmknPgNHxNyPZAtMnsFJgfTQnpHQqNBD3SrUmqPkgL6YVXd1DIONwt
QgOqkGjaJ4rxEFWsmS/MsSz2pIk++VlCpksKY6ys63yD4u1Elc+7TlNjI6BALRynoP/OkEbLHpUs
CEbrWGSYD+AEC5svUUBgrgGmRHGyyZM8pZK0KPeLMl5PADB1WhOt5u6jsveOJhwUTCXw+MLgNq+l
fd8ia0KsNWd5ZyMAAW8C1W2+EjvgHCIk06mtND7C/Cr1u7vG9/VN6fPENm0Pz8zKXiYjc9f4Yyt/
hIaB4HasUu2ggd5Ebeo4fAp1cZ2MW4sDyyU1uByO5a+1CPJMRltmpzIarEGkXw1E3yy4lM7KjCu0
bYZ8g7SNRGWkGwcrbaEbOXZy5WLadeJ7raRnTu2JPrB48sA5bkM2a11Jg7vjPReOIRcOXfSCpBfG
5lfuC+a5tP0jYY2rps7WMg6dZd1+cS3cpUkQ02XglSxIdAAh14Y/XA4SeuXLa7v7JoBMLCMjTnfg
gdIj2/AGuzISZNNF9jLk921l2NvUHh8o17SNxLS16pmgEJOd4/OFlLMZ+1nwUoMTZyc5tUFYrHv0
7vBcUIdb1ybBRoT4iZfBbLC/CO/M9kIbxq3abdBwuxEk6yCPj8ujUz87OO6uXTHSmE3Hg0KOOJ+C
oyWBPkgaOCfFIXIkXVeoS8acU9v4rPXqzh1ntUUzMCOjkZpayDrSwF6bdpocGjY7vZqahdd3/vp9
S08cBqKtDg6l8XeT/l4ycSxEKfBI9CIB5E4WcZMxcNFtOmWhwe3a0x7Zjmn91rvgJehvHlwjvzd9
8LB6N/gMHF066XrwxXYpp8CKpvcuJxQ6eTPfpR6Fv1OpWR/boha3eo56o21wOIfoHSipWaNypihq
rK3TKCNapRgEBqqF1RDBwQEO8H7ZqlZncqLld2XOY8KjG1MZC3tlRxqPNPKpY04ylwmh53bU+ez0
IVNnhTAK79vSjNpsWXHhlwDQpjtNjfgJww1tqA7R4PWgj9YpKtBHIE0Nr9HdMarQobn1U6itQ8O9
AR05y+gcMrolkfSx/xBW1TXrkGch3q4VRX5IFbMsbGI6eunbNIsh7eLxQHaN5d2jbPLMY5FAs0K+
Gg2op8yI/IZGaisfIddWTrV9qpN434H308rOvFTAQJfFeBhJ0PjaoQaT1QvTwfFbirt6JlVoN/jH
KJGLBlSXT3BSGKYnI9a6TVl9UWXaXPkg6EBj+mw0NgP+xESFlceVfZvDb16MoqkOAiPZiInx1okx
hArunxMMC8946pomO+tFGO+SwahmOea5hS511zs2i+CAZqmkS3lVqaNLIE8Jmeotnc8xwj4ANDPe
CJhddBo/EK2fdmnm5SPSjfK6jPr6i4M4ahXJUZ67kBtFa3YAiOvbmZGPrk3gFw/T4KyRzKRFyVPW
J9mb8sWhSoDh6ENwMTKaJoX01qzDW38uVH6PdfmVk4ec3XB0WHKCmtn4HH+CtlQ5DgbOJZM8mj/M
+4PM47AUrvNK5QdK0XgLFIqFAIFDgX3DzzElVGO/awx7F8KLXXfel3HSOUWiuyyEu63aCHquGg1m
b9a148to0c+YKvavVcPJ+1Qgwlg3AF8XWZn2f3hH7i+MNwchkU3aERwaz9OdT4w39DieEeW0JUe9
uhuEc6N5OEkYdFoAP5bx4NA8Zfvea8BnE0I3WarVlrdWejK6bUe9vPbAh/nZWgyRdWVEaEJ9RZNB
tfTw63rI99lkPqBhMQ+I7aCMaIO2DVIhb4KumxHV+RfgfTUmCv6lWYzfzZRVYIys7ARg+uASTWvm
lzoNikNqch9AnkuPzOFeXMSVByoTJjAlOJWu8WjcZiwUo31TpfiHTSRnq9SxyNXUBnMd6uBgylR/
66xkQK+KRDSRPempvMqDGMXx/Y/a5kuduDWQLzy7DEcvVTwO10idmVrnnn2e8JtIRPynNEB9ZYC4
BqC2bqhGjqnMCR6rJ6IYGlctoYbpxKsiy3StDJitK/blSPTZ2KIk/v19Keer9JEWZpk2VRThw8IA
zvwJN8xxWIujvNdgSnA4bWKz3lVpdTsp/WAy7j1X6ffMLbp9xMl4HqXYpB5BubO0MXkMBKO0dnou
jdA7h1qqH5XGCvpuJKTlEB69UN1rZCdvyCP3D309684nOZwZNjDTGwOxjRnk0yvNDUD9PqeDWT6a
+voZKbdxJdhkRD85iBrncaKNC0gUlXHTWCi7oBQssW8/MPH3CULZILC5C0xkUznxYD3C6Pnkn62b
tDn6BnVGmwPampiXaFVy8vSE9ETCwe0pI4s4pPFSOZ3+J/L1ryg2a863sMg5sC3DeP/wfyKTuYiy
klINHEymjka7AVc2KJCyohfhfka5pKFQwZOArVkzOUBCUal4x/WdOeKs+v2Vfg8U/XylHcFFlqbu
QJf+xGLDvaiLquRKjyShXkqXuR/VTYI+EmpNgKFvzgkW4rqRkLkLHxMVcFm0jd9TL2j/kIsgfiUR
8slw07mMvHUSIuZch58+mVabmFa3IZSNCpTtWEccquDykcxIm2AOzDpMFGFhElbrXAw21glrUXRZ
g1M2m+7A+XA61/yA+7A9pANNJxmG9YZBSEr7naC/otSB8dn1a4bUeKtFNu5mTrlRTIf/95+r+Jsn
yDJcD7GcM1/odyznT2/F032tzVsdGUy4Ul62a5rWONGdKxdEapwlbexn6S/1Rk93NFdwjxoOhgYj
e8ztc638TZFTZbCxNWuvmu8Nk45zGQJKcKPxEpi1eOyAFmpNhl/YyJgRa9WPIXHNZ1KR//BWfknT
kNacp4GaxsMeZsy5IT9fFWENRoztW0Nv0aarcVY/x24kj4kZP4cIe5QX3MDPefSKHlkkHnEaxd19
b3MiUiBnqWk0SBPhY1ZVVDuGhuY7jLY0hq1DBC0M8S8KeJjA3iZhuTW9rL+JnQQus4+O//fvxRB/
82Zm9KDruESDmPpn2KVdaFHat6RaKOaFdAY5KfuO/0id5K+cKD2LhCZ4ljvahvQzzFruiBwQVXQT
Di6VBKe9ePiGFH0y2vJFCCqnKDDWs/Fxaegp6i47R5B2m8X3Gf1Ahqf0m7KObWY02vN32zSYxfr1
U1LMYt3eSmdgVrrvYl1iNeCO9SIzuB6aCvn1IJvdOCLipHvAGizsB6kxgDCim4Q8pjtfY22YJPYQ
VvB8hUjWPWXl9NzF2okmUnE1ESOGfrW6wwZ0NzJZrXqPLEW/x3VIwrZuZdf2NGBarBxJ94h++WAx
8h8FtGqSK9ypPmEuybdMbObaT3/WnN5bdJ06CaeinJOUTK62JxI2Xuc6889y69+FUXH2PGgOtqbT
3M0LZ2lBPHPA3FRYercesVFL9HMwCLJWbKZ5bFZro1rFKMssC22mBHaxQmZbL61ycq9VLQa81SOQ
tQHzhGAK/IKsGNnT3Olr8mjfqG/Eo3irpMn7Gzb/zXzq9EVpvdhOiiI5TvtNVs9yubBCJGu55Tnz
IXtlQSVXXci5doZvjuRVPdfxkONBKR9avZHYvQEJOX50Qr/64Eqo+oPkAPL7W9L9m0XPtjgDuqx9
tuSfj48XNSeN3ZFFz8HtuHDrVq20qpVH5pfmqmVQGXlYfBeGe2nqaRcWIrkvJs09cLIbl3GJTK50
dUYl3MCJbyqwSfrecmC3O/AsYRRWiz5VxR5XQwVnv2lxZy2b3htfsBNtQ0MXt3QyoaTn45q+s7UN
KCmwhafeUZHNgRSa+IsyIXm+GIYf6JqjC/BMOput2xxTbYfL0d9bA3eGnuLq6XrwGF1GdNdQngi5
ODDX1K4S2OM3OOnQkpK1Hgd69mabFakaJKGRJl6cGzekTx863UnN5aTWob0BjEDPvfzS5l51JW2c
SIbD2ahQAW4Ay7ylGODzoktrhbX2PJTYSSV91m3Vs8RMcQHBQWUelb8TP43h8+SH62rOC7MNdMmY
fLA7N1W08n0PybScLshojJPJCez3F/hvlxypGxyn6MsYuvNpV2PbQgIkCH83ixE/rAnbHTOAxwJD
dkw70wOH2nkuQY/0TnhUXaLdjHVhIpwnPzJNZEnVIkl8HvN90kEjZ/ghz2CWp0VkIr3tlQa7IKED
bLKZMTc4xv13MUiaJa3e/mFfk7+c76Vluw7oXNM0pOWKT1hVejRDlxK0w1kcZ1/URFeoUnCg5k8M
5TyW/whuherl0of3QTQAD9tUI8CqE/9lNLXwImvEs45Gynqc1kfhOfkNFAkCAcW+nq9OB1d0rcnk
NTBw6Y7NhMxxKPot8mVkiAMI6yp77hrzTbCXZsIYd96s9/Jb50nDtbLPXNaWYW4Vo3G/Nbt02aTS
3aI8yoGxTPI+RFpVogJYZs1g7ojiOJFAkF5sr6Xn7bp7hh7DOq+Tfv37+8Ccc1s+HrVQAlhzggcf
nqTa/vigN7aOtNVlAi0JbFJlP4d0u3vPVu2m8TKdsy5KipFIUFjpVrzSiLC/Qcd627a0/Xr4s3kc
3zcjsadJYDHvsJmEYCKA42kx9MEym2LMfDFCC2tlYz22Pek/dHPAzRjhNrRaCwETxqtE+OWVOTx1
7JJ/WMuMX9cyyRImWM8saTv2+1r306lHoSrKakas2G9oePd9fRXV8jnQJnB7HTwmSxz+FRGsyStf
qguk27q/t9rhJSZ/dJ0a3viH08vfHHB5SZTXUnK0FM7n5JSwI+nW7DCUDWb4WI3dY4jthzySHvow
BMqgCItF0M+OKK8HnQQmcul6NGCHhPlzixDrD3fBrwcQ7gLDZAxKBgLH3E/pPniZZaDihCGgQQAG
L7he5lbWPwYA6OKnzIeRq/nMQHk37XKKaKTOecJ1xIuOYbzsND/8mtQwqRs33toaPTpNTbcDCRAX
OonkgEOhEGzxZZpE6wBw3pIWN6dezSRIg3lApvRVl0ENtgfqN+FTyLoaTZLs0ojq8n5z9GN/9/t3
/Us8qiF51zbwadeR+lxUfrz3kTMi+0tKuuG+86I7zKZGu78ZJmjCKqYAGid5Zfl01yXDJhAwxXfP
JGnn/fnWcg9XX8m2VXltu+7waGvRWrb0E37/Kn8JT+RVOsJx6PwwEzcN8akYqquSsOoOQH0iuwdE
RFtqfMT1s97GR6AQODHDPnXjFdymmXB1pOzDfZBEj8acuUUpudVykk/jCF1dH1swRnqaMa1ziXLH
2SZwW/fwop/Y0A6/f+V/c5c7PHSOsMx5ZZb6p4Id7+vkFTZ3+ThNwd5RE6peFXpbMu+Tpc308yYN
SbCeUgZyZMbxSFhr26TF1uYHM6zMP9zlxq93Oa/H1e05qszhos/l0U8LQapQjdD+BWLtVaBM2cE3
cW/BaqDhOr0Pq0MC2HoNi8hQIcDpxYtyiK95L9Pec8G8iVAfBzbBXPv94dOaN6mPK7HDyxM6TWJh
6cL+BEM3NKvHuG6RPdX7xinEyMIIqlySuvXs0xfZUu1AJ0zLirOgl+/bjVkGD6Mu73//OuTfvI6Z
UO5CoKeG5gT48VOyRz2iY8Rmarblsz+BslzUYX899tVsOfGyragxGLB9pSvVhdHGtiI4fCVVWD/1
qPt0w1zXsrntDQfKE8XbtvDBEk4F08iYftOkSW+LmbFdBITkbHWkAxx4nCk7DmypwFhoDpqlrFa1
1NN1W/ZfNIgFG0LlzG2VmKfCDcCw1g5usrSeNlPqefsste46EV/eBW9GH1xnsUtVarrFUvNb1OlZ
ce/6UqeCdZp15NfMBXwJm0EDb5DWOMU6H0f97z9JY/6kPl1Rl0wJ03ZcXSCF/lSj6q30VYgQh6oi
y/buo+8ws5ZABGun2qPIzFdWBYPAzA56r1tLALhnRr0IVerQP/qo+/7wALwz7D+9INo7HuU/rRXu
tM8PQK5st9dpzw1RR7cRBHTOKG7yWnh8s8/fIS13wewITao+b+bxmO+6pEpxF5tUkXRFX2gF3RbK
/haUWb+ndgsuOMfXFWHux6hK7JVDXUYEWAIfmkE/Zpyh2sWafa5YS+ENHoxmFDvAjnicAJSh2rrN
ZO9eRhANcLy1k+my+I8aiDKlFdkSw+urxVRlZaGmv6S2ay1N0QVbbFbpCovQuPr9NfN+vfu5VsIz
CcsV5q+tp0gNKDyrgkF2Jp29Nln+sTEMddSlUY+LtGDNYCOey5D0bhptEoB6iz1saPe4kCpc/oO9
p4e0qPE7BFntgRZEE1NOFRw3vOqeeHW7hMksAqVVM7o/aLQBjU/cNzNzxYFML/2i40xfAMPRV1WM
4Btl5lUXO9GVh+Yaa/dcj6tBXOmJI66gL4aV1VwNTn0kIjLdhTEDPeR0TPX0Efm2C9dVVam47Wx+
YjSrzZpoepxoL8E5xKqC0vwbePFtK9ozyhV7E1TGyrTGgvSnEe6t0djLsGmeY3SRCakijY01uiBG
6miI5rEAL1YgMaDO0BbRErf3wSztAolfsRJu8DiR/XAoaQEBfSAsUQHj8OxYbaJQDtuE0yW0GAHH
wqczdaQBteuEW+4KLN8HET8F0xsDcvauHGKjl3n66V//8sw/XPa/KYfmBGnPJu2Vdc96XxR/2hpy
C3lIIfpg2QW3eojtxc2+mTlTps7A+gfDEtK2dpxySHC4YPaRyk4qH9WBJvjCBX8oVTseETUxkspB
XA93hCpg1hD+BZ/T1sQ5tX9vH7rpjPIUNdBYN/7DSeFXHD/ZypKeGFsu5xlMnB9X7ghgW1xKn1Nc
6OVbei/dvkrqrTOI7Ert9Mk9OL57247aGlzocO11EOt7wUFOXgXKGk68TG8V0/FdDlP+TIJpesoi
9+vvnzDzl12YYQxPl/Xe3p0jcT++yoJNOEJprJa8jXNjVu4umKMhIUGdtAC4kU+g1Em42ZYkjGbT
hEzwMsOc10kwsJZeXebRb96B0Eno/20M5CqMQ+NdC7732qfhHygyGdG/kkY3haw1/XOfWfeg2LqN
aqtwNVjtXcnorzI5gdhmA8Cn5smtMdlbU9rc6KLfsrK4f0o7+aVK5Y27DolHOoW35FT38Y3b9WhF
nEzmmQ2oWxQK+XYq5m0wGk0G8UxLpxCJtJNY6Eh6DwG7ROX2h0/fmzedD3uAI8kgISPZMmxB5tF8
eX6606Ef6r0d9BjXq5gZYkBbwsdETL2mP8y2ZAAWpyppT85Q6V+abnoEnITRfBi+A399zL3Ee06d
8OsgCns7w/KoZ0s6az2P9h5oQLloJgFlDpE6fJd0SeoDYQ8aOppJax+VyF/tCUSmYxGS1dMjsMih
AtEIRbLAug4ZFnn7rN+ovSPja7yPPjmPUQ81OOt+9Ejx1ihXOD0iwcws+H2DZ6KjaOtrjL6L2o6A
PPWK9JFhXY5jvzd9uFMtZusJquJKluQySc+As1IiHRQIbdFT2Uugsg+Jeh6DAGMv5MZlHAHYajzr
ixsSkxTz274+o3BZUJsJPanMtdf5IuZkMS1aZDYLbOIFh22ItiNk2AnaX8wwj+id2wAVyMJmeNtP
+g06XHxfIbYyWK4gK+Wuqtn5WgOFE64vP9cR9NCUQ4D9oGOJHnkD61QRxtumIf5en9yTzPbWXafV
K6juc3jvKwSTaF1X1Nuh1z+1kpAnemrI7gtvrSv7Hmgrzl+A7WoOKq3rdBnXY7BpZlFOEBQn+BQn
p1a3qUHjog4IwiXl5Um6gLzmASGimYbACcz/DaIOl7Ft68JjwNlbLd3p4MRgc+2BnnnkQpwW6Vsh
9POsi4tF60Lhj3CGWc7ArdDBptXswySyc1S5I+6Nficn+1Wv6K4GXXHTOwQZV9mjpZfPSmO3G3rq
AhNYT9D2aikkP1cA44K+UdwIINsTgraabjMQ+mzJyfGuHgws8ALOxmBcl2k6AGgI0w2CsqF1+Gjt
cUt/v9iAGINGwNlssAD7drLEB9Yit+6Zd4FdArifp2G1xScFFIW+LaPixr3JowdZFek2bYmIQkG8
ThuAI5xRGfB5+XRLETTduhZYzTGJogPFFoiD8D6jDbArCszWhab7x1JwPYdiKjbYJ3Myvv2BlVmw
eah4OwWddwQXqV0LAWDV6vN9YXvpVeBP6VUXXaJCOAduev3Y5CYcZ8NEbmLH3J7NgDQxU2gokzDG
PCGF2EtDBNdeyG0fW8VTZHBe6KnsV61czsuox6yZbd7mqqKiS3Kc04U1W7g5es3EPNQaPay7yLsp
UIXdhJ1zl9dY+fzRhp4ymyL12MY5k9Q3noXfT+FtXWemlR1VYN2bRh/eiDD90Y2pu3cT9BVBk900
xBYiJA6XchTXcRsW20izYazLMNsaBt5GBdt4Dw1zhqxCavE47tk+XeYM4yS2masx0anccBhtcBjZ
a9fsvjG/wz2bcb6muS8IzvzepR2e1daigWbVtrtx8QoaGdMLkuPtbiGGsTtmcIiN0oUa1CIEMhTK
SLqIt7WL4nAI7ZMQMzMNQ/XSTsVL30rzCnb4g9Yn7iFTCY7tgISMNLSqPQiFphj2ApsStwKz0aYb
m51L53yB/zUgHDl7GeyKcR/Ge1DHjAzTyVfnrMJE4yvTONkITWRrYyGy6KGk6Y+6NdVeJVqxdP3m
HJnIqjBWorOyp3uIttUxA+YBI3HonqN842AfTvxuPBe+DZUlkvD+kiY6qr4ZF3FbDhfdDdYN/sc7
WNdtFSVX7A4PBCXV57qcbieiBVgRm72WT3Rpu7qc4bF8gq6fXqmueEYewMFAyWTl6MFd1UQvU54T
x2S+mLPLJbAt4ERhscoimwvWR7COVcWMsTMStJ6oud+znYp4uCoKpAcxSWtDmXdrp3bJ8inzL01p
1BeiVo5jxe2b2WG0igYE2My8smU7ZPFe5ViwABBQGmsSUWnOtqIDFt9OI/mFnQ1YDpBO+AVu6tqR
NBn0wfR2dYEEvivIbcjs6Etmp+ZaKx3uaJDQKsJ2STUcrjOBbF3rgRtkpZvel3OW5ayY/v3+O+/x
v+y+psUJ06MLQZj9x923b9yRNOwugsUCjbwmjJSSNOlBO1XGDvrYxVYcgd5/5n9+Hf5P8D0//+vb
1+9xp1/zYsQuFDaf/ve/7vOUf/7v/Hf+/5/5+Df+a/s9v35Nv9e//UNX6muV1/mP5vOf+vCd+en/
fnWr1+b1w/+ss0Y146X9Xo23pDQkzX/HtM5/8n/7xf/4/v5d7sfi+z//+pq3WTN/t0Dl2V///tL+
2z//QvLz08WZv/+/vzi/zX/+tcuzb231Wv/yV76/1s0//8Lq/g+DxNw5gtvhsEqP8K//6L//60ve
P1jJmdbihHYQwsyD9CyvmpAf6vyDGa5NC5VaVDr63HCv8/b9S+IfDBLJmLT192a7Z/3132/+w0X8
n4v6c2btu9zlf24lzo/zQZ+2vZCI9m2pf+oXWa7Zss7b9gbiF6rCeG2Vs+9uEfbDFrvXDlwItz7j
kBQze5SffL86dp4PG+PYZt5No0eXoo1vWkPdKDVip6HP73WEml08oN5s55K4QeFGmIMYwk3qS9t3
z+x+tya8YHKe127qvxTG9Gx5A4756i13263D3jy12aYW9QLdgJLtNi54uBy5kWly8RRbJoDzJvxe
DX84X783zT98IKbkejlzMpQNbtH7dL5WTo3JyKI5gEkGAE3lAKHvJMe24loFuvgW+ABEZW/djo0e
XHFwReMnccPF8+kxMpyVYQXqDj+ltx+6/AYr9eOAXPs50uUzaXUIKJ0E0ZbWhBfVRpDsZUP7Kuym
46gbxCsMyQ60k8NOW1a3RoxrLenpY+Yn0/hhpmO3dw3jnERtfxQKk68Bdw6n1v1gkzP2LsDKciVu
rQNHvDAstL1vd5xbaxNZguSVZx1E+TzuzVXmjdoBXy+uBBZ9D4btaiTQEgta3S7JJ46OetVC5G5t
45bDm1rISPOuSl/3rkwM5hLn8TWvZZZctkszaLxDqZvTwa8rtarKgl6dVV07aMX3PtC3WcNZbmaN
AoK/IL2B4voaqto9CRj268rjzBLEnXHTddM3OWgvpu0br/nYPAVPQO/kUStPmsUO+dOz+u/H4cPt
/3Fwxe1PF4WkZtJ/qKYESdsfV9Ka/nAagm7BE1UT9xO/5KHCDu4zmy50fCCDgSwEpNGyFvmzKxAn
xxGkT6DSDX7NWy+39D0WFXRWfQChULuDhfRQJ21NmLwVLVCAvvNsvnfzL3LlNteYiNGN1t4dPTRw
A6nHwDYQdozj6BbvvUaYlFeu6tlAGobJpkD7uSjdjEpLpRvi6OOtpefEqSMypyOICOD3n8gn3eb7
J+JIg3EuzwD/eR/1/VTZhW4pOt2b7fZRwNMJXnKVIQrearLeaC4sk8HD7QsirjlBrbYXwrO+or/C
r7zoN1HkJIwzjUWtIeGOCT7lPCnDdScF9KWwQeNtGdd+Wj1UmuGv/ZT08d796tKUPsiKO9muij81
ZTh4fdgueUsAlT264XjOUG2a78LOn95SBi/fsqvA3KRBvCrM+K6Jw3SrVHljcxuCBhTd0ZhyjZSi
+ZfplBfcrsOwHpRvHVOquENYyAVLd3PQBnLUexnNQZkaFNGEKAwmtXubvAcnoOxveqynI5I8WkVY
JL2LpYl8B7Z/14ZjDufxxhHBXQ9eELVXUW9Np7uNfGLVZzhFktyjnNt6RrOPyJRYE7qA9Ue/bbqF
nosHmBSbrISlFSUP/liGywGHJ94L/VAUqt2SdeAuMZrBR65K6IoRgItI0P9y3xhn3KE3BG405DaH
9QE1S/9QKehEmvLvO/tbkUrErDXmCwuI+Hhylc86kdxHjnPV9hEVfTQ81N8nSbltl5zuHWktKmT5
6ESJ50z7bKfI2LTKJQgH6v65cwWAYQnm8i0gAY08LiBYHjfKoHdvIb4ON60g/WbyUvd1fPKD5owH
6cpVlrFzG+UvlALoqFmvOlyboVP93jCT58nFVU1vUJGIRk8vSovo7ESw+YanUrXizY80BSrQfKvK
6EeXO6+276Fn9RXl9E3RpKBtWw3WlNndxHV5Y5X6KwSbFbIoMEUCcJfVB7B9uoEGS+zOmgnzyvZg
jegEFheMONdhUr8UEXX6gIze1bDUaIWAVN68SavJ9sw0m0XV5cS4AOODpO4aDX5mxJoW0ICOR/zY
T1W5aon9W+lFAyHBVPkakal7KvXa37ghaDYT0YyYqO0TFu1jLKqjNemvTR3eZf5UgU4yzPNUBXSd
Bv0qRDdHopiE4CgOPg7sToSX0idPYxDaU90ZtxQxJIua1qoh8wXnW3oLT2n2uzI7u+hDXW+8Jrt2
y+HckOy7sBo95n2WyX5szSs33veZDNb8bg/UacAfIXsSGrg/dNCKpdt8a1QZg4EtCSHS6UPM8v13
Ib+k5ty0HePEatL4yw1xrp2NGNNxnIVsg3ETqeghapJvmAHrFWo5A+FT+cNPg81Y1OYSZUDlP0m9
NyGaPEE3IkrLUQeb5lpNkNi69mnQ1RkpBzJ56yrpEuwAg0+PKFemYGQG5JYO8++Ze0uv36sRUAxO
sAHtsSUd5m3stA0xBPVqarxX4CQXpu1Hv8nUJnWejTjJTgXlsJXjsfCzXN9lFBFlCDOnBGE4hfol
VoBhjYx+28ygdULvSs4LpUy+Zopw1bpKIn4n2ri1QsJbVyOhSH2J9QsGQBm3ztb14HrV+UlLpgtC
hmJNyN9ZpMXZ0BJvydz5rgPytR0HPdlrZG7HztgeegZO3EDBRu+rOwoe74ihbN2VRHLHu9Ro1JEY
Wns2Y1hUidY3Nej8uBZPQhbba+QXSzIHvzhZdTZ64S5CkZAdDodzVYXV2e4fSDlyl8044vkcZxPt
Q0H0k+t01+FE+8GpChSeyevQh4ek9Cqeatj7Ud0ARkyWVTYG66ozWgC5mr8y01QtPUkMom/t27gq
tjqYcRRzwRU9RgsfmoLnQO+vlaLcOKAEFuYQPDMxv4tN9RIITSxS5O+l2RS7fNIfGhCR1zFOUitD
55S2+toiMRRrH/24KLiAUCqXqOPyK4Wek6sWtGdmP7BaTMrmibLN8/10oxdFsxEzRLPLyNADtwbi
naTTEgrFIiM6sLRRBIO4pX+QWGRDbm2r+YL5SlE6tt9COd3C5UPOqwcvRj/cpSa6bppmDDEdg7lL
BORa6qBXiwwxVjdxhivEasxQag26cxTIRcSIky8PCqYrtCizAoiLp2XB/2PuTJbjZtIs+0TIBhzz
NuaZjOCsDUycMMMxO4Cn7wPmX9b1K60qu3rVi6RJmVKSigj4cL97z10pT1GAQ/DMiq/wnj9b7rC4
8bHLklSnDErBug5UwBgcJ9ssxM1bQH0IzEStoWvPmUr9HMRMkIiMkKMqEWpa4pZevaVT4QNmzQBm
tOWIOekP6dDea503beupA0DVU19uSVyNSdKtVdBuCTxSgpa49Yof/VlX9ivxLmrIxkpta1RDXHMn
If13CgAUcTyjX6RIjGs/6/uVmTXMwHkIfV5BZQSwM5zPphR0IAanxO8ZbQl7aTiodayI7qIO4qtt
gUAKp2RfwsQPMsM8a+mvQrbGIuX8uh4wSkFP5zUVFI1X9BpRM6DlmdrjSvrWuuGA033VE+RC6Crp
rPF/e0PANKA9Z7rzns4SMIcROpX5E4KFNrRLzEMqtaHLecCL+rc6XvdhKA5UAFxD2e4cN9o2dqGQ
P/CZOCdl8vBJC8NH2Nf9pi3Nd7ydj3DqVrmmvk23eUwcAB621vEsqLvMgaBcMwgN3IIySlTNXnzS
PknjsB2eHNHR0ElrcRN+kwSiB2dBc1LDY4nz24vIojoVfGbQWk3c7iomQNyJhlF/qtwYT1qvPWRt
z6JIHo8izeTaM0a3cnhFCjphb+hPfl4FAADgvymJjVoQyI0VG6fTsfbmKfIOhTxOSssqXDpqSqpD
5aSfNgyqKMkfkGpNt3p3q+TRyGOajTtOxyY+LD3daa7zEnwT/yfO2jLHnzx0Nl8vvjFs70f0H+4O
tE06pA40CUM3KzUI1FRfuzJZ90baHmqep4UZhzfNhJ/eQiZwGQfETrQETiLXuPGruaanB805JyDP
fvhh+tnb0Ip8nftQ4nH6tgcABatKJIoYU/ntwC/mGr6MeJCXNpxNUaYbv3ItmpN1nc6DAmEuWXku
P4I7fshxQ+R/DTwOgNIwe5zVG6akF2BaD2kOzMACIQbo4aWqAaxFL/7sAGMjlAtV6vepHDlBtDvT
lHC27Z4dGEL2Qthya9MDsjJ1P1mFTvcSG+OzWwFDIb0ULv32YFiqxXmg9/dGFx/0MfCxOrN1wh+2
mGY4v1qP33m9VkPkQqij50uE3AT0KXyBK0WGx/KPRGnwfVYHTb/oGNA5KSLgURu96JIKBKRGHM+2
jKVM5glecnOc6QuEMWPTqtvhT4GeWgPURUL1WmKSdSfgmWTqtxYn2dIVxmOV1toqpCO6wc9vdDlU
5Fp/0vGgsuV2L5E5sXwZxqokR3g3Zi8dKqkIq24bmOHNVRbBPRrjY8Abng5xtujOqFZMXXwONy3I
5QWXqj0i8Q6n37uP89OvcGp3cyLeFu5ZNNPD6DuwcgqDT/jcnWtj5+5dlpaaEegS3wV4DfU2eEzg
pPgm5bTHq2qtVV4bFD58mB5zwaTFdiaHYWPrgCgCdYSMhllsiqhdpDBJ6O02AsFm1Ni5jdGED+Gj
JHp5uLYLmt2t+HHKtZUziVuT2FSYNuY2oaJXlbQHEbJMqKjgVuiIcxUD89BL99kJifMFy5Q0j5bS
MMdmMd+DCjAExpHsLfcOeunbpv3lhc1mahA5+5JpvRmb77lAV62zoIWkUfwq3fUUoKjCAdjYgAOI
njm/bZ14sedaO9NKdCCqGNql9hgo7ZRr/YuueNS9oaRcwx0e0hYPCEUYwBOWsVEdYjd7Aq/9yXXp
qQodpnYtXV6kuMttVecvwFY5f46sb8Nc5MtmJypxT+r0jN5fsvM0mPTBeK9Ao8IJHtqL5g3vgvLV
VT5onKDj+mtZe2RXSP/9igXnA7CBZfVF1+AOSZf9UOUkpf20W9RNfW832nfmGL8YWR6MiPIwVbyC
D0BYdypu/0jORvWaWgRYMQ4t6rQ5tZyb4obNrw3iL2qmnzOufTztuLan6DMPKedwyrVmduy/mXdO
3J1XRK/AwQEHUcoZgKNP2/YDCiVO3fxCES1rVj23G3YdM3osDDRwlXT5LVo/Fgu7936b7nhKipj6
y/aKxvVAsUWYmT8A0oeEIkmrv+RW/MvtzF+YYLa4bT+dyPjVtMFr7HHDybRNjq8hyyhUaqzftNd/
MTYAV1jfjSgua7ol0h0NY4eisgf4iGTT+xBkl9aA4woMKHmZfSXxqEPiAvgeiRTyM24H02+PIyWk
jOD6cGNETrZM8wM6uNgGbnTWXWCiZlXf53mzh13Ce+wZ71kRAOX1njmtuTSphNuxDMktKv5yG0zv
lM6BSgC4OkR8KNmVAR6LyxizPxAnyH7WE8UVGLLfqp4YNnv0KEW2AbGW6Cw+JbItEW9/X3RrP2kx
LyPsWDDdPGNylqFZWoys3GYFQPab69/vos2BE3H9w3evlqlPq5ZVbJAqAWCM6X1KTdYqa8BJ8J/W
5VKl8vJJasPeJEa4JqTyaBPLp69BfUt3eGa8+cK9+4Tfgq3d0G80GyzwmshNmsWPXkqpOBxHeNox
tyF1SGQEOUNaPtDiYW3Zo8WBvUL9SgyI9Jz5K4rHNjHg/qZjPoYpgv4H5z2PgSsbvXytxvQKbbhf
r/oJz7odCbrV4Im37oog/++fF71361OiMffs07tSkFGwPcqJMTl9xJbzDMyyo/GFfxg3M4Ii3jFx
u3EGvtYLA3iTBHsr50ZLWcMq1eyLoBVSj735FhJfc0A6rZGDFMvEHmP0Q+TBYK316CghKeEz4inI
c+spbtjnQ/OS04jGDOUwIs1xyZtrg/LkcXKce1+kd4HQnvBxj2AsR67jySYYfXfV9MVdqSj48Jnb
k3LOJ/+jkZaxHqN211TJnsf0DhH7PdXsOap8w/ZLHgKSDW+B3QXHHLjHpgOzj1OPm0Z1buHWjLSP
m5RdycTaTQmjG0fnxlb4TFtsrbgSHmaxH+hQTNNr8eBWznIyFNKnpS17OdBVZr9TJIbfMripInyv
o3hXhvZ6CKlLzrjkaWH83cMQW40BCfqx7V5G4WQ7VVZw7orPpmboSbQSHK0X73wu07kHLSj+DJXG
vhwQWyoBlrDSnvJkeu9pPMQ4Gz1I26BNycmv+dQ+dxXIKEPQIWc4D8K1IYk3q3j6SKdQscdTGO6O
8bdGyBUyIhj2QX4kafRGwPMRF63c5QzBdDIFHZ1TGBSe0kQssbtRYuc9qdG8ZPnvFij70veib3oy
t0QLIayne5fBsB1ywYhH6yWahtdgeGLSR5hVy65TR3eCaKkpJRgIkEg17Ylw0YESUbZgz2aa9SVF
+R11LjeZTtGwWryx4SeLMgGv3YN9wh8AuEsjOzRS1pFJ/uuk70+CQgQ5V01FeD4W1DJ+9XbqLVpV
PbSJutIE8GAOVCHhWxJreIqNY71TxBYuqfmCZMNWW7nNdZyQVkeuLF5I/11hvsuiJCirn2qrx2ss
PgJPZ9kv0gMNv/O31rLhAGXbW3TmePAT9ZbWPVNjzgPDO/lxHuQfOlt/Lw3HXgXd+Nx6+Hwqzrhd
1r+27XAYx6gHNtjskmYEqsccT0bjbhghMpmE6sMsP6nawdCrqG4P3S8PH8AyN9Nr5HXNKhop9fYE
yHqaj1ssdr23tRqDRbPfiFF9o5eDPUAtQSDxeL3CbqVa8zLmpaKiohgXIucxdAGp+m+jjLtlKipo
fDWydyEdVFETkEBPAVCBK3y0m7fBlacw4WBQjiczZXU2MzdbGD+w/vAqa+MKLNBDMwqYbPUtydAx
GSEAYnwfY168OqSfyQZ/FxBU6OA+pTM62KWFZSbtzV0Yw6aO4wZtxNr4Y7EfPXPTW3TbiODYSwM4
QTBevJahZ6KP9+CS+w5TYhkaL3VcnuAn/7bK1seZZz1lZn6qKAdoCrBP8GvI6OswEn1YlMmugfW7
D9Uv8rDODrPyM8jyaWEQQPTBo+0q+BDcMywuGuArhMvEybTiZ0LmlLO0Ia7dDMd/6gzlBgQAcS3L
uOf+BoOqLoyTTfesPnjWtXMdn0SfeyRvw+TB7rRnlRlcNSb3geXQ3NSh7B6nwLhPaULEaued4rBr
b4Bx0YK+S0pcH+hFG3koQfZlvCsBXatNE0WAxMDS9IORvEiLzqGo8KEfdUZyKkf+uUEKvhKlptuZ
nZ/tnDn+R5Ued8+s0z6nYtYCZIQap6ObA2WIKBJNtlrKfZwDP+eQyqweK72qAIZG+rbwquqxlAXY
OTAo7gC1pjUr0CURKY4oTz7Biq2MDqynS44I4Amn5KE81yEpvmyu6qID1jn1+G2wy9At95bb4B0G
pozIJrZ9ShwOHW6ZX4Dkqi+ajbaBSES4SMcEG2E77hQ1NdQA4Zxw/PLd/+nG01v9hsLgbQbWsmNE
4+2pH0f0TIDJTx7mM1i3sXkyHTJF+EwSpjfKIDDnAnG8Vj1OoNzvaJxJE+2aaYQX3UY4nwH7jTb+
808ata3ujekWRkO+R6fSNhMuzufY07F4VPkHltDdj3XeqUckGtcIt2Elb2kEVkIPFMt5RQuzPRbl
yUphDjVo5Ugt2dmYv/z8KqIKA+il63DlY3QXlhfl6QivTRBNF8ugNQ2TM/70/GbKLr8Qqszufr64
FjbYSoFxqpt812vwqhwQHTfwifWRUsHvOJTilpraW0dD7qkfcEh50Gv3tRnzoWJ9PBsEVH9+9/Nl
tKM7jL/f8A41IDHsnNyoqyPKAsM2nPSLKpy/NOVDHXrpTlde81iM6W+hynJDuem0T9oW+LubBdes
G6Odm84fbf4tgW3LBzTIOcUcJWs/F8kZkFqGA9kndOYVsMqAgq1tON+z55G/ohKg5NwBeXqSVNxh
E1ZrDRw9daRef0jDm6NtpXioi1Rd8lTp6yo16eMNOaRxmqtXniJNpmH4Dn2R32uUyd0mXbtJUIrg
2ebMs5TZq5s4nzC3x42lceKcYL0dm6rRCDwuaKZqbpVGU5JbC+DXYsnswjizN+p3eFQXpt5MF4Di
FLuAzNh5JIaXk2vKtZO1/imI8cEYiNwuUbyjHSl/n/o2x6so26JIkUuGLHXBouR6bXUaG+TXEipP
AXVy5UkEah7sG7G7dsYqjCCQcRsuRpbMVmuDQ0sxvOGqZptJ1uYIMhWh5eaezyZZVBhOlhGlBx9U
5cWedr7UXwkUUAoXWvahc306mvPIX8GnK8GKOt6uroDUIYwemel728EuH426MJ84deAkhEEmJg3M
f6gFMM2FduntkSJEs9gpRa9rAm526nVvN3n+dMGx+90BfUEjmRvfZRRBCENHowxRXuy8+o54xwCf
uf0W8ZQjXlKNW9OPTzp8Hlrm870yW/doV+0FthP1gwVkNTfMZi6D3IDIMm6hff/zyFXD0J0rMDpc
KFHQHXbKA6sUGaW8WMeMMRZw/24c/6st0Y3p6EYUnsUqIWkNOP2c+dV2BEK7k57lH8KCKkYCrOWM
1UrOA6NLHFr5Maw7DNAieEPMOvgxd9JSU+56LFzAPk3ZcufVqTmQ7bNXR9pjo+qvn/DGpORzSzCL
hO7k3pvsJHvTY9cvh1NIH+e7n3Vvk1vLy+AGlDJMxbhkoqAdmrphDOehgXsSHRKzZHASaQahmOtM
N5Ld8TXCv2OcpNefL6mdf4BZcCe9OESmmVwJSbkXgw+wxMh/UlS2APLSQRU57FuDfehhB1aAdXtC
N7ma2i0CejL4ggm/BqUVmdaI3ZMdKPPUJAKWoOdFO6yM+oJuAXermtK4x9x5lw/1haeCRV1J7yx8
Hedf7hPxcFhyBzSXqbSALsRmd8+nY04pVyh4FuiHIpnSu8ZUJ9XnCiuAYUEqibNDSWGkAs2xsYf2
BL8kOOg0PPXCGq/xiJ5rXZTI42/nzsFRu09TzVhzXcNiZYeHKiiCg09vs8H9a+sYxmNkTTW7PyfN
ICHPW6mI3kZRGlvmNdwXIZ/stNb47ozqo0Q02lgm1nZu0s4hqa0H4S9+IgV61WuAmisystqZwcMd
Pn3ysPDlCdw3qx9wn9wzwHW2VOKWVJR44GZwDRKOhoedMQG1+LhtXJHLixVTU9r48U2yGVujySOI
KY5cMvKHLIEDMlPg9kANXuqUmEoMvJpa1R1MyUPkD3vCDCb2E5uVqok3rcrC4wS3ieeuZjpFqn+I
yPGXTfwLEGi9jfpEgElo7gMbVpUO9WCFBf1mBOmVfp7DgWzGtFKJ8ZyNKieyyAITug+Oad7VUKfw
bLeEmzhkJ8CVB2pDVqJFTLIYQPH9k31VnXuNcxXPpsoBt7UdZB+t2ybw8UxHRWtTZ4zcx+MVKDcD
MxLhjZtz1HUXDXAXpXeA2PomW4T0pfgm0nBlf2Wk7OkFSQ8izE4Ct8aJi/IzTAMwBrJHdhOOeUqn
jBGvpcrbkOe/ssFZURzhf2EPfgTA7L/4tT6uumBg6B2k4ybrCOiEjUcutu23k3CiWwXtBNx+OzdR
FvWqspJdb6n61JR6t2lMAy81JSpONzhrKiRWBmCilZG1KbihXCyy3spfVATMovGoO84Cz75LQv2S
l6n1NZQjDRr0mMg0eCyywTwmNIvTcotqUk9Nc7YszN2Wt+04DjPN8+NXOvZ62owXmmWkoHGL7zLB
uxCXjo6dm/67ri+/+OdiRDesZ9Vat5JPCgVZ03S2rQDpFN3IKH2xNYQe3LtmhL5IGw9S9HRGZgW2
TJeQN5B9zQOIyHEY93tfQe9jmVXXlhl0i1n8Eg1VelaadgrycTo7brqYvPFg1RCq8WDZXEmBxfHu
rxucpO3kuisNsjWG2OZmur5Y6F7fUebBKtckNCc7SI6cYb0PGjm+UmCuHKWpVuBx3ucitLfw6Pr1
OATHMWJf63MuKn3SW9iE6afkmoHepl2dvN945NnKqlcbFu9g1XVjhePaQSww/SdvUHfg7GircTt6
xIJgFQmOpBBIYPCN1Z2MAiI7XC6Meui3ZgLyVe/BV+WpFe/HEa3a6PzfWMnXujA5TkEHhJ7KPLrL
DFyt5qfBQNdG3dyl5bT13fzD0YtNnQ17HViaB9IGko0MuBJFVD2PLDbdRCuj4ErdlGxBSgOCEbEK
owuG+abXcIrHZZltqpCG2H4k2BFyvuIhioF6ht7Sqpvk6tZkkIOeAxK157d4ZGWqo77dIYXyCOor
UWNK9dWLaCUyrxUb2ykCHp8g76D+vyl06V1icNyKSxjurnl1BhMAma95S6+sbfRlcIgmQkDLMKQy
6M3GRMrShnPKCbYTrZaHzsL6rjqossMcIfDWJTErChb9aMe8Z11PU761cmyqpKqXFRSLfaXX355v
Fzsk7F9ixoBF5PAW+Ac42dfVgzM3A7n2vFuvO5xyz6nd7G3OM6At0fRVycU4RI5kwwb4oSt4rLS5
uIDEQXXQD2NsWJHLG+0sAHY7BnZe1Ylbro90hIhoC9iJJpTGf9X6dAS9kuyBCOqnBs1kP5+D1Sct
RgcIuPMpm/j5WGx4dY6aLEgr5kgNltUBPLLwEEXJ3YgcBxtNNhdzmhnpqp0uSQyqJipwBnmFc3Bj
uQs7wiC22pVV8QHD5SHR9TsLodjrS14c/OOovMXB6eFOjo733VcAE0RiHipf47IT3jNishjyxe1K
sI5LAXhYl4QG+nmiq1vhgZLM5+82s0J6v4S9skq67Ek+wYgq+WOGzwhZpCxDQFvSN9mPW+YmnWwD
thmmS9OYoYWMGrOuMY9wpOF2dK2p22FD95fSjvKVl8XXRjLjbMouW5HNq5Z1S+CtLuxfSRW/2TH2
A6TD4GS6xbOmt9h30KMRbyBjcv9MdaAnjNY2eq4R3JuaRafc71oQp3B1+6ImLsqIBQHKdxt+sQ71
e06g7spyg3blxve6h2zdI0aYQfEEQdbETRizrIIhyo3qEWUdqVzknw0HmqTFwKjG5uoG+qxAo121
JoQzN/F3AULF2u0ZQknB4ThxylsU9DtJJhMhB4nD92aNL2R6QLP7Hlro0gUgxLk/cdZRKPtVavXM
ianIGZ5Gch8Lz9+09BIZA2MrFTyCkOKyjYOg54lezfPftIL3XmUrm04/YIk48JLhV56ezbh+KwPK
RSKzJ6BCk/NSdgkprG2dBr/QMF9ivS1x+TyAMh+wctjHfC6o5HTgPlQZ3ujEIS3DocAYOnUgK/Y4
DCb2kKF6swfgZAlNOKrDFqklMx8u7ilI6ny1nGdJTFmjnemjuoZcn+h+jJ4CaidRVbyjEqLfdHn5
6eGpRMxr5Y7X73WmFGSUzleAbZcGRVvsw/HKJ9d7jmJpkd2w9gjIOYSUPDnUUESxR1AIONjalkNd
vZwvrae65ENqG2o8k7uOHqZCXZ3gTdMjdZb0zmQJC0SPMwui7Dqo+I50h/ABYzIS+EvXmZUojV1M
hp+DF4LwbLlvt+Amu2CvIi/AuJC9WT0jNINoh6FHnx6++2xTENu6661P8rNXRf/tKk29lyp4EZme
Mqqs7LWhBdcRAA6jQkZtCQRZeoboV+ReDv2nhpI03KeTcc9sM1kXGWZQPSz3RWMSwOsJS8xvSFZI
sUoNo+Cuarx1djPyAbbeUhnSdpMwBOEw+K3b4YbTx54KLQ5PDczdshPZbKEFUOgTemfXWDnwGo64
ysIOcxvrp8cE1aSGzeFl5SjPiGPoFyw7h96eMAOgSVBifDP1AQtKWgSgI49daN5TYRwvHDdEL0nm
8Z2gFhuFiQ2+T6cjH5B9YnbDPiIeqVe0daEoUly9bzrmmnbtVpdlCIAOFkR/85EzUdrJ3f8gizqO
gfByWJ6696zBxhk3ODKq5I0pBq33Tvs0Z6Xm0/zenbrXKrceXc+bIOZ96Hp41bjerRmtnTFpfsVm
wJkn5T6K6scMy9hklYtn0C4upn/L/DxjJdJfpYMDKTFHjIEt1eZJhSe3tpD0dXNTYnDDkrOo9OTS
aI3inGDtHYDM22gShyLsb85kbVQ5vgJwIWzmvsLT+6ho9UDlMb6RkMi0GIJ0RpYd/XsdM5otHfE6
eFqyUnS64rwS+sLQTPcc682hauxwyf8l9LqU/pW8KIGsMw9tnBSmC6WXk2nv5uvzybCmp0bJgeOl
jtqdMX9Om9+lk+h3FZ0ui9qj1bRLW64kEJC2TZl/eqXuX5vZncfjiJ8ZMQiLZrDVTe2j0zmeg3XQ
NkLoGPYauOR84j5dJW5l5qBqWBIhhZKX08BBC3gwm0Wiw8kl66wg8Wt3PQTc/Rh3nG6h77g+VmfD
MNq1hvlmQUNOfQ47JK/Iv7L8E8e09OjB9mm5z2qUUA1fqWnhpot1jdeoKVlvh+SurNsvaVRvqWlc
UoGfRR+stV5yq9Aa68MYnXrZekBv4zdTBMMjE/SA+9XWK2IK0ceqWZU6sAOvIa3oM5g8FEo3V2zx
D1xx4vuuEK+Nowgx9jSX9XHq3gFMvtW2rO6y+NAxGFvqM9otCho6miF/ruqyfZcRbCypILC6kJlL
UU6EfKne8PEiTXpbrTtgY3N5Ot0D5nscMSMLtdqC7It40nfyGJeFtjRH/xV+NF1Alv8Qi/AvKhqj
XOXRyM6N1/b68QU315JuwH+TUv0jyfzj+zUsLr46+yDdYfof5m5HDk7GkYpzmOzpsh6OmuBtCJQ3
rVO8kLk/mqD056OBxuilG/QtaK/dkHHJDJPUW4uEnWn0x1fUfnjiDEJ9vevnlNFfgZ6/4it/GdH/
SNP88dv/m3DNf5mb+Vsg57+K4Pz/GK6ZaTr/6z/yK/8Srtm3v7Pxb8ma+c//M1ljeP/A6U3QfkaM
6BZI6f8I1jj/cAzAlL5DksOwSCiTDf8rV2O5/9AJi+u4VywTX7gDTOavXI1p/8Py/p9zNX9SgQju
kCywMJ1ZfO4Eme2/BwskQhyWUo8yM2kyxLDfRiED0rxqYPOb6LYs8lPtmo8Wk7qCm1iZc03PHGfr
duSF8f6ITj3U2BEmFX4xZo3+TYTszx9Q8FyQdwBzpvsCTcj6I0CfYHP22RjxJzs9CxFM/p0L+JaR
j5Ed+IVYSqHh9EMRXvdBc4hk8tEUWfcAF3vcyzjFrBlEIUDj0Trk1hTwzFhiL8vm+z+95X89Gv85
o2HPabb/k8ihyZ0H2Ed1sA3T5b1z/gCgZPr8Dto0WCDQlG8ydN+maBzO0mkaatC7bp+E9XUsNWww
ree8TBxdj82YI8IpL9vAeRE7IyKSPlGOwNtSXO0s21lqytayK7G4hmonyreAseUVhGFza83yMSxN
+2h0Hhk7GojibeuP75VJc2bGaampIkEbGByKFYTI7s5rXnXCRI9DlbQbV0/PrjV6x6BztE1lhjmc
Ky56wtXsdUy2lKxhJg/N4H5rrdfd/xNzXniEwjVrUg9a0oGMziZ6W/362nb4MP/713P++P/5epIg
g2HEkyP+FfAwaUh0rcLPUJbanZozSClJjRUzuQH6KWb6GHkgqYJ9OzJni2v7cSS8y22XJsKAKdIV
fNfrv/mZ/vU9NkxTN03PIaYxPzp/f1xwmpGLKUauPpU13KtaG07FND2Xw9ReVKtr52JYMRxwbn1a
fk9ojjgoIOrlUn8hbqL/z0Iw80fOMkDcAvQC+G2Qs/z7jwPRC0UoT3BatjTJum0UnSnZA0ho0G+i
t/KtHazp3pwNfItYcSUqrbzlflzQuRdU5ZvwepxeaWIc8tTeS/CbnlL+q5VIxhKd/AhKyzm2g24s
PSruV7RPEdgXabTveprCjJxwryqb7FiYUE7+xy81NHY4hzxUhEfFn8zGoqrhewwY8pqqfLY8irVL
AwtnH4Xv2KuRKYZ+V1Cu/OQFvy1MhFxqAI8WzAyWuQSo9N//OH9GWXUf0wYhSGECXGQ5+mMZ8sfA
If9r8P39nMN31BtrwTN6P4LpvLeM5N4fQuvfpL7+Ze2DHMIW4ALR4AnweaP//vZC404SFhs6IGTx
pMGTOkswWMsC0RHf19hNvItWu8e0ECBjF/0DfjB/kwsQpHH2apNfO2WG714ry3ilrTjYR8ZEgpss
579ZpcX8k/zntY+fFMKSI0z2JlKkf6YRi9GA2mDZszHAfKEpnuHggCeagPtbg/mBm1SpNQR/SvPJ
onxtCH3ESsURLOk6roa4S4rGUseO4jAq2vjzFKlw+vF4oprcPAB3kRcd/Dm64sAS3xxqvHl3Qzk8
+4PeME6C4U7ZiHyhjGn4N08ZFLc//3U8W8AUhQWGWZ837b+/DzGN0UOKrx/8curvNcHsozXre0p5
tSMJILWoRvcxyEXx0GgyPHkAsFd6UX7pYy6u8/82lLF8wEWuHSWDsFVoxtpaReXMsWire2p5V11l
Rg+pdL66USQnF9TDKjKCaZPX/UGLe+/a2dTk+Jp8DXxZ7DQn+aUC1TzS+rWF5nZkkj48ER9AoDvV
g9esc3f0dxZUmYUjCP4Hvm4fiLMUD3lgXgKKxHdNwBzNFIp9007TXQSF4mfnSp1wWKFeaHkgTxD1
+OdZqbHvu8J8zO2z4YfmU0YRWg9k4ywJNnCdZY0DKzgsiilnQG0oCsEb1R/g6rIzlbJb+Gix+2qo
baza3qOnFYxddUwefuWbLzqJHKBP8aKsZHtj1ZzuuBrtB5guOyjcWDjSSl7KTpcXV4zMz+nIHHoq
Feck/DpMEPUT9JBFo6LwHFIDTJPNTMPlm+/h9SF6xXcdO/deo+HkXIobwTXz3OksiHGZ4lzDdrwq
qUTde44TrTvu/xcgy/XaA1Sz6ecP3zB/samu9720eWyZWi6mwNFPY5g7zcawtPLQ1prYWRqy4dRi
3y1H8ao5ZnAUeaSRuXTgNVswDIVd+3c/X+i897mScaAZqoLhij+shrLA92Tnh8L+DNPwl0TXvea+
7h1zJ4CFl1b4sQPhLnuyls+i7u6aDtgw/hEqPWxhniNqfnjY2lXaWl+yN6u3zsMUV0wAhyTid6JL
7RiWGYCJ+VcS/EladPLaJm+N8vPHRqhu/c8FxjawwPqxW1+L0a12XARtgCGMW7zKeA1hxZDrrKdr
a7XYUDAyLnGMiENLt+/e7YXauKjuS23MPuvCqjGGwr8qsq2aP+g4pvI7X6vxk5l7MVX9m2VxasEp
qi1wBVVHKhXLUxWP76Uki5EX1TpLiebMD4Jne+GtCXcRY5Vjo2dIXnyEW6P0VvrPQchyY/dOCwlh
C03ZO9kbT0kIQEEMYUHtuZevKZ/ZRGFwP/EWkuJIY3VIZWBD7eVU4QG0Zq6BlFJRweMAKju5utWi
L8FkEFhwd75HCyKHVVa1+Qz381cr13SvGji3nRFGzr5KXOeoOeVz7PfJqStth/BQ4GwlqJmQK+uh
1hhADTNFFGZQeJgqu1ub/kxhr9y3Uh/to8MhFSoqrRR8YTCSbiCMOqcQSlLTWvbDz/fWmSyfckFk
mdRnvNWyBv6+dBgQmyO5lHT4gq9TvqUM/ZeT6UK28Yr6iT2lXep249Bxwt8q8LYcE1M6B+W3X7Hw
1IqAr2RynkiGV5qOe5YSoZ8TgynwlDaTS9xrmoVZNW3h0KbnyR3GJfCkcmM5mBAJYbCiGCDZ+zo6
tGaXP6a9mT8MMZ5LDPK0+9nYYnj18DM/+E23qQtPnTGGg0CB0nvfpTEXeHtm1mPNpf0a1cAU3Ucy
oWs3fd0wikWWLKkN6wq7pqCvAJthpf4yDDOo5NbYrEsjZZIWXU23jLeyyN9DaVsvdEm/VWG8twi5
3XdNkp4mreyhkNc4Bv1oXUlCUDBRLn6gZ/SoFjote+QBKa1N/jdh57XktrJk0S9CBFwVgFeSoDfd
bCu9IFotHaDgvfv6WaDGxJ0bMfPCaEpHOiIIVGVl7r32PWypPTuv2DckkeytjJmV13rdPvgOGT4e
SlXStpDZMSgr/ZTG2k8UiWTYQs3e9IBIb8nkqO3S9wgYh22dcIjOjR4gFx4Fo7XQgN61/ERbaXgX
U/9pqENKdtOlWqLG7Sli1PHYHt28kfs2bAw/cjAByjnrX51wsehZyVupq/7O0/fDEdO0pTctdpYy
aEk6ONds4RZ7HaIgcXR9cGKUGpyIJZ+I+9XLNZhIRlMtRbfpsDFZ4y8l7HEXlhqiXaY1Nn4OYuB5
VlRliJNVorNsHxt8Ei5aFO3I0YgMqVxUvpZ2ybpEUEAfHBV+M+ZqZ7TlzkxKgpVV8k+VzeURHli7
MpShrnrBgCEJ2zvBRu86hdEhjAcTpyDE1MYdw7tdYYMbOquGLZn8ChqW8raemV6UOVSzvDxEHUTn
oKyjF0NbcpLHY5MU/SvxnHIrjgwAxMnLAmMb2Rbsde1GU/0aFN1TDZrzzJgq2jn0gFE3zOOpYJBk
P6KdcIs158eJywNsRficTiiBMzw1jLuN2GiudOkGgE6JuyeadO/VXfIjybTrINmAY4usR84Mu1Kz
rkLv6+eIHXUDIqbYdunknW2xABUCv4QeS6u9d7eEOODtHMZsDcR43Hj0f7YxDTDVPSmRT08zhdPW
1Yt97OYeAgcCqCtBUlqpmnTbusExdFrrznxIQ+RpMFglRmbXgfjqcCZGoKkEIOjz42WwUPLnLY3+
gkgPBuLZyMiA3E/DwpjhxMVppjGFJY3pkSBlws9EPVyOeRw153J5gRuSrF1c1AuZrrkLRFdbvGgq
JpYddUQT9IiH4tLdZ1Zwi2MC6dnxEa3T7173nRe+QX2ePRCmMW1/bkPvNsQNlmeqgW3TlvOLEalb
rfX7HqiTUZjer4HiidEll6ghd9iXzpyco8pLzmB0VqEVzacqzJK76Gz/b1tzQFs0M787FHjJ1hlD
wG3pZpdBMGhJ2NFf3Yo2bFan6TY2Sm2jJovkvUjGh0Q3D6OYeFe59bkOxTeUjOzaGoTyWJ39Qs83
3JTDVD/PWvhW5U6zLr3MQHbnDD5TSiyuMk8QzHY0kSenNlZpNVLlCZIQraQ4mctfK8EbrOOubXfD
2KD6EfyJMgsqPp4y1w2rLFPIoDsBaSs+eKC3Eu3fPVD6q1e12a0OSgOPQLOsNrhKM2VxH8TWm5sM
BpS5+zjK5HnWnRdC67LN4zTQp4jNzDCkWB/K4Ymsx2xNFTNvurKL/W6s5vfMMHex4qR4MwKkkr1L
NVU4R2obCt5wIpMhRx1aLB/dysP7tDQ8yGBiG3ADyp9KXl0iEx5plUbUKxQyUbgX3uIYtm5hkW41
2kxXKRv2OzFlfom9ZzP3uLfomJwNPOFbTrukq4PXuQNt0nj+BoWfaf504+q36xBbZQLjiAgwbuNd
L2ubM+i86SvS3euER9fopfk2p2Pjt5l6Qx/2aY3eHcdq/tosuxGyWdowdKMRpGJECE9KucOKDDAS
a+zAPHQhX9f/fYQ0/w2JKDkh6baDdM4REMjNfz1GgAJNSsvIOUIrvHSza0JWG9s7pzzk2Nr402rG
6hSRK1GRRMAQhlAPCsbm9ngJFxqpsMNnLB6/HhecHDrmxyXKMpPIhTid/59mx7+d6SQkIJAYtAhN
Vu3/3c8yh0pHz0KgTDWm0zolke5izipg5uE0F5ITrnYvCZ51SYUo7Gl8+r+v1v/qitP59ATsIGQC
Hr4E59/41W6JSd1kNrxKyhbBTqki0nbDHntYV69LXa/3dlSlHI3d8BQrr7k63bZyiREENOcV6H8d
A1idK2G+9ZOJPD7iCLno7AKCKP+fFj4jvX+Fd5DfpJsLi4dThEc6wwOS9C+kSRsokG20aOMIho/X
kEDHzYy38NwmjX3QHmtATyjXTjOm6SQNsZbuZB3aMpxOl2YU3S/i1qv3GdEIIRQDKYY4Yq5DNOrn
wfnUYxwlE5FpX4DJfAxixmjM5xFjL8MNTAdOCBopnMjUcjNdHSgdAOy7st083qZm/5+/YTeDsQU2
995Vc3hMOiM7yCgwz3ZXaVtiwe2bk7EIqNZMqMrwWJDC8AoE3CVcMMpfBxDwe31JurWclbVMyh7j
Mra9CQU38bWepIInaLi6ToXXL3wAHKh2UL7ILPqpnO5PIJKlFTZgYkyt6tmaCLOm/7mdtba4/M+L
ymK60GTR7fplCbC8edgiNkHA4dHnyg92Nznf3oCGfSTNxEra5BB4OM8aMFZvVYe6BKXkDjqQs36c
rIXmensdUwdmcmWMK2M8MZxPDo+7OucTIbX3nmdv7veBRB9WOp3xWhiuu9OC6cmIMD5p/VD98Abd
XNc9qwxkta8saQIkx7xoVtRcFOiIQa/VCsKxufufy0OV/+WCDtjLRfonquhcFc5wyHCcJz0pMLAn
5YHgBedZhtMahpIv2rJ59SLSmW00S9+CMOiVYwbFc9GL8YQslTTsrgwRdtrZ/rHUUbVTCY2XLMOd
XbbWnwlz4NMUxd/JAEGjs8305nhj9Ldspl64chKiVlbje5EB+g1FtVJ97D7Poy6vRNo/Q8Qd/cEr
0aQu+1Tg1PXRqQlLt84wnbWfTe/YvpMmwcaeBjLLq/bViR3vPRfqU4xuedALDs8c+dhnPAghZhyM
axkTJlOPziUa4LX06MHQijmgpwk02cdeQw3/OB/+Dj2Z/139yDOctno0wc9AIryO2LMuzdJrKDqw
nlGh2y9eXKI5q73k6nb67nGSkAF5TLYWrXHa0OWIdPMtF8S5znHQHSi1fo1jmxwjc2huKBrA0OeM
Ee2FlNN3yTPVyTyx/2m9OX2Udbfz4qLyUcaNV35YM04U331pAdPzfvwtyCdGbgwVvPocDbhumenA
Ni1SR93i5f+hUkTDWuZcLE/+8XAhfOhSQWRKDn/P2gk0+ZfSlZ8z4qXbEBn/pLWln2VY028ioEzT
4ZyvciaIu3b0IK2EOrk/y08cArQ9ItBgzb6H11/PXMRkUb+lDEiuWEb3nUGcsKnNzYk4gGkryFF/
sU1nwUhNatoUtUA/PFofoq3fyDCe9vpgEFOqBS+JFmgf+hh8Oon2skTa/6yFdRpVot6IdjGOSgkB
thuLDKXoa7Gg8efYVreg0fMnbRJwTOq3mdbyH53jf5/jYl2Rw4tXU7l/DKmRGhhczEKqp3FsvFdt
IXQAOp/rZvYhJHfbAZXGsYwafNCoWe5djLhcxJB/phl1BUqP14aJhk+eh/AJovVWnuUZR+mlxT5x
7WE9uAHoBTkhL3XIgrYCT22TpJdURnhF0BfkPvMUvD6oEVZp11s0WPePLlXWw4DXci3c29jcj0WL
41/YCv3a8gynNUFpv9JM+HwP0ycxOiSny+EdfwLTs3oYdeK2kifIsdJ/lBsdrvo91Fyb48nysCXT
kzeL8UnXUCx6XnDCzP5VjnV7R1TYnOdc3Osk7XYN6JVV9zDmzLNJSk0D+9PHmID7r66KS8Mzdnn8
pEyc3bZtHB98UmuszGthHXCr6Os5CdF1LrqvbnbCp3ScKbvMjAPB8lZZmCzx8/QHIyk6+kYTm+jQ
vuKDoMmg4Q4KMzvYMF9b7OyI/tLJrZ6mkklaok+HqHba18ISvyZceivpNsGz3kD1F1rl61g3wSWU
9aGGhNEXDa0pPapOsFR2whv3Okalq+o6plp1gvijDS+0POCsiA6kTpMZ7+3g47UqP8yo2ppJ5/o1
cfXXKFPOZuRg+hrQLyhL0Dyou18fL+5EC6ByLvwjogvey560IVgjmsooqU3vw4JXc5iGAs2rtGwk
ngD/8bKr3SN9LBkIC6noOowGiZetg86vUwoXF4iDDTRjfZPC0QfbrbEamtjvas/L1yRX08zRxua5
A523ZiPPt49uZVi8mI1WXmzyYwcrmu5YK+JjROx4i9H0mBZojFDyg/T2wvBuTB91YNr0hoZwY8KW
usk4PNNgBnSru6nvAv4h628M9i6655sRoUlbdHK1TOyNkAWPuosSXc5EVUEwDtYYR5O7Q66hX4QV
qfUcjNAYTvg2Fv856WYAsUjBu6ZQns9kR7nrBLkK0UXzF6J86FBe86OW4GRnJIsI4hI/FHp5imkF
BrRk5G/DtATbntP5utUWrwwByBK86FGpPtmEUWcFdnRs8iT+BEK/tQF1ZKRyn5Ll2xrDx6h0IoIR
VuumQyX/VA19t46Bkmlj5zwHMqt+mG3KU1bdq2LMNrgNXJ6JFu9Ckq8fdXGXTZavYslHCTKyFDCl
JiW5O3mizYBsm18Nju56ZUqt2loN1rJhmVfaif4PWJXqiC3x6IlkuLIrtTeXplzlhfKCheo9zrk0
rWoKICWGectIuCTDkrVlrWMK2QypUP5IoDQaZ/Ks1FJfVinHGoGFc2MPnrnpxeAdJzN66R9P8EA9
s6JhjhMpVPWuyJL58viJDiSPIGrLUxS1J6kS+2PMmm0FiW3rkF22JUTIu0SzDNpDK0SFy82ynuhz
7koz7C+U0vLqzTPW3xATvJd8mkuPnqJsPjh59GHlwXMZm5IsVVC9hrLjZ+Q12aujEdwagsXth1bb
POJ/Hy8kc6L/0Y2nx7u2kjZrfvNZ6YRBFkYd+cMUt5JMEYI7p0EY27/vSSCbb43Z/SwG4o1Bun+w
GQQgrHVcUHqFgMDutRv9XO32+KmqAm0z5jgPO1o2u2BO4IoAQnwZXMqCISPOvl4GBlM6w/YbtM+i
z5G1teSLrkjnmi44LnkckAUtn9YM8+IeetHfvZ7nKD2DiA5XDomFwKhd7u//Oko9dmRMw2uDlMPl
APgoDyqcHM04TncjbQihnFKarsXTAJL8nCzRBk4QOE+olTrAXvtw9BgyLKtLbWD+xOSYHVO2rb2O
VwJuBJNzM0Br+riC+SCznVFKoNuuPxlF8KdNob/FPM3jpE13p5iTq6GBEnsME1oBKCmd4pdGdrSE
cFRt7GZ290aO0tlq4PiGtRLPjteK59FMkbiPnn3IIwNjWV+GW5pZq6xAaDaqqkLsJ+wrSLdtk8ae
P+jIVO1OQ5vaCnPlzfGnFvfNczsixxaSilR3cvGCsPqoo20G6wgLOY+nn1D74QMsL1GOj6HtGj+Z
oeZAVpO7xrTWvedUz4MNXkCGwr70H4ZRlO8GwTRVC12I8I2dtLroZci6aI+7Dr7mPHsgvz33hgga
kYnrrSFQIyFfep1i2WYT24Y6TxNgG3qdcXq8mGVR76EqHGU6T8duvBZNiDMxnEvkCHgoOPakTEc7
XPMb9casrz0KFwK9LCuWgaTNbb/m94C1iKvtaNO+a239PNqdfu5bpz1H/4yN0526MelPstJcWkPi
V8dk7lQbAspi565KM9OfAT3vQ+1uKghtygAqatCSerzglfoSg1uyWprZdCyqdPe44x43oIUPdwVn
NT5E0mUlKbiZGH9HvtEIex937KGlJqp75ipz7/SoVq2ElF04cdfZUNP18RPqwS3hAtIXFVK3x2Lw
eDFkZ/hkBRUbw+m/YjeqLkPXD9e+6X547Zy+VGxWlDctGfAsL5WT3NJabp0yIak5VL//zqGILdJW
mKLGJ/qBmZ+M2bxp2gKyU+NM28TEYL2qJWAUvNMAD70BN0/Yv9LbiE6d2SIcyr8QYtifS2mFWb1G
X9cqA3+RHp5A7Ma7CXnisQeUZ7W6u0llOd+AnAy7CLwSIx1+U02BWPd4kdmfHQ68c9l/BJqhrwvs
m8fHW1rCp7Cpo21akuiD4me881We4tm0Poj01g6KRLDNI1sp7O3uVKWEJEbphKkoGPdDZJU7R2TW
O0KWc6tDpY5TODpktRmM/tCqsuomYfRHDvFbWXjOT6+nldAqKz55CkLEso+eWhGPq2rpt/3nW3pI
j7eA3p29BWywsqh3bdU5P7waZ1TmKOOKjaJ/nof+V9Digcs4621jM8mfyjqLtl5nW+vHW/AAL8oW
5aXSaYxPHYdhg3r4FQQjd1VvzCTS5sxbrCjys6WxaMbqFNrJzBETr3hZ2fkuKUAwxV2zDoAw3Mc0
s+9G5nxq05hjTOWXmjkEVcRsC6cSSv7HPx6nc3VKobz8fVu4omJurfmTB8LAVoJjsA0bpJ81JtUz
Hd5IJ+8+88offALOZvTRC5olKyses1c05/KZzXX9eKeyOXlt1pU3TqvOsUEaeTMNLgCjtzBX3x6d
G9pN3KBNGXTHYTav84RfczFjxxkOrFb9IWsZqa87NuusaoITqNkjbtjoBV3wviGyLBunP1NCyBbG
S4o8MIZy7VF2sC62xs7UWRceC3eIR3aTs9iAGmFnf2yZqsKATlGTA8VrmXLPvTiP8SuVFst1p6bP
Kq1K6BKRvSciZ/oc7WE3ibK+DmH4KsYsvAC4qMF91dqPTOIjnQCn3Ip6qjnIJ8xAYo6sBanee1VF
mZ9O7BitbqrPMBxv6aQle/Ay7ZqCDlUx4q2156EklqI/w3Gc3rqmy6G3kGXfm1hylkKmW16ovEmX
67mu8A3A50xLaitrLUIPTq0CxDIGu8zJaFb894tVAx4rjS/RtRobuMOXZzEBMPTsrU7hbYwe2NBR
KIxXDn+pEduw25nFhpRj7Gw4sHLjx0x/Ctm0Mxz1tpGv9tCvUoeALG6tCJRETt7EXP5jRfWrHsvm
xUyaJ0kEAoamEqx0Zff7MqsstHzKeiKP/V7PeYTse07+PgHp8lQ0COQvNvqizgp3bWX1F0Aw1pOM
MiT5DFuZXxO5MUXZgYQU+VkgUffm6vB3L1XoA5NgKkDDchRaNVNQrU2r+W6xFtB1j/RsXRg0JzSD
6JMg/FDLJEG2VXIeI9f1i6KqSCtPjXM2GSFsx+Bz5Ji8qlWePpGxWmxxwd3axdEsVXpJ24ZpfSmr
DYq+5ygr252jVTUeZlzTj1ZTOvXhZmJRBg7LwLGNZXCCkRphZomtw6M973To0S0Toc6cl9PB8WZC
57CSVmL0/lwIJbE3bl/DqI4d54zLCFl4fNfqfk1MR/9K7a3foxpDUuiaRH+yME8OiJeBtJm9xQAE
fZd+fhSrZZMDdCGOjOYjbA5TZRgSOWtxvfAFYzJHfuc9cSt2Gwnk6PS3U6E3EGiGZfUB6ovAclrK
SMGt5tX7GqYXZmm80plzhkRRXTi6B88mRsYnawDqTd+eroWm1g+hh+Wg4wzKltQoUIVczvorjdWh
6NJ8YY6XkDT6tykpO1LX2NG1jmkyeQZruoH2EzrpfdZhU4yhXzxZZgN4bMag3orPvHOHk4bbGrhs
7jznwCMCETR7maPf8pZf7yWNBwQ4h8d/9fileIL5QcwGO04zdoxsR06/o2HfW+8WBp54aWxBDEda
XWvU4jsmtyRpLsKGR/2kJPoUA0BaUgIsNGs884NOvVUQuLv+e2h3BtQQlPaMcTv7uiyLK4pPliln
BgCZTfqHY4ofcwyoShhJfRUhzqR8rotLxnzHnxnG42Ch5drFaDGC4uLwmK0NDyxEgNSqWUSQY1WN
Z5Fzx/X4G1Y5u9+aP9Jvhj7ZZClV6UNSgIEQV+AQ/wwaCwTiREpTG1nBoaLfheeRxotoU+pEqb4n
bFH3INfcM7rHp5Yh1nGsq+FSY6Le0AUmqTD4ylPDWMVNOm8eAqK2LG+P2ZCm13I1GHbB7IdiGIXd
dNUZDbMbZeGRsgehiOyeOR39EyWFtwsYcu1Ms/zG3mrcIMr/qsmuwIBiRL/sfHouQvbGJNLfc2rP
dQ4k7ZgnKC5zvHUrbFJsJ4oWL507kl8q7G4XutqBpPHyVXR9f80ZKOCLCY+ZmOiZw2aSk9jGkATs
QdHZi9SxauXNLafoTIcIsBTGMc+LaP8seRquPu66nhl6DvgTNkP0ybAo8eyb7to5vmU+vqXHKDGS
GqNY/uRZfJX04CWrdknollkMzj7jdL/uRQkqQZuV7+H/UzY7RUAe+Es/DRH1H1IKYZb5DjSo8hWM
Pc/KgDEkKWIQRUcK1D60AXPe5lrKIU19RWUpdkzln2tZw3pJHAmqx0nY7VD1FpH5g5K07znuj4Ik
laAn785y7+6hJdHHb1vtk3nG1kaEvcdtRRJ5kKwBtCpG9V670Tm6S08DpYmvy9I0Li015Tj0jNqs
9hhAV/EHFR+btKanmKe/jZL6ak7eap3msEUD2HcDc1xFxnc0VIwHTXMvRrHclFXgJyXQL+l2fje4
m0ovxyfaTTCl2zd7sD/J0fupxnWm4bdJl0hBNzRoH/bfTfAn98bnQHXfoTVkyyGj4jBJiL2B1yNs
blIPCsCscLaCzssP7bzoMAINK58QfyJt8CXfYTVF+xoyJX2S/JopF/jdZzuA2cc/Rt9LYdFtxkTQ
ZEWFPWvTP4lmlyePaEvIDDEt7YRjTK2PJ6nd59hBNAtwFuRTnrDOutWq1qCANx55BoQdwasOuztK
1+7iRJwE9WQhFtQMWcZpYQ8jTTg1giw7ZhVwkCr1tvTZzzJLyk3HlAD6au5aeMaA7WK9zLhTPPq8
vQdLaVY1TX48ljuT+yyFiS4rICJtzyqjDyYQaXzPVmIevPo+uhnIDyt67pVd70b9u7Dd71yrp01m
USv1UaH8hDpsnntns+RSOTpQt8BBaW2Nfg7H7mQgOeYGqpsYRF6tfcHH8LuM1N4scL4KieeQfhvB
RBUHxI6Ca2im314jhY8qjSDhmc2F0Al3HzVxu4lJ2g6ckGAFpS9zOtc5ynE/CzLRWi/CKe8kh9AZ
39I0b/ejpIot2BqcgI+PyCY3Aw+EttqFOHe1GbRTmk5/giQglIp+IxqTdWgKmpvajMYCTr7RsRlL
+L2XHKvTmC4w42jLbQNRWPQdiITu4EbLVD1D79gj53OiEOS+ho1Jj0lTC7XE29L9ekHxk569ON+1
WldROjGZMZFTdTM8VrXEiRuUMuAYNsxowYkm5SUxh83U5gzipwZUdC5YOmOM55X2MpXlefCIQKqa
I6lknDIr0jxQ/99bPjADT1YGgFyEGSm11+zuphcePIjsUJLaeTGR9cb4DJqWdHohyq37G0AWUUYa
YDaBRc+fK67YgKl5a9CZmnXxGwJNQ9TA0Kwm2pmsVBYtRtlba10msa9p1T4JnBcqQEyNevldSJls
0qFujqasn4zuPdCNaA1fDR6/ll4T6f109WGRGmHmyowY3QMEm0hjkmKkT/O1MDwbZ+KCT6jovc7Z
b5JX5q3t3vMyAmA7R9m+G8Rm7NhZGZQ0AIcQzq1xvC2YluqQYX31RcaJvIdiUlixWNExftFQxJF2
Eb9PTYsXOLTTQw1wYFsz4vC72vlAOeDcBN/5XAWnoRPJmW8838ky/qcce+KapMJsX41bqjLv4AF8
W8UYVP2o2iGxjcFC6qzfo1WcrM45y8R6iYKCVpVBl6IkrFXGWQc5vInXbacgeUSdhcT+F02fywxa
aOtEEmVB2IUnnRKDjaHcawQggWmkBs2jZpdPPK6zd48iGnb6cISOVl8QQFcrmp831ix9Z/MFmeZs
ANYdfpuIUpYA8WRjj+aflKH0BmAf4Hwtv5jAvA80pcH+R0a7DQsy8CChSb+tfgVOWSxnH7p4HTLd
grnrynanCkq2h+s+YmDD0TRjLpJnOHuHnZ7S5SqYBm0yhKyr0tGQr/YN5sOwx5tqkK1b2YC4gmBQ
u8DFrG/qdGPDfLY2Ttle05aHILBzllJiFDbdzPRAaiSnsfTl/jRAgktJeC7DeF+7ubPpA8E8OvEn
hQub0I1q5wa6u85ALV8QAVbhP/g+x0swUbaHLEibajDrLZxrex2RupylAL8qT8Ir+YRGvJlr08CX
HMF9zplnq7rFmWjeHEt+ChG+gx0rb56bYcLhxnlQyyKcQXJ81rXoh87gd8Us8JelCYAMIeWrLZJD
FErxHPdfPYvVpi7qr8yAZEE2CykSNGtK1X/ng1kSZTiyx3bL2MOYX1VIOyMmhROezz2bOo0j3sKY
CdRqAHZhBzJYjaomK7hu3h0HeZGFw2kMbjPxmBuZMlO2JbmhMu/Ad+qlgt0JfSO2f1s9BQY1MrSL
uT0ZlmLKlbDJspFAVe2MaNeF2h+04yheA+NauCrfhtq15hgM2BHyah6+G5F9sk193JYxR5eZpihd
O/C20WrISadMK2VuaNuB1DV+SB7RrYkhxEROyoKkwzmkr6YHo8BYBfVDTxgjIKoWq8CCe1NV7G9T
QyckHNtDhmEIl2r8C9B24peaOhMw8NU15nghjJ4r5NVwGRpQLCyoDZQSe/4SiiLOlQvZvfp2nfqD
O/+F6X7qGylVBbh31DqDbj/VKQ5JRZ2WIV+M7Bi17dT+HKiwdi4nSfqSbKOzvrb6IVgXpNFJFyJ5
UJbVGopf7jOKJ71hsvgqg8y4xrOHFhXU3RzSFNJyf7TEk5EMJ2uCTJMvEGvK1LU5uV9LCk4Elt3S
299RG3FXc4rRarCBwntBNozRHI76cSylDTJSnSGmkn4cgvFvEvzYOvDDddSk7dptoKEvXn5ulJJ+
fjFv4mxMzlrOkLKNGWLXxDqmZXlwJ+d3Xxc/9AF0SlAyIa7BopmY81eD25n7gc4iysz2jAQ+mGjy
BZ78aDs2cnuCWuB63aWPB5CNlfYh+nfTLpqNZ+nPg4B2YvPYu5L7waEoiApqCNSg7xhOJCpRaAN9
hR4W7xbn1AgYy5hEnwYbrooLGJbUWjYScqp330xiADUpFn+hM6pHuFcGGnekVtNV1dPyqk0H1cA2
sosU6X3AukjtF6klVdgEeSJbFxjH5O4VI9PlQbDZzTNlc483BNaEixI6NXdMiX8uPaE0GL5L4DkB
+tqxN0O6xjMDV0FicTNQi+saUsAqSJhwDdWlzkKPw06a+Dhpv1O8xavC0Az0m+52GHQJAiMh9ERG
zzZBD+DRrowk1HbOafm1S2y3kTVHTkwedVePKr50voIcfHSss5iKxe+s6fxj8/q5NsP3NJfVwdS+
QSZq/abqU8PXG2ju0Qj8Qtr7tu8/yqqOd7TBKb1SoGMNonMkB3ixqxrAuJluwfWsVc32bXsRzAdr
uVlcaG7DUlGnXnOiBl7IQTy37OrkItGNbONpnekVJoOg3Nhx+zrlvb4zHAL4LCCGqdc5q5HbAQXE
vp7HcScQma2i2toybEsOst2JWf1uxeTswcPs7Ko3AOv0iKxmniUj0eW+atsDitxuM8UsBcUsscIZ
fqE8KqT41OfHOHACHntcmOzB12YMUSxjd/Zak7xach03rW2emCTQ+EzUJhM0omq9W3d5ku5H1F6Q
A3/rkXfXCwnDqTCRCddL2m31idGCRhhZBpvFR7X2IMjNCOQdONquBoTd8NxVTDMiQWcFzrVuX1rB
YmrlllhnVvszJQvrPjJDU/iKpPMrzxrvh+4gYmpVBi5VtJxdWgg8WU0gTRo6pLLW+ELAUAcOPTXF
+CUMiOLIRFBzCjLMTYDsezXm47Bqcj3ZJdpJtnFwBOjlrXMNuZagK962+HLk7FuBbCHuQtx3dSI3
UpIezCmnw4xEiYjR3ZKOYOEh9vPajbayC6I1usBjVyiCm2r83Zj6ngoHmUk1yKPy7CURGNpPgUyv
Hz/CyE5WXhb1xBDUxwg7lp+V45fXmNC6Y6/eKe8PhVa0y0bniZb/qk2J4lDFBIxDZQvsx3hqWJR3
LpN0usGaX4r+yOWGMuAMa7DJz+5YfEDGIH7absUGehK4yGjlBmSu5BjYHbgKLlmjkKut36VL72Jy
Yf0z8lqPSJhorsX0EyMKdVysEITqZtubyKHnWkiqDgCP0gHwpr/XqQJwghohzhNr3Ur8GX1574IV
GGUB2pEGhzJA9doDkQKoozdtUv+0Ig+6gpfclsjDnVHl1dE2UG/Qvid5/WD2eAKq5iNHCLvloILC
Jqbhh1HBb6YGS3Gr9nbQrfuWg2rnZkt+auCjixy/IqLNIHN5td/IlPDRFvRbgPt5HIwr3yAYr6lC
p+C9CSo/OJsZiIngl9N0BxBzic/EWJDJwhmyCYm6KNMiYi3WBGqoJfmCfgKBt7QyyuJ3b8EAoAMe
bs1uZw65uauluTENxD7FPHLYn8g4oolN6/fSNOGpWiCRumbnT9V0rjTNWzc2SSd6m4QsaRg0Qj23
zm2T575Vl3+KNn8u2qRnfWB44uS48cjgK9X8o2Bt4ZrJlYylBfyPr81s2DPCkFu2vmvCnEGvGSu2
QtZAW59ofUY7zKqc9x3L9s0s2Vrg/7uuyC9tP0bbxaK8VplxmmYyhEN4ooa7lx3ouMIBQFcbUbpu
xpo+9ldiGjACW1qzLBAtXRN5VTNZum2ZD6eQmIFYH15I//FANk/v1iwmv9aeDS36SWbWs5OTU4ij
OQFEBOVRzlwjZWXEctvklSA02ZmAZLzK/k5MMTyXmnxD3medtLl/0etPZSNId/6DsPNYjpxJl+y7
3HXDDEAgIBazSS3JZCb1BlZkVUFrICCefg6Sd6Z7+ppNb8r+Un+RmYkQ/rkfx3DFwBOLR60YoWs0
XnEOWwFuYoul5wSTllpYelYsMGdKlgSLgf34MHTg+mWuo4iO1QEIr7PEpBOuPUugkcVvdR1CyWs4
mKUDt7YKW8imtjgIwuDYEVJ/SIewx7TM7deh4asf7vGLSG4Nk7cSFtkxAKsGE5HqvlHH8JVRhSPN
5OCHyoGnSssCoM7POi9uHl/5oo9wOinR7GtAFIvwPY0yCi539Jw1kclcoH3WSV884LveMa2MsPeF
L1GJBUNardjk8HVABRpE18S6KwVpEo0Op2pY4ru6FqjR66r/mrDErmHqj4ssz8GmUtvRddOjSWRb
epKzsFVfGf8smtRtKGT0ecRqN+Ij1b9EdWmvgaS068GALkYcb6UbGRuLI+ZzLa6HyvRXqOa3sc3E
MW1/xWXinAyw8zQEgJMa9vCtUN9yr1qjBTxQdkXTBxxIe+6SCaj30+0yOERWhMFrorUmrj7Krnm1
6nQzpiZPRxZ3G2Czj05QUGHoj3vW1HLbRN27r0KgxFryxSA3OKAxi4UIsFkqAC1FbYKAkV106xz7
gM2WDLZHexWA54jQHS2ugNPUt0zjP10qeGK8jgvD0FEmiq8/ap69vJDrdLBSSoj0P2lvXpF5aayw
zIG7lPOYt/GXrbJuk1VBu9ymcEzQOaph1RLOroOQWqEeJWOyYgDwXfJSxChCBa3WoCjR+eMaAmw0
dTwC2Kr0KN2W0HqOTjXuRoM6Gw5Octfm3iUOaUKbZSvbUcPGDKRcx0MLjtbBlyRjnAtW72xDKWBf
cya0rG466xkwaVeKReehhftg9xZcQBn36F0MlsUpKGYYayaPCD1V2W1rNRV7szXfsdV16D+VvjbE
d6QibSei20gHDX654RV73+/SmlukJJ4lC50kajHk2+aVIOm5dAAxVlNGK2mLSbqAePIw1s9x9SAa
3tgOJ8uS0jvBJMFEpRYY7UX/NUzNQ8tkDXAbNvtW4/iXY6qtKCtbKmIHCzsddy3D3UVttE8+9giO
zzQsxWlJ78pDmUv9qDv5L7NOT06ZWph4jXOn5N8mBJKl2FvsrqLHyFzkIWocnfX+gvgech2TONIr
nwPk8QYXIndKVXO/DRuEL4dLR5gA0hwhtCG9tdtgYqIpo/wknfTcq+cyj7RVD4Z2p3zma3LugmBL
+LDrODxL0EcMM1IOFDyfZC3SRb8uISexcGAg62rtzyjMVxVq5ob7986wKRN3Swa8hslNQvCvY685
c4cEoN/xGeFj/Rn6sDFTnvwMp3mxj03EvarSukNczsIsePYRbYgOnpMOoLzTS9CAbv4LMQambIVa
nBsj8ab8AUvdi/R0AXMt/jRFQXauA4IvQdmi//IUNN1rlwMBd+Ot4DGMydet86FzUY+no9e0Jr6T
8A2lEXJaSnTMj2ZmFvL8FiDA33CsLhNj2MoYkqNPoeCiS+Bs2al2dIC0vmlpvdNLy1/2msrXsAZ5
XDJhs0he8VlpS60LfvUwlnZmDrysZH+Fcq8ppns6gjYVZ1VKX55U/qaBrel4Y/oZkUIySc2okZuL
gqEU+AAWYofPYpUbl7jLU0yZdImMojlTmfvYacW3hSmfexynSFfiEcwAift6TbiHLXRkpPUWOm38
SI0Bw5jArGlDkV6G0BRTMELOi9Z6tambYSFqpfaZwDuGU+WWOtlIO414g2wyEunqB7Yd6FLccrno
IJJ0/VutNR9aCsxLTEJRboQE2KfZLQCwSHftcM6NA2jYTU89y8ZSJl4+W/xuJmLinUyfXB/XUC2i
1VB7RGoEPS5yQqFTHqdTzBb2yqizbl3nOak0PXpTghq/JFU7aUYc+GLNYI2b1e5ERRc3gpvv4Ehq
mY4f/Vo+tE6n86p1ivt8naD5VCGjeuqqIEN1tJz4v8LYV0vCuibCiBYdhsm+9kVMO40F3VSVxUMT
A2I3i+hSZ/qKD3z8lLj9rXXQ4brxdVRdeSttgmhj90GSgZaCPnq1AeMOhn8ecv+c1cMtKPAW0W90
Y7zBxc/8FQ3o7wmEKqF+VU2IPuUb+al7V4bOZR4yWBpG3AbaQF837jgsnIg6mEJVeDlVEq+IyLG9
cttlvR7/VD5d7fAdTx3ubDnUn4Y3op03/MEsJuiuDP93XkfNsY95pTyQL+sEXtoy0vP0ZKR+8vMD
L/GiZeSzDkZ/2nZZ8F2AFuTMF/4WuZdurSgEswjCXLNcaKIGZ+ScYlMc61znGGX2st5NZcM7n2Tb
RHDnxwoINOerFnj3atooUTFB4+oXgkv5ErbdZ9z9GRABFn2gG+emG9lMnRB2W1V8DUL9jTIuPGLE
dJr/HgNKxIwe4TO17PfY48KdQMDrBdcHlYrPPBQu+X1/b1SMmWipQlVEhy1HToFJvC20xti6Ou1F
2BvlGcvGOuqtcGditrAmis+wtXbUI9jPtTJxQbtcx4NcX4Gr5mtQ8UZ0kC0L0eu7MuUoNRlQF3AF
LKYeCZGHtLfY5/DTaCuNrhGXezGmbHeXYBeCgWatm1r8aZk2eIb4GrhaAgxr1hzg08cOjZRxheKM
PwV0rOhIXZiBuHKBa0apQqUf2DBqKjGAH2JCz1+FCF4tjUUtrt7gp0xLzVTdQlfZi69NbPia4LbX
mfjtXRibY9kdHD3+04Z+esiK/Bc3u1d3cqI9llk6l1RzbTy32tYI2ZEOAA5MHK0KFsKQ+jVaitgE
K7pMBxpY8CiZf0LZ/uY1N0Bgzo2LUVB9lniZTTi4XLaaelXQ4esBGXtKoSZq4bSJOsJUU7llpATV
hDomShmnT+kwvBDSe/NYrupovm5j0TK1v/GAB6elA4VEDevAPFKwm3qP+vbhlojM0uRe3FEHqQY+
eDqXMB01MJSdtXFszkgslTRKrZLKOlNWGy+s1E6J/KXthjvupz+25OjbzygPhjXuQCQQSSiblnGE
7CYHPBDE7ob5LzsNIcmmH9fwX4pVIwu2DuUzTNSsUxJTSzhWtNxGTbiyXEQSNXKz8kLrNnkqPbjG
8Na5YbQOkuKAnpauqgwTR6VQzx170/ijfa4Zbh2RelYKs9YabB5OuWZL6V15JqnMdKxbTSFuaifF
QVY1U71UBmuNDNOXSKGcECc9YLZY2HrK7G3IiVBKAll+uJu4xC91zrsmXNxVFFPc5CkqkpKJ7Dqx
jL1W86mnZElgFEAkoA0cIYxB7tLpiwcD4uKCM9GwbIEqJuR81kJ9mcKzZgcd3PfESFZBgQhvlyM3
IQO2tW1umez6G3CzisKrifUFeG7sNluryOQyMRMm//KtDHtgA/i8Bc3tcJ8otyWszrUp7Faefctr
q1hKN92T+4WKsIR8QGtzIP/QUOx4/YfP7cLTnWxvZPbNDAsPK4aBqMrhgwY0UrlKlV8VV/wxem/1
ul9X7lgzxeWDGLCc6IrDqXKxc2j9uAQDss5Ciw2AMouFT3FO6bu0OktaRWhIoD+gQFnvJyOFaATD
EpdFi63O4p9jNWCSRrMnc7klsU9kgZb+gcTlxtaM4gllBKedHcwU1rcM+2Qh/eRaF+mul2231mqf
k0/p7gcEAC7yHkc1wsIsaQllf5/lxKcy9s2PQIrs4M3a4CyjUPdBsqOvZtS1K5iQEr8qTR1Brzh7
OKMWWFDFygWhzWW3WjnkpFe87ns3pyHUKim9D6fspBppLpmEL7oaskrLVWpZZCht6IDhkKRLtwvY
kAr+T47Da0CAhA5HQ161Lv8N3XFmsD7kdoA1SEcob3G2RPFkc3wevjM/HXZe1pVLq2Ca31hvGC/w
bDpdcka8oVBRwHuE6k6jBIO5rEUn7+06XwFw/o7FNKef9b3qR+K3eFq7iDffnadGOATyMz7yVSXg
cGOiz1Ht9ADQARK6lsmnzove+tmfbBErM7WCENwWd9STF1j+k50KJtkpdHHqq5tBWxa6LI621ObA
dPU39WjMkHxLnB4Azmb0nmRBjiTsab8CQDDbivDpwvPUjlQk0rOKpqMM/Ktugi4wCHQPY6Vx/ncA
JLv+jJIwOECUPmQYqp6V7hyYaxYLnOMLMJPdvh9JuEPnPlBogpl5ykFEwmC1W29N+wRSV6w30Ifo
lNZ8dE0iJxlW9+3IGVhyTh6NmKKRLOEpU6Z76nxQv5xW8FvUzxhwjoYd2KtpIkYNEMLZFUSo+dy4
h7GjRIgC6IUXF09lFdorLeeoHbTmp22m6KFXt9MAgVrIpaxyi1pBCOrokh4GSJezBc4d3Rf242JP
TGpRi0owpvPq48SKIFoOwUYgh31Eux0tLn+4yqWLiaZWm9uJpjXDycvHY5YbtCIo+qNr7iBKSehB
7MEtqajDqIwHrymrTaLyZ1HZZyHc6aHuM1r5AMcv0SD3WRyCjAN5vuRgAhAW3SNoxbULqwF7h0w2
OAPapXSOlRWCqsYrALbVOpBd5FEY6Od2+2Fnqf5L7wDMY/Au8DDZj0iOnDfRDFbZYKzWzLOn08Sg
bUoyseEYjHei5Tm3Y+iYL2muf/Ykgm7+HBEZkq/QS7NHguEPdfI9pP0FqUKdShsJCQggIakhJWKD
qIP55gD1muywdCw08/A9rmlGH/OPHmQIFttmZI5Som+Y9l8GahLBI3y05OBv7VbQFF8bL1rsnZM4
OxvCL3Fw6toKX/NTQPAniiMq0TO00lQ3XlWvL90xmZEL6k8XNdkGawhlqQPfVPMRSh9HisBPrerP
PGHS07BGTzYf4Sjlku6Btwp4lnbV7Gq0J5jbFmJ1RwOtWY3PjavTCN1yLqHvKSFnli5DQgxmJnHj
qAYpkQBXEEgK3cT07Ach8CKQE/B5wlYHB1SiSLpEdqxg7noAJNXr6ZIdKOL6HJAgSP9YuecscXJ9
akXRrvzJ2Mhc87gQB88kZ3GWp6nFjr8qI12tSXnVQAR7actNgD3VDRk0GE6jb2VEYMB3DwzeNuls
3gd/u2nD/onCDvKBusA4EngOXRfXGl6S024TBxMa3otPL1EazUWVRXZRX+UKZ7oujNkJHJ9iTlSu
LTZi+Jsm6L9md9OBMlsVH+ehqrlU6SJ4Smwd/eEx1WJ6ROrwpGN8WRieVq4iDLGbrLmWbj6i/tFY
YPg0gPSVvyE0Ac3fyHeFITdkUuydNQVrBjTWSmQ6AoAY13Leu+0uUydX57Y/2Nq6iMGXOfAL8RP2
nbYZMy1bm5qTrMKBUhYuvUzOsHioLxgQc0C2LdbeSK6FA+eWFFxPFaY1RocobY983nh71JRunIOj
6c2xkvqrgcwI+YM+7J7ToCI7diLJ9urZnIxYQjaeV0zIGujNtSqehlad+9rEzs7xoUSEwgIcnjOf
AqCAW3tslsgYw2ObA5TR5hAJgn61sAZH22nK+FTT0ohuPeJ7wF9G+UbTLzIDGA+XlYZTVjpo6iFA
czwMenkFKLlVJElZ8GrvOBTtxTCohAKCTlO5cj44Tle4T+hlIbNhp0lxskE4nSusrYt6VA9a2clD
YFkks+32TOVAsnHii6ldDBlCw9DR2UTj7gRnp8VU0nA+BK5OxA1YkpyLN+oRbHtqNPml0HusWnUY
XAj5ygWWDFx+nrNu5mBfNHJqCnHFYU1K5W3gAyeGCZRRaOLelEH72FR185gnir0rZfaJgudVZPah
RNlHRxMaQozGBQg6gqgce+cKqk5ySasRlydclg5WTsp/57Kv57sv1MhZuoxYs7bg4fClhN4xxEm/
DHCIM8BH0rv/MU6HyREXsLu457tn7WrmUbVxz8eQ0pV37n5L4or+C/YkAD3gbxrCU4iCMPZ4FTmZ
RfGaUFXM+uwFz0XtzicX9TXk8dLS3K3OOfeJfat5woNNw4kZsl9mRr28vxAClPsNO8rd+gpHA8N6
gq3Z7gZ6RNz1hEFqX+N4fWlyYnYU/CyAwNuM1YlZBiF0gxAr70vYU189TPpVqfzqdUH2aGoUG8z/
qCELUhZ1o2g2il12joRYpgrzZ+X9ws3MwXMoGmhh/Arn5mgVNmR8KQSoDfI/nJoZz1SeeKsBr+N1
NIlcx1Bg7+8YbY7DAWLhRQ79eLpbUkN6o5acEgMKglGeTUcEG7KO2WI0WoRvfL6PjlFZj8TZ65U/
ovQvCEfjdDTwU1LQaS7NSn4nd4BNZrXWs82ReZZyOelwmidZTLgMsbRb/ni4ETVglG7uGd/7D/mE
yBO2Ymt09WVilnIbvG0zMHTuY6r0oJLtYX8314Ih8BKQJzNMjViwnTvn+9/vUiwCnnBe5UBmMcCH
JLR063DGUUjs6zszyBk1tYFDDsvO9bf37xZ2vL/FoMk/Yw6ED0cVvxDmrNdpmGAyvfONdEUQ00dJ
3yHrBpxJU7mKkb92nKf+5AVnCJoG2crmUolAg/sZuDKmsSl97puS1iY6zEjYEcRJHEJ+PDyCDawh
NFdXz6yRH1aj63s5YKLCBuI9U9hUzzG7DrjYnR2bgb5dJ13gc0ACVYdIQwFk5oyYp5OzoTcDLc6c
UqzCAd8zDv4yalkfe/xwmirk7yEVJN3Qdzs7fB4zdqWUoPDKMPI/Uz4Fx9KT8ZUADtyIaYzxiNL4
BXiNMu0yesCliPs0hFdoT2ly7S13M8aGf0wn52bcQ5RNVj3m/KypceUWfq4/4cOaGy3qr85HI8at
ED7lxiCwWfHWxfZcQhi10/sQc+LL+kseqvJlzHlly3IIzkn+jizcn/sZKJiaVI6Qeb0MvfOhC4sb
TDeUtEX9MEQaIzuV/jhe4opjdj0FhG6y8UjcvXmqLQ6Ldw4MjcodVr0CZ22aBRsrx2zF0mMfs+m3
xq+vR9KSBHT5dGHhuDmQAFZh6BWvZlGsfLplLqZJxUmgZ2xIrXKOJSZ0hqTkVPHYMca2SnenaQGW
2XnSbc7JGNX34wVWIeMMcvV34lCksFPZYXw20lgZyyyMgQuw+9LlNjOUTCYLS3ojtFXd6r9Qm7LD
GIoBOG35cgfQUdxo7RmVWA+1X03sXc5FkznrgDDS49jUSz9HvBlHKnRpnKYiu+4NJFOlo4Z/1N3A
/THuPtJ71RnOxEU0Jv0mTQFVkYM7JA7Yy8Lz0o1lAMwKrJC+h8CLDzLnSNyyAF8E8+I5A31/UbEm
rMsynvgGHSyf5BruscQ6hHEg0JuXBQ8gVX+92uHEpZKDnNjWsrLx1KBVhXMYOPCP0hDOYz+HdUG3
hRtfkHbuHc1c62nIRXt+S/ywIbCeoMrz58iGMLh90LTQ29C4yH/F1I7Y5TknKb7pap9J8tgfCosK
4zvLiIOdt8j7Pr9qce1s8gZf3j//dqDrX+AOnMe6Y+zB5TndpSL8hdV8nxB7p+m33lqokOuhoIuD
62fxwC9sEq863nFe1YzjzCMEmyzfR7p8LcJ2Ax23/KgtHPbpfcfMMpwR7TSvG+FtyM164UHBuS+I
BCpBX+TpxqYzjZeT6w/YTi7JhYtmRcCzH4LVHZ9YZOsqU3T0zJttEVnfsgsVJI+4P7XzD51OBgpa
mUE37iOjkROb9Ly+/58fMvfDMaljLPvi2qMlcF7ityzb/y57Kz3cfzZRLMbhve82HfB80lvCd2vS
1i12hJIPAbXa4qrlzbpqa/VJJwqdLp4tzkGRRSc8DPyGQtCQmNY497y2BhYEdxjfpXm0Vejtc6fz
l1OQxe9p5zCqtTVuFrVtIErMCNtUfSvfFR+RU52U/j5UFMNDtMHHYSBR/1CDmkIW+9D/E8wlrK1N
AgD676umwVjDivKBxqscyta4WFGknuACsLAa3hkyLQaBhYGyLuyqO5kz70SOxmuSZeJcR6/3hdb3
vfSI6ffdqWN9yZriPQ6lzxeRB5e4KeWVlrVFn1hrJUJ5Q9PIz5jKnmD2aStLBHxzRmM9aIb/2RMB
ORCA9HfUpEzrOzpBBf1lmENucTyW+1Fzwpd89K4jkLqHsTKily4yUNmcGODd/JtizsNJdvR2qDiq
TyzcrdTio4vb/FwMSYn2Rqp/okhxqyl9BBJm4Kh1wMq2aT1s+7hPnpqSxbixUHRHdrp9PMrr0HBU
WFBemCdBMONV0i0WEWhlPhJBVKnHiMaqpWbgN5jjO1OuH382/MpVHs52hlUE/bSWL2UQOqloY/Pz
5pCXKrgU814vEyATae6Q2i4w0+TdS4zoiMtt0I5DSGIF729zCubawSg539cTjVrJnRY7FokVT99r
nEIWGQ/K7g6wm0Zv2qNTcHHoGDE6SRV9gTN4clixThWhQWDetbvX9aRa970DHYXY+Too6uFcpX/v
J5yMfY3rK9wns28deuQpkPvZ34vEGS+FW74qS3rot6xGoUUwEMNHtRaxcS2hEz+4ZmxdY2avk12C
atUtiianwESs6fb2XKeYt8InyzA6aI+jv+dDSRGNR8tHRMBkxfD4oOOoemz9grn4DIRjluQ+/XwJ
mAo1/D50pwknKN/o605nsx1Yl6YsD1o8M2dxuR7s0HqluTTdGhFzR7wBwQ7K3XOJ037nUeq3Y4tF
eAJmxGs5/yVQtBfIujOEsniyNYJoWeJjLGH5J0eMl6rOvi1oBG3TFc9BrZ+xANpoQDY/4wC/1EjG
P+c9dystpnQlKxv6h/PqkdQbdwYeB9aS8Z2Md/GzLTikqjp6n4iLOhUdP6FxKgt71Zs6DZMzrKCT
NAbd+dz5fQMUZqwvrD7IlmmPi5kJP+MbWaHslaB7Q+u7YSTAY7VWc4gwYSIkWmE9qaAEW5DJPTaf
hzgNy+UdI2Oo2LoEKsT1itMPr/tfgCI8HfxHLyk+G30wFbV8vH8pBiJ7uVXk1lhWfW0ddgRzkZNw
nzX6+NGFzG6zpnkkhSNvXv8C6WBLO1P4K0jpIUksA30ysr1NojNPgV+zvQNgOxVlmy4Rl3spAUVD
C3j7xonKqG5Bffwcl//vKwvxGUUAtGBu7gzOPi48bP/zqi9DzspV4OwNnEhkKSNQPPO6T1FSsJYN
x8n7va1UprnELIFxfL6pYaYK1g3tt9sZrEn4IfpLCTr2jMDfDBlHWjx+YkcKGWf7DCZUfm/t416R
h3Js7IdVO6yVzTBa3bkDRpzu+4SVAs9ZtG4sL+ZewhHZnrPGkAYYaFTDV6NjaskTk5q5FlQwjfPF
889/aiRD0F9qakYr+SpcoLleHMkdDgf5SoESc1cz/8wbJznlIKxYjTqa3nNbUFnlxldJYOnoRxVl
cWSf7jzLscbHoo9UAZmF69zGhu7yuv5LbwWRVDPlh9JkTBharHhm1zPEUXhpCfpt3MyK95rvP0uI
Q481a08103Sxo/JHFbpL0eveD6Wb14cjOmaQiNB67EhrM3JCxK7FSaf3cRLdrwSl6+h7I3rQphaL
aT8Y19ynlrBPqq+yGjXG8HzUJT2ii5ot575W3ldNVs8y70xGwkcwasWSiyB0/J6DoFsgHNy/qtQI
j5h6g1VbSvrnHFhJvSY8WFfmTjeCvwrZeJOOGcPVO/m4P2FEyXYedp7t6NmnqGyj56w9caIv31sr
4/xT29EzQBDnZ92x+ADMf7Odox7RFDQbt6CNlsfW2dRukx9KLedxssXNAodStXDDnbD+JpV5MnRm
5RFB7sfed/8SOjMR4uy/eeJPl8ZWb1NEM6AxhEgDvuU/F9SgqNDe0lSLoz8qu8ei1XYDGL3dNDAJ
ZXZE0jONrAcz4EKWhRQGAitY3A/wWguu9b43BLrLbiHbFY/u9BCYE4NEVrLe4dOtwnGbVxyqRpvQ
Mz191iXP7b3CIHOyvOEzoBDg6MjJPbJGJhBgmHlRu84AnPXMz6b+uTG5pLqp9cqyFf+O0u7JyjIX
b0hwYLI2rkpU/d1YGvWDy8d2kdSMzoaic1b33X4eciOzjaf71zy2t9wdyotRV2jTBueCOwVWaEO8
n1p9f9/M5Byfri2dxxiquwnGdma03n91rIIPaLqKOjmv5wVx3HUU1NfC6E3eZdc7yLR/slJzV81R
86o0n5peIwRgq0NkkgV3pxPIkm6N+zR7Hv1xAhTBCSrl+ifnwDuEI8FkUQEAgbh4NboyPvDA4Iua
Os7oAi6t1FX99M/fSFJf7iDOI0tW4cWfJYUx9f9iF5MbAtffyKtiU/eFTOG+RsFZktRdOhmtUFwp
fynsNozGWbs0GpHXUenj9ptPFWHuHuwI7EJvOE8ij2/k4Vp4M4E7h8VYTho7XFFGyBiMYCsCsqqX
uZ7uw6GBud+l/rnzsBdVblJe2oCRrMmm0S4HmqFXpD/f8VaKt4TI9lKK6u+EAWGf4g1k3wroNsQT
dMfFZh5F3Q4s7/1EnfGK/THYSqu2zmWuOOYwzSCSYJyt0g+xyw0bvRjGnVaBwJ9ZbY9hnT2W/hSc
QZN4my5MgNBPO7JYaEA10iCcH5xMcxUNtJ1wTitwsQZ1xVQlhjFdVS92MsaIcJ7zpBnxgRcGGkVH
lvX+S6PfvUjoNEtJv+OG232wohH5s1L5Ns3St44R54PWyE/qwdxzGbPu58YNb2D/IhWAuKIzofTd
FxIk64esRRXWC2k/J7F+jkKDzGUuYypC+mz/D46wZtAPWDBt4+b613Bg5vRgy6/JBeyzTLDcVaTI
tibdY6lxSfwHz30xtBfHfK3Fa2M941BZ1Ka9cEjeWwJTNWceU2gr1lsou8tDbuwoURIgVtptm+/c
dtXRB9xpn5RUNt3TLPT+QzfD3EFqoj+3sR4LScpdSw+GTiqktILXgVrgEkW74sQ1kGOMaODAvF39
hTJETeseY80OsftT92bDbG3tqmYEtlnRpiuQOXog1JVoXuniYA4aEh7EnH4BFX/Dt0lRacXOE5u3
fvC+StNe5wVcoakotWUSyAv95ScTkAgaPl8FHcgpWdGgUKDxHJktmFx+41B6obuBd3fmRbu53Asn
nkE7Fn7dpL+GXbvwdLb82K9vXCrnzlSmBdZj6xXPDYkLcGQJ+ZEW0WVcU0QYYXfu/YRUewjHGVKq
4TLZrAQTrGlaBFZmrAMDUzvOTU3oUNhd3j5aVnZ5/R+6ZsT/IPMyifUsw/Ck6xi66cwFIN+/rrgN
mv/1X8Y/8J9Yqo2LGgsNgy2VUCkccxIeCnUUjq2O2J+u+FAFA9VAvQwQn9IJzMwMqT8lOakMB11m
UTl0APhcnvAzMdvnGR32Xmt5W1eTJAwxLRxQfX73DH5uHLyoo1B+tAkbXX7UDngdt9ZA0E+knULP
+k9tSv/zW4R/alsc3D1pmob7b0VfPUv0kCUub+h8f58GSx+Wo0YvEGFjXAZF3lK8ioipOU2F9RKv
sdT9+Phf/6xFu/wUwvxrR5bx751OhudZhJ5sV/LPOJh4/98XOmSMzfrDMDesQQZ0rHvMC2tO6zN6
9IfcdD8LEb4yFxrFZCtfkM+WzCVD165+T2SvAAlG+X8A+Br/Xuw0f2G2zUnQEh5tQ/ff/5dPwOSN
ppazvOGszSCHZcapmPUX0rHVTEm9FUb63RnMBLQ8IgZbx2hVuOZn5wHuWodw6P//lbKtubvpXyt1
TN20bJ4ulxwO75r4989kWOR247OM4cN0F0WxvZNRKTgwRzpjmQf1MKe6Zhugr360bvmte466NcSw
91jD8g0D7awIUOh0NsHWTNODFjbEBz1OXdOAt1SC2UBbMc5eRe1gKrsagzZeuEn3XsM8hQ7M9CjQ
mukCTPVPRO/loRrc2/2o3mZo+fcGM/vzfnO5n+5/9HGpsTQhNhGhMeyHOEzi3f3JuAs9cBSpspc8
HlMQfv10A/0QVCMklm0UafWT03ofvLbXtJ1aYsN+T1XI0c1bvpUosp5JGj/e+SHMadMn033X1z+n
VuAxLfSE0ngOevSCtKVN8t4xMRjyC/mWGcysXUZ5cinKqdn7OSgU31U4SaqNPp/VzPmHwhybpf5T
JaJCsceLKRcORRHrcmjpH6sH+M51Q+aoi8ht4jQcvq38byOc9k8PZWEB1pLhu5dFRzJ+7aMiSrew
ufSDWSz2YyyzN150i6RelOjt9f6twAFlqOGbB9tkvTAklRBRSK4lErI8uq3HPE35f1O/aTeMiYt9
rrE3QHKprjpVzodGSRtargMMyzKYYg6UtNJq8aelv56sLcPBkWCdFZvFenD77Fx79dVOq/GXNaJn
0izgvfkDw/SgzobnHuMNqmPePo0E7QYqTQTta2sR1ON7MLLAMy5JNvqEzYsrfv40kudiuRbjp+Hm
KPA014ip2lG5LW8Nz7eJCAzwvWPoMDPsOwcLWeH0JzF67dlq3KNIYYI6wbXLtOHitOkw61dUdc9S
btt21opHDn6UUSy9md9+p0dCH/352DAM3Rgzb2WuMTtVNn4T3R7wRIfeZ1JEAPWNb680Sh7XmfNW
0CI9wTk4kCVi2+XN21tIN/l8zNHtsd9bdfyQy6Z+ihgF1h7mKzFKa4VfnI9KKDae2XLCKdzaJDNe
f1cEdl4Uc4aH//uzNiNANyGoQfX0vAu+A/o91OC8uk3Hg2G6SNMGB5P5H9FnY2ncFy0f1PEpafR+
3afFHxvPCNyiKEDHFNf7vbuns+TA3Y/GAFq+MDAyUK711MKQjwZlTvkqYqi49YXCdBHq/T6sJpcb
uZy4EOKM/FlcJ3SntaNzdhREjEY3xNijBSfs0Zxjwz7lAWQSzfOJW09OknOgr95kCe4jseqLHzM7
7GPzd2bq7i0kO7grW4s7e+Bt72Jwpnx2L8/4XcXymd4Wi1JiftCL6A0qIGgaIgqjMepXX1NArIwO
PIlRB5hHyug0JemZ+cBwqXsAC5hY4LcbzHRc0TZHJ29HEBYOXfKRP88Zk+lwh/ZNlvPfCGancroH
fD4eveiVy3fSLoh9u8f7EdYHJCFKeSq8vtvrmn5uYze7sOtkVLgRGTOAQW3QMgNYfVOz7PS0vYZB
o5aa/b+ZO7PeyJVrS/+Vht95QAaHIIF2PySTOWtKpVSSXggNWZznmb++P6qO0S63z+17G/3QhlFA
uVyVYjIY3LH3Wt9C0jQbw8PYBcXN9y/NQt4NSDtBOpSKvWpl0SMJ71lm9Y/jFEvyRVDPaRLWvJKh
f9PprW4ZAP3MOonRmVJ0r9kbk+wQRukEq9gzdKvv1zJyI3U/jPbW6hnlqUrcbL5/+mxW8TkU2e77
d7l9m/iOGy/vTL/fxwgXtgCdx2db+AdwEARUL2lG8+ADaazhVs3ELB16OaSAXInOsq3bVB/p7ymq
tqlNiA7fRXwGIKLtbKq5pY7BmIwCAILQfdgypcSjvf11FrAJkXa424zyEYfparYF53GMvvGnof1A
xq9xsAxcbLXTxrtyQieqkB8JPWZm24IWkev1DbJf0oJbHP4j2YhrZ7KmLS9HcJJGcmtgXXT1wHyH
pCqeYrzTt9Ms32ccKcdaxaAwiVjeCJ6RG12DTyJUGBrTBN0hZYx5NGsoiPFITzj1S9rpRk0+uJk0
6B3w7IuGiPIwMRvAxGQgp+kIwhrDP5IH2hSs6/icFxK0jZ1yivw+n2eE8USprtzHrT7jHKN+KiV7
2lx3OADHMaepHmwTc+RJqFqMg5hNl3g3/VHV9AMI3GpbSTPHeqgfp66Y3nKDqJ1p7GhijqqHFx7U
dJ+800+xPc7kyjYtk2dz8IVnJw5sQ2TL2ypAL5vPijhyRgVRNACLHWJtF4lK7BrsvgaG3BPMnGQL
ZrXZBGVpP+gcgFdBNXzqdFXAJxEBDVsOeXWKtswHrvAgSHDa9GlWnRxIJL+m12hakrXDjAvSc/qp
TDV+5mKkFbt8aAPfYo3bSj05ZfcirAGkhQnipY31/kevvuBQuv3VgsdcabOKrul4mfr+gnK1fVfi
+RbJYl7OqqtWee19E7FoYpBfakR589pOE8XIItuoZbM1c3oaZqmSYziPlqujdn2xOv087eJq9M+i
zEq3DAA97qbKuvv+qTqumy5+smLkn2xqwp5PFLfFEXkLlzyon9JI7UOjD86RfuO6wLu/sbu+O/YR
eErZM9H1O8QhVr1YzswMwnM/g0ANLui/cZBmD8ak91si43rXdvxFlBriu+t3nRlFH9k0YOdvxMP0
fRBGdI3GaXmPibRvt1k1dOhhXv3EjH6oerOf0Np6+aBpR8WglzkQiIH3g+FlFhv9QSsALqnV8D6z
FcIiwDMosCOl7gw+rpnQpVUaQoplTG3k4T61wVcxANyp3+BDnZRet63BamlORZ7fYPxM++SmFTPv
edIiFzUk3hn8QC4sQ+Q3S2u2AWayj4TKEZTHIfsFE8exSPwLlfCGxgqi0gChBzJTJpwqbfGwy58U
ilX4TmN4N6V2jXXNYIi8zOhnzMGMLk8DD+ZidcXlak0Jtl3nx5gm/SttvpD+jgwvYuGj6cX4ZKrE
G4HxoJuDU/ChsraK8jPQVETnOQUpWZeSWaPeHWa1GHZaG5W/5s9x+gzHET3EwjIEKAkEN9fyQ/tN
TM+yYl2ZU3iPlAElXb3o89nv9v1Co8214wBKwp2XbzIrRrwdXQrsbdlMuuVH65x2a2npDwW33qEz
QZCEtIJqqRQXYTaH72SIDJzf99hD0+ltWrMFoI3gBFSS/QCcdxmGJzLQtwkoiY2hJq+LOGFDlcYA
rAbV9Q0vLztWltpVp//4MCH+9XQjVFPXVA3xr6FZmvavsbV5XZUOEe7EotfFeuA7uJ2WXxL7PmkY
Z1XGVCLO5BeplfxiyT9/+/2/BS3Jl6qDzaPG532DOumgBxUQPyVPORLoKmgN09Qffv1SMr0pBsZ6
35fwX0oe/6vA8N9SxS9Fxn//+28h4t/B3Z9FOdURGpv/8Z+LJ//L/9dv/zTp6H9ew5IK/ttvvJxo
kumhu9bT+dp0afvP+eH/2T/8b9fvf+Uylde//+2z6HKy187XICry3/LGlzv+1/nkh2vdXKf/7S/8
CihXxB8qB3GOvcYSLG5IyUl0uDbt3//GHwlaexyIpaUKgbSXjKB/RJQ7fwiLNoJ0dLzmhNcTiNMU
XRv+/W+G84dm0ZC0NcPWHF03nb/949L/7BH8ypQPrsW/6RlQoP12EjaNJd7YXEJ3TaFJVfLP/dad
EUGdA0zGFhNY82OtngKGElPuuCGao1IMCEM+TfqiwB5XU3PSnAV/kOx8dbiv2/yZx/wmmT8ikO6c
1ew9osmVxMAUxSaz2OihMq1bXQFn7FgLDfljCnI0YwwGCl61o/MQ9jSE6uekn3bwNZvup4ZZu5or
r9LJHs87UGQlPndkvFcdlJ2kV1/0Hzonr7Dj2V6pNDrSKPSC5nl5G8MLxSS4yrAOaQbwM1/h3Y8w
V8uQd0JKsfei61zSKd122DZxtDILKEs0xAbO7jlKfaIo3OUaQv7mpHbrFMKFhfAIp0RaYMEhN863
MjdK+CxIFIb+xZ7uliZbZ02E8wSmo+vWsdZCdqGzBojX1hRPcFGOSUD0+BWMq7rIXUE/jwmEMaz7
xWGOpxGoHigVMLUMVzOSQe9sRlqy1twGARliAxNuLreKkytFh0k/SQX4hXkQABC/q8HUhcj2EucL
J7+LQ87tgGAReUTg4fL9BcVdiwPIxodFlyPjo/Q53WFHAA2YrjuEtDF4LXvSPJNv3E6eo1kHm7ER
cecq9ltpN6uclnZbPHPNfnI/LIk2mdtKNOXB1Rj34/SconvXuHRlwPg7AlZEfm82ZCEuAmnsPVFg
rGq+PeIkESeeogG9aJOCtaPtopResNXAb/Uwisu3yfwq7RQ7l04AjkoQSIfsjjKM+eMQ4VvjCF9S
HKmidTPkjIvhUZvBLJOH48DSDSCFNYFnG8oOJvbDcrkz62X2Aw/bG+4gATymXYU9lnXlK51PRfM2
RCenPyfVwzLNI22OQxCYL7qSUeX51V0JZ9JihpjnXz0Sdm0Sa6mQVWfnK2e405VbUbwh2qAA50Hx
k/XcPOP4wjS46nNWogYrOLhq3HYLhD34+YFlwn2Bbe9aOreT3DslMldYvt2UYUSsE33Anw2Ajpb/
33IfIto+mI2QSJ2b/E7hibT8M0vCByaNWGA1CjT2uuYpQeiR7uDpqD6WZSKRhqgjC84MPEJJvJzw
Xd9OjsW4nauZyhM1IpaXcSE9ZkjA+aJV57xcoRZfQ+4ysBwkZz5kYQWwTrAt1XRnMO4QptumysYo
gFLxzGLapwxJ19By3AYy99QGRFTyKMTXmkWcNVtlAH7OVUb9VSsYCn3hacdWGLgRiw/O2fJVIkpd
ZdCpesqNXIV0pfBNzL5XyPK2TdDaISKNjfRUmfYzO5oH4PypVMZPDV8m6DUCW8YnvTAoyoybNjC2
FfJVXwiU8dkaZY7mcEwpISDiLuDnXf5U1Uqv5MGv5etQ4jNleZYmPhVxTcgkTnAoB+RSleNa10HD
Vc8aSpKyI6Wm+KKNwkCG9xHuN80zlqHP+CCNR068HKOXIFx+qOEq2habGeVuRsRaypriLoUNitpq
G8eoA6caJIIF9FfDpU6nH0UDP19nJQRaokypNHfZF/tMZWvDdmdRrfENEXvGs8JalN/hzhhur0nN
bTYYGb3FyXtIokNZUCPn9gc2s4PZW7d0Nr4nAH5pMyd7wyE4gq0oCE0EWres3eVB5TlQdcdV1RZF
MAGKYDiwD3AIgsWiIQbW2MCsBCJxt1ZAA6qrptF4qnG88iymFah7kkLH52p8rnmIIvZSkV0nHkCJ
UoEf1hg6tyHra9nHMZXCk2IHw1tRjczofC9VCL1DFmATKRxb7IA5xyCjBQVFv2uaV0rdukp1V3XB
xqnEZhghQ2QhjmwSnDZ2rm+aKNjU6fhZNwzRpRAb7JCHgWx0RrXNi2Mp6w6f2uKAGZGLL0YXynEc
6xBi+Fmj7MoYEzwhK5ibovPFZPJcEIzRiXMd8/UMd4uhFTbMGq8/AZvesgcl3OOhBTkeWHsxpLuF
jJw2cFOJoFxeQHmIE5Q7l7CHWUCG2BOhDjiIQwsH9nZU76GR7FRF90YFnFLtvJaco9XWOHUZol0j
WZZ28H9ozS/h6v+rD87b33Bs1bbho0jw74Zcgvf+qTPfdWFrOoi9VkV+xZobYYmxu1XDW9FPndWy
nv+pNPo39ca/+zyNKQCVizR03VpGGP/0ecm4xIyNeK3CmFThr0G9m/vnSXyN2bFHDfsff5i2dPH/
9eo0aQvpaCjSVeNfPk1adUWsgUQtAnggnZ+DnVLeLavZr5en6LokPXVi3xiPRO5keXFIc21jqWdd
DVCI/99U2f/PCui/Ktf/f6yfDcZhf10/n6I27N7z6P23Enr5O79KaGH9YeumCZqNLp0psRz9o4IW
6h8O1nvLtjSTp9haTl5/FtCm9YdhgEVn7shgTlB0/1k+m/oftoOPS1U11cGxJOz/Svms85/f1tiy
qPAGm6ppmIZtW2A5f1/RbPutaMOmhxtgGW7yTHDvu0UQw8rHF82ixIEx0iWSK7VI3id/sc/hRxEj
BbOO57VozPqApKVPg8sSyBLpwN+U+aRg9B0ZoXrSutoSaaQeb+qyRAUx3hdYZJEhPttQ+/yWXCZj
iS+Xn3Nu74tC3qKvoqsGchlxZQfef6TZFMNlZ7dt8Jtrg+GllXE25/suP3bOeJ5FfWLvv4SDvaMV
keBjLQ99OZ0ChIcV+NdVS/uy0l+nfNhycKFXnOov1dg+ifhBwWxDYOl7NTS3WE7ISiXvxG8Iv2rW
BQVRIKMKzNpdv3i9R8clvdltnS8J84PoGQSrBZev+qByzn3hnFvM+/Da9wmF4pKNgJbt1qHn3/Iy
s/vieSb1sMccIjHGwLJk6l1BpQnqeN9N+XogD5fQbUB99g7UvGdZAxULwVwp+VeQmvPggCnlIW+T
u372Sc+yNnE0fOi9egkb3l8O4OBnLauwYHcYMP0M367fbYpSP9lQa+2pfJgcIt2iMruvYwJbQAyv
RNrehuk2C+J1l2HwNZJ0nTLNKBIMbxjEWb6vAnF3sdB5+gZWfLQve40UtghJEGD3nBYQc/+LTF8R
1DyWXewC+FulFMZza3brgrzO2AbPpxrI/1KTcC6xgUH6wLkJJB5ML/o7QG2J+izw62LM/SpM6ZH7
+KRzFbMar8kWYyL92MU/fGM+WXa8r3rGjTX2R7zJUd1d2gUzRaaj7JqPIjRAisv8NgnBADiK6jmz
s/bt9DiCoezD6r4O070OVGLCdCnnH5Hp35oNZ7FilWjOnaxLT9jIBAPDM7Hi0aM/qADcpmFYZzhv
Yv0dWs+2ArWedO9o49/iEbUiyLgDjrqdQtD6KqL/VeFI5IS6jQrzEKLrw8IO19RF8H7Eb3iL3OBU
qMBQDNNf98aGRBEva2iozPgwcP22QHjMx5i6shD+pV90tjUOeyAfqM5J7qu2xhhxhJoep+oUkots
UxfwWtbwB8xeOwO4KIOjVXx0BP2h98OWKYmzUOK7UH9yGvvJSKcDSu/lbJSdQ9E9NZpyP0SkZO9q
UmOgXFt7J8o9BLK3UZIeu8omCad+D81qTx/8XobFppk+gRl8mZFEgbTMLRX/luyVFwYeORpIx75Q
/2+Gqt6HkUmqhaD9M5kip4lfP+HSZVDo63uHlDh7eipawAWyP+lNS0uQO6uaRA1MzUFr5V1jwnRP
co9WmSdqB2RYbb4UWbWzh2CvyGAnNAycbfQmyufGpiNlxV6Wtc9olkK3dMZtXI5bRX22ZsJ5nLsE
3r8y30P9uYZYM5hY3BRCXXcxJxCIQEO8s9Pw7GiC0wemYkUPPtRufm21wA2t4BpCbmR0V2A1hkxX
R/2N6VtPrVWB6KsOGshqTk6ORgQmKIOp+0L/9VDVwa5y/M8cXRTY4NorDLXwDDyyjl6/Y+XkzE0+
tlGUn1W8L6V1BEuacChF2hm3u2nxGPYdQRCM9iMGX6kOPA5NKbTgqduJLOT9DUOmSI8MQ1MvtYPH
1s8PVfWl+8leJM2NalDmqQez1n40SfLgVM1ZDpg8c9mfDXRmZlJsjLHw5hStTqFCsS0fkxiPUpee
IRciCQfHMDjrog7PiT4up4Kd4Byits6u1j2wlO+GUmxiCQgUGaAUEXMGudb7iXJ8epZ+eNKLdG1R
EYKIdUedHJkIsVH03OpgBSwLsJVW61+5zWOQwAJbE0OKwh0KxwYR6yoY33NtCVErDl31kQdfTq+6
AYOchgdhQq19aRNw08w5wa24iBQ2QqdVQ69XNcFusCsJET4MlVOvMqJgVrF6TFCyA4wDeJMyqBPm
RFjbi4rcKI/fenY2rBJuKKBRIj6qmW9kVbftxhgxCKrYuQFBZG4tsyRRTn0VMRMeozRfpFROVet7
sqkPYysegZx1W7CZq2hGYmVNPxNTv23o4cOVyW23H8RW+jGeKJYyTHCOjaHlliM+QY7yU9PdiAxy
SFj8yNCzc7QlowoUs4DWR0KeUbrVpG1Dyl7EkhwZjLPOKTTIotsgZYuegXcQq7mSY/2q28VPpUyv
gcxesItefc5MQwLTp02qR5XMoZUSpm9aXR7qlO9RP/tRWpFPQ9x4PTGbT1Ls2O07mZEfDtictQz6
nRHJmAkE4lk72i+xPxSjr5hwXFHkR7XFncrweaDLTlzG0yARi8OnFKZ+hjx945fNz46Oga1mD41/
SaIgW4UhNLLKL0dPLcefjDpvoonaoAo/u4ZJb1pvs3D6yIbXssXnBgrLCIioaEZij0IPHQon7ipe
tCAYCfLnIV4L9H+9Za/Zhg5FfDfLybWimjSyRnk3JKq1Zhem8zILRUiYPAYaSI65+cxNQmkDMhUL
Wzn1Bf45jG7CGFwZwastyvpgSph/Qb2ToORcow/fQRd7ZTWdq6n0UhQZkSXeZaudhIFCWCS3YMe4
IwrGHWiNDBSPCAhOiG7XDZL6tsg3bKbmhpYsYSTah25pPqds86j4UHRMM8PoWyCFbKV088DaWQAK
Aj0ISREwBAPJFFOs+RhF4c7mOECo8QWyzR1z0V0vsjtf1sM6gXgboCQEEE02gtIeDd/+YaOk8OwH
nBrzNSBkngwyVKOjkFtrEjdw2I9WRow8aaOrMkpxGipNt0rU9LJs5HJ4FJ1BCoQpkPzSuozDqx00
DDbSNXqOvTGcC99/jkaxVv3+VqtSD7syICKjYEpeCHLCEQ5mzikW2Svc16fK1y960r2FToLFOycJ
Zdkmydl6ssAmTyxpVj31LHVE71YCu58WubnzNBiS1mbjjumS+7h3sqtll9sIT6/RXrVKeIZxk0/v
xH+vppnMrymVC7hum6lkUyKQNUpmcaG/Q0PJ1eTx82hCprbN+7Sc9xzqU+epmpInAqyxhYpjjTK1
631WOUNvFlMG+KflyyDFrLLEbZfFTwad3NkUR0W0DyUvkgaoBCfTG1T/h4hYvUelRboFSNZyzpUh
TkqKcCiYgkMxYIgs7plYvBrgKzzHDzYWpZREdqvq4WvDwBGGEXiGptk7cenZi63MsBWvHTYOBFA2
mgItJ86FiqASK+9RWisbk+RQJv/bVCf21SzfeDRknTxJ3fzImhGkA04FZXYQHs8XbemJ+VYl1gBi
vn8s3qKpSmiHcrCj8ckp0fC21nimn3gIEzqdOvYZvzeQAzXlGm7I4M361HlgByDPoavvo02eITgH
cLhT1col3YhNDjZZat1m3PC9GMvEzeatnPEA5WqAF1UHA9no/g/Dn0lVoD8NZsFt7OCSkp5S26Rc
+cUZdTOLoNC3fhre5ASREM7mdTn8omA9KpS4+DZKZKQ08kUTeV1K1T3Gn4RQfCBwPSQa89KoUQ5D
Chp2nAw3tvuvGGNd2I1LuMkjIz/8JboaLdBut0GAm5tiEeK6ekn0R6fQAxSy8zQxwWPj5Qvl3r/X
dqG0nwogLesM25WddNdKqu6SxTZON7SMeeyN0BXOcfCDh8nsVkAcaIH+rHjdYA2g9eZ4DZ6rVVnJ
vcmes7IG8WlOQ4dSs87dQuDUqsatFoICHGkNIcNuX2SXn6c2PhBBfY6oeUUdXqQdn0x0POEcb2b5
2dO2kf6TQpQnkBHfHRtlnwgah7zQaDeCRQSZ4B8M1R5f2pnK1AY3zFwkE+Bxk8HaTj4szNbaVHr/
4qO+WnHMUqDfw35rQw/iDkbkHo9kSVGqmbwEql2b5bpb9+1BKduMrIr23VhsCPZ0yCOUikjmMpr9
chwAwdsbiANb30CnPTob4bxoBNH1zuc4h6dkJK+EIAjDbp9JeGVKQS5xSBqi6s14NiB7p6swUdZN
FjyFwEtmSOoT8B+62izDGVWgNRfwkqNT5vcvXVg8grZDYpO8Jg9BWABh85OHsgfXFWvxBS8raVAF
qj6+wous5TEMDIuETdYyVPy2O1R1ToHi++bB1D4I596FLSz0cTRxHD4L2KZxDEBKONaZzhFlfuha
HHIF0nxDVZjpIIbDX9rKQ7OL5BwBNn5KA7FvnXBvJI+tDZeeEu/SLZFKI9SDhWujJ3c2HfE+K7dp
jHaO8QnLtVFRAAJbgXlhnhIreEized9o4sYarb26dOjZrKXHu6y1+Eiq4Vlqt0b9DHNPc66TyQOw
SoqfQx8f9Ap+5gLUEeEaXIdbG6eqvynoOAl2QgGmVzYE+Jg/6iUtmnK2yzI28XBt6hKTGMUv5uPJ
GjbmlLsgSytAZdZHKtWDBGgedggoyBNTAAsaKG3KJW037TeyBxMOPQVMZBky5Dfx/2hA1JLpNtDb
M57cR58r6AbsZ0mytgXaL92dKS3M9plDNAhKvF7RF2PHLYkm2O7Mh3AMT5aJkDNINahxgXmkMADu
VlGAaRHbMdHlHD9zpdvyp8lXJMd2B3lxHSYfQ/Ko50j02l55wDmBImLel6aaUOuTgpHD3x/yLwkI
HiTVMUNmMur6W1Y6d8OYHWSbXzIkmvUMd8osqletkSc8OPiAtWM/4kie9JnVgAlhNeN+4RZC/yGJ
ZBPO/Qmo1Lrv/S0k3XuRoKqHsnsHYfVO7Qp/LeevMp1OViUv9ImYu6jRW9TECDMG3CFQKMV47lAk
HLO+/QhsvBVmlpJNEAa8DNC4cC1rFQQp8WMbUEUQUhG/KhqVbWt8onJbk8S4T436Ulu4t80Zekqd
edlU/YA/82pFwIhaY01cOsfU5Ggr+i4CGjr3dOudeYs3d1ekxqOljfv2fsqcmbFHexd3+lFLKWpH
OHV9C/CX0JOR9TqUfKhurkWtvzZ6vhNzT3SqGq2zsjpXWUspUd+kIZtQNLYPRQ5Qdyzao+9ER3MA
QtAaruNP9y3zlRWaxXu5oOEUikEMfMnLEIpLMJWUPIqVkdjDgSpUbkyiFVfg/g70B0CjNf6T0xvb
chxAcRAJTOXlhu0BZRGbro2Hos4AykE7u0eyK3dRaRH7AKQwnJgcd8md3qOsTRnK5iWnBEj+cXog
7EGjRDs2RfwhBvmIKYnUtASjorMjTDPgxUesYmcq8EKRhyE3VLdYqamlZ/1Wzt2uj4hIyp0r9L6N
MaflJsmSLSbdp6D4stL0lrn9ym7KXYh5jFCQN63BshXhOIybrUVfvwnphhdQSOPpC7//GswTEpJT
jdaKweVAMJlTt2ATred4tlnHdMNCsJqdYbRurmsf8ZKUCzfeDcD2qz0JHyG9u9H8bMa2Xo+cz5iM
dBfctxxFxb7T2SFUQ7tJVOWdiNKSYqStsWQ8iFCsTN0LWwNsaLTWwueS9JA4ZjMyXloMJowoGqZo
PmMxBhhkxA6nmLxuyn/PCrnI9KX030r1R5H0EO2j/HFMxGK9WhcOtmiRwbMyGLahc8GBRfEEEO1g
6yFoS+xG/IvIco3uqe5zWKN9cw5MDoCV2XmtWcGkECezqR76sal3RKEfMBiTFcdxQtWKPS6UF71x
7mr/h0KFw2FceUrCwQFH3pxS3/857is6FkqHvUsS18roZz7rIvy01e5qlxm1T4wM1oph10XsWzjF
XUXGdH5II5nKibzycP6ZIHRVG5Cw5T378q6d7iGfrJUKE5Gt0GXlOE13dWaenDBFqmV1j758GSe9
07/1NC4Pt1ZANSufcIR/pACsdSxHWXRIliCpBbav3LVduO768CYx7YsRp7dZIld2rH7BIYNVSlVz
SmHXohzFfaH2oDnQJfkxJO+gancMTT0wywcyyHjDIbSczemurn9wi28QcO9ShAoRWKUpKY7UdHYx
eFVM2FUIZZoBq7Co+oHYdiSdmybR9ks+SX4/zzd20lNGVOsppLaMPhP2/zisQUMwLoYit+KEWa3T
LjZQSzzSrZErLJUUlarXD+Vt5oybqjyPkgwcxuPOzKswiXSAvDQpIuZVfZmfMoTpanaHfvggUuMq
8vHgINRfW0lCOkeS3GAH9sQ0HvSGZm8ZsK9DnHAzIsiKUb8uLqppWI/2i5342zlG/I1MV/KRCUG9
g6xcTh6PBJ0MTUv0jaRwabwmaHcJuQSsBy+0YFeldy2GPQnBWSk5XWbxvmh09Hiw0RS3tM21Up76
7glC4gobtdfFDuWK14NoabwpqfcOeZqM4OYdNRjBWyElf4lzeBdFgKdmH4IxLuMGUmRPlhuhGl3X
uBptNKVix1m8+3FFrHpISh5Ma9F4g6FsxqDbAimFA4jlY1o3SyVC40ovH7Wi2/YGSAzAtiqwrtyr
h+eKjgRvNGLcLA5ZOTJV4jpVhurhU1psWZA701eOgWq5GtKRRm02Ncndk3o/qg8dH5v5LxixAR8i
8PSLtWKq3DtA8s6Hj6QhzmsOdvZd2R99+x46y2aCq6GaH8St7FOCytw5ym4q0k3GRjyFiJWbvLqh
Op/L3Cv7aasifYwdYBC9D9KG6M8k2aYWeCYmprYzelrn32n6zwaMhxJdQHLuglx6HDHWOcrmIHxC
C/WIPaNUoOd19XnQm40F+pWO/CELnV2avFTY72TJka/dTPSxo1NcfBjzrdI+VSAzaXXtovQ+Is++
QsTaWvOlZQiN1wTqw0onrgxzy5bRswDtqavpa24XBzG+ZfVEmkaQIDGl752jv+0xYhY5PZ05v+Cn
Pkup35MNcusn+skf/LVfK6Ona2hhLFUXhyCWt5rQ0b5XzatmRRgOiEscO7ajckqgjfPKD0pm4Ex2
sH5D/KJ1jeaRdnWwQpN4i9vd94IuKA9kxQJPYgBULlEsof+MFfO9DwcACJPD5JFRNIhs1uhy2POz
z8GKOPtYFN9LYIIfTLs+iymvkG3D1l63Bsx7wwLiZ4/bmrHHQkol9W8dlyootBlBtT+sRt/woJHi
AHCIrJrjtyKet5mfbUq2DzSGq3xuNmP/qrQ39lBvSjvZwg3yEkYlOlnq7Y8itDZzeXDIunLo9OBK
jOgU2C7vz2wo2chvrPZsv0XmC2XEPuQk1DfjpohKCKR1TE+BAZcSbGcCzgSdpTh9UGHUOVq1tpwf
Wg0otsRxWGLDZkrWw/RVB+KpLLgA7Ct5gPxMpCc79wC4aiYhc4lN1lgMs3EWSydRhsBTdZQ4tVLd
RFHTnuJeCQ+moj/bVnPuh4FDRq1dZqygDb3Dw2wmRAJqRJH2AfMrLUmpI1nimtbQzKtnlEmO5Oho
KeYWJbt9hJX/LEeL5CZ6JCuY2aj3e9h21FchagNyL3wcYa7TDuW6tQTtgKBksAwsfWfH9+YCGcbS
+FEg/7Kjujg1sUnrjzha6ZNT59TJdCmeOpNovn6MSHNJxGUQ+Uc/UihPzSh3dofZvZ+49VE13E/R
UjonbFiYwYhbwpmpjgO51/puFIVxUnisp8aXFz8umntff7R9ZW9m0ryWenQTO2n9iiXhOTTMTxtu
ZN+QuVbqAd8YsrVuKi56N8f3dcnd1gRfiWNW72OYNKSEtScn7rJbH7uJO8bsb6lo6dy2VBaK/+AU
OtuiAGcVhepb1gDy6YECuTat/AMOa1Qo9Y2TmiQdtTPAaos0R72gIJ7PE2ScXadxHNej/sNU+z2V
9AA2E6UESjS05AHiTMDPpu68+iRe0I2YSXgUPzosydT6zbruAXO2ZctkDgp0Dpg80msOuTbYjqrt
HLdqhouh1riO904jyTyB+dyFYofoeOfksXqoUAzWWWfvMyKcJi06ACEfVljmtVMTHJKbpOo7LLcK
odD9pyGcEDfaYqhrv3yb+BU1FljQ8m3QZkwhW+r1JHyKLNVcy5we6ahS0WsW72ox6HddrYabYTJ5
iuvH0CnrGxQRQDFUzRuxpRDdFWx76XypOtmRRZkl6ySBxqda/TkzcpM2JRoo+H9voZyQp1e8bMem
v8DTkptpWt7Y1jCuDIkOkIxXZGtRxTKML9AP8HhUOj7kGJ2DoeHsKG74fia2EzJ+i26krG0LzRMR
EKxBw/PktJF/iLndbbZv5ohYP4NeYSVwLI0LUabzmy9t5qVAFpbjxXW8GS3wS3LY0HUkw1L3rz7e
3hW0yuakmzcZx9mmJDC+6fx6K3O+Jeae7GIPM2ttjb/s6JNjvJZTPm2YSmG5SUExjSl/r6RxucnJ
rbLrSaUtz7DDD659nLU3RUeYso22fQ7Hn+F8ikCWiKkAYmyN/aokkyeIp8hrtQwZ6FAPGysNziKc
+j2Rz6XaEO5Lt4yqm1PMBGCkol2Chu9r0dY5tdKtG9axN1M2K2qNJaiNj7nZ2p7RLo5zg1KFrZeT
4HuAV94dREu5Y5TVgWTG02hN5c7ii3QjKYmyMj6VmQNyNjubhnCPScIVMwsCqULsUKpuIHhKbLoo
FLeIq/f0xT+cKnurLf8UOO0xa/TmDvbRuSaAxvyf5J3JcuNMmmWfCGmY4djUgvNMah42MIUihHmG
A3A8fR8wsqsy03rT69rwl2QR8VMk6PiGe88d+/FURhp61ITMZlKW1rk/51ewJKaORyyrwPumfpZt
1ZDjq2/Gfarr49ZHpBc5gKYweJ/NcUN4CvHvt6YXAMvTCRYc5raCnPPaJQRDiuB5QpcAMETbkn5D
Z6WaYA315MmzqpxbJzcEpWdiI6tuYxW4qSo21mMSG8y2TjETxqWdc8H3Y3SJ5/B4RWzUmrEkbCW+
JIzQ83cxBJH1wFwJQl6UH+tKAfAZ7AXO/U3ToB0YEg+jnUUvUpI/CHuTQRbBpywsO/qolLunnNAH
WFN5oYx3l+ZoD9zFnjx+D8vstR8EI2yF3yBwRa89YF3DrNs9eHZ96RkEmc2HgA+rFGPgd+byPk9S
bly/AObciYUr60s/6sQs42zsRhekfwJy2kP+1ut+wpAFJAZBYDS5TWys6yZbk007IzAqEp61t0Lf
V7y0V+LjE1YjL2ll/U7xny/NRv+qk4EFTBCXG8v+Q7AIrQJMx8qWH24Ge0Of9JP9rEg1OYhKZ8lT
GHsR2BitWkGMzUS8FbRAHGOutpvS4eJweGNWq5yNlWneQ4iX66EL+h/l59iGfCKNsTDRcBgVaRiF
CZxil1oe0oPW79Yk+dnbduhGOgKlrkHNx1Xp6WNC2hr6gnzdpe+6YU5nKWvzMuaVJD4A1S46Z/Rx
VnmCuPNch4COIVHvumlKuT/OutuE4BSwrAP7c4W4lLSXRsrxVM0PJB2Pp560i8ptX4LRcje9rsWw
hUxjo/CL6VwXj1ibLqCCUVkbOW5OfdQWjheXaPUmjKMGuCuDBM8K9DOWErRdetoe9ZiFjFvYGYw9
xWIiRGFnoHnwY4MGmO3juiUxgPK+draa26xo7Ii6jsSLpFZlgoDut4o8XhDKDPLonJUvmSZHsWS5
YnoXZbC/DNBaj7aDuqEf/4jRu0aiOiVjySILnh6UeydAjpuXJzEi3vXEyF4qFiWRB1dJWso+TQAZ
hyPLHysxHRZDxp/SjBXiiM8eGcmx1PKvMd6LDr48IzD2mf0DecCHCqTjftLDaktGLlS7we/hHZ3q
zCznDm6LgXOvsk6nzI6pp5XYhKOHXl154aLX3RaflPY1lRYkYuPLLRvrlKbOhovliIJSrF1bXdys
Y4OUGUtyTYo90cZoUlzaIruT86wzSImdukgGQ1flhFdCVhlheeg0nBD6vRFJtKld7a1rpkFrI6b+
LSDJn/3oOY1IvA0wJkIZsOm/0ZVgfc2GdToRvEw7bGytyHoklpFNVhHscb8sCKvlXoXxn0MQC5XK
mXwLotvImeLyczLrNCaMuETC4RIjRT6mhAdsdMJiyLh708luX+hgVNGMrfsKgHRVJwuPQZmeTLPG
emlUwlxnTpwgqg67ParC4a/x0a78zUBi7U6ZT/04Rrc0pTrhfGwOMKVgwNJakJNazxOOkagU1Qv5
lFnuKSWaYudU3asxfkZN7Dzow5sf6WQRtOCx3UZe8gzimB8N2wy1Ka0z2ZumE620UHNwIvNv4oJ2
SPva8ntz0kqb0T8RYPOOMVllpClsO7KBjpE/wOYH6bd0+hFNlOZyKXTZOqphIxPhzEK3JsIZybS7
AtAZIfBaIEuxt56gLWcJ+0JI5DnB9rYkj7KFP2s+awUDkHzIpoMRdh9NHsCh7qldiErgSu6qvQ30
Oq8yDGAkhq8UkdcoZ/wHA/LJXIFB5ymHbmWMsf1Zo/tqTCFehlqCeGBc57IsZBVjnKwGfUlf1czo
k+HVk+rDCMovy/DeStgD16JRVzkrZAV04y4e3nE0gx+TrKGtitc6cZlHjXAeWZpDnC0qUCGjP71V
o3MrgEYsPCFXtRNxe2+LZKNF5mOmOxyyXb8Rg7VCuMbWyMWaET0asQfHZxbtcXGLqFyYDrkWoUwR
PYQ8kD9CJjBWLeXUyxazwLKmaVqVdtwc+sR47xnZ753A4O8E32PhVrzWyP/kWxYZP2CVgN6Dcy8z
GPBu/jgpolfLmKESoAT6BW75bNSRHSMVlp5+zDLI0Nzcz0wLwtR7Z8iNUKjPURFaZXkeDIoZR1An
NNFIDAkYG1jlkn6GcZsB7DdFBhDzrCtUYsuUoQr2Y+KlFFtpNEiFe6TYj+B6P7lRVV1cu1VgLo+Y
epOVCMlX1sbSfIgUDxwL9Hzpl1+09bGe/feulVx8I+AUhqqJ0MkMroPBKLfRhvwrdZkpF5GWrUDd
2six02DHc/S2ZRGES8uZcUSK/Gyw3OYykKQNZiGLIz/zolNICfz3q//5GQ3SeBwRoPCCnTxW2ryR
7Y4IDHKiREc7BgZZHUeDe4XuEFfSE4Qcheaw6S1Sa1zCXvcGShytRV+lQ691WxvsW9wYOzb2+Tja
a2kbzcl31FfRzKaC2En2KGR0tgjnTk8g4bOIJr7znbTKlEIYLrFVE/LQujEsHzDAqMOqFWIFi1L2
xR9xRk3U11Dh7F4OexPDiDOZwA9SksuDvs1A2BkvU6JqJtfe59zjEyyFBNINIQKGbcgTm8Afhv0Z
zB61tuzVuQ5CAuet6UAWpHHAY3O2o2486AZGYlzgjTX6FzkQRuWQ57Cy/bg6GO649jGJPFRuf2rj
gr2nzlYbryBQLHPkQgqm8WSZ+jVk1aQJ49ynlnbuO31ROpQWbMS2d2Rn09f7Pmc7PpUFBDKDmNLw
imOHMRYEaYoqEW6qvN9PTbdyyZFeV4xeYT2A3AyJdWQ3ZyfbWuQsOywHarKS/SGxoU9mxPcKh182
9NB/A7FIMbwEYq2ZqiDSNu02WqrRGjqevYunAphD9plqVNQRRMmdqXaiGU5TTJDqCHOdPYt3qkB8
jmWQbDNtb+EOrxmZfZnyt+lnGnNbfWAOAytcj4KHdCqdDaV9tKgG/ORFNDisxatXjVAVhJJIcksI
oduUImLR93X9EDCboNx8DUZv2DdR8zpaHn+lr1g4taAMC0d+ipZqIIwuhd7u9Lr1XvNML85S51Ps
S4bTwIsei/GhLkJnI5JQO5EyirqzRM0JSxWWEIeC/MqVzZXM2CtnosYwG2d1CDgfm/J0dkxt4xIB
sgRR/uAYcATbDBmC1mcAY4PqnajXP+7stDboi02f5Wli0Vc21reF63BRD/GbgZPItrRfWuu+Dsz8
6iZIzyrVvn3Nuk0+fLrICfEXlM6TTb2jE19DYM/IdottGlOZpV8PButM7afuOpi7ORngadssqP8B
unORd8S/9zXiVlPhqHNda61x5C61FbmY8sCms156dr4hux0YGkb3coxhtyN9jcLwK7RBfkGhXtlN
ji8mJb+BeuXZz6oTrlhytpEjL2TJgdlqVMIV4dEhQpR4Gvqleq9gvE1IrvrW2lN1J6HVrOyxsNc2
w/uZfwNkEwhXWbRfDjHigWz9VV4gQCxQZcLSGup12czrHbqVglCPlcPb0IBQWvMyHrXaHje9pu+t
whhQZ3gPSTQ+otIeYKGNuPkWhL9fRzS51vzGwNP18PQMIKprwb23LoJlYnIFZfq1Yc7dJvKm7IiZ
7lRGKOLyd3rk79YauQ2Nw1sIjQ/ySPk7SgaPzSWtR0S+VSzJwHgaR7FKZuZdgg1y5RZAKRqrRW60
oL1SMDEaxGJYcxhdwuXuqAhNIJmRa+gg56pDGgiNrEr66N7sDSyUUmwi130VQSxXNvQ+ESkmLP0E
x2bgVGSydGpMrGbcua9DPognv1OHtCUaSIPKWyTG1ct8Blc59PmBtR+hTjyr1D6F4XgD/c1eCyad
56Z7slY+eJswOddInarIXavYEXx8hl2dFU+FhUPIi/12jQwcbU1DnEfTDBqDSxQV47xlK3qXk2Ke
kjGsEo1XLKM6EsvSx9QRRbum6LyVH3n1IunMrTlgQ6pMKLuZwzEcaeXBkQh069khiTEOFdgINU8S
XSVpvldWfCtiZ2Aiary2XIEmpIFFaxPgEZRY63R0xDLN/jTkQS6C1plgvKZYevTx0CS/dKJz12GU
fvY8f5YT5DHYESAdLb6SydOV2rPwSadqmW/32V6IjEg+0yRor05/+aqpII6UzP1EdS75YKJRN5d6
Qa5LdIhiNv9ZPSCBnrNJg869FgO/T8Gyf2EWNEGIewZohZ23rYbw0bcvCmnqo0eIDsD17MQvN4Cs
bqK1Bwv/nKrwNR2Y2FIMLw2RpBvGLlwIKqgvSKMQ1CWnPtG92zCx1mnJY1iXHbhHMVvPqmoELqLT
JQLmwOfUr80pJbkMfNYoNB8bpcclWKDN0yBXMFiJU83fapza3tSILQBpxJ78MtdWQ4Ct3tIxqbZa
4TjH2M0hr4N9Y8SPBTnW671lm+pGrDQ4Q0CXbIRTbla/HUZNrWjdJZm7OxaKXeGBmrY42uuXjiib
ZFoX7kelUU6zXguUtrR60lyfwMA8Ss5SAJtLZsG1VzGPBu6svprgy+BZT/jHWkEsrdxo/k+QIawa
157f3xIxUd4e0txddTCMBt4Py/sJmkdhkZBW/hlDxi253PrBn5Kt3oxEFH65H/0apXh7aMNkTpA6
uq2HbSE95AYgWoR0ddTuH2TJ/T/zNi2/OAG064hI336DvMBFmZ2p566Etuiec8+CfaFWg2lebXQf
8YcJVNqhu0RltA5C89MjhbmeVd4pTZJdvbQhmo5EuwhHv7mj+Rq6rB06Cxp24Xwbimlil/7SrOYQ
iv7dRUUwMY1P+uh3QcCPCG59V15DySZq1PfTTN1JyyfXZ77qNH/6hqDw1zT71stTzCbEt1+b/thX
HqsK67XyCL4a2K5n8M6NFJRTxB68wj6O+oSEnyxB9owiGQdlK95KGZIUGWzQQOwbPT3pKiWPOlyM
Na5EZDZwOCVe0l7iGX73EMK0KXoZjMqNpW188WeI61uYSZounI865Ma4PTAHIKYbz2fEylPbEj14
nk0UNruMeMTZF3KfMH2sDaiOyA9Cl3BpKUfH5KFo3wvv16R3a1OiSW4Y+E8xwa0RI0PDDZ7ShgFw
pyNnE+GeaeStzaqDbfeb6ImI6WVKDANLSoeJ4RwdSay9VN2WADlmfon72YnuyNljHoZcuxQR/pBA
UERILZ/FXwBtUVu1k2BZajwEZHyh29CQTrjit5XB4yP1iYZvQ/Ggs4juWGVOwWayrGtnGr/cmiND
+daWkmXlWv2xavRFleRfAcJvrXt3KKEqKjczOrs2gKXKwLoy70xyIMCsFvhMN+7GkXzr2p8EBKMb
a/saNdWSLAi0/HrxHmrZ11Com0W+1jCXJbTKZpv90mRyEGRgJa2/yw0+WD2a19h96KlQoZntzDYa
8bEjQIrtHWHagkUpJw67wCPyIUmxPg0LREPYPpAErAKYmnroP3R15c4ASC46a1g2zrBvA+7SIjyM
iPY7VV6Z0kJii5ZOrm5tEH3qvnoRnlwx8MBQQNTf2DTnyK650Cj3TOZgMTKShu20OYb7ChJKZWtv
mt/+kACiZWCtrZTpJ2LJWd3S1Du/ttcuCiwTYHgCnI3cPHSr7DhSe9e2nDESv6qPgLVsCCjqC5JW
6G+xJmjlS+4emN8eOxEuyHvZF+RxgeuruNl0t5gKOO+9V6ugzvXxiDeOc+oa+z1V3wlZJUR87R2T
9aK18gPjmQyOow4YGj7DRzqC5JXeWeOspwd9t5wIrmMQGVsdJyVyx2WelatY9ZhHtSOBFhtXZBtD
EYBCPHKauAfboorsu/6ic3cki2yXVOUXYTdMeSqYKooIUdHG7//i5Pt/2D3/E0mJOw6DKdAJ1xEW
KIv/9HuWWWKqqrCnFVupcZclL2GE46YOEGuV2mOaxh+dzZvP6BfaD641ebYqj+A7nyteV/Hq/nT+
yQj55/P5i7/4byDJf3z7X/8bHZiQPf7lfZtZKv8kn1y+csgnT9VX/G/Ek/uf/+u+tP/B2yZ4E00T
q5Fuu/BB/skvMcQ/8NfPP3Qs26flxpj5f/kl1j88z9MdiJ/zf3QPH/A/DZim9w9Xt3VXeNyzdUJF
3P8fA6Ztin83YDquZ9lMiGzbM0zTE/oMa/lXS3Gl9BZrFeHJddFvDOTnW8AS3HRmyFzhf8khHJ7g
TSui115MssdgpD60rHtWpUXkNOSA6ZI69mSsEEd8t26gDkqSyCIdXP73qJlI168JsfYbXw4WpfaT
JSCP1fq5d7G0y5heXTajd3b6uH4hGYnkJ816kxojNW8u7lOX4j2NM1pT9mNMA4uPrCd3sqUPDDu2
dM08ZrENpsp94pAl2Qg0VdJFSVR7qC5HO30mucZYT/b32NTqRh1qXENWHzPPr+/y1xRkw4Hxu3+t
Q52PfFYNK2K14gM9yGMDQ+gEdjs95TCCCdA7iLKjnRq89EZ5Zq07L8GCT6AmBvegsw6d/PACJ31g
QDCdg9EJsFmFAdQL/n3XKP1rFA/fuqQtbltmi0Xcs6ui09zpNsnlhL8lpLUwDexbvVpppdHvImh6
W9sht/j+97FW/A6iSu7vT7lC/9hGDQEenRA73cqhSVZdetFTgJohpXQ1aeoSJRDsfYWDKVbS34fE
66SbhLUJWi7W/bmvtMP9q2r+FhIGdIy7CY5YYEQEGg6JusXHeA8gdCulLp0l1EXvXOc4Is+1WxA2
y1reUkTZ8RxSMkwk50JFsLaMWvRHSLRWl4P01cngut2T21Qs6f/x3uycmY9Owu54zh3/liWdsW1l
xTVlG3hbtMkOjveHLmGrqwIb0fiDji9j4cSp/ca6pNuWrQIUg9lPy92TKUwbRLXzPsQfdoCigqSN
zhjF4u/TtHx5qgWTLU13yxNpIv4mYnGM1ZJ1deFD9bpHz5kQVOFJwNUNkRusXS3GKDW/i5ZfiOvf
30YgOd7fkXCAstAK1thw3DbWJfJ2jBzYDki/AtV1f8CcYmz+PgXUlEC/Es0+JON8+2BrTsDXvnDL
jQbSF2mmVm0KWzN+jeTx3pPjotEmyNPWgPa5+u5OYmNyR4bR/ACoYGHKjGtQ2PQcY5yoA5cTziOf
lUoJxu2G0jBTkf27aT36hZH1cZ28YBeMtvCeLay/FFLJRCQJi16ayYXegDSc0qK4+Z7BTbq3WSw4
tonwCyw0DoDfjl7Hp9CSqLNbVx7+viKw7dd94BNeU9ZkGhC6hXMt/YDoK14JA0EP1ovvIq8ETd38
nQ0nUAwgU+mMuZMFbkigFMNfLzZeUlYpzSKqUfC3pNCswz5h62bOO34kwU/DAK3V9v5+488/7nVm
FmT/kp0ISrL2jWejRLpupAoLaxvdOKqrDyHdz3HOZBFx9iNGoLj9/J2TinStJemw+/uriix8bSma
rvcHv/JuXqOeCM3SD0VSuA9BJn/7iYZPqrKLnR97zUNWMUObVgzirJ2V18Q7EgaGECLNV1rjJ9tx
Irzk/ic1YJPA6kKojmldXvoAKTQpgMqD0yuKnyh0SP9I7egS1f3wqYaJaRpeLKjgfG7dbLROg1G9
8RZldFAyQPNQlb84Wpyi/5VFJXKKukB86mIxvCc2ap3HYAS7Rlypcmn0rvkCyP+3m8MbqmwF2tau
j6Zm+5e4NsqjYvDPgtwZ3mQ3XNha39zYoAA2RueJxOEfleCpGcy+P5ZZ6q97Y/KujvAFEq54Jc2w
Wt+j7PRqoJ2+Xzhd78enlvvDEhdgtB8aREpzkJQ3NBdeNWwvTvCqJSFpBABAtJLBbcO8BHv2FFlz
isZTGWTvY8o+pImUdlaF0M6ujAJGbpXIMWi7uwRRLXcaueznBC05dbhq4sTfOZHZXqdqUsc5UKnq
wuaQpd3PPeqxcQTn3f30HiCu7+xRgZXK85sEpPMckyS+aNJrrsx4q6SKNzYTsTe/L+ulYTG2BFG2
gqTXnO4PpgugwNfZYK+k7V5UGw4RU/wgOZS9teUA2dvA/66JP7XXZuRM9Uqn2Uh3Dq6sZnJX6jAL
nMN2BlnIxagCczm0ofvEAOjFyTsWmWOGaKRTNZIygirDDnYLWE/mTlEa4x+3hnqPF/ChEDrOcrRG
K1E00bmDWG71dnm9X3zoxKaSI9kI21+plG9MBGnIfA16yQDqvphISAytKF7O4ABmwd0jzctRpI3F
ycjRiEejzD+TrJi7IvtHosX23e/cIz5zNGOBxJiBRtWQgp7aXre2xKht6qGyXqqZTDwIfSmR/N46
y+B8FZV6L20FkXdSrMfkcI4Gat3UYGVm8eG1PRNryhxj4Vip2mtG+DFWD6VuyIs1v69jz1oN63Oz
LQIUIhmIxAf4RvC4Zwqkmh+cSctOylJbmN3W6xjFX7O37F23afg8Vp1zRMghrTzjiDSiIa48xfA/
YWsfIv3CMnxi3p6o5rdu4lvAlMzs0dy2qeNc8ilBsIgE14reHAFqlsTaEeAXxTgQYeJ2M5Y33uBb
xKIWxQ72Wf3BisJEmSi+Uf/lX//2Rcj4j3fXbLbgzopgobqV2TDa8CNs3sl8zkfzA96g8UT40iZV
QKbcKHC3iRVJxj2JhQzXHL4i91OW5TEcSvfdn/1Jvdlaj2bCn4yzIdlbTQ+52usJb8ePTAGHJKRJ
m/rD8fk/aSpe6BaCuHoO4jEypo9oc4hNaxgQzhDa+8P8o0SJeq9VzYPfFBPuVPcd7NqtKusFqtb+
WeZ9/9wIlztm4F+CACgREszqUOjJ0eu07snOpu465gy4priJD15UMxuOqummAF71IAwfzcL+4rPl
u4dwIs67NAmzoD4FkIrgfmfLrlqTt6vIvkPE0+cBYr3BI5c07u3j4FTPoVmCcZ7Pu6gJSzw14fZ+
MgOpIMVuP7XynER58abpqWTbYk4PuJqJsu2xN6bpPkK68DJb3W0taL4CyUy6t3TzNAXTcApQMY9h
2e4omtisThZufl37nHrGpL0WuL8b4PW6xerVQoyA7L1wz2WHt47ipnoTRvLR23wgnMEyNmOi6g+I
u8dYVA5u17RahXmFX6+33mKZO8DdAvRmbm2zkUAIVARDdmwd5oxuI0ATR8ajhoT+EcXVarBEerPi
sN/GUhGYo5gHt/Xc4Np6RHaeNM7sKPcyqS5emjivorQhJktM1FYTdI9uASrQTs30K7Atotv13dB6
7dc41hsrtPFkDWazsVmbQ2U3fvf8uGSR+DBA4CaqtUkPBLTgMR7zFk55HWy7EE3tUB6tmAiOBV/o
caTOTNMFgbBH5/7THvPjfDvx8FLAR57cNTxqG5YgK5GwapxT7YnhxIUfccIziRrzoj/jlygPKSr2
7VjyEtZi/Mg8Y74jwBE+EDV6ut8qtN51T7nZuNvA1KicZEfOXgJ3tu1NLP9IxPaZ7/fLqajULsdw
ty18f7yNPnKMOwLYVtK+eCSxYu7BIpjmhrNTvpDnzhn45dspefC4IzAMk2hUO24ZddjIY0fQ4bIj
UuUQTe7hXjTfH1SH7wFdGOwwpycJYCJ7a3BYv5e+vnG6wr74DhibzhAcPGXYVWSUt6eJu8Hv+YtR
Ju07M5WnxrZegyhx9/acjWFBQgNEorcrLys6io4kPXU0WqnRJb+ntvtJo6p7drm3LVii4NfLR/cs
oBRvs//+an5jh0lEx/vP/+dPGOPRboQg4NOQj7BNyCwqxgogr6xWA9boksMSD6LK16kRTXDJdElc
Fvcn0wTC4Sezr7IgeqSsooouSVUlJUMfrgyGSWw9W1xp5eFvnVD3YflJncFIvVbfLf7hv2Wlg+wR
w07zQixH+3DvQmGe/BgTCae4dKkUmHNu6mTqn+ll+mdTR4+PyuaGyRMhvKmd7m9lIRKxHgqB0op0
87iD/js/dL0ZnZr54V9+1rnVLk7z94ixH97fIjkMWrNnUFuep7mPjG331LdGimvFD5cOLJGNO3OK
7w8iTLAnYpSNsho1yT1C7n4Tm+9ZcQ5hUYNvQdQeuElljyFh7oF1DlrdOtdTicBk/jbiAwbrE56g
6Ztbv7KpTyLysuPA/y6i2Nu7/F83cRN9lgZdblN1cxEEgCJDfPkGtexQh7XxSxfoNs0h+KrSKL72
vsAdEmXYGIOif1JZMl0dsyHW6iJJxXjWyDd7zMNi87dwnL/zoHKINkKWUHWETkrZ3STBCqcGfUuj
WrdeZ6W5Vlj2IE9XR7TlXoKFgISwsXxIgz7eBcJhZmta7SUdnfXfymueJBRN9/dH92lCngdsyNzU
PXaYJVeWtMJHnDqf/dh98sYNJw3O21Ng+d3O9WBX2qNsniaDRQUAAZBDWDMog8pHXa/QirY1BhMf
i4KAKPLQecTrtp7xXHnSoCXQ0TP08gRSLoO2ObTQdDQgNGhLAP2EbEp8YiK9LFXXGgv0ZggtbSs9
7ZgRO7DRx7j+yC1rH2im+9T7OTdr0CXhjeiLbJ14YZjQ6PYNLHsQfZ3pfENc4pOQet1LURSc7drP
rNF67+tpK02fuUgcjSgVi1ciTsKjNOb0gXaexfuszMkWz4t3wCYXG1tFYVlQpgtoGPcK2sqwG5Ei
MWzuNXfEKHYRyhZ3Q9DX24mMgAP5MX9UGGZb3ekJXyFI5E3IZqW8IbmSciMOzQjfAVsj2wVrGhG/
kWljJQMNXxv53aEe6mwrrVrC3ljEjHofjFTrr1qScxii3cm1dFWpx8Ltv1wzeYiRg0KPoFD1ya/S
K5w6gmQrrXxqQ+NFZ6S56CijF86PF44rghXfCCV4ypPkpXIC3KLm2nJRfkxTfYKRgswnp923cc3Z
8FDJxDZt75igHFwJnLB4tR6xFxFxjYKlr9YJLpXuTl9FgbW20YQiL247fYt8nvESBokYHRWyEfGZ
sK/3E/FCMtejaHRtCYcXoUfzXPYxzIRgOgUe8JFmkJj6anMBrbJhAKTACmI5pIdOWOcirSSIQB79
Pl13fRl8QHFhlzv90EnY2AMBDDWG+hXkLtPrlh1kGvveeRroZjvLQ3oWAXIM+xgx47cR5/lZb4h5
ttWnpw3WyUXQipz3JCMdk2518U3y/XALrTLlmNvAwIhREZexGEbzwRq9C7gPiyMnwIcpgR0wjiqY
TGvWSE5NlbC6CV00S25c7MquvrgJ/FtXCHtn1irbxZLdQRIYj4xVuDoC9y3KoCU5RtvtvWLQnlo7
/YzJm2KwBw1QxJwqWPsCTwsPEo/FDjd1nQf61Q8r48rm/6t18mHvVy6hnH24D9TAXaJM5Fkgj05r
cgnaMjr53FCYwceHsUYwPPABrApSXvIUjjDDsbX9nRFJu0lmb5zL3a5T7cVyn9sGQ4E0TcimevEy
ujgOyBHw89b/3ZbXbEJ7LQmKK3I+RE5DOp+GlNs25XaE17zPCgYpDWvmxJAogK3xIUuIuE66cUXT
CpLTXmliMh+Fwaag6FEuSda4tjPbU4uA7BkxHHq/LtZB6eMIzZBZxL14yGaErijSYkfWzMaJp8eS
vItFHiAVA0HlEOa4MrVsWtSj+eYTT/1M7JWzYVsbkklmo9CN8LPXWJbPHRYblElh7ZaHqYJ46iPu
5zcxgKvYBWWIVTxoavyhx/hJkjEmYLLBGVah+hU2fp6AM8ggUNpHwQA0IDziA4WeEqyt0IIoZ9ho
uOuKTkSVF69wANaRTEGKz86sAjBV0KchqLeFXxDtKzEjMHpYRoxAwPVYgqZzsLcNMajs6dGpKuOk
97wfdV5NsFx5RSY26UFpkurtDbvGdPiRHGGP+Xh6VKLKfY+vQRfejxUyOYxhHWzhkWGDBKhaie7H
fAmm8taAMXsUKkGOkG+TQSSLksXnKpmpXtarHLCtVk2J76GX+IIbgHUTuDCPUZ8JdKY17GM2dEe/
01aZXqNFC6jyOReYJxfG0wjsCQ93+1SY8WcZgWTz8bwweSqMt4Z9lN+mBzMEECP76qqH+s3zzN86
WnGtJvVDdThzUvwqRZE/9nFMdLdWF4cpbMJlrhFUydCNETKkHM/K+4PnDZewy06pFTh7zRdbYm2G
gx9GGDolZZDov7lFtYtxMK9Eij2JITaOBRo0O/K6XeF9xp1OBzmVxvIxLpE8YyL/zIeW15eorzEi
e9hssSBj5fMOvT68M7GHoyeKD0336iNgXqMnYR4UPxgKu7YpKnGG2tGhncxL2Uzv5Ka8BGn8M78G
K99L35SpfmrdijZ1RAYA8uhrqLQfKxcJjBO0hBWDrXMfmg8OrQdzEC0u47WREalN8GaDQrpYMezM
9kxjSVWvG9572yQ1nB1cyILv0b6pls1CHFfRtupwI/vKueLGJcYH3tEWGg6rV6OsIBXidRynq2hN
/zBG7VNTVROkidfIMC/NRJ+Q40UbDe85lfnvpLcXVpkAlTO5DJrWIDWxykAoDsWW4QDW4IxL02tj
ysUS4SL+qGhSb02HnMUr/GNIJOaiSfKfSYL4aUqm0l2NMYYMk2EtUzkxW+uRRykRMIdGKVcO8JDz
QKKuVj+lS9yhXcRr5RU3clkuiUIXN+L2PZJupFO4HmLOLOSR9Qp6dLUZUInCs6g+LdbkdKr5Y8ZK
eGEGpuBYoTsdsPKVZa3eFZapyEaNYCH/QinBrp1gh1ueJWo7FfapH9yr1DV5MJy9SWzD0pT4B70W
WGuHFAvub/qbeX3LPY+NbTUJSibL/T9EncdS5MwaRJ9IEfJm20btoYHBbhQwA/Km5Eqlp79HzR9x
N8QwhoFuqVT1ZebJ5ppW4x173a9yHtfs0IBXBff5speiAdJY09pBEtAhkTBHIzB5ypx4rJOh1Avm
3S3e4oQ8nUrzZSzibVpjsVcPQrsfvT9ybootMvwzX+61Kqr2YLDN4Wg4GdtG1+kRa1xm/uyc12YP
+0M5RbBJveqLJeVT4Plk11VDVbeAqLOgrMmpfc+2+CbyvDItXGA5HmOu4X5ndmb9IebgHHFoA2ib
38PLp76jghdWkEnDu9Q/zAVSQ9nSPyP9D1Q2yNGp/R1jP14nVEttGte5xv4S4kjNd5eHGLOdjqq/
2K9WWum/0iNn7UTzLJraedGb/pvMSB+2kdhZdku/LkptyGv2LWamOHX0pksjOHCTPLuGqI/NjF3e
ckVHjgXkWoS+lbtQ1ahOCq2hsVkmesJtlZOTWsAZ6cy5EQZ9GLkz5nsD3IhlOv98wZDcMr9dx/hL
ySgDCEY521ylz5FrHfsWWkyXR1gXu/E9qRt2uTEocVO2F8XxT4jpPiitPhRRoTZqyD9Ymv75XkyM
xs0fu3pqt+DysZivqtibwlbRVISHbsYa0++I+D9ImuXPRakxcXV7SMBjTEJrnWRYE3pJYsIn6ev4
GDx5ZjDBHJoUclW90oJ6fEyT76zZcHKAOeNOJCBbYPaR/z4mTA6aiYEfyzK9vE0zcm8soQc3wSiL
g7Di0Y/4Xuw4o90buQwOfkqODRweWfCAjEbVExJtlAz5rqKr7XU7W3OBFNIoECQuO7tIz5+ldaVa
ejhWjVMR6ekQ0LIoxGcBXMcb1sq17A/8LhOuGetv5uX09+Q6jaBhJEuBdpRFkKpB0Ro6DVNDKT5c
Np7r2VgoVik/MmQWiRu+w32HVTrMDR3zVn1IE2/mcMLQ28YwAoboXiFWAd7HjAlIEGoTd8K41Ewv
JwhALWRwMRwe5uE79+i0qSmw2YJdPCeKB69LWJfkWUPjtjhPZXFwFymJ0/Qlc6MvK2OAWZCufMA9
ekycFtC/qbiPynHvdoxlUE+aS+Sg76SNfJ9pKdzWRtOvYluBZBLxp5d5LCVzzQXaFWcwqysYmAlL
aJlsi9ZbSO7wtmhwxsMLZBv/8HjPu3kOQIMGrIcoZs7On0txdCcKtbq6PASk+w6KoihMgVfiOAWR
pfreciZxZ3sYbSIC571PrKQY6jCusn9+1olrOjVhkyufUUHb8kSlAUo5KsFoHFPR5v81Yz0HssWI
rWDL40ViINbUQxDxmWWWbr3OOui2URtg8XGcaWWSdkbthO7bSIYQvcT/yj8su4QyPInHBOXsWvlx
ffICIO6zCVVKd4w1Pi8o+HGAP5yhXOOrDftU++BxpiZBQIY//0pccG6oB0xs82hTptadbiNhaRPF
FlU16txc2bs1A/XLcSBNHBFLC+eIz5kSPr/eHm2TKIYqs6OZxLgGTRqLnRby5mzq2W4ul4yz+9rq
1k+RxWv8VNexgF1HvvsuSckj01dmN02J1GIgPzriCUQEiCuIgoAUXzU2SCsrAnZ1cA3tJ1Hg5bEp
sRb6SbIxHYKpSnTbtIzSo97aWyvQ1RkdeYFhReZpsohOSpMWEm15MM6AI28fKhXLUxzE+9nO6wPJ
q9fbb0+U6h3yeXy+xRetVvWhE/mcQSp039vvAYFxG5dYfuKwYdD0HiNj4EI7AXSplvY0tH72K3PC
uZXPGj3JN3zRfAM0pr7cPsz58K7Xtr/TY7PZ1b7gAh5s/bEkm3F0BQyc26ceBVJXC4mrTuV1Lnzz
1Z1JTzG/YIIFAYJdlzduc5/IC0kwBPUqRX0m+tqwyzxGPufsshmZ02msOIB7+Gu1LE/zLBFaEwxl
p3JReMZmys9zFQ2HBrAzz2iKEBsnM/iUoGcGf9VwElKZPf2PJPwpPF4U7XaxcjW0sf1+uaDHVZBP
dEuoeRpfaRTp4wzB2UhsfA0+VfV5BeFKswD7Sz++GDH1j2068ZiOvsullCxZ9DTbnj/MkvxeQEhj
i/7nhLeKRsbdGoceS16srtxWsR2/VzJ9zMtgPBFJBqAWONkj480HtyXe5s1F/ujPRBshCtr5xR4z
dS3a4b2BBvEUzIl4NKPvxZ7h9h4eA6nah1jbu/QNhDzTo9CTjXhvlTo4lGfv4uQm/AzYLNGk9pMy
4yub6i25ypTkmBacXJqUx4bz2u1DMvinGJzora88Nt34qFse1BHVv8WAEb4k/jW9MO3nCLRZM/nR
4uHAp1jZh9+xaTUsjyuylGyevUu2fPAxEUMWbvZiaryTOevpys8d+0lbvBoyjfajNrRntShgQWzT
87b0vuGU3NyuwtuXMIuYQs+RM1C8VEfKOh5493y4nyN7OidoPZQofLm6Py79fI5P/w97lgiCnDCO
dReL0+1DHs+AH5heFZtOJCaDaUYBG5sR9XmycERsjJxqRgMrA1MXBPQ6z6p9icPkruqn6E4J0+U0
2bDyLd6CW7ug5g7/YBWSeWM80VfQIAovsu4gYdl36bQrHbCVm8QBLVZ1GMOIZmHlX77i7QOVM+jA
UctGSxhFhGi4dOhpZc4lk0Ek3GQlcUu7N2F5u6UFiYJ2mcQ32qcMTMH696v3ASdXKNaAuyPjKY4i
ZgO6N9sbdh54cxvA1bfvN9AjKMu36VJhF4SCl9ddX173LiTMO4NSak613rE3X3whM3NH19OnY7XU
GXPQ4dFVRHABKlpluszFAQC4vbVyfm6zSbeJs0+Vkk+iMo5NIMV9FBjAhPPYDntVQVjoCIZtSin/
Bhkqt9Jd7ta4C072xEx48AXM9rb4Gw8YzJ1lnjuVy7hYKDe81aIOUbyHruBcuoIand8fvYCuTDyz
yk+N7r7d7oa8x9bao6av42AwTlZOzOn2qyaZVDgEw5I29IAh2X9v/4vNifoSe4dqcRmJxXTEoSY/
12P7+Lta9rp+Lumk45uV/32ITQNKspGdNEXuGZAQW5W4b9l2xfWlW5pAf39FsOM4eMX29h78v4yy
xjOxeGyJ5Os55ziYsasqXy5Hl8lUsETc3Sr1w9td2DsO7HjUBHNJY/y4orHv/OXDKNhEQUTvUcys
B40+jH1JOvOEOsZ027RefUn5yGQN9qXsgB/pzrRDIcDmm5Uegl6uXdivgxO1GCzNqavtGOSqt6qt
zr6lFU9jRxqkyWoX34MHu0xHP8M5s7tdHEzzUPePGceXoegoyQK14fYoOrxG+ibpdXdvkAILq6zc
sVJVn5UHamfCuLXCmVKuVKHyEGtbDSNE2/8ObtmOnnuJRnNbdjnQ5cffP/Db6TvXknLnlHG/uZXK
KqzNSVDb144HjYPiMY5zs8cURw1RlJNurMvh3BguLbsCeodRVvRmckGuAg9nvDFy+RILtQ6jmSYH
0fvV3bDI/xAF6AByIP33HV5/O/WfsV08Yo8o/5Jxgc+waENjJN6kYXMMs3Qidjefxe/DpLNFfDQE
bLLRNm0eNUsI28Ft1mJR+5dFT0kX9XvsyF0Isowcf80Jux9BX/323t6qRSenURvfdpOH+gDdYACz
pVgbRap+fWw3L1QzTvZmbAUUE1hPboKYczMRNJ4erWXO8owa+R1bk/b6e8v7U7VNsuyfJA34oS9g
WIJY+uZX5QnMeCQ0hcZ963sfLeuaJ+OZ7MshK3Lt1bxZyNyk+qdRs0XbRfFoLsWIy2exZGuejQ7W
G4S35yhuyegEVO/o88Qofbo4Ln2sRVX5J8yJm9EezWfp0qOwPC2xsYS3f9aU2bTTJwaDcIimy+2J
KZdfiZJJbA5Id1VNC/5xssyPwPW2MNHA9iwbAmmx07stEbcbxpC4jnxNDMTrE5sNPqvc7cMck18m
QjTBgB5JPgm9we6eGM+TWT7GeTP+jZ36kZT73qQ6GW3Mpoysz8OyD/jPnQ5rVVBqnDnhQRqdJFhO
pOp3Y6Y6huB97qodL+KX3aFq6FirjCJzDkMLaVN6yS7NEQuX2b7ZZlfXiXmOd+TAotZ4Ynz5+yMT
k5d7c1Cfv2uZ4agDD8uKUBiiTV8M/X6wkWJtks7Y8Yv3Oh0fyCrKvxybITMM0/PNVTRtKX8/9qho
f9sUV4FPe8/IOzKqA0tZALDMnVGEox8jLvoXx9Oa97JEdHZauHTVyCnAD8DVZnJMtvhT8HD2Ghv4
oCsVS86ojobF4Xgi8v4nteSu5+C8NcBHI1ifhx7iBe0OT5ppYFdTCz4zHVl7ewpJd3K+ZDyUCMCH
Huj3o2ZkHLknjmws/izAjsToFIvw1mAK9RHB1AsORmn56yGxgmNvS1InOY4YEc/aNrYcXJSOX93n
UpvX1EjMoS90fdfpBybt9ddNThpkNG6cmPREWnO26iLYdozTmj0RF++ptbKvTmvFE7ClikYSK5SL
38qRzSfBAOtsGeOTWaRoxPQrPeQK7D92wDYsSSqIvpAkjDcNytRbCZKCrVWf7yE/pBCn5JNi+nK5
fQ+562KYd/NT5bvvN6HbNkhQQchHX6/Tz9q21Zs+VABEsujzptS57NE3I/ntlcUc6QoWhsSYy5Ah
FZ64I0zX0llnoTfEhnM3YjXArOMzM18Z3hIYIyD766EzECIZZZl7rVRfnMQtPGhDf7AIKsR1O12g
D4+4CPUgnB1X8v4MX64Wz3vNYd7VCsvfNpZNYhYebAIqVdXb25YAxvAU2hlNHT3xIIwhDQj64O53
sUyw+MriDxMJpmjLLhV6Z4d6j7jnS9JTknjXXfTFd20cVZeM9zfHY5bZuJxQenYZE6tLkIGSwBML
1cZLgDfU9l+DyccrMxMCONLXePYHx0FzrQP9tC/S9h/Jmmb/NBDATeQWL2VVDaHnF+TODK8gRxzs
9axq/tsF2WbfXnX1GsksfXPQiYzFE2ga9BpIBehvtJcBmATustx9rCbBxvNK0snSoMgjLe5uwt/t
Q7q8jnz5Yxul0caoi6vbD+nR7iPW/FQ9J3M5f+p4b1aDptsrhckhZPhYPbqD/NPNevNuNMVdl7Gx
9yXT+Ft7/TSAm6lyGI1Jmj5Bwka/TOivYxY5n4jMd3SYeM21le+3owbm5+FambZ+9eMZmD7elHNu
CONcavpfebPaBWVNFiX2L9jhaMvuTe8iPDaS7kAphhrIPE8Qp7bDBNSAs7AVIbCzU56Yuiy+yDgb
ibMZAOWBhKjoJ44tXA2ab14HuNBSh+TQ1j3KCNabSC/BTnvJS2cb5p7jNTPhYHiwFrnKQ6PvyMPg
vRy/kdk1ap/vxpiqgjFyKL8mThd7xdWJH12aOx8LtJ3Il1eDlvunqQgdDTay1dPT42keBHeWVkw0
oWRgR49KzSyD8UuW1t2uUzRe+kiZ0nY4ZKOWY/Us0k3hinQjo+ATZzQE7cA9lSVEZhdJVGsuVcJY
oPcOKpAm86z8UhEHctzpjf2HHuZ+cOFKIwXvAagrHXz0+OtYDd16b1fMX4LkWqSZvp58DFycUT/7
2I3geJrf3dD+kDgOdnoGK2kC9InTjm5pfEUoB18UlJCI8rx91o3MaBP/fWD7epjS/GRa46rCLwpk
Im/2lTWCD/CYSNIqvqZ6CNCXi88D4WyTRumTKJIju+d75ZnHES+iPqcTA71PgBD2Eev0zij8bhfp
lH30TJ7BzFGmzdYM89+3HQkfhzyEdhE045byoDb79g16n2LDuPaBuvMkZ3/H1sadTIN0HeOVs8Wl
e7JNczrwXr0Lh/YCe6TbyG/kYRgd7bHR4sWf/Vo6mXZ2GgOoWR/fY33WMiLAaDoHD9xgOTFqH12D
uIGQ7aHFbc+o21+WaaYgDR0FBUg+3SThybhqj/bSblrB7LpJUgCkunEoIF1lpfWk9izo47oquuig
Wd3fdszifdbCVo8y5g+jkd/VUoJiWjT9BuuWtPQQtye7AmIK4eRBg8FHVIRYrbmv3XXscBcoaRKi
0p0dTYCrkXnNaRymz1no4GCIKTEfoH+Tq3ul++rUttS3ZD5vcNYw9mMdZdqIrTnjdV9N+jBsI6u5
jnNb8NYQhtCXi3bmJUpIRpqZOKskeIILRDBz0LacivAsJfNHD/FhkvCqDKxIpubuLDa+E2BYkGPM
sZQeEXFHaIwLvJgBKsYdh79kX5Zw8GL7WRJ+WJcd/1fttziVLSQFgO6Xt2bkAspoX8C0EoEQ8DiJ
tGCNNOpxqyg5SvK3N1RMioJmlw8c07c2fUOrMa/UFlZvxHof5gAlsYHhfZ/hEaeKCE+0uBWQWfuu
+1fE7hmhIsJ5TjJS74U8plRcBX2wnbL4LWfstsYm/4Mj+qGvEA7jeEDs1lgLeLCxC8q+hCPeTvPo
vmf8SeLDPbC8LNiaVapOQ/dgO9u+c9W+aasQtPROjS4u4gjdSMJYnXWx0bFiGDPrHdSPmYklqJrB
dr4lOyYCMcWj4zkxsGUTums5vPaO/TxkgrtseWzk0GGn2BV7XKb0nXJ2G0g3Cmug7oHOg1XquJ9+
JijbCFBbDKLMVifWiYxBJNafsp13ebHgpwWo3TwvCEb7CijdTDjYUBve/4ZOHCbBDDF82k7iWFvb
0ED7ttWOqna+Z8BnZo2uzKIzJy0a/UyFAUAGa1svLNOhKv4EzAa3dpO/DFxIW7GY+wAPbbiiX+yG
5SmvS4+/qHM/2N4O49hdTgfMVnOiCWghRvoWKuDtM+zY90KgsJt1h08qp7bTBp/kOcOercahUt0n
qDZC8fS4I1iSayGZbf2Zuz8utD5R0RrFZJpmz96kE352D5NrBzRcrgGsx/0lwsRwMtz+Esj2sQY1
e2SHO6dXZOynJonYU4nkzHamXdlz9KUTYM+MoKWMqx3X2Bpo4ekZTra+fbYqTtC+XU5b6ZovCQWX
wzxJfGg+2gAdu3Fyr1HWhTTNxV5KsYGiGgZl8YHxlaWzSwjhq+Epndt2lZvB1W6N76aN8zAI0ivX
d04avX5LEo5HWLWOvoesUHG6e5cUw4m0/OHaUeu+Zc6YkZ5xBjgUc1UcuV+vtVGCKBX3ROXHLQLH
BKu+AII09yd4wCYnFSQopCx+0z7PrcopcTbcgz9oZzulAFhwvFn7U0whKbM8VUfaFsHvnR+r3BQR
Sg5AAQjjeo0JjoYMGXjbMjOnFcN77eRWL1g0oVuV3JZmRrxSaPS2ZT202eQ08nW6AQOnlm+tMX+c
mpQAuskgpzOrsInoasHyQ6YhQt3q7zLcs0S9eTQJK4KJbjn7ptRGYMiju85YN1ciAUDospNcbqRn
nAgZW6H4seC5xDNSnzc1S4QLT6EWHRxaY9bWHkN1b8IgETCuwwQ2UMmLD4XIfQlUcI2Q+eDFxec0
6p+WbKGZ2meq9YB0YDk+eIF27HUaTYDCab7OMBVcIOMd7K7Uw/XgUIEatnWKM069owxSQifKXTfy
FPbTsJnEeGp9iUr6Q1KcTJSB9J+NPk50P1lHU37kkNmt83T+5zVxft/VLY9SmPqGSgVVYikJuuiu
psYrd0SOoO7f6ea+152fTgL9UrbcBvVc4gUzn7rROy+Gtn3JsTKz8JFUsQ+NZFTE8rGPWy1Kh19z
3rHgl3g+vpFmZitkX+dxrLZ9huoa1eDU/Z5IQ6RpK/aqFpfJsPiybBYyi6JCb2BKY1yTvOqJ+ehU
VbSHCrLIoZNQQeOIoLC9tUsztMzsO/fNlGAV1mrW/juPl6jyx9U8BeVGaRhsq7QiydxnB44BGpsn
s970jyoh4avL174kHahzB29s/ApwEPgb5GV9O/tTWZ08wHXHeGI+ofcYm65jP4gPbeXKATsQdE+a
dt4Iw/0r22SpGPY3g4Zhi3ESSQJOKesOcFM0vxZGzQl58XqVFpqO4fm7coiOfZN7oZYuOAmLC11i
QymPPb4MSOd0x2QVN2PAsCdu53RjmsZn7cCWrPCsK0xeLRge35m8QzlgRg7o1dBrOL2YqDtLHfA2
J6ESF3dy9rzPGEia6IxXeGYPa1znDrJ+k44bSbvvv4iQFg7Q59y1WKS7c51RyWbVLiFwnEUrVxhR
qC3+7uqFxDek6/w1bu17H0zvhin63rWcZ00xbiIV9zHCIySl/W74zoOXWLDBHfLXoNvHogDjZaQj
z2G+Dd8j9uiDHiwoz0tmyhxgOh6STP9kYW+ZAj0HVkA4YJKPbs05kKtGrdycQKBEelwZZWk9MjXJ
lfZgUEzC3vSBao0kH4EnC2o5LaNA8ZmeO7eLr75r0fG+7ycneSFWA1/M9AFT+fh6UP1DFaOGdfW/
wTxLkMLMXfnjVAxyU42FWtuzdiEM57MiOfBWp/Skx/O5o9kYAEsMJ3769MwacRD8Vyo0bGZ1fh+o
9yKw7yFOdTjel+odbIE72jg/WO1QRTVZHNtc/0C5oGISHFwW0zgXqRRoO1gt2ODPJUFY3xn7czGw
ojHZBUawIMaGgaGMX7oPxQj2FI3a1O13S29uiEr0K5AlDpZ7FqWk37YBHfCp6W6burtEPv4MV5Of
ZpmcGEkbK7Px/cUIuqWqfDwQaLy3Yg3YjBofpI66ir+arSjjDcCKLEWlrYmtQIXXxbUpIHM4uUEB
RjoiXVAlZkzCvKQ5Z0dlePq61uy7pirluUXx5aE0J9QITF79T/N5v6vC6cI8Zuicd+6REmdgwXY+
bYzOqykmqj/plex42VAS48Z6pGf6bxTZLQRSep5TjcouWR8aG0vd7ADxLojbrqRmoc2N9Qfsa4rp
PXhqOsBJliwytzYpQ7vU9j6llqvUblD5F1/0DBiCI81eCdyf5uvUTFzaUq7sLkg5ksHMKMoU6FEK
oYPqiyQaz+ksXqOcqkVv9MIhttlTLzMelLurpfwTHNYA+4tFy02The6oMKF6P1MA28HnRSMnBc8s
Idm1yhJaYmfszpUu2GsFNSlUJ5P74KETEBlq/mWdWdwg5WoophxJA1eTGcMvpTIP5ju3v82BLZjc
5KQtHyT7JPqJSIId0n/p3CNXGlO76XSX3pjSDlUA7wtT4wynAYtgm8mdi3NhnZQRriJ/w96SracS
06Zn5RPwbmobw0faC57QBRsRKsYZz2EaOnBeo6YEybgb7IXhf5S63x4Cc2BJ5OlQsuAklfxrBNmy
6ByzvjIAuKOUkwQ9Q/9ETxgZGHvAzI2p2Fieto2EHZNrDH6mKdjKiTvVV+AbA+tZtyDzqD7940DP
jgCnMmLcFx0ZSjhEcxUfxBCcJulQ7gtEJ9RQ/y2cEKmM7mMYJFMbQ38jXNiA4E/4C2m9BF0EzqXo
jQdBvqZ6h2GDBssN/MvkRuNV9Q074anD2MMjkOt5x+iq2NSm7+7bl4Ezjg+XB2mIMp0CEMUankq6
rSKD1YhJC7Lv4BISkV/ZgNhvzgqGfhNRpYSBHsoE+CTtyTPIEaspySBHXDXOmKvZiPWj27Oz7ruF
H+twsbsG+1nv0+B4tiKUDlAQXowFBbDK3Lc2oFHSAQ7I97pCnQGIHzShsojCc3KgjaJiJYzT4kA5
Lm25fv9R9f2zV3rLfA8a/bh0YDX0bi2NHMRSZqJ+MIm0z9F0wY9XCGbeWih0wUyZrOAjqe+G2WRY
jQOGENvxw8jCS212CP7+j8nGgXm4DQSRtRhaXMIWs3lKlsN5TxBdmPF8NaypOEtdAyw36KcBE+vv
h2YyTxiOsFWUJgwoSCod2U5Oj6fKhXwbEaTfjtAZ9/nsXsl6fMWW66+LuL1vZQKalPbBbcITIG+n
3dgytzN84EzzhXFrcnB6+DxGAau491W+VmOpLuxptjS7JTwlxzEPNipjE1NXebSiOwDAPjhsLWHA
WEwj28/WZ4vQ4elqu45pZ/c3yPEKCMZ7q84c9/j2/47LXrrVmrcoaLRT6tUEVelkYJWy1uCEe/Sa
eDMKZp7onWuj6wbGUyra9qbGBrCbL6OPlGtxKnXq7iWN5ngdWE+Zsh/o5nn2lO+tSkgJXm464aym
5zEj+AlHEFYt7XjrhmOJ0bsD6Yvk26qWIg4T5yhuhQekKmCbdcCc1LMuCC+KQcDMf1ENfzq6R4q4
6u6rYPrKx8Lb+XVHT68Y/6KLTr5fhcOQ6lvbcJghGDUOH0otYhJLNLnNgm7cf5DQNn2S6ruyrL2t
C+iYJ8O27vDVWBodJUkGIIXRBi2PD+mIAUy3BU739k/XC/8+sKDdcaptg3bckux8NBDQMRWEJYJu
rnpmhNxnjAQwjffmdHKipfqDu4LYf4rTANSQadicl5s/+dSitxbuwFtlfwfeBH3RneL7AhclW7iW
EC5IscGcu12dZfNhpIDT7e1z0KRPbbPwURrjD33RVS8ftOwOsVywURWPQV48Z921IUx5bQbeU66S
rWZU+RtU/2/f9thdU7SbBApoTBLD26V6dEs9RL48umnAcaDW2Uq+aqqbqTIseA+IPaHwLJjjyoLo
v/Q1KvfHSZ769KJr5bdtQvzCKkaOwneY67XPc1zoy13KIzgDmcpmMGS33R+izn8jks0TBWvoyo3C
wZDtMdN3lJd2JEGNAadR9WnNUGgNFQyXxqx3HWYfGsIBYUTz8MA5JRX0ZXWCL7P0H8Jbrn7mggR3
lvpnc6zfQF9gQKVic9Xxl2eGocFg74O+JjUnY+Ol4eAaRsqZ171dH9oy+tCsmRs0Z3ZZMTuPnkZZ
mUdpIX1baxo81H5KEnftCtbLYHiM4GTuWuoctkYmRMgTgXTSd+pugRcRxNb4noB6mNvBxu41krWX
CW2/w6E4qsa9pg0lEpYj9nlQfQCZowwWduA+j9Nh6w0xC9Z40gdOD4znv9Jk2OOGrzb1jOwaIcWp
pTN6ZL0DJ5XYWEbyf3MbYwKVJHfNgfsBRbR9JAcaU52S7eepUs9lPZG/06cfN9VojvLhUmkR3UdO
XNvsdzjCTRmFw04+G3v6Tj4ntDm2JkxUdQr9CpUS9TVb/b44RvXoUeIE1KDABZQNTCCH6VtrjGMi
OV3pWjdsYu89nYa/nUXDCLDzlFafkjE/D9GdbIL3Hp7kOnmWBq2EEyXrZRncTzwYV+lSotC9ZINE
3jb2E+KbwfPLm9XdXFmfBRSTfhbFukPkAiW0KycydvUUXMHTXJBCVy6W3yHIOSrPTAdUiSuRtueW
gRBmyK+pejI6M7riPVwGvlg9GihKaao7p0WdRsRO7hvTP0WO/cP1KP4kdd/TM7FgFa35gqxaB+D0
POezdfIX8HOtnOmHqaxiLzOKoPluCDUM1b6RFFE2rtkyWWV2qLecKXlpXzi8GUStKcUS+IDtDmNc
vrD6UJev8OMa7L7W0a2q+TBMUMod4n5+A6hh5At5OzHof+apeGQNBpZJ33YYWLF+Qmb8mTCMmh52
gRYJXDNZa5OlAUZ2mnuDVLKIx2cKx2oyGssDfR53I258wV7WGOqGuXqPdy5OjvaoUbZDjQTdLQY2
630tZmfdpHTMBI7X7yhi40CiYUCy2cMUdOCV5rTtItN7JgsQYaLcJBFJ64E/iLhrFzPonUl6Loyv
0IaDg9m4VqiKOgtFOx+yqfPJsdABGXx1HadgAKi47yJrX4maZ0vpcVGMZihs4n5ttxoc5a87hyiE
U3TFXqfGYe+5tEGjAynGNbydmihesWzuOL5oqzTD12oHHVtzTdZIScmGujh7FVj9TteYMWqqeYCD
S+0de4mheNYVP/c4P4ls3NlzqBGjW1vl9Ex7RLEwC4jyg0aRCROF0eVKxLxLIGd4xcW/OJfFR4r0
QfbTsw+OK56E9gc2w5tmRy+gIUiCOKyDdf5UCGGwpMJFLQPCwqQc4QHMLjBY8WBH2mdlaR1EGf/O
tEp65rO52FQip1OchsU180ye+8LadU36OfJaaV6HC7q4JlW0NURy5/cVDt1o/vAOzdL0VFB+khTc
zH4dM9RybbD8RbfWTOrbmc/uBBuptdePn0Pczzx7JZEaiNJraSXPca4+JCZjrlF+p+co1mn+T//d
lpztJyt4Qwd9JyVdWuz9q9n9wCO89QNGEC1P2/3Ce4x5VaLlmJCKf24A9cWpmz+EaV9QgxhdMLLl
opzWHGZ2Uadow2p83rkGu8QtHuoxhKqywD7cEqM8hjSmYcOU7MHkv3SMChgDRhmAWukejd7rTnEb
lcdfJJHGM7isk3xbkhYmmaFQ4G4fWtQIahWmPY8ETudSuSfhDNoL4/MLq3z2gC2OkwGOcbwkOnHh
FMP4QlmwksA5KnIIGqfGJ4cyP0LC+Z3lWA4PDUldmhtZXGjMT2vJ9iJO7PzQjyALzcWvcfvURhBi
LpJrTzGg+sHUiEx0Wnkxan06daWdh55jxqzZXEotfu8DiiS3Hq7y0mrsj3q2hk1qGuMFDTjeZRGx
vNnsHmeIkCu3ahgh+ZG5cUiEM3kBFkmvJfUYPM2rdlAPU5d+YatLr0PWt+ugoql6inQUe3+t9a06
+iAd7n+lY7vJaPiZ01Nq8VjJZqk+BrO/ozwyzL3AeExs0ibLuiVuYnXv8D/mTYqXp1UkGxf5OU7H
F7BM2Lzn5N5KiKkAzW22rGXwYGK48JUTdvj4RDGqj9pu7I2VZujwaQbyYy751Mp/mO2Vf25707rp
TCBWkF0d4Yx7XVX0y5V05/qKsZFb/gUenpd6jMwXVBdBQ8ZheZG4utvDDZCUHI0MYrpa4uVVJOCk
26Ttl19p9Xz2po5hb5m+k1iVRyQnDMN0dER+pD5orwNmLX8ct3TODi7UA73F5UFMsXfxPJukY8ek
yhR4Wmd/aaivjY4es5sSzH5W37gWYpCRBOn/KDuz5siRLDv/FVk/Cy0ADjgA2bQeIoDYg8GdTL7A
uGRi33f8en0ItkaVNWPVM21l7CSLxWQgAPfr957znUu1GLD6mJPtrPjF/dTzUNQI0d5TlXrQiO3p
dg4OBGmKPc1ys4+7s2YrTPkWuWmncStbJXKe75+tcJqkl3gCHPjW9ZO8ddReArlsNTq7vIA/QN/+
E1ifLiGlFekUFPn+6x9/+yapmQYp6NJQdc2SQOP+SFKrCgMGhXB+ao7BCjnJQwFf0ADUehxiQ+77
Of0RA+sq9VA8kj0OJxo5FXCRgLLkW3VzVRtleOGxHo6n2GZ8ZjUi3sMoDe940lcTpBSyf+7wOwye
LXPLjToz2/+LFwJ47k8vRNqOLqTpaBL2HIi5316ILXs252JGK1dBt2xrdatn1X3YKl4Jss6jhVXt
F7m+WgSPdtUFCwbs12hSNk8R0BcKQg6ZCB5yk/LY7ynyIRSwrUn9okTKcQwDZfXXv7Jl/PlXlpYh
TNVWHQOtgaX+iWI3YGcOwgootZku0lsjM7JtUmX5tknp5ydYgH7Urb63J0XgKE8gS85aci6Ghj7p
XOp4bGnXbAtZjkgmU/8QWPQ7clN7aKz4kC2SGCR/qCFJ/HUW9fX1Q1mGrvSDys1s3z+w9fU3uAbo
imo2rSCLngBsCfCZM2kktpU8hOqse44hybZblChGzOxFdUANtYZ6apYP1z/JVrwJIBewdwyaTqDD
zrSiu3XTFiPB18Ctcgrnmf70LRNVXBE2qSuBOaNfMCz7Ne8G/qSEl8pS6pdlDQoJknpoG+VIpjd6
TRljKlJTh05FY9yQJTruxpFatizRg6Gx5UnUn+lqK0cEO/F9L/X2tqAMSoSo/8Uz4/yHZ8a2bMHN
Zgj+zwB3+PutRsUY0vUikYd8wikqqn1bzkQzt7I+R+V0wWix0sMlNldXSiILa444pcqQ7QqQAxNh
PgQ2mPDEaPCdzOV2WKhNrUnQJ3LZcX/9tJPwYsdygTmo7X1F+vpeCRWMMfRD76uIPKPY0uEs2zVb
g6ENXu/Q960a7HXVGD409fwgJys515GJsnXm/LpINLMRs7JwGOJFTm4Sy0PMN1b2y3W5nqyxd+Ws
pUcDBA751F10NA1iWCffoeNrN9kRUcYuSVXr2Yact6vtlNs26/EFhSmhRui8xh2Mkx7S+fK5WYlT
XJF7NWF7e6hlVO3m3n4ZM+fuqkO9fkBefAd+DdWOARXZzyg1/SnsngoFrbuQ6vjU1tqtXwmO7WOG
asPQ6cmQS45BOmfYkeCmOAXxTAZ2bpZvTHPcMndIwFtUej0ZGGvZY0PribNUCpzpmCZS5zxH+Qcl
dQK+9fq1IpDnv3665X9YkJyFhGk6tk0pbcKt+P0uUULJgUgDUoM31dk0aKwhMpLKo5h0eWGGq4Qn
IdoJLJU2w9A4Z0ck3YOYWIwm7jCxQuIGorEvcd/aCP6sSHM1RTz1hArddcoUXmbz1cIaeV/FNOUC
gnL3Wc2xJ9bu1KbNAOco6a9ySH855XxGmakczY6j7FgzESnnQdmXgOU94o9S7wpjmRuUnIMmtnHU
p94QpNMFzCt4FrsgQpYP5ByCDEH99KiX1CwTgHpUpKq5FqDLvHZZC0ZRo5ua42w/mNrPKI2aH0oR
otAu2pcAwB8Mhsykgaimz2AhSdaAYL796wtv6H9eVh2Wf0c1CXJmS+Pa/37hhZg6E2dVurJsUsBq
WZYJWKIi24HWVrPhLYacDUsvVAlPLeTJL30QGqQF1EZS39Qqii7iuriHuWmfJ7QW9Dit4NyY1m2Q
xON9HANENjLOtUaN2XOhBrK4WgfLH39cxdfXDz68by/Sgg970nENyd7RnyABbRjAk+PadOPahw5J
IyOrUSMhNhuMYT5pnHKpg+nHhAXh7Wr2DcP9HP938LP4T7Z7Tf3zxQFTajJfsE1UR4Z07GVP+nwH
wRc0//ib9j8byHSlXyUwMqww3CpToO4A0VBuh+XuSpyy8QtKjty0+gizyVXxxHvbJOw53/VJqRFf
S+/9gWjOAYmCWR/nbvRPwhpeTBkwXAEBpR2vhMCulT85QGlQS5uDnmnNk5Kr7WHEpATpLNjHjT95
WlIIYBJDtimQMtI9jl5xPoWQnvTOpcWYnfXBpn9uFNk56nz6nDP9cGdywn0T5gFNcDsjUCQUz5w7
HBfikDuqyXDuU9FyJnbkHXNH1DRcUVZR/WRXw6pD/09d1/uza6Ifda+EstTUaFC0OrLtHCwR4aV0
Pnvi45YiQYDvukQzxu4Eqv1GWz69fs1m7rNTqgjEI7aLoIphwZpy9rrWWSGFNT5UQ3qcVgtI55rp
MXkKUCyM2nSsJEEDOQlXhynmWGi20nisRX0TlQ0Uzc56Q4vyK/fj8o5EAniYCVLgK6RUwQDPNJs2
uJxvcVIm9+Xig0L7+AWcMTpePwvKLvoXT5Ymlp3tj9UiNw0LmUmZpZuqoavq73cPLNA5dULCM3Aw
Gtsr3rRaHGFoNkkWLImly1VrOBZmx1jDKNr8PemNz6AI33rTrO8Y96A4J834MSAg0RUtWkk2CjJu
a7U7jm1vHWbgm7uSeG5ba427QbYJlO0qOIWVyJjALGrqzi6Yqv24fsVilT+aGTSq66dTFNcXpfDV
Dyfp3CGJy01jlMOJjCDtYHMnbsVkNkvtwhxGw1RtS+mAaGj3XRjmn80g743SumHHno9XklCvWuxr
5CMf52qYd47fg+5VIDEmYMbpjR0YQpUfkUGjK6SL9owTmuR0db60hHcRD+Q8fvtgFDSL3zfdQPzV
2gFKAIQvTwD90+I+qHmVP6hS+wg7K/yYofZEE3EeQT29MqrJPdFokkQkm8Api8lrqA4kmfEv1mHX
qozgJwCLYxODd6kwrKZQzRgLKvbN9w4dFag5K0urLg5K0cWWN6AIW08VuJXrnX9d/oema44cmBZs
y3jLnKJZz2lnbK6f9gt2GKHGnbCz01XpKxa5r+oWMALPIi8drqCBTS1y2gto1snF0lo8O6bGJA9S
J07iJcurUbzrsbOpJPHBygT2KnX7eOSK6gq6A7b5l5imNlh0x99Cy2Tp7GK1Ibi4mEl9GeYfaTpe
pBiMXzC31hp73L+oyjVjuYl/v8kNi73ZUB2LWlWafyrv5mDUMqsi45k2BPx/vUrdmEfqeQTkufKt
KfgCWoPBuSNnzwIVySy9wautV3e61C4jIShP3XRpgfhdSpUIrTkEQsKQltZzIMU2KdBptLAXgEED
IWGgizjShM7KxGIOPStV9WMbx+tqVrEHWlYPRSaKqDQZVsR6Y972ptU9lUWxahYiX6o55rkduO0E
6qA4fywZzd5bo/b9RLTh2N5+nxZqR1kH0YBjWhXGoatE+CCJKsVZWx+0oe3blYzi7JT/sNowPF8/
XDmcZkuVxCOl0jXDy0BkYph35ctET32TWdxDhhWUL0krHyVJyVD44fX1CDMIcJHhQp9D4LaYhPi9
StcUCvaTRSl//TAEpkUJlIjvrwXamCCVR3pnwq87MLVJXbUSzrlBsopKx04OdCFC0nR78I1pg7Kq
7uHwmMxcFwyw1eIzn/LeulGiiXkR+DDmsXff7Qlt6s+Z8k6U47Qz1cRG0U+uWZ1Ja53aVQgBAz1E
oWnp1gZRCecgXoCniE6t/CHqBhX8kii2A9U2tSwDjWYZebMg1weKdeMeSAkxYK3+pAsruKklArik
/nZ+Ip17tccxPfo+bDR1Un9EoORu+kXvGU0a1NN8cLqdnSWczSQ7FnpqZntmte18fda2Os37HoU7
GrsbBOHK7q8rJh0y+x/ueEtXpc5MUhrL0q4aAGt+X9bDQZsmI/FRFuEASXVzZyWoDor5PmTPKUG1
7kp6w3Q3sciO9l4zinjXBrdCMP0kbJVAFYKKKm/S8qM1dOLRT/MbJ7C9761SQ2+lNdAZRiymYArA
45XUnB093L1s881fvxjndzY8L4anVprsT4IEAi7W8mL/UOGQEWzSRmpIYY0UJKNoT16IoKrXVxuI
XrJcBgsMLBIVObhttzWGCkPLcmhSywpRYzMcNEa+OAw4YQcEbbrt1biGTzfaz8BtkRhOL70FO4G8
iLIQ8gu3AtPnuHr7/k7ZtwoDPqUEpEhshebXEEgqHbJhP3tXt8E08uR0bCVE/qzaKCImsUqRhF1t
jRZqx2NtaluT4Fly3SDwlj4qLqIpZuDxYfRIR8Xy2pHoJXt8SCeGOXHOnaO05gN2luGsXaHaVfoL
1yZ+riErwAxUODB41CkdJkLmlhBRZdj2YQvctoBdoQVuozvJeWrQBnDebL18MHUvNGiLt/5XmPgM
hsuh3ymOuZ9Bf5MTXooXBxTdGjV3fhiyfH2tTwh8MP1hN9pMVq+Q9CpVP8GuOUfMQxGU0+T2apQj
bCpYxXVg7q6flvDT/sWNbf9+UrfwSAmh2bbGgFiggxJLNfyHe4FYSNj4sv0qFjbmNC+GN/16bUqx
kKZZXlalGii38UKH8m39bGGzvjeQGZOQ01MkL4+/MtHFXahruTUiA+8waoxC8QlyxN0gQmDaQ9du
K/qBmzinlMCk4K/TuO7RxBvTCmZHfzt1i0iVqZRGcbWn3AOv43fiUCRoCq+3BOKx/2/Dq/M02PYT
vgXdNsofi1DPZI3TB3XweMDmg+5kdLT5IiR/gK6qJRFK6Hq1mJBOiKlzjvrCzcux2aZj1tzFMzDl
ZK7gHF8N07K8kImUwi8lqU2LSBSnQmlIEbjzJwKYfaGurr0atPrTKdKzxwH3y0HpC2aey5+CQRqu
7LrifrbZcvKTLhsbvFMA+SWYj60/r+0I1keq/Qobs6Osi2nGo/Jy/PcorR//+pkXBFL8toDxPtsq
RakFWFkzbftPdSmoNSslePNr1J8HYfXfJxkO36XLntrvojSsL9nMwaJLwmcClHYgH6c3rYer0Ma3
37fEEOEtidue2nGiLWVIrkMvqh+VT5sgSwk/Hyar/IE0Erb8XZ1Z6Tv6m8+ZNMwHJe2TA5GkwoOR
Qdihrn4EwTCuE8HJiJNduSYxRplFcL5+sJcNFuj4X18FDmD/4TLYoPE1gbBYg5ln/akHSssv4mhM
/3KoM1RzGpVj3OvzO5FA0+AHb3muzpssTl/IIatOmMGMjaXjgIUTXe5QSxawCyhdVIEqLGIW/l7l
W1B8Z2E39Q8zZHdKUwMoaVi+liEb8pRF0+31g40S9GCEM2Au/1XLCkyB/EFtqL9bGbwun8z/76tU
e4TNy5chrxN0NWCucE9W62tBEi31iTSUR4ZzxQ2okowJ3Yxoi37hZg6CLU+UzQgPDnKOnBK1DzCt
MO5QLEIVLt6nDIEJHsj6HEhyoJYxTttHr91oJhg/ys+hyruLJYihcfLklI/+az8TC5Ly/p6NSOm2
acvOjmm0WV27U1HmFMcmEV9Cn4GcSIzbqCnpxcfFDvut8VL5AlKexLFU1zWUe78zn/rQAPxHJhpH
y36nyxcaDl/1YoMrBbm6MzIsxIvE8OqoCw+kC18J/065vvbJ+lYY2+tjb0ytvkuXlh2D/+9vMvGD
H4JuMYXF+S3JSN94ZOIlEC7B7dxpI+KRcfB/jm22a1IcqTWBaitc0c1RLB84nTdHHDjmoCZHWq/6
7vuEovuFtSU2dnqKZOb6cb/59tsGdTLcXz2d82heCD+9IXU2P/d14J9JEaEPmTKk/v4ZCeHYahbX
MPFfSrTuL+hlzsgFlQ0C09KDohF+QLwoSc6LIWWhiApyCrDuUadf+5SFIdb6zt6VBl5lR+T9bVnI
CYhbahxKKbu9bgzMWTi/FOqcbvMuJOCtth7zYiruhEjbTcF8fpcV+kM2Fcqd2VqIjar2vMyooP8m
zkERKpObUbQ3hYUkcZ671gNFarjmBJ8Vyk/qtnVnof2OigPBMhSE0gpgbGLgVUxFJUu9Up/BUww7
s7fST5kjIb9Oxnz1swOuCSMxaXdZNe90YU5nf558ApHhfxpmILZ5Y8wHQ1VWc9AXny3LFsaE6dmg
Pr4hD6zbIXfZ5sGE+YiAtZcUlrlXNRVzTQkxg7j2VhtfpsknzK2i/hC9EoMkpANVifpXrnM5lBw4
SCAMeI7FBn3pRzDHN2Bw21Njqu02wbO78btg2DVm3O76SUX3UzX7gID28xDBpmm19F5A+APPZd3X
hjW4V2BrbGbT4Zt2bNgk2uf2cM599T6II+eftGPdTEk4k8Vj4cObTIbUCwZnfm7o7NOOhmuocWDC
0eKnI8wwAIQPam+0d9dF8L8V93SOPuuiKX61/7b8Z/+eCvV//u23zx6LjH/+8lv+az9o+7NYMpWa
P/+o3/5yIqn++RqWKKbfPvFymPDTXfeznu5xMabt9Relobd853/1X/4z3OlxKgl3+iy6nNnu/U8k
ub+FPGlLF/p//fHn/x4KlRY9tuz3v/3zq8uI8PqffOdC6frfzaWkttlbOBYTvfS3/zH8bFq+Sf6d
U7llYAQWQtBV5ASRF3Ub/uNvhkP2E2BOx+CkTdvo30OhDOvvTCg0Fa0mA0Y2M/u/EwoljCXf6o9F
gEo/U9AjcZhmUvKRqfl7sccMxoJeDGAG5FWO6oRE+wBv0BjH8qbU1Me4WCKEE304VGW9trJUv8nI
SgxAEoVJ69wIDeR8avcopYsk28nUeIxIUTsNXf9aT3T4CjmP62ic7V2nYNOvgmYZntsrquz2SL4b
4v480sFXomfX+fk0GDXHmzOT+CUcBGqLkFhL5pHThrP0bzAJo/yz95xE6F/h6d5vrGq2mUEPpzTl
N6in4cjcv1/TSB3WeSVIvCSXZjUQw+GhNTRWLZ7FXZYMD5Z6A75M3UYGIk8sKXh8Gbpi98gm5yd+
E0imVcWASbtP6XIxBJgQo9vJccIAmarBc+Lnd0YaPzP15oekhg/c0FzTeVOhJTPYZjxIwruGuInv
Rv3U+ojtyNOiXbqqbT9l8lURBGtW7hDAO8um0V+NivZAJ56WdvsjiLuvVJ1+wUb87ETmVQlENyfc
5UiHOJ+cdZK7uiw7puF4rJziyerRH6a2/RzExVPZWHvH6j4FQ7IVJpoNpg4gOPUIdTeByzbd6lOw
MKVQxsTjqx9F99jJWt4hBJNB9Tm29n02uKWh0dpbGJFjRE5jG+Fp8nsPqCERerAZQnhmOQQpo7vo
xvTU5QFO++dWIcme8eqlt4vHGuEvCoEfMTACNAv4ngpErBaEag/pHPtgrrwx+5S7Pisfyig6RAIv
aBGFOW4s46dZaPJcKcpB68OHJEyZC01jtHLGOVvZUtE2dgabtZNko0D8B4CkG27mpxwifDh07M7b
uhrRS/O+DhWBSnqOECegCUZ2ppMs4pYMGyKzeaV7NOepfTbq9sesYmCk+xoFsDKCEs+eQtQokl0L
OiHjsIlxmj0AvoWxZVDVzdacHZOcE2cQOEuG0qi50N7rVa0BRYwwTLpl2TxhfHDWsdlGmz4YPn3i
fNmUOCalcENC0oBdpStfi8RypwFWqA34HLQsPuiMojxCXSSR0DsVU5gJUp5vRsfJdqJV4aO6yxrC
FivtDJcSzw1dhA3SjJORIkIdVOgddj6gFy9s+OqW7frMwrCGiE2et85GFiNNBl3egwaBBODbgMFb
MNhJ8pRNQbmNMlC3ox1c8hZcDVE5BF0EyMrMrARvqEImHPxD7qc/Q0veUTgo27AJv2z696gCa8jM
k8p8jhndrDmcXkW5xWb+2uCHWyl0Dnq88aOD/ANgjJH2RBuOm9joIPLxLZ6Kdp3siB5DPI61WKUz
ggv9RxXrqO8oiNJIK5mFdEtKrLNW0I9w75SowsenYU6+cDkxjXBQb5s21Qvv2i3fyHuS+O+2RUc6
8cHlTLr8OTVdiwHoPQ9tIh7op7PSpBdVxw4jMKtsCt3aIWDXtyzllHBg8IqWIghImJ69jmNXrbpO
h8ub4snSlQYR6TTugqXck81HZ6kdQuBsOBA08q4NzehZIYLjKIILrFvEuVi8ni4O7xl4hh5tGHBz
VDFbrcQmnYietUxPabOlbhltWiMdsIsnACbyW20GR9ODaRfzCFFctGD3rLRF3knEjdNKanFjZ5Cj
iUZHeqPg9OrU50qiZp5YRI1pOuhIQd1syh/igMNxjCk90Ln8EQOYtuOWrTTGdpIKZGi4lSIjwzBv
I/ejrHUZ5qRenYOs4f28cRLEaOUE3ZVYCAyOtPsqh56jwhIS27l9kwM7VobpFPr5TTK8qUNjuhW1
V9k6RMJYyV2mRfo+83mLSKkltlbY91BPUTk0drIrwcQcJqF0ri+AKTP7P1Cjloeev4wsjmg9aHAD
AJsZavQjho0KIOQOFB+zXhSqTeLsSjP5FDhfs5JnMtJD4nGS5jFcHIOiqEkTYhh/6985ASk6sb8D
0q9CvgXqbfWodeqXBhN7bGgnMlEUt+nyyA2SwuRsMtD6n27MAhqwTXJA0IGqt+aSuQ+YtA2wIm2Z
XaLaZX8NeKtcYWvDmvUzNdWKk1ByQ866wNyqgw2NTzqn4HGGzFEbGG9lQRuzxA4bs6u6dqkxnVeq
Q8X/ToMNldEqqg12jAuwwnNsDF9K5GZxlLp+EtZrrLkJzixa44xNLzakTop44IdBpm8t39qbam5t
YeJ8FdNEaMOwZF+n3EuIGRNXxRtIVk+lUxpjClEjMlVgIBMQiEeqT9iFDbFGggAgIEg6tjnMC7U9
fiyo/tq3ZncMBlpDQb8h20D1BjP6hCvk6U09uQyu3HwiD03TVW9sGxjbXYlZBi/zziijx0afPc1B
SJZHzEI01OmrVnL4DcH55iHxdnFr4LLDh1xa9fs8p+hVjWibBPI9aDW5sXCFlC3YX79V0jW42W0v
MAKRNJ9sM5kXbo3JqS96BQoniUy+5bOUTMENjZnqWA8vht4Yd7P9xFLr0NTl78LIh8wZV/qahmoI
0RW1EAnQtatx+8qE1biJIDXR7UcM5dgug+zMCxHcuBH4qbXjD8TGZcySE0ozN+lRMo3t/EufUoCX
HhstUzyEhSuzZRGKNfQsEaNDqMPSS/BHctICdQFMcjpiTSlcOp3Aax1jbQJCAKJNH4PJYepmZD1g
9KnoH2uPddx8kdPc0JlFVu4Tldtj5MaAOz76MkZzUgdioa0WaymxWZobLXa+utEu3DzrgUrV0Ueb
qm8FnQXCo8rmFlPdIcRKlDQdJVpTftLLNTExcjRDr/ZBgkBMtlRFsjdPfq2OX2plOrtO06ZLZoI9
Zg9FuhVY03rGdu+nJfzcNMN9gIzULOaboMZPpqR6tpuZ/KwMu8Cv25WQgtoiQv8jADMEN4uPXZQ6
Lhq3Luoc9L15KU16GTO3CUKq4VzG1ktKgPwewQV9mMpRkEiZjxO6GEXrEAvH74nCRX2mPxdzaSd3
xn5JJkS8K7X2zXLqr75v8rVvAePuA5aIKCoYWDTaNoviDz3C9j4Q/LDRc6V1CWnAhe+olmsyF8Qn
xJFOITSRxRSJF5PrlRkSCJqWtNl16wg0F/J47CWRckO8+NMY4NQAJMRYBj4P+viGLW1aO05SbYmS
GFfCedcLkO2kiBSetO6qtI3XIfuNY5KVRF4eAXLMe0DHaDTbDEmlZzcfDY/fGysQAVXhs+/cT/DA
NPE22i+pXC7thTI3hhCkh29V99ga53D6xHpnmgAEbj9i4yNO3+3wdahv50xdC5aNKN7SzMnZkbBF
r030u0b1zmSRofO8ivXPMnguwbRr0hvSL4Bug3ZRbdz1tKA2Gqf6Hq5DgEyH5mw+k3I0HNWUGyfO
+AHkkRHJMtbWLQLXrSJIXQoq6Pv3NZOWVp33RSnOaVrfNDay9wFpawIVxnlVyp5S6yaWkNd5tgai
3vF592ScNVXCO1+wj9FkPDY5HsZJ98gw2Ji0flu8p1b8jo0SkZzj9nrsRQuhFlmu1N5ET8d5awX4
Alm4tDfFou5s7hwO7XpE3VV82Cpq6n5XaZfqfhAltf3IpJygyeqiooCoZUHSJSSyhVSVPeU9fhTk
XynHEyfbzOpLb1CBZuZaKuE979SmBTGdB8m5S5V1gtp9Mzu7Wr8ZEP7TsIOWsqqW7YG5UPZkkWeh
gXyxrdcceRQGG57XTVX+UmfYDaN+Hzmw7mTtOXm4s9joKW/SnBF/3RzBKOwKMz6kjb7P23kfzRQV
FHkAjl06ratcpV0Hc0Eqt8gDOBc9wIHFK3Rr/Co4xfWu37nxZwmAQycNZdiiDQ/I2OnWaehBZpoD
N8/XEpYWJhDGLjHdNHcGm+svw01WpiffQae/VH2CQAmJmwyIi8vWdQL46r+hnIzugTBRqqQdCXwH
ZrklQOXGK0p4zyf7Ln/VJw9Cy6B4DsZR7SyT3RRRyMH+n0mKA/L6jtKaXD/VZh59iA0A95t4P+Cu
NUnbogfEmt14dmZvFGtPh2xVPAOsboJzT/VJtdIqW44fy0B7rY73RXgZprMgij2yHgukosOp4joZ
+QG+P56xIOfir00FdJOLjZvY1Uge+/Elo5G8rjd2/2SWjyytdboJ0w3OpirZiXqHsLRnZ3BJGU2g
d/hLqRhgIye/QcC0P3UNJz2XyD17vqgpmRNbsl0CfVuzTTebqvoKorVl/IwBC+lshsgAV6XuhgrE
LM4S6wBv8T31Y5uts3kNYSaYPebltbyfAWSY3gi41kxO9al61w92vVIe0tv+Asen/sHCyoCO6VmL
HBYPcrhikQgmKIBHiaLNhMhC036jcCAhMlhdA1tICo+V18EWb7uh9PxtrHO1XOOuAzlRwa7AoD96
o3O2ql0Tri1rK+OdzI/NvGMUl5A9He+LyZuSg+kf4h7CD4wvjfCbg2qxVHF+oUWYVZ9D8RX/KC9F
hEWGUfeKUZGxMp5ItBf5I8+Ip9Q7+ICmgcWXKFwWnRMCm8x5QAu75i+DLOwm+oHbqmo+Em07DO5U
fJXs2Kwd9l2UPggsQkn+a+D9mpbfam5eU5xYGe6yyUvaE5aetT8j63zQtW2qQzBctbfS4PFadW/N
YsfmbLTh/uMRDdtX7jNyJbJ4P258dAuBi+fWz28z2L+TsVH4bfLjMO+BTXRIEFEFYeQfH7Ibsofw
3EzJw9xBir9tBtc2YVpyINwmk5fxT74VZHJezM8oWkOttg/wEUwKHCTzG860reJSwue1Z2mu7N1a
3NvLRxb4H4HvYf+1TZx36+LdD86gMhGFFerebu+VT5JsnexHQigvyHbu4MoVt+l4Ezxjs6s/HeeA
nSPmBrNcC5eC70ELaXwvwEcaoQzYMa9g5uCkgN7eec5RldmQCpuDyC8aIOx6ZwFqjPaSzI/Ry8U6
mc/RhPjw0oM1qVfQ5/PPNru3zUMde3p4QSE59S4TjDpwS+Tx5qqi7nmldRL9Yu0onjH2wgFVKVw1
DjJegJZ+cPkFoWgrDdgzF4e3zbsf7YPmJHOSo9zpfSLmMl2lpCWRN6OxuI/NnelskxbYwYa4wtWc
bSgyHNPronVxw0vjvb3KUT1Nd9HMDyN1yUl2JxiRRXmU5N6QqRMrT8LZ0lSjcO3rQ4u3xfEm8y5C
pJhsSNhqxS3oIHR4WX5wbGq0DfmgeKFLPAMra4NrzUvggro8R8qEGXILydCnPJo3EgKlvg2Uh5Lf
mDY5EYMc/c5W6MH40jPXanYhi0W+lfohEYfZ2U71s2Pvedxle8IiaPe7ZEsejENEJqkr8XFQ7pl5
YYG95/6pYgkvEDQ6Ven44IhnXX/E5TxGALcCKG3PMPAU3RXJydC3KvtBuG1yhgEYTlZ+d2KH4CGl
D5Ew2iFxyTksvKQfqrxJ3iqxSafnhBQC6r9kPWzBP6jNShALoD5k1YZAOMBJaBuZ+HF+2FeKxxti
vWC5qnG6Ymamh8dhzXeZfTOSwZL5YIUXQmRkvqGz1rDHRLGLKDDDtgVufzgkFFfEhBYucVU0TlID
CQsnfWxOLmmFrBmdXLes7qRqvem/JMUT/CEY8khe2kt4cbR1TVOLknetKegPSe0FEeVyTjA52Vqb
zPlqIU7ED3W8dgg6xEkE919ZEDHtS2JR4QLeIntc7LTZbe3VdO51l1ANdQbBv7x2RbkQjkFV1Gh7
dm4cgpr8YiaH8a5pNlzeDMSGvdqw64Z3cXhbqxu12GZwVboYpeCWhXdK9+1tgt9hXGuMX28gUTnJ
WlQe4Zq8aGeL97NQXqrZK/2Lru6s8TgrhzA4xojBmj3T9CzdTebGgZmj3eUhGRF3VOgUu24ZfEbk
IZCZAM1CyS+80cRhNf4Dew+GNcQONII5g9O7CcnecK32oKo7tTiy+Spsf9bR8c9D/141XPp9HLoK
wowXwipBykDD6gFQ2JfkxVfv3BZ0buN18z7fO4DFsEVxrJQzIF8cy1vqgB4Pm9gqyhlbOrk39cTy
uRXx08TizeySU9Inj2LZD6sCHnO2kfENvFdBOvWLBPLBuP6RazHW+2ZeW/GTNqGb3eDj5wVpLWnj
H0W2Ejxdkjbaqkt2rNbCWQXisUj2Pv2tesOSq5OoVe/YvYf+SVM2UXA2MsrNTa9seEkdGAl7S0GD
6I6Q2NrgCYB/TCYCC+mZrBkaKOVGn7etuTdL9DGr0TpjkWto5BhPsDk+aPmJmXP/Ov1kz1UdJCTU
9WuWnpTVif5Xth5P6SNdGFYnnhs2Wp4QKgRN+xTSQQ91E0y4xe+pYhmvMtI6mfyJXkTH4A+4ULwZ
uxcZ7D9qm8PmmjiPYfQqWn8tXe4wuaRkdZkXaZ9KY1e9qcFDM67QBMnqySg3WvMQ8pcnl1k86Sai
3U3C4kXn1JvEwZZH2jGUa59adR6tnXRuKK+oTbAgs0GDGObBifpLyT7wM2Alrn4CVym0Pe72jfFG
eaLwkPVrozvx9vqHOkDMc4rno2DAKM45h0d9byg3GadymppQ441DiAqEU2VJSys4of3SuMpEMmoP
SunS2EQPxz1iojqiNmoPk4JEm4QEutKcxzi1gaLBXPt/yTuPZbmRNEu/Sr8A0qAcDt/0IrS6WnMD
u4IXWsOhnn4+MGtsmDndnVbrrgUts5gkgxEI91+c8521VHisATtw1C8lVDOpFQdejl7O2rhM4BCw
gXT5AZ6n4D/jPgE/Nm64OeN3EmvBguLZsKxnoa4c0NjOmue43w3NSnVc/Cdd7PP0gKAlfnbNKwoS
6lhyb2X7SmXLf8WLye+5oQHMoYTDTE4Tz6AD0SGvkVeH6tHmV2AivrafMeyMl36TDhjhD80nRSeK
6O+aMD8qSPej4DszWCdKR8XYLGMmPrcmuoRGb+BvWe6N6W4CBk7DTmSPxa+KxG/v43e0Kw7Orfo+
OOp7IiziYjM8R6/8ZkDjui2Ph/cuIUWRtgtNH9/gk/nM4Pnkl2dmdNyJSXBTX8vPOebvEsSgscBn
EDm0yTaY7lm3cNReUzLSZJT7CvQlF8hYHbzybCz+WTnSCd5bnCGzBXkyVTs2yqBww1UJ1Skv4YEC
KEipFIK4PTorLNjoxGNqrcY+jgaCuVUUwaEjEtBh3lVYYPGnNrsqMqj+5q2dsKjNgwV8ttJqmQu3
87ESyMsN94n6a0EhHVtaYMzmVyysq1dneAjmYzqDLNwrd3s/jjvrK3stFKiTrX1lhnyYk3Wa0x3F
U+HvbapaSDkwk/kvjC0FPm04vvf+NYnvk7fA39AIgs7hxQ3F8mQaOU3Ninck2uAw3Ani6BwN8Zbv
YkBnQoYaYe5YqQEYwWJwoDzAiL7p6yv1MPvLS8JukNmbqbodiK9A3ko/nwBEf5D9S8m8Ucz2Qdrf
OlV7243PowCHoJ9A0O+eHedTjR3PGoce7Pn5MBjWYWo8BFfnCc4wqLDpfo73kRHgAHhrWE+YVwlP
FOHSwQ2huAuyAlSdW3z76MIqpld1RzAa1qyCni2RKf50dhlhlh83JswRDae2NfpL7TfXMD1JTMmQ
roY4CkGQbfX4lpgbirlyLSfrQ6vrYZCP9dyfS3rVwKSMvGkwxlJoeFscfevYse7MPrpzPL4+Zrx5
iK+DaokLS9Hmzo9jYG3IhT6L+awgSTCZPuopuWAwuLGgzfZCX8jRvXcyxHpYhDmsxxy+Q5DDo1nn
jC5p/HcYEsKVxecz3psEOJO/Rkie7I7dBMUcFcpYQP2tqShFwVinSVMwneNkrUxbfxOl1Oyy8b5T
ZrfL6uAeLM3zZDMJE8J4VdFblwUFRY4yLqSbgBwJrxqP/QLbjg4LN+yxBID0qst6ARbCO9rkrFyH
+KLxHsEqd6loBts01l5iY4GLk29MRXIHv+bd+1KctVVid8RegBq24IDhQ/+q/PzcN/q2BKpmJNFT
N3mo2C3IDcX0I3S51NPCPCcgGzG58JULOXHqH1nHaoazkCrWro5QFhvG/Ev54+Vn2CiLpSqJK/sw
R7PBc9/PO9ZOWwZ84jx7jCodHDmEuFTseOKfvUg5NEUCtS4TkLAj7hI73rh2/uARD0NCbpPUT5C1
qsg5F5W+6vSrcHBLYvhBwg6Nh8mk2df2Xit5a5WtdY3NYk+dCLEnKgwyR0GouXMC0iVk29oV6lTl
SNHmwGK97BHAAWOYfYjkmK9Liqi0KLEUe9m2jm6xrSrgYDEZeUGLPhDWT0ScAhnjxcFOP4fc8zce
7wRLMv0dlV8R7sA76Bvxxik8Fro+45E2fcrIFIV5Ax+gHgqUh+lhruVPorgdYMPAXHUWsi8FTzSA
xe0tw1rDRgMZlkUk7GX+U1IxQUUhEq4gr12QkKD/VY0LLiHeh+7GbNS9JJuIJcJEb50fe1T4VF3R
i4paoFksj+gTp4lOq8mpxvuTtpMXSxIINRkkyiZ5Bb7CY21g507CBsd8FAtpxNHkOaYYaGb1Vjni
M+9M0DfYk9fbJk0uitA14gSXbO+KEWiRDGuSAH5YqfhJvgKjK8buLG2qH3PsLhAgQh3KoOTrhdOx
rvo7x8UirAOXYS5LVwOtH4QU/KX2BxTrQ77A1zUkDDjQHomvyNqthHl2EYEhLXQSnHpm1Xgod1mU
PsNjQGZFqLfv2itm6SPUTDIBwghR4BQwYC0V0z5QTH6aN+sSi++aYWnV5dGpJr+Nh5bHefCfB59u
QTV8zWot3gY/OqLc/DBjqonJoK0sjWPaYXcCRs8NqotdkYEwjfzExDtkPYW3HmmJZEOk1BqwvAOb
iW2UwCU2E/PsCyNf9Qi3dvAcHkUaMBvOp6+syRIuU/JFfGnvUktOAGLyL9i8BerwOiemK9r1oDl3
DbnSq1wzI8DJIUDlkdU5ND71IkTv0nqVuNTQPAd6Z8HB6cZLrjt703ZZsRuG8SKWv7scmx94Jbay
SbiLS+Jy4LNDsM2fpRYPI+gjJKVHXXokQ0Ci3+iu3tiRtK8Df/rWNd07MlduZrbK3lCAMpTjkjQt
3kAEcGEgTuBA8SL4mWLOf7TGk43ak0MOsg7BjxEwN7PEvwtmYskipQMLswX3mezbKXwcG8rkJrkB
CtqzLPeOFqvzrduWPGNk9sAFq3bZ0N/6WCnHniFTKhn0cnHHmfQPzp0VZ89GQQAMpqo9QcMCihEv
qW/A0Kjk6BHEcu6s6WNKYnwH5AcAnbgWfcgoZUqvZTt+E0UXbzo8uph37sWcnEFPt2AQYwikRv7q
xQwKWOkHk/eMp8qNUUmkI6V+lXKSRCz0V+nAqIlv4crrsxwjHNNiKf2do2+DzK23BMwyB5Lx2V22
mPkE8N+FGVfnrwG0l00zRzEX4KK2v8IjElCPtc2mH3mEvMaOmZrHF4Lrme9YJL1B9lv3TVvC4qCw
iJpVsAH9ys5zhxGZ2kdErwAuOLWttl6ZFdypCeS+6a/MMX0wnIks35jBrqPxTTjC51TFdpbU3IG2
N9zMgcc4diieUXQSQTzBDS1LxoKMabRb7hJ46I7rhdthYnBEbO+177HQcKzY2bglk3eRbM16pm0m
/m0TR/aDoYCiUrzCbkVFTjkQO6e0Jg5CpO4z6qebwbHeok6/C5mfcCkdxEg9lBN95uCJheZ6wW1w
GJyXRjABbiIHOL/IFkBugtLyzZFE/VVj8UOnDCWRbJwGSF9Iv9dNWnd4jqqnKBVf775Z/LAgeeA7
eAMtA5ptYQ4lVfqC1HDBfKUAQ/EZuxRqWch4ykxptr2y3ptTLw4jkm5Hbawa3wUqqNgsgODF3StX
yLyFof+R9+optGvjpJurqAsWoqvN4DrHUuTBgkRFG0L1xW6JhQT0Vg6SVfXFpXRiuVULQkRi13EY
4mLxO+gh72CP5Dd6NjZOaaXH0VMfBXa4A8vbMgacVQ7N5xQMHSd3Tw+dPLCHvBumELzcwibOmO/V
NoPdwQ1Xcye9VeHMn3kEWpil9iaPMo0DJXxurNQ6Wn3ANMgtDOjrIxG+M6GLPUGwkLbTiJs0nLkD
Jl9clKg+kcUemxLhk10zx8rD/lrmrd4XfH1cN2qO0mXDFzf1LUiO29m2N7bNHyoc29iHJd2O1oHk
+V2F7QSyo7QOeEg2gHN6UhIEigg5HvogwhKTR/5qCFC78P2a3NvaDkw6ee9HUBh3PaCrrqlewnD+
iaTCZsHCwgJdlU+O8lSnNUT0ZlzPrHk8C+VP1rH1qLMH1DOMSFIETb2SwP5dsovDgbHetGtEaYI2
pt1g6X7Bnv+F5woVAn+Tet1L1oFmPBN6ZwnMJhIxehc5ySEXUGU8f4R5zlqqq+yPIcIAK3XxXiMu
2rYlg+p2Atkxt7RMmI/WbR6wQud0GwPoaFUx9axPiucMQ9nBFs2jCxwRAGV5jbWee7L+NIu033LN
D2s0gy9u454jjEL0ekmMFK3TJEeoS82VdhBFQ3DIADSZIHP5q3ctzFhBqZHk0UVciUbwRMBeGfrf
QZjdz/V4kQ0ZZ7GEDTx2FYbD9mxJSK3pjP/CavBx96SwuUyaofnvgVL+yIqv3FvnOCKOYf0UkeN+
NOp63NpZhTLQeCY91ab2LUAIdFzbjRAkKtmev09z7q+EYBVE6uiJDjhHivUQxaTcDcTDdwXLuWmK
wn324Wrk0wNZ9WEMPte0Wji5zjsuQkj8VrwdCTyHUr3opEJ/YIVC+utQVGsVvSqrNlblGH5VDime
HvZvFoiuhljrHgyDpuaCqTvczCnVktOp28DXt1IBi7frVxcHKGCgns7SDV78yruuO2jWZkK8lHry
C8atTdd9iDulNZ1M3D7PEQ69Hou/nJiR2jj7RpuduZnsAKc6QiwYs+4tdQteRSAPTsL6r60teJMC
p1fFvMlpnvqxvTRl8ZbG8mbwogvSpK/a6LZklZZZcSajDC+Ry6QkFP1zp8t4h/pgNYb1q+NTTc6p
3a0z77USPXoelqY141v0ZxVjOGAQoufqNgCvE21Md4vNECUUzlHJ29Xy1UsasE+d61yVhcY9aTIq
AK7D992wj1X0NsyvVkJeI5jJGw7JZ5CgpZ3fhRMQiFAK9v8d6IXOd461WK74ksQKmJHrHD3luos9
c91TuaZgwKnaFSPOeX6cm/GSjqrbWPiGiElxf4yetxUxafBmVJ2LcolhcSwTvdm0N7XzoKd+n8+e
BF3IrF/H9cM0tk9VLk9LTsrYuSyLcrvdudvMScNFtQ3v0qhe/JEAZKRVPBA57O5wugtC0ztWvt4I
k+VKU/vnus4CFi3T1igZBlUjHfQw0EyoGNPB6OyBsWKuTZLrnnBs6F/NNjdYwwhnOv3K9PIHorKl
NILN7MJWtxDIdEumYtuMn10tgz0y4IK9k2JLs7gGRIg3Am2TJFFo/unlbXEKpDhaBY5Eo8ne5558
Rmeot6kRHE2vFzvTIv4zyBuCZmEXresmICI9AhkwjUa7m5vFFB3VN56X0VaQm8gYItLnVYDQkP5s
TM7mWB9TU8pz2hX3bjkfhdFWW3eqIRMOxcEDZ00fftVaMxPWsH9HeFit0bCOh0iT7uIMBpwwfKc7
2tpdMaTyEkYM6FAY3Lo6Kcii0RcyXa7T2GxPqoBYPnkDM5VS7DtUuEYNQhgznFr73icy7vCUQeM9
JNCWLYsuJBIqOYgJej8ulQeVD2pHCht4No70dYVhF+Vte+jx06zD0e1OpWbQZkMCvY8UvVYCufSE
JA1SXVjBWXTHhNYOj/2BnLBtXybRIWSUUQ7YSz0gngdkxynAFZxdsjCunHBSO18xlgCRw0toOVB8
UxxMB11nCYeM0zPNkBPb21LJmwAP1RWL8L0EkHZTLc93zbHUlIt9uaTWa3tKRTNIaLZsvArLH1GM
qtmJmHUkzaOzI8jRcNyZ8WsCOCa10l3bFuM+a60fQ2Wn11Vbf3fBeI9AU3CucS3hG+h3Fsh5at7S
20wzeyyrzmK+lRxWtgdP0eVXLoDIlW82295spyMuHljgpjoWsjlyVtZnT6tNqMn7K3y0h5WsKHUy
WMJe77/XgSBQZiTQMa7QAg5hC706FqDvZcfNPPQXafeHEBAjaM+cieBQX6HMthnKdOWR7IZ3P2d8
m1p5uCVzbTCNaG2Yw3QsS7wbYmYVmeL+gryPCiNDChVx6smcaOxkyI7l0o/1iwR36hyErPUPY0T4
MA1JgT5xoh6xA+uQgyosh8jcpq2JZ6dV405U2LOMyUfAmwXVphhZo3mxKx8F4wNIiSch3e691fG+
HoK9pw3v3XMYRxS2++4gR8gbNGOtFw83fpXkZyyuHW9Rse+t1D33WYtizdHsrxkvZfnEFllRlEpG
vD2/AxDrvNwMs8//FzuP02j2D3ExHtDpU7VmSF74Hn/DGgA6LL9tFOkHtztATyENPuk+PEO9KMh2
qIeJlq5c57Gvnc8BGW0KQq5yTXkWY3jijHSRVccn3kT0BXXpr2p/eGwKr8PdSI2ISADoI3qSbnht
6qnY2pirsIPJbh1o3nZqFbRGON2JF+0DrKzYmwp2UfO3R9rrNsIDy7yRwqnU5XeEaQnJKG1o2OKY
Ml7c1k2opfNkG47+dibwBI61m68DG/1/j+G6a4bwGFcnZyF4O155Uh41cZMyEItHJg0FvqOKZV42
hPUhpnSPPNmvc15wMM/DTeKiT5Ky+Wwjfq5X8D+tBLOVHxXROk300siYxaYtsNml7LRB3ZghwDtl
MGkOB0PtjUCeaZBh1Dtn6cYTuSr5eOh+Zb+OFv2RFbHbaWt3LWe2vHZMhvuEVLjDeIqZE0Z52d/4
4cgKhcVq4/JoKWihRRHwOIrspQ2ygy7QROkEj9tQbjKDDYHqs9vZQHkWN+LFY1aBRMY7QKfeWBE3
t8deLOja4BB778Jc3rSSaKcyDC5mrn96sZkd2+1AKgovH1J8E7Q3agimm2yf5y2QLnIyJHPTKYuN
rcfwEOEKgUEldRrDfh/xS5DqC8jMXa2dewW/k5i4oD7URnUM/U7sXBy1DjEAKAnQdLdedOwY7UnW
gzik6oOoiVapyQnferlvr2Zsuwj+FDrjBXAcNmhQBiI9zKGot10916wNs4XFPJ+K8Kduw/yZy2xv
1SNwBexuaA/N4iDoU+2sFIcsYh8pCQEGcs4zK4c7MPGPRTyHd8rv7/itUQlbdsgCr33h3g8fSWvZ
BRjNuJkLFQZ7/ALF2sxYVmYju1E/GqEU8xycTTPI9lXLIdGZ8bGZ+uJhLHfYEIpbWRk87Qv2W+pX
RZYjy3UsWL3LFq8OiImx3PZliJiXQyWwaOMAK87wHrcJOJFV0Lgo/CskcBgHqA1tRD4G+Ec3XNLJ
NO1o9BZLD0VXY7xHmsfU7CuAv477xHEwVTPkBxy2WyDp1tonYHePEgSut4dchFsiIN47Fw0PRkxo
RC+He5BhpC9J876qadS7eCSNp90jG0fcmo3tLualZNiFDoRFrjr85hye+X0D+pPxI+JVMY0vMrem
PasD84msFe/KXci+cUzIk+fkExZmfAhxjt3DQAyc5XN7zHy2ChHkZ7SoQfAnNeBflqvbP/EeeLB+
d4D97V//83+nIQwX1X9vCLvAes4/St2Ef7WE8Yt+vi/GL+8PgRXVM00b/5ZcsKj/1xIm/pCOK1zF
/3Aim57Jz/zLEibMP3C0wlYhalbYylb8di1bkD/dYi5iYwmZS4Gpwrv/75jChOB3+osnzHJ5DcLB
+e9LE7PZ34zhUyWi0CEqg6EkeYNjinDIBpPa5SFNbF2fYzstDwlYyz71GG9ZJeof9TJWQ07gXdBu
84q21436rduwHZgDF1Sqoz6NoHmJLCz4fcrArw3QWuk2g3yrgmtGnOxmiQErS/aWxpzYa2VnmCba
uyHtNrPR4AWy0GkJB2Mk0LCG/UddwW6qmBA28JZxkzVDt4NoJCmI4+/CbCiACK9Ju3JrRYuxyWF7
6vofVgCfzbbsYzAEd1XG1yuC7SfCodk6cfvULqP0HtkzttBxLQIqZ41QPQtupc5BwWbJRpf2DaXl
m5LxdZypI+3/PnFgBhb91Vh4J2NWxU0XeFusXdAIit5cW0H4ptuUGienNafKKQhvc2fUc3lclNu4
QFFRGvdKC2+lSnReBjKOIuQ+7XMbsX1RcLGhHx8rRMhVKb+sUQUrP2RrLOcIVV7nfoSc6pSipjqk
Rvmhhxr7h5M6pOoNDHUEScMpklvnO4sJdzcbOELmR+S4w77phmNqp3dkNzME0Gj1rByGuMf+W8bc
NFHpMAlnNd214ReZIkg1Iizn5jB6+BYWSev0xMjgkmGjJr0aoK77miFIiPMIGUA98zrbZONG31Iu
Hn9YOChf+qa8pHH9SFYcVF5reGxH75lAT8Z7CzDEYAO8DUOSb23+okPrzTuIEcSL4goPihtq90ND
DRPTga/scAvKgjcQ1yBrBP8dF1PwpXQ5rNsqqshQfaS1+6LjM9faBLEN7vIldpt39nC8PbK61SGX
g1/pBgXnkrFpzzh1G7QgFAzuvW+6HT6xzt0RAr/yFGvEoGPtmnUtRrIKu9wgn4ol3NKnLuCSRHPD
JHPXUNhhLABAucQMzsyWUEiQeTFLa+u1Fiq3FEwZ25RXOyc9cO7mZ+LEjENkO+SOsTpo3GM4kNIV
4Ikj6X7TiupeQ0SjwUUD0tHvFQyhNShzW/WLlmrYzwQUrcIeRU3jPtWgqdaiap6dySblvI+8VfJZ
VNOdtIdDrOonJ5kojtB2Zi26PlOLZ0+Xj2aP2Cx3glM9KGgp6X0W9c82onMC3rGoNY9DdYHHvHXT
T5Tu1rrv3XAHxza2UDxBXqfct72rvmhf/B4PTF4/K5sY9YglaWxMhzhgweoGIEEiq38RBh+TSfql
a9cPrVWzXWh7YkBYiEbUPMVIgKDVfhQVUwJJbQ6vfieWl534GQpfvDqmRrqh6jesSfvRYTQWXWfI
coKaQWSS4fZhlrDVdcLFTqRKaCUn3p4NSUTvqc2sAgrZWEEmAc5oHkI/P+kOkQdQODK4lfXRLGRi
P2delrpbIyyeRAitPQgWE2y9B6L8XqZMUrJRfBZZxO5GjSYlPvf/BGCEYaq6gZH42tgEwreka4iy
t88MKY7dHFtrF/Ww102v4YBMOBwRR7lLMekSbDNm72QSs4NKopeoHYnx85N2qxr9lpbmaZnuZKga
kry/DcG0C6Pu0Tyzt+6ludOGwTkyzZfJtU/RXMPigzqOqwznnju4V5Q50Y1lNOkhkQgjap6/1ViS
MIdKkuIS1eco+B5nzFJx6DTwVWcPONaYvxpXMV8H5vGWtaz+N300fHeDla3V4BJ2D/C9m8cJ0TtJ
Ow4VWxWewoBQrk4iMB/HY94nt2OjjTUWoXCFrRYWRd6hkCtRsranoinvtGeh9eHzKIeSxVf1zZrr
oOpCrv2Zzh4G5Dru/R+tKd6gVnxw71wCGd+VI2PhbpgfW9QgvJkTV00bVERqOe4unaH/wIZktx5U
B8NMkdfDrlzP9EWrspUUY+jaRc1GN0mL5AIjYcef5TW9D+OaeKHaMx8K5WERANlHMJ75YjWLIi28
7hj5gqgHBJXCtm5le/TJuu+VeetBgV6RYapXkRncdxEHsjW/T8n4aFnapgYEmYP9AQtUkr3GAkIj
+bNICKn9OIGCnR/0ey+tf82qTDo4wPnCn6ktmUcYQEHBxZT6mkPZoMCPL26qUWdazTHArlZNNaLD
mX2ygddyn/4yUeoYe0C2WKL8lU3K4coei1PUDMO1k0v/5DgkKOcm8be5j9bMJwoPWzt2FMSTOBez
GxafyPipTjZYec6E7tLBmVTOTnIFjBCKmF+fSBCeVzaok00Y5uv+LvDj21gNySmKgPIo7yWJ2LDV
RRsSqJ4RhqC+uQqu2YchKCYwKkdUERcoX8aMtCTL7e21rd6XxBsvRqPmoCh5LrPgrA19K4Lga078
uy4FtzzrfRwzybJ08hrWwxK+hYo71vOTxO1EyX4cUJ8DnUE1QKDmCLYZxIfzSeKGtQHPsQ2NDq+s
0Pez6RF11s0kp5MKaY0QPIie4NTaNm3xDcKEUM+sMYBlLRNO9AB7WwafiTRwMqb9omV5LzVIWqsb
yTyNvkUYvmIl3SS99xwaBHL6To+RGzWR6i7lZCyB0OhQStW+qUBjfzOl3ibecJ8Rc/fvox7+V9bs
C9fnv6/Zr3920U+mrcVX+5eifflVfxbt8g/QDQo8mimkZfvK5Gf+5Dg4fyxkT0E5bwKDB1z8W9Hu
/CGWn+EXuoKFjgVe4V9FO/W8FCAclIXN03dgHf9bRfvfa3ZT0QL4Uvm2Z/LbmQvs6TdoF7C1FmwZ
SnjdO+jVzAI9ZGbeGxrFUK1Qw1laHYqJZR3muILYQ7wioBmYx5mJwBf4s891uQ771r9gs5WrOibi
0GNAwhdP7UMiejBiEYk2SZrkutklwG1vMrTubAua49DUat+6QIHaJru1avtoWcFV2uvyXEQoibRY
gIxLCqdlGXsjMX56RhvfgsYYr8KsRPtN9ZYG8XRKRr+7NAtLyWvM85wxSJIhJuO5s5tHjzvJ8JY9
rsjkaUxGhNvAhQ4lvQoubzi4AtZ5Nvfb356Ff/W5/1FoEDhx0S1I3//i3RV8RkItPDTHtv/WEZnw
k2rHR0GGGf42yy1jW5Ri2oygc+6Rn42uYi5UMzrxuZvcLnm1haacaBHwEgHfHNrEeVdWdmWXw/Mo
i/EfXp/HE/aXjo1PfwF42Z4AC2Kbf2cRTkwJ84YVPbLWFwAL6OxEeIOX3z1rJopdSOMGJ4BbIunQ
Y9bck6jW3P3shQ/ary4KlPYGU3xwkklbnsWrEYNdcmGEZ342ovwwL6mqXyeUENjUl897wX6BiP7h
VWQMB6l38+sJAPh2mVED7HQ3MlqzOe8j84iORKNUqfPTrG/DMN6FJA8fxgGfgiFrZkmNdegc5pQt
ipBrOyG1vGT+HaLPehAeNKGIyq8SU3c3uzOLtSr+doEFXpeCHFZMxleBlPZNPpiMtxnoh9jxrMBO
N9Es+cBkSm00dMHp1wNS5HO//p8fDrkgUv4f+lSavPkecGgaduE6ru0uH85vX70ilGYvU+rWmMjM
SgQPVepn6FCs25KZ/BmcCSa31lMHC5CYDCJjF9bTY57IZ0cQ86iqnHVbknNXekhWhEura+WkRTpJ
8aIkiQJtGVu7aT5G5TxeD75KSCf0sVMXEjg30bdk6BkNBiPWxqZhOeDou69QWvO+1DMspgVTYcSx
XM8S0zPap4jgjltT+EcPDudR0X9ed6R0HQMYR6SCcH0jyWr3uPxTRvKYMtqmLq8a5A57qs+fEUjy
qxJl6VU6h2+urr29UXafYC/afUUKHogjfvBo+Zhej/H+V9ZFE6LwgjZzVNq2D00L9K7Nc2vLQuIJ
z6FCMT7a+0BQnGgrRPvJIvsfPqhfH8TvH5Rl8hl5juu7LqxzBjB//aAqj/xfvrbobtmlnAXiY8bP
YB0l2y3dEswECuNRzzX6ISps1ulDu8WKfWUQTnrUlccTXYdXdRBbJ9c177KC9V6E6FlF/YW8yzV/
7z0nU39ONfNQK6js3din/hlp4A8AFCPuVKxInN7WlZPkclmQsj0OXXH6pfesaubqTW7fy3yrOpnt
Shdy4S/aFk00To6xPlCRSzLoMc12P7UY9J8TPQZ4/zXqnPfj/3uYPd9TFj2sz3QKBORf36PBcXvK
rgKDdYlQnKietWyhzQiIfzpywJko59bt+xcVUrKRHLtyBjAsMvGvoOwhSCOulKlOg3tlmKad233Y
CogjWrzrYETdVdl9swVl4LGiriIqLqc7801Au9gie5tZsByJLZvXYHebY+/YFlo5NDmtMo3XzKzJ
Vxmds8LTupJMZo5+nGA9TZU+B6nx6KNm5R/akzcAaqnrplsZKmsOMRaPRIMhcmZm1KMJBzolehBF
K8Ie+wA0iYyZYNsupvpZDNsiT5sDcZflGXe2Zyk0/GUK+yx9TdWoyc/UzWEG8Nu5/rdR4aivQgtV
TUyLFuRevCsL63My0ey5EmOJwG/dBPhGTX+xxwfXLLUpzyv30yEiDKbM0OOhbkNkQeFdUNr+JTGn
cw4CaMhQbuslgzRtRbMNS0pI1WsILWJZlw6TIt59mSB52Xho2w5OpdEa69Zu1ZaIXrwNyHhv5/SK
c4DVWRMefKN3yUhy7svS+Qgj4zGN+JnQM16k68kdf0JELimOoLSlhXBN9psKrvuxN1FvRmP6FrdO
dBaVt1Pk/7KyxqjYgOdZxyF/ZmHTwCGQeUvtIFjX8fizblq1kUbG2RZsPZHg41pepqoN/5Lmb7NN
3tXU+T/NKu0x0Mi9hrN/smtAGbLPQnSyr/DPCKCya/BIETGwgtG5GMyrKWrkCfHqejY0qXPDA5js
m8iJD7r3iwdgtbtsr5BSvzVxTHpHYbD6RMDp5Nl5qDTY1lJV+5xkPrOrinWnOrWO3C4816bxWHbC
2ZNcle2y3nNwsfTm9cQRvw6xAg3SOtWWmLYusiPGC1G8kRgU8EEEjMayS99F5t6vy0PaORevI4y3
itJXZaJZRr8C8YeOqWwhpR6pC+0HLWryXhS7Q+ji78nkoHukrW9thMSTQTKlZ+tzERxst5U3Vf9o
afIu2wgypNd/uoFNU70o0gmdGkc0o1V/zOBesMPBgS6LBZ6CcmWAd+DP6TlQZXSYgu5Wq4ImyLW2
RGKYx6qqi3P8zT63OpKI8uxK9kkZsJWxyD61q15SUk9DhVZXOKdiwvciy3Wg/EeEEdeZM0Wr//lG
tf5GJjU5qNnKusLyPOm55q9D6vcblamRlCVpEkHEcaL4yzgVrg7L4oscdQA3RMOtRNYBYwGipSMX
YGRezruQZ3XXxpdk1B+dLd5RVF3bBt4EEumMjcztf4grsf4aVyJ/vVAm5SR6KOVZ3t/rrtEhp2MG
jbo274JGouGAA/Fo2RyfWUkcrEYvfXFVhAOigBPLLnFb9v/wZi3dxV/KDwvkOklI3DgWJ5VtL6/x
tzfLtLzQNjSim6ghVGdM+3MVuPsSaMoZ1m10LUus5SnogabYn/+sHmq+PRtRhekNevOJR9cQWy8Q
4mzAJFl1SYE/snHZ6i/XDn4BtAsOcqCA1ViYDwFgglLty4K5bBVFxqlYfvj1T9y7YOcBDZkLv21a
fui7wYTySphO3SO7NdF1sFsdb9BIGyc7AtnuyvbGoaIE21t32wkztKuoHyqJD71ITqKNtwZ4PfSs
MfrtsL/xiLz+xUieO/LqJ8Pf/8Pzh77j72+qRbVPuQ8T2yQRZWkDf39Tm0H6RWzgiyFQ7SPvkHnP
DbyGYWTtXhb3DiBG3CQonhxj1+me4aaXN5vaSl8wlmANj4hU/z/sndeO5EibZF9oOKAWt6F1pFY3
RFZWFZ2adCed4unnsH/8WOxgBvsCe1PoRneliGC4sM/sWFteg+FEJRST13Lx/6DuWTnV7+EoHkeG
zGOm3wI3MvFmie92rMRqDl9iOCpWGr3i+GHWigV4NRYEbroAaDDRhHwaMDAM0J/o7inwXIX0Mx4R
mu8oXIh/vfe9eIj3hcZ/2qXAOAIE/ZaunVWts9M0AKhxgFjt2HeoJKFqoPOjUw2daevvsxG5NqH4
x6fLGUHPN9apyg+d6aqNX7Jo9mSICJGQRPPvY5medOl8OA3BDbvY2gZN52723eR0QDMRQb1KKaX0
R1j1hvwRGlSMm9MwY0hkT25TK98eucpFmNd4BwCasDbWEYuSo+xn13b2U+KdEiR0/ILsAaG7DEMa
R59KYy8D0zhTsfhX+T0QoB6x0KfouYwIVygPaLe0wDbEBXDCzoPzRNRhwvKnxb43xcc4RFwhKFeH
Przywt5ckanB8BkFxcbPudtJ3BO2o7dzRF4Uh2AP34pYiLe0XTflrSb6JHwcKrk3y22ff6Cz/S4s
9eN6Xgs0PHBPdTcAeHnzM8SdBg1rk8QPtkvIyJ7g0RWR3vfWvCrr+pMfks4Y1zbu0Y/ysGdVnvkQ
cJZgmu3xE/D2xbD3tn7L5hYE+cm/lgq0baRICjMqXGkVPBr+0jqaOo9F1DPqLkheA9k+2rmia/fN
mJyvPlkcke54Fc74NXgkjouuA0trPfE2/OJsXKyZS26Z1mUPgZwnkgdVyZgKdFKCZRMnPjwwiLl4
mevm0Q2LX7VJsrQZeR3JGgwbK46+46AirOLtF44wW7+ifI03pHbL5hpN3bUw8P/ZMOM4W5vntLRm
kH/Jfe69Y6AITnZhXcC88p/NkHZMZOj3Xs7vOUymmXqYVTiFyQsy/hGbZE+EWi+GNok536awCnzQ
1egjqH9SeVtOHGE013jHnkA3+7scgug6GjGyMh8QY3wtixsB8yHy/uAMTtiL02jrIip36A+rGXz/
KmOYzlT9WIxYKCdGPZukIeZp87EqsveuG50tTE06h/l4rGdp0G4RuWcnQrD3JnVNyB9zz2Bq1zM8
wnJAtGkgE2v7Dw0lFU9uTD7FDuztUBnhUxLat5mrHG6V304bF+dK4cRI7ISOtpWUONzsibsvldMa
PEyxd5KQjKBux52ZDheCaBiVjQFfvvVgZz5ERwIcKEDYNHb9gP2mSfGaDrVFBj57qRpnwO4iuhVU
pEPOp3DtU1+9asiAZ3AN8sygzyimzqqEJWOgFkQzfXZz1DWPfhFsi9wjE6Zayndt/dKw/xdl8EG4
6WWszeis8O3ynHMvbe3T3BqgMIyk3LhhepoHQsQZx7yiORsDIRlq1ZjsAJrqXZZJOf/Sc4jTgsMZ
KeyC7psvQadLvwwZ5VwuFLEAzbrwGXy56Ky4qrNEfbcF5PeGu3aZDB8W4KlLKJv8JPp6M7YWsVUH
kufA7cVlC6KMq2sxymOIyRWhrb7GNV62zXi2S3ycGDNxogTeiK0V3ECCND3Z8HaK0fDXA7cfYfdv
jmlvS3Og1r2Ir33nXeMp6ThYMgRA6UvWOaUULH2p2lSuEyx2J2Y1WXVwb7iOetGu8VjlNhEMg9QM
+UsofH7PR15pGG40ZHKhT7kDhnemoPGKEyUvdThh19YMT3lXmeb4jyxJpMfH+duNvDMbBX+tFpyR
Je5j3nMiCRY1XF4pwU8kgg9NMp90BFwp5c5QGZHamDUpV0NyLPYxquUqOodmc/WiHjrUwG+romfo
reVCpnyzpoWnlMjLC1cOuqjDl0BBX2APoh3A9rZpTWVJOiaPM3bYtTdyWg+85BCNxtWfG2+X2+bF
QxVKeP22Vi2RNbKQA3ZonEblvYDT+qGknmXem5ydTAyoRswRs8VpHJJ/YMix4ESwuJYN/G+s+X/9
IZjhgpJIBudY7ofTELXJU2i508EhGLLqy3TFfdHezyX5g7IrrX2vwIQwbTiGutzTpHROlPnBZr/x
FHwgSpWerdZ/1kCXN+bccDkwkr3n9SMKCA7dOGSw6IiOK2rznNva5VDMvpr5SXnACfFmEhyIG1QC
692DV74qWq6RUn93GrIPU3iEH5JtwF1qC1iEdTOTfBtnRrmzuf2kAzpobzTJNu40mcqG+ofKjnZl
779YjokmZofhzeh3Tgy2ri7IThA9paeiwts2p+0n/TvklQebKX70Omx9bKkl6+FRiOkSNHxuanzz
VL/jSBgksy4AUdlG7YMsgKWwoKrcOSDeW5wC6EG+EahT087qpKG3HlqAF8Dkp/My9fYDo3mErvmb
CgR2JfIhYtTjMvQnVySmba/ETISv+SpNHAS+ox4Go8j2fWh/SnSCJC/I7LoTdCj0uTxhkivmJU0J
lECHfnvoaoEzzIw/op9Rh39YAACv6+lPEP61ZxuOcITQ20UYzEPSG0DxRxhUFbLWHJ3tmD6bgk24
SHcjobzNQHfcftRSYhUvrXUn/V+xhtLCA8Bo0Q/hO81OhW+FPu0kzr/LtP/RhEWvoQ9Tc5YPkQ9U
wGwrtvGyOiLpOpeAI8Naentuvn/qWJtbw4cbb4hOUxBOhD9LEx6CyaUCuT5HJaCwxgqHk477fAWJ
8S5q7xwspkSOS9wgLeMxlNOlHclAGUy7UIRmgATZW2i+jX3hXE08imtHLsANXLbZ3FrgD3BT+4tv
UoyXKc13suq6g6NGcEG1cnlZzOEZaguDXCjyu6ZOUeVZoKHzrQVujF0dYOivUNFNy2supQu1ylOk
qHToUKcXmMOroSq4ZtOk8AtPlG1DAAMPvdzGjjOH813vo7aG3IvXwh6vlirBTur5UTjte29k0b2i
obFXD/Nc/sKQebBnRZGwMvD9WuUZzfGhdzBj0ofC4Lc7gcLEY+kXwF5a801MO06mUcJsUbUBXSF4
Q1UJqlPYAGQrz9+llhw3dsJsIQw6DqzF7EP5mjZ1WVjITskbZPtx8SpCApzqv7Bi5cl19qzrpH6C
+X2ujVXjQ8VxmpD+VIHGUuOeKUdwg2JGxClCDJrOfO5bPjmWgKNEmmedSTrch6E56dQ/ZAW0FbsF
W2GE0ZsnxYFxfXxhucnPY0sT2PJv5A7geBoCus9YcL4aa31W7phuYF/b650Zy3BLXIHXFKN24o3D
E1vJL8vHxVHjHeCQ36QHoHcT+pT8GocgIxuvZ6LoajoB4c05vDeXTGE8TI3EPHkliJuWsKjN6Okl
cpRxoC5xRgbe0PoZrQE+JsgsgXulpLwJAoN+7OhDkDW7Aq0avTI6Yq7Ydcb4pW2hX/wkeczHxyRw
ni1lHFFT0l1mhAQPW+U9uAGEOY4beU/xoTZK+tc6qAgMqz79fCIcxsw6TZnGW5b7Quz6t0linMWv
+HbIjx6SZaSCIEvd9XSrwYX0gTM+9dUIHxmo6mM1RdAeOZENAywPhg1cbMaWhBAho+Ow5S/YzxYX
r1Sg0I7Vjdp0AFDMSI5RDjlYUPytKyJ8hJxbHj6dAXPp6lVmD+pej0h47KN/3IzKN8O/JqQjONuN
6lomE2Yc750qIfuUmuFjgxH+IQyISJF6Ov3zI3iT99ZVwj+6aDDMZKiZwylmDeKeVzwyo5Nip5hc
fMno4EQpQZz2b7jxmYTU6XkA+zVa1l8DajelsnhVK4czQJeBbMkVmZYS91sZAPjNFdaMNHbpZ8Ya
gL9ZXdmXk23mOdkm60b/jj0LH0q6THbUk9tgqKiGmOiDLg+2oMjlX18wmrFbjCroGQmhEVQBDq++
jQ5oSBjlmOLvW6d97EJb4s6XL/kMU7hM2uCcUGZCoriF6bzMDab+2hRFccsaWEBC6COVp1jxlpqe
KavfIavCYjX7n9QUkO/+tGr6qqi+PERRfshlnJziKjIvncHCm7C3T1ZyVzxol8nMfULbIbVepeGf
//kjt0kOTCa53Ikx4tXrjNei8QNKa4uXVkwkLZa4RcntGg+5CVkrrKabKBadTSEUjiNpFi+xqidy
Le/xVFZna2S2ya9t7CnS++XVQ3VSXmY9mALb9QSFOW5aLoqRT5K3W2y6cQx/jhaSW29S3jiICZ5O
xloDOFrsEeOYjjk0gaqCnhd37I4c49oXuwOpYll3N+LKvdjCLFk5rxQT72pjQld1624LcNkmkl5a
Z1FzukwMWGwlEzMg3FUuXnJM5NsqZZOSHmI2VD+vj7bOQEK9mA21Z6UE80jhu20RorS78T4EnEDp
kFA2u7zyOVvO6QA6sb50ud+/yERvZl+lZ6Nt+rNCs0qgbW6sVKSHmFbWs0z8aeV0jQOXzMj3bela
b3XM7ZMCN5IlGSGcPFX9zS7kW+QMxUOhWvU2ztQTO+X78ksQaRofNI5E6K7By6zn9Dg141O7iN+F
t7Q6e1AmxwAPHTuvfZGiu7Qa8STjnkOtCDH4MhP9ViUsWlgf/5jO2yCC8UL5Z0UdOqOZaPuPgIwx
Fe27HmD1+FazGQT/OtPeO87dDaYAPaSpQKPuSM9SnRfv5wnz1Vz0ahsSDHPwrewDPQeb2YoPTe4O
iAtegxgabIOwCala982tsjdy6J/4nA2MywW2VGJFEfA/Lv9DZV0ViuDmn3Yotmha9sZTPfPANFQW
y3o4cdmr4BFdmtRlWY2gZDZdNb5MCh+Cb0aA2VUA7TXkA+RQkUj98nDsg/YaeEb0ULkEv6KQXliK
HVcdRs0rbjeTHTHsd13Q9leBo+5a9JpjbgfAvRxgfLnE3zP616+Ikqupy8q747rFPWbxQqyKwV44
7qkkDLrSrh5oUgQ4BmNMOHqd9OmNPui/A9H1td/14WaIxV/qUoHyx/bNKiD5WQnG2SToAKlXhC5N
qceNLt3mMjhDsuGTcZzTxnl1uu7iTEtSYebr13TgfRCQYb0CzO3qtH6KAtyLAeDyJ+Y75c4QwYEO
pnjfyDJ5njIWP2qpgE2603dXWdwBE55q3yxvjkALyjtRvTEKAwCehR+SOQyxxZZ0M96sfZG15qZ1
XXkw52zX4ER7L0AJ4wrDcmRMTXmomiJ/wCvJFQnM55DU05dqwmsKqv3F0dxFvN7dtm0Wgiq11UXZ
dsNWdHKlbbyYLeQMIlaf5uQ621TmVJAyXtKNyc07GR7xTLwxnrG2Ay8vi3nwy0jpzfDrdE9fskc+
icNHI7t0H+nuM0nigbgbn/DGLPkqQcteGA1qp1nksTTXzLKn6jVws+5omnyLIGHUZNpQxRi2XGIq
dM+z+Upj7SrxhonLnPVeJuZTzi8QCctBFEx6gnHBMc1qAzthFJFbLODRWiAn66o5lqPEjVCSYs0Z
i0mmoCnKGFAapursxzIa99UoQOSJ9mR2/emfJ76LCLsLf4LSQdciird+d+NKX/J2IacBVYGbGpbA
FBkfSmLvO0mUg8qrHvtyxfVOD9SvIQF0nobPgB9kN5hEDbu6gehUt/rWFe19IPF0bt32J7RWSuTR
0Z7ZBc1AyiXbF21HAocr3hPKmGnPoglihwODts88gFPM7+GblXmcT+Ysn4jClGuWNv0ADOVXPxHb
b5joDQLwI1/hIixIu+RAED/bgRTgwvRiCsONcTbj8CKGjRmY+Ad7ksVjX/9QYAQbBBz5GYPXkA/p
noYm/NqZB9TTuDT5zEnfowCZlQbobd892vXA8j3xshleFfKR6RJaneiR1zPz8ii8hDTjAgNI+lvS
wc/6Z5Y2Ep/jeGTvUb/qszPSUyAq4pgxKT96AJg6YwQ/uApVFol6SREtr1g8nG0HO0GswZbGMQRx
NB93FxrJwUIoQnikIGPy/1a1cI9eBV4itoWENsO701QfTW9adxWJR127FND76miAdD4mBGPAXKKV
tCPp9dK7GlYTXC1ADihxMVs7ho41bvx8XfciuQ5LRSdTtnbt04OYLU/fDKLYd+S9C5KWNN5rZZOk
qogK+hOfoK5W2wrR6TwAyS+nDR48sDXLcHAYvozlQZdGdYMeL3ezA525DaKHxLEBhzlME1MvgtSU
L/EjOigvZXJlR+Z+O9sMOSoby6k5X7N51AyBC30wW+0S8MNtIt1HvJEXRtnyEDpkBrFWw68Pp3nv
mkzkAF0IsDuZyQ+QOjMkodqCZUG95ywBOWs7zU5hn1IkCwwTSP5vJIbgGHfA5iT34DklpZoXPkRQ
KgQrF3HBMa4IT5Axao/UmTC+2mVgO7rVWypwiVqt5PA0xvmubwpv0+WwA2dFBLNeBn6dGZ36QUY8
XgLtnk67lQAt05NmK0oJlMS15w0XeEq3YhaPuMDkOTTRj9v1cPSaaxc2RLy18QMPnxF59zrVif/k
m/ErFiWKG2jWgERKomjKKAhuJMYZG2Cx4JK1nooM0cXLqscORtEqC3HrSBZcI/Z3Wow2XhTxqlIq
hJRm7t9P1oebz/sobOEn5k54bmp8+gLHOccNP1mIX0gxW2/8dNRUXzXfR+Uemh98y9oMH8qGM9Yw
YJ33JnfYOUTMr//8kZj0u6MtYp7X9KnWmX9m/P2hGMRdMb766TmL87uFGXQnbXxDw0S13pD3az8M
YURl3s+MfLGqB8gqvc0hgpEdfWeQNiLDwJ5P1RfKCPUyVWhzybS/3J6q8V7NV0M4z2ns24cpZR0G
fKaCYU9JMXcrz3EwZhu1jw7M/R9GCFynCuuNXU87cwyu7JDPOesEz0wfHi36FW50Pny7KoM431sh
WoV1LuNxwAEL6dXkOuo1kLy6SQAKpjZ173X2LUh8vgOkJSDbXbatZhNAoGrIqMj5I87tR9oW6For
5dns/O4hiOUfVyrxKU3cA44jowPOoB8q1SbuudDrzfqYYQbYipkipxwPQEEvUyTbz9wo3riThqs4
p1mgD9aRBaiW6o1zmvvghgc86qOPC6LNooVPLUK6p6X6cACagBYw3ktvfplo+oODNU4XCwf9vuK7
4aKzXp6HJmk28aiOjkwyOMcG5Ox5ORATJJeop3jFuU/2xaGsdbiW2iclF/+NZVa+zvb8u6hTIjsW
MkUYMmNNwh3RFBz65HOtXPNcbivoH2yUhPOmQehTRe/6SffTyHsaOfQ0/J6iEBcDJyHM5WN2TVy7
OQxWC3iu44To+jw73vBu1SWMV3c8FjjwsX2XmKuN+HnCinh1LET1epTes+sZw07gSty0LctV7j9D
9/noEifZJSAkVimv++bMS1ZtuI/0O5uTbhwe80nkZJPYAyVhd+mY42kU6lVWWL5FHc7n2XmWPucF
P5T9vp2a5DxAwmWF47NmM7RdxmXURThgvDFPPrRdOHHXHN97z74XenpLKJixQo6+onvr7fTWzR7y
YEDrzJA/QdmA1AHmaz0jx61CUgBEVsmDTuAbvikmXxpf2Ef8AVsmEIEGJWujhwgoegpkyx0jZPi8
+sLBzpRNcWlzHeSYYCQJFrY/CH9rq/LuccNpBg7BFHu/Kh4O2h66t4zDHREDdl+HVCmHr5XjRM+k
TZ5lRyEGkpUzZhise2e8tn31XhbBfZzdcY+9dFz3ImoOdg+s08YFv9DcXic3lc+20996PIfgE3JH
Xfsa5DjMSIlBlMR7bOTgalgd8Q3hCsr69m9BOfSuFNQsyrg/9qO4cIcjui67BbyWsPgk+cnqZlDZ
A09Oh8CoRHLTKXKPMK0HmaiveulJbPyzmQffXep9VALodB7uxYj/q2v1RMmOectlz+DCDuajmn4S
n2lDVtavruZC1Vb6MRqShJymvtFOB/aE7qW0cvDIAE6bm2nT2cv1RL9JXpPe48gHQYVARvBcyvjD
V3bIjxUxVx/SH6NLngPEITjFIUhkolH0zzzUpstwtncKSEAOZyxkI1rvyZOa7MsoyAIcQU2pRY83
OBlYF+u4CiABNyQ0nAejZS/gNBlwwuCzNYdQt5OaNlEIfqulenuyUWL4BbH5r3sjfKHwow162AjJ
WWDp+g/+oR64xdCXBb4Jk+CDq0S1SqhNh/+6H7zxqPnoRuqmyvSqnvahM2DkmR6qajzRVkPk9gT1
1kgyguHWfdbTt51b77AX3uiC28D2uHSlfTTnv65Q+9zIXpw5f6GCbVj/h+mikLYlmawwCRjkoRk3
jQ/Wuj4NRfaSMSi0C+/Wx4SP/7EQ/P9o7Mv/oysxwn7yv9vs8Vpjsf+/HPbLX/iXw952/9PCJY/F
2iMb6yE7/tthb/FfkCtDuslJplpYWv5PLNb9zxC2sReFThj6wZJ9/bfDnhLFxZNvBREMKkK2/K1/
lzjyc0xJXf0rzPw/WyPxPjr/zRSCcZTuxcAzPTf0cSj8N499YJGa8kPWxjTu7sbYnXPZcEE3z9J6
1g00HBdCqU2FYDXQF2qrU0EQ0MrFNnDQitjrevm7y/qN4+THnAIhA5zOxAgTj8TB792dLj4zZMjx
sUiPi+iZEa1zMIKZ0mSieKhyBxTIV2B9A0KOfQghkGgm3e1wugISRpzuiSl1343oWeGQxCb7u/xg
CcNcucTcOA26P61PkQhoQE3EjV1CUNqc5OqS66PiOzjckjtOtj2coPJr7Jx170y7sCGz/g6P8emr
TJj3Eisdr3YE+wLl/gzqk46tYp1awbqhl0PdSi6/WCVstTfUsLYgrPmMmiJ5ZW7k1YcgSjZMywMP
6JfxVRXXyJ74IZoNhxoYLfiRgo+GL2r3d+0/RWxMkCWab0T4FZnKGAJFnG5qT51I/tpQHGMcNKHJ
6sgJ0Ni3xJhw9rbwFszPPDhnrFGWfGrmaD0w0kergiVz0tZfSPldBfCrGf9oGXHEdJ763KOP+SqY
FuH+XFWKqLe3woGdewPDILA+xKkyt99jBFzBhPC4W3HXw0Pod0Qe0WNbHNbOeyWBcdmfdqLWWEtj
WExDvHFClmR1tgMo8OBQ3fe0/Im4VCoNtKSAQZGvZrjOpTHcW3T2ueVYideXMLJJ9083RnQgByz2
aN6TuUpgN1Qpi6NP8ybT6FiSLrAfOa7wJowbeIaSmWHmmsd0AZmzyReipU8g2+jD5DwPmNL8Ijwi
yK6lKq7u5K+rfj45JZ6KmOHX8xTQx17OG+1psMjGyidIPCAtxjEhZSq3UHMUgh0KNYBI9sw2Q4JJ
uRm8RBH3slcCMQ9a9I+zc4+cBg8/U3W8/GZ/H+UlzPTDnDCcgnIFAGU7t/cG6r/n5peS7pqWbBVn
oGMj699a7IJgN4WXwH3L4kc2vzTZSXk0ur0TfjFAK/EVaMZzsppWBR8Rxm/sl9GTRcJlNKvdZId7
lcG/L15DvMEtnqlspFVw8eeN8Zrk+bqOjLNZ0ZMBSCtlgiYySSdFxCgqORrpQTbiAYr22mJ00fvA
vxmxmFO+zpPvwNn7PVPUKSayivQUvmWts3KbEs1/FAdPUov6Bslq214qkoj2Z5jENzGOnF5wf1R8
Xut+CX+dKTGkR+Rbzn8d+7Ut+IrTA9SkbayQtVvqprR3DmW595ioWgaRPMEExllwUC2pyC2A9JRb
lmoYnw7Dy9D9dhQOT+A0On0P0QHcEclT0PwQyHfDRWhF3tfmSTQWvrR7WmEiqC5m+9KrfZhxvaEC
YEZ31mr4yvJT1/yI+VcAtNkm8ufFPHrRr8J5xP/wpLnycEfjQipWDa+3X7/GGIZkMa0ZaZ4HAC3A
qE558kx2EeVE7hqr2KJ+H4qK0QhDQ7U27hPNFFke8hbIEyf8fVr+1axEgcmzJE8msNUKiLnTeMe8
+aUCZy04voXLodrVW+yZp0S/IrvhKOw2pv2YAZ2PnHvpi904W9u5n7euV5xclotEtns9kxpRAdM3
gsi5RCGDCWicpZ34iNwDdqeUaxh2lKxcEIUfs/Dri1QDVR2d+NbO1s/KlpqGpfalSGwqE7HmVRbd
SbrLOePPXJAC33JXygEkP8Q485Qkeh/lVH406gRlCZvFUN5cz38ZGAzsrRj9yqunBynzY9VYKcng
UHPb+w0x28b944/7yDPktT4ZxprasdD+MNv0R6dYCzyDwk4yiifbS9/wFEX7LDF+IuGfsWBwfDLs
s/Lj19LL5R46VLXxJRfeigGEqcvjZDxDawbVryK9DVF5KhtwkzbItzfkH13F7BFi0hqMULszw/6P
pWbu7yX2x8bLx2MehbjTovQ5Z+tqU83nA55mrLT/UTPcjzB8cX4Wn0EL3NExGR16dfo3yRZOAYbs
cN3nzGkqr30AkmUIPa+J8OCeiMf+2II3WYALZNN0W4rVCGWMlbjXO6Nh7u8+2gXRF9ysuNJOCGT5
JmD24snS2og2/QtUoY/cZhuZ2OPGojaPrZ/9UczgeAXbZbA69cglE10E7YTdpOv2ynvv4s/R4mIF
HXLVM+hwuT5gYstRukb5e9oG0hDQsrOHebEmFHTHHTs9HAV99jSHtj8Qhx4Z8P0SbuLSFcYODh2p
x8VER88QjP2pb8w/o8WuRwmAaOLpBvh713WK8QM4RBd4WBE0NybPf1ncaE+wqEMJ05n1TQxPRdoG
T/BzbpHFYk/gdWUXXX+34kDvufkUZjHtU5vgD444va2neOemMwZGXCH5WLWnIpi+Mj38sgknbZuZ
AihLo1FptNmufFFEJxiwU4SAsZCyLvDJbyq2X2cztzZeGz4J+UFjO5+ASLGIYZ0YTdbkLhDTgSDr
3RtcPhyueG9BmpZ2zcV5ngFXZTqEWYN0lFDUakOkOAaWQyTY7M90bSEihPZbEgTiirk8PsSwgqep
+2nR/k+AB1aKFwfSCHZgOgHMhMIVK5dvXl0XV9Fa7wPpuI2BH9nurfIITbc9DNt2QvmPE8wowmbI
NPiui/W2uP1jQFny7/GcebeMeuMOmRn5GvFjpK6r9fU6DOvfOPMpfUNUW1Hi1OP1xvPB4LUS9cVx
6EfxC9hbXc51xSzd5wm4Bt5NFLDUYXtJM8ifPFPHqPCfXZqI95k0aYpv3Rt8LmmbUArjjFKMjhj7
Cgi1d8L4hNjSQad1m+EwxirhWsp+zP+Gui9TfYmz5M0PqNrpMLhhnlmYYLuZWQNlQN1N8j+zo4Z6
l3UUwPDbcQZs6xO/HXzK4Hc0Y6sduJq7WUmll+4uHvGbnYqGS5TV+qrr9mja3Q6x/iXPom/Zhzfb
1XtD0vyE/dHpsnoHAS4jMqNOZNMx1wAgYJgzsBnZds1Z6OwVeGkuFaYtcE9jFq5tuKwFTWQcLen8
a2O17slmaIGTfD5a3fdM64AFqeW+WI4drGslK6aHJSup27tb4Jz6EtaPjwZu/XGiO8xnyaGh4DcQ
6jksnw1KlbhR3KWy+SXvZXJMqgtxob2BQyy75V1zK2kASTkvqRyV2970PkPKU4fRvGnEsahPTVLt
dPgcgzQZqupgJumqs9zvCcTYmIwnDdnFdgbIWvFhwjVYRmdAVV9VV34beArp+RpCFNuI1gOj21lo
VjFz2MZ6l+knItgOQdtkTifnszLaNW4VagmTc94+cYQOBvlec3bt6HIx/K8GrmoMhtRSJ7Wy5YNq
8hcfJmvL02+WJwfCbK8/lZZPIkMUIVgQU7lekmki4Al8Fc/vpuNt1xyptEu/kXjoe3PnuzjYBkEJ
GuU66mTNT3TmolMCtzbMs2uefat+cS2Mnl4UPXBzooaZCnPr5hExUu0nEcWNCasgW7psvP1sRCdT
YqTT0y3DaJdaF1UaByRXm7MPHR8wd03vQ/f5euQ4UVY7sMOYvK2zrk5HztpjeIBv+kAab23xGaqi
eSNjMMoNJXV3QHMH7c1bbuy2+CXGgOcVsQrMF/eKEcOPyUOFkyM0H02qF3rABjH+aun/0K3lgLsa
ea+KkalyeQ0j9NXxN/EpEP1cuGZatvs/PZDXaeaSJIvtgrnwg2Hju6uccml5TpJvvbCIHsyGjheO
ncUVxveaiM81gGnrv6u9ZD7Xjo+zeFpiF33/amCerSyPVe4txjOfcOKPUDSJ0BAIWz4wmK2ppgrt
GE/QvY0pQNeacrf8NrlUtwSkDMODYizO8gR/NkjuCPt43d197AbkXrL5racNj315k1ECo5gE1zFG
zibcBvWRNMdDOrg4YfkpaMK1qN7rULA5uqTWUftiHTogGR+s+qEh1GEYDyY2SfdBDxRlB+ZR0OU2
WJco/bTHcm2mZAOcfYTZ1vSz0zC6G03vi8pxIgy//RTUBjRg+RiC0lCa7xp/5RRB27yeTTDs0hYs
MYVZESlgB+PzBFEoMZsnnU/PhAC1O54cXLLQ5g8VUNLMqY5mKLaGGiEi2usuXKS799DAFDaeHeMM
pGEHT5Rz1we716qf8Bj6DzmNdlN3EyHIQgAXmX8qTOdk2lc+jBlc8ByjdUvhYVlmh7T8mKqbZc2I
bNQkP6bYOVui6FHy5SccCAaPwMx3n0Xkb5+0f3eWplGbHhAreG2B4nS63aXcvlpbuKuUpzaseQc+
PKlfXZB5OJZ29XS3LToEMWc4dNVRYYFFFBewc5JgDHvzmuAIkkCYjHnfQzqOw0Oq9YsdvCwOFcba
2wgWouMfnD6DWrxcGgBLDO6xZ5TUVC8KGnWRMRdHRZuBUqkAJrJsnnHRvCwGlXT+NbbejbrcatxF
RGjpWd9V4zngR3Wst5hVwl1QcZ3iIaI+x/IPOZLE2Bho0ucSOOh/cXUey5EjWRb9IphBO7ANLRkR
1OQGRgkNOODQXz8HrJ4pm150NFNVJkO4P3HvuWF3P5JmyXKIYfoa6RyfakXgAB0sqtodwBZSsvNd
EO+kIbdJIja1izbHyaJLaOUARvPrAHk8iIDplOS9v/UeIeSh3M9KMbLEsWcnn6Syk8IQ4hINxakq
8uOwtzi8jOQSmg+VN+1E1G6FOk0TGW+giiTb7WHca3W4Hx3nZO5rt9769nRAtXacILX4ubbM6OFz
DBqwvx84FjZapR4KNq86UTA5yRG0KM96FO5tF0s7F7PlVae8Ak6SEuJDQVkeR6NcVSFrlHtHEIrR
4GZh+wilEGkazr0kPGZRfWnTjbD0pXLlFhQjG3Zu3dK8Cf1k4CTUR6CcBqnOsbDfc4+n3r7UEbl8
nI0GPM9CA6uqjyTAkR8cDjAIbX8LXH6NTyh2nKfBiXmzNlSTzIRCxLpubn0PrKhFy0usnhHd4Gyv
jlGgfY+eth5wzZQFUZViunm0kDlbfM0jTOcW+vXaKb8H91FNr3VikThB2J/+5AZwvyRzB5vT3ufc
UEuZdBurigu2tuUNGutxTpMCQGyGDC3oElAjkvBK3NBY7mWDILGN6o2Lep9z0/QGjKc1Md5jfY4y
rpw5bDVVG+UML6M34NZCXaEuWUzGUo1WU3SvHvTSyUGjzFtvtkkUoOCKi+lAkO3E3vWhMNoE5uz0
Xifghrf7dMfcnuQLSlErWwf2ISv01TMC7xtbu41RvCUEZUWUyk4sqX1/Bv9lzPRjqFvLzv6d0aUF
KaFWv8kDUEDD3h0OIfapBiZSlo48VRC2rBPjlFWlI+Hfph7lauZhLfnE27ImfeCk2c6bEfl3AViz
VIS3aL7JBpSs1r1eMZNW9t3k7KDPLhy8s445m25pTEPc3UXLiv2s/9aU2LCu1z1lRoi3lplZVT55
WXsATrUk089w6l0Z8SyQtokwA6gqn2KzOggEIuz+TqXwuYmQx6o7zbu5HID2kjEtvvrXMgYr7B/+
/HiRPOmlvUroxmRwxKjLdx+RY3CdIdaa4nC1iMcmv6cwHxAomc7VmsoHqR2b5FCy3OJTwUfuHq0h
a2Cun/rTj9pHGzMHsjM2ZRal4m8LXRkMZhmNn13JwnaO70aBH4eI/3XEPKb5EFdP3KN18hL4n634
jJo74T/mJlZ2ksbywjjk7R5k65bxGlh7Q3udquglZmqDDYK7ZlpZFYx/qwR5kKGWUBsisCrj0Bew
dOJ86T947gbgh2dsXJ5/BPV+cLKvLorOaW40G7B5jEdztq/sE8cH1pD5QpG8haVhO/I9GiyEZNzz
PfTw/O8MmjvRguol/BFc7sLqknOcY4gszYO1QRfG3mHJZKJJOTxAP8sofu4YVsXBNW/NxQ3g2jYD
wCvlY5MRYCyJA57ItwwfdPPoRS2u1FefcJlhMveq7TfSUnsRt2c+DQtr/A59Sjbb2Eo+nFPN/zgH
TY8I72JfEvWbq5n2G2z6dq68WHXeBtNmoExN6OLxTW9pMGxMSpVC978QqaDijpalRFzupIjAX4wg
Xmf9+FVFv1mqrU3rQFu5bupjUtPc4jfJQLT03XFAKG0Ojyr+0XXyRtgWBZjzLDKZHb/E/YUhyDQX
oXkdFCcPCxy9QGKhME24bwj6Vuyg8AIUq5EJY5NBIB4vaViTLIkLCeucZCYxjsntfsqiPbDDdTiS
Ry3pgXAvFHNCcteSRMmcM70kVolHheSYFrE7H7cyKm9jU9+7YNdsWtI8Z01H7OdX00wBuCrYXYXa
+MTaEQYncLMIjqPUAwf4M+ecci2pkaANa8NsiJpV7QHTbVpDW3aAsHxwJPTKPhOANmNY6tQHlW3j
HkEO7C0QviqkiCsuDoqRSRwhmoV5dJ49Ql57QVxAiPCd7fOb/RUMPPjIEDIZq9jNGvrKwgZ64djn
MYU+iccj4RtWPcvgdOWjOem8An3CnaxiEuyYQnrfHku1ETtiV/RMoKstYMVtPVdR8jcbXvBVQJNq
cQGZG8iYq2SWesCtB6IrdYxmfEpbzVzXTUu5+DbxXq7HL5hAa4TTu878CAmZLMKJyVS+I4HZdFeC
u1oHjr61EEE11YvmbCFDU0JBauBpGOS5n7CnYmwp+g2CxmUSN+chucTjh4g76P8EpTH09Qnd6jzO
G051wtSovlO69gOGkI2X7Qzn3GOoDMdD35wmSLbklTsDYXHEh5Y4hLILQWeQxZgEs+AeKhxxmLuf
k34E88a7vznllBhVeZTu2cxGnjquYI94dTiOzsGjkpYNMk77GURYgKbbHDTCJR6l8y47f5nxb9Pj
OxaIfO81+xHUuDmWpIveOWsIaCGtU5t92fHzBL1cWP1unBEpLR8C1b5Z/i3Ed2eFCdnjW4qZbeaK
RYI6zBSnJN6n+h2g5zULnUkfdwPIgpaRYtkWa9CS+/w8i9stMa1GXEUOXOxqFwJxqPRjBfaxLpc2
p788NBCLy+SrhreSJuG31fxk/qOijWpzVu/jNjM+ouphqj97v932pL3WhrW2GathlN/pw6vrE5DX
xLsqPlbRQQ+xAigiEy3Mg+hUEk07jQHwQZjrJvtiwkcVZ08jmNR4D01fLbjoMEJ0Me+7fBVOzpK5
eOQgcgCyWLrHbPoxCA+w8OyMxgd0eRKBNiHGVnQwPQnMldlt4yF4asqZSSPXndG8l9Si87hXg5nJ
9BPQv8O51XoENIovdM1LlFu43xgD6ON2Sgvi28k6pLsznPQhFs4hMao9dl3DZcdA3cW+eBsQE4pu
1Y8+cNKf3ZEBDjjrdGMiAaZjXHo9mqpzTdB0G2LXgQCXT8kqT76dZFz7HtEa2llWBFAZHLztasA+
YMTvmhMRx3gkW2ODM2mkRO3Gq7L6baDXW5Qx80iFO6N6IcaOzl2tYFsfVSfPI0D03Gd7k19Gb3wS
DRnGVUuMbIhUM9kxYGx9PLXy4KQkemJrjIy3KBqo0x6i9EwqyXLK42e00gsxwxKLmzSuhXy0h8+u
KveKTbsVj6sKU4LBdoZE1NnyqDW/Uq5HgP0Lhjwndp9YBW4Ba3sMhms37BcaJA5jfJ26lxFfm9gZ
r0H7JXLih0DlowHpwqeytB+y16m+KM6sQYcHbndPKT11qutXSW61UUHeA/7d2y/IWIG7g8tscalO
H33Oh6skUqZWp44JJlIhvNbNmjHu2Ok84zjIZf44kRtlgF/AIFS/Dfr0nEVMx1zudGfEzaN2FcOg
EDCSOb5NJVpeVBkjV60kFcNDIVoOn5iM7uzkeewv4AZHgxgEMz9UBqmuGZHz1YuVsIVys7eewZyI
/KVudScPYUzTqYfMMQDBtAf0RkyoXH1jNlhrsztPJARaik2RxvvGOWnN0ffC546a3+FcJASmpiVo
h3qbYgBm2sizX3Npk9wnCubc2qND650QbZ50a1IeVnSVqyJPnpAvL0qZ0AyC+EbF1ZhIw4prkj56
slwrIr7p/jZhMCJMJ8olADdfe49RgVMGvn2k50eDsbeBRaJxX+2BSI8w2vXCO/dGenLc20Tm71Ay
vqT50+sATZ5GPNyj6wfrxHvLcFwl7tNIAkmLvN2/K4w5qrZaKFJ5S3PNgHXVdQfZHKdcMKYGVmo+
iViiZX/yj42MyBQgmbi6mjqBiy5wd+gyOuvt4AHQcWxEHdjzJ0QSBj68iE8lBR3D4O43Feqi0mIb
TdE2AQoEu5FADffWw0oQ7MH0tsHgYcEIJRyo+lYqWdeeOtb0PlOdHJH7RF58EkVyjGzWyfPxf0m4
TyqEPsz4lz7+hi7YOw4GoCRamjazbKLFGHQz3NzzOpDj1Fk1zUh3sJnmh8YbF+Gu++IkcNV92BK1
vSV1ePAfY/sh2hhcuEb3zU2sYdOJn0Vtr2r0Y9VLkt285Ar6Ztlc85KEcHfR30sMSnD0/Y16Mmwi
Nc5mAFl5m6CDAc5c5QinmH+42I+nr5TcceJZ9kD8N6ADlkZDUnzn0BOhPB9bZuFFvtUkQT7jT27Y
BzeudiRZbuDHviTVsCipndjcMdIVt967Ngw4SHCe8hafdL4lbLnnfG+m5FzMOgI53scICCqVfPij
uXCqcoO+a2Hn5IujP+80k/nj3WS65ItlBAgg7+6LdcImvurkPqXYYG940Fk4VNywJs7dfMh4bR4K
3hhhyYY8PJDOwXaSpWhNVkkFAAKdmhqIqg3eNKIkoFVkCIwsGmfMJK943taTwgNfsRQ1OAbwuwXu
ieQ5Jm7DuidfOx9ahnrXwdM+QvGg+WTTmDe7Odk91jRW3Kpk8umaTHNfPMXkICN9etq4FkCsVkMY
Nm4d8Wkau5ZpPcYAksh/9PGVan4NQerFKqtlaLzr+FBU+2H23ZmzwGaZLCc6t/SuSS4FjYDJGSV4
401BiTsQYxM47Rjapin7d5l+kCWC467dGpKznsSiMGu24rMhWQ2nI9/sW2eLOU4FPYbJq3KLvafS
QIKFPGDdTRqbLWzXI59d8xi/i6C8xCUFi75MsgZqBDCotwLTSpNHP+B6N0UeXOfIzLj/dLSD34L0
MJ9Bh5ybkkgE3tua+dP7d9hjX6i+kZeopdLib9Fma7z/u4QlrZYw0hzYfoO5Vjb29YhyQtvqXOjs
U/Hjus+FeArz38KOSJ245IzDUmu8JOB7R25JG2hcn5H/myt68/uSjBR4yotJ7eshWhpQ6epMWxMc
ASn3y5Pqzuv9rRtEj4DUDp7tk9cudnp78rqnkdApkloRiTNb9l/c/NcpeA4OXgz7kRmwIvKhQCzL
7QrNqbEBNPHGqy3UHdTaqFXWNkQqlBicAByRvCy0c71cOG4LwYqmloy7NnN3fXZHMiWSejchIDla
me2A0bA/hIi7Wy16ICrRy/oriMAvE18QarTDpM/q7WbbyOwwkWoJU2fZsWhtcrBa3tpuxEbDU9bV
yY8AS9jT2OdjvnGmnww5ZvWWEFKdeN1FJyBGyR84VwuP3sBjZdTYwwVcIqXUs+Ox5cZGnMHFQXRR
VNXZ8oOX0bxpwkZMXB75g0eZZqxk+C5e2ulxbhhYyb81AKvMdNwJ0295f3UMvRApR1B2fimjdhjD
nnLf2iTVIrhvSb9eBLbcO/63MYG1QLleN7NV6KAGa9dL9TSL4QXig6R9yVJ9m5baj9CQH3v+Az4L
GOjJEp/8JQ70S9nvACDs7SCBlqZwwCrCP9DK6yM56wSwG452n5jjXuGaDzEHhSalIzOBUhpblKm6
6iGjtXt8j9Z3ydC317MPsDUrnhYXRFxNBW4aD5gbjigCTlVb/w7FJgsRXkzuVnr2PiKBRDr9NkST
S9hRw5I4jOQ56uAxgE3RQtzTgsE/e0mnd0muCZCzHMsRcXFtQg71Dv5gYNLgpHF8ckxaQmQV29h8
0pYlp5RRNw/e0H5ZQbM6Il/e91ARZHKPhh+gQMEkr7oJrrXRYiTffwa2YrdpHJF/PrNbuPfTNl6O
Bax9vM8IP9q8vUcvsq7NfAv4dWNZzUpz3KXJkFozDVAw/SHh0jK06REA7Jxppi80/YOFwCoPxIrq
cy/RDrGdXGbBre8zAs7ktTHqkxDosnRj33aKjuLN68FO5G648mqoUZoJu3gsdxIiELNPvK803Bkh
kql769p2I8zhqqHcCK4V0ScjBTMSpe4hjfy32gupe8Fx9E9GZjN3Q5/V9rDjviFkrBVv/tLQYYOb
68oGPIcIQ7NPhtm8D8SZB4iSKTbjxNqHCww5st1pDltmeG5s56bxZ5i+oY3vqZhW0DA2E7l8kTkn
CnbFj42Tn1QGHCtqryjJtAg/NfgB9YxKfR1GFHWq3U/i10O+VJTDth6nVYnyqEhh1NaQuREHEYqy
nDrzGZHfygq81VBkfDznJOgOGMpIDbrtaU2CsnmH27iLEmPlNqxak61UxI5htO+LN6/hbqoZRofA
srtCW7Ylrrx4nVMJsCjpeXMUPTomnLTq1jTRGUPYCo/VwrbZ+9JcYwbtkFoE2E9jkrslctfAqHba
vIQLtWcOzVWZXl1j3jv3m7S+c+yJHHKfiXFw5Am5MwLe3OMqTXFwxu0lDHbK6AifFEcTMrtjhjvD
R9+lQM8zomceQrQAirdGbmx8OoRAQNpzD9IsLpDzV/WnxxuyRRk4r4qYtCMLKl+L8lnr0X838+XO
WCHubxKyU49+C4jYfUFvHhCqlNMZFgj5y1tVA0BxO1TR015zNJ53+ZC045I0XgYIb7b9FpMRzwtg
xQRN9LylyGgrzCNLhmcIo6u6E8zmzqlwFpgRH7E4IuEPvkybT3E5yB1ppfdaar2ZilKJvOytYgaT
6/qauNiD1WAzbbW7YaQqmoFa6bTTY2BM1EqLPsSCCcDBNnjiTbpw5heVuRGSMLe66u9iLCjWYO01
YAatF21SushkUzQelXjKDCH4jslIzmnKsjR80kijq8SE+kWurpVP3FZkLb1mOiTTN7yq1aC6ZVNa
5PPuO/Zbo/1iaz+SQcqAgtEvXj1yd0JSEvvqeyQjEGuGEV0a7s9gVCuJXLw2H7XB2I0ENMZOjGHc
3glE4GLORFz6ZbCvcDEmrL1NdHRNfjY68MpRsrfTfFWjjbPDB8t5nwrMSh0ZT/x/3qHM+5T+g5lo
O+k4eGAjNvt3k34fyntz+OgLhkL2OvHpO2yCRXhmewPBl6Vu7eT9QBHtC24GStlm4ENSfJSRRZfv
PER5f4zwG1M+nmG/rXtLbke48jjTsOgmp7FTn7Hevxm5sTBw2tga1g3H3WksSgwqQYHvRzsPZU87
gFCEw0xOzW1oqV1cTn0B0LRvDPJyuwXi9gYpn//TC3wojNZLB39nbLVnAlVu5DzSJwzvEzT3Sn2W
OYwXVaRnFtRzJDkHquM86FoOIdEwl9PQzP7B4DWzYQLz0czvEIfybgi7hczGaztVDxU2IGewlmo0
0Qfox1nO6MlF3zRMlr865rW1BMmWfcDNSQjVspslIGTm3TU3DSZCHU16fupSM19rk2ODiaivrtPG
xzTSgXp0NK+YMp573/4OU2zsUfTWqbB88cIBrKl4Lnzs41Jzqp0eRUxvic2xE3fcBvXIbLQAnoKQ
KrzH4ysgYVH48iGmRlgQMiUf9J7NKFRUS/TLAjloZzXOe9tDDXPsvDsbvNhkOtWw5lqgV+yKmSpk
b4WXbUSZYGqF7j/WMWt6jrlJkkpeTEzvBtZSW4QaWcZpEBCmMwQWMD6n+fZaUiyV7fn3QYw0yfcR
sSYFb7/c/ixTKDsJ4b0rryWO1YvFL9ewu3NI52UCSudjG0cBzkuNBVzXaarDbZrJF8IZF6liDuiM
+tpEiuAn1sKlnJyidK0b06EJnrWTETH+s7998w5vMwvr1zC7DeUAb5/CA/mFmcq9G4zrDHdTxe40
nyt0NDz8B1FC2ks9uXjcl364MwX4t1AntytZl6QP63myV8FLMwwbN5IEapK05+4LnXcMkz82+Wzj
rSPRoA9B1wczMCp7tHGGtWavP4Nq6S7582hz2dREgFYDEbl2wr6qEV9dwxHmDnb/krlEq7HYWjCC
8AlEL5C1RNfelPSG7b4j4Vv6ZXOIsTClfmNtuy4pWGgOLV5nAiEGlIgY0FhylSmx34kC8Jay3hks
8GThSBc8KMaPaFAtykt26m5Wb0LroUKSXOH2J1aKSD+UjyaqJOMa6aBNjGr4TBhI7fqyZp4283gQ
rMGiBAZSGhDaYoljx0h1mr0CcJl7UQbaBVIaHgeUL2N4F7O6tcJo1XRfEzO3PNHZ96N2LpgEcf/5
zNeCaVx7FXrkgfBYxmQFinfj4I/d0sVpV3dsBfuYCIu5Q5/niVzftr4WDjdZyFQIBYNFcET3m9GH
1jjnOvvJCptd33Az26j67hWzLj/8rNA5eLxaifOh5RlDHrI6S/QR+sqzSaj2qAq+hcWq16U2DJ3l
2PKncbXPYvYyxTemDTsVY+V+z4tmU5btPnC+QBJwnKDL8Z+MBIW9uxgcAmZtmIMhF79kzr4zOeET
nMAYDgk0GSrQ1dPGsGi+Y7nKeuZk7PnIDuHd/1o4HwkUL78hAWpdy8ec+FmGRkRx7mcd68yeC2zW
d7cyGha+xq7HyxAaU8Sidok7GslgmVc7C55cqatTLE6c25KlXQ7XI9Xfe31k0vhSMrS1UshvUBa1
4NEl1yYrX7uC0S6Xo3KZGky0SwMXOpYqSJV4dIJVXBxN+UsLoVEcxCOne4/oAJKcexFcFxa0lJrU
EVyy8+i5APWEDAeM0NLp++VMXb+N9MDNSZ8x2SsnIGwW2V06bog63w5wMOj0hfPeGfdSqMWQOAuI
PS6r7XJaR/Dbq4AopGTvw5GjiIdkAGsXrJnG7Wgzeo6+GYsuczgBLXvZgpSR4pjG31FSMqQjlhQr
QPqeS1QA5SWo7uYFksaCA/lxVX2UOcYDthe4BEmKX1utWhpax94LOQKkkIGnxiSficmp25Ii9Qra
lwr7VfLUDA6/h1elRPxMQl7bxSsPke2sxBSYVr2XiaG0Y5DICmQHg6Hbxci2mSDK10TtCW9cwpFP
MHowhJLGMex+zOAqrwF7247LrjfPA8mNKJjVOCw1LBXOsccp0NCjy+lea9BuRxn5SUcRPJqIRQTn
fZGik8se86Q7pLTokXwgPdyuv2Bd8Am/VtF3FR8UIid0Rml/Hv0fMmDXRihJ/MSDStI4NyxZnAv2
FBsHle24cxFPFgiNf3xVzzvgfcaHuKYz15xm4/q/bsbpMjHkHJyl4/7gNmV0vm4wx3W08FVxSGyi
kuwnfdgGXGdtpA5Bso6CY5w8FVCVHNrQFHes/EUJiqmStmlX2ghrMgZGG4McwyAbljlHt3EoGblF
uBAdFMq2th84Slr9plVrAQEmNi4WLYvytiPCtPrVCN1jn32FVLMt5uWgfB76o+5uPGKhY7We3zoT
W/aEFkgH9ODKDzhKZb2xhnkcdwBVvQxDIKjXbixI0HmtUwA7nHsOaQKcliB5aE94NyQK4B+lnbGU
+d5KHyf3RxF2m707CD6r75K8idJfoj91c3tFhLolEZI4Va3vRAcQVEwFucgZy9JBXr3yXoy62hmK
rqSuuq8Rf+uqNA13b5AmuhdebKxKdrWVIOdN0QltnCADXKASbVXP6jmtKW8piz6GLD+WDjhp0pAw
4zJmLUGagO9cepokYcT2s0a4u+yZtQOiH4hpG78jJ/eeVUcnFYTVa92ypoxLiL99qzOqYWteekyQ
RQ4e2rtjte08tc27WSSChHSTzPWB0ZSn3Sq3CO/t7Msn344FGkeVhm18RfCJoHLsfnM5vrgZtyfy
MF7BWwmoy4rdB1L8sDu27gbc/5vBYvUzryJwinQKNussGkvJzK3lwNcwTa4jsw83OSFsPaqZS2hU
l7F90vnY2/xDLEHAV3AzYj4MyCd8/h7WFQxuTTbSHpYo/XNI9V1RAMg5QbZD7smCyfv1kq3Qr2OZ
Po6YiKAVH2rzNyB6gy3RdiKdSuzq/rHS4Cx821pyi3l60UQLivnntEfq6mJ8atctGJQYKU3vdivR
ku5p3yuEJCE2pYiUQiMl1/nZ7+w733/X8O1oeI1ZLM6Xo5X1zJHJGY36E6w2ku7yQzogP0HH3WPA
7Aq4nvm6ifW3rAb0mbM/b2p65imAb+VUEmlsyTE/B6srd+kStZVpnvHNuHVrw0I4dRDvgmi6VrHa
RzAhKYgS7kc3j2C2O84xA6O25eZ/IZBLZVV/cVqyQL2JFydUgMpSYnOplEGO6Ke4SO/ijvMOHRGX
nwG7ZMK1nDWUXqIigVHTAepJOex9kK/ov+lX4ACgXyChuU90cc205BSw5oRpUd3xWSCyl1njprKA
xvZq2OC9e/ZkV57NtiaPNfUAZkzZybNaRhesxu8D+44F1n2cNQJfHPQMa1ZsgfjA+9Wb9kJr3Eud
MyvPq75cxrGLrvAAmHNY9X1EqjbVLGk38pxNyM+RR++iKv30TQQKFMTGlppu7ws18UpB99QeAVdG
Xnqpw7xcOnRl60Qj/GbI342RjEGVfI4O9mu/TVeaciaQSRXr7DT7YYQz63GQZfKxZaHCP4hnA5MP
YCTSungPXfnmYqo9b2DgH+Mk5n6va8QzRG+TTaiVh5y156Li6aTphnpgJeCkIsFqpmAgEUc7WCRk
VFURcMtaYMdWGqnnSciQowN4WzNOnp1fWiPn7oRKMdSJiqWjVmsBu38RR9kDRowdegnqCISfU4U0
gTAYuaiN8q1okj3OwENoc/OFUXcdBxd+oZvxRMo1nlqfpOMcHT3RjjGTjUKgkZ5CNtPcfUaM3GHA
riy7IAYRxo/tChSKbaQP45CyHZwf0kxTdOvzl38/+feQOYIoH7NvWEvOX/79ZFNprFKs7uJXvn+g
+eid5d+XI3IbHMEGFkZyieolDTuVTMlOU8FxObTzwyCC6Z+Hv5/794d/v/pfP/f3q80MHv/398li
ig5efSgt3oJLl6f/MHYBYhZDJQnGfuYawmquPuEj2y6m4FvIwSqhZenJf77Uc4G229frZk+m27Kd
QnlEeVge//kFg+NVx63gZeNBkz3eOEdvx8M/D10SwADu0Aab2HTq0RWHv6/k/331zw9jh7ACFHla
0uXHKP3fB8vCZ296oUZvaadHB8kVg1nnyEZt2iKNBuDZHE3Slf95cBJ2fdb88F8/F1Rattfyjll6
IrhqG3H8+4o+njFUOjKTYJ5h09fAjyosc0OJUG7rpH3rA8uAGhsBd2oJBUL7GIAlMWWyYwB6jVrH
PnpDGsNZtWKH3WtvH7XE+n8/joZwOkYv//6Gvz/191tb0tXJ7XaL9UQK84kZ7n8eWkIzjz+tYNEU
6Mnx7wEIL53Qvz+2eA7Yj7YMDmz8C8Ai9I/GrM2j4xTYajy4/Bl4w4ep815k06BnoC8xYb8Atrsj
jmfda0l9R+TAejISdbOtJj6wtn038QWhEkOhjrDF2/YNDYhTD9k57DGttqZ/mBoDhTIenXU/oMiy
jSQ6uYn5gUDH2SgYXgsMFgxamWAe/x4weCqmQERoaa2sjgN8N74ktNFsC79Za8tA1NYxnNRnSrwn
6mjEMmglVFBqaxmGT2FgVyzh4PcJFlwMrKjjC68/B3WtrSMmjIskxuOny+5IQkJ3V2n6/dS5+i6H
PpAXPbICNZR7V1Cj+QhNpTviRE4Zx82Z6WVhbR13QjCmV/V6CEE9J0wqk8Au93H/6Eae9hyi9y46
ugpzcqKtadKxoTUP9sKPEfom2rZjv7y2Jn9jaMOqtFBYwxalN7PorRrNvIQp7j5dh2c1RVp0MOl6
iSSbkbxjs2kqfd5lxPeFz9hMTU12KsOKaixX1/I8iUajaO9JLXeY0scGmkYvY0xW1epC8ubfX+2o
APMDUcLHQuJF6OPpsRixDY4BmymnAWipYWdBmvL3G8eKMbpBs7kvTNQuVtm4Wydj1tr5THRGTEke
/cy6A+3Fkq9sNoMNoCOuYUpKZk03eGlzNZ/DWEnAGrd5tYFXZiwSS3N3uVvo1wLs/1JUU77F/zNd
fdGEuGw7RvTNRBzi1N9AymQCTVtqqnFnok2LpoSQQcITC8NIr6XUz90krRdeC3Nd5hLg6sRq0jZk
uKWkbVemS25hl6WPaTkopJyz1jQISUAenaOJVDjI9wyHmP+npTon1qghwB6eAUOnGwUq5D3GHyNk
UV/DJr0fyX68h/ewkLEm2CW04r4xLQJmGRxJnmxgP+7N9iv3JlDe0hta+ebfnwOcRtlmOiip2qG9
tEpHCKk31w6EyhLfe7lNGI1c/x4AusIP4680rZlF64joApD1FJiza5TUqhUAWtpZI9S3ufTr0xBb
6cZoasbac1JLbmjhkRF5vgWsM7CMZ2IjuAib6AQkMjxRYevWmbRHm8U00QJ0qYzUzBGisy/kGeWM
PFfQxM6lhCjWZjVTFQrtjWoGcyHIE7mDqVLggHLqrTuP1FRdlecgqFDzCtLdJgf7SsiwfCXbdjhR
8MdEdmXnZn43kozFPrVD/GG0HlrFxiIIxm3DT7I4aRyB9B+xTWJEHUz2s0Asu8ZQJw1j+GCTttY2
Ng9mq7MmbBnNeGeXK+WYGbG4RgZbU+Jnx51Cou5jKLylWaQvZW3gy53/W1VueivHtq8gSBgZQa+8
mVojroWDO0nTV31r6/tmFMOroHdikyr4uDw5ykOUSobuwqYAdJNWXInHUPepCF4AeQg2U6x7+Dt0
j6wrR4u0Y1wlWIUAOzNJJfIraUnGMh3WvFVyN7SRfuzUvarJEUAn5d2FOF8hEwl1TIdxWmCpJU5Q
17u7P+zbYIQ3N8TPzUttr/KRSG8rrby1SUW48ozOWEG3FTsPcCUWRfcWWv6zbEafu4+2zuxc80n1
PZnj3l7vOJvRovd7diT3VovRlDjHc+k35m7oe6JAqyRDXzQ+dkjxTxmYPdBgMwcpnz4k0QO9iQk8
SPTqqMV58ujXGGwYmfCyp0/USvk6oIrYm3rarQwLJUql5WfJAvVasEIV4aPnx+acUl5jSc2dbVuh
nvs7pAKIoxjcEqQMkXnvVgo+rNfTAiP7a/ES4jUUxI4dq5xXux1Ef3TsON1nxGMEBsohp8ZIaI9l
ZJD6wJvLi9KJcTA7sC5sbNhkt9hI4n/eXwIXj2b27YHJIwrMfojOjXZSTljyR2J0gENQybd+SvSL
5SDbLLoHnbxUTW9Y+ruVuPxLWPVTxmF6mRC7EofxjvJ833d+SoKDp9aVFO5rjJZ+Fk7JneLgutRz
zGPhlf/D3nksua6szfVd7li4UQVTAAZ3QoKu2d1s7yaItvAeBff0Wjh/KCRNpNBckxPH7b3ZJFEm
v8yVOIdHmV+yOI4u6jGqpHGJWKz2kMMpuasb/nH9dzSiYds0iT74IXKxVGyfg2W5t/36l9gBdxcn
i/ivJ3oe7BuvMpdTrzHRT3TXrQ/cMjLGpKMWX+7QEwQxuuva4GAXDX6MhcBH6rFjs7vIsZDHli8n
bKuEPJAYXsI0My9cYMwLgAJOA2WBZNGog8ptsElhn+AvTdL/+ruOiksnhmxnIfvvoilkWurwl8A3
sldr7iROMdMKPEeZpwxUQBS3FEf3sGmLgZD6NA1vk46qmzHBzOahomVQ41LSM6BSHZXdTj190FHt
HazUhKzEGnPXz95fF7vpQXm03oKyGEQa0k08/0J5jALZWZD+hAtoPSmCZMkRflyaqoWR7Bu8yEdG
YHcWY05chIJ0e1jgoqaRmTs4EfupIizl+d65cRBXLKXfUniXbhn/CSq3CIAn1vNQeGwoKLozOTin
D9Mjee30KncwKwNtI6zF1k8fWH0KseceXHvYz8V4mUw7oBLwhHmXg87sUHsRPTR6OdJetR0l1W6m
4NZX9/7DkkRPOUyH6TBilb5Kwg8bDvWjIxVWpDYHFEQPGUWf0EhaPI1FHF6pUG/jmQxaaSeCVWW5
LG0LqdPKEMsAJeeDc09RyXHxSm5+eLdG+1jCLeUIO1f7ghFWYa25gAlY2dTfcP/UN2I1kzQeQR3K
6TZqDC8l77RL2SoN59fz5JlBklL1lXrexa65kwsv6a/GYSZAd5mtjB2uEVA1M9bhFiIX0fe5J4cO
XEDh89vWbn7RA0wwK/sGPxOd66VKtpSHMyorXoBeIMLlu5qbsfJKkFqiAzfaRp9mmlvbssFHoMrw
7A8UKBreuu1QlxGlwEFRJIWxNNfaGl9lhPuslsuNbMYPz+W21Xc9i5GNf91bi9JFXVOrYDenRjAa
tLHcZhPht9RxHspE+YyYRgNUqXsjeGp2MlHm1VzZ7jpRQmwAl+h7j4YZBVA3f80E6R2tAbNXrKNt
alTJ3shfZwWpBLNCuxWis8/RbIHIMgCYh+m9VY23nd1119SP3Ual376MdBWRouVHn+t731vcDeud
c4noodouJWzrHOfYVY7RlN2aIhRmYfSoAQdQibnvoAKgM8an2G41ZQCotW5IZbl2/PfYBNtCKe61
78QNnQPA5oDZ7qjCRXAJDUyW7X2b5sa7gCtuev1jHpuXum2bIC+6K4PQH0lsmIrCd3i5Y3rhuNYe
SZcbJy0g/EoB+aQAKzE6y9OUj+WjS5bxmlPbi7bi+3+Of/8c+kLZZ1eGZ355Vo39ZFQcYKvywABi
wiVkHfQaNBAuVOJZzgluATzpDsXVhGnZ9ryUAVZR3UzYBhlT9dtUzDtTDXrPuBXKfP4l+uZFxYAH
QloDSy6ou4ne7bQb7gDe7RKzro46n2Y+H59QDbfQQUASxDrxKeIQvoqYvrAIkPtXPh0fddhCVG5W
sZp0Wg1gaOR146vVnOCJ2MDyso6gzOTc9iCNigfecI2uz7TK9kdv1/HBtnaKL5wY4cHu3C+3sp2z
mH4Wz8GCNV/1llkfCG6/SxFRN1PVzo3QDnH0mcbF8b0vjSgQTYrBbDYP81Txfps2wdix/TVgMQRz
atDg0GF6jO8XBz9XghOVvEgzBDmiFRie4XGi+PVgaKTlVN8RFDY3uSze4tn8k7ZLP1taW0FhIm4V
AuN9iiU8LHHmL8zmNO5ijxU38HuJj5yv3xkKiMWIubfS145LBATbpqGIp9/8+JDKuvy7MvOjdslz
lZIP1SicdFs4klbWlEEXeE5ji4V8L8xWBDDULCCz00sMj0hNTbl1VfZhulD37fTdZ6h6GHWHJUA3
Nz4VqatAjAdBc/nvjKc6oy++py9eO/olBmEYz6i1tmM+dotkvtztUEtFlfdvojV/Ja3t1z1hb99k
G4T/zwdFwm3j1PnBaSx9ngEnaAkaxA53cZa3NAc6ewc23c7CndK75f2iy/fYYYg+OBgKx4jBtYcm
T46SBRD6xjbJkito0w8mx9K2+otcIzyUaWNvBP3tyo9+rax4S2ZAFF5MOAoV/xhrO9rVPlQeKp3+
7NGctgPoT5wGNGoA7OWjnj6lazyXY4kZvGReM3OSUXDirRaIkz/at1AWOBZU1Y/dvdlqnLCWN18N
LbJ4MtjBDdl+zCFHHdmpndIVrjB8RbXFiXgYBO4MRLAw77aKws2eEXE1x+UOizdZ5CXcTxIeH1UI
S7OpngzFDV0L5i9l98aFh6jOzP7pWg8gNsLg3inTzzZvSPpGOQo/C3yoxjfQdQy3tPsbVZNFgzZK
U0r6THCLhAciH2TynUXqqXfVgd6MlzljqNR0hYWywJBQUpTW2Cf6FbKgV4CpszR+NjKXsWWfcoKp
Ph0d48yvsL1NnnNZo0UrG9KxJ0HJaHufmg5SXdocqF9gcfFQWf0VHdGVMxMUKfZtTZB+1OvrSuyT
WxO38XLcB1NsvdhQZzfKmYJMfbdZ4V7569h3obeUifTkATPIRbuzu+Yl5TS6g4ZBHWB0puKVUpow
GBNWhsTCSQhwJrFqbncMgJ3aolHTTpgzK+RcdyaGZ5LRlxnxxm5sqPOoHtOJxgGMg4NHJxKHL7S3
wacRFYMmG+A+M+bnuiEk38Y5+83IH+ipBd4DWH3X596Sh+23vbo5zc9eDgWhRvcjszD1uCW02cZF
p0XMqHlpRZi8TUP/NLN1An5RRy8WVG5p91CxbKmCexGJfOA1ycYui7tMuTfUo1Jscz8KynA9iD9e
xWedltzaijr6yVseEu3WRDcEbS7jFjxHfpWUuDWb0D2G8gEujaAiiB2NKpHSRjCoy8exxbFhlFst
XXGU8U8UT99UcWJeBh0KtajdliWWc5Y5PKyy+aSSjrNcnd8vxXxVCnFIyzJ5SvCMjlzCeCebbVKO
OQ0yBbsLu9Lapv3Sg8k7xahLPMYMZ0WBhwO2WLybqRSje9Q7o31Z26xJgynLn+2yBYyffwjxMPb1
Y12WYBKs1t6C5dziK1/fGJyJ7TxfDRXrTxjaR9HEw16HsCTHtL230/jdy3yxcdikNh3NvHk7Frsi
+ZzLTIGjBc7izNO9SEgsmOGAuxnQGufRlkqi/MipCh2Y/bvtRLPvJ96kxrUPYup3QsBZojjjl0be
xzKxiS0V/UHoIePm6uenwreJAqqHemXjemn3u4JC9ZomJDKGR7FGK1zbDBxLKmxy9yOPQFi2ZDOy
5jtPZ7VvbQ0dInxkykI2bLrJ0MUDrZmkNGNzg+R0nxJ5OLbr+zfQBBHIiYto7FP24BNnleop9pzr
rDfwOUz6rwHVGSg5wEwpv7M19WfZ9N1PBIg3wrJfTZMO15KKC4gO5o/u8zuscz3C4spMhzmaWQh7
1ZJerBribxw5eyNSr7zIhQlh+pbPK+Hcx3Mz28sNYD/0Mk+iGvIAHBZK3VwKFzNSv2fXZw4Km2uk
EiyJ0hhHqEOVGsSkej3hAfFpcLDAnkrkLLcabMSsIHtZNmcHILMU4VQCbQRLQm3kOGNGvJ4Z2VMo
Iq+DT+EKowO+yG3jntjUT3lttWcjY3YF92Ap6ULg6+RZajxmk772WaRMDHF26b7JUJ9Zms868v9m
xUAOJCIuN+hRs2k/orQBOowtdu7sY1l0e4iK/jZv3deMBrj9UB7S6isy6hue1Y/mH0QP2mRJyoZA
U8HXrBZnLzJv8lRfz9F4V4Zms4s57zHZdDguEubhJyd77DJEcXBQkZbRIH8aaGAdrSSLO4IGqtld
ASh8EINDHhlkeTEs9T129ecwe3R31PPeKjFQV/bFTaPxqihOleMRgmlfZ8arfIDqM3X5yM2FOs1J
i+1scL7e0rNUcibIrdu1oW4Z5SFDmuAS2EVbfnIEETWRdLKHp6Wrn/H4FEHZcfyPZUMhxOL1APD1
loPZB94zoB2RvRaVkmjz+mnZ8AasSFa/SP27woqDaiTFNno1TEPTfcAwjJEEpwUF8fOrT9TZYaHP
+8toWi80/yimI+TuDAZziwY4mPGEc0+ZcTEb2K2wYDBOe5g7i9TEis8WtfhxrynFZAWmvDVI17aV
HI5OsOR2c+aQ9NpODOPhwewqt34uuSvWaVwfs7zxaWRo926eIORahM6y7rwY5tdCYKy3o45ZK1T5
Iebwv9hA5KP11PtQGC1rgQvImCY9zNilkltA/nRYeGm+A8QCoLbMuB0BQ5xt2GFgw47L6D/ImESB
MtxlO3ZOzB+Golv1HQyzBqdohzGuRbXO0E63puIXd4N/bKwQYIvBlY7qYVAg3msh70c35IwIgmQj
/AzvbvvqrRQfcwhfuk5/6AaLAYUaIxamfWb1R5lbj501Lfc6z/7hOU8owQXmeAjHU7eWa1AJpszb
NqGvOaSpLAQCHjCHudAyHm6nUWAmafNvIOKspl60G738lT2DL3LkS4yZE1/GVp2RKJud7auLSVuI
1b04mSUh61FRlo744r1iHw3JB1Evjv2yeggRHCijc2/06vatkqndQzt97CswSX5uYfUMUcXnTlx3
ABRDTDAHPzLxphXyI10YyVuueSoo9d3oWp54CFlWUpMiXPVTxxU1hLBWOIWwWNPkd4joXd/VKFa5
R3g5VC0Js9DgHXYGEg5OC2TYYq/2lvyBuR0xIJ9olJFXT7oKuRFYa1d8De3Kir4LZEHOlJBOmH88
NZN5qSzkakFQ2V4yuV/Q0VH56oNnohGLtJ9JNA10wtX93jd8f2/gQBSaEL9hM5+GwZ7ddGVx0/lM
PhVd7Zd04mxFYWqx8ZLaOaYoVHnEzh63EPtboFG0fhmb2Yr3VlaKY9ggy2smqoutP9MqA1Z135CO
23J2IWRtkWCMzPRcJNOeu18WjNFnKahMllQ8VCbya7WAsatG0A5+aAa5y0CyzFBnZMH4Ayp7HIQL
1RrRS45bIVun62Gp7ws26SgPalo4KG8IGbADlPezXTfgQZVx/lR63NowpGJTItYNqNFdhnMsCaCE
LhxGocq7PjN+BPWs5EbcaRt59f1iUB80yg+NjLatwmTepL68++efIAVWQUn/OSI4zFuXUcqmo8Xw
GLFkhpbo6VnDuNXNhB2jPGJJV7zR4bg3FWSeOmckbon0r+9GELRw7Toc9U0S/4GexOpmestKfjzi
txmetVlfcbijG9fH8JM6xNvMGk9TnNh6LxTOWVHe6QQ7UyTwq81pul+IY1KvChVwkN4pWrerRPDJ
6Wit+KRSoBr6WwlxHk/kaTCy6S6Zp7+GmynnAmvrmi57Zkd2IKQYA+VmOs8ZkTGnH/3Agk6LKRJL
UMLGtH49YLfUYG1Wzk7FcY/uuY9E91SIQgdo7YnewWz4S5bydQjtYmcZu54bAo/puASaOFxtcq4f
bUCVdo7ZI8XM44c3jIoYP3jJ6tEmAcGyOPS/QkQvBcSn624pP/I6mzk39ffepLKzastrKj+w2kEc
TLK2uGFK9tqIatw6cQxByNiEFlIq5xccOq1Fy4Xi3UgL45Wj5nxdehlDjYVbqBfT0JvyyFXWfM5H
ld5xqJxy1OF5CiWnsXI61NSLcYw+Gz3EB2MRYruoPg74zSzMfaRDnWMv42OFHNTBiOHZB8m0JNMh
TfiNHWsJUssld1tq0PrYLOvCzraWz9cs7otoh8bCV6S4GoSLNBM7gdJwOpyZn0UBSGg10MGQNFbh
jjZePijmgFcpoFnEd81zGQsjZtnl5xBl+xj2DTtcSSmGxOAX10t8J3KSKbDUYbbBV+iyhFWV6EAx
UsdXZtN+MaLxNCdwhpbpb2biuZl05+0V84ezkMZdnjrRDT5bIDnp6+gn1j5L6I4RNvnxJoIWRL6j
6agyaW3O2A20QIZrOMcA/mviHh3JmCCx8aDDeZ+u6YcE4zskD/GI8wgWRwbrlpc+YpssOVZZmD7a
el0wcOtkdcGvTwkbNtEdV8LkaKvmSVXSYiYWH+yJpVnP7m1eRHdFjqHFZtwHxoOragNmS0dpjkJS
ndrmo04/RNPTOcJVz198D3uB+TVXzpcd8nN0JUSXMV6JiU62s2z5MTnZQ1c65DtL/dwqEuVLCSW2
BmKBf4iVG0Uky7HP+f6n54W4DM1blWXf+O9f/qkKqdKPmbvFdjK9yxhWEEUmkqFzWfLICdwLXUPb
hgk7UQ4Yskr9lOuaTgwKezPM6vu5W/TzZHfgnKv5RGbmBss+hn5NoVpWUhnSl9h7UZ43mQzZScAN
7s0Qdgnfe7qDFb20pIFcNPYkIlbfVSnIQS5XA6GFXb5EONb1cMgZDQK4TwuuwO1qTlr/D4+MZRY9
yEGwteIEdVfJ1mvPjKumDcFBVvUM26TZQ3vq5V/dJvhc8/CjSOLrpSFjAIDzm7gCxlL4rUK/M4MA
7k/GqRGayqhMfc359Iihh2wk5VkdllZzfsyZ4weuce8bV52FRJqHiL1lXuK5rupqq6goCdocVl43
DKciDJ1zxDm9DBP7KmZBwZnVkxrAir0U3JdlW27nCO6D08GGZDLjJ+V7IRBNh7k3WIKGq2X0OOwb
zrgzD8lYx9uQNoFjgyFfpGV68EX6gV5cQ4KAY9s7ww/dsgC+CfWJsSsOUMDDzQBBYyrgsBUlZvuG
SBF2cn4klHz8701S/bl56MPwDpcDdRQvDSbksWjZqEvASfhxdskQY60GKjR6PkJvf5dVRAYXh8ng
2scKSFFtVE2y0eSDN3x5HKUHww1LHB+YKfhIMpURY824YOA+/EyIi3AHvctjF82ptS+iNF+HFjNn
05i8Fa7fbrBaRyjIy67tpCIvVVZYXAkdzDgrOXfJihNkRjsTmEQVOhz1aoKEg4M+FJIWjmNcY2aE
Scbw1lh8LH/yvHpuYInRi5eetQlagKQPn0LR4RCZzgo348a2p/e8zMjB2Nmbspv2ZHfRp0hIVhrc
hGmsqwQsnLavh6PpiNtwdo9V2z5JE0ma0SEAhehGc90lZFT+1G00AcTy3q3C/6wo1KHz7CK89EnH
uKAzo6HpNsm3nCEPnQV6a4TWwViJqbzDtsrzz6NBM5okXMnAc9wPqiU95NHrJOsUAwNqkMAOU2cG
wV2AvZ4LEhEU8snuyS8Po8Gpjyu2z5SYoNrAetdacBOmy6IqZ+V/3xsZSSza2PEX2y9tTwPs4rgU
iuVfRvib06J8aF1JgACVEkgg6d9WUNM3DSRWYjxZND2f+9n6S9Tw3Q8YDuN60pQx0jJKwF1G/qGD
uKkM+4MJ4GckhpCvHaRzYMaFiy02Ih5ThhxFu4ZyNn1lWJV/ws9zUVFbn6nm5NOyhntjIMbXG8i0
0S8mkHM6QZnzo+SLCNPLYiYGOSQDO7v7jpuMm+bcnApWDrRVG2suU5aWVMh2mCjHToYX/30Y7V+l
TPYl+q45MYBWntRnyBF+S6/MNltA8ZKusPAvhoeMjtRtXTIaGrFNE/ua9nbHg1u3AxqVSx9gPP2z
bj0XxUpgP+U8BOFA0Hyxohs8PXs+COeA+YDInZhZwEg8/EHNgFtI9+ftVFiPacggqUDadz2Edel4
ZElpl83Jy4+OkIGEzKL4ETpZkX1Mgbn5Npgz56/0ZyvoQ7l1On3OuT7SrRg+ac+T514fJ3iHVx2V
eaCg4pPTT99Rq1KGar6L8FJufTceHnHV4xIbs+uclXn20/bQjPKSaZ8IXo07s8Wbu1XZeGWALuv7
R932HctJFNi24zMm2UIB36QYiHCy3KElnSiFAKTXQP7WolvzoTDrknx89luyg70xvuSoP/DY/Iut
xH1mw91pQ++LVRkt2FowxsxsXp2hMSzRdUYHaNB3fG3o8JYwYuuOoyMBuguA1PnTgqsfpLphJejg
2pcGpbDM7fsjxw50AdOOA8svv8qa3yDOXxrmpQw0sWglSUtBSg8yJ2yO0BMz0OXZVTIQ8szQwqyk
wTgxNL89IvE4yt9xbTYvWUX5EZhbd+wn3Yzjxmz5jtN4N+EurdTCpcxJ1K5pkeRbopIjU/RV3JMN
ML4JxaqiNc7LwWR2VMkL2Oo7pnTXtccKq9WNwc+4sVqfyFxEy1RRVbuxmKg15qSVDBjny6QHvzeK
j0JNwPpBYNiYxkqUHSpUaJ+MGy9IJ+/QLuB0Ki4Ya5PbyzizaC0KDgbxG8gPaG4eVouqB/E1LsXr
shzSrPrtR/fKjPjTcsc6zKCs+IOQXyObwZ9klGUsTMr68ERb/VkmhL9yzNl+JNRJRPN9OcEbkZh2
Ni7g0kqUr5w9xG7ySCDh6Ciw2vfDEjOb9xgpOkzfu+c+aR5b7ETAKwA59TMKmbYeuV8dtCWBwDeU
xne6PHPdQFShz8rg9oOsQRJqwnQFY+U6XJYnVppuk9Etvk1Z0btECYY868U4I4lgqnw/G6wCTuuc
Bg7hWzv04NfCwdnYZnWfj2d3BqutkotICXMMy1sVv0+GebIHXHKm4JZclpqnz7ZuElRTDlgg/Evi
LA7VC4bFCGZKmL4zp9/7zHp4bjJvt345arIyTLIKnBTTdBNX74IdcmszcWLfb95M1J1akROs0vkl
oQxwO2lWltGu4PRvkxiUfjr98Cqu88S9rCHgcepo1NPPTR/Bdmp3WeIPx6U0SIKiaec2wOYlGt/d
1p83WN7mksZHA7G2Dt0KrK24a/3LEPtAg5LuJfbgivqPZTx+ZdD19/XbknJaqXuAvG6tqJaN3zh0
1tvKbOVO22+soBJP5Hi39MadAToUswuyc3PLQ3h2J+eIhV1jBFSEbHwm82OZ/tSStDM+i2iVEYxm
2seSq/ZiYTmSPjqSaUJPdQH5SWF9MjILjDhhIpqUR2tls2ZfE5rroSsrzlmUQCE5oZiW/ioxjcdE
NxZwrQOXJihZpvIOjeOA8+1BFC9muQRqnTT2xovMa5/0DEpQ1FXxyaif85yWb9oAJ5MjE4coKCMW
QxmmOAfRwnhOF1YS4dpogLI/S+aL80B2yhoj6n+biZrC/CEqnL9iOddkUny+5AnK5LaNfdoFPcjq
akShjZF3OGGT7WtUd8wL/7qTvT4TLV0v6gAXUfHPnme/0h4MGIVutF2qvg0blJ/vNLejlCQ0Iv0U
W+gF9VC+YIAn2hSyxiyorZu2CAOh0Exc5EgGACMzKJcpzQibGj7ap02jFOGo5cuLODY53vSUIx0F
8UhdXz2jyDsSVZ9jVhZoF64tH3bb3DGUwEjg2T+Fktfe5Ht7NB4yFi2JZ7padbzYwdI4nyoim0gE
1yTAymWJIdScIUpYRKESCqPI7GUg/z2a6eOFf2+wZG/Go2HMv7HVvqaxQxNr/DDRHFKbIdlY+44n
e8BbhUIae8DbYgcZnPigF+qAgc6AcZUnT5rHyOFBWnsyS6DmUVKoDdWXxoG6Eg/2qRVMxXBnZWZz
Z2hyjnbcngpmnKro9CGPhlvZ9MmuqbgIU2V+8pz6e2JEYMyMrNLYxRSsCT3mw6UimMXlfQIfUBoB
5xd+UpnJk7DReyDTnDg9BqaP4ux25jduOsWbxHpAhcGuW5imA1Okq75Mv6k2uy+r/DG1h9clxDaA
Jvxd+Wa16zmY1b1zxHfxnbZ+dsLKvqNz92JabR8QJuqOvlI7cwLiVceftAK58GbKaweMKhm60MMK
SXJdEnOEmj9vip70StcAmvax8jPIuonEYlxp23jGlPMVQ6vcRePwNicTM4D4WQC+pVyTdIZ8XGaE
AgeTx5IVIKB7JIERuW2ZXCS+PAf2h302q7PXMOOI3mKupX1JvpvtjCJUfrC/u+5PObXPVstR3aBk
lUDtXW3oqz7jAlJN5UfqwVss5Ls3pRmPJAP+rI2tXeMkD4P1Won8uDRJdo0pf6vDnSQCvc0IdPUd
6Hxj/Bws+V62/cXO7JdOcpAcEusKqzWk0CqYiKByb/8kMv0oW9w+3UCfJJPynVXhmZXMElyluUhK
ccuYYAhMNBeqDmum9HaFsaK8tGy5xlS+zL1TX7kjf4M2dCXVeEka/N86gou/OOFd6hAfjwAqEeWD
kEmT+aMWHrNUpM2pfw59pFPl4j328+ytqeiuSOuGg9jeJ/cXk/+u97qFjUO8hWTZvDIlIAMPeXKt
EhzsZIBYINsJKgQckr1z8cqBSfsayjAbE9ikXb35NsLHPL9GDihOs4rPAGHKtcyv2Zn6Trk0HGmG
CA4x6yANAcV4UnKTnyNiuXrdQRG/xphke2fu/Fm90JoCNzdBNCresDw2+0HwJ6GK4F7HOcrzYyv+
s+qmv3LObv3CbzZmMd8OWMCCpE0RceUXhsbibFJ9rVtkd76esDosakszYu9hqS4iyV9ceqXJuoA1
hYCcYl6kOsqrxks99XdLruq9x5HcYr/jeLkQ/Teck1Uw1m3Sy9iuh5s5ehqs7NAPg3XrwGlSJiFs
T7PHixifnJO0J9mkf7KiCr57ybP6w417CvxafVeFvKRiDGzffa8tlpsGq2ZAg+cqHNd8wJZ/DE35
F46MgMymDeSYom0VUJAivOIY6/ZKO48A6F9qDYcJTHRQKi5XlHDvhkR/qKxAUBmn677Py32pezNY
egzJ7k6mIDA8z/ECX1pvtTQCzVEtwGT4nApUWpP6p8CoMbvqYYYAN+Lewv5J7MYtSVcXPylT+iDx
XHNv42DKVise/bw/VKFw8OinJ50svHeICBssnOfcdJYV6EpieUWDuSDFZlHLDbR5JZ8TDx8c0rYI
LBf12ZwZWIJNWLuDjFMPBx0bwo5g3VdElVQSuu+ODU1x8NASBu9FINUfasXosYKedUXuuaxUvcXR
QFd21b3UlV/gaAUZQZV54K50hxyHM6lY3MmzD6HVaJ6dBmoJUU5tw0DRaXhVxOzbIjXYlZTjbjwO
I6GFazVMmPz2nT6mlvkVjTPKlgV3sCF0C4jDBXuObjDdJ8l4HNMeAWyleM00vZMQrz+a2uUDKRtK
MTLnNxrVx+LRlVOphPEe1+dYFmwRTnZ9UzGQ3+Y9m0BlOd+z/56CvTAJ0wRgtdYAmfkErjfdTjiE
AgsPfzAZAneMuwa2TMhxBY1HPRPBCTxaQKEDob+YOJYXx6/adlXAdnli15sDKzJOS+s/GBYaLwEM
v7UPcCaMTZRm1/Xaa8Zsgyh97j2j6eNx7Be+mtJABR8bCko4K3Q6B4QI0JSBHcfJxv2dQMLT10NX
jyRax0icOdXzlJccYWhz5kYB+w6qhHPfWz9Opf8cPoj9UCgvkNl37SHo01q0zXFSJCFeRy6Geks1
us+uc2cPKmdRKomfVWLPHhJyrsVT6cmJy5KtPFJuDBS6kuqnCLcEPmxr3+MD2xpRaexni+GlZYqD
qDoJZcK9W4bGPMgIukK1WNteT3SWFndO9OaO3Q1olLMCqJc2z0b4h7B4Z5nFIxfYBOYE2rLK1wb7
9Fk7zPjaOvklU/JmUpsEL1FTtyClA1IFAII/LPs5Zh6UJLV5FIb1TDVZpYqzW5FjqeOa9dWs6Wzg
65z1K++0+Sg1q/aMP2tQuOdcCdwKR/oSfTYRFspuViUDt/i51N1RrwuKV5yNVv9E5gz/mje9SuHR
4N3ZOD9ebXzK2nL3Q5L+OalZHwZTYByzM/AYC3duto6botXqFpHz5JALvMI4Sgg5FJz/bcTnRhFo
RSK5YXDGIu1jGc9D4NnxO023bxM3iL0aqhfsno+dL3oSYg++7CjmNvWfOZEFbTJaOewSK0rNly1f
wRz4QbD/qJPnupSF+ixP2fqHTw8Tzp9C0icAr5HBVWRNJzSYH6xNuzL6YvkCI75icNb05Oeydv2N
7roxP6xplzidXxdJ9Xn43tsjQ1FIWaI+JZCT7EId4ghTV+2fMUZgXozqK875vJzqShO2JNcChhQo
sb2lQ2DR2Z3PQqLxMRYwpa11gSf2uYTHVmfHwS/eG04FyRSd5yV7lwtLkjHtK++9NbmWjyEUDCv+
ygz2oe+mVOc6uW/enTq6k/I1sj544q5GdsEcBhB8RiaD/hWWmlsORkFat18KmERHs+P4SmCWAj89
PPvDdMOYnn7T1VDBS4SbrMfyrWl4FzTXAadrz6AcMjvfFrgO2GQ4nYrD1OMellSs+3v/wmxk5zgg
JXJ5z8Hjox3snRfehUiZfmTfO5BKSosDw+pKUBMjCB2ewxyccVI8kuCeXP0XWYxBB5/K6JEGn9GX
J5WmR23Gr04NxoGDquad4Ub6XuG65hi/sbR5iN3pKeqyqzLDx9ncaXP4MeWzpO6I1WRTJtkuzXg8
oY7a6mEWEXeUeRMb3q0ub+eZK9D/b2PFNtbP/5c2VlOI/1Mb60NVfJbJ5/9ax/rPr/j97Pr//Mv0
/+0Kwgq+dKQQwnfd/1HHaop/m8r3AQM5vuUIx/ufday2x39yHOW6ru/YUqxNrV2l+/g//7Ktf0ML
MD2kQM/iF7rO/0sdq3RMz/nf+1hN20TxE67iEGjzGuXa1/r9+ZCUUfeff8n/FncTchRHRmCcXOM7
7VEIb0WXQYTOqWmK6yKTOz8ayVH4jD2dcDx7jboJF0jT1jw0BzxBnNycYdt5WRNQp3TmQGccHbN4
N1MHDKQxow06DbO31T5fZMQ7mmh5beD4vSQUwZ7K6bVrSINI779zdF5LzWPrFn0iVSmHW1uS5ZzB
cKMCflDOWU/fQ3239zm9G7Cltb4w55jonrPEU1VVB3LwphgSSsEcnMQc/EyytjQ0KYWKnO4szJVL
vgu4zhnSoKjTRCUNMhkpJCYGn41l9AWkP+shD+hPM6LbRx86/aBq50xOb5lRqceFxDXLPeGIMbvy
jKK9z/A+IRR1WGUZ+8zymd4xGkyYMNd100I8ZvtZF9GOcHnGir18R1BFWCbzZGjZgAbnxivHRneN
uh2dvgEypsSbGLHZEjQwo3ZNIL1Boxild9SLaA7GmpHDaFqOkvTk1NaAToJljdJx+emzMtCfMVBV
Ym1j4H1ZzwmCSuz5lFNjey2FwstpA21k1jcpj7ZdMczOoGNoQeaOOpCdWqhD9kVFdJxJxLYYAzXJ
QYqIzBsi5KuCv9NKXGFsZd9LEXxmpmNcxWe29nWykUJ/OhA1yLm7C2UV3VeRXqTIxMo5iSk+itMY
1t8SMpQ1BvXA9RuVOTOkLWxxoP+n/qOV/7TCKrah0l2Tot+zUZs8rM0yUV2sYyAs60OwE8kCYXs0
zRgRoFOQWDlJ6exY1m9SE1unDWWF0OljLBWOZzlVbEXrDmpdwX40GdJNpfiqmCt6S0pKPqkkw+FJ
d1vZxFUO3I6Rjsq2BhWTjGlbGgUFohUrrVaxAregtFPV0IuS+RiPorkx6/IrUE2821UDSboggahJ
vqYgaDyi0ImiQqlo+gZyqO6fTNYtPV2br6uOQWI4zQdFOgilZB1NgsDnLPfdViH8yY9oaJsqxsaR
tNjA/cbDSH0bMnzQ/kjiXgoCsGnFVxcZIWUHXg5BNhTSKkQg8hB0RxnxvGhwnaoDNGRNQguGdnex
cqQsrsGGZ4R30iwq7CSRauZ2X1LPdKG0QUzLOJrt8Lpv4b6ESBAA3JJrUXU1C1o/c6nCkXsguRCZ
kCLlW5w/uIrjQZadqetfcgfM0O9IlhqqbwyjSAVF3Ou+ln71ZMkkpDg7VsPsU+6ga4+S7lrJ/DI7
0DC1gWanqZV3sVE4R4xnMofyFvX2s+STDQVECmPZY8xLo8s4VJ9++RKk8WMQTV4ochX8RSRCLBDy
UsTiEUW0TsirzdR6SVl+pDHx6+mrkjVhP5DVSgim6gXI37wgu1b4NOpceYOjU8DrbBy6HwDr7F2R
dA2nOsNDVwcMGgpBOtTmVxMDt80iPcQa27EKThGsDemzofzpcAhiH563SSe5gqT4bpHKnxCO+MJR
GrTFboarYbE0Ae/DjpfpVm9qPbz3iR6mKOGNK49BYBFM1PCCmlZfkqbitwsuiENhiwgI+krwEnFG
WFY+sgGrq5FtpCG5VQ+9VekZC8OoMhTibhtD+6El44vG2AN0fbgCRUCmTD9ZRlOJUivn++pZlYJt
Mt1R6W9SMveMqihv21R8i2TeHUlFJsLCBKdQMh3Ftvoq1WhkBzw9skSEEtIW+EtDwtUGoBVajO1o
ogLttJkUP7NhToR/t2Sm6SLJWuL7WhtcHuU5EDSoZLhrLB4plZSWQyX+5IgDdpmCACcDv6MiT7O1
VEu8DMz93CuXvEtfqZIcx25mcWaG//Qaj7ZOeM7aD4jIIQGSpxYst5wbpBiZaFL6jBUT5qlrU0oy
MWaQgBqGR+aQWY4a0VkW2MlcGk9ci1nDMU9/Rdzslt/PBP7O6D+cEJCYSpY5E7gzVFlZtCmMYLIn
Q7yHkfEe+yVavTIAUigYVwxVkmeRjLEhH+tbgyR6SkyfUrPvXvMMUjxg6IRqi8FpNUsvpU3UjREW
774U1Ie+e8DBjj1tnuGyiYGddGq1LC4ZJWpwZqQhnHZqT3uCxEtaM5NvjojdeO7YgtmalHeXgI2F
ygUs1sEzrJTsUZGIxZxlSfKwZLzZJKmDPCCILJNVuGHSARGQtlaCxDxM2fwQTfoWCT1DD2MFpaVq
nJSqfodkTaOijQPv5Xw3tLD3LBWySd+8i3kc7FKJbZwxhifdRKFTp1cJewL61mn2UPESJa3HH5qG
yQOhiHCRSWQQTFYuva5iwlc/higAKD6VuzgCxRw49HEKU9akeSpmfRCTMTp1QCFSQkBI/vxSlQeB
twARJsyNuFYVuynRpIzVjO1uqEMvnl25qkxXVfrsqc7ZAQRgzFxpBU+8S9VtnsKGHvUfPxzZClKi
kEWSIMSsR9qmWmQ4gVj21vKee0JNoEfbTVuY8JpbG1V+E+WwYHOij58G+S3diD+1mntY6wA6NSac
R7kjvFnBF7ixGtRYcR12r6LWrkNiavtCVMlJLqwTbLn4PUe0xAicnOcoP6gAQY6hgnheGt+tVJq/
zGRXB3P1aiZax442qQzZCLWKEl4qMTyWrH/PCCyZJLUEgv7/Xxuor7RfhgBbViyO7WKmlzlu7L6I
Q3soyUnUfaV0TH3p2frA2g+0TBtu/Q+r9ftDKI7klC7/SS0UR9QUvj5xsbx3Pp+V6csqiQtBcgyN
71EatXvCUglqXOokmlo/Irke2dWGotvqil0oOMQYoHNTWAqNUqrwX9GRIjurzC85CHeYzlF5z/TG
UMgG1UXmqB6NJR1R1siugJ8tZNkHdaV/reRd04DPBBJ2nptW3bI4nBIhIOuwKDwoC7gtukwD0B94
eoEPV+msgrk2i7peQEecdpVdCkx7RMq8bTVbG9liQ6gr1ntVL2o4YxOr/jZQJ2knFPTXfnFHgYdF
XnZzIX1mnFqrSMHzWMkyfMc2J3aIhUxsDSvZ0F6mbJ39ADigpvYflf6STP0iVwXWH7hxPvrihPQR
BAbBKtH0RxeMOvtlUC+U/U4cny3tcxSqg1lVGCfzQ9ZPNtwUxi3MemBJEz8+o06UOM0NSrMSucuS
3+QHCLx9RpxCz1Z1lFrbUFB7LXILBod4SHKzeg/RvcIHkn7FJhHR782elS35swohT3oE68F4DPlX
iN1ogGDdSSN8Urk/9FWyw/O2o5A7+OiFSgbXWZmcUkK8soqNXEUEJWd72xtehZ6iFl5dqHsNsycY
QJsxEdym1Oj7K1Z4kHH7sD0aAkuRCfkJRxF/md5feBWJ304rBpTzzAq7yK1NRzE8hz96xaAYVblG
OFW9WBPa1JYgTAyLyoQ8shAf2rKnYFddWpdhahkNApImPkkfC1tkCxANjOF2SJc9SehseZFfcHCq
ueywwuTDYUCMoQN2MCwxffSEZTSf8XvRrHMeAWImbHNilI8bumMRoXckEmRzB9YvSd3IUsEMt4pX
9M2PNv7EaJLIW0Jmyd6NSkO0wCt1CB6ii559pTEwKuqxGiieOMB1H+EdsqbNkL/3KLssuT+ydV8V
ixWyJEs5zz5H+ZpZ9Bu+iextEEFF6u25JWB50xRPQ2SCMpWJJxbPKT80YImNuWWuKjs9KFBfQPQ3
XbJGWkUHxJOrISmw2/NJQrRQIVqIBMTGpXGqCFfH2W/7hvWmjyxMY+Uap+CKxZalC7Vio3cz3uCs
wOSFVj4is6bRrB1fouQSqiOq1IDiT8WPqMXwpHYVLtJ/LeQ2DXqnDIkbSZQmg65HnzuSVqID6RRq
tqQYpDtY5A0v5jTjJw56soIY5iN+riRod8VG1xiHjqRC9OStEh8NNn8kwyT24XliW1sq7oCLkpZx
3Ek0DYLVYgDtMDBkKV0BzlzPL0L2m+Gwnq1pdMCIsehLpoPRIjkI3+vOusvqfDVqiYAADDpZSyVR
mcfoUcXhWTNYilY6mhjOVyJepeesIZZTMffiIZTvIY0iKWMkVWnTLZ3Lb8sPJdDfJpPZ0efPNDNC
vGSyp5gdh/Morrktia3Ry6s4TJ/wjZDDqulVaLOb0CAuq0Mcxox86e5eZm+ush61R8j8b9U3jGsE
8A4B7F4j6c4ksUarVN9PnfwVa/WRWfwrhpTCfbJWUiV0ugoy47gyXx2yP04EYounJrGBsWGcldPP
shJfsrDk/jGlwglMIjZvJTFucmumjlowJOYnnzM2wXkpE5EYUL8TVcByPprYsUIFzLM/mj0etkX0
OLbyJvWVH78G6oBN8V/dAHdYHjMDmtPKtLi+Wj4eq02QA9f+M4iseW/p5XebNe12DLO/sBK+YJ8w
qy4ric5MdGJJybbqAv7Hts1hohcHuc2o0Kb8bWwEZYcdyk4k0HStJlynxAo9WFwE2gnQmGjRZ6RC
LOXGSZO9iDrvonPCy/0FlfFqTMvcVkF9OCBHcyQPBvoe4C0jTDve8HWWIkZNRvQrlJBMP/TkhnzN
NkBzNkBnr0mUXMH493ZlFG6es5bzc5mGg/F9WBI3iDZYlUgtydN2sHOMT76uAsbAYpBpmeAyjW3X
fpaquDfGyc5GdFl4a+2+qnZjkZ9DXso2fqE0X+cQdAVATgMyap0oD9jPyruFOtZXg6PpKwy8kaBu
ARjwl6KF420gyqw9AdQ2hw0XzMz/3yrvIz35QKZOgJugVEkOvBflbQGl6eyhElrX6LepvkbSEser
pZ4Zgk/jLpng4G6rZzFefROepNsgmNJhUqJ1GoPPev6TAe2BscTtaKwmxsNUgqB49wHdSqnXazmA
Hsp1GQ0fMU7A+iy0X+l07pt0FTKRKYoHdB+6YK9juUEkUnLTsk9Qnk7eITw5EXby6uf3sNtCXbTS
lxA9GE/Q87MNw0e/8CEr/zZxZicq4wa6cuQdNPK/IVPSkC70f6Vu8QiS98y/dxJZRMgqlQHdovWK
zaNWeGb0lvh/vgASlYNSfl+C1tknr0ZuH14VVonbethUs6NMbgq+uxm/fX5szuddVO/auBOGaxk7
JQgk1bHanUbuSPhS8/fUuB2ZZgsqQ/99zrbTR5sIGjVPJaQcb0uZQvCyduj0lWF4hDUbICs1IEgD
FqjZgV2RoawQh1uKpZiAy0iGQMWKJsqhRQ6uKGH0PTYCZyh3usccf44fEaL2bCA0Tl25Ip5gAfV9
r3xl6FsEQiut4a8XD/WI5dPajvpNqhq7KpkZ+V8VqZWKy/U+QkzSdg0gJzNg0VNGTl1uAsnVajIX
EQcK3cVwU9J5KaLkXTd9Bt1XDRi4YOI9SFfTOiXV26TwHpvkK5vgo47q+GV2h6b9F8lnYA5opAmX
kF2rXuv4tDli8n2PXFUd6SRKsqKGr1ZTeVi/e5xTELUBwmNJfVXxc2SotLzMH6GEmYWNjkTKCtCe
aLpqwEeojJiLsGHDivWRBgc//fajC5zDVcE2vay+jdHJ842vHMx5P8uvkoe21wmk2+aYczEHBQim
mm8xO+iGoyYnNMeSD9B9QgIXs1LYTugWtDWnI+MiRbgEjbYtmbIjwhvlnQCAIXfBBcd8wfIatBES
KWBCnJ86/G2Y0Eef8zaDRcGw0nhBJIgpe9VNEfxqjHlE4U+YkHrol07Zl0uCyx4GvqT+g6W59LMr
w9rEwCMw3PduJHj+sDP6f1lykstuG3TmFaOZXdf3pJsc+Ps4Us4cFYNwK4c/3fR3PhZLsTs3wZ3W
vCKjosbdT+NqUqj4gINVclD16rNXtnJ7FvQdyC8eIPOUZRSAGoLp3cjyMxBElLXYGKwN+Ol+8QrG
TCmBfTfFxWeRqnUVEBNpo/ZP/pksOEvjRet2neBws8N+5OJ/60DNgjAcGEVyk2kRIcn8jVYFMo/C
qhdPQ/Cwsqdg3PgZonUyjG0qfBqIUgXKPEB64Kx/5OouxZsouxaU7KN5MYpbozyVVkVjBFMfcFeV
eOi+vap8tywSrb2goIF3jewh4xwU/sLx12r3ggyT1EEmRsRNO1388F1Qbrl6+78N7Gw9/Wusy0Sd
GV20/lqXh9EiLvhsCW/iRK3+WxlXCQ5Yt50mj1gECzQExtbwmrJuDf1nWh2BfwvMrfeG/kzIbE09
fh4+bRRNGtsvBd8iK1Of4JH5FSRX/Bx+dhpiFvCnAcg4/R+OM+DLHGEHcfjQIfILnsjKL/vqZRTV
6OxabSPn9oDuIHX5lDkAcUKt+NEmfsyRFahiElVA4gyWp5r/7Vab2ANhHEYTf6tlOC2jo+PEKqOv
rrpkbNf4+FTpWmQbDUPW0QK5Yh2txf57SapTC8o3vIrdLW08EzNt6unTMyfUYbgI0Uc7/DbxT1wB
quyvqnKZyuu7xmwo4BwmwY3kGfmrDD66/spBQ151ap76+JVF+3m6Vep7Ux4IwxhaF0HxMLNaf+rD
4X8cF6Op7NcIbpN154zJsl0mH6Vw3/pXtfwqNBKpERgsx2tgUeStrJixE+aieykE95xPu6n+VQGe
yzUzprCgJRTfze5bQjMQlL864fW81OgsBCwhUK5729dO7NxLfSOJ9uI+Unc+0ng4DCQfzy17iu0U
n+TkO5fY9tj89lZ9DxA9ndTkkpFx0CeIdRykL353zkYTQWlK4lxMoM7vELx3wVnN75m0lUmAQ2RM
4wVr0EZhSuPHx5iFyOYYdeToLHr+qDj6MAuWeRd8CwH4EeKMb0p0kJSbJaOsET6j/llTNAsxk+/x
vUt2WXDUq59qfM7NI41wOJ6bmK6HBNSO4xXochBy3AxoEKd/iW6L+Y8aPKLsvQ2JE+DBaS3yeaoT
7whjeGJk/caeUKmPZzxQKI2SFcBmLmXCv3l+kLw4JJEwcNzzqaO8UOptGT0levzc+ura24zGGy97
uDPmG/cXnwywdjO7860g2ViTOqdCj+2Pkg9WEojBzyBR8zC3s6bvtmTDz/3MvTlVTxMc33A2qcb5
k/gK5sKZ+nsKMVNol0sxC3bqtPPT7TR8Z1w5PL8Iq4a/WOQQ1zdkgTSpNwnvmvIrBRtsP0iby9rB
jsilarR/Gh2r1J7a5DEqLfCJ17yvm3tnvamGU4ARKpFDE2XuS2deuiDzFNPzxW0xffWml8oHtsGJ
6UKO8qkzhZ/UJBDgqOp7fih+E3ANPOEabB8af+IiGxRUTgilDQgGh2gs8C+9p0QAhCcqdgI1eV4V
xn41vtQPfyLgQNqJ+DUFJ7W+5+QZa4d4ebmNDdE/LRQ6CpMU9hohIyM6GLTwEXpnrtckv1NvKOL3
MO7SCmrnJhdx7PLLQjYE72BX0ZPYUzwAs0YpSdLtU0YyhA6eRvUQkNHMixoYvOpk3rFL4WmgsFYx
fffHWt0Oyl0gXENnJFunuoO/ZY1KxaECX1flwYrPCXoS/jm+LwPzpNFfwJnx567lfpsMK25m0fzS
a4F11t3wQWCtk3hDWrlPWgJ8kRG4O78WkoEu++mF5wBFWSqv0LlzybUWpniT2Vp2G0ZAqweVKY+0
GcRjNSIMFN4nNIZ8LQHdWulx+8X9pYOaPo0i4Ti7Vie41x2GJ/JIvflBrdi24KeIekUXsGacNk3X
oXQBbVFs/GrGMR0E1EwbloM8xYr/IDoDByj9bSoCLqUO4UIUcnds/mbo4eNmCQeSaQxDzjXixEIn
1BylefUxYPZtsgQZ+9gljp1h88rK6NikDZMR8gWKYNv5owf0Bt+mCz6Nkg5Znkw459afj6Z5Yrdo
NF7NIy7eGtzXxKxBLLE7opTWASqlDf+uHMgRKGwGU1WOMfoYCoj8z0Z6xX/ZBF5CuiP6FB9dTn7s
xuOYfNSGsQrBjfRe05MhRlsRX2LlGbspyevTXtyZm7jeTikH/b3UvrPoXa9vRXERZ68PsVM5irkr
RjJhbNxGk7E3tNtMpUCmXX8vaQqxVXSpbfaPTiB05MT6gVRygtkZVsXxx5Bc4uZeyC4/csmCFoR9
LwBUtBVYV7wHKC6Cm2J8NWS6ZockdCP2knK2zVHtod4FKE9ObEoIpEJHP8zncXzP0rvcfWnKT1h+
Al+kXcigGXsaovjwUusHYGmpbMt/ynyP9TcSLvEPMr6J/yogcQzw1IdeXcbolqZPvzyZ7aGAkUS8
E9rlg05ZEx/M9hbN5179RVmI1iOsYF87unRXpX9xfI/gfm5rz4830ooNIbCpVUV7YU8QIw++vie/
qyRrFei7eEwjjEqbGkX+8NegEYlUTmpMfSQnMfkaM2ek7ir2RfTlyCxxFVrvN6lEwIYBwC3HN1o3
GS5ovivRcgFvASTKvxZpzEoM38D3IDN5Ry6zpmkCgPfCdM4/YTPsYT2I9GQbzqfIOhW0Z5G0C1jH
Wu9tfLBqG89QjGh16FcsR5D7vixQa9ZrzA7NSMXjpek1UyVe5R/0Xijr3tripUD+MaxPCGw852K+
r/NzFb8C4UCIHwu5P8U6luIF/wzh9MwqfGyAlqfo5yWYbQomvsYBDzq6K/6u4BAp9FNeCv9+2CwJ
JMyF58/O4DPi9MSXqogXUzqSOyCARqH+apSNaiBP2jDXn8/Igfl39naPgY6c4C6zTRzCBCu0bjMe
Kd21+8QuROrXY0+KFY0ULlerwi3FxLV774S3SCoJsgIdEMaryf/N6ATq+MEHng0P0uXqFt+ATYzW
Sq1OJTIctfwdfTpmbCupdJHlhxweC/VBaEJguKoKNH6f7PzxoXHHZ+KLV7JJySKlINFPYvZm6Vhd
ol3a3kF4ZSx48lhbycPHxPA4Hi6JdurANGSNtm5lwnTSCuoO86PiBg2UMKpzku9YtweQWY7TWsCl
+dEChvzUoifYl0DeBHA4UEa3+8o8IBEEdU+Twt1RJ8zkqYjh5svzi/OfCfbmu1izjZqchkyl5THh
ykYuZYfqPx9rToxudZB3c3UUOI6CS1gc+bLUwJvxzIUPIWfR2nPN/HaorHjuGBacQ5v2undwSzkg
lsmMSamJU5JQvWn93TAQ7V2W/vF7aXgKOMqlosVuYT0zJNZ4w9GQBTwwv3r2Rj1SFLeFcRftW+G1
Yi7O0v24DK53sXgzEIMyi7apc2hU19N8zQZKcAicXAJjUTsgnA5Wz9xWR/p34BYdzY8Z3XJzysWn
pWwFx1pnrFTF5AIzg3EMQBFXckVHrH7gjy6LjbUKBifpv/oOjXjKMJ4RZzu+5z5haXet/NBaJ8S9
tnRf8SXrPoJ+cjLhXwPYc8KXYEwHFnnLo1OjATP2KUkdqXxZOiAYU2GYriLrVcbauhiIC0ETaNlW
tVPiDzG9kCwjE2/rf0emyBA4twt6+kYFFK6z+4hvRv4pV6fe/ob5WmsOHfL4qnzkuhtDh7l5kIqn
zGCl+ZimrfkUhYMo7wiUoYSmEi3V7Ww+4CYUxVetofX8ioeToJ8tPoRGIvrAi4JrQI1REojAD9B8
1KLkEJEPGBK1vZP7a9n+xc2fYtxFRso9chlzMVbVtBv5fg7fi+hNGv5NfBUNNzA06zBwkvqrkbcl
m4WRj8KTpDdz/pgZgFFF2BK0GyP7EAziM65B+l7yHBQy+YuosgFt/V9Asx5kFGblu0VRyVxMJb6y
CEApT5Jbz5glpgdvh0QGMDGYs8JbzyuybKL+pcyjLX8nlY92dnl5QooYAjl0gA/hfTLeBWtbrL79
2s0mzzQeWoTL65jou0I9cr6lylvYXI3ss6zp9vcazDMCk3zPND8mnXluZ9ecn5LPUIMxnXw3BZpv
8Spqbm55M2QA/KxLQpTK9AZkH+coRaR/NlZEGhseR1bOPRoh5MzbgaPowmZX5g4gZRkho/w01E9t
Sj0+UnHcleVOo+Lo7QEFNt+TJJAk5CktRlSIsqdJe0jzoS53pbBf/I0ty4sel0iBMtNlIsn7Kv0w
OxlBmNsNiigQtQXZ7qghMZmnrs4Sn7KSk157KPVxIA8qKfltZVI6t4rgVn9ivKu7LRIxudoY6Xcv
/E7YqVW4U8RPGOwEFPTqMkp5wJjq9KlxqZQnJdjAOKZ8ZRQEW6+c6k1NQmTPos4geHlwK/kMocbQ
fhvlQ8zueQ116llMDihEEBz6AE7vu/VTLCBn+kedV6Fea7I9HhgQis+48ihLAeE0uBsJh82A5cL3
gojnhkR9lwQdhhtpcM/mePTTk+U/Io1FE5621/LeWywdOaqONNrNnw7iaVpbOhSkPVx65GiHsXZ6
YHPBJpUlwIhct+JJjiHTdztQYczlAJqCKstzEM/uTCwsyWnF1dSfhbjHEqfawq1i1d58KrFBTLYK
TpwJ/oq/i2fQ2hXGvgqPWrDEDWCPVz7y9Ck6CSNkda9Oj0UqJVDaQGKDH8jgfCI0ZycORwZOrIj2
OedIkr/zYJMPzR/a0eN5ffoM57uVfGK90qt9o5z/3kTzI+ZqUZaZaHtRR2esvZpGOasYzTP6Qhuv
vsHCgkHlE5rGVHL+TI1vzUhWAJt069JWDBn7++A7MZ3slqezsQ7jAuRkv0DosD9e1eC3QwSG/w8c
DL8yP4QXdUhYRyhng48zWl1CjaKa7FKuQJk6pTZv43yf3dlWq59hLWJOcHWndxE8A/hmeCQwRVVt
2TDgKHGFs1aRJXMlsAkblX+FwgBim5UbRT1Uuosq0cQzSBUGxGLdGoTGBroDgJVzjVhVx7QbeuQm
RsJCsZYoG3GNDZbv3SGpuroa8j+k6ZCnj8iGmQegIuof6fJys1posY8L+qGbKIpgVVzK6U7Y6uB8
V9CLLKqKksl+VyODo/eXXQV0ZuwNir5iIQrU8NLR94vf+Kr77JguQwAd3tbwAGxUhjyna3bFtoqb
Luk1bumO6gsr7PgZjegNS9YO8TupuHYtn5c/J6EDaVcBqo5MP0lNsmaCaIvGvpGOzXKhw5qX/XfN
OldEPphFfCiyXfPV18eye/FR6T1zfHUnQ4u0zFta4lHy2Imt+o63Yx21rat0vy3mo2x6qSF5j45A
G8SP7xdi/kof9oP6bxbuXX02tS8wJ9H0GyAQH+Z/qitDPbtl1ncmfBl1zT9Pr7HmG5u2Vee1e3Wr
96kt84lazK/pth3N3w6OtBIADi52rFb9k8Z7MjwDxreWuaXGIgycj6FKHUsiAnrj9562zPKlryV7
OydnCtoiOOUscUiV3OBZJQ/GjelAam8e3QhIWXPo4i1fmRHdgurUyEcxeLEEGCKPaWtb7gi1b2so
IPTN9V4lB22NqJ9u1fO3VIw07FyMIrdJkGzH2CcLD+kCwXPKdB+D78BnUQ0sZxJOEBj4/J6hzrAq
wjlEaFzDSLrKLj3iM1ThWG/ofiYIy2SOBaCtKNP1/gl1bNPFu3BTAEPalZsB2ctmsK7K9MACBV8P
aJV0ExlepNE/eYF4DZukOTDdK+UTslgmILDmkHd9qF8Ax+UN9z1ZvZiFChtqOwtqdqbxnuzFJPZ8
Ur20F7ib9cIifajlJZzel9OnT55ysVc3gyMCJTFe4KNXYwIarU94AsDx14/RZRpeXeEYMq3aGDZ3
FBNb13fmCby4AAmfO8T4INJWMTZ9Q1kOHjCmRkWtth0M+vQV5gTW2vXZgipdboG7iPmtGB+q8Ocr
d99/g6qk6Du9Qyr5N7Ugvn706FORJgYHjFGIVfjzdVaGp1+YGtaFkQMDOEs70lNSYwQjM6qPCJaA
wmHX/yIDXYXrCDnwhnUGv3mxIFpikNn83zN4agBl8lAF2/PH5IhaX1DPg4jmbrV47nezzcY9OnaO
gFoC2yvg1U0rngTGQhqeWeY6+eAQQMoSFKO6l/s/QfMrjs9KhG1+XaLAGx4VDJ+0lqRK+BdN/074
T5m2Z8CxHog+Y7/Z0PCibrEZjzK6W1twDL3soxCO2AZV8K9kkdYmW5YlnZJ4zMDt8led37TxNddn
v3XhdVIw/JMROwmVx0g452CP222jPirMX2FxFZEJhqx9JEHeCwbYtlUKrsEGBYKmlEEA+qALNzL+
MNqhs0mJvA03JSb6TgQrwD6mtyjp82MEFNvfj8UxXQQaRGvFgUmrdje7t8ANNyAGwem7wz/rd3S0
tUTuERy+JRmp6V6Qon3UUsMG7liv/IgCxq9WIXbzQnAwp2j3ZXKF9Yz+a6jIpNs4RSPbDQOyWfiW
uldr3Kh4a5qR0BHnZXnCROMmCEAdXcl80+nqlZ5SStsofIFteUj0DWhH9tryCl4eDnF9WzUvv3yk
+aa4YH8njGIlFTkVxjIwTgCQNB5ElUg7BtEWYTxPhITstNuj+QWFcsEVQ0D3o79z1OKOt4njM3lp
fY/VDJP2S5zfOvjnprVOVWj25FwAe76XbOEblnHqBysgpDdjcOAcgzOC2V/hrIq2pXBIEHT0K/oV
sPrKVhc2EBjIvXIFQBImTBHW88D7G8qGUcBPLN5Hu4ECitjcmTYhMUVb5imbRj92zT6kZVJ+1Pp7
UZqJqJa6jtsIVyl4Br5IbE8cO8G7jslq+cUlpidEkUF2YvhBXFu51M/Euy82u5ZeN+CqEdAVknIM
9KLeVfnsyGJH4/OAY9iAC2TSiA7Dk4zvVP31h1tSHkp1oxafpSG6Km4X1fGjQ2UdB4I8itsyMBHh
RLcZrXUMjad61tlryS/vcncJJKBZyt47419n/JT9tyjbvXxE5QhhaUeqMje2zafIFMcWHAP72QbC
st0lJHkj3tB5BHhsox81fMu66+29j68qjoRkI9mRQ6kz0+TpyS5VuN40uD2U0pgRC/PeKhjgDY+m
J7tyK5iM95Yc03aJOFKi9cjWPRN+Era8qLM4cMme6vkSNIzBXAVQivEEtQ6zHtVco4veIGxlbYQc
gfO3Ay/MN2TYvi+vo3NVtvDN6pXEnruU4PEyW99p7NprT5WOQXZi38GwuqdZ4IcuDnFInjuZAY9K
yW+0r+hmAF4DQbFqHHGN/nsVMHScIU1cDYoLYpptGQMDvFr+hxurdWWuQnQQwyFTLca5l4Bh54zl
CL84r9zJdxWWIAf5o6JGDNE+Gujo02/AMny8UWxzHWwk64NJAYvzh5/+iGN0GANkEflNaC9MvmA8
bdv7xOqb4pZr0ryO+PbRkq67FWnV0j+9fYs3nL7tqa7I+0PWslKJFU3cMmWOq31XcMLCNdWW/11B
kGvP0n8snddu69gVhp+IAHu5FUX1LstFN4Rs2axi708/3z4JkADBZGaOLZF7r/VX5z0jq0RVOTTk
ra+znRbXksiDl8w1X7oh6IO8KKplijAk7hlIIq+T20XREEulfabWr1WDBsonKrDdyFhgJwYxfn0D
OM/iO0HsiC+IYiXSLsM+vPKjY41g25mMZY6wviJP6MW5GvJDVfzXBEcfR341Xeeydx3tlvt/Ognd
kb/qnX07ClaMg+XVGjwHVOQuw7/e8lAAEKmvmyVqHM3tl0BrAucJf/9/wajvaILitblM++u/CxWy
MVs50k/Bc5YPP1qhU/K3oeu3IHOJh7j9C/V7MIPqOLKiYwXnD3Kdcv+aHR1kUjRfKNYNKSSatYDu
Cb7gfBWQjhP3uKCJR6nY41XpbsQbi7ZWHqZi010dh2M75QKILlG4T6YjidcQz5+v9Bccm7CPdg1P
Dq0vgUIcte6snGTmCNAv9IkOKpJAW74oqzL4VIP8jy2W8BpXXCg9mLZbewqSBt6GtNu/YmdWBD+W
THoZ9WqrFIErGXvomks0br92sIIZJVaUMtftwN7N00SGd8zQ1Vkkk8/u4z+uDmVNAldLANd6AimT
UorgdN5EvEDNtyVC7t3Ac+yNkGimCLMGC85tQbcMSCuZ/t270hTHKKHL06FrJn/0xQfqFtx1B1oE
OZnBJ+ctTmyPuLGiX4VcM2YBaorLBnE66bmsv6CRRD9FwWernqPxXuZPFftKO9xN+a3CpgSib83N
6sDU5meXCJ60QxQgwDeT2lTRAC9nj0DCm4nyONqZw6KhXUb5GlEcv0huQ2gGaP1X8wi8XHyG5T1g
hQHOUuVPnV/PmLYoWJEnkkPEBtMD2mkz2ZWpURAhWWn3YTzH8kPtoln9WmOmHg998W5qyNRq3JzF
E4tS5SyJfda7fY/6hO+6bBdQHoEy119fhX2Ilvrcst6Glb329auUfaoRBX4mkt4a8ywUnoFE6jJw
LrMK5XhggOHdiPeettvhKBBhNUKuyp1jBO8q2QhS+NO9HhYExBAUc4lyXAJq+aQ4kQXiNn5Z1iYa
96rxNvnfWnFMx6v4VzvS3QZhyJADDTZRCBx8UnhxyNYfWeqUNZKqWWpe2BJ0SqT9uUjQA6VVPnXo
dSjSJPgboq9vmFqSrxZI81g2XipFo6LTK3MJX+ZHJjZgNchzJMKV5ns0FmgoDPLmXvkAdFBHeXiN
em9SV8SeOwLvGKGDh2SRgWBJeoQT62Zl7+wCsxd1qRgxVsnylSwRtcNLMRKvJcktsaQgaUa2upQ3
2bqHjncw2V6c0FrQcUXTzqNF1XivYagnmRhc7dmiELPC+8QmPnYkH/of0yfkYZ18KHy/GI0QaKch
C85WkjDn5gsMAlPzmkVpfiSdGSfwoRu+R9bpcSn2I42f1OMyDPfVfEAGChOVwVlCLYyjB0T0Urf8
U93w0yE5EYtQWkggueDL5klc3UZ3uCOP02HIEzKJqvcgP9XykeVbT54h5cxy/B5OF3Z9hYCm6poi
WRLwRfu6wElKuI2wAVFTUMPCOYsUrf3K8nrYOir+uDk4bRYJl3jNkcDdWnYEl/Y/RtXNxc8CwIp+
TQG2bI9iri8FaksII1xAsM8R8xZIcPX6EqjnGkpT4WTubjBs1bTD7IcCVlp9A1caTAS8ib3egr5X
rJIZICqorIzmzLMnVyPTXF9K9UEhGbY96/QbFQNi+OZhzztX1Wb8jEveRAXwOTRucPGyvR1JMWpf
h0p6o3XB5Xnzh01G14y2b8ajz6xYf8rySZaO5K+h3dhY6aado2B2jp3bQqWf1XblTxrFTesGiAc2
d0bOW81vCf8hsCZvmkewpFRZd7ibBtTj6p/6ulbywv8qpQvKKIvPeRgvSUNGnvWGpZ3E3AnKAbgj
oq+qPJhUS0I75XpGmjpZvxwZMnPIdO3Gqzgf9ddS7HahM3PmWHaibRGfLJI3xqWVtx5WULA3+l3X
RFmryQrPCoNQWVyShEdXNEFpWxE1YHxY5jEyrhaS1SQh0Tp61+yvNtJmFpDkKbC9dA6NGLgQRGKG
Qnc2JPcElcp8WJTRmjjCZvhUogPudK8k7xdnmRstOm3h2LtA+ZbCZ6NeI4v15hTHdwmj3KshNoFj
zc7IMgE5iAOgvfIrRMDDEUGugX0nfoXcXPpInUW+bAv4rEWdHS1jq2RbMG7BYWCXEE8ZWiwwD0/k
H4frHKSk2ErpruqW1muRwCAn1ZMtkCc+dnjcox9cYmG4aJ2jYiCCI+qS0SS/UNxTzaJ5QufFTGbM
nmOddfRNk61GJ1z0+kcPwWRjyX+LySEZLrlov9yBHMEz0bzOEzU5a8w4NHtOC1M9x/z1iSYysyV2
IFklOht7vGvqFZ0Gw2L0+FnQ21MuN8NeMdhr0YH8XQBlD5uGMouGWbKbGYTLMAgnoviBs8MZUzBg
BvhRJf6dVEXWVXHgwsdKC1hpbCV8BQOWNFs89RkLUMfo0sRYQN2g2tbG1uEAMXBNPfCVYcTdtC/U
dBKwhi3SmtEnUgwDuj39+WiiCMhzLhWvV9WYbDjII4prHx34EeNFt4qH3/pMLARDuk4o/z7J/8iv
Q8+RkFKjLkZrBELkZS4pVdwVbGNQTOisrpMJFdrvLSB95bVnYsBquIwywtAR2wqCq2e99OBi4p0i
3f3yezS/xsJk1Wk9i7SopgZsQ0TznjDxFWGNLQMqmISuZgIdwoQ5k5XtyOM7GsNKL3VSpZ+WjLVp
x+GK9YYXt1uZxNYtS+aTmbkcvWK4OiMbQHag4nKEfVW+iDZFyn7V2DwmpsQWgFU6hjTfSekifO0w
jWnqLWEZmi5a94w5YQg3EiufmW4HgIgeDaYWIW0nNDyugZj5/hHZhcm90kDdnP2ogSBT0RPh1xq6
j0BZ0kmNgmkQbrNZHv3UPaxcSTLI3PHMeFszREDRib2imJh/GEhIWGw6+Gz5S6k3r/zkVJ9i4Cqe
HHFN9BVbLNk2u1/GKy9g+GHOKQytMfTkrRINWcOUBzHCMlIVA1491jvURHJ9J2GdkNXlN1W73EMo
ughZWCPhafC5DZvaD12FYbYiskmCtJhl6D6XMZHKvwgkcFFa0JgHlODiAheQtfttwZLIRPP9Q9Dq
XWWSM4qQX/3SEsjxNXRX3114DFoKwkgLudavg4w0tc8vMdqrFA1/zcEJMeUSqTCrXX8ehjvVrYFa
L4I4sm0cDYjNtVNuIT5k/bAa1Fff6ugaKf0GQonzsndlWy7rhMuR0SwqFshfZIQQjq+hWwLpFsdc
TaAttBoop/A/z3mZFWPl2M9Ipury7Df3EbY9Q8gv3hPHRhnEilTO+vRnJEUPHXWkXwk7W4x8jwvQ
ClpuKEXXvKDwjOhEzgnA67xXb0OHZgJmTRynEwhQUwthCBv7SLI6jMfgRtNGEN65/17wQEhEoUwF
vCq/O68NKjp6jJaCQwjbTV/8lTlf1VwOKVQ6Dah7DH6m/q1FP+K888LW2YPdp9QuUfEGSoUNyJI4
wOi16U7Z8EbZwzxsbrb+eIxA1aGr6+/Ysd1A+2sXdNPHNJBph2D2U7Kk1iFEdE9iKcCIMa/PqahJ
3sgK6B+x1M0taO8NUhJz4ANFfO7w66RtQmDiDzT+1J3IbW8KL63/suzZ+jrDLXL79tt21irTLfOb
QlRf88g4g9cab8VHhOQec+ivAglV+IFn2aArvA48XtInZ045EpdOktEhzhdl8xv3mz4/sFRqO2YF
7tanZkKBnitx+2278jjIV8H+Ryv6aWAZQA17+mOxDdFgS5Y/uVBeXyEyNDYJJ4nO/+/xUPEOCbEG
IFOxDlat+WkED1IoATKAFyIABdy/UCiulNxLK5trJoiN5kndhjNPNw92m4FxH4W2Yah5VPt3h+Yz
m5qadQeRx60ydZiS+PN5IxavpYVWaBGxTICVRuVCioShApBRA88h74/9cK5UW4PAMN2/28rflLGP
LdFwEFe5R4UG4vJyfxp9OayaVU8l3bRL8Fr36aELxQCSRagiP+tynUjLhCPJnGMUZ+0vr3QtD6+z
YF0k6m94xtsW3ucDVUBZHEo8gmX3AHAziOSOPgDUepEnpy8QU/E228SqA9aLQz52OH+Q3WutOtMA
yrN1Ns6l7JTRbJpsyGir1d+08flLIzQJMczZiaZLavxm5hdMNCHbW6a26FzRERhWCTsV9DwS/iC1
WVXPfGhDvCs9btNxJVAbv32XSTdUFUGYLBArhPVcC7EzQSaQ1ROjcOIWCqydk0OocTp/JEh0+6s5
wu3NWQPqjuXJR7cIYSecfgcuZUKC8Ey9ETlIZHRBv9o478ZVhZRGPWvK0iSCW2b6YOoSsx/q8t6T
gh10qDj10btWLxsh1GfUkei+tZJdLbPcMRyS8Vbs0a/MgZVl2F3gJin9JmEC19aHRTa8vcCRZRoF
EsAr2mGAfxWbUNp+mn9qxp68buylDN84kcg5595TcI0Tfo0E3MLjTJeEqzWXyqP+pdjb9bKOvYFH
jKsPc5Nh/QmXhEQjNz8/20YND07LMBlNUHb2KVW/Q/vMIzmoazIbljbUmE7Ghz6zQTE+LI/Ijn4X
sRjKkKPJWZynXFwdYoX+LyzWKscUi143J6cUqG2vQA7XcDOF9pTIza/eHWfF7pfzj2SUKFC23Dw6
JPbAxyEbr5H/tguCPnzO+8EF+kCl7wMjYgvofJvjnUzt8Qf/5RJ2kfVk9LjX2p3QxbWvpYa8oYuq
fZ3/aMgiFFLsgC21u4Ds2/jN5E/1O9TjF45+ckUQzhLQb/VgnxgVBAMhX8IqXZCOt6CwnBx9Ab5M
9FMsw+wgOyg2wdeMbG0YR40cMUreZzRgA4w+4Rg5gy1jbfJvzIAM5aFAKcAla90cxFzhMmZQT7dx
9Bs4Z1UZZw/SKbRT66zMaevXe/+H/aL9CeRtkjP22vwZgHkTZx12ej+h2hB0H4yYWRfdZsWQx8TY
EzgnohYw7QFy/4P9wFLYtRoiIvkGCCQQy2qNktQp3ur8d3yv1FNeLnrIS54FxSPEjDpVA61//Vmh
2lTfLZcdL72AYlQ+uqPHaz/mj2weLgxykhDGYs0ckrOBgNz/cZyWlBV7BieGy4NT+9eW1ozKKl9T
nCJUkWy2YwhRibWe+SzZxsjbGZiZC+x/Y5UhnxCrHSueMEnaqMh7O56Km61VJ7vZj6dkiapTX9fL
fAmMwrWP1WXPzOArWONDF4KnK8kxlamU4JLM7vxucrf3qRyzFwZ4YU6EBct2+Ajb74aqF4FOO7dG
9N7hd/DRzGEW4eEuoxOpf67aOztyLTi/zibvdKYcFGk/zBk1huJYInhlZmJIMNLj4ANLVigdKZ8x
1wnQ0IsGoxAEmPCcWUW4JYishM1NSLp6VCeKsX/dI4dVHt8FAAbSGYIoqLtZNwtzWQQeBg727xXL
wMKut8k8oPAYN8HTKR6R8zXGG3blNLr0yqqUDgJQ4n85FaXqjJwNIVOs1UB/uku5RlrtmW4wK+/G
5tJkX3m2zVcyIodlSK0t1C9nzsPWVp2P4ib+idqDlN3AOKjHHB9j9GkwppZf+XCjuQHkemSEibkp
H0g1OG40xGmA+eWHovtusGv9iV7q0tXntvP8t/uDyCfSX+QRmWJCYfHwoVBnqAL7rr1p0cGhYCOH
qLiNvPzSOZHPUrEfkxUDnolA7eB3X5JxV18D1Po4Cyn3GINnbNylV351+mfeQhEuCIisBMfcS39i
MnxFT7k51r8Mu1BqLTt4Ft86gCipv7bc05NxQTNMiqFlbvzooKlHuaPk+4t4E9Q0w1IPD6rpybif
J7pwzOgEe8A9kDYEfBx77UuQJ3XGGcHYbVpzUjUYjF5rTMqunewjefmHSrr5ChYGWn1kGTrNepjk
oHYCXr8K0ZCID7UBSV+seEJgN9mPWn5jm7EMojiWPYgTmsBiTk5GgGNI697HkGgxoQnHX/NR6gcn
W4vhZ8jOQgSG3KjrNmN4NlEnN9LDoc+mlGfN60Y+OeJlfDzd9C4x3uuUtehgNaW1q7uPWtqY8cVJ
D+lkAI3y5vUX4EUcAlDCK11aiCOAkdGBtanK5fBNIGNRbuoBSGJXhn9SfxrqDw11n34sk1MwcfOt
im4Rk5tN4/zowQ29HNEOMLoZgrgWCsnTXBXwTql3UY/cxl8EzXGSmXB3ln1pTapB/qL4vYdKaJF3
AV/yiFQ0tzusuDp/H9zy4UVxw+DxCvGLB+WzazwYew4M4uUyAB1O5/I0SS7vmxSfTe0kyTcdas9C
HC8Ut2l9NZnOw/AgODmxDDnJrUbRmGjnQKGrfmWNi9LjIoElv9KrKUCNpsB1YJ7oNWtGhojkO+qe
SYu6/AQLgNaJtW3A/GZUCuzwnynR6bRVED2D85aumqyd/Eus6XJ98a3r83MwjTn1EfPIuFcRcHP7
i5ZtRGdxxsY4qLsX13ssPZLhQUtocos0xm33uzB/BIVkgeFM0F5WJqqzI9Rp40zYFlvCDiJnqwmp
hUfSSY4Wp9pm6WdVfLSYLPNbx1ejKbdTEX5ZuU1k4axTmbXbv9awxHOukC4VLi32TrE9Lak6aZsd
EBMJ1Wuyw6FjBAEZBDzdtkfpLcETC+jtCl00ymQMhZhbmr+Q91pnAGmcG7vTEDKCf+OasVogbQWh
hTDKU+RHmICdtrMSi+2oHqTo7JQw95wFAmzuEYRvGkKORVHZIss34YLplAtgWIJtmIlHJDb9WrSa
sHzq/QqvgyDI0W0KZEXjC1ES/Pwok5p+4wMWCJmGy+dVX2WVCqjqIZteSy468tlTmaEsv6Uxs02K
y/0FCL4Jhrcx58jDqCOon7ZkoAMbVOdixIAqRJFcoRVjZtPzlRSuwI+M6m4Tz5u/ngrLrfXdmTC/
1o/WQFLPKMUGw4uhogKJEx5H2BQeuL0cMOYQJQ3IW6ShilmV5vdofWuABWpSuKp07HhnjOId2JXL
ETlt6TL7ljexXHdwI4Q/B70GN1fMJP4G0+RrhBWu9B3MLkHOw6nRGdRn2B8tynLLtRJT9Y5BIqKE
0Kr/2BCQosyU8jW3wpBPZgBKJVqJDP7qw9Y70lu20ze/v4AdHC4Udm05oqKKdw7+s+fZO6rOiQiT
tn3m8q2rPjNpUzSrkOQKYEzkffCjJskMC6clD5H5e8j2ZvAGfeAq0DwtR0NV8FJB4sgV2DvijAqX
oiSTEn0ys9+gYtxJaM7etCXWFSQ1eAupRGMZcQV8EVwD7gkaQYO6W45cFnR1ufVwfsVPsQNbnII2
aRsKxLDP75y2zwHYKFHmXX+XmC5hnBVtjWA70BZh6tpLTOEg6/7xn8JiOkWMpQTN2ODTiJFk7asG
3/HfoFIzMqJGFnzZoyDVtTmi44yaEtJ8KyLCesTplg1wQr4ZreCbdELtXaE/URWO5c+uaRfslHMy
cSp+45oIuH9jgFOtY39JLC3Y0DWWd0JSSCE2LGaG0vzoa5dwPAavu+EQp79JJDqycN8QEzz3kZG6
oVeRhDfDHKFu6AEcBckxN+V+9vtTEf3Z16SQyFQCuWCL7SC+liI5N+MFZCwHUQ2tM10R0ey3Y/rH
RY1sCNxoUa7C9aCf0uJW+tvEOaDU5KMnDwfjbzKQnd+/CSn35EsUgnxa4Vuk/zTq24RsT3cBC6Jm
RWGE+pOy2c0Rsoja1znRvWTpCTK6QBnaXyxtR6thmNDwNxpzmighdnao/dHIY99pKEUBPSq0aJmy
NEUArzWSWiwnEEbUlC9VZcI0iOaVY3xTFu98FaHDrc35Ug3uq0QWS1EMneQlCiC+aOgHD6KJAYZV
EMi/B+hT2ovDLdpXx36O4ISwXwuyb95D4+HNYpeCHFgFy6777YtbxPphm27xeotJco+MM+JkvL/E
gnPZi/OJqbqi/ihnV/ZYs0mbAMQCaUNkyODew8tq90H/TCCOukbz+vLNHj9Mgh3liESW31e4zZi0
PJKN8+fYlAjzeFozEAVGbDkBHph9ELZSqqIkvlqJ58tmFY2KfG3b05pnbd6qB8o4oEQg/Bm01vYX
ygpxoPkln+y1Z21SpyON2LiG2BfCAjdx8Zl0R3G++ij/iHN0fyX0FHr68JXfJOZMClF+1Hs+PVBe
VHw7s1oZMEJheEQERd2GVkAFd6jtOy+1LPLVLxoFHEThWvlas88YEyqsDoFO1uIlG+D9IEGsKxJc
0sU4+mkYJvFRBslsuLrwcFN4T9KjwP8d798nl2kr3nHPZsIWx6BdHfABwj5z9QFzwBcIXFDn1i33
6nJaWONJWsg4uryX9aWmf7DzZvxBnECAXF/Wz3a3ivKdlKKgorrDCUALPZ/ro6CYfqzLRTgyIyCn
LOSb7z/DkTpePISIK3XpqTt/UX4LiETg5udz1eIFwW80ZW4SNDdKy5nZXxM2VMzEk/IupkYtuqcu
I0t9eqItyytWkMglYpgY4JkQdKXDAfCiRSDSPPNpiTpHfBFNiVNPVwnRIR2mdLwXwOGP5GPI5qFw
0HN1+xHndUJbN5FT4JOUN2CanrY5Z2DIyQLXWnlEv4gZLEtW/ZETBlOTP71/UVCM3mv2CFGucYnO
C25vEsAA++25wwlf2s68k16cAKm7HoS1u3KDEiw++KLAHnkrqYAEimtsNOqb7m94y6UHT1vIcO4M
zxTcxQHwCgFy7aL+8SdgbcrXM976kJwlYRshVKtiD0Ey+iUlnPHpaigOE0hA11izoCcFfEmBCQ3N
Hpk8AoxTqbwAo26i78YSDlObsplA5BM5QBlYY3jV60nI5qEOEcZhh1yafrbsrLOekW6IP83y3R+C
3lDbCMLSPA8JXel8h5y1Ar6t8Meku5FvMR8ePOu8uoAd5hamxoTVq7jC01Bcrhr989kj+w4sML3m
j8uKhyjy6nhktFddDZVKgnlzHMA6mFDV+tMcD9MyWNfqh+RFy8nYCyCjTJf+klsXfk+IhBQyfVoU
GQTSk+eBsIWry7avkfghuOszouDATP2FX91VCZZFQ3NJ4k6FcevUBuhc7L+kIaBB+wuAHJN3Kz7x
pc0J9PO5LBB+2LNb5R86l97a9qEb38D2MxXsEXJtjmRZ5VNwaK9QqCfq+XH4/sg/xN+3EodGiLQU
Iotho9F++V8izV/dwHtq1saOtgMh+WYPKqbeR+30ktoVhQsoHuplr5KN7G+poZuPJ2DDOXuxSzOk
l4eoE+eJa07pWitQzvNwdHZGAx7G7PKmPzoaXHBWm9FHhtmPT0aG00/FScHr+V443Ow5IiFWMzAO
Ulz5SR2A3vpMIYWb51txElQWSUge5XCuPX6rPZ9Egi3euosuGYryECp8S8RkG6dYP0gvurz/rPxN
E3FG0J3BZ1I+B7opqCaE+N/Wr1PNXs/ySUJJuTGSNyp1+3g55jtGZgDqSGYd5XN8oUVPeIWBcnjf
b2WxL8tza/xQSjc7TNN6QkGQKgL0qthFaNoRE/DMcVuNIYvbkT9CuKYUjpYUS/A2W/vLIL1O4YUg
H0oHcb353TnVBLhKnmw4kU8Ae1gS8ICsJ1hPG6vFEMQNUIcaa7sKfUQnL/xYCScQHySDTggsPUGd
epZVclCOS1uWViLvy0CRb3Jc8Cv4RJ0bvcNewWxPytUAx98wzMsMV7n7YwuUnLstIkFMvD+wYCNa
WwRdJd0LUIjceK6CxISIJIawL8vPyQ5EtJdanlByTU7mIaulrmE2Rgq7yDupcEb1SRNKq23y6gRR
rxcXHDOW85VQbTpURODHLB5dONNk14H7bBYB26VPcUTZjq4NweT3H7gJAY5B5O5ssqRZgTAyMR7x
D5fYnPmZA8zNNG3Aw7wZpvRP421MQHIHanbdHJIuUbuZs9PaGiqpnbEGmeVWbEL+hFVoU6SoPV2i
S429ibQNjqdWV0W8S+S1IS1I+pXfJ4NqYAhbtl+koTyTOknoSEHTVbbGzaHuCB4UyxEm45GoFMSd
TbiwumbtRBed4mK7gUlfpfyIPRcnrlm4bo+um5khc+Qz3NkdCCiq+K5IMffOO/uLdU9YD3K+ZTEP
qyGLovQlUUP+otgheKulK/FT/bvtH3Bo9hERmaPbO+i9SVx36LnJVELS03aOdtezQIKA+H2D8QvL
w1wO1nr5aKW/In4DDs/yU4eWIwAoN5AKKjCxQAZe3+x9C2H5oU8fqs3EKbpjwGywawpVlcVgW42/
zKZ8jey7ELvmo6CEsNb2ksEvUXO1dxEQS4nb7+LzfaT3MEYpAxLbLVprl3Z/RXml/hPyUjxbZH0O
xfzE5U1IE+p1gh0ZtWBhzXmO5ENaOnghUfnw7eMNYk4jvGSl+iTv8+0TQUGH2GzMcYw+BvyCs+8+
+8P0DpLwrPg3jd3NGq/i66jM9z7aF/AwydKplrqKzWyTjbsE0FcT+lO4RlO23YTjtCLsN+64EPOP
iuQkiTsKYyRywCxaaB8ib57jVJE2cM4OOS5EZ4Mjv2cGPpBD68N0BnjiybUuMcsVazJNqYOJNMYK
ZyvJj6r7aTXQR+pmdUraRKRTAWFQWEhIUUQG4Y9NnhjXJNKUayqu42arlhdf3ZfZ1UdI4BP4JSjZ
gKu2Z6/IRHMSWjvD/AVoDYoLQIbOTZ96mnMgBRbZlsh6NGbyz2g/2CRdrpyXD+D3Y46fsfow5GZu
VB8azAEBOcCS465zIpIKAIIQrwrYMyj+xHcaSR9kT7oDNg+ChzBRrzme+SKaYSMDf+KoeLHMGys9
WrxK8NtPW/osnD9T33Iq5NKHj67CKmSadT/4ZKSmwYQDQtGd8vhgFnzzDRtNQibJkij+RUwQA5SM
hnYeZU4U7DVrbRnfefPQmV0ozKLNCQQBSRoAF7i4hCixJV11uihsGjSruXS7zNP4zc52/CcBBorR
I3ZMDLb2ocZ0mjPSUJu4MKwQHGZu2SulXtMeUoPLWNMh7zSWmASl/FM0a8koOpgfUnufIjhLmy0s
A8k/GaBjLHUIRmK3kflLzGtqdxUyJg74SOdA22vNm2X8RaK4qzlDsvgBsWBICe1T1O9C/xzUN6xo
AN6ez5pjFhJ/Lpud/0XmnVCkgCxCTHAVJPnD7/ahudfaUwUQ9HomZJqOq7pirGzsuVbTIaP82nMi
S/0nAk03Zd2MowJlDiE/sYAEkDsbR/SSYuPtahUbFeY+2lG0BsHzSSU6q5TuWq3NKutzML6mqVob
poakcvIyG31I+kaEN4aAOZD5q8S/jpKPjQJNeGZc6lDFcFDv0gqsmnz7goickJchmRzItd8i+nOM
N7V6k+mK+xsXIx1AG4ZI6qWx6Qr4z/G3zOoVDjKOjdmlIxL2G4Cj3MQByKJjwA/sRQxGhKcBYk3E
hxnPTp2b2gaXBD2dxHGaO4hqyf8U6nWre9emi2p8CD/fxImlNj9Ys8TCzj4cv+5S+B2O7/2IVWsr
Idrm5eChVFEH17RcRBzVGdZ75xrVOJP2w3C2xth99b17g62L/mo0onQrReesisjNeOgvwp5mFDoN
V+LCEYNg6lsRb+3/oWYknZR4RRPSbHzLmqtc3QEWmMMWkwYYtuyR2OfyZ8TlPN6MbWOfS65oDdWe
aAdb6VzM0rG5qPJHWD/tZBdmHhrdXd8vo04gh4FnzqXqGjpn/i0y0RYltazctSoCAHyNRnQme3tu
4yzxe2jziqtpraibnsRyNLqkYmHX4D5zFe7qBxnb4UHuDz4ZKdQfo+GpEEgs7J4yxJ24qMS9DFqA
RGshZ7s0JXeX84yAz+Cpio4j/LACkB/MM0GCweykI4CVttoHSUGVj9nrW/YPcnEoCt4dgHXpx2o+
J+cGetrAtdhsYMN0oI+R4E7LfE9f5x4gsa+wdUy3sVxL46pT316Y2eJqZlBYUM8nEl4vzEzz+gud
F4GbhHnlS8cTKo9JuYyYKoHZ1cZxFbWbO5D9mQEtvKdLF3OzTvuP+k3BMMf9MeRPzcgew+ZPZVUe
e0QQyvHuVa9RMnXFNpYOhGPPKsy0yipP0apzWhrUMSAGFN+7Fjmupi+MaO1nX3Xr0PYUrCxQLCH4
bXy+KsnjgxNjV07kgPCaI2aQPgRmhduBXlK0V/5BfBKB+vWytjmdqohNSBbPo2pe91+1Sf4mo5fl
bH1zx9c7hie8D2iVK5RqMVrvBl6CYl8iNz0NuYVUHKTEa4d3C3ULGe2zxP+6QV1n53FeuEqyLotj
prJsHcUvEEcfmowgbQ7Rq9ygxAgPhtngyEDYYg0/wyoCPmKZRxp7Ak52E5IaS+lU49lAHa8QOj4V
XmjDL8wybZ5M5xQ25wQGpwXc2Q4PyOshGQQn1q78+nrplxeZsVS9uoH+k9UHrbhO+j1EwqaiiWtv
DFRoQaRP4t6ifs4gFDULnRe83Ddz2ZVo9vIpStCI1nSIb6bcEacP8JbyW2iXBl9/7GWgyT5GpCR9
UwBw62JjtyeYqxtRuzPD+K7lfYafuNmNVNqxO4zlu4rWUdy1Kg9jpqGwNZCuA1V3cOtoE1DGcZiW
SL3jYm3lRwNNeLSkmIKhAZKZWEDYm3Abv+ZNen3JYLXuw7FpSeZwTUbqzVFh1f7difcSby6wLVq7
OXEHYbnR9asQrsjRp/hsnR7zUfXWRA/nhT8QyK4idmZOois3+30svhVr0xJ8k35X6moY11F0G/uP
V/0pZb9x850Z3ELwDWO1tridYh+5wxE1Fe6jbVN+5ODT9DH82xYVlcTufV+SW8x8zN2elyeSD4Pq
aeNpzZq3CSyJ5X2k29LvvgPlmJdbQ6eIWLkn+leHtkluv+V8C+DABZ5FX5Xp7zukIuFGBo+P9R0n
N5rV39L2pggT6cIiHFFdhWL7P9X5UepvtuHlNoEDlNK+VvaMZaU4JvpfK5uujZXwx0Ted7M8wyPP
T5C/fvjshzNiz0l8pNamc95KjC00PoCuPHjOyhJJsrX0I/ZGPoZ6I8AhA50EjR0sWVq4QE8xiqcd
1UD5EaMsH9NDnW3MQjDe3fghXkSsHyM4JgZmhTQqNhAd8Nb6jnkgJOW9hGnt9CffzCQfWhQ1gY1q
j0pBe6GU4gbbqvleey3j6Shr74V01fA2JMzHyDFglxYK4YiG99oZxicNt+m0t7Q9hsIq+XxxhBX2
GdUN2atLJgZdXZoWAqNT16yG4VRYKBecRVLcqEDIUEKwltdkbv/PigVBwmH/SjcC/284nnRjIRpf
EtpHvLa52znBk9ZdyCBRkrbmArFUT3EJkU7SEe/BiNWZicnZxcq16gke+qorHjuhExVcJMeXNxms
K6wRddys1Pw5mN90sM4TwDcv917tacipSNkO5ko4+eK7hvsYty9Ruv5SiJOTcD90S6lbOh1EIyka
KItpqWqQQDH9/FifyTbQtsLRrzTcG0J3t7blVaCuen2WVUtN/qYew2lOEUnYqHYI2F3INg0ktxxe
BWH5rEL/AlQeq6tfZv0Gk5I4pOHxrO43D67k7gO5RfJ/JJ3XcuNItkW/CBHw5lX0JOidpBcE5eC9
x9f3yuqIWze6Z6a6VSSQeczea7PB4W4I86ttIUhlW1Ev64dVbyJGbAQNqxfLOOLUSL5yECQyE3EG
UKX/b7Lp2P/rDphDykcYt+g0H6O6MlSKFHoGQi4/U+S3YLmHA4vaTt2SQMCGY4NAFykDe6cZSWv4
lOf47sq1plGI7Ib2lxIOISmTXX7YMLskEbLfnoHFPcq5aLirTD9cMmuCkXEI02+uhyC9WZB/CIKn
4Il7l20rmqqIea+ymuBo3Xx5X/AQmyyHrQGX5sfINMOCca1UZ8RTqbzOZIFTlWLXWdLENNbeAtEY
dTat+DTT/b+qO4h/OEQI5Np8Tv+up6OYgUXZh0X2gvA0TcB5DWxv6YfRM4nCco3lc9qnzSUrbp4B
4Oq7qQTA6lAgUjeZ2tU67J0vuzhpSKulrUV+UHBgqJnGGxw2QQhd7NjoLrVSWnMIYUzCxVus5JdM
QBDyDUcQH4D/EAvBBPAGDSAZfgpvZ1OJE8hQMUWSuXYalj4DXA+201R2GSqVfRVCJBIzEV5/tIr4
aPk8l5N5HMALoTwtCG3rXCsA9HZ3qAqgDBRUcY7KVcCyXzvkPNgeIpQtA/4C/V7LbExncCbamWTQ
V2F+aeMcd2Qyn+onKDEv/RIPdEmiR6Ix2FpAS7STU1tDiQsyRvwrQRt0GKcJFisZrm9J7folY4iT
Zr479Rcv/SzArMSumwOyQRyqKZ9Viylg1RKQhsmaYkmE2qFYRumA61ZsUzP/qvHpBM5pUDbjUl86
Pnb5HO1Qs/Ctx++3zP+ezjDpf3Sh1ajsRdX/eOzAUEnOO5RzvbzrnS306YgkpxRRtfPTW3/iZzBh
WnglueP1uc4ZMy48SsRbOUfzmH+LvrMFGtbdImaVkvqCoywXLv50WETqCCvH4ZUjbl0/DyKgtwbN
/xgTUhTPaBRtea9pwknNSMTfhSLlYqX7W+Z2g3Jv2kfiPGsH8ek1lw++tynCvcXwcFaBkNugYHsj
vS/m+p7qS6kvdO3Xyv4yDTwDmT3LpvkkX9FJvlTnJr8FC789k9gwG5faLBZJ5VAO3ng+0TVYQ0a1
lWNafbbtXgNeE+6siLZ0ibvOy+4dswGlMv89RhqPBsiFmW+dNAMjxqYPgGrOES3PAb9wymJlId+4
ZSbFzD9otjo1gdasjG9WrjBr0BhCAxKGcXPBi2B9MwJimosqh7wAc2/Ztzq9JP13OJ5y9acP1U1T
X5pKY6UMDogQHt16Jb07ZYeaTW3CrTexIiiUm3w10T+km39XJ5sx/yrIV6n5NNAbDmtA0jzSByBn
WnW1c7ejfaicYgnwBkgWY2TRp6jtt45hY3wK9kvTr+ru2CRnGRBY7sqMQBlm2XMD60fkM9PjrPQy
AV82KL54KdMV93XUkTzsTjV62wTCMa8UczMZDNaBI8CkBkNYEV4C449DAWaKpa+JsPH8X04DBHW/
EyINIj252Q4edkj9t6Nmnpge9iweY/UD2oDBGrKuqez6XRxv22mDuWAW/iU1IqJn57HS+h7qjcKy
Dh98vyiQ5+nPhH+wfhrDL4n0Xg6LHsTgcO2YoJQy1SyoBR3ZrZP9SN6pMJb1hByJ5ZcrvK4qpp1y
00nc1xZn9uGfjEq6MT0iFBf25rJNdqq/saWHapATs8KqsYlxfRmoOVpeoOQM5E9rUcwLKO15Co85
I2CaBMHwwGcqnAC9DKzPJUcrc8MRqOgKeeQC4kTWPXus7nW2sxQXVFxV7K3i3L7BJESLAB6muKn1
ha0/GamNhd58HqVL7lB0Uk1/GKLjyP0itwTkUDuyqIZ2995SMeblra7fR+r5+mJVF4dLVFPXsAOJ
tZ3FaHTEoKqULoZ6Jx/Iag9hUM3S4aPTObCmb9b8AtrdoJZBnm93NU64LfR2c8P4u+8+SFiY4VLI
GPUxmMAdSEuolWfn6o34C9bkccOVO1ven63vJ/TRRY+4jxNLDoa3oDiq9bLQECdQd631aOe0J2dw
YWuOLN7htzPNjLtn7HPe1QebRl4lY6ILjybT+iJrkA89NW1D9maqH4QDe6pW6iJdYHsWmgX/IKF1
iISogP4iXqbZCjq68M1ow9NizBqDoJghicmZOsM67neTSUL52sxOSrmPkGpJJ5MOrkBs/jCMT2W8
pNImc3YG/K6aAalSL6WghAZlA9hA84clsDlwZc8y81PhFLC8D7EvA9eLOtXK3sP+CKTjTUv3U7mN
MZUkaHdovRe9drZf/z7A8YqldkH+X+TtZefady9IL1wxkrdHWp0pyPuQMmcr0TLp8VX4mSNeHBkr
Z+09FecVInWpwSLzSnAy9kvLwKNHoPaPIM5VkAHybYYH0tHe/Vpeoed2tnWDMgr2uWPNikWbHoP6
UtTCLWRuW6wco/rUve/a/kU2M28QBFrIvcWpojdH1iB2RFs7p0aGXgXGVhuYpuNYVgAiksLkoTje
DhqL8kvDC2O6qf0onkMCPdXCMUR/IYPY49sOYOkE5JG0CFg8HstBh5aB4STjby3XHrbB8NPbJdNp
HDT0rFjMWKpUMDmFhTrd1fZhGpCHz6lKY54qb4X2B1cS/26NCoHtRqhefWWn03Dbxskk3Ero+RDK
QMfl580DsAYEO806c6uY25SBQ8Z4rGVuVvTkk4EjNJd+uslxu9muOEZrZ6EsWc+8N+Mzajc27dFw
gxWZSCDtDdZKGmuAaeR43FO/pMzf0PonFcj6M4uGGeeLbLkFaQ9zlMed9eGJRh0CFOunhQMNWYYr
u9MuavjI8AdZ2O7YMoYnqH1jeCjaZW0/0NAgu+d1xNLqjBclvEGXdpibqoF3KNSXCGvhBGopVWAJ
tAxLgT+lw1lqD3L8QK86D5gzg5mKd8hKQ/NUz4IllnEDgzmhzd7ab+ZM6oJls7b1Q0DbvdZtMlaP
1OwpyI0WsbGMEkbcEh10TQcPHVeE3gJPxOGKONqwAyTCYB8/WJppIUgHqjH7iQydO6pNTrrxTHJe
JQs5cHxMkhtCCpi+KghQDyiB5QZicRGzhodKRZEMTPifXijglY4PbbNkYkWXlyaYCZa+9xg0oLyH
sV2DgYpRNPXV2trr+d6a3+kP7bdpkQNgZFeCWYb4nFUXMwveAtXQKNbzbRfcbCTvkjPvPVKVPhEZ
RjMGkuFZ9PJoylQGs+qhMhiVPxqkD/6apV0xuKLKx4kq8bbxxvNwTt1WGndgankYNZh68NMMa/34
JCoQrqPcI84+Jd0qF4QtqETOPUmXwv1XXPqcXdGGW+Prl09icm5Mhnh1QGbDtf0H7EOuC9SWRaSF
fCaXQWovguEEbwErq2/YswyLfw7YXrb1hcnNaGgNUQZv1NFvtJJLuHk0zzyTnUPs3LqLz6xMnhp8
cJpnRIzwInzjmfOGBNN3HBGsJ3wOUD5xw3nzfNiPwTap6J7FSBaSUnesLcQPK20AjAQ7hKga0PN4
63FXK+2KPzZEmj59jtHeTnZI0D0wB/baRuhkXnCOzOqGjZvro5GHCJ5q2xAAsUFI5YFFBvN4WT1E
NZNediI5SI+sgKTMH4AJcYLKv6e4H+cNchgxnkSi0serKX3PAN459S4ct8KArJQLYWZW7V1Rn0Nt
yyFTOIg7QdjwuFb3Gn+uvksp0mXiK0vaha1j0aehHhjprFjtc1Sp3ZksjmK85G00m3x2kQJMwTJC
MjgvEM3/L41WKIn49gYIo4DUi4X0wKXcVavpBinSR2WaDddKB1fi78Pma3BWnXDMsn/0v7J0qRRH
M90SDoNFEr8pEvXbVMzF4MVL5xI1vrqPk2fPUhNQgaqsFHIzafboFQ1QVELMPyq31ngXXqzoM0f1
bU9n0c1Z4UGaRzOl2/vIrHxCQR5+uZmUte3dh0fG0FU6St61KneW48oG4dnYnIFjNiOCi0si1NwB
M5jo+QAswOZ/0L5D52SyaI6tj2gVrCAdTuFPKXG05eZskP4SmH75umzBOSIMrgvce84lk3d6T3Yg
XRy43YM8bhx5LgOFGIXWT9m3zdeej6GhLq2rE9jDfDyXZPkM+jFK9jISW/2E+CUpmzcmAeL6jbQN
L29ZfpJPw1cdszDwCaESeDEyzId+IXyVef1KiR1UKfo5NcGh5QgMmPaWFIZ+vmpoYIV+UjrWCD2k
q/gDtpAEUnk12k+fKNMQ66WaImGBihivEaC3FdrGcW3ES0l96IwCCEERg5fStZCS0QhZ+ByDDXly
bw1NIMqzLuQu6556ABHeO0b5SoPjOjhYILDtKcjdAAwyT+wSbij7aM4h5eVPKY5nNocog0kBLhCT
JO7zFDtlOK5YjXGVMsFZteGa3GCtOmNvHujo7eoLDp9QwtvXSdQqHWtS4yJ0zIPzLVrsflPC76g/
9bZfZNg1v3hLvHPX7rp0r2h3YRtmYuvHO3PYqjr45zm5K1Pzq5fvrfnlo3bIEdsqNQRmRh9GuRz1
hWG+jyxTQd8F6kq0baFxEe4lvZxL/r5yDqy3VzXKY9Y6YApEnazY5155Z3hvoQ3wofGxBOYILR+5
seyz37K/UxAlVyrdqIF7KnS9YfjXKJfQe6S/U3T8Iom4X6LbzKbfvKOtEXLWXUR4Q7aJ+Lxk4qgY
u2nttkhntYMLTGZZvQVMBRGSSURunyYubdaARG12D7pjZnZmeoQ1EgPQRLMjZ0cySpYJD+lQX2Rv
D91PaLpgrFFH89tCxCtLJrBkcfCo8VWIUk5TecX2gg7FGLrALGOgaGel/Mykj8a54WA2GDyo1yz4
qIG2mjd0Bq24gUOc5eijt7pNysNdjjetGA2YqGmbc1JuM6QzYIt1qurxKyfC3nLm7Jf83568FQuU
I3oeIQ0HEUfRY/FfETM6RBw57KihaLEfh6flhwdRb8jxFwt/2B+oVvsNQ/4FGQ8jM63WTbVVyYRZ
pej8roOtXiCVRduVrNn+OMYeuORbU26FX5HttZho0+Kb5woEhxIBLdYeWrVpWsFNNpJll/IDkTHy
V81t6LPqJvFfpsCP+HuKdf4PYrvRkh+5KQBz9mxl75kisJosAqxbowLVvVm+yg6NZRz3sc8QOcrz
mUpHbsIQ7h0B4ELFtYw3tAoeqkUa+vAkawe14XUj3N50bSAQjC4CYy8M03H9KR7zeMFvL/sFzQ9s
ZDVniQFykflxdQTjLoabWnghoIAuttFODhDcnCpAQ+AAyUpsFiLtV20uaU+jwwob0VKwmRdumB0M
64hxkajYu89Wjnpm1pW0XBKeX4tmBfp1FT4k7dB4aBN71uqferLKfJZTIUYoAq9BNEg6UiQmcoo7
muxcGHqV2U8HB0l1Gclp4T0wLnm8NtVtKV3rHG3F1kDpAjnS3topQh9twVwZtyJnRh3tiu53pP5N
o0PSoQTPaEetVxVzSJebgZgg0spEh6UpryrNwMh8JFx9FiFaHQtTaFt6OGIv8R6VWb5UhV0ncdgb
9GCsXXqckdGuMkFKFRUf4jzv/Vtl2Idaiv7aqvwkuYS7ys/0uSEpp2kSriNqxTST/zTdOQXp9Ehl
AFSVAqSBeb4aoR8LpF3DRVwVG+KeD4q1HvX8q58+e9Ikbb5cbSCXy5cOJiz5KTefdQoeLehWNvOc
oPR3OYz7KE33FZVkKLesVJU7evFZi4sfTEx/sVGSgl1FWoj/LYvJ3cBkWUK/8Ca3D1QuU2wgpb52
WKa0HQ9cFXNojkta6yX6/5kaavt9MLSHTm4PlqOs/MK+9Goqs3BpOX8XBdpALZDQzWAI7eJLMEwr
SdHBjTorOabclIajyi4SSYadO5CJrGXXmMuBPkuwNnvOmkpufmw9YtVgnS1H7HboJRLyzxG+OejG
xjTfWCF+USB/yMwDpk5mcSlVSLEjLDpzAL44LKIcmow1rvIJnQvZs56N9Aq0pOdXq2JiA8wqqlG/
OIylrl8rKZmD2rjtZWmfBJlbdCHBYdM6QSbYInxQfO5Ntghj2pO95vBSIf1R02VbaKuWnrME8Brq
9MZ5fJpS+945WD060zgVU78PomJl+IB90SNbiTIfShGbU9DQTWgNE4SP0t4Mt3rKE0GFleJ7owVz
0vcE98ngDwcfUxC0TdeAISDH5aKxYIrCfRRrjDxSzrUDho2MMuKJlzGvURiUbs+jQWECQE8l07Jc
RbmF8QwsEWh7uMXLzgakxfpiUkiuFyKgiiwahZtSwfNtd66ivyT5awKoUoiz50exANhYRBDU8LRq
lp5MTD0qCp0LMKZSYmkL0vHD+xFlSYJsxWCvP5yigGk5q6UItWFg0CahDIxtFuUGaz+ojewtdObG
enRwkveCvmp06JwJ2hgOUoP+gWDIyYROA1qrwehsMFA1WROPEzqxBuZzGs+jlg5nAO/KWr1I9ZlK
NoUNLmzkzlYpN5yXg3apJB1MQUrYI1AQ/x6dDqtwPjyK/bZoF0GsvBkYrjiBfZnemE4znJbetBuT
j3Kql/ygC2I2F4mBvG6i0O1+9IaZEmOS6GhbrhfuMlwfDFOplOdIk7Sa3Trnh4VfYRDdaHALjLWl
kAHG5pLYeirCz266UHSn8aPA49uSQRZaiOyYTSBDC6V+7gfpqibdweYTSfB6JGQAvHkMyjzZjvDY
WQgRxo0OwM1PFzXaTp1BiJTKdyaKLcei+HgnwbUhCkGCgW+hrrZ0Pja08+KHC2lok5zzQXt2ZBj1
Qn7JP7AwKVUi+lAhaUlIG2QxRqLJ6CN5x+4xUlO18PZG7Ndc110+93tpoYbobb1hmSHBm/AKWNm6
CFg/1ozXaCoRZhdIFMKRqgQ0kIqePVMApmKiTIFAdaJS41GqkGuhF4AggOah4zPXs7UG1KvwYlev
lEVajXQbNHAMBhelea0K9mDhbw742GSGofKEC7qX0aTziXVuLiIgHfromg+Qwx18YTVewobOmE5E
sRi7ITPNSc5wkDoUaNctKHYWBOOAehn9VfOnpy8bK7GgU9Qq82CWlaJiZX+vJM+qAzmr7WB43SDX
13TCAIEoEbNvKWRSzIhc6bnEmGgXNaWhhQ5sGOuFD26veTXpzgKANjDvqtnNydzaOT+rBohEk611
38lvdtSgrIhmmLFwNeW8KU2FivazU74CH5Zoysd87m1STGkl64U6YAuZCAfo1V1SvTcmrjDWCH3z
1XvPbjg4wT1xjoX2yNV9Hb4r5QfQCru6S8meh1+jvVQGqhSDhoUxP9KEQqUerMEM0H80tAQDf58P
y7bWuTKQUAze1uk81lM/eg8GuP9tEa2JCaqYicjRI+GeKSweIPyU54wvJY1PQ8lGX31lNrOHRLkX
EXhXmCNYLeYRJAUvw2yQE0qAbCOHIj7I34JqwTLTMPcKRKnRAnY8coveswJRX8h39zX1J8v8TFFD
J5O3EOYPRw/RlXwZEFX+AvXWtgpkC2ZuAcNYiEkNLscwfIU1U3sioYg2yP76FvGkidpB+agxGhSA
Q5RfJf6zmUoVnxky0Ihm7ianX7gUuAJIhzxL8VGpYHp9hKiqhQlPvYQR2HXMe0qVz2MVMFv6tplw
hJavTr+bw41PoscLwsoYtFwsEcgVzjJjO8hnv7ilBOkCP4p2RMAqJjlCvIFsvUk8yjcj4yE5WKVs
ZuOTEh87iFpvrfouK7T/0jJgIZjwHQG/sOjjNBxqZb0y0LON2iwNvZnNJqChCg1K+NEyISJSAUcM
A6nMZ4GjsmFbYNjv/EcI/bA+ma+UU2bIqVrslcZD/0+KnaD1w2SucWO3drDUfHOX0e8aVjEPGMV5
kGzjpGavBDFy+PQ6gQZM3hr2wCpDBZpCBMOEIrLQ5pc/kkTg5eshL9dxNRf5ITQiFht3ZBVHRlVS
TJjKQSeGjTYjXZP3BjUaxPKbldI/9HtybkYklP0y3+JznNIlbGZRsat3fqeUL8rxZEauH14k8Hpo
2tudjHsRV4+eb3IHbt89qX4mcK8S2M+WMYWh3MRDnhafFbYUnx85dwZ+SSTrQhBhH06EbMjUKaHL
jdJpHaEOQleh0j0lMij9EIW6fteicq51J93Ll5pykfS7RLqkpn4p3s1MvxT/g1X5ZGb/jp46wAlu
UrYjhSrQPTXDqzA+surQWj78I4OgDdrDX40TJD+HGVFvf2pw0EkkFa9llv7K1l21vuphp3rHAviM
tcsQwiga08XfpCqWo/qIY1eKNiWfb+0vtNBemhqaCOWvY/jtPWGdAYWtvB2fZWi7TBNY27GMaXay
4xLFg+++tncVdsv0WoprNnzp9H2jdlOKjzRFZPvHn9kZ3Vy/8oaM03vONZuN3z1CvrT8BPSbxFcU
hhNcTPmg2zUB3aQlqxtruNfUASnph7Wm720WKcz8G4UT8UPm+olwtlfOSW6ZUe298mK231m5Lgcb
gy99S4iJj9D4bOLaZzNVFnc1sHhj7ln+HEdwUP3VaC6iQlBktLjLHPumcsridG4GrqpcOuPaMENJ
4BZfOpN0s629VP1D1F1UivdxF5X0cgcS0vm9pb3pQVtMp4D5iKdeNfujKpSZwZ2axEcMbewTHZld
4LHi9KquY/Cdpi8lXbPTbPVLir6bZt2YjmqzwYGnqTuZtBAl2nnyiKl2VbbPUEbs6Cbxyc63lncJ
GLxBteu9XcWqsjsU5VKvgS9sW+OitYgs5ftk3nr0C0p2gIJe0TLaCsOb+phj2OGD95Rnk23rYp8o
H+F0kIerzkHQhnceGYVjAP9z6fyqjuEqE2I2bkzxx9HoRevsq2Ota8U3hiZg2EP/T+oejOWVcR9G
LE7fCrAIlGS+5pos6zAvskTxMRwyu+zzW6HciBdCAHs0IyxI+A6nkwQWUiwtbqa9aRgG6W6C1zda
Fg7rCsNltz227ykb+R7HD52t0LtSN8YrzzjyF1V8kp2bySjWNhhRZpzoSBOSk1HdLfMQVDCHzkG5
SwNU/JthQhK5Bq5nB6cA+SKREY52jAx77slU4SsuOdbiFqrfAVp+35/N5AuwQ8I3mrfo8shyGQpq
LU7P7koQdpH9JvA1y5+Y6y/dB364aFEs2IE1V7yHp6+7Cg3KssSy5Lyk6mv0X1P0NG28qZLrpCe6
g/mKCiSAbVxxlubaT8FdY+PBGlDT1Dlanj5ahGy3cv9lDORDU+qRhoO2M08OY0BOPR1ozPohUF5x
8Mi7p2nei5EFzKLKFpiBvHHXdK6afOps57OjH1wM/hmkbDNQUNu93t1k7pXom8OxNuaqjydhFrKW
AqPXHAt9z4ClZlKMgRCZKYKEV4qC0vYuDgu02rtECvUT3A31qno/Ml9AfueJKNOL3vKF/hXMyhAx
8tVriHTB3LZbHWG5z1N7soed7730elsozMfyz9H/buSV0TP+Lvb9cIiIi+k2UXSEZ0wDb/drMuow
V3PAx7/ibWpPdbv3VVet3umxZYieUfSU4G9SRunad9c+InlVoppkreHskpwN8SZUHzyrSfFdVxtk
eYNN5mj6liNBIlgCJwmpxgxPHiFmGwWsnXIucU6mnMUdbEhwtpDaZyac5xR6GKPQOWVhYfuzyLaZ
Vf2KF0wMD4qGWeE+MnaZsuJoa/VHQQYA+kUj/atY44dkTNIBzlCigNbhJyuULWHIvrSRTaZdKFI5
Tex+W3cf+CCaiRnX1lNchocOrurIf1eZcVMBv9U9VmF+TYM+b6N0RkdNpurGbgkc1X51EahATdOj
7Yvh18q2UNlzolrW2c4uBoOFYhtEN9Gm8cN21Rddqg/P3WYMKwqjDsWoVZGX4aG+crPkV8OR1DH+
DTEWGuGtH99p73LKn+gUpWeC2jJvWZbC9JD6bLVdO77qyW+rsN6XPwb9uzC+y/yvRNCfzZSeVMFt
0P+Y8TDD4Cr6w1b6EZmHKX1YV1119QkXrKYKkRjmBxcMq4zRPzUZ4SZeUrKkko1nb9Nm49WgzFYK
gT4W8KrVMJENf2niq20z7H4PnEPyqMhdgKoow7hDYkcln/0lzrVF6Vt8c4vyh+/9Sw4HB1CNYMxC
Mj4VTEVClokuP65pLoEaEEJp8sZR2L3x0gTlk3cg0Y4Sxqz8MTLXS9aqsR4zwlFvoe9aMKGpUapt
xV+UZOku7jrW2HrPdUz9UYEbR4RLNjpkMr6dEkcCGxr2UW9s8KBvqKQEhSv+IrJuEQMizonRQrmy
MciXRJ3WFMA+pI024qLgYEz8gjVKzYXAKzMihQ+t97VejAt9jNCDOJ9dOj0dU30UcsWQiWWlOr1s
rxOsw7PNJaCicG7T7DDyKzk0j5ipW2jp+07DNtrbYIOiba1pvLI5Yo5vrzKoIMaNEcOIc4Z0k9rl
zhyoDYrc9VDRpzZbYhuYnoToGynAAKoyT6qTaXknt2hTtzUs4cZaBHJmoN8xT5Glo5wj34pfCv1e
BCmgCVV1ncRrLa13Q6+5vRTjoXubbG85jcVSYkjpWBEIQ1SUAYSQ4H3waFEszIBoC3C0rgyjWaUd
IRRVQXy1ocyL7gKBbD1ZwUHx/HNtt+dmgMDhjLTcbpNefaDS3atxpkNHcdQEgARiedFSmrbFsC3D
TxnFQDpS18J3atVVFib7lEj2MkObYiAcJtTN7I4eZ71Csy53VwwChXUc/WGdMtprAiAiSK1Gljoa
DKCoecn5Wch3Q1wwMalxWay+lSwRJfUWVyMcsPEZRxnOnclt0XAoA6bJxnWme5j48ykjGiknkYc8
r1gfZ3LRoEoeN3X81eEKY2QTkymB1W/NV7nME4wqnrDG5d8+MGTa0QL7SvxnMAwhExSqlYq8zl/F
/IvSnJBaGt0RiDpG4rmuIuwCXC9149Ihv8wk8sugNTQoxgqEjpaKaxlZRU3eTFcC5bcWZDNzHvFF
M4tVqRu9AfSEV07scAkgavruKkvY/9qEc6c2+wsmty69SNW0ykOSylrf1ZRxa9ftFX/ilA8u8kxX
TkZeKOWYZc2ZBnilk1KHswbXKKSIgZx6+Al5dJHJ9itt6ZmM/VVqfgc7XPeWcQeva9jjRfWTXVf4
a50crQZjb5NobqlXN6mMfqWEuCtTyHvr3nXu1lC8yp6YXrP/iursWig8O9Sl2Px7uz310nDoFeWQ
mdMhiJEYc0o2ATF7bMIcU9iEtfG7hu/UkmwkNPjyAuFDRgpSUiavuio4RFhbDEQyUNDYVwcy2ECL
jmSucy4KNLHSYEkOa9nKwvemZHW0B3T2YkKwUKT0k6RXzP3zPoxvYyD/JZoG+CvuDrXzNyj9tbP1
c64bkGi7ualP657k78zo5448HHGYoYqQoY1pOkI8youOHzrtDHYKqKBzJKBGGM89nunelMDPWh8o
HnDypC/Nc4HLsN0yhARGh4xZO0Q3KfBKpKcalldCbWBCa27ql9fWwXyW6up7PsbdTj1C3ec2LfN3
v58qbNTfgzT+DD3BKAgUNyXYOZcr02Eq7zA+TNr2rSpFuYFIJ8kJZytjO3Q9b7pbYUp2wxieCUBE
2CTpbzmpvkGDI67nBM1KAnY19q0KthwiaVZwaK56tY6oXmZTwapGN6ptEb1rhFQ5COsBD5DXEq5t
NVjrk7fV7GpTjZB7oa0g+WyKaKfS0rYJqi/0J6nNut1Ot1NgkG7UQ+vT1yZ0Ckfed6RNeRruOxgk
BesR1FV8Qiu7Djd5H82nAqd9U53lEeN4FAA+8Wc4SzaW1rumDytfluZeYH6EQLkSL52FPe8Z2bdy
X68qsyUyE4dw3dGFRW5IwzaG+RaszkUhwJ2HfzFZWJJ1BRnqrdTb9dhifWrlrRI9h46HW6mUy9QO
H3JQk/NBqx0FR1lRvktEutnO9jyUhUCEy2FRJu1GSAEYy7d8aMwdyV4DID/EL9Nnua6z74iqk19U
2y6cvicSEnjHT45uboaWu1Ig2ExuaL2YZ12HXQlvPGoYJZ32tcT3bUyuHsg7w1d3rQXdI4SuT4Fg
sd3Xo88e2lUCYylFphKM1NgmpJ/ebYvoUEbhtgc5OShIbkEjYB30inE/MGwMjGatje1S8qE1Gfkq
ghCQNs6BrgZ/1saXyoP42w5QaldEpAj3rDjCg9F6x4adfDVMi8SWGPINmzqq0Qg124kVoM3UswSF
T2T8EqgSUaSKOWtA7Se+clIrwDrHIN8mwdLTDsQn8/8DfQP/oWtPak4bzZylOZAFWoE9CsPvYkCf
B+58dH5q7VmJNjJ95dLK8t4L+W4ZZ7w1SnAbQoUhMEALz62Yf1flV8g4yo87huwMtsyPpjLnCcOD
8RRwjgWwJktFmlmQOpxAgbPKAhNSFjZgWcFB4Zzwz7bOtudg98PPVjsJeL3hMUORtzoury57iMmm
71wc+gUNtMZQn7pG/EA6k9GS5NW6An9mvXwO24bZORt2GuygJecQlokWnhvcY1RFzYi+fU96Fp58
6iA3IHjCB5ytlyCI42UtffIvIXsheNjZreDiKfDbWsTsNjOHS1KvHcTkbjqerXLRyuuJdpbKtyFh
W68esbLm66iTreQdFf9V6X+qhrz8ZumvUr+aGr0r9F4Z5a52VcMfnvfUh3j9mYK19K0nTDd8R1ON
ZsxdhoIkt8+BEpZBOAfR3w5My5jNm0tk45hgZFbEcXwYUHkZAfRxBgUZBgbJIo2lLcj94wV3pDez
hUuIH6WBwtFY0NaxZvek6k7Je2QyQfrjD8IIyJEYx27Vewc6UuUas/dScsuZHdsdhpAQX1wPsrkW
/uj3mrBRlQKJy7oUszamwsb0pQHCLJioEdmjE+Mj2Z9WjBiNfVHqI3HyqtlXFAwcy/E8yM1FQhBP
xXrOlBIyqp2Fdxo0FnKxsw7HFjMemnA+XHSlJC7wFrHPGZpsZXjJMmqEc7Zamsyv7Y5+Ydwg/SAR
jQUx2RwxDl7Newe1TOoDSNgMSLG/BZs8MGH3Ig0tUjPzTQI0sL07l97+DVIuRZltGOQdnVGy4Q8s
ne58/NEyRNzWEp+Vr5XkLKl3L0rZUbzS6FdW35WWhuLkDRuydZ1lxFFhm4fI/iwM4ED+tz6e7PSI
74QVIoX8VEAlDr8E2k3F0tbuh/aUsYMZWV/967fp5Oz0P47OrDtOHY2iv4i1ECCG11ujXeV5iJ0X
VmwnDGJGgNCv700/dPfqe5O4UlVI33DOPp9Z8d8i3htgf5ZuaYaDUPXvTYbr+4Myqo5/MvdX6MET
eVMc1eJlmtnCaDz9YU2LhNR8eQ+ja8THkKfjJXR+Kk2c8HuunixtM0EZ1n/j6YjjS+48FfY1g03N
AKXy/iiWDpn9yFrsr3Cq2epz0uzKUO64UJmZs3l2PgiDQoz+kte4mxwoIR+GpWyMsI/HMfkzte7R
KoGH63VAJzNUfw3pLLPg0C3+yVqy+GP1vToYOXdOQFAVM9KuekUHr1G8yPB3WfHSbAZEkzwrhrLT
XxVBuEfawToTuwti+n2hqz07vGMbJs+rrk7bV2nK+8PGINPikFFrbKO3Me7OMkPDaCB8iZk8WEio
CvUpwljvYL38wFQJs0yOjQf7n9ccks67SRxSB9HzmpArVUz7Vaa3OdOmdAkuRnWHkH1q5wA0Iwc1
TBhJBsux5ApeIOIGpSEJhH82bjb8W9G7d0u2PBm2cZXkYcH8XJPgaXJ1Q89MehFZTnPMyvolKzkv
bXBfBN1ZIN9wUlTzlBiRyI+xWx951WSON8d2oFZe+lNThgcbVwhfxGdXwDrpDcHhkO/i07rI+2zA
q9XmbEA2AQQrmewtg2oRK4R6jH0X1B+UB/suKw+6f5G5IpWRVLsczU1xzC1bPuzKqURhh8C3ooF2
XQfaoDp6/BVKwxPup5e+eSji5ooFGuRI7xxDm7zzWxfonoSK4jkNd9ZFFeDBBfEgYvUK9jUxV5BC
ZAAVDhBCDZDJeuiBDQcw8siKhVG7sGrDgtNVB7hFuxEumNxGz7rft5Q41Ga5vhoSYMpmudeFPdSo
PJoS8l3G9n8W+0Wvh2VJbx0mQGhzBXCpgZ9nluhcgPCU1XSK1wioJyt2332YmKXZtD4ku4H8kiAN
Dk68HtaEfHW67BBIJQ3OQXbLeV2wvaDI0ElxnEFHukhdi8hDvGRx4dyFIcp1dt8tqLdMx6eeSRAj
izV+K0V5W/fxmb5kctt9NBH95kQf45jsXQaT1On8h6AKvibl2djxNo/J/9xZ5xrS0IWUVYrl48oM
JAH841JLZgSn/12YBAUoTpbNovzPUb/cjqmTMvsFX6yK2A9hVEwK7HDzVw+TpnuATBuzg/PDXbut
qNWEsJj9LhFtufqIegKKfxcs91ecotH0EEy/QrZEbXozhs9KfgfO75meX7lUM+JpUC8l3l3M+Rcp
1NF/yrO7rFVsCe3MaxrvO+m8FuVww3ymPSiSqJuxuNtaw66z+wS/jiEkpX32AcrMx6p8mEEqVMWn
Z14H8RVVd/78VzZnU/xynWPpv8YkeDYn5T4Ow3cd32xj97Vdblw6Od+5lssehHkq3lOIwf2TnNSh
JllF9N+KnVmhEdzFfyZx3UxHGbh0FKBu/NUsKMKfEzYaEpVhGmySk2ynp/aQRISuf+a+3C2M8hS7
uUV+u5s3EwPTMain28LBN1dQUL4n7tvoiB3/A/AeVoQ8BQmaJWwJ8qlv8CDWl1CQvYA6jjYwhD5J
SRIKHILuSHgRSeEDEcZswbYfU9eYJ6KV9WRCg7FNvM9Fgf7cn8lZf/GTx7WEsU9xqYF940BkA4EU
yw3rn4nduPDHG80R6ijJar44VmwjZ7xGzv0o0Pgt+jYbSGEpYRtkGQNcuPuwIlvIGIOn9wP+vcCw
DgvfGu7DMZnYv48n0diTSfzDYly0qebYdeOL4/9OOaYjBq9gyotk2flJifprPCW9f5zDdO+nxVHo
YD+r+Dh3PZrs3/5KWwIXJ0nux+It9fL/bPJYtRFS/QjKpzkOeA/cOOVQ9fE9VN96wvCmePms8sxI
HQhaPVgI8yGWunpoVfDIaNhdK97wrdTA7kHG3pIQnIKKuEdGyiYX3CSserJJaKwbdC51vp7qlKF9
9tkgdyqRVWTBLw+tMCqrnvQz27fnVSfgUeTBKPhMqC0KS77jaghsR3yP2bXryTYjUYOc3tpDtNVg
WGdz1bKGTzgeZ5fJtEaF8s9QgS6kHm3nSQm32rD7xf+2rdmHeeUWftdsiJqYNYu0h3FNd6Ybif3D
SMmL05gtJjImK7bOBYoW7+JVPMqU184u9/gHXHW0oidVvHcl6jeMHJR32rnMMzihn44NWethvKn/
eZrSW3zaaSI8KdujNNsGqt1xHqL/Ajpwa4iuc4pzF9kDdxa5QFcNtzskabTLpuuwxJd4xGLhTaeC
4Iy1Bh0adILlBnuY6jqrnCSoaeYSsA8g5z6RgtRMneXq3baiufOi8aHghdMRDyW9XiTHxyoI/qx1
f9cBBbPiIRCwYSIejf+8Hl/EdtHLyjnaiWtmZFQymPtqmU7dRK5SJe6zJH/pZ/G+OY/8ApGjVxaX
uOKhcDtsIUTUe/fbEyBK7zyv7g/53Xdpm4Ezi8+Du/KgaRhfIZi14j4UUO/a/nax4aMN7tIk/7Kq
fUkZTNXO+It5HZPnFhK/BimRTj8gG3M9vlRtgIIC4Bw/1RHr9zYYnPR0rxL4SuXGCxjuM+Krq7dk
ArKVoFuu3uqkPETYolRp3qd2BHNCtbJ8VEBbRie4qVZ25CiikFVhLlTrsc3GBy/vEKlX44UH6DqL
EJ1JwJmGJFmKT4EQY7MZOMOnG7G7kgukW3sRnbphkIoCC9F6MjwWIb2m5AZbh+FuoBEtSrLswupj
DgbEGZn/M8b9UWbZryCT76lYnlN2cYn7SgDAc8WbtDqgthLmaf8VJy/kXIlpHgl4/V7QNOiAKVkV
XuSKD6xUJ3fgVbfDvRTb94CysxGvbYIYRqxviUOci/Fom7qi+hXZ8hQHVMZh8G/J2hu36o9iKY7D
kj6bNnrnx76oILv3UURlPWLBBe2mU8Gqqyn2w3B5SBJsehOlPBuvp6EYOXVQ/WYYDocO8iJS7tz/
zkeSwwZygyLn2lXxMe6eYPjvY/IgFA9byZ5z7MdrBBWLTn3bmnXPGerxlS2aP/V4iZ99ax5tiVUM
O58zoCLf8KY5YfIIiBjGlxWwE1aUMzec8Iq7drYfSOGoz9c7vvloEz9c7M4V403WloeVFPlJ0szZ
6EUhoHC9EpyrusNHfYwBKobNS53VJ5zlTrZ+aEQKZR4c0biy6CVXPh1eLWP8KSP60vOuq0rupGYS
NzElbi+pJTB8gWEKXTEEKxoahD8+x2Lvf1maOYE5K13cf4NbHcQiz+XsX1blv1WZe5STvOk6tp5k
tAL6R3lwrIvsVWh9jw7iX9YGez/XNxpufLQcZ75uMxHqMNornd/0KEVytFkl6WLKq45W6q9cx8cl
ekbit5/76n6gtina65o0LIhYeDCVhVl+E2HlWmXGOLR+bGeyCfr0bTWNs6cgeVjCq0gEkfEF4B9B
08b0yg0nSmaypNFF+6a+j8vxybRnYmThSJrUua8bIKE+gpSvODZnn+fX1jgNgW8UbI1jonEVl31j
kbhYce0XbHGTi5BXXvBh/5JT9M/8iwg29WLmUcEdm1EB/YIJ3y6IH4YlfF43+6aWf7fpmqfSi8d+
oc/7x95GVzd171t3xYq5nrQBxBWSjN3Oj5t4oKerWhwLE7p5jBvoeg1IqiB2jn44nkU3PmYLUAbM
2SKp9JFm5L8RYIDIUiCFEVRG/6hBE4h1voATniK7n4P4VztgBU3Z37Rq3DGTQPlmD/F90yC7jqlX
M8wJ+FZUgC5Kdy8JSrWiRm2AttD/kPNwNGQecFux7ivDnYqn25kdNAx7sSqwNQmh57g4VMJGfEqf
p54uopyWfV+vV8NKiMT3P70mJ268xE19lsl49c18U/nQmZlZzrK8DjnSzIkw9/iuN3j0riJHn9Sw
v1okATndjXag+nLpOAWqn5A5vvZ25KnX+PpaLkEyDzrWBXrS9+l7hWCxXL+nrj52a7IDJecbfa5t
e1Rop9YiIOoqhi3gg5nwdvMQHl13Pnbg11vJB1+z60rHkxsgfmnNvobAX5sTzeTNSOquZsYfEvM9
0pHjw7z2BFO5dGU9hoVWfUagE0cMQGBM4999DMX9wylbOim0EQJFcpbv+YiPRRUy/av36WacRPHX
jxrcwqchmyHdEz2f4NfTUGpXMONb1d0x2CQ5aqERlUwV5EZcwFVXMCfxN8kaIuz+jx5QZSHfKmhq
fdJZmwLHRgfb0TIGYzNfYLAVNEc1+dU2x0E9l8dfkQ9Xx+XC1gnMmx7rIPJVRJLUDESmfM/DtWHR
Hee/1/JrtB/zNiKqwRiGGH3g+fHX/NM4076lyOXqwqXXsm9sj7GPrTO8uKyhiiFmPsPA3ZWos1+9
Ij874skLSeobCg1NmwIx9wUpO5NH7nO9hQ0S0dBOFh9CQgcmAlhfndPNN82Ioy8pkAHJCYh1CGvf
tB/REOf7wKdez3/VNvzyS/1ZgYTZC7fYRxbDr/Z6fn6Z/fa9ktKrEQ/FQMZPFCsUpTH8k8Xh1QI+
8hRijjHwnsIeyFkdM6xpAc31/BVaJSkDIwTZjasg0dTdvej14wgJMusLRLtTEx21vjopV5gXmHgX
1ag8HQJVZ7ttVSq+ZHkAL8UWcXdsiB/xK+GdC3AnSd9xqglE37FCh1kGTcm+mLLTSJGfQy4f0lAp
JiH8ppkibhFplQmXiNG22o9ROl5bzIVeFJDciZXZiYKvfolAtRqCHNPqVURkVjhq+gbat5+r8KiE
d4g9zMoMmHYxDUJTIBsIf8J5g4MUxZUnaaMghwBtu/Ts5fC4qH+xNpNJHyeIYYvfOmoeVOe8qkAC
2sno+dtrvuhrKftztXRU0SFCgtGu1xj/Vl7NN7yx4ljW1DyBeYx19FI2KYQOL51B0ZUvSZ4/RaI+
qBqvvg19WnXtsi5BHIDnH9AkQsDFQc4gYsLizIYeJXigCOGHZEV0k+Fp9gSOjV7Hd7UCh6VB2bsE
biweY2tP5qgCt/9qmpKVaQSgIDPcIS6iXlnGt8PEWjXvXjwj//nhE4kcwBkdSfRP9mhduONl+Gsm
xtYLofvzyssX7dXwmMwfUxOZwCa5PTUBZDQ/50uS9a9+2WFDkeYUVDxc/rhcnGj2T0lzKXRZX+op
PcURY+Q6osfKKnc5mzq79h3olaJIkY3vY+7NncngfJYuUPymIhDMVtVRrDmgj8IH/J7OBz3gU4yZ
VO/8NZhOA09RvyUeyeErmyJ1yHK7adDrs5IbvQb6o/Gs3a8Wj2a4qZzI5RJTsRx145hD3Jmfpa+/
tUckRyhGWnSm+B5jerd8G0j9vqlsTCBX5f9NwVL2IcvqKWVn64/1rdsjEouYH/ZxfydUz1J9goZb
KABdKtLQwnBSxCwEdv47JfRPplscLMoibxB/mgWJ9tLty4bZ25DJ77HrlsMAEtKVvE0TfK0FUomw
ZC7WxFOMdeXBvVFoRxP272H5iTv51UaTh1G9pn8iCM21rLlXkX5KhACtzb6HGkWr8kmqKxFvJ3X9
0c1lePaL9Nq0LNJC4Fn9CnhxiMJzyoplPzc0dH4QvLgQ5tj1nQTZol0EWJ8xmj132v2LcsNWr71F
OLRm4BdNYX3qYXsfL8x0xnnBXSuohYgUqos/soLRuqSvswczN2e9KVpElrPIDiYn1MPhuQ90+FV6
86UcSCJorCRKEeOE1/9b0vTfKpgHGOqCokM81yvaUpQDTVbASo7uR1qtfeQix0/c3ynTHmOQ9JSe
tw/WTU3tYVwu/OS298GdCyf6TODmzRBpxuBFxTQTvkz/ctbUXFgMKsZniddEzOuP8HsHtAnxglCz
vAhUBBdYlbqWjUhFTZK8LSNPRmN+lyE249KSCyuC6K7tXhXjqbCcBZJvPo4gYvznnFqq4v/iKNz5
bQaI3yVa2BkIWRNOk14zbGo+RLl4Y7HZtmblUy0fc9IfJDCrtHZo2NBOT5lHZdNqvLdzh6Zi7KkW
nhPVXqIA0PVIDHepClA2M+rZtI3QIi1H0wQsNNcS8IT1ryaGbuF1+YMMPgsfHECaghxNN113TGwE
hIQSFLUIeDd6CBhRZJ613139wHP3vSXMlO3WGEGx8VgBxzT9VdX/Yk37UMctUODUufFAaidTcGl5
xzk5mTmNVfoy8+WB+QmV1fFxcMix39tob1Iq+NBhf9YUd54TWCJVnvr/vxN9UB68wb9VE3OjcSAs
bdKIPKTz2COrqyi7mJ/iWZhq7F2G3iaK5YQe9LlnxlAhnsHCNhH0IvEeLj3e960SUlq+JyPizmS+
EVmH7xT5+5Ax9RKDfq4EZp/Ro1ipBwuTCVwPoisRtJ9BnrFFMxmmOlXQRg1QvwgdWq2+8YvR3zcO
J3uPq06uKYnYjF6cBunNEv8uR0SKxm1Y1cugRwNyN1sCQbw4YSzvQJxDgpzNuBBdaN3b+0gI/T5E
BTaGw/OI3gfOEpulIGk/mnRgC+YzoMsfh8j9y3LgJR4GAhaTI9G+iPeTpUYPiosuDDndI4FyMI2y
c8Empx3JIVM10Q7FMN3yXGJWzDGkjRtRx3hQMOACrmWDunlO4j0KgLfK1VehJdgiIkE4q28DxL80
ax8NjynbMbXLC7I+utEdDq5LzLAufuRMasHq9fR84HjZvvW7gXlx78gzTxybMsNXPTVgyGf2/lWZ
sXbA0OS1zqFVEf8+EGj40L31K3FGyfCNrJbJ6gjHUUHKzVv1PntMaZ0Qj6Gkf4qyFEkvs6GZx4cZ
zXNQNdV+xvxKAd7ulgVjUVJOGdsI8QJGtI0KdyeHpCKgmLliQzYtikWU1CWD+t7riLcUCQAJOx/w
GK5p7e719COblCIwmD8kp1Q/wrGZ2PPIIXhpEPnPfgOofJ3Dw6pbWAjxU2aiLWDcQhuY2VZXSDby
0f0ofSqjQCwKITTKvAlFLXW3PXiN/sA4p4IS6kOYPfndGHCQIV9SeXQJJ7a/Kauxyaphx5cUU/Z8
X7qMtD0p8W17EsxWdUsMA2ZDFlqzM94ZT/6klv3DLP866+iybzVM/yvGZEEoz111Uy8Q5PX43TkI
VGyyMfbpVCb3A/GrZQ8ok+rkhPEvCgaocQXfxKAmLNcp3oRaE4Z7yJnWLrkvhqfK7bcMEMBQ+YRv
aJnNawd7IFBsunGREzvklXb3bLWq8Hym2AgDZLSyyN9k7Gfn0GdmWcxJeCrHiqXWjAci6YOblCv1
6kCNq+ry02/k4zq4xF33P/nIlekojz9DfxVtJ/mmWagjxVvXiPU6NI9Zm/JpuMxpJgNbLYohStGy
zlmLucrLiMjEJuEWLERsUzAPBIVp2oxYX7gCYu05DojNjC0DNjVeFi94G9MaEE+At7do3GarFfne
sIEvp7HDv2jwpK/t76jcQhhr9gweHgqIu4zT3ezZ97pf7F3WkHLOKeHwzINkoJg+VbGf4hoQr17K
vLNX5j6fY2JlUj84zIu6U4NmbBUXD54yeLGou7KCvUM1jMAzpokgGObTnfubLIpi14Zex3NpcFUt
ww/mRdSxFquRm/oHFeX6Nq3Cp07rP+2smLSh3juNyBrmKaQrM+FjFCEhXtoWWxRtSFLF4pROVHAu
07aOQz1oyfDVZbbNNhzCV3W8XaOA70xSvMsp/4l8vR7d4WoVFqGJQvm/kAUzHQ6gKS15IhkG1BPN
5KDvHNs9GCfC3eqreO+VBLKl0EVGOsQyrZkRLZia/JEJg0rQ4K63oa9J7BEJ85bYfVAuBbyfwVtt
aKCHCnUk5sC0aFjtZdOZNJy98h1ILoK+d/KIVV7KXYdMeyeM/2X8iTUpRoPE0mY6pX/oxvkWXPsf
L08wWg+soFSTMB/mQsE6FPi0n3qTwg1kDwRZ5wIPDF/TAH13kcf/xWOMJbCz9d5zDk20fsz5l9PX
n43Tf+qSYUGa4GRpi/EjzjPMbZqPPxuDNyFfywa6N7RX4gIjzqNFH4Ty/llKVx5jboTSGXY5aafa
wDBU2k+Q0tSnqmjP9ThCOsRlgPWzdfDAuYk4rmRJY3n8b8yhb6R33TLAbYXNuf37paVMRGZIaMd1
2YLxdMCkXCHM24OWThNovmPn3JSb0iLftMl5iltHbvW1ZarcbQb3aRx/E7n+HaFhcm18EXO1XyY5
oFejGGG8sp9mIizjlgp5XcSLyViQk+LO7OA7kLEArsWrq5OvsDbEEq6EUuYFEiAGknAxiLYttpKX
OSJLJnIHIvEwxv5vlJRfne1fQnc6lsyXdtXy5Pjzpo4cQQO2vxoDwiBnrzVmFtlAtfWBBoO0L8jr
1jBTCn2aADegLhkXcJN1iZMkXI5JBstjLRxiwycWsBGopcm7kuS2gKjsS1q/fKaF9nLWxWOpoa0J
pCbBjVd2EU6Upj40Dm9vVOJrVnFwFg63yLJ4hvTZ7BxPMYJr18cnFcdH2+GMQ/T1YermK2+ZN9mB
JQmSyV9xO2I5C06OKQn7jBNWHswciyY9///X6SI7EPP83Nbuq595r2wwvjGoXyZJZe35tIV18/8u
6ZznDW8zu8h5y3f3YFS65b9sCh/G/qVkUACghi/ZaueP3rF/Gx9VjItFMVVvZqH3CQb91vo4uhvK
stGyC1JPXh+QDlj9bkl2jPt2n1iYAA0TgqmWaEoSedIQZWv+9P/C7Sf7DnQol9tkZRtCOIZlWLSR
VpTad8Khv/WWU+wQM+D7WPDKBM2B63Ja8buYV32NefBdo2YtivwjrxPItS9ywccZhFW4TySyu7bA
PdkhM+TiYvnLspOjYJjibN/n4+8Qe1mT4x/ufWSZeTh/L53zNiZlfmp/TWlpyF674gX4E+aWFnME
0tKzNshbRlBZvsBUTNRfUjy8TTXjFfQ+zNDf6VnPCgEkEicVUP7tpglrJwCNSzDP2QHAK1igKCAg
3m1J7r1iJ/w76/ypCNxbrSbM3RQwrYRW4E1jgBMZ0ZAySXaoQ66W/KBDUi8jzAhdmpz7hMalW+L6
ICUXd7R9pbR8xbf74KXLuK9nPrMk1m/+jIDMRt+uIz22WxDHOavk+ltneEkldr1dpvmR3D4VKKj6
3lc0l+sk6ku/6I86eauz4FY1za5Cp7aGJbedqRgDYgpv2YFWTbsebE8nXpnu3zREHyI7D6n/yCu6
qAyDogkRtkEoZn5dHNvVUHpMjGgWJf76pJGmmv2eTdrbIlm3KSQ4NGeOzn6EOEotUNMtxeDkZ2Yf
pRTJ/kyxnWcp+yiz7+GaBlH4MSwBNFU/aPfcSIb1vscek6uLvR5n7jivO5+XxHw4yw5E0b9KlyEm
u863DJoPUSgre45NySerDx0zHBlMu7CfHpJdPRd84/Xq7Ht6dtuJFPnC8uM5nHVDRjNk7HoOO5CP
Q8S3bero/IOQFeeUX2RF7WGKuP8vc6uOv/1WgYljlzvvbkId2OQdrYzwz1ouG6UDVUdKPA2rmXLH
ZBnnsmj/2QExR10Lmnk5voYKORGCgXNr/LuEQx3HJO9Mn/LOhX6F1a8+WOJbQIguEDq7mMF5Bcan
ZiLa90V86mBgmg7nVCWPBpqDn7uPTYBQvEsdeEmGsMpJw0npYMl2LrsXLdeDGUiLpRYURXOI8i5F
WPi7Gt+spOxXyscx5wE98LGs4gblWZPsUJsaqP4IRaMZWgQLPNNd0N4KQ8izztAeOWN0Q2u9z2q+
jlXALGQp4RXlGROjRbMtYhSHJ2JDvmUxAsZmXd5jL4puO5r9qGQ+zYi8tChdQ6z049SUd+PsPGvO
sZMy/R+/Z90mIv5cGU7txbDOH0ufz8ttqVjF+pJFbXuTmOjST+0msH5oWje6LVhg7mQrLmvOWdXl
2XCmPjw7A5nQWcOQ100dWgVSoKoMOq1cg+hoR44vvzKfiYu2NYz6/L+kjWMG+NjQEP4eZMnjUXjQ
jtsJdsfCN5OVl/sA76DcmwbD2ZAQYdEuP7aj1NNp/zg5mJoUa802JuuxJW6mUejxikmPt8Ekn+J1
bl8axGgs8SdWWPf0OpD1XXDIaY7LQ5848deD2xAqZrtPZluUWX7MzIYSfbXYPN0KPyMXPtGFw38o
bvhEuxfGUDH9bPwpU3EvV35XLgWN8hDtWkQKO+wzZ0aSOFqPc05ohnH7CVkJwyLbGXRcklRLRYNu
8vzsyRBAn3A/x9x3UBZMtzYd/jabdqG8iUo6zaYC9RsVG6hzoUry/0tbj2pmTaESdPMh5an01Y0K
+f+xB0scJsdwQM/P+UWWaK+CXwKl5uTwmLmFXNnXTv+Y51g0XGAfOWobRNFJfdVk68aLONZde9a1
/2NbSyxgzQmfOIdMRc9uTYpLYDZUY+5+LxpQUrv4d4tA7iuav2nWLTtj4CP7mA49QI9SFCx+VsSw
OR1xL9qKrNvu1MkYaawaWXo2xaUCAwJGGUdNF0WvUrb9SQVmD6ckO49UyAhGkn+KJ+1gs0+/HJpz
NqvtJdMm02o9dZnPanQJylOrffLBCXhA2uV4+zGvyan1nfrsh4jdem2qXQeALWZsTLIvpfIaf2Os
amYBNSeuvvlWgQizM2d/Y3drFgCfl5jgMro9sSwo7seah37kcBlGFPw82UQBzfg9DA2zIw1KW5oV
GNZo3NIadIdimvJfPFDD+M1KIECuRmzf3TFV+rc70RsVc/5u83k4F8RySWYnY8SQtki7uxofXd4j
k80ssoJ1XZfd0pOYo5zXyjC9icfeP3P3sA8UzSEjOnyoS3tXBALXfGZv4b0ccFOQi9ok32X8bnoI
1KGLdqPL1GNWzK/1GkOxaj3WL6h5m4hzyTabPLOq/3RiuJsLNjKi5mvTeyU4lOYpr9C0e8lmpc/9
Nx2WJ+Ov71MTfteCfilVKDIDw84eFtNEWM1S8sVkB1JbsHWSZW6OZAD10z83hZRe+ySwREg6ksRs
Vrup2Jcs6k5Z8smRqXeC1gsrDcOpqVG7JB4+peH+9iVH/SjCj1y74tJH6PG8EcV84f3hrjqaAICn
DGAIqLxDS4VkrnLyzz6j8lLz0Y/Hdt8m+0UinwxpY9uBQptw3JibLFmIv8mhb2XAFZ2BfUEeA2/f
7hYcMceANT5JqJeimtazpQvb8atvZIMIs+Y8ge0h/yFDrGZALEuDEtxo9MvrWx+m06nkWf0vnvob
JVNmgQndL27JxyYK30QV6oO0ip1jHhzyDG7M5BC+GiFc15ktDwl8DpOn4B/DgO1eNj2rChUqFgzT
rlAxox/jM4Idk/Y4SEwba5a+mlyStFRx0QRT/rfzRsm80rldspQY+hKDDLGG+ZByW68MP5QhetOj
soZWTys3TIwdk2evpi1NdcW7n6P0mcO1P/XmmibRwo3ugsAPYoLY6vgw9dsWb6jS02oZnK0NnopY
1f05dQ9zu96tCZ6+tgluQm9abgCdPMzuu7YNKehzgxC/5QLBjMUIIGqPoIJkxxM1ENQ5Ek4F8uDb
ALDtq/4fC8by4GfOWS4eDOCE2Sr9UHCmd8CZzbC4KORTNEJe6DAB4K9HT7k+5EEf3qKinG/sOvwt
UX3AMq2c/brQ2+XijQnsgMJScyJQC89akmXo7tO1IPEizA/dotGvk0PsO1HKr6kebavnY4GyOwLc
pBPeT8RjRFoszcHPxa8675oDW0cnChOC/MZnQ8TaCGGGVAySsSNUqLbSfwuqnlsRzU8OKR37oUo+
VJp+ZeNQXn1NVkQW5elN4XQQUBDKVQGBaPjpUPG1nPC5x+wzFNnRVi2joZkGfay+0S6AJ/U88A2B
6c9hnPyoJbwpeRw5l8aHhayaya3AeTro6FlxRPspudQBP8OL5SWPoZrItfDZMEZAjxwX/JsdnENe
q9d49YDVryCp2/x7mJH1NWoGO8bTXrkyASJubsLhkgdL9mgs7mxLNYsQr+KeIicoU+ybM5wwdds8
BItb703O4DLFD3A7GI1/kBvMY5KFlW8FmoB6bYGRcIpmoN66C85RPNd7iYKrCuA/eF4KdKhhSM1s
IoygtIbdgKmUhSiOKPUZCoqIYPKWfRiN5ujX7cfwXdjklPl4WEZcuvPcHer12SZFcYgRlu893s1Y
wVTICvLisqbY2w75EhfyH577PwSHKapq83cNAvKbHPxBlv1yIpzumjsUqQ5ECMUCSHn2vhmivf4e
KukfZTi+BmVztfg77cRqHTsT+0GSxYIvgU30EI8KKrdjnld7F4/0i21vgd9ViJkMemsBgLHNhP+S
0NUHOaEOspRXNdFgFsFypx2IuP4myV4lMmraSk3GM7XihKSNEWbk7TZuiOP91NtkG6MemJ3qq8QN
jtgBHB0X/6Y8Rimao81MNFOYpkR+NYZ+eKbTyBPcXcnY21tO+XMZsVJlPspETDZPo+ff9dan/FxQ
Ymw9TIUCE4scrXzbe3afw1INhHnEe/UZyKjlDMzxlssO8t2AZnCB7Z7wxrTjfFOnYuWZfqwmJO/W
wUCj0+B/7J1Jc91IlqX/SpjW7VGYHWirzAXfPHAUJVHawCiKwjw54AAcv74/MLKzK6vNyqr3bRaL
kMj39AbA/fq953wHbmqMTH0AZrrKxKxcxcAC531XBAMC0vSMxhWcc9zQULdDXAOTAveOgjtKCOvx
kLzrmM+tsosap7yCGZrboBchCRY+ywOKOcJosqbf54rlY1p6OhNhxXIRM//EZ7d3FfqprqPjOaQU
orBpEX5yjG7nifxAVGLSVsnBtMOXooPQhN1z3FaK/5t654tibpL2fb0bZX0nAMZtVb7rkKhtkVVn
iC3YjrKo6q9Wuid/OLmO0KVZuRSKRg0lTdHaEdmhTVh9oqCajnk63HujZJmqA5STQfgcJxUi9oHW
iO7Athg1XwtHLsfAYriLE1ncfPrj3/7+7//2Nv/P5L15aEoGjXX/93/nz2+YCVWWIDv81z/+/bmp
+O/jMf/8nf/0K7fZm2r65vfwX/7W4b25e63e+//8S+ur+ecz86//49VtX4fXf/nDjp1kMI/6HXzV
e6/L4eNV8D7W3/zv/vCP949neTbt+98+va2ni/XZkqypP/3jR6dff/vk2M7HB/XX57Q+/z9+uL6B
v31CmDm+19nr//WQ99d++NsnO/gz4JBNd8oNfcuKpPz0x/T+8RP3Tzd0rSCKIsdC2OB++oP9bkj/
9skL/gwlNEErsD3LdgPJC+gb/fEj/08kD0FoeeSQupHnu5/+9zv/l2/w/3yjf9QajVtWDz0vxpfR
pz/av77q9b1Jy3EdhABeyIvzIxlGvIr27fUpq5P19/9HhF4Ex+9a00gbSQK8ityy431uErVnDkTj
1IwMQ8s1+4+QF9MDulH5oO4VWhE64IwxKlpWWYG2IKv7z9ymRK1EGJUHFH1pfvUGex+q3qZrRTdJ
SX2Qaf2qiEKlx1ieIq5Ciq4IUXgmGE6OepdpIY6lSkleqeiH9HUjaOJu6wRASS+AVujUN5c6IyZ9
aB6qmOGm1DadEZcpT53O6JZyy7tMC1sKwfFE8FR64/UtUZS+7E51nR6LmuZEWIccD2vKDwtKYwDw
jw3Q32b2yIZlCg7ITArrOPPOCEnof2jMGV24ly3GHY96HUo+54WgXDFT9Wvkc9SXlk3030ycj1fu
mM8ds9R/n9q+2s0+q/mqgTeWh8B3BLDhgjvsp5nM4Mk9YgvNdh1za7qRZKC4Ac1XVdCbrlO0VUN+
Sp0+REyNy9om6II7nS69xFVUdy/9GN/RGqUdQX7NRvcYI1vd3UaRehLrZGfmELKG0qu2cW9wCyPY
WTt7i50fIwlOIKahPgwcOaeCrnGJGOWmYHq3d9oAtHKgFyABiJ9miJnrsO1m8QLmo6sdpUJrvmsS
bMZT4PN4NwDCt/Sk3GLKC2b/paNpGNmUZR0IAntU3wcrQ0jSds/s8/TCCzpQDBjfHZF8E0P9Xk90
E+t4IJ6EeCKnxg04NQim/KJ/Vk20n/Jw4ezK26SnyEfRpeyirb0N5xUw1hBa0vsg2Gm/9YJdiK6r
i5UnnujECXQ8q6RF9Ri+OnBdw8D4oh3GBpzHV9sXeCuIjMOHw0s2CqkrpdzKBgsASmds75NNfdRw
FD2lCptbSO2Gr4Lk7xp0e+mz60z9d+A6kb32EmcKyDwLrJ2NuEjafH5m6HHAaocbJX4Z6E6ewUTK
y1KunIicBJjOQxqBirmu+s2cEYYQsTkzroebQj6EPUZrhXFbDj2RIymVU9QivHUwNo6pPNSQP59q
baZ9pRsMPwzX8h5BEqStveCbacxhzoOnykky7gPAuOD2gGqmpFQMNjqCzqXtWNbmh7Yh5aemPXD5
fxVVca+tiblw5SVABAMGkfjX1jEqYZPO1yGBXTUjOYXxV53jdZyUzxWaXLGzffcHTQMurbD6knHG
DRe+26HxNScKfDsoeY6OvU6FcsLQ8GAdnJqVxB5gXKPW29BSDHdYxL6HY8LpdZmtfdqPiGfRsi5t
5ZIVyIxgQH0IlowzjzM72zxoWlLx2tVd/aYMiksnsjg2WpzEaVqXYFUthIZbW5Kx6SHYm5LoMeRp
yUoZuVGodhFAd+e50Ng88mWmPSrOWbZwqF51cuiGnd3cOLAx0ezF4V0yomXoOxtun8P16KlViM4I
85ggIYkxm/gd3c8yOdR4zycWeVjk6lhWDgJyn3tQG81spCM5Ieeu9ceat63IGqVzRkWDw9YE4WMr
YMWBAmR1s62LlQYvOKxoVNW0brElZRgsDzomZ6GIMC1qLu+eUXeznJI+lNzPfDCFrKhFTElqSxDh
xqSTaQ2QG2fpnBxvFe3ldHPKahXcz0gCDD67YuUb+Q0ky7D6NVsVTSCIs4cOr1RYMZ0AtcZ5IWRo
mLjTwLDC0Lvi6u5lGAB4YplRsXiUSfZtaG59nHswN/q3YREvTZZ/HSUGUWQ5F8Zj1lNS2yGCD6wj
lfWWR8tzk0Sk/3F5tllOpiwqW4IoryP6+Yls9SIcPy+Ea+4yOyVynghmkoMBrIU/9Rhg4AmG/RSA
0Evib4Eyw76k49bSb9nFwHsGdM29/wO6qaSZBMEP0aHIs5/u2P9KQkZBbmwByxVoyhVKC9jLCUcE
5qMLHVIt0RQn0nAnI2ij7ZFa22zJHpRtgT5Y2+V0MMg3lOEEXJQAVtI/i/7zAOyiRUizT/LiV8Q6
zfGKxoxSCHMzppuWNx2C+q3GDnCDQOIqRMwqBgqsxDJSrQ10ai5QC14NlK39rstkPM4BbbyCU9JQ
sudNmoZihmvhRllxi8js4LmTh2YYtwrP4ZgnxqWnyG6A7lmDs58G0d5VjNKZv8KccUnSTAN8DJXO
8T6Y7OLrGYJbZD9Q5x6kSwdtsRN6I6qogMUkoBvhKOazx1vBAbDt44jJiNM8F5WLcITA2gVPpmjr
4lBUAvg7rVU2NRxUjg+S3LL9DYOgW6SXP60M71W6zW1dnEtMv9yZ5X2YMY5q0qq7dvFXioTDIKEh
NhMO/dyCsodE87CsVrx8EY/cpSuw+E7b/SNOhmwjplVtPVxbu4LlPi4/kGC2TERy8tqDC5xNaFap
omndXLpiDI7+jOu/xPZOf979jOpi3M6BeApp55JgGN4xgQdLuUWRssK0HK95LfMZGF/MiHUJIPbG
VTujn07AkEFWrdvkzpTTMbBdRQih+ZyW+UvFWcZLaXuDE4JHgj1VBi4RSuFCUFAp76QFI6bVac9N
F9DCLBqY8so4XI+MAW0OfluruAyGE7SZol1vJ8EhW20rBulnzBxUe3S6OmNu6xYNyNomKNvxQmQ4
8R0OibEOSUuWkZd+0cNlFQWFc2yuGu5pKfXOy73ikJes9V2Is0q6C0fovkE0yCmfm53GfRVM3wc3
pUsbAK2fSlofVQKCKSCQdWY5vplaiQQ7qOC/SX+lPzUb9qVd3ob5MdAaizw3c5/hoBkTyrEmA8tm
h0BLhscPOqTsn20EVtA1KTMRBLc+7Wxys+GG+729m9Cll9a8KmdaIFz0NrTbkujSljkiW1D1SML2
c7CUm9CrSGIqGmYeiOWTdTydw9j9HjfMFpZki4YHUn5RdgGq1nnVjw/u2WDY2SwMEoTtlScD5WMv
ZlR288Kp1V9W88N1jKFVZLI3mxje3aQHukilz+oXRj/8Atfe7ID7td2ZvqGnOP4SdLCg3AO2m3j7
uWcMlhMcohBushxKF1MgLl9nsEnKCIr31g1T5MwcM2On2xbIerbhmv29noZuWhelzwptiRyocTL2
Ht0al2nk4CxvPcffeIl346jj4IXoNyavpXpHiE86dD3IJxNHT75MQOgsMxE3yMqFdsS2QGly41k4
NG3iLAzjcHsRXEb+GoiT050Jj7IvxDE3mE/6idm3n+EC81tYbk64HHmkRtZU8xKC+Qu5W8tJ5UQw
EgzFtAgXokopzbOWhurQzaSM2NuloPrNM5whVlK/NUMeogWJMSxkwmaJx382FFhOofsSEJyBIw0G
8ZtDDa1mwi0WGFcmMVc6SfZWSWQMilrcWkjGQvwFAQCAUz7VyVU7CQNxRLXbHLmYo7P6WPGbLlqA
G9h3AFF5FpXYRBlOSK6CiQ5JCpaX8SLpMhy9GyhkVJU9UvvFuN3WHh2Moba+OsEYbWt6dmVC9MVE
h2Gw0EfbzecswqNGC3ZPOQ4RWLKcl3UcbddZwERPewfhzs+pA/0lfXGAU4J4L76ybN9Vlrkd2uUp
k0N364PRYHYCJAt1vU3vY6/MfYJ1uxRT9tRvOyz4tsa+YHMtAK1r5JAeF1xhsAryFYJApEpUYCFv
dHgKE6wcjoqsO7WO76I7d/H6ExrjYduNzFgqRlxxqL51wQJZol2jrZ57IRDMZLSAtcLEkDcE+ag5
QD7T+Q+HYqDEi9YGpRmB1k017O8JwdKSTK/4Ca4k62IIX0zCOQiQh5s8as0GKAQNLWKhm44vNooW
MFHOrDDpo/xZ8mdPW1/12idj5vKU5NiikImkJTo626dMrDWdrUjnINjD+rzimBfOZYcl6X/oCP3o
hCua5ZUAXu0fq5Sb2m4uYkad2scE3dgzwHz/Wzlnuwlp1MWICmMfQ5++Siv8OwnrHso/3LbNUbce
pUxCI6ppSH80KkoxIJGYxCJXbaQXHUwZX2KXItEJn5Y+ILk4y3fIdRkRZdVtSQkOCC6lPy65n1xO
v13Lc6eKQmGOvmi93EbwHJyR5a1CJAAEI0m2SV2OtxPkuaM1dHdhH2Cp6tgTTM18doZSummWtS/X
rcYsd/4Vp3kKaxE9tIlXlWd4dPiGr6VPgg2PHVlGjkWPOJxVxzk7AmhclHRk6SAVFUqbXT8i849m
5KmrRUMwVbiitaK8z5ltT3NeH1W6cM3OeD7cCN/96l8qxHQSBZZ0NyUvM/cf4U3quHae4UirDgPq
iETzCBDrYSx82qS6c46rkTgsxvopHWv7bAtoh434Zeo6OlcIUrSZbRATs96mCwMSNYcR6cnj97hj
HDCEguCGZW3xWfW0IxTqjEpbnRkZQ1kkOjnuGnsnLOualxG6U7KMuHKzI800+mAWWO0Z3PymmfHm
Zw6q44SgsLTrSaHGcN/SwwWWKJkL3BjLeU2nojgBh6nYLtf9r761LfK2ZsksMzbbPILjy6KOTdgZ
SEW054sv6+6QhiUNjLkklcWDvxHjCa1MeuP2CIFHySHXiRbsJ8J6Lmhb0gIdTolT6IdihCzrWynM
w4jTqDwYH22Cb9CTlp3tXdrI7Br0lyeqa3SghBA46wrcj+/xYtsHQYQoplIs7tzrpQNmShYx8ifO
sbZ+8nFSHCczfhHTUpzqiQGT8QEJzKB+Q3kWqeVsMQYVhwyMDp4RVN70g4+CkfUNnSsOdhUOrLE3
vxbdkhetmJa7FHbeqq2t5vg1roBWCBIOUWa8dvBdWEmfOAjdqKmRFza3SHbxKbAwUATYZMcSu0PB
eqLTJtuVLmGRlcBPj8QC3++bzjwCHt300R5hWfjuk+USJQMcf5mc6OC3LD+dy1Ew1g3Db8hM01Id
TKag60Ughe1W6v2SMLRXBSMCXMnBxY6nXVVQ/NFayntNmnCefMkHdhjLIXBtNlF0IdJuxRLnHJ9C
XPCCNtmud2f4q7F68ldrOxJPjl6rUt+rfQrOinmAUhoffs7R3afGUBYw6iRZ5db07hlRba1wbC9u
Of2e6wHb2lz4F5FyxmJEhQNzmuN9Ub5UXnjTNUV916nuzBTw6GMPQJG/a034XiJWwOpHJlZsSjTR
mi/Vt6ArCXUfIqY+85q3naE+Ec6EbHKAZBHNjyp+j4fxLaw4Uyu8odqOQJzOJEzUrNTeC6qrLxOa
fAwO00M8AcIh6QaWC4tLVcQ4SywybTv7GMUlHmkb4gWn4HwQTLgY4mxx1n3xo/E41eUvxQmQrT1f
6xHQ4+5wnqaxRzOs7xxBP2bBas1+gx3DJ6UJUNo2rnR2EFGBn0Rbp8YCoCNtZ98P4qUngWYnT1xA
hJ60m8lP1UVzBKdv+FqnDs70CmfKiCjcLiRXQgAn18Q+EPnWP2Dxe61E+TBbZAa7aYlANMmw/1KR
XUO3OqQxFVrVZjvPAftB9h2mB4aAN9EUUZt7M6kD6PiMWKAc+62/o3s+sX1MkvkEOV2oDjlSbmdi
hzlDPyRB1O1Fp4kR8s22gMEFwd9499+KMP62JDpn9DAyP7KGmeHneoOzZgkTj8cKh2nEF31VQ3BP
dEl2JnP3rijsJ46rPs/500HxeFOJ+JTPyQlf+7mw52+Q9f0WMASzTgr5V+oopmkJQSal11zAZdxS
4Dww96Oo1T1aXesiMutrG7hHXVMFBiA5wLjF+2HtdWb1D2lbrE3Maot6VWqEL22HU6fzDOuBio9z
wiWYjkRx6knep8IKUEbQgcUKB3cKqWA05+d6nr9ac34rm/COGRCmy/arJ5eHTrCBxDluW9HPqCYo
fCx2opusY9pfSXwJljM/Lajc8Vs9Jt50b2R1hGuTYo/xl9NCy+jEp/Fhz+7t8lrlIicYMnkpCMoL
i7NEhcoStz6bwiEPGhTeHvAjxcwPIhTvnXZqvXqjPCp/d3oKlPsSmvzOqdzfocPAzEVhjPux97M7
r0s+Oyv1H+QE2Cwb8irsmgwlZTKidG1KQqbGDHztBUfmTst5eQg0nmg/rpHbIVevWbCufuX95tDv
70twRbT7QQVFgTozkny1PByliAbxgDFiRRxC8eaZn7YMLkHgUJ76v8Dev5IbxA4Y6KeIW+iQJmR3
h1aOOMSFmMKge+M5c3ySzHlQbRMXCYACONtwa3kVPZpaYopdYMan6K+qxn2e6uFLij95mxZ6F86t
xcDTQbmsMNQ1DXa3dmp+q1m+hAKOD6v7bZTUJ2Wy56bI3iZ0TptibN8XZ40rSYw4FmNXcWivDja+
hudS+FTePsCPLnz0C0BBBQbBLcBI2K5c32gCuSlTx0HOh1NIDflrEHBGg2dpBMJ4I7PPY4eK05wZ
MiLqGZlWucwsB68ko1wm+jwjKd16IY23xc2PefSFrmqylWuUXRl3iO0Vx0sfrwlAg0Ms2u9GVxd+
IjZDPE3bXGo6YNmc7ukLoSBuVmqQGcyh7fKnVjBjm5bF2bk4pRFVah7Es8/Iu9pZ0YOzhX1om/zZ
HvnAPH0VnQtBiXyiDXnDrs+prCX3BWf8Qx1a35tS/9QDHTG3RdvYr4dhC7/8OPTPnICQ78+etflo
c5FZiKnPizaJT0syiloAT8myyxr7cezVr5LRL+JDHERRwKcxu9OvojzLFPw1dvv0UJSkT8t82SlR
PQRO1dyFwH8K5kvbPguGTd4X31o7+NLztUI8BLs+oQJgokBWAXTvJeLUDnoEOiiYv752D6QD4nUc
trbGlZuWu3HGYKjl8AxXZBZHMSEQ7wZJv4Y2J2e8AUR7ND7SaD8na+ZCWKEfzgNCEj3dbmXncSqY
JigDDHxZzitbf0+T5M0H9tIF4+dY+jiWGvtbNdNOkgvpHdXM3N7vaVyk8PYOtsN9nQoXSMjqsKE7
NoVof0ZKw0zOvGfuCfy35oZy4Dm26IuIAEVu2/g/cKfS3O37Ux2W+BRXO02LE8cpAe0kOScPXZ3H
TisCr1x6vtyfiskV17FahcTAgSFE77TtqBvD+WDL7Ipro0G24ePwqELXPxQBHwSdd8BIxt3lynux
tAdtSmA1AVXOe0leaWEz/Wn6Y2CMgo9MD6Gz8o/FlW6hYBUPmjtLo6iA0bHrnR7dWAdYP5l5Z37S
3M7ewpeTDYSD3VSaBn7iq+AkEMzlxiL4jfzexHZYd/pf0dgUV/q5kgZs9y2kevn/I9//1sg38P+r
ie+2Ibsie3ut/3h6b/XPMnv7j7Pf9bF/jX5xdv3pOpz5fCdyoiCU/OSv0a+Qzp+W5SJJC1zXtSwZ
2v8c/trRnxGPipjKUmI7QcSj/jH8teWfvuf5EaNE1wpty/f/n4a/geRf+Q/DX98HC8YoGfM7KwQT
kSj41+GvcNkCWdinnbRRqFl18TXKABR6A3loKHUpvQi3iCr6T33geYcCBxVeeKs4Qzawdh6xc36K
wxzxrfe0bB3VOA99jQQ7AmJj4iXYO1Z3hATQPHbEs/WUivu5ch+KtkXLoVkGTQ+YOzIcYGyGjtCQ
2uswk3OBB5KmD8LYZhz0EfvNo55x4oEhnc4jsovTQt5cW1nDIUnK6baHKRzOQ7uLR060KV2ZmyDC
9jcZZqeVaWmLNLyudojFQS88dzb23DQ2u4sesFb5eaeOdpL+tCJMrw0L6o1lsW2IWCD0nsMjSmpC
4Dmub1zd1me6PagTEQJLIBM7CxZTMAu9AwAXYSoz0a71LWbijYcZJx5Q29AJT9p62n48KwKkkL0y
qTjQAY5Lp4DuzlTuKFC/9Lb3MxUAgNxUkRAQZVvEhyzVELp6+VBFqTgV1rGwii84N/ofiVmAjds/
kpK0M0gnC5rm4usCxuJQ2PF9Ei24MDBq1tOMdI9MJQ95FzTE5TsRlFhnQ2gmTr3aFoXaOpN1y8Q3
o5nlfINe5YH7o4rzNB3WoFwYPiJRqgcgbWWBM9UTSb5PG9Pvu2VCMrXcqSxyT1HGnhpSBeI0Q2dd
euLaB0tyiBs4xB6SnTRivzXSyw6aIyoL8o7cjXPUygeZZoAVZCGBZHP2iL5NEAu3RjProeH73ak1
YWV2ezZVaD9T0uDdb2sPOWBvr1+4vixSqSN9Ij6tgacSJeWARqu2gyAOtyOYGBkwI3KTqYHNnMHA
aDDOTvGM9N65FiiZ3ID2GXNI97SUIF+GaA4RxtIbosTFPRj3GZ5WNtHQrAp04Gqd+VrBJNomufM5
RqjKnWJeVNneyoGES91Tk/aUyFvPm4aDSqi/5+SaTRhFihFNYKXGHYGM8T3JoIhho3rXhNOKVAIZ
tyyF4A5B4KRNGuIz5p8paIxyLHe/m8Vhs63x0QSCK/XjAwKG3lwiHylFR9VvJG88dIrfDvwdDKKA
/qi1bqeyfdBdTHQRFoE6Qtjg851yvuG3tVknSPiOLIbvRn/9+MR6p73oyI/vPz5JnRHsVA8wTuco
4mAlgdXlOZ84cLW+t7k6xa86YHo42rM5oEPcTd0gNlGC1DPVZHnYIYwVbS8MMOKBZkFHlmKd/S44
y5zmQN53S/suOqYeg6+aS5qBhxAjnRbMhn/dlDQ+wfLp5q0paQiaFTY0cN31Sfxmhe1waqNT1S9k
Q1tMOBB2wpNDS+v2hJz66Pa22czwJAGaLbO5gw2e72yLaatOUbf62Et25UIyLmLXbBdPNNXdRaS7
OWGOhJjkEb0EA4/UHjcVvfdT2OFaDxkvHGGZ4/+fs4MvMJ+FSTNdOQ9B97ZhjlkJ2b0fn+bcIk+F
E80ubrH3Q8z7nJVcH8q3n6sUeE+nergTBVYqx971c6GOWG2JLg9xQfEVBdhWtizBTwIzEwGy/XaQ
3NvWerXWFp10phbVGtc+ytnswtjwN/Fgo2ama94IjChjK/5aD/B4dZuAGwjlILdHYPrTYMJfgh7h
tl/6HxPvC31r2z84dkiJj9UU4OLypNYiHNMoZJ3QPJRWcQ8qHF8e7Iu9U+bfPy6HVtVPA6mHF5eZ
tmcULOlgTiiT+BbX14pC9veyKEh8vFwgv1+GhsSBDCT+k/YLBtOOhKE98e0wagJviHzOK1z3BIpx
nmEpflzwZlzv7TJ/0G2Znb11mWTZB1xDM+Em8CDLC/FbjP2a+BBklyq7jyokIik3V123tKkwa20/
LmtUBxljY0P4j3ZPH98bhiDM7QypqTm3mTH0LVICLprgSaMsOqVBdWut/77bpNfMH6ZdAZtmw56P
4JNXGY7y68cnAaJ/N/lED00+xrAw9oArL/D2eRGyIMc8GQmdLQZp7waNlMn2aGFA3UGpA1fvY+0Q
k+HjG5tTXsGylVF77EtRsvYyaZym1t3LtGSmGZG/N9MX63WTnrLJgYw0m3PCyQzFDKko7UotU9G4
56rAsbjU5X2HazXXOiIgg3ciSKG1UfPcDL1NmQ1cfjtx312YcSpW9I2zsn/gwjNLW+/4sOogTzes
B0lCBrEJPb6esuQYZZ1RTeGv9jGedTYt+3JeHx6bwxDaKYkoRm1zgkMPVUVbQdOIV5DELOQPe7z8
3dFXCbgkHpJkFtneIS+3tSp1rBJKXFSzgATWooFlYmulOWF9k4Bu4zn3phNyP+hco+rGUYs71t35
kR5x+6P6YYL8A5AAaGaaF1tXkYvRKmS5FoTxxfdua/R6WKPx9AQd7eC46rqDJAv+4y4aPGhOc0pe
k6gOQVejUSdL9ogUYOswN7iPeoNGrI4v9bodVLb9g6ntN2fhBlRLCoYFbs6UySMXyKp7qljt+lOb
j9Z+INEEAQDxRzbe68ZnIUwwAG2Zgt/obtnYHsubjJNfS9fl28kxM3IEH4CcgQdEODqe1sekINpk
oT2x9oTqvV2WqNeLhVNn/DZX+OsW2VX4nNe+e2W2WP1png3qGETuw+Izjmu65CXh7txh++c8BQfy
oP2svTA03rvRGnU2cVBtwvpr2HnvGd28beJTGSSt5ELzvyVTkd5O3jhhUsuPrYnLQ7t+BUF9pdVC
Jy28MhVUe+mrw2CQETnrFoe3POJcfm7xp0SRWaEc+MrDgBul7VELxl78uZoQPpRyhd4F81PAyhuL
+rFyREswtiOJqLjWc+N9yR0AE2lXvPXuGFBPLBD0E+exDqLPNVqUogCGlfoOsxq3vKY2xj+NjJwb
Ns2Zo/FHF+dR1THMmKvu8vE30XqF58CsUSVUpzxxoo0lAMawAX9FNBOclnVFbdOWdS0eMU0JQgaH
/KmGjjNJ8lzUPB9shMY8fqHhxgkwS8gwXisUj7A7Jcf3xLR8DrgJiT7m/kkGXHhehZ9/du8ZF6tN
rrDK3XhTxDpNxwjZWXaIFE223g3u7LVMDQe+iG6t3Kz0XYwWrD+PEZHwa2QZo9Ufprz8mTBKooto
wMK3zRnzxpdw8fgXGCc6MPHylgOzEPN3SO3ZmlMuNhkYh2OZjW8ff9VgCls8fEDtgJKZ14ArMLty
vqXpmJqDUjzCXm/GhI4+9E/IYxFQ0GX+kdZVc5mi6ZS43o88Sy7KEeNRyPIxivn4Pmricl9GbXJo
rBSJvMvsvtNMzrBay7++m0IQy+g4xUuwFnFhDeXD8h4SX6bXJe6PLeqzzaJlQJwKY7q8qytSIDOo
Az4HEMm03wsm7wLF40zLwifE0CKD1w8rxvK83d6teM92gduZmgbJCU2Z6sSx2x7Xfy0RLwGGzX3t
PMzs/PizB/g7gw/4mt0G12oRf5VkuTzlg/2VjoxBnxFMG2XzmhOAfXQDyRend2nfqUIANV/aX7go
56OBSbqRuPHiJCU1bGBysjAxPLfOuB8K1zqZnOm3HrqBs9hattBEAdxTDliXVr+CMUArffwD9mpd
cLbDuN7h47qocStmF8pNqLGulXvEB03PuK+DTdtRVgH3wXY7fCeg5SWgEr4sQ/DZxMRKkfx9EJrj
EIokfGoFfZosDLujBVgL/hZNq5LXAdSWQhZbBjInJjkpJaV05yfhsgOHiId2nG4CosrXel5NuOKG
9dBF4vm2LdcSnYrGD9HErxdNmCuSAxjnIuOrtgyaWD0nEqTilFDl9TCVCOeBTIL5mGO4KEdj9jSb
Po+1H+xc20ek1bI86dpgvsLLarUtgH5culnCZZ32DD5sfSpKiiQycKCiSMDsJIkdq4gbz6xmMwWZ
g+NDcwmaVJQ3D650yDqY5l9tlFPYOnJAlcgaOdPqPMee+cHVyLRgAKtBUt1AtLQfXlGH9ZxbCneP
QAtlLBOTG9mhw6tLlH0ph7q7ynR3roNpFrZOdC38Wj0CnbtZCH/Z2EE53AbYEAi9I7FSsl7S5n+p
G/3gy2rZuTN1HxH2uDVGbjkuOUggpX5tegt2Ys3Ew5Py80BnE6h4P1GVVN8Sd+bGCxvo7HN270n2
CpiFvOnZPqs4gFUhQ8KJ1r3Z9Y3Yi5agNYy7mzpog62a+ucEmtZp6rsf/RzMwPcDhJjRyi8eqt+F
T9Foceq+KU2liGUgq8Bp59OiY36rohhYZT2G6fYmqYDKeSb5+bHUTGq+LUMiZ/BVctisBF33mcag
ahTns5GUzjF+ZfjZcxojZa5MvIOsIElV6fLwsVoaF1nFCCfiWsNcRosYoRMNb0eKd7aE8Vp2JEGN
xYBsfFk4njjIupQD2Ey4KZhXe9R7WLUbtHrfDVL2PUe2kRj1qTypHNFHaK9t0hGtEbDhAXQNRlZv
yX8DFIE/KgQ8jEwfGzjRO29syPiW9lcLRzUelaV4SlHMjUZQy+JC3pQtZYsWlBCly4FHEk3g6t+j
jYk96Dpvz1C9UlynHxcrDBN81JlgoUQSOGu68B8HzY97iwSxBcSXEzBRU8zfmMp9XO/IsIen8GTl
3GbOWsUaS9w2AB3pLJifabYWipF/9kvXQmE3hweJ5a8LU7yt694xCl6gzTqiqLm6yLwvY0cwtQM+
LczL22FgOMKyAWSmzSlYjb1nE6Bt65e/a825bFm8Cv4x4RJx+uguJf3jcJV1gd60yfcgie+AhLUE
as79lRbLnoZNs5+Zf91gON9V82gd8u5zLLLfbl2qozcsL8PSEqrT97vYR3cbTU95zhQp7xOXMGgq
vbIIdgCwUDPSTmhC9VB4llgjRugjjTg3C+39bsvpLu/8AmxeKJhaOV+IXOc7VzA60NyOB7Bq+ATY
iPMgZMmcOWdRLgNA4BKkFkZS3dBzIThKkY5TLJzORuQeqqjhAHYL+61Uj3qicwsc7rn3aKKAIGCo
pNA3twJvcxzeZ3JCC38GykH9vu7GH6ubdgmxs3O5JumUW0nD2ynZA3x/BWQt7IihbPzXoK/4hoce
+/u6Smb46R2s/pda+L8WTjQwKctbT7tHO7PY5tc9PO5qNLwSxzDlNJ+XQ2y1m8RbGxXfKQf0Vsco
4llRETKR3iDB4qx1TyRzUo978q1hX//1V7K/Ey7+7oWqFPRncd+vzQe1cJeKFonz2hehFwFHegUc
lFF1WrWm0Ph/6oWqUvcsfsUQ+KBRGM8xZXj9+Eiani4fakjye/4Xe+exXLmSZdkvQhkAh0NMr1a8
1HICI4MktHAIh/j6WoisNnvVad1lPe9JWuaLxwzyEnA/Yu+1k31UBc4GDuJEjWVuYst1N3GNeML0
nc3yOLiB+2fgSOLLe9RnnMRBHu/RG5Npv5wUWEk+7Wk3cZHe/Z2zcA1wtjFR9Gt+KpQmr0Pd4MnA
ZdtzODHxmMa7sU2rg4EeREn3M3GBAUYDCTBGJ77+vmu0ZM6G95/X6jcY2MOSObS3avEnCNTvPLWo
/TDGKPjhyYhkofTAU6Ptj6CpIMAolnBP/enYi+jbrJeN8fvIOCDhduqL6rePgYngqdyOrbHywA+t
EJ5mkP+3zjDvvIIceCNT2cab2PBKRfpcmS1y0rI5JuHwlu2SCk1e7efYRsOSYIxD145PXVC+jHOJ
Mqmrf2232Ucx588iAXeGkzESH1ZoNtEes5GCaWc5cov0Y36wcLmsoELX19ho2epPN7bqjSsUk2Ft
dpIY8GWMSe4Y4yEUcrvAljlTXCzPInMIam9CHNAsBHH8gQLLeY9m4EOonsV71xcJr27KhV9+S8vC
c6uwUADmIRCFLNikDZEwmcnVr/GLF+nBkhNagKb7tgl0lvP4hLebBwI8NxM/xr3pszcbL7XIDp7w
dqBsbsKQbXYxhxd/6D+bqXh0zeiQJgdH88OLZELyn9HmMJnApU7wk0wQu1TtOrfVsEX49phOuYO8
HHxugWW0c7JuY+f+0sAkO2N46uJOnFUI8SBHRomfkwd2k3bxvO6CxkOoW+/67NkUz4vwIRbNvVzk
6iF2jD5pmfT6P2kRszCs/XdHJb9e3ryFdo8Un4SdCpTXOMCGjrv7tKzvBoh6ozW/Znqm4kbLbHQR
E4PFoa6KrT1hZujEpTEc/O5m+kHGHgowra5VE1ibWCJ0t/ITeqxrGfFzOcjlyyjlDXNPdpwAruuH
xSHrfTEO2sYBZ7+cnrwBXCmUxGgC8UY9fNTdfHUoHlYycxdyLIFZDHXIQqmG5NR7+n1RYc/Kveft
fLFU/axiczj27fBypWPZunH3U9TGfRH71VYreC21V90ofEKrAj5Pqp9H7KFYtfgTNfanzgoOBHj+
IOBjjNcophtwN+fwtVFIUKiuWdmVkrlT4v4yITvbsXizEn/JTfYOI1pRJvDVbbAwMwOzvqfMvAeH
8OwS3loT+kibfqIavrH4zAZykMqtkumDUCQiBBzrrsEMYsi7axfg21AxumDCHxmaUnQHQmxsx7kD
e3OXtu03zFACM/KnWiSfjTnchgv1uw54Gkr29KKAjjXl4JYneZcs5y0DMpI02A8PIY+iriuyMAmW
mWB/bMa89zZCAOgNTIfIhc476rS6pgsjyytJO41UcCSpZFHvoGRC5r7344IIBfUlhhbaoI29Ic0p
XGguWk1mUJkMl3XA/XCLXWoi62/+w/0GnjysnyTRCdv06ozYCUKbIFnE+R2fRbYpMJC0Ar9tF0fz
MdfNfBmSeIdIChYX6ZOQGeujQcmFoNHBihZOYtXIt5lXHfEFSnYXxgV6KNGsHS6D9VBTsgTK3UWu
/+ngEkbvoe4nO7+l2UdHKclY0359MZhUrBbZ9H4Y0YiMGohnj8vLF3BqgGzWbvRhjpa8NMKmbxZg
P4BobsurnRPP3jj8faOTUYPV+hpE7R07e4jrrkAFD6ksLOUrQ8cdpyZqg97b17jbV6HQwa1JmlkR
TnO6esznnKFVXBcUY7HzYhXEkfThY90Q8gnbNyOjPQYKXcefvjlnlzky9uwF7iN+W881DeZd4JOO
OSpvF/tFfDbt8iNJI9rVHFIzuJG90xou6hbC/kI7O0kC8qYwyR4bnt3eb1Bi8z+s0Ru3ACiGbTD1
jxDrWFAYfANxkhuvjc4XuqZLopZfowIJ6/DVNz7RjXYvldUfxAyMulBU6USm31U63RTF5OzboKOs
c5L8FonxezpzaHoNFKEweHXqeoE7wdFrG2fV/WQIzbkDAUEUKr6NxwLzSCIOHNIQMQyPpHE1IxBH
qU//ywPg+NGlVf5bKBZUQpufITskjPQKawvPaORkRUnq0hj4VJe4KK2xvjMKz1wNdiD2wwRoY7a6
z9yK5aHSAAKpQrXDnmAo0O5UbAVW7UjP4PozSCm2WcUE3+XvOorKdIPIUO6yZTBvmC19RsLEIzcd
NJvypYpZsgx/p49N+tvG8dbKp30aE4Hzd2vzd4PFCxJsnXF+qLOSnUmPIGdZjE1054hF838V4FZK
jRb57rY12uAQLTukKahwdIu1dgnZkQOTa2v5u4eCdkwcB6uXl3q6Nppn1G8kNxYA2HVhjoKs5Mm3
NkyJ1r1NATea7UK3Mo+LRiVYqtfQKniw/f4t2ZlePj3NVvU5u/QRGhngTRmUDDjDjJA+wHHlQOmr
LagvlOtJlGcbbOB/SrsIt/9YZf+XRfiflmDx7zthweKZfTVTRXbX3v+2Ew4U+qsooYP8O6Yvlhs7
LI0f4lCZxEIMKBrvqURb/q+BRCFrjrqhHphs8Uj+rSebiJH+3+EgpJserejWEwNZPi5b1WQsj504
uGkojvicl6d1YN+rcuYvOZ1m8FGpiW7BNP4GJzybMROF//tPaPn/tvWWtu27jvQs6XiuxF39T8tz
O/kuHb9Q27+dr2r6Y+d6dIiWYCMx/CDy4qcxlhlKe+8jB4GgHSyTXXxfuJjwkWQPBfmYUI5xWjDK
N9r6f/gWpfNv36JvBsx1A8ty7cC3F9f2P1zZhWYHNbl2tf27HolrYe+r5s6cCbi1Ibmtlps4oi9f
h8R27zQwiSVbmxS7XgSEm9ILVBwezOWjUxQROeblHVeZVfDJJuZvxf7q6j8BBfIPKRqmLPymVec3
YKgP13RPkjxgah6WJEsKQpG1DcMe9C2+QL05YBJESD99OqPjnQnyjDdWlsqzh98V48Mx0F51OycQ
SXhZ0dfSzijf3yT+bG7OoNyIhxPjHcoColJz7u6/mxc+ZggXWXr++6v+/8iC/wlZYGPjh+3wf0IW
DEk3/zT5Z/n9T+WKvXzVf1ELzP9weP6Y/vuLFsVzOAX+JV2R/xFIb9Gg2LjaeI+WP/lf2ALvP3wT
aQrwHb7Iduz/hi1AWekGYAZsibbFtf9flCu2Y5n/7QXBRu8K14RYwLe2wDzd5c//8YJADI+URUQW
qG2wX+BKGYJXMfpR/htp2tfZ+Oq6hiWyH1qn3Nfclk5MhGRoTyttkoz5FEXVfFWhPdKc0SVaI6bt
wIULaDPGxVUnsQCwlPW2BKGkxBT63z4hW1BcY466xwneGxSmP9gjzG0JeYDpvo0Rf66OTd0zcEdC
j8oY4QxF8D430XVznpKNCloXJ40b7B2MhmC2+gPxlfNNH807S/qkzOaOt7cazv4GZrSuYLsQPSS3
yWgzADdsDCqMluvSuKuTUB5mC96ar6YDqTLduVXFvs+TGxWRoUgKtrEBpt6DlSHucjAwoVl28Vxq
QL2I9ektJ1QdNRJ2Q+lxE8dRszozY+/WSdotUvriC3kS6J9w3EfuWG7G2YFoZP/ULL23cd+TzuI8
9S4B5QJKpVubRF2MLpvXPP3Rjv5TZEQEJs67kSEn6pZYZeoBm022dt3kcbB8g3JrYAgQsaHsBq4P
G0Q6buevXtXWwdfDGybMek/xiYmpAi3YNrcMYvneclYxssl3qm9fxlShMhQTFFsQC2qKTgOtHCN4
rOV1cjJj09pUdngdM9hkjLXRJnTzkWFuu2PbgKPAu0jvM7GX2KqZ9FRILpuRCCwTGDO7fVozl3J9
sPJy5xpjt42bmj2DPzyjAEIGU4dqBQuS0T3WYTiD7QMvFu5uH3KBnG8zWx96tzpHVGgkYbv+doq/
nKaYtpnlPChJLJyKw3OREmGNczZZSHzIszd5VIodJ/+CTo6fqf8TbOMDv/DEunZd99S0ib1ltb4j
ZW3aRm9KSgJBSWzUSYH7pIGJBJjg0W/HDx89xCaINfNKylGIWaRWTmaEZ9Vs79grYyC2qGJBNBlg
OPcaT+9eeZGNNSo41+Niugkn1gjxQTm4JutBIKsdmQICUWMiM5QLafuVXY0FAJLM6m4Zbkl/Uqeg
tR8tUWNwqM1rG7sE6DlyW4EEZZ/oQKXHrYLJDHBkhoTIJgNgpxr9mkyYrBMPYWNMWFsr3zxnfJwd
Kc5dFTxnRT7eS9q8hS/XoQvZT+ylYoEdUHU2RjVBhcd6mxjR3pnPoyfuTSP+UMa9Pctp27Xmiw1c
6JKYw6Mx6V2LMusczx2mgca9Dgh7D7LTJEm0I9r5NzMnZ0KTmwMrz4ee2BvT2tedfxiOaNJIKCus
c1IQzt5q5MbEfS4BhXCMi4zoB5Sh6AIr3HwooMp6ui9KQEMx7tZQopiOIXTw5FgtqqNiBOEGRYPU
WkX/bfjuvkrm99AU6Z4x2Lue3TP0RM2ItL730vZnLDoIgGoUl1rO9c7qsmjTObGPOphfZUMkFiG/
dzxpZDm20XkGpMLcndnNJBecAj4Bl8QyKTah29v70AKK6Ue7pmQsZ4nvuraR6odxdW5bNtazwchB
5ZwhXUS5PZrMhbMICLcajAwGR38cvfBLEK0TaKc7Br77nDrVFXfXdIAvcZVhCoEYtj8BmAWf2VYa
5DfLDTrv8ROzJBN8RQIoYqyt5MiK5i45dNMiDCi3TYPNG2kP88hE1DvH6l+LtP6K+RJ4Bks8HyYF
TeJiFvh75g23s5lg5bS6D6ogoiA6C7tLm7PcI8Jb+sQYI1+LJ9w9iKwTUpzXiroUmVF6QJn7QrRw
MeZMzvzQ3aSRH9Khje3OHfGN4a1YjW4qtxayQqZMnA0DvzZWd+nB68W3ZyUoF3FfF0vqbTiAqZoI
ys7LrV1VcjM5ucnEt3p1+pCdPaNasixvLDWeEsAEGblMqwZsyz7xrbuEvIBFX4eAjPYcB5xkVePd
NY0V7+Pgh3F8s6dRViugT5+B6eltHjSsN2MUZRFJu40eXxf89dQV9LLwsKbEP5Wel9xq17jzAAoA
B8APO3f9iaUqQF07SXZejgnIYQYXGwzJJddjmNdk8mLk42FgvErDBOOng4DHUop/XEkiSqtlKg+v
gGM8DU+5ce6QKO2nkkrayFE/YyqyydGAtheHeLPKJK/JnCIKxEWQJBssNjm0c1YR8DnaiakifvQ4
qjGoeKPBvN0N3l31ZzKm0xTpmyIojYewHD4ag11uTVVK9Su6x6xiAF8G/kXOWMT5sw0xficM0+Ue
6YmPooiJDAEkaLBYq7fdmy/HI8ci07qQ+xdRzYO2hu/lfScPAqovKW2hCNHdZ8kGRw2zfst5KvyW
yNIoufGMbNg4E2k4qYahHhnVMVnSuqaWyXlYiZeKfR2G+5YIUdj5WxfFzaYVpA1XAD7EjS7QpOQK
hVFfODB+KoCfrcXbXE3mGtHeBkQ6rFc30W+imfeM6/vMe7UbspnGFNF7g1VXNcK/TkuQxrj8YK0Z
ILbqy6Mxs/rIS/kJDWFXOmTuxoP5k+XMiDMXNACOeoiP25LhKose3ybIIcKewXIbuPhLXPn2aVqk
+BTmP1KxhWNGi2Ne/qZNdy+96QDAaBXUZUknzD0g2bdauH/WHcv7tcXsbh1wSa3jCFsA/+pXmjqH
BrDswW5EeCXZ9gw9g3pEKGyvcK5HK202wpPsfbtuXxtl/zSxClps3Wrn0RE6y+i2H09dXYQ3NhWZ
bzFzzACX7/ugONhYFXacNYSWW/JYVIbeD8n8SF7XO4rgUbU0rxNhOtzESxAVovsBe6cTEoE1Dqa1
t2NqoqyTq9T7HDh7NoLqAIGdlxunArQc+ejmc6s9nCIMQ2OSa7ek9GGYGFyxRjMa4zu1UNLcmAYZ
oJYDtUKiVPFr+8Yv/DukLVDpg7NofX9PlwuBz6tCjiiiifXkHfo5Rl+8XJAFqpiEkykthjNYuU/L
AFjKzxtvPPsgC3D0hCavm5l7OG8qKgTvE2ote378+Mv9f2UtMZ5sf7q49jge/KmGsDkp9jMFb3Oy
JsUMHUXdnq0hbogqHAl1ZTqRooi6cY3qoozDrF0THznN+ThDmR5Ii1l5yGT2ftFpjgGw46Sjo9O4
8Dff8S5yxDI2W1FaOSR8jnvUd0y56YonxgyrvABqlSPUcb0ueWhy80lr46sPHUKHZvCJUwFNW5bk
TDu6vatnARWLwDkkXb9p7/kPaKx9gk0je1MCG3N0nN9T44E5EUiPm5hXKc5uggxJj4/sDXfTSuCb
iZP5Lves78mb0aKP/msPY31vlv0uq4dHchLao83uNoxyRmNz+crQ/dGBHAUYdHlL89g4mXrau6zJ
+X12fyzZrv5KMwL5Tj8L/CsVm0LY15TlPxQeiNRMITUiQAEAfCYb3GMqzNtAjknJuDms6r3nnqpq
2JZO9AyQv9oMLl8lXOj3SSlwuwADRgd/dcIP1zG5hO12IW2YGCohWoDtBjIYE+yK+kSsB4d/hpVo
nblTdgZ30VO3yaMZkYgman6j8FJr6cg9xWiBC5GshCgk3KGKsQbjWDwHVmlvKwvdXS0DGKpJFF+c
pJpZ1rMYcIF2o6aeNjIASEF+cfugavnQ1nl/Lno+IVf7JtMJGd2IYT7DyPfvjWsni2PN0vXsoEjR
A7SjUQ73Metl+CbeeUTnBvnM3IYCLnyWij8mhSKExDffNX4CEkJl0dQcRdWnRfb2qWnL29Zk5+mA
KVFx+eUpF6KuGdw1UVuQMq0+/d7VO8uRHWmj01MnsYpXABgG2AId09ITa4JDWfinuYiiO6WUvaUq
ubcIOpszvP9wELmXFg95nV7r3HrUeQXlKJYocgDUFIOcTjMluJ9aLTh0l51GH7FlMlj6O99Lu8gO
4qycjT+Vw73jwXkc556OxgqNg2lNN0bdtbyV4ltBqiUamhootO+Qp3jnNE+8DZ06qXADVIHYtt4L
HvOVF+Ot8LXhkXVsI58Eq4N+e2ZfFxu1d0E2vPEiIkimge99SLKdn6uFdJ/dNZV5qPBeYFvCxBYi
PENuMz83PEaRxsSpTfOFCR3phxAik4HLiTwwlnk+QtmZzPTA0ycNCy6blDqoPPxoJMvvlnw7XE1f
ECNdJCINPU6paf8giWfCpiIglK3XIY89ho6kH8Te0siv0ejKFrAW7PnfuOMvSZECZxftKfwDo9+h
8kDtyHh+m7oQxVENkiLtKQaoU4uabDj1VHKn6S1ii0ZOwAiYzhtfYZGdvPnezjn2yBiBBRMQ9mzU
9M2A+yLi2ipgrm1R3RauVxxD0Z2lZ/Jd8KlLIBS73kZyW6Cbv8ST91LxJCcDxBfNPQOPCMlTKnku
7Dl8V06kSLXEQbKIPJBE9YwPOMW7+laMZnwkeG0nbPfBN+PXpIBZQue+qxuGw9XYnUy/pDx8jPLY
2kvodIS8pScXpBeKC/8PgF2MigPUaKgy57TOv40IkJMvVYpSuztODQ86cGrCVa0zN/dz5FEhaG5U
3bTkXbeA8IcBLV/GhwNQlEjODsl+yiu7BVkBytQgo9RsEEOCX9lhvZjkjwUhBWEHVoN1xn6eUci4
B88db8gbwbIboSjxWGP1jXNbKZhYfmK+NUX/1CTtwr/1qKl699fwOUqC3GV86sZvRkjUI9kAO1eO
pyGP7qaSW9p0b9AZAWoE+OJoi2xGoEf5hC50MMEdWmcCd9tzUHkfWfHQBj/wQ+KmHY5u23PiJXQa
dceaH3TQN3FW1ZGMJ2cjmw5AtiN9mn597M3nQC8x4+IXgMbenpdtmZn9Otkk9ouyxIh7DBuURpwG
I+IQHEK1uSsHPe+Cxl2Qj7twgoU2dMETHzcJAC6mBstXLcAGlBU24XQs29Fnj8CSrTm99b3xUNXR
wzDu00B2LMudU6nBWDjWuzD8p17OUAgai8afec+qncITkNVdXXR/YDZ9BqDSG16lFDV+4dcfCwYc
8fSiL9woad9VtbEh/WKH5/Y8AYVC7womLAl+6aQTYIX4MoBRBqt5KraLAI738rcjTJahuoZD7Xc7
dJYztFy3WIcJ7FUT/URCBFyZveJnJ0t8ElePNqOMbOzrzVKbclkLOQNLm8NfK5z+tEX6oQYUuJX7
VMo2pAO1iRiI2VXUuH2HBhBZSrVkiGwNVtHazte25mfFGQl4rs9v4ylngc0RzFqdStiI84M9xBcM
zDrH2BWWyXPgYwn2EmSaoshfNOtoVuH6243AYM1O2FMHfYhWgGy01WUsyJCZIon7BSUic0JjmxoX
1bvuhXlYxciRP7WeNZPrxvGRCZY3AZaFdSq8dG13HkjAsF0suajUXJsVkvMnLwnTLUR/cUz3Tldm
dTOViww/sBF2oK7LnVtlf0MbehoNO9tlcbV14fFdpnoiV7Jl0BItLq+QEA+rxC/TP7Vbs5hPUNA5
5oAPDwjWMH8y3QCluY6a9DgMyM1stHazT9xoXrSokdG6F3V+R3jeB9fuT96Q6Oe2iN4GGZF9wfKz
ii2SHZs+XEkFJuYYk5U5qoyW2zAulF2A5yq57iOR7zzdHseo2owmNguCYFIzf+mBEbLBmz9liMyr
ENaFedTeaEGX1F6wr6S2T3mgTxO4OAx9BorxKD17UhG8/TcxZi62aEY+YqeZ8MqQT8qyd1oROkEL
bIdfcxze9dPemev+sWFjgSzawXkiyX0lpM49QIRlbZZSKYXoSWYCRwy4abQE0e8SC5MUOJuz5CFu
e3+PVX+Fvs04OKRGxtz5GNfJmsRDgQnEbB7UGN6FVh9uPc3YCTbVr+C23qdfKrfnE2M/OMhIYsle
zayJJG1VBZeIYwqw7G0x60uQ9+/e5KCfMTzOXM8CtveUqm4+oa+1vbK8YffgdmUGWZUoYWmKt3nE
9jiM7GG5TJckruG3M7yPuXQfYtNnwNc/lsxbN8x1rGR+XYIAsjpDcozO3oRIxrfkPwShAsMXDHfL
bGjVjCxGbR9JeGHqG1KDCP4yEXgZ2lmDrSUL2555aXjdanK+1mM+QZka1ZaDDjlPYOQgYyPM922x
ZgQfncrBfARYxdSSCp3gsHATJlVKs4mj2SBV5dAZzn0yvMYCkkFX5ztG4Hr9TtdfLRoz7E48V1ab
wYrLWrEyhctKBp+TN8VXwgmwhylvYYIP3C6oQkGf8lD6uNowwtxGGc22gytiNUC9R4hjVlv2pxhY
hKc3Eu4gVDkDgJfdlwcchfZWLwNC2yGglwXjrgCEw3Zw29ZhvqtNibxoJGiScEngCu3DXMdPVpCc
bQVqNSkNZ21FFVCeGkdkVt5ZQrccnNCQgrTZt1gdAIrWL36o/hSx+zpbhLZO5N+1MT36VC0Z8sEN
ugZAWEuiSqSdm6rYETT+xviHlYF6AGG0skqP4AwFwMBv43eM5URk6/khsUiq6pdix7+lVkko6Jxd
PFgfrsWoai6BClE5bLx5Hqme9bwukKpk6p4O9wblR/bkSeQ3FeXOoAXXpfc7jnBj7ch/663wcWo9
HAZYflaziZYKdlDTeNu6JorAAAZS9+ZuDtpTad1ErWvfIhe+RBVEGqnJ0C5aeQ0ZitadRXxL6v1m
k7UxFQea63chPZkBkaTdhdIiKWyIk0PRvBWz/4FZ6rPGXa61ajamod9VH+zsoMChO/hcx5bq6A69
01i6P1W3aBobjbgNt+ouSZ69eqY+66+07RWjjvjExLNY/4vWN3dk5c7tabZUu525j1eOhLAlTCbb
uJXgN1QDE1tOHg3FY02dVGNZITkswGya5w/tmOtzpP2HrPKQ6PSUKqQXcNaMfG8OW8Spqh9xdpys
On6zCEQUCn0CEVmiPKtK88AOPkp/Mb2ZKP90nn6rxvceTc+A3lmikm2YHmVR4CJSxZc7p8Dskm74
YoDWQ232uDPCPFUX7YD+QcDDLKBMs703eC+Ypfm/gAIT+Rxp5fyRjggRw2m4jVQNzMPqX1wTJYOe
xoSLg1deRDg0q5SJkmnAd6JZnG91/aLyetgPdvzSpgWPN4C9B5lFz23ZfI2/ZuztmjqPDmaC3EQU
l9IjbmC26ohe2a8gSDcPFtTu+yZw4500wVWDtT8Hff+KSiw5GTSDW3tOd+AajdcpGc/R2MktyQDO
rjSg8IvWGW5I3uSNBoAQyqE44ByS20wTqUTAHCk9UT++FRAcnST5rErjMDj5D6pTJmCD397qEKZP
oj6Kytow+iouNdqGREMdNQu5V1bY3eTkDTkS0HKr70MsPNs8Co2bPOoIb+YjSbMQxAgEKDx4tBQ1
ezRCtMRLo4fdJNVNO4fHuKh+smAMaczApA1BiDGgsRBTDi2E0UAn5CRdQzLC2V8RLUWGDZOeJMOO
oBZ7OTaqtizmdfnpmaNzW2NUENPnWIVoEXzrS6bE9sK32FiEILE2Ev0a5SX5bc1o0pIAcBjaXUaH
5TCtqYGA4WeefpndQEaT1SmkFV/bKXNh01TQMnNmzInVuzvXNg4MT9RNr7tHUBM32qNwEFM8rpmX
vyBt+ZPhWt70VSVWEsrPSvnkHKuMOiUb62sdcuaObkba+fSIeVIeZcqI0R04gwgIIpiluK8dfUvU
3VPD67gKQiR7bB3qk4ADf+uQgryrQULCRrafs/zQaE14SUEQq6w9fl3cwWUs4k1Qh+/aYBJv6JD0
OV2QlM0+qeRlGqnSEoTSrel8wwaDpJkKTGuQWgI/JVihUIh+vWPch8VepeLJLiZQXuP8Si6dWqvf
TNQPsVRXIsHwblHQrGE2fQ31d7oM/pA3tjBnN55ZPngkvcHSuZqEuin7Ylf5Qz0WP9ptd2VXsf/p
w3erItE48Vh9CqQMpjuQiyTqpx4nyioBZQqv0L/4HdOTINIvrSu3yitv3HcaENs8NKH/01tMFWiU
p/JBKxJA3IpiPdyZwQh0czp6bnbolrTLsnH+iGKbCJTL3VbgMV21TvGZ9M4bj/SE1KJGDyKEvJJB
BKheV5+hD9aqgYEEld0BdcX7fiUj7sua4k1tpteqtPpVUQwkBI3EsbokpJR3GOI5UAOOX1FmRx+j
5XXwaJfZzrTYO3a5rpNDJhvjLlx+yM7v98KQXB1+IDmN6vnFC0+jxmZioURhhM3We6xNzJ5Z965r
wofRE566kOEao8qbnm90bxbpkQXicSq8+Mbx23coDfkppsVoh4k0FzcmsobdEJ19UhFZhUHZGRqk
WFF7QDpPGd+SLuLxKZnMy85N45fnNgMI7HXkwxuidk9CV0BgFhWfa3jtCelTtXak02xapQymX49x
VH36lj+jEFNPKUZd050dktTMFlhqQvvJWA7IcdZi7nJ58MP+XMEIplzFLZCCgyDdA9M2OhOzX0Ww
oJppvJ1yce+Y1MYmtfhRBf3d4Op3fB9xhwRG4qlmzDNSAQlejFbC32GlkqPg7LqKxN8B7UzlA8Cz
5cCiPkIsOW9xSs/bWFhs+qQg8dCk9WzA7ZSmY12qdLHJRF5/mgy0oz7yRoP5waGuTIimMdd86z5U
i8iyszprG0UsvYO0O6WiQ88UniimzJ1pEG7VEs2EwWA8FNqDQhGRyAQYdoGM9cTR87dzOEKZ42o4
UwxiP+1LG9mbQIPEE57V7D/DOPQIT7Wf+7Fic5A1KwrYaBOAZkVlO6K7sbNLZGv2Cxk4LpOlqxo6
NjY+eB76arqYCggFRus1yc7RNeg59Ufb2FV+8ZiYC1fLpcdHSB9tyaUIN4k0v0YJ702U7EhZ23sH
HoqDIK5klxnhTUg29IkkUIcq++BMhbVbxAXejEnSqhSw9F695JP3GCfd02x4PaD/+Ct5VYTMkeDg
EzYxkp8QQX+y8uzLsVkO4aKHFwoDToKanDmnQvBlrHzb+oQswv22jN+swgShm2TiJf+2JXpHYr/Y
Ac0ffetHCNBcUOr1Pu4h/IbxvIutiuAcLe9hv+1FP0K/6HAYVDjBEnxqHwjUEGvkSEoDPXxPxW+l
sh83H58tLvXZwX3ZhZ819cWcsWp0FextDQ+OcrPZ57p9MEM+6BZC35Ed0Evh1p9yLoqTaIsf19Wn
qpfTCjH4RE6OmPl5+GlMUT2HtmZ8nTKFTdQrYxm6XBG9NGb5kknvycg8jpAMzmk4jkevAYRvRykh
F0yeVkhVIlxAcDdCpGsdzIrb0iYK2eX6Ci3x1fveKcvcn8CZoRV1DmnuLcDQgE0hW0e/dxa3FLfR
xOdWjvnWlBgI6Fo2QYb/ewBhdZglXPSKwDJsM7SWDDs7P2NEqW0ewdl9glOGHHom2NjChjihPDsw
goKWMLIXUYDKSqOlaSOxb2JdrqS3cjCarkwFKqqqwiNlsw/sRXxowStqpFA9koC1qMMSHu0zgXJo
FYT9PbDSP6VgRrpx+jUC9VUxsYX/RuWrI9O6GQZSM5P+p6jsD8I/iRpfZq6BU7IcBCG5ZND5OFXK
8J5B0Y0RZmAk65ZZHYv/GiNiZvf9au6JZ8yTg2dGLOiCcBfRJEHP4l8O3fQbASi6Yy/5E3m5yR62
xAeCfT4GSXX5+x/UXfmlxdtPVK3pMEoiLoPU1/aMheDHjtnfzFiqaJQcSJZJ/2HL6GgR4n1JMPra
ifUTwJzfmSiake/zLzqalR9YcwCsHVtZc2COzp6sA4rNumaGlBl+kJxSXkDtsDIPP6lmwF/o8Bzh
JjJ7gaw7fIwr8jvKZqQyia418cE3ybgBk/gCsI/zY+rflUtmp14MltNL7xU9+ZbDI0Fp6X3LL5zu
565LrflhqKtrCCeJkBhl7HLhP+CF486xlY30ndNYeNGX75LjMA04y3rqpc2s4DCrYYat3rPExDxz
lVpH52DgizJGAFXmJnd2xHT6P9k7k+W4mTTLvlAhDXAMDmxjnoPB4LyBkRSJeYZjevo+UHZnZ5VV
m3XvexO/JNMvmQKDu9/v3nM7O8KOBQxgHblYHuoqOdJc9oqrKAYN14C6w08K5Y3DmDdR1BxbEp2o
9iYSEyZBD5/tpJ3eWvpxmZCYf3pFn2+fBWrT9jH16AcE9uFcjMTOx4EXXZUu60h2vOT51jrFccgZ
XzFl83BMSQDMi4yOOWyAGfBS9uxX+hRYTCz9TqyOCTx7rH3VIHzY3Sa2c+J0zJOWmXDIVBu1QD4J
dp9pHsfXmq6w4VagF3c+TIYwG//4NDkuSdnggmbvoqrsOx61S6VVZ70OFRl5wGwMZh66PCLnK3PO
1MxcFTUXC+zHcGmjKw95+lEn5oIWdX9TpvoNoH8LMBxKTq11+6JDi+Ee5YnWe2vnq+AzjgAAWeKx
yoiK2xZFvjD08/VUWv7SJ4jn6FX3as+j/ESWTP0CvPnGkBzHqlwHY/XA8fS3gmC59SKLMPGckcky
jeKTKXx1m7lgIJ+OcN7op4j9dk07+Yb8QZvzTuP6vXQVNDOFyW4JFeaLVAIOK5l+4IEzd/5UPLfD
JYNRdINrACjI0nV2Qfmngn7PwXL8nNw2BSgwzmUGJT0mq7LSFEhg8IpUa+3TpTYf642x2smu/2Ck
kmxUS8VB7k1nwZqqi4ECr5KRaeiTCPHbbBeXlthErf6iRveHgKJ1MExPrPsV8Tj+bRqeLHh2TKJB
N9h1HJ6bYnq3MhDHypdgqciq7YocZErXPVEPdLai/KRhHFn6NFBsh5Y3SFLljEoriuvB7KqaaZmP
zCDRp1PvWJBR+5irfqfR/ogDgHuEstWGvHilAx5Ex782HmfPtrN/bWGctbTFZVSnp0nmnNFs/djB
s4xhPeiIQiuvSleV0d4aypRJBY475QP8xI3YLP+jsDOa5vAdL1qiDiCevD90ibAO9nfGu/icnNcw
IdFVQKDg31UsTX1TSfMJ+jFpiAn1vONmH+YBalK/axV2i/9QcAnjCdf1InBwcQwpx2DOs9zm0ZKa
SJDsaOmaHrwrJBy7Z6jkaNFXo8f3zE0fhCtHCrm5lmaUHWQaYNThhKiYqi9iyrJYtAME4eEm9LSl
cPtdT+gA+v9u4f+rgjOLDMD/2S38nNSfUf7zn5zC8//xT6ewpf9DsBkXiIO4fl1D/AtyJ8Q/kPrY
E7ouMQKcbpjc/6dT2Bb/wMthSl3HFGziwcdE/L8Kzixa0fAVS/5E08GDbPy/OIXnsAJFALRg/bPd
zOZPsXToe/+MMxiUr/27Tbjqap+SvTEnAlNACRXfFTb62BzXpIu+/+1L+W+CEzz8/yU7IYUNlU9K
mzyj5xgOzQf/+a+zDKOiYiiiZTWPmhtrwFq0wr3BNfMgTnKQyjkHLFwqphQWg0luXVt7gaoBNEYC
+xmwFaJOWfWtNv/YKahcTXr5jn6i8MGfP1ITR5pjqn1fwqkridqe2XdfRdTr17x0sw2pKAHz18he
9Pjgd2280XsPGbsQzC/+9eExfRVztN4sdfFSIk4FwGYBhM9VCURxDnC9iy12fG9FEfInG+P3OnTi
B6Nuf+VkDcupr5Mt87JghxHDWJoMKJl9FzvCAOBqlF6ecSoBwbWT8EAF6bAhr3m0q854CmvTOfqQ
F/Df9dOukvgQO81od8NIfKErKuMxaXz9UbbbrnTxOFlMNghLN7ckTc+0kk8n2jR0EN9xjxu1SG46
QT0joc1+4PKsmkBm6xxgOGdskS09UqXgebzhMLnpeDDmj7Ab+gMGlVQrb6a2N/20mUWTdC96IOrR
NPRbsm/qwO4p9ZOTnHTWb6HdgZpZJ07z3q628+eB8Pue3ANkVqvYZ/WYbo1ePJGt1e9ZjfKl3emK
0p6bojbuig1xWxyN7JlwBJvtoVcnx8fVTGRc7kaoF5AKISgM9j2f0B4k9sctRPsno/bhMq7RZoMT
gTH91ICVXOKwD/FxBah8WbTrCrgI6BKYaCzR79zBaJ7i4tSWTnfXfP9YKpsK874GkVfp6qVp8vfY
M7tjolx1ZKBWzi0Tu77r+0d09PKxj+nD0SxMTkhKkOJGvFc6zhKpvxXs8E9NpOfbUdkSU699qPSp
hGNCAK+Ip+6prELnwaBIRuTH3quyaxN48trGo7yWScJsj3nzpscEdAwcU2cEjE8iqVHqUoshyfyh
mupAVcd4+t+/FHWcw4BDWeBsUxBVIh+fyzigXJqT4Rt/A+RZs9j5afJNpczJFGNzccFsuG27z+zE
AGI2G8tCF99P8W0lLoeaNOnWRLq8q41beZey5aMYFAI+Xg15UTYosw6V3JbaGcjw+EZo6yeuonQX
p5SsUitHEL7KihOV5PaKRyxa1oVln7qUztDJ93Z4h51jq54CzoenHlX2ZCkWUWOIn0PXv2tp0L9A
bFn4Fjq7NUKjwfUSpisxjuaG56Ne5IRM970gdWa63niLmhHzcAiCSaJ/VWQnz3W1qnJANbg4ev2A
wyfB+InIHbrdcED0e3B6jKWMXKclWf+Ny+AA4Sze20N6z+ehuJ067yOWRWb/FiYFohHGxM49tEmr
jUkHAib5rVu1g9oI8UEl7UPgIaOFmf6YNbBcAkIDxNcXTYvZHUCmERH2b2LfX2VKHOuw+ao0YuBF
0t8JdLC+C5KUHfJPQTt24UTDu6EFPPUde+6hsqcHs2qeMmg9ONRMe/al4fquNLjYTfyGH5JJGrpz
FRAqgIv9bx9/fy2ucUAQjAq2iWbp+1xvx7WuZ8XjABVfM9uRJLFKEdP9+FSo6Id/7y3taFTqOGys
4gpZuGKMVCVFuuk8uqbKnv0nOvyxzs1oPyTGPUY9f2pDRE+raLZYBDnJSNN8qC2dTph825SoAyEv
R1qPivYkE6M59cJvTtZEH0KpM6jiv3mmOf/8YKC2hLQ3rLGoxmvROeI546U3KOu168J4N3j2W1Dg
nKFBy1nrnSs/c3cc1nhz6qWLZrPQ3LLal3316FpDfKEGEyZR6websE7HR9v2g0VZYdbxO+8YyL66
Gxa7SIpxCchALkhrdepHZl5xM3xaE9o9RVEJcX5PX8uKVO7YW/UpzdoX5WJci4OY7gmz6o6txLrN
SZGoCH2LizAW4TOo1r0ZNt57EpQsfJNFp7IsdkWTv4JUU4wQzOzQd3l98suOMiDZn4pumM6antx8
g6Gn1+bTOYjspzEE86rZUjx4ko68ZBLNluYT8RBSlfqAfEdPlWlvqMzEt2N/U0/VvRBxz47doFPl
IKf+JWsH2gUpkFulKQN8L0mNfahrn6kQ6VMU1C0u+l7fmoGunoVdPIEVir7dbALi3BfFvbDrfj3R
TqJ8fzhVAlOmb8XZUz3CB7Aiy/oeWkopkWF+0SNnDXwRJ/rwXffDB+ua/ZTC+KMUEqg7JoHorgeE
jefZFAwS98WN6UUogFTcx3Gi9KDztEs8WaymubQOJQLqMW+geMF2f0di4NhLeQnUz6a6dEzcXqsB
CxUsS8R6Wx19N8Tv26Zkw9EIP3FvJCozPrrWHFeGX51CmIw4JQr1nA25ton6COj4/FO9cDCjxnh1
Y7AASkuT298PuiKTda9LsLCAW5xEUMSVKFWds/mDiR6lp71Rr8i6Q0lvM1LeZ2EPS1GaAfhqygrA
EpRnh9cbB6bkwxDMm5sY/4pjjN/SjuXZcHa2GK0zCFH7/PdHUTekZxGB28ByYaJaiFFZl8osOWIU
otz3YCCXOCeMA0w2ewXKXHG8achi28w74cLfzQy/z2AQobH08D71yjjHMVp7IS8DTtpHB1LlHnbO
q8zC5A+G+INvJA701mCRNNpbj9tj7eM2OtPZDUo9grMbDFGzZp1Egm3M/WDR5OEnXbRJB9LIbo6Q
V0pQLAFvzmjIkPUKCp49qt220i7BDw5NeeWsdZg8iPFBA8xt5NvGl4uvH9uflnAiy5o9WgflatRC
7RESwx2dghPGG8xhoCuNOzbUZsOATT+addWeRG/Jda1N9dZ3U7GqaGvBcZ7YP8XeLKelXiP8gRmB
iTJ/yDh56UzBc2rgPdSnwDt3SrjndqibczIcI5/lsTbK+oAsWb2mGUdkC7wsk4KPAmMmxtSE+9BO
NtyQ1Cn5UfzgzR/R3JEF1DZnyUqcjYqBshqySm9mW6hD6Djff3+WWcltigf/NExoPKjn8gNj1QMh
7SWOSftF4SlZFWNWXWIPnJZdoct2TX1IIQLeLTVYC6vLxVc6d8xkpfGrrP7kc7rehq2yt8XsT8jo
wX7SZgGu8ML8GrqJt61c6R48mtNYG51oVfQBpmGBbMZXZH41JWygOHbZtlXRctIs5zIF+adZd9MW
pGe/pIfXOvuNbp5lSu+fNI0LCjkJdZJPL0CZxwNoS8BjY9I/Gm6ydwyIFYUtzasFAY2dW9YepsTR
T2C86WtpSIg7YfamGuc8sqN9zEnGPcYj9eAFnodVXSLOcI8+OY0pD1OJlzJ2wuLe1F/0NKfXtJq7
amAELUy+4ev8xV6HKi+XrlkmbA7VcNJCazhN9fjBU1xuJxqH9gjwpzQAKBYRw1j38zrVx/oZI6G7
H6DYn/9+jOas+ZqEOUAn7jICe1ro9VdDc6ZbHSTrFjwPtwQKoTVyk3ZZfwggEMACdKiaMNBGvdGu
zyXrFTnxvDvrVCYevZTsMoL0rOd42Nfr+JpUNm0FsCdHuD9X27TXbq5mnJqM9piXccKxoXdrZz0G
Zr23jParc83xOgT5QzTZ3l20jzBbFaZgApJDnRwVMMNffsvGo1bryyDRhV9IyMe0C2mK7aLxGNrk
PkOD4lLdgaADUrI7MNccD5R9oREpupWywBuWjc2EMkyr7LUUDZyXzK83MUaYsxm2v/gX8ysHIkR0
lic3CfIr0938ms8fmT1cxeACsPzXL4VeirdUYLnFoHr4Wx891XW2zzUOSiQ/2Z7yUQo9WGsmc/So
tvpjpvPKKdI0eMsdynDxLATYFx+Jlj0kuRa9kbe1l23I1VHBVguFea7jYOCIlqzqtsDwigcFElI5
U2HYH7R1aD9mWP1GEaTUK1nGvazQOsux6n/eomb6qsM2veWVHx4yM6ZpOInqt7KgPJdeluCU4THa
OmVGvaxFfW6o408IuGSbiOgnig6xUdpmmheANEtVmOl7MUJnH4jA7nLofmU0XoncDlfWGg/V1Yt3
fQHIdBiDaQubqnsMh6Z7rEuIx5O70GqPFyLZ0EuiSrQmC2+EasppFYgnJ5rdYXrvnMs+RKfTa39a
JHBQ15AQTfa/bAX0IXkaXYywzQh0MBKlAWjcUUzRfOKLifrq5PjUzUdnnxcZhqcDXHz9J4MmRc9j
/2UVaFV2Bzw94e7Y5DbwD9dvtccwTw2ERTHd+tQu4atbCtuTzyREAbHedL6IrlIwpaYkbm6zob6W
GIu6xCNmG4xmOJ0awlop1YZs2248U9Y1w6xmxfi4TT+edrSFvcFpFYto5Em2OyM6NrGhbVMvPHg4
p49KGMdajve0oRZGn/A6OAB/D1LM64VuPTAXKR6RBawtgieTIJeC1okCaw2tfSG7cZ02bX6JlEpu
RW2zREj0/yiz5YOK7INqcY/FjgjZm/rvduxnACiyFS+3PyxW/JmuOkzQPyifyjcimAz2VTlRhCJi
lOaGDIqMylzrQbSnGputThmpbTDU6aUOsPfIwKmewd3uON3Gt17Ra1yWKSCscCTK24bjM/MAyIdp
Pu0NmaVrq41KsM1VvyuoLHamz96p8W/o9ksjrXteO8OKM7q2oHPgGE+GhwxZ099bFBhLi1RihdTe
Orvdp6lO19/oCg5+zMhazRgXxe9g1q9u5fjLIeEkWeD3iBWRrrwI/mhK3TjCWBg0eBkUF80+weZy
D9a5pepwETXwwnpPksfOMNn1PWVJAru6XRtnKrTxpZIoW5fCeiWJcDDnlmm8Q0wUHFpXJW9qsg44
tPxBHjGXCkfH25u+iHk8rZWGWFY+5kpKPZZOK58d5gwL4NT1Vm+NG0GtkzH5tBiQel34Sb8tHOPq
865iWgAxhNIXQOM2w61FE2NcT8LxXV1Mv38qqvQM6nSdud7VS8YfkUdY7NKAUhNoXIHeuvtRBRSr
ViTvauszsoBMVzPCaoBqwUxRP5hm6K8h2FwGp0z3wTxcpnYIpjLY1Ewn2w7NqcB7HNbM4ihjYiw9
UPnYY6ZGz2ehT1ZmpE27sf5qbPpMvGmmuY6g5Z0Mhmyqv5VTeo8mAuQNfdmVicnflaVYNc2lpWzn
yIT0SundgJ9MgREm7wAKl7isIOxt5eC/0p4xbcruDg4ZF7BE88CewLUgNFE2ZQ1FVeBA1eDIHP5+
WF5UHoq+9pDw13KycX8mhJG1UmTrRpanofGeqcrhFdwRBCtx93viXVNczBJfRmaB7ZwC5Hq9PmQl
uevW9h+YQRMo9vZGoiX7jGxE4uvq4HO+ZUhdAWIiwhblbkHt/TxixmXW/qnb6FMfmRFPRv1Ma+nV
HeSTlyhS8TYtwV51JyKA+L7i2PPp0DLm5Bgj2d/zwp/s/TBoJM9jSNxZNUOD9XhntqQA+2E3zvaG
2kafl4n7JpFTGM78tpWbs7e2USDuaQ8gaer35dA/9lX1MdFvxWjqRuf73WNzRzmZdeqDmNeDdkxa
+EFueyoqGGqlr91t1W2HhvhF2f8Rk3ixaBnq6vBnaIOfnDtmLo+8CEY3S0+EDB2Cdc8BBR8F/Qax
ScrLZ7IhDYbQdV08OVgvlqFrw8Dz9fioF82w0UvzOaQi/uD1xBkMnQtIeyCwIYsUn0YOLE1VuaB7
7BiY4pqWOIvJDxG0pGaQoTTtE47q8PUX92T8krmBhSFVkNJpkmVNCCvcxny1mTnde7tfO3HpU8eL
BQoy0rQi/EnZW/UVu7q/bGr5W2ghXZ14lV3vCY0Cr4QG0DzUKbHoS/zQrEUQ3XPOUOanZ6QZtoXw
expVd8Ap+NsPOANyGiKWbPWnGGcGXhg6MBIUmjp9T0PcWCxsr66ekunujIXSE4vxfmusaKbHHP+Z
+B4Y+Ib0p0kl6zgmvzCpsO5NYBjjyH2bJucOj/QcagUt7qP10SscF9h3VInFPomNzzKPCmLt1pOm
W1isBimWtOOhX4EuDxu7YtJOr9wIByI1KVE2qS1OkO65NSMT6L51l8KPSBpRtiaiyl2jsTQMQdto
LVLrHYjTm5VnOZ4jXEiOjDYxMf4FZPk59tHs0lKoM2+EggK1jVk7ZHpBvDLV26U5AzOlQ82tcZYF
tQL115ypl4eApBXp0nae7X4CDuXY4KrKn9p8SBMeQMyzOzM42qP4U0qZISVo7kKO9k6N2QkaGyZj
VakbQWJisSP5OUuSCzUw5CcDAc64m4g4WYhxUaSWmmtsddRA4F1au83Mpge+L/d5ple8ELJx52TB
LR2Am6Whylcx5EVU5OJaYYUZB9/fU3EjjlmH11VUHsVeo04jefekulAcJsYTQOxibZvEW3a6nIDE
ofC6c9HI6R7lIPZaUMeDVpUf+DJW+InputdUyJLOFyV1PHgFGUqU3d7dkzYz6dvYQgyg/KbFeoxJ
CiFhqD+UeUaR4hBnm3zTFT4k32rJa1Ywwzt8FqRjQ8o9u4psEsH9zNeDFeYejk3tHHmA8jaAy14l
2UsHf26Dg+SmhfAkOjVamynECTkaqb7TYPnZQfetp5M4wXewH+rolYYjZ89DtKOIkAG06U1Has5o
/iPgOtikvV02bQdQlO++qXNE518NHaokvZHF7rLlWGAqvG0UYnfXWu9mLndqUMJRSBoXoKIEdr4G
/56t2yC56KO7KV1JFFgvrlR/ZHF6AFbFrqHbqA6bqGHWv63onqD/XgLJysIu/4dCyB83IT3F4kK7
SRDdVQhlu26CpS7J5AQNIgCbYbj5DIINu99Ih6e6HrJkC8ttxMT+SebdP1X94+jpP15r/TqudSvx
n4iIvnLNwZkDB/JUy9I42RqQZX8a/VU84CNzh9pZeaM4OljI2JCpG8TtPeQPteg16V8yhC/a/gYK
IGzrc0jDnG5vB9A/AFjcgkS3CbjnOYLy4GjGhmkPDFEN53RdltvGiQGRuQ02mrwXy9nLgtvxhM5u
0LjLG8/AqbYOJn+FRwBKXgR5ZsLI0iUYHSeiqYTP45y7LC7xDeRrK7Y+/Xh2JhThp89+eJFGzc5q
lHdovQynLuJwGCt2VRVibktJLmb6/tZJ2vz6WhCZnOyd0yJlK457BHESwdt8iN1NHoJV9Q35xK3o
GFz6Aiz0ag54g48BvpPX2Y6b2t8ZIRk1P2l5qFURP5jwtJehFRPe+vuLAS0QF0EIuZ7jcx7bD5Gn
uA1EQ2tJNhwnIChbQU/dtbLIyORJeOQozzzHF8E6kM2pHTBQufVcoOoxWO5NFgHRv5J8NB4qs3sH
1L7VCcC9llkck8lAtgwMVb9qHGSu0wRSgZwaD39vwBZoxzPdevtBBcWZPWwAppKAYwyoJnUJfGWi
+WJS48M2aSm4cEBl+OFXnPo3Z4hJgevRSzvmxzHoD+6g1+99Zn4XaSb33nzRkb8WuK49eIb3kAw5
LcADgkdThjfHj0GBGi92XMmTxa5obfe/hv6awJKtEWZXDgFMt6OCuxuczywZt1OLKt62oHuKUFcr
GhdbVYkLNpAJYmn3GNmlt5pgBeOgoAzR7lA4UaH0rT7/XQ0oLyxjp8T0AXfX0Lvxyrt25Kw4uCGB
pcJdpwmL7xy7DNi1HLM6O4YwN9mb+5ISY6o7clwenFvFQgmBcTISVzMLzqEQ0U+VEPoLxhkWkiY7
/F84b+xIP6ZEm5a1ybC/n/rmqenxWff5g8za/hzh3D7a+bCzR6vfarmebluOXtD9ZL9mS3xu/RAQ
jQxxLQCcW2hWzZbMGl7ikENb6pfF0coajKKU9W7YXgIkyRgU9YmfH9yYnFEWnkkxDIzZvGqtinlN
NPO1I+WG36dWpGLltUHlvloZh8tk4JI0tb8fjGdVTh0aeM971IfX1IUmYx1DEtpzp09JPxf7BWUe
gEO81CINN37mfYrO0ra9jKtF2FbGtjblH6shnNdZc5YWg8fVEHIr7Ky504/V3M2RUSE2M2P/96cF
kSBcsv27ZNcELAWiXRWwfxvcG2c4IAraZ8Qw89bo1luCGDTAESD6lJ5x7iSlIy6uw2hoxsB05tlN
lXMw9F6ffZw1hE5yBgp/MVANDK+puWpcVlENN8beJu1f0sCNBS2/F2Kczhh5IJ7PVyyuL5mPD7ag
09WpPXgVYZmsmsIUp+8plOpSRbQWuCivuk13qBUM4UveWVvRudopjbJz4JbZweE6LiTYsbONUBum
pN6Z/+K2gix0MyFvmw4DmqKOsZwQNeHUB47Cysdt4lUYTUHnr4RpxAfX0nn5tUwmMffJhENENlP9
ogjfjNVxvu4qixcgdexoru5RB03DF1qi0jFc39pe/4Y5Vj1ONcAIfXawBAklNINjH0sRketI+vLi
sgtnqHfLyzw9xqrn9OhF2tbVC+o+cigzWa8xQmBP/DAMQ/hgBM2b19EOJcqAStcgXRvm0L3LcHyg
KRpCUFHLg6ERjeFBIFj2EFIjx5/70qrSXWqauBKk+/ibqrYrH0NdlWj7TAca0LN8xPBtNQbSREqW
zncMDmetCHE+hQ0pceVQXKw58XTtZcL0W39pCsfkMBkGgLO6Bk88suZwsAfYOSOOzr6h5SZFFJ1w
ludmqW30Oj9OfUV3vCJ5b4YsVmVp370gxBwJNF5Ohb/Tk5RBjYvDcaV50jg0zFAy/qqlrqN1Ud2B
486op000+E+VNdI2ZgjYEKPBW3VEjLUicSCCfa0jm/4iAz8DWO19a7fNKqfodOMXz4lZM4aMmNWA
9TIedQ8+a1Uv6GgqzpGOQw++z7ge2o5KPCXW4WSPm8pJ4ktDGczGygmeVVBTvKm4TN4I8Vx+dYFm
MmOjsYxmBEBP4QbO9G9AswhWjs6H/++kGFC97GJSLswryoq2KTs2XIhMiFN0hn4a2yN364rADsNF
TvDLoQiRaf+CrZrmo6CZcInyJpd6XIyXYqxnEhedisTFNJ2uJWcewUVxcqvoP76ACEYPwn1luzti
MRwqCeX78uCM3YeGTTTTNfdiSa+44pdbm85IWx/2qXbUekC1lCbT3url7rUsgZBIk+Nylnx6Jbdo
hetjrRpxydGASKFzGIIwMhFZHZNVHHtHql+plfezgT0xltMQqquTX4K6AByA+XjJ8MA8RG1KelG6
xGYi55WVL8YBxqLkkh/1B06GXaL9sWNyjpRN2SsnSo5ydMiSlZBfOnHNeYlTGBdsw9Fql5UYdlWP
T0HOSmI3Rw5bpG4mUctoCuhHoZrNbyzqxIrkdUqvBcI3RA0GC0msHRo911fgt/cdy80v2d5N1jNb
7MDiG/q46QRApcEyH6x4JIm41if+zIVdZlhJcEvoGQfdArKEBK+77Cu2WDX+aox+fbIx8gz6t3BI
FCTBQ59x7/hDmT6NqdHQgMBcR/poJ4ySwFWN7gWklw4FvM5WoY6MrGEV+VMgNE0pr6qRwd0JUwOt
E/bonmNFN1HZ+9m6y2NjHYeM86dSbDPkyD0vxW+/DN5CoXNmYNFaJQK8VWmMFhM3hnROZX8aLp7v
nm7AKBnYxtpjsy6ifLYuSjZjXX6AY89F53yYiuiP21s4d/xwjzniGVVp2ieMjMeBaLolyUBZgvaO
PnRI7s0fRSbI3uR1d8ThSwMKbdYkdDpB7VtxNnPL2Mgq/HF4dBB+wnwnvXY96JnLTnR4T9V4FG45
EocbjbXmGeNDXPQbm+OA3w/q3CsgWT2LcKy49dxmVsmiqdqQAvmStHkQURmwEja1w7YTs1EQFt2y
In22GPR4G9FLcrN70jLMPPwdHGTd48VLLeRkASLWPqrAbA/UtextJx8OzXc4CHkM2NytwxkfbfqR
CzwjP+WjXzMHNOm9yToDLhcfeeDnG8zCH5X0GFdxwCWSWKtDPMsOaBmkTthiWCmlGZw51qPXygeW
kL/b3WQfkT6mB80HgWUpZj71QPlFmGo9gHZDu/qSY7arIFkxF8Wygt1GkX0ZSvAAZv5LfOzJyjL7
Lc55p9v1zWkh82CX19EE6RIcRKrWeow9F7kqOXGwYg/mTIJoBlGlou+YpdDqRDmq2RT5xtTUA0wz
DZ8Q2BlnrlwHuNz3DdSUIMlOtj04m2/sqsFvJJNj1VjjESbdRiHYPnltUnH9repYc1fejY8I5NKu
KPRnMJPji5kbW1al/lFM7Ydey/TkVeGwoJZpQ9c9uPSJBH5oBumCkscP0qjLyXHMB2P+YGhTL20D
QNso4pGdBUySepycC91q9yFLi62myIpl0zYvqwxBWv+oEZBWedaSXIlTXrB/aRrJnJKhfosE+gsd
NFxFrQsPYUFHGsGZdmUG03PAFaC2wwHSU9TgfSTJADZgwTKuNGPFLsE9FcwSloVBCqVxuwxjm3G3
O8aoHU/6qh9kf2QwOhz//kgxP91knvZlSUJQlFVg1ib56hPlcDterH4KGKVph82k2CnjdqVIT/ua
gehj2IazyrZqM5luOPtEL+7ol+vOw7zstgHU0ty2H702OyVZDUvOnX5M6eCtlj4odxGc9IqpsaVF
z6quwg2N8UQZ3bXroJL6wja/LQcTrdY8mnzTGAm9a8gztY3bV2+giiCKR44oAedJLP3qpPAOcHSL
MRAk0aYC9HTVWACiDDt6q89h4SNQH/ONKoV9CiYJxlAJ7cUInaccCCVGHu/ocOSAMIF7IZZ5RdeE
Zm3AwWO3qOOl7BDe0OF58YMELboNkYt2oWzsEL2hb4tiDi2lQ/0EchSkTeXtdMldorcAAbBjnaRQ
w9HSC7YPMVFpYOXtghk4U0u1SdWQLfVGKzauKvYOhDCb1nfOODDxjS58Hwsn29VJqZ+9wHjp2EZv
ShnfNa3HAy7nexKn1FIvsuRiidfMEOIOxT7JfLgwUfhZmAk/qLJmN/TyJ81Kk20bSB3YVInsgQwV
/cvotOmhi/ire7pp93WWAgGXzT6+pvHU3+xOr7mOAALDKN9H6VGmDeuYVUKLK/2M5k62bqQQ6Kxx
im8Hjw/3NHsxvkx7Zettwd1HJ5gku959exysGUYBLZvytVkizLQu/1w1jmrlIYRhEcuZ25DCIBvi
lVt8uLwA4vLgMPOzATF1xSF3g2Q3Of6qJPjNkcHBwnWwEzVsU2J4bZVfEGYXvA+vcaRGEoYQXMQQ
U4aZ33JFTZVOymrtxqFciHBAajABSam4sxZTkatLVCUPlEsEG6nPAVePSydKGE8lJEMZ+MEsYGyY
TX+yXB2ynCF46NGX4Cj+/7GLt0MW/tola5PNhj9s9PpiWvJH9lNy1Z8dXvOLsWKRpW8xX7bM14lA
YYek3mWk+qKLzP/B0VktuY5sQfSLFCGoErzalpma4UXRcFrMVNLXz9K83Iihe7ptQe2dmSsZ8tkW
Kbsdz7PLsiNWHVTOfRDH7lk09aUQ+soZw6NrcSNDKwvTpjlB4NioGX/irCvtzBOaaaRIuw8gL/oz
H9GumHmkhZQmnAeC+KLA9mUb+Vdpd+6J9Td4L804mTrP6EYfQ0S18U+1wXDo4rm5JpQnzwP9V3rU
koyFlEnCpydaLDnhZ+jqPhmNlA2kpe0zsmg43rwtAISEPgC/xzNNroEALoyiTbEAmOisfqzmUlLB
bN+LTiTnGt3PLHngNIaoeGEMfCs0zHgGGK86IF0Q5DQV2uj22TBY5z566RFThxDRMVHoM3ZEJ1GV
OY9uUDL3ueNr1rJnQpxpH6tySetCbVm5nnshgfERz0Sb6N7yqwnKTN/xybZ94peAgHTzLSXPdYi1
hhM/5rmcIqe8w22YlA70KuqomH8cGKqpRdKg6Pjalj10195cA/5/NizV2iId3pShvuC6AVHFd+y7
fEEwJemlSPgD8c7R4UofsKd2eS1Y0JI4ihTxijDR7wHJ76OVUN0mQGgAXGqf+iQho59zt1lLCRQ0
S08CTkkCNJjBG17DYHiXHGQ3DL8LfDHF6JzSw1yARximq4ELlVNhjUtFm2/odqzonL+x7QgSGTAg
Ciq910Ft51d3sF/LJH3TxtF5WES0itfDJqCrTAqrxJVL80I8uyfMXG+J9QJa3tsnac1UqzBuJfYu
y2Hfprmz7ORC1jk1NSYCTUyOzK2iweHo4U/MNAsAWB9Tsyyaw9RxuA61CeLTVCJ8hkCR2WKxSMVn
9f//cKPKC3zHf5bq8m0mx+bYOAeguW2TXjuiu6WTyCtHIgOfj3h12pKOgkxezT6FdBLWNwxj1hE3
SXeAbLzSkf/hr3QvZOIgqHXNsU+qaxVBrgL56dtFdMkSbDHMhFUheai1H5RW+1VbR7vZxOfjQae1
06rbeYlXrjnD8uTgJUT6i9zJMdbkX0y50KG1lHc1S7pY3OYua3NgoYaKGyYpj7slZ9ya1Epz0Mox
xSmm8wc5qWk91TQcOYIjQlanlF0mWztAY04NQEkemaX1aLJLjpKZE2yYX5J8eBsCZCQVRyzToviE
v5AAE8eOtnywPcrXnablwWR+zp4YfGcaL3VXMA7VNc8SNx4upImduDdWw+yhidYc2jSeDNshDJ9k
2NfbJpmJXeXjjmpQMi6DGRyBvUIbfzcyU9xcq3ws6YOhKYhK8f5XUa/Vc28A9w9WU0NdZKqD3jH4
VnClfk68ZFccGf7JttmT2LVuTBtb4aW5n9DksEwcO6eI77rVEsHMCvRnZ7GBJBqPsJ6j70QPVQYs
jhG/3TtgovVO8/Y0myORFFyrDu908vA63LNoXBm5aZ2iJ61VbypOtvRCaJtDFuTRnrshhlHOsSPJ
KYVuJ+fYtyMUWUqufBQl2lunWGPOraEcdCVbZ6cr+f8rn5QMTQ4uyOyV/sBemDbOzq5WzBD4ZWb4
mHW0LyzW/3MejxtiEFDEUpPAJvMYShyELE0DtuVk0WYo6BOYCaPqjgyPRN7gc9LVxFVCgTRQ8jMo
m2CdpW7A83CsVs1ks8PETe2FRCoI4S6bm/KIAvcI7vPB7GlRh4qGFNdFPM4xFPh9hn2CPeULnpWb
TPD5F30OksLKqae3gR5SW4j6CjgCQkIGJhjW5kbP2WbKyCZ1oU05W4L2lOqD7vMCOakw9A5monMo
CLRHsfA7GM9bf6QDa91b8S0SCDMA5Fq/iSjVNStsMPoiL4Zl8mYYkN2FgxhA2Yjpd/nB9fhHmQDW
qfJg05mUqAxa+OXN4LMaQ0eDDYYAl0/5S7yuXregR06UeG70mgEkTrVxHRSefnbxc61nozf4+MFd
jaDE143jySukWmT+lue2m8BZZYNUKOPWmshYnl2jvRINQxwcjG1WEthg6xI52meLMQvdjCL4Iore
nSC9g+B4GshGbszgU7ftlO3oQN10HVnPVUFvcQsIZF5m/DyOaaZsvB8CeMauG9F/TZKPpnXmo6vu
Mady/GmJcUlj5mfcJlAdmmOYldaTMxf63uI65Enbb2bgI9i1Wxbo0/xuW1T39WyokpbHYMH5qWXv
ssbSuuGI62x4S+/Afb+BhKC6NZun9VzdTXUaMMyzp+yUn5jmhw3IZUVXCBCNYgRCKEt2vWP21dmg
gxuv+NE4JcNNBs4ZE9tOTXMJxdVrh7tpQ4TlHkd437y0fVcTh5ywC5sX2+Oj7+AA8J4x8OATp45U
xYxngHMHPKfhO6SprKaBuZud8O7E0GkNme9amlYMbu117uSVr1gzKsOt1oGZPMQB2UdVFJ8pYt5q
SlxW3UIk+9AsXhpnbC8zxeIDYYIjpnkMkd1h1qrAN/Xk0Xa/q9Y0NiJGESVkOk0Yq8Hc7xEmeFuw
OGBq57XTOeqQjCAVdZIAIIGCXV3jPeixU+01D3S2VxJxVbH5N5tluB4Cliom59ttWdvUldXYEI2w
2uqYwLfwWt/p2UNuznb2BLgoYbWeZHYLhQeInkqvzNF3uh+l/UTmwNq2fQRRqsa4Rc0ilCjxPtuK
rwiD+UqJZ9XFwNUmeaY8pSCggcI/FwezTjB4K73f1yQ7VhoCNeA8yBug6O4JAAsv1jn4NLjVWwoh
asziu37IX8FMvnAcDfceLh9gmeIvhNDDPgWEsD5vZmsKd8kMWFNPzC/60jTwTTOqTpXugNdeJrOQ
F2uu5Jb4WwGyq3lhQ02b2UAyVLmptXfc5EkRu9/EAWQMjkbRqszm5BpFzcnSrQcpAaP22nif5/Kz
BPwLQ591TA6BsQuhtVKrgjfdwfvIAnXXnYxWPkUkl46EfQC9l4QUcGMCiYg6yX4fCa+USeob8Jan
KQnPUQHrzya8w56oPLL/ezA4JhvA/Dd1j1Se8UDnHY2Xc05wD3P2OrYsJ8+YlQ691UMViEbtRCww
WUtptcATAwnMuLBPmTm+C6HJjSdTP5lneklL+T13cNScwn2Z8a48Vy4vp3AOOZP3J9tz6NeYxVug
aKqdhbzOzswZ0/BuvfxX0ODtT5RjgOQ75c4Eq3Gwbgt/0X5KILSy12vGXd0YzwZr1O2SoB/pUly5
jfWgNFet8RCVdKdRHj1aBRg/o3gQnTLOVQEtZxiTTdtMGHbsuLzLaFvoDov9yNoI/C1r2lr1nVEe
OfZxwJmpNLaEt417nTxNnpnXpst9x2TXVGfSOtfv0sAoEGdwcIlf/Yypbm7tntg1TupoKzTtG/bv
DEqGHUFqBrPf2TnhdvYexL5B51Vip8sRu9f0argjT2NWJGDgmj3Jsv6hIj7EOAQOKgxYSwe8PLRB
8v4GPMwnREioce1zyyRPOrgj5lbEz9YQUSYNjHhqoGLUbvibd4c2+TF1FBA3Kb4KiFVTD7LUnDj1
iMB9TyP5YRiSqJQb6ZBiXpWWst2bGFFSka09L3JXXV5668pBzRhLpIiu3XURt1+O7ePcNWASAP1v
oprHZV87Cm82yogd3T2TnUdkJN+m4F8M8oFDMIWGQT9+q0llvF0cX+/CHzuWFKRgeCUeDeGnBMa/
mq+OclyQhtolDzkf4rMG1Mm+wgvkMVssEpSk2HrM91GXgLu9O9rSuOIMTu8viNhkAgcjm/qYFV63
dx3zy0uU71ikdzgb5Zr1PE600A8swQi5zxyU1LOlg0gmUu5xebunXhSPuAjfiGoD/bJ1g8Cy6jZf
kwIbG+veM2Z/fN5Nuy6YcPx7V1fqhNALyxBLlFZZ9a4EeV/XZ1nT6TVE3bjNmvuA8rmYAe+4J2+6
Im1o9t0f4Wrf4SrOS8jTOQMJtoPxLxheTdPU4UGcyrr/1KBggUuNj6MiJyQJmIL7c/6MJNjTSPgG
GmwvF54tzHYON4leUCdOJAW93P6X0hDSz7y8DLT5ZDoieFU+eSMaFijm0EJkXlTEHXhAn4POueKa
3xJ9e3Xo5l6aEwoqTCc+XNwtFvwpReZhxGvTlt4xtAxfzV4AA7jyZ4wLfhLzqYb8zvZybC6+SSbc
K5m82Enz20bAjBRgzg56FxXAfRXshIp36G3mviHoPwnkhOohdYZfEyCdn6NFmeEn1thbPU04uGow
CENOQ2PB14pJUb5GPAUsL0HPMdo3Z2DDkSG62C7UWYwPyDbEFMnawE01oeyGWEK4sVzKgDiO+LNy
nmRbwk9EednAme92C8+Cg9JRy787q+m427RvplsW5VTVrHLc8BgPWHItCsrCt3G8xxTldtMG3d1x
taflG5kjgNCzNTx1f33edFsGddYXE55cu1ozVpunLOH4KNvY2KXwtRXCGrwjDl3FyPcUFA/Owggn
GxLuUzrkUCTw8Kcu94F8RJJU/oc9D1jb6/LUhZm3qoYfFuzsHCZZ7vOJxtgm2JI5uI5uZSIbxqcA
km8nU9NvyP7wKiPU4Q0DHl/AUMaUrSwa4TaoUX+W3VJYOdPaqqozC22cKA7SCdrhxZspd6zlZRjD
13LmwO+xxFDjWy5nd0uvt++ICDbhgJ/BQDOoFWq4Ja4uSk4ou13XagfIrfHeSiLlQ5JbEM3RH4Mf
GxE8NBSSdQ56W/KlF/lT3xniBT2lWgUH0DnymdzknVrFcpt5dcPbJr5GVlfRnHmCw4VRr1E0sBQs
OMsudm5ujbUsQjS2ZBOsPE/+Wk7D2YzWIAxdo+BvxajQmLkBs0PnLIz4qSydGylwxQuBa5QR87uy
2Ej1ngbl2HwiMEpdHunhnke1qFxBx9JM2C4RBhdqNO0bGwuw1Y/JSZQDZPMhuuABLPaYmIH3qe4c
OwSfwqcimN29jTC7jbSKzQwXMAVUG/YMwCf0oVznk/pl/Bv3XsIONi3Gw2xz5KotBg/4+zzDrPHV
0kwYdY1BWZTGLe9yR8bQY29lHn8UvQuQSI+yA9eJwXBIhU6Zl2xx84tFXQSiFijKUO+Y68Ds1MJz
b7qlnjrJj4vr9pMc7MEpOQAMbu8jilHSoMMni0Mew7QUslu3MZAoONxY9WC44hyqCXbGO9RTGn2C
D8vSvGPJTK/nmOFCTBNm68A9Nlso3FxvNQtnQomR2DiW+doG9CAPGgWQSJN/g7TjY9NBs5qJquw5
C7nxqaRDcNcW429Myxf2Be8Q5R3mHpoanVRwqTbPEw/lQcgeMzDO+jSFvCNzydnGcQ/se8Xa8kR4
DKYHhSR3LuLww52BXs1jFd+JVDJflYeEiM59BDqMbQaiqW6Ho5+GW69P3QM+zE+WcRRXC7YPqXWy
MlNfUUbBR6ThhqpD/UCMjN9bo12P1cRTo/MGKMj34cZ+ZMmDsy3tKE23tRfOoasoYjmqKfBTpq59
2BKPtOsGp0TFlyioE/h59rNp42KwWdFyd7QnSpEJ5+XWYv9Zz7hPLtk8/1r5RjrGkjwq7EuWUSqi
vjRAap9R6DqsLRyk4MKgvbIH/qFBLaICsyQ6215Gg7WW7UBoY/pfcjXttp6c7ZiSIw/YQvgNmvFK
JenL5Go9rhrn6iGRXQc9PNLqJG5aJZ5KKpgirzN32pjXR73n0essOS0mIwKq6sPNPms+ifc6kAw/
TkOCG7w3YFbxome3NLRBt2ZM/RwuYxg40B1plomhCK0dFXi7MbejpbiLZsqup/BZq2K/cIyD7Aq6
dw1OL2Dvd7k0zsWMw0FbCEakA0dfU7W2cXtWhSIOy12ccKjitHQ0A74xClYOsFe6R+wMZHfcmKu5
d/1EsmWwJWXyHdYkKyTcN7ARqAE2UpI17cOBmcDwCBia7bdViStl8uwHKiaOaG5CXlNwvUc72yZu
8oqDY/nwlgYq3Qx3tdYF6xSE7RkX6mNOMOwEfGkvZjyaVuQ9dEuUj8ONs2L20w+5ML5FNZT/c1zX
+hInFrFxKZH8NMzm4NtBSVNVRVR/11WpvMSp+Tz2LN/idLy3uVFfAfmv59TZxZw1fgK0glXjOZXP
RwjgjDz2ylSh3GcZ5jwzCiFb1L+8hoijZg6ybBTXgL8Xh5aE2Dfm2NfdqqACHPFAiWlvuXygJvGI
xgM5SIjb8R2Dv+8FGpc1bnuVzeOpke9UdLJoSrntA91LIDiY7i4I2NctehqBhTfDsv8J1w45blS4
zEiZw5+x/BYPLBtLjhrzNaykyTyMsmMW7d6YgSlXPeUA3Vz/WWHzadFPwb5m/qJRe1pKIMw1LbZy
aw7hB0sW7WhrtrYpBZ5Vl2T7RrislxuXZ5fmVNegYf8ny8LvK0dc+s/cE+2RfTMZ6LCquSgHZ0ek
LFq3gnmYqvTyoAhP+TaSeBE6DOH8BzsWHA9ZUbq+VOLolN6bR/ST4idslFF9AtUIrc8dUYqmm4ew
wvZfSy9eF3ps0hiEc/djiN3gLNwdfUvTdlnkNJrFZPqISyzYhIifi+uQmjCsh9eYFESS8ke7UIlE
mpJIIO69qZJoT9snWmpoe9tcOeuOvqZVWOvDUTmSFK4HwxK8gQ+VnO4sKrHXWKAZmWTn00xG7Uxd
Xj2DQC0YDbxiEjIZxRmcrLkm+pzDhdJOC5ZL85qAzh45bqBmEejEiBkpq1gNI7oPdcfiTs3LPqg/
gfuIB0ebHjMs0Bs86AOpHZjg8ikLok+9Y+nb2tVBhCMntMo4urr4qY3514MUOiuP9upvnAEuW0Rr
3rkdwF5Mk6D4pqdJuMvz/TBNOepHbZ2yHG+aYoM2JpR5JywB9lTQkOnyesufJfVIis0hSaiNqVL0
ttm591Vts68uqdPK/v53fgplFhc26r9cAc7aqjO6v5MIjHSDJ9Hr+y+HBkDgOOw9cC/DcqI4LBAl
ATquOsGMS0yfaTkJLhDmd4WHT5Fzh7rAWt9hf30RZWf7EMgw2OvqV/NGJCjNiMF16y+q4V4a6HoD
n5ZswhBVOD2yi1O4kmGwuFVzyM3Z8e1Me6dzQBw56RKgrnkT6ZaM15U5Ukxm0kpsZNovjfAamR8K
FJhUaTz25hjbB90UBkYmkRosPG2gXSxN0gG4ajZg1hT9L9wb21ex8zpjcZFDRKmhZj1izGWnimK3
yXAi11BWXkxD7tuQPrcSUchvB7b2DVH/DdkUtRozzvYiwg3KsonR75l8n86TLrFhR2rjm+1EN+9/
62+EnC4ZtQgbJVsrTV/bNHnGmIc9p4Ro5aKnr/OEyAkcqnBNCQf4ltA9BaX7w2kaQ+1cMeDlLTdS
Q1qhcbN7osXJyY2/IWHxJsKVuanDwrzg4EehheNo1j8Jvpkby4+ehSdDu4NloDdStXJM2KBcxJy1
4h7/ysD6La4bSjNgheRABDURNG/0X21lPMr1ZBgBPhM8cmYNki0TbbnVsW04YNnQ//T1LAriKDNw
4RJKId0ouNyUq3+hYjmbevET5b0+7atQXJqSgEfV+VWG7Thys2HnQLTs3JxUcvHC/kGcwwqS+Khl
AI7z6kYUPdoinL4QWLd2tkbDr5zrZx4vYtUzgG4K58M1kVQjhoW9IW74pYIr1p65BJlWmZy4gMH5
YnaLtekpkBtcSrD/F2JKfOi7jeTMxOCHPdcqMOc32aFyS+VnhTZTAUeSCvbILhVRgHnHOhnECldE
murtWIoT/EIfQTTYt4BC+snzOfRlK9aq0wY7DWZtK3gtUJH38E/X8YC1O9YB+mMhhO+WVjQcMAcQ
xE+IQe/IvbP2QKlngQQVIM0octA0wkIBBy6PqOVCKQ8bEgchdRlqTAjpTt5+Atx2mWX2Cfk433lR
NR5NBKRJr9Q5M4If6L4YH+9VMDlUhDqYMU13L4LQ2XSSyFc8a3eQfRSMltUHktHEevdPRbiRc5lh
ASE3rphO1kNb7qY4bg500c1QNE56/2DUAHCoCBWwYONm7QAh3ZQRIel4aDE64xic03w72+yAy5DN
dl0f2mBm6W7EdK2BKfY5xlMTKBRooF4mJ4YEVuIVE/qrPc70VMbXXDcjFmjI2mhMAOEK3P91GrrH
prSGWz2aOy7t/jBpfL8ZR6F734yHKVDyNIELAVj8mrqGfeJAsYmywt7n3QSK3W0nP+4xYSZRqM4F
YBQUu5JX/PAANUI7Fq2lHeHaIDCXQbmhsi/FQ5SAnKbYaAUhb23i3z3MJc8JU5PeVg0wcSJWoic2
ofeJFMteTRG0fXNu923lsrKIPLVvJzZoy3gGJhGuZ9frObY8+kmDsv/jCE79Z4OYT8rkOzWSdNvM
WIlWGSG+tcsiClpkA+HQrlCw4WHDybM/7a5yThg7f+Jgkgxmkh6zbnZ3lg3tnMm1wMsDXF1PyBga
IpC3NnaOX4TZ08NAqLrLmLoto6p3g0HOQmcb7Fd5b+MRFupGCJP8bBSEP5Tqoaigt7nZs8pz6zEW
zT4x4/BtoqDlnJZkpv7/y6Ax3J3nVSWKA/9UMmpyokqzA+0mlJRmWnmJqkGuSKwMJ9DVxwhn3LGP
3IumRTgeSuaCvAzCYxlYm4FQ8WUutC8tsv7gX8TbTh4sI5i3VVC+K4xj0Dvbr1gT9Cy8TLx8B3ua
btToXDsWKEezYWwx577bgtSuu05/cVA61/lsHYOWBylGOXL9ELlFecpC2YJAxpE1TdOwrjhAEXwD
4J45sefnAgMaqOkJB6G9GQC3PhQD4Xq9p5BIGdpJ1dlzWiKBdIIEVO/wrFY941qqXQh5wY6dTvOQ
da+ug5iP1GYjgZQjxqPcC/JL7Q3mMi79D8o0jy0z9qTAvzokWN1qyZvJIrzSLYJR4LOrm/aml1qA
s9B+Seu32P2YonCbu9REgxxiN+IUnBBKAngMisJ+CJucKiv30jbxXhjxtio/FC0TOuUPoZ6fOI/s
Qiy5tftMezyWh5i8nTeta5JULedBh28zTsHJ3FHOdrka13kO3QpzxEg9LMGolwoTwKzcjQ0BtDCP
Hc9e3fCeDSS+tocaoOqDopogtYjyqIb0NxqBejPaadW33dp1w9eA6qsBy1RIGaSDUzs+GkD5u3FD
gSs+TWKROYqF6qxTO5AowCrAAupckGEr53CT8xuZiU15+5vHBqwGwLE0ttSYuJXasF2yEvxO1XWM
v91O+DXU+5ryjwD5UwNpZUwfmsuaKYTKzOlbyYk4X0knAtO5PrMobD4iyZ04gYUu8+fcNhGI0SV6
RijMczoclR7eRdG058rzTowexDK+tNp+5LvfyM7xB/Gmq/kIPJgux5781HRHsAdi170YGq5nEfI7
37TXMDGf+vBFymIHF8uHyBpo3xXUvT3RgyJ+M6kYA+/jhBRq1IwRGvNCjdbPTGXRP1QjE5aVH3R/
OVFNXM5gENZTQyEuOO00rXAHl5g1vx33KauBNRDMCTZgfyGNai8O7VNhegF0kCVE8ZNPF21DpPQ1
dHgbZnfNeB/iqcJ77NX9Siur7cw6JHMZL6CZqhrYZ8XIrU5J02xA0qxRIN4AB64G7Nua3uw6CydB
cUfNIbF9xV67TcnGcwJS+gc5t6UMFBa4zvLqqSI+UeUng1UafAn0JFbv1KGgjhb26NfWmdAXFVbE
bEFjU14MtDWmRk3kFwVFe9ziQlxrEpM7lZE6H+NMG1xeHRJHHhW7MCfgqEwwlQXYBYPlbgbIMGNB
n0HrJu1PwKrF4zU8FE+Z4OvBFkhF7koEOydtPnFw+KTKtpEKXipz2A2gvDoQ0NDmTWFvgZbNxpdA
eq7Yh6bzv7i0T+CRV6G8oOhrlKT3yH7mQLi0ibjv+Vmm8alHAXIBTItqWdmtU5f6isAEXB6cI1ho
iQX1gx1yatOBGB2r+ETKbG9bnL/UO67zfcjpH3gGZx3rALF3N9jfYf2UGl+dnHdd/qiz5E29Z7P7
18r41+KaLZIfSZBJr47A3iQjmt19VfpJGzP8RM2+56Oynxh+N6Aw1tlF4SgpAcxA7FoZBEdQGNEW
Dg0XnB5cixoswjnmWkptB/E+2Y0E28LE18iYmt5D3/YfWcFkxJIAOXtPIeDBil+77AfH94qEr44g
HFc3Pb9U3cCTj0CEiaofXylJAhTCjS4/2+I5x7OiyQ5S1y1rXsGHwcwdrro86lhUg+LuUl1pZBNS
y6XWjtwg65S2TRYFg6nW+bOo0Nanxh/iEnCwsW7tg5tRMrenSWIj6JBN+/dFBg/Ts4ZCiXtTlxeq
xVCSsbweU5UeHZzwucf7rmUNxs8WEZauiVjG0OCTL2yocdxdaMxkLN4OSNoD9GiDGrA22xVFuzJ7
zLPs+uo3M6Nob5djcyjIVRp8H3sX22fCY1EjaNybxNbbfdJ4fj39LHJgB+m56187EkjeOG0M9qJO
vyH3uKfpfYV5c0Ogc4u4uemieS+TN7LINQVCFjtz1de70Rx81TNJFWA9mn8xaoTHUjb0rj3FNm4J
hBDmtS5PFCKsKph6Ku2IoF3GhqpCJucWzYLNAytjwqC2n42EOTE+p1fgJUenvzUBN10WUV100NJz
R5rWnG5wecgq9CuDE+SQ+A00JNkcu4xlIg2vZWeuSy/e9jmKcMg43m57IJqkKnnAb9tBsLYAe5H6
xT9OQGsbNUCPFryyg8TD991uM905ccaBvLU4bKBuBRAlAI5gWazH7rGIyocY7B9v6vUY4ySwsF+l
t17xJAnaI8fctUciJrQaVpUMJQirUxYdHtSUPJBm3ukMN1gQMOo3EM/oOsP35UJCx68UemzqCEIH
9gfdqVQrcbZHrYeURBvaQ94wzw7UU2MzTbBmm5yvCEygN3TQu/8Z6nlBTyT4shHXUEC2BTA92vQ6
dCquNIXIVGEpzYwfPeDPKd5qI9kWVHWJltQISPymRgMlt54EinHiAajPyrYgmvLcKqIHGAYMJZs5
DLZZG6wxgWz0YvHAsL+Y2NmXK7goq1YYcFM0sFi/SzaBYPiltNoDrYnbLjUOdDX6o/Gmk5KZzdMQ
PmkU1Wn0I9JTcfHcpzyGksx9/riEw+3p3gBD9yztBZIEqhQvEXeFJWzkVQsa3dKPUU6BpoguzaJq
LTarftwrvD5Y9kage0tPFKfLPRCSFSv6XQOwK01FTu0DvPv+yIxMJ+QlJ3bASMxXfLPusrzoi3Sf
gGnYomQwgsuHgce44qae2iOibZ+3ZKKyjWaWuFQGzq0MaCZ+swTufx296do7Zi2HKHRf7OrpkBXo
Y4Bj0f/ZgD2H3bWvf4L2xxrf4ob93Yuj9CfMatsoRHthbKeOhYYcwvDR9E3FNn+9b7w/OWAm5zYt
h4Yo1fjc2N+jjsWxZPehP2b8joI7NWrZp5/MuXwy5L0Yj2PLxlnmp9a64ZlbaFR+HtyB7z+4BdD1
4BS7sQ/xa1NE1TkNnB1H+2MR7yupv8f2b2yLdbcO3Ae3vdoYkugIw72mYH3Si2bWx4SusQCJhdZU
flwO+329tzoW1CkFRxDiyhezO+Gq3IduhqmelRmMTfdHFBej6A8O9BU7y7ZGT2UGByCvTlagDBpB
sSIR1DiBCNv5Ibcb7fB3k8d9lDtXiGEfkQmdI/WIr3z3GXvohWo6Ybq55CyciaJrbrRN0+mhFeZR
Y4Ej1bFRhyBPaEzHWxVcW5Fi1P7TZhqsJZ2czbvZ/hOgfUL2m0NEIYl8z8xiq6zx4Z6TpwIK65gp
i/Al70tCuLzKBHs5IdGJ13j7SE3LxhicgyVp3HBZiGAB4Knu0o49gQQ3U8af97rh3IT9gAVbd2sF
ew2FYU690Se37fGDLeok9JALw6ZPPxiCe5v7dUIYsdmWXWPwHisPZSJ8rqcfrwHHEFoH5p+tPtEX
bZ6Kvnww65gZxKMRc1xCJR53iDil3Jwy+KPHO2bzVCfWsZnfR/s5E79jgElRA7YD9w7cWwlDlZLZ
onAfRq9YUdLiU171K8L6lM9oq9oLHvXnkVUIwsovLR2rVFJxnWMCHlmoAU54sQk2esSBBWoEESzm
HN6R0yWn9J5FJ3VOsUGjsXaBCJW56hQ54nNmGuPEBJ+I57qtn8vSJGlIvxPagx5zxOfcRegvjZqb
m1AIM6XvuKk4nULsFJz5hfMsHicsi9PEeQe0H/YRLXnlrqBzsD6X+KEsu3mYo5DlZ4atm01CQL+J
w/xdt0/0HLAWKp9A4WILtXAXYNYztbVGfacraFK2mx2JTCnPjYwOpZoOxH46ugOovuHePzOo7KbS
2GsQC6k5iLJttq+hq06VPMMx9cOcA2Hght9xot8cNgVIVAfgo7tGvHfe1YvaFSSzlcO0X3LE8CqN
dyASzuDKbdaVu55/U6Z7j75k5dX7DoGybr0NDfOo0y2AO+1nXoxSCTvjHmHuZFTBhga+nZz2s2z9
ymQrvBwstBa9vXy13XKdlOyAjG2AD4OLxcr32WBB4vzWSEFXwnzOiuIJ1KmvM/zlkO1zLncdqpE9
gC4zj0oc9NLD78nPkqRUhUx7l+YRR+t9D8SV5Twnw/AcAAVa5k0d+mu7LnWbdTmUE4FpjW3yAgLt
D8KMbizyOQSOm7G4LSXtUsyrDmN1l70ny4/a3cGZIStH0PtqYG+0wcn+xdKJVzQOU659m/vHxRFi
DF+2Y53koi2Gn5PF9EmrbuU8yJms9kRWDZ/ze5EnPMvpN2KDF9uYQBiX2ktF1DZI7KMVcyCdD3N3
zcA8pvSkTpBqkfY97a2ClUG8ZsvjZy5PnlbuaDZ9axGiKLEJ6JqeiRoUVX5g5U6zjdyb0IMTnsOT
dplpWR9V8RinAXMGKPSZAhFwuVHd7ktn3PYhmSm22DHd08RIqB9ZmSbueYfvGvjGbwMFGELOZgTr
3dbxUbWgo8bdHDdbg/iPG38ArDyH7Pfa+dDTLueIe9s+Ns3Dgn+BMKyJu2NdZwYkXAsZFHZaF/XI
9hMFOS4kCYTQX+vazS7/4+g8lhtHsij6RYiAN1uCBEFPkaIoaYOQKcF7JNzX90EvZqYXXVMSCWQ+
c++5MNbtTRHQAQNkShdgK9HrKipsOZnfHB39jUCSlYE1llHpynoJkggBXWLZPif0ZqSaoIwrqKSr
oHOnhRTHLi/md1OVXT4pq4h3oOJsYBjkqWq4HpK3UjG2oYYYP3oEBkW5AmHkhU7dbbaJ+ewVEi+L
k9UBZcW1bx9TShWnesHCOogv7tFk8RbgeMTbSYo3VGVWZWLVodYJxb+mMiiUEuRfJgbPX1kiGyoH
AUqvrjCIFuMmTL2i+cnRO/dEYijpks35gvx2Z2vLDhVV2wASgXgiZkRQExBmDcmejnHjMJAV5SXu
KmBtKOBJjR9JUSNNLmyaqyL7rCuh0u+xtRxqbrI2zj1KHKB0BBpq7xT86JUVDa2ZB6F0ZwbHePG9
ysMZiQHQCHtP5RUbAXQKLNlVvm71D5PhsCydFRwLBN9SEjpXNrushJUSadZBk4jDsFSKPOrU+RYq
ew3ilMwmJ2awwpjQ66Irizd91bSbFqyxGkkEffDKkVhX14XXBP4ADTgEXDl1N9oEtTYBe+0m1VzF
8uQ2VfqqhlcgEWnDtuVcgokIzE+8G8gEIV1k1VOMKEBuogwPJhsoVj1uUR9aG+shrvos9eoYL8ST
iHKadcvVjdbLl0JGB+Qbeg3y17zLv0DEfo76waSjywpS2HD+WLXuDyFkb0afVWl9zbR6fVH4DntY
q4Qixpyl3Jc4pypmabB3OvPqQFXjeVvClrOeF2UquLvPlvxXSaEv5YBCd2hgCtK6WocyiTPXNm9h
e09znNgVw2XLYweZkF4lAUP5SaPP0tkNTXkBprIOGPg3MwOqgSmPuPQKh/6msr9CRd4BF1rlQD0z
go3VdRmuU0m4SrOs22yX4RTIpV3aHLvOt+KjQjnZgxUsyxHFKzA49plQViLTj1gSsJryjL5Zz60C
Yr7f1sIG4+p8ZfH0OqudJ/DcVWkgSNbtj7pEDWYazbEE4ukOeg9ESch3rfk1+j7xIAPsAxVulDYs
Abuy0nt9BXnDGYz2DGqBnBzIG+kyZjH2MVAJAhOcR2roAvws62JoegxngjTcGdXgE8yeoi/WdBqZ
CKxii19CaIm8rhZLFoF76RGeFdP9c++06BQjLd2OoX5Pqzre1ViiYwQYmylZskBTW/fbSL2PTTtc
0F0SyWMimJwZOGqJHnKiouFEyEN4PB6WopQ3bZ7/wlXoOcvJKqxLJkMaIxaNDVrC9jZArkA+aXK2
teQc9qO+VcQS7trbzCM1NDrDuoIB6gsEq7uZdZOea/bacaZnxi94Ymz31pIL6+bNOk+leJ+yiGGJ
v/SCOKprp/4RJTKeGNe1Hk7RCQLWWzFgXuzsWhzIId5zAQw7nUhHa6bts7LYfiRMKbdCT0ABle3a
NOkZnE7bYCu/jLE5+uBk8Kz3feHHPDlGSxBP5zzZN9z6JfhaVuQH4/w3AieQQpEGAVlLlIhEu/xV
IQ4L7QNTTBszw4j2rbC676oemL6RdF2U1oMuQWyAVHsVI1AC33rFrdpgJKbpFOlyv1UJ5LosbgaS
lHBhQFaHi2DeOMhv6UiUHinL9k7InIn5oP8piNLPQOM1M4CNz9kfAIvorHk6s8hXEkLh8bf/Q/8t
9ugXI9LINLEdRwxaCqmhL4y4v4OoeelMq/rJQDhD2NoZQsl3fUZt0ycR+yQj2kzc4eVvCVDXHxwa
23xKrjYwr0HR1FUbfDQGwKLtVPNTNQNT7nJZ15gB4VUg41fteoqjf4olsZiasdOq0VxtIFI4g/RP
CXA9FPymoHKRA6j53mH8WkJI1C+JATV5lgq61wSCTyPImxNq4ZpxmKy/Io3iZSBLGNYogFcSTmaz
vOYpmtsZrMVPmbaOr/TSP6Te9Kdsa1ZWELxXQ8KdBHcG4DrZbsbEBYmRi6PhxTRCDh0tZhyDmGxQ
5cGtZrYbbdr+iyJnKXx6rpVx2lSyKq1Z8bD/mYgetCW+Q63nEZJASc53Gy3b8lzUvaP7sw6gLlec
ekua4WOQYHGRtri3I/MQhxKoasYSihG/oQm39jqeXhGzXJ7r+MdS35WRkt8tuISk5qRM5rjVZpIa
J2RUPXpOsNRAMZt0p5eMoIOlIh4Bc2mG+ao7Q36eFOuUVe1edVJOP/y4ZaUwN4RCvupjVDmgEBHq
dqnwkkqZ8eNzb46RqTBySPuVWWD8Q4kwdNEXOHAOrHEoj2r33kMQD7ThO9Nq3465+Wo15GaXDmhP
V1pKUCJDRae1PDFrJ6mutxowEc3I9pOY0QhDWCM82NYuWlQzNH3J03aN9W5fxo8usfeKKjYpotew
z7zGInCy+m5MDdKkgqiJfD9kW7ADLFXir/1nAJxt1GpvF9hKad2ScwFfxo1KEIVc0D62ow31uqcz
8E3CO6MbXNKE1HKv1dmE/p5ru3xgHPEQkIPCJWCGtbhEPKwR38rY+aY/zsGUmHKJH+t7JKS13TNF
/SyW6QUPlpMQp9ZuU3Tac4V94cuyL0qDdNXZk/DAUiJfhYV4mlG6hSSFr4ew7v4ZzpOvLumgwQ/T
tNc0KP06tg6NQnDIZmpqFyORF7cBHy2bLZigaYr/ytQOcSRvnTb1ekICTOdqdt1WVR/1/JeqXyN6
zwEsVUUTGTA/DhhYKzUBwWFwVj7yiurhLDn2RlPedEwzI7j35WMqmLNU9lsrU5SJU7M1MEFqW1mQ
4se4FX2IqrNvTYllSHsXNsiVvGTcxnQWIAeTZhNx+M2Y/2XtDzQEcnRupxEpF/1FTOMXN+iO03av
6K9pBAgHOdXAx43tDoefc+sZ26Qp20FE4qIYV9A291qyUu1PK98WyY5YOhLI4uBFa95G+0hCoIgW
7PZvYc+7CpIYWTY0K8kxY1ol0bjF+SakaiigN9rxeM2U4ywuIFncsCrcaiDTVANSL15U3bgO2sN2
yCl9/X/qa/mwMpjFsGJuKDYXPYUtTNcJbj0+FSPVUHQgJp3GU5rP6zgMXMu82+VZzWtEEfNe76De
pMWpAHc/KfBfeKJG7S78ghFjGtXAoRDeaQinC3VXI+6gNcuCARsaOzheAzk50WjT8gCG571kiIKG
jLyhKGbIYblVJO1mB/UNMjBds3jakZ9LO2Ael6mcfewxbJ7ydarTmlDiE+WnP4kWoRcEc9bBPyHI
2UEiseFlEgaJp+lngk4p05645bcaLUaLSHnVSDKrHw3KOpBR5ot9ty3ZXswTvk6DMStlQE5zoxxH
Ua4osjehfhQTEw1buc2p7TmD+FfRxBeImTKcAXsBs7dnngSF0x3ZNacIJMdDm3/AWJgHFEn2HskF
prpFoYcMnrBAFI3EQpcI6qB/OoLht6dnODqrL2A1y+hI3BRxKVF7Dh1wEuJdBhReSbW2Wdzl2QnV
k23gL4h4R8K1XvpzcI1i0h4SHuSG0FEyIqGM18wqFx7UubRfYpOMCFxYRAqs+LTicEsNbY0nRWLq
Mt/P7AduZf20qpuKzBIIJbnDHw14r0bD/oTAzA4QUe+kpD0Cvl+BJEnY1AGq2rCqhhj8m3CAji0E
6Zg3CrGr/CVR4WWCMLrgU0Lv1GVcnMg3xx5nPssMByV7qZxN5avOPnNeETnYIjNyVbUk+kRxayAf
JLBIAz/7SWQftWJ4DvXLWIIUYSiUqKi6aqAzGRWX/SOHeF2YSchptGF9uyJoERoxr5OBEQZaRJMs
IRbKPbVlvpySLqQ51FF7mSeddsA5dYl17uiXZjk86vkd7p/HPcPcGYRRjF+uIqFTefRq/6vU9RVY
cNSm+9gaX5tsCV4l6ZiM0qYL3vukcI10PJtV9Nur0dNKlrQZ5jt8iINDSRVp6IkmS/yN4IjjnMQi
sCTBwRoB8QYWAcilRswzSb1kB70EGGxlAirJZReF/gnZ/KVbqJhUdNHZCm3PUjYszm+2wEEXOG7R
EhKKX4ij1WQ+39fjcXISap2h+H9V1BNNCbCYappgRw0fQdY9BOJGQC/PFGGOon71Svndw0XOuoyY
cTpE7lTiPRfGPPuleB9pn6ryNKvwan4p3UuD+Sxof4mzDLToW2/lfasSKlzZH4M0euq8HJXpB2ns
h4ZPhgP8oxUMm6hpLZ7mxebLOqQHKh/kDeK39Frg4mZ/y9C/oaHpIxubULkP43gtQgQ7DsP0qnJ4
hM1d6OhbAezTkatd3bCR0ZdFyYesZCiMp+eQpa+iLW/SYPkyb12hfbXQKAxV0LHYh3n8UgSoHg1q
VDnsYrjbBXgC056pWFbyqvwdjq0Jp9fNNmpP0GqO8JZkUMtmtxzv5giUdXVrsOepDQp+EV1yJ+JP
dLsqAhVVH6TFO4f3ljD7VzR5e6cSbn18HXR6R5ocuZeupjLjl1uyNjd8BJJFbNglZ2HITgvDxaGs
jNdgYkc0fVMYKvTH6w7kkM1QHb4cK3B9pjRnw2o3Z9JIiUqKKVi7Fc8Q3LloITNWKIf4j855bqKH
V7jtZdwtof4PFUGBlR4FnjJfIsfVgk1Yn7RkL7cfmWO/yCSQTjck4NSzsXKYG+KrJcVPgPGXxwgt
QcQxO5c/V943b4oe5A6tURIfhGltpfyvKxR/eSn6+BlVdwPHTgHUKsw1jvsLQlX4Fsa0AWxkQFE8
5fmlqT0WIMjYLMUncxaHC+Zxs8brBCdScHeSpNfJWG3WsHmxEllcJJrH0QgSlXUWblZyCzQANC/J
G4c3jnUJyDpWGIPZJQpIbjHXkrdUrgVqYbIK7iyGzSOPQEPO+Jv669QecIMNQRCycFXqvPTuIAJd
xUcEJ2yk1R1yiOYv0dRHphqAthj6q3BHHIzwNlgSobBXrq6JWZDxmpysBlBek7OkbK2XLtfdn4xN
YGTLO1Xhm8F0u8G3Ltc7O6pc0gN2WYmZSgwMQbnrRbbLU+SUkF4NJVwrjEocFj/cKAwKhson3i/r
4nWMH93n81BOtApoQsdHinp+jZo0a9wgWOVX7a/4mtDjX8gUbQCMSPt4N+3a1/GB4XRO1zalcLWu
P5gKOMiZe/cjfC9fed0WxfHV2dVX0LsrLC0TJsUbcmI82Xr2GqJbGLjJ+R4vGZyBPkdC1E+kvmXM
TvAssU2klpxYnI3KdxyUjM6t/k/q19rnwPK2Xs+us0coIF71o8ItRMCtQtCZ6/yj4XAgtCMxZfLB
cgQIyW9+RVKHeY7Gr5CesM9Z7SrTRq9P5r3ECGNv+dq6dD9W3KyrZlNhEcVZjjpgPo3IgSeg7avi
b3qHSoBOGd8FZeiMHb7YONpHvjhXfOa+aIfDFW7cwrYRv/HsUgSRg+zy3POj9TPBPPyA/Ch4zsXs
1awIsz0ZdV3Gz4TqEOOdF1RrqbzjqUEegIdzCI+ZvHEUn5Z0M/R7PTxI9iGPiKU9V9OOojjsmBv7
UnVAJYQORsA32pfQ6vgCIcNzbb6XXnfCJKES8m79YvK1/pEHh2K2hDI2+GxOGKOw34OEV89nhXV6
eKqt78ZmcjoeTAGPaF3Dw9mhdlWM86Q92CqH2avc3rXKM+pHw91FMxreq89S9w37KIxLWu7C9NLW
/AgjmnWYOeIStNwepweB2oN4yomXG36HKgAwBlVbwC9q3gX/VKo3MqBzaPUmMmDlJ8g86a/qPFUG
xrdpw1V04yRCIM2YDQMfxWDsolhHxca2Jf1RUCoCAbI3D5QFrf6gGeiYTFsnCj8UJ63BgbU1oCpv
2R7Y+UlHj48HGVrT7OK/ISqd85trOUgJRKRD9dLMw71dq0eDLWf8UIJNkvpoOvVuW2ee2u6g2gz1
KwcFj3eAIYLnjKQgFhdMzMJvMNlBhIKHx540Fa/QXm3hdsnOUrbTfcjdaT4MT5WRfIQy5WxIm0En
salHiL12PlPOWrwGeNC0Vx6Rojrw7bYdf/gU9NumhGPJsouT1jer08zrEgYnAwX1Nm92PMSo0BiH
v2TPCHVCsmua5VfSSEB8zkTd2a6xrQ1O1ejLkE/meLDKQ9v6srS3iUTN9pzqiu0ma2qfadE2LnOJ
gjSW6c4vJEe0ceeZ3KwcyL6+rcOf2XIVUur16mW21naFO2ttTphetirxQOmuKP8yba+pezA7ARTT
+VJ3Gx1kyR8fBd8h92S9sZdc9rVmnuG28PV0u/GM9rdCkRRtdYfKDBxstGWGWKiXQb2OZ1cGa9Cs
ab9Y40rFVpk3VfPLJNuCINftmhAw5CYBhcEplLAK2PQYvVHKnSg5WcgG2PoLV+P7YnPQPgn8SChD
QaAg1ivZRrpVf28pZ5xfykG9Ze3GSnsNLNepVzLVUIozalVfMB6Glww+dn/CvsXCmycg+Ok/Z/I/
iIY2XRKzRLGqUOmpkNJYXCDQxRXnLowjHZYnc5V9j1CdMDXFA/XW0A4hZjAKIrywYV/SO74qtT3w
5wLElhT0q8ZknrJGfWM+pb+YG2XegYqggN90PUCWbcaNWN55a/jVyaXpt8z1C7ihGd/gW6V5yeeC
8XvXIMk5e+R6MlVK56K3y/kH6JfJijhYvmbAg3y65Nw0eGHZWKFUeO0Gc9cxwuOwI+XLqFE33ceR
vlCm7WYqBEBffVkEJb10swiEQD+EjwW2wNbqfbU51YiOMB/JKJgfhbpl5RaLvc0ZzAuSwSkgdpPk
ynWjnCZGabF87jhk9Omus8w0NiMjeR3TjZ+U26bl+FgDPkivw/pDoytcpeEh5MN6z0ePg1gNdjkZ
1UgMxyuYM7YptQwO4GVmK8PWqtkzT3Rql/kA8aWOujVN+NpQDiLe7iNBs7yHEzLccW3NmzrHIcZg
YjUcF8/WvFEA7hLnVMrQWTmxPbxzWfQS0UIAxEFis1ZRTPXb+GN03Mk5DTEVno+UMyClU1+jVOlk
V6twf65DywfJU4EfIcAi9VSxCl+Zr9U/CtF1D94xCjg+WRCKtc1JutaaoxZdWh4cBtv5zfkqJldU
SGRwy13IlEqX88A1G0b8pNv5qNWkxI+QxTvnDuQyhsDKBSlWh19EOZoEnan7Svb51cpok+qbEhYB
u/x/g7Lm5yPPPWJV8xkik7xLzVm/GtjHwKGwqCRm0uBuXzdfacxqYkcLhZgVF4/+TvQM9RJ3Jrig
Tn8vyh+5XvfNjaiZnn+l2Qy/LZk31CcbXideC762dsfDQxRJ9hWdZ+RnbCLI+muX0xauiTwcUr7q
+QotYtIZQpFCuBJHKb2b/JrCZbHCOq5sdmmwZ5Fh0kPw6Af2RXf2QOWZ23ab3PI5qA2CC6QnA/sx
R3nrJWzwq1WHX3bFrm48cxqMDF0Etu4bcEGWoFi7jiqSgW5vQJaSgudk+Qjx9MlrtX8zaQUxlu5L
/4cvD3rAT9ms7W47OV+2tWtBs+sQHhq/rQlGGu5acYi6I2OsRGZyCUIJaZmfIihorDuTN+3BcTFc
uJlzfB+xX160t9L4ya3vqfEHHMFtxYib/1MB+gv5BxAXiKj2rkTRZaG99xrYOI1vBvva3vYsuKnV
UWrMJ+yYLD0HroU8c3Xk49g3VirjjA3vEFcs9rIWGgN2JnTh84peoORdQQFjLFWiOh/wY3GkoU+t
ga9wRGJ9pT5W3fSdklpcqrP1smAgd+a7tu+IVUoGN5sRRsJouEkWD/wGEhgdFHWJBcDrGtrUH+j/
1pl8oUAVPfMfLOErZsVF9Y+iJLZ+sFZw6/DmS/marLPU2aXVZW5B39IweJZJ5hRYlc3ADjH4wnrr
CjI5LkRdsD3n+koZtJMx7nFvU9Ejbuyce5o8YEBFrvoOCc4cmAoewHs03HfKCbtCyMCkXzfZ2ij2
DeKFYjjqZGkg5CBObehOVXRRxpuUoPutONeJEcE1alEjqccETcrrjAx+htkbWh6PGXVVSQsJhLkc
D1h7iLHlveC446Wrzjx+1kBn6YMOA1CDTgzu1TZsTpFMRuXCk+Chsx48WftyLFgFQJNaylceq6jY
UtBSAcRXk+n/u+6s+n16JDmSg4P/ZtxCKcNLrmqs0h7DsCdLg4XMzsQsiHPb2mjL+pD5sqvh4Qmh
MJG3y+lzhCkK1EdJNyULgfjHEWvwAqQihb/jmduhvs75fRpgzspXqSIuAVkNHFqaW1bMsrSKyWRq
gnEXOfIurOK9mIUfQqcdK0KVaU7RBiKxRTdSb0zWqmYn35Y0j8n4x6U9JANSBUJhxDsp4VRlFnHh
r7GNBmu4SAMyvGynM3ZhSqIpvrtMtMF00krGJ2grCyiNwZbESJQMPMZhyAlHcnd55kq5Xs26hKz6
ta2IxzBwBDvFWrYI7ZbQaNMhiP4K43NdX6f6Mo2CPuNUlN8E0nC8o7OLXhpO9rL41Jp5U0xfGfZt
tJ7FZ8vJO5E/lZDyICk26hcEMsqn0XbgrCvPLvmce2UjIy8YdgZDsQpUQioSvvqMOgP2Gvaj1OJY
4WWpzzOnv96/d1YHmUjftcRHGTW7rEE5jdmEnQXhhvESEguYzEyaNFyPjXG1M6hBPAjWyMw5s1aD
IMBwPmZMfFjxNj2TbAkgeugJHQXcWq8vsWCX9cuH3KWc5fMjVn+KhtSJkHDr+kuH4NJWqZv3A7Mv
aHzUcXx3LbPP8NrKT03FivX9KLKrbgArYMH40+onJvZB/9lXxqpzGO1dR2BTWf0ua59kY6F3v83R
G6IPj0DEW4bqGOKk6Y/9M9Nrxp2hAQxkiQnXaXciKlTRET42kaVglLOxEzUJUoZNhII+3IQymlsW
bo2C48fWHep9vPR9JLxQpzFQE05nxS780GHjIo1tzu5rKMg3G6kDbc7ETiBlGXGzy85aSkeOGWx9
iK5IqmfXsqlrNncNA1p2j39twW6o61XfyjmVzBnMFbUHKrdUYjsF50OrIQXUrChrN1QayrjAZiyG
+p1A7llKuK4CiWZ8YjlKgLabGtvIzNK9BBGV1X91HE0evfAY2+IthuoSOkaACsR4CSb8CkZwJ+Ei
RAgssZ034azVqLtNx0ZfpVrP9n8Gz21CkiT9C3TtVJqpH9h8B6E8YHKkhYjbZ4mUohQ5K1lbgaWl
XPWiw2iobYKR8VZn9ps8rh4GpxLxSfiYd6LUP3C99XRDvWdozi6bmnMl9J9GCl9Igt04ZrBVOgYG
8Uz3sxis5kmLNoBQsHq8lR1u9KDsDrIdvuZKmrj6jUJbr6HgzhI5vK3FYGySnatw8j+ztb57Mk2T
QvP6KTtgxt4pdfevCwzM5LQRFauvorDcYYqwJ6i0muq+zZKPSg41Vi9LqGB5DHoNlU1lE+Q7HlUF
kkDzO3JmGlU5oxRKoU6qzm+dS99JxeC+JMUL/Qb+HqcrwXWFqF1sk7C/stsHZNeyX1hi2m6jNR0N
HLvr7FSM6U0OhoQFeHIAs4Hns6Vo6EgYUCsGfiDTda+3JE9IwMMUQzeZtzKwIQgabfxSC42czpkm
GiBS+MPraNF4b5u0OaSQ0wpqV7z2rCHx666ROMrozyfizHRSrvp+BBLE56ior7IevWSl9UxHKIIC
HwHIh4PI85smi8OiDqZIrm2FBPUkxOLeHByZdUSt+GMY/aJJh1UOIJARIYS1hsgbnDVHNoBnskkw
W3O4gBUlHdnW+l00nAyGbDUxVEbAp19aJk9/fpAK86w64p/Z8P5b0vsY3OppqXO7q5qAFQ8Z9cM5
n41kT0r9PrORbo+C3y/bGIxBi8T8Gxvj0MH5lazhpYXivLJHTpWiPygkbqTIiVO+PMHqtmC0O8+X
iuVQomjbtrG+AQpiYSGwBlIXCqcyxU7DWD8Nsm9hBc+UU3cVIeDiR/SguL4Czj8ps8R7YxY7iADs
D8u91oaeocS7yiGlJQJJy2AwvBkCGav4Y+R5CvTxJCb7jo9U67oXwOlkXUgg3gJ6S5Uen8fI32g0
dJQevs12UwZ+qzFm1rI17cfsXKDZ3m2F8XWjb5uOK3aZjsXkG1TMGbubqPZ1yVbTyk9NZGzT/tBM
vZ/m7UXTcFIaziNWglOdvGsLCnJZ+2uojTF/5V3sx9pro2HD7phQ5LRrPYOy5Jgim7ShxU0UYyaB
5EvIbYL+TJD4SFZUSTnz0uc5M8cMhdD7mHynw+ec9PDGj4X2A3cTTtS8aln5Qnnyh46gpJm5FhtC
fFooUgvW6flobCoKkLhFNEol3mOXUquRcCIbf0ngJhjS6kWWwJWi118V2rGWz0WJpXU1RniW2O5k
rBkBoRGTiU4rYT4+t6Yr5MQNpMKVp71Cmlv8a4UfTYvtiU6Zw8yTkJpBHWQr0wIyQV6tlK7gmA3T
cjMO7439qdmfoM+IGt/Y0b1KPwg9YNQz0GehyOzzY9vGCA31dSvCYxNzwHTZLgOvHXYXdYm11IET
Be02yQ2vAEFWCmaVMklmjQkxFjIAyQ5K77AKJqWN4FZC0TwVirUOtIcXoKvgoEw/MLlWxqMV3bnU
Qi82PosCNXLrMPr9A4NJ5k60hWu4IeoEDae2UYOKVw0hO2isEUBQOx2r8V22nZOSsVzOXJzDx2QO
9qk279WxJxZFkPZW0NWxk1P3+hB8KcClWUEcy25md1oQFzah25BBzEkje0pA5lFAnLJyZJ2yTYiR
DfESDoJF/DAwRgJrKDTjXacWw0hAIos+NneZE5jd8HoIJxwUYAcKa0MTyaAFBIobOq2rUu+W+APd
JGO6asjrmj9N5FeVT+c+0MHkWFeVRXvXYc0eGIMMLb2GQIYeiB2n5hURkh+m0bYqCjYSdLKgpq46
w83Y5v+d2fJUjNe4PhsA5lZOLG9Dgf0jkM8NYdqc0Vd1JofSkA416w8jt//VSIKk2b5RgAQY92XV
AvIFdu2EI5qgvtJHcJxVwZ9kDk/CiA7KrN7NaN5jQT1aKC2JO4HqTkqLBADeUq4FDFK1hCxsj34o
f7fRKahDbwikc7F1em7h0odY+qKO+dnJtW06N5fZZKTNzsZRnNsUN/BP4X335jHC7D+OQHogeT4K
jCsh0pwYmbJG0g1gtZ0FTbug6R0dzP7lUZtT0C/FWQwNGuS7M0OV6IZvrH5MMRQ+W6wNOArTLtpp
g81c+Vcw1TUHj/3wWY26nVToayMo/+QO2XAcvk5d5lGVXujxOjqRTkKnz5zOtOSHZirgXXSfv5OB
lPwnt/Z5iie3qzUgarJvACgxQK0lrfpshupdiPZsDPWBPExCgt/HFA2zqh6hXRKoPnBFilfTsIiz
ApkVoaxG/tXM/TuLIkrzrWnd2kjz41EifSI9zWygIfuAobPuOcvJug9uDXNZI0e1ZOE+dqr3qv/o
+uk0p/W96Od3WY1PgjQm/PewNtMfMV47Ek7D8U2ijUtqpkh4+cEx5yd15glK7gkf7hhSpefx2oqq
Gzwz1jhhz/6oPcK9AqJLnnyXbjIgZK3ywvvqoYY6CdwOGa+hEWk/9hgwcqzgxcTfcteu6rj1wjB+
6VSHXFqSHg1zuGSI11kj0wwN2N7IE36oRDGgFDyPUnbvZuetkMO7wRhcYVAH7WeXK9afLPCQWilV
VQFEmBESdO4Ki7IMMci550J7VUErwRKGotGd25JFf0IWInv5MjOB5MenHllxHogfi/hVBY7rmhWP
RT/B37oMhQANGONtXITM8x3a8m1orDeniZ+NXXtVqP02LcqcpCzfIyQDhJN7Y9OcIFyST2w6Z8Np
rpOhujE7eLlCW2XNh3pZIljc4UHzgQhCli3fMJSPqLMvNGGc6PaxKcujpS86iybEhNddbN3rsCTn
memsDIG/BjHJLmJ9QZhXirugK9s36LJvXF7bDMOGPj5gQD0rYulKkT2k4zg0Z7tOH22l+Hk58JSi
JmuUnypzo2j001JHDNK19yq4BYH4pUBC0dhv9OXrJkUd8/SItq28o2z6nvQTosTrUNZ7Q0nfVT4k
MK0ICbf10rFBp/KDOTikEw/bJP+Cj/WlMEbffx5IHakBO6U9O7QkPqhLSoSBUrbqFdqC6F5nyrkU
ipsOYjs04zlqu3+TKC56JnmFWf8vpUQ6xnw07Jg9Z6NGmtLaDGj/G+sLgstVW2YLDmHUxvihWO2l
UIqTPiHehOM3TSjXyw+i5i4qSAdvTvFO2fmRuiJUtac5V8Re2cwspX5rl0vVERzKUBzhI8GByNzO
OZKu6JVMNgeJAwgiQ5gpfoPypWGfWsXpYiPizVvsTelnnsAFUv9K7H5QeOBh/Yrea6XDQBXRVk9w
80Aj39KMSQ2uuBApRotggFdWyb4JXyCsGwLEtuMWXFjLORhyGsDVULVeg71GZpyao2JoYzZU9lvN
ZErCTjdpPVYbGCYwS8xsHS74lg5KY/tHMCylwpc9MoOlCJuCHjwYzIMOJYQB2rKCoIndkbmEBMQl
nUbyxZCRyZE/gFiKCO8bMZjjrfErmJGqgh6hRKL7jFMkC/xwdvgBVZB82WmbJxVJRqEv+t+qmdYD
0/IKEFmHPqt3iJ2v2QaybdIc252nDII+yZD6Nb0ECVXj0BzAeuyGNqQnC2C71VhMWDdbBfo2fTMj
jqlR0CkIHizy4NLS2knli8CKlfaPsbxIUHmaBKCt9Gkx1WvQxxqtgTIKL+kSEjJi2Z66bcL1MuH8
7XTE4KyVkZgFGhhiGALYJvtRRp5KKPySWwrhyo7xmtEgysWb3lquxHKsVrs1WRVsA0eUnPbGDMNL
kvS+VDNCG7o9Ze8mOAu0ninHyvIGBLCQWzipMkZKrpH1bOa/WvhgToU0b0N1Pk7sv5nrJtWL1d+r
atyTD+J1jc8ZR1/Fh9AzZVwkigQLNFj8E3Jtq5bxsNptzBpRGdyImL2GBctT+Tfhzp0JueJI1I0X
5BKaY7IvMbYVOxwMZA1lLv8ziDet3sWqeQz1fo+uW/3A2ebp5e/y1wzLuBRbSYOAP7+MMIFUMIgB
A1wCuFcRc6gCWQ68w+aHK3E1tEf0jascW3PzPSF4kkOGx8aPKCj0+owNyEuQ84A8U+eOWmOuTqAP
IDyOuwXtqqb73vxppWsntvybWvKA/O/0T73w1f84Oo/lSJEoin4REZC4ZKvyTmVUkkq9IWTxnsR9
/Rxm0RNjerrVKsh85t5zu1/sIpXxhT82iT4UNrgkPpOXKxpAXzfgTJyJ66Ikp44bLmuiE2FlpxBT
BXbOeucFrCIr9ZzI4RWAEzKW8sTwmOli4BoH8pJR7SBRuOlaswVrTg372RQ/DeKkbO8yF7PVu1Tn
SU7/l91p+sk7bqnsMSKhNaxbFXUA1z0kXy6uhJWrFs50dnglPXSeDvIDJpAU0z0CijwalzqS/Xp8
b9g/USuwLHotZpp3+gc6naXQawkkCmEtqbLMxulVkSxDUIBkSnFjMAu1qy3AFMavBqJs8xn+XQIn
TcyKKOUtFVIy3J2IKrddilK2fPMw2EX2Q0O1j+2Z9TvEGq6SGk1SMh1DHCYTTn4Fwa3Bct2EBmgM
Hho8AXBd+Kn2Mgjlej5QiFldmeg8Kr3fSMQlzFcVpAFTP4e+x3SUrR8HWljjKe/dLW04WUQ1/ejR
R6TY9f6+A82umGAXWPwmaAoKuI+NIlQLR8otlObiSOdj6c6uqRggMO5uAOHJYVjoTJoUGrypYOsT
QLWscF8h8xzFNoUJ46DOsfj9cgK0CvYdfZXsJSw0qQBeYIcNmIyCyloUIWYcTMm+9lYhCx1YUl8d
mK/RSAOJi5bzkTEYoLZkPeksRRHlGggoPO7qkDEhclvknOswBKYQMRbEFEG0VwHPYAST1eFKcWJ0
uQlguZL1QPBqJfh/fSjoTcSkzdtGDVODZNs0REb1RJxEKAh642OU6YkbY0XTuMkxlvhWvhYHBmis
yWhG1iXLmCmYloDeiREu4eNazxq5tTArTHw34witD1BNHya7NDE3JX+ExGY3hniJS+tKCuiJlK6K
LYQfQidL++WsKY3K+ACtaW1787+bCZ5wtEpz02Ob8nrrMDt2Sb/etwZmxIAoiyIjN6SHgqKTnYU8
FkkxTExiatm1wZPE1LKaQE4b2xyNqzK6JTnnSwttA/qILeEpeK2rJ36SPeqrNqxgjGpL2skN+NAb
ZJB12KIv4qYP+2gHK3te9cbuW6N+04SdQXd1ZykwZ6jl/GuYMfPmF+m9wdJVZzP+ecH8D1H/uLQy
/O/RnwKT2Vdqrem/VUL35d5HxkaAAdf5dw0jh5esJc3Azj+66grK8H/nEeoYB9ClbtGHU4sSQ448
H5sMfGf8L1rOLvYRM6xDJ902/zR6rHC6B9pVnxD7cgMjWDqMGIaC5JrLt6S92NpP4AMxRQJju+ST
vamMnwd8RGNX3rLbm3CbimvWvEXRtQ8fov4lMjytP9z2UZpvEwNbk7VrrRGlFL2DgpT6R0FP3qGp
GlipZMi/e3Wx1cmINgP1lBd9jWi0gTdaLh6OjT6cA/8CdhwD+VOEHtpBbSieAL33LwirzPSiq5dJ
PNL417Gghmew82CUXhWd33APQ9Jl1yQVj8arQZhsD5vERXpaQn4w2Nh28pemzcq2QVZghWsXXswT
hDA26n7bYM8pt7VIxCOOjVv4ERvZj021n+EAblkaSXgfbnePOigyY7U2R4EAAABemm18cjlG9g0j
woJs4srDGhaCgnETzCNmefIuA7kutgbQx4MozaMUFA4i4oQSrF+86n69wEK41j1WtgmbRCYddNKK
j8FjxCiSqzV9zQphgOFgHHivhP1UR2/d+OgagHYwWTK6ORcLZ94x6U7vmaSRPU/MwoxXDHNSO3jF
2qlWVf8XOf8YKHcNi9q5vnOZ3kiEvYhmQGYjxURdjuhwUiW6U7XICqqPzkb6ai9ns3WcPE+gi3qx
AhApp3WiM2+nOMkIIeLK8IlU7U9ANflijnlwH8ovrlzNeSfBjUf9XxoAgbgZ0c9kvugo4q3u1zYh
w1svfJzmdM+aa1f8lSNE8bOUu1QuG8Yv/uvQBevExkzM1dts+YOk41XVx2COTw09MDOA+plVaI+C
FVqj3+PwrVgF8YtsPzPEMQCKesybbZ+AhKK62LuuxQd1Kp1tabzZLO7b4ppTk6SUoJ56L6gHQnNR
aCPalS/JEttBik2A0ZNjX3kd++ZC1Cc6CpA48UsCjGTS34qCUhsFE+6foEfN7V2K/l9vsMfODl59
tovrhKJNBvA/mIU3GSWnYIuLQwFsSFDMUkbekkvisKquENo4Hzbi8MLryKVFJml/EUm/ABbR8u6m
KfPI8C6bT74gjOGO/8i1jZd9VqjQavN98H4iUBQFK5Ew+mYitWzji9U+13P3WByVuij3Glg7z3wO
4wt/TcJ1UOwT64w2f9AQ4GiAwpEVWnTpGK55eNDEu7MtyipZ7FE1xkg942GHEYgZ37Rq9HFnKf8s
Fa1o229jtKZuj2uy0J5nk9/U7AY3e53/UVPJYQordtyoJ+lE6dW3fVhz6o4nIAxA0smeCG99yUs6
YXmFtGTE41FEci9itBmWsx+SYzAQOzf+c4SxqUBCEIy1Vj2tlmESM2qQnGgcQTwD/9MJJzDAgIFp
AahuGyAUE2sjfcWmmG6nkMgz4wvU/GdA4d8BGlA/ZNLttrcoMq7sej6ttN4MsyULP6xqnTU3bJmq
XcRsU2fgJBWwN684RM9NbUFeis5uTwpH2KAYHT5EbdyQ6uOCGN71QJBZMq7h/2675DUyBWtKiEJF
zIAz35h9fCOqcz/22t6cw0WD4ZBQVuWyWyUzoL0ujmM6N2scN3NezCA/Ci41J8J0p8ajqypylbBr
9PGjsYI76abXjvzqHptZ46ATE/6GjM9txvgqFd8aQraeNF64CPN8zZjsrev3uK2cfQ4wy4+zzZTY
O58Sx4E5CSADPbq7B3yvhXIX1+3OZGrpinAb+KS4gB0MKfkEUSMFQ20QOWaLw1KzWD310zaW/ovt
4MQzs1chBu1J2J2L9XkXtCxI875/nSo2kwFbf1LErp3Jbyly8erMPNiwZHDn8wQgPGLfyQ53FnNx
OA6rfjH2CqlIjcyWyCbqMuOnJInTFnOPUj2aHkqWuBZm2x3mXNfMZ6qSBtWLqVlHR7UbI6rYwmmQ
UcxnvshdjFKmYGW46HQY7FNxsrLys9G77QQ2fXZcZvPCaOZr9Tbt8Oh9KYh6I1FST0FDVLHpXBJq
XZeMBy6B6VybFBY+vEZacKD6S5DpR+yN197oYVP9dUn3nJisGYdQ/+ug1FHylmAzdS37N+U8pJb8
1CjdtB8HnMdEflQF6GMQJBHPViIMjv3wJatD8pZJ7W4jzvNRr9V1ecbL9JlhGyky0rvJv2IVyFoA
p4TdGN+DB6nL6fiiq4jFArMIf3iuDePZ4muH6/Pcu/2lcfRLyJ6wi6GLlC9CTV+VCi8YPj7LhxuN
1KKs+/NZJQHS0/HbO9T948A5ZmbQRems2fccLDneGij7rv3ay2jrt78JtLBSau+NLi9Wld5s+kCU
AivHSQ+2h8XS2dgTc/qiu06OeYYreXTM+Diy/GvgwDaKrFB9XzHlz6Pp6NfTpuiyG1QehzDcjIBz
XQsY1hjDSxSHD1+yNlUKk71gZpyDa89o5dxcrHCjrMqhXpnEXnjuxoQxnSKiSWN5atHyRlqwGUjT
JXIYyLhP9ARE6r5gLYrLgIMdxMZFb4kCJZdecfGQqQUsvH0q9T8jWXvMN3FoT+Z37gN+yplMKRYG
hdFu44BC2L0rcCN18hV1425CpRNbYDkjZ2UW7XruDUOgL3J6dZiy2mxz+Y3s0TjqYXkxc+NdJtNi
il+dTtvHbNclZKsxQIxvPi0T/Wq6nzGQMDDg5AZEuJzYh4LpBEGxdTLvjIjJfSk9C2czA3ACvzEe
Le0IqojFdAHAkJOdenPexz0pmA+y4QHv//nOuAe2iw7SWIWt2k4NKkLLYHr4aU3nAf0ooUTIs0MY
p43XX20/usIJfQarsiXiUkeM1E0+GlYE0G1EHGSIJSNTa6lRRlFIDN0jTj2kIWT+xSkGGqCeJpVW
DJodwXOeMWSCh+JAWqy33Npim0MGDXnpSykuMT9Mx7n4trykLep90Fsi0RCws0B+OG5wDShxYU/u
gdb9i8m5a8tol7FhUMraCq08jtAExIx+1fJdatKeueO08yP3WFQ/LVLeprSxa6T7xvPwImAl152T
HMyj/QgvTlA+C36AZLuSlgC93bzKEKdEKT4rVM0FuL8htd+m0XiPdO1fMKSXoJlWIOTcRzEmz3aT
bFKFApJULtthQIexPDOCfW7X7zSSVgizaBch96Lp7yCCuXdRrOiG+Lf8DSAVAGVkzeASQrCUXyZ3
N8lPnwMpDzZWeyMBuBAnvCdfBQmD1bHpt0a9jyKAaTyOR6u/TzmH9haEaZTMVZHPkQKawL8F1Xsc
f4eA1Gx+tNk8jY+Qj6FwGY/hvqBF8KyLyHY1Ulfa12xVNDdQUROxfta3wv5Y3g3zbyyjp6i+xPFn
Pbwweh0eRn6esg9WIAPFvXVr3S2zN3q+snu43iYzdsrYaXKvtbsCVE/lLVz/pI//evybrFfd/KNh
3CDbN1O8qxrMIQUePpFW+wHTxHH2g+EK2etPQuRBP3+5I5E71m9afbcl4rMPAeipED/Suhk8tijQ
Z2vZGtl6hVwju04xMKt7rT6osq3oTlo37jKKK9yFrv6LBIF1adekq2keWaAcTPAi9illZfnGH76L
jpDouM3QJO0t7eDmN8fFf3lqSczLL0mFtRbTTU23VHg+Nqc/vBKrqd7BkH8mUG5hQglPGt5cfqDG
puyFgtc+bGiRWn4W2hHGRjN9qeZQdx9uvw8o/BqOCAZ/Givs/pD6+2F8Bp1RIeRiE5mcWqyweFLF
36D4Vk0vIn0HNT0hJYyObnsq2mfDC7DGRk+m/I2k3Ke4mah/fRA8vmWzWZ1ZrgsyDFnPk96DLL2C
iTqEN0gv88fL412IXRigJwUdmaDFKjPo90fqOx3jqvVtS/bd70a94yvrvYOqDyXgaRc0yVuQ/7Ty
c4JM3PXvOrO8Nidy7GFpx1qxG7ggiY5/6S1gabbDye23mbfWyKEnM1vtQvMWyGcK+hQLt+0Ce/h2
i38GbR84C6v5SiAMGxe/eramFbbNMiTZhBP8XpSMvNtfW/6Z6l5mNzKdwuKVgb3h/6TipaWKZr3I
OyCZvLr+LdVYKonPzD4FtM21D85v/Cqs09CemQ2nNsyWBQzS2saU+cpLM8W4N+6GOjUCyj2m3pl9
d+tHJO57f/oX2sdMHhBe5S1TVXJzzg5jW/lO9xIYnzGW5po3bmDAnqcIdM4e6CvmXIx5zpb6HNnN
Z0OykpgKWpBErE2ejCFZWNnv3G/P5wRfPJBNhhTjxStOI2c9VPeoA4//lTVfEaSY+XJ71jj+/DcP
FTHJQahlolWXndJhHTo/w/Duid9Y/Dnui+LxGhi5C0l+DfbskszNiBb5q+sBd5VLp0bkVb4L/6hB
m3GWETpsHO/arIjGyhhepAW6Zdv6567dqfo5nQ5uc22NZ+k8O/Vrll7c5j1GkOXZ5pOL9cTw7k1y
Afiu2Wc/2fA3KQejgTMj//MDsAPyIaGORNCHDUbpMJwA/5xC57dK92S060hI9UuiXUZxB/JMi8C2
esAZ98pHr2M4gX9g8JGI8q0Sdys41disjXSNaWts0AWdnB7h0VsY/HnmCwMUB+OgIsco/xJMmywM
lRYzN50dJVMluLm/TXMZAuwHxVvGoJRLQHovo/dcxv+a6WTCrTHe0+rf/ILhMdVn75sBPNX4Y6LY
Y7AYnXvCsDvIn1T6Eph7S5yqaj11z2zaBkzm4iXCNCD9m1fss+TijQh7lrV6JwoEPDjCuIPBotMS
B5ei3dgZ/pnFh8+8VuEyGJ67GVyAibJViL+HqQSHAq0n9QtnmWiBQ4yz/Uai/SOQqJQRMlzGCVvd
6D9CGoJARGguiTaac5dpUwmdbtxbpjmveR5+aUn1PabJSlHsGGPz61JpLr3ukeD+eyoFMwzJcrEh
93ciQI4lvX4ZHMrjQTVvXdajuw90iCMBmHHpyiUhIuRoZ4ReeQ5Z2mXsrjJCOqs2OxmiBEVlAGo3
AkSwALX5RCotYYFQxkvI9xZq3Rm9pvW/SVUiIoLX7ZqhvSqsBkG6j42CLcsflA+2YWE6ow7IjceB
5KDNH8yt4TLyUVbBGNfCgxFbMa1cbGtLXr5s47TFjkLfP6RMkNGrbzRVXRxTLePeXP6/8CRuAxVg
XbH6DNdThgDXbcOQCYfDgzbBx8PNCll8Uuu60/cpMSqMdp2LLkvWUSXQmWmktyqHTWvL8RmOq6VD
7LdjBsbtiDo/1dCvox3nm2EvfRWKNRHNy6GI2nWrOBBFRANVTt5vZrRinUA1KwRL3FjbydGIwLE0
SxVlUCB0B8ukFY68w7ehMw+ZHhLQmDbMqzXtaFFEsSzNqAbp0snL5GJgk+HSh5GvVp390NvIXJJT
0pBkKRnqdlU1k32CD4XFux3Hz0LDz1LPbFw7zweqjeIgE7SSRcARMn/eUPp3knBuhEvcF31F0rj3
4zIs13MAcjZouQoALt/3aNfHQJe0hq+2Z3+9cGnZhhbysjuM3A/QK0g00Z5GAxMMW/tDVFnjtq2t
v1rKnMinHytLZ0pHqS1Up4e7iejzddqXqL5rRuwktgGujWqxZtKZ62+WAbZzQoegbHEIjeJW9XV5
M3jAWSuDi8Xd1dvltw3bhiif5sCWpNl3BVe8RdPZFQlsAw10L0rWRdjiiqic9J6jCmrqx4QhKDRt
Y0M2IqemYS5D9KWLsSmqDbFGqzF3CfXq4zXLSIngZJ76zfc6GdHM4d1cXzeO8VcKJgzKrfAjMhbg
d5YNvuARo7LotBdb885gWHIMi+Su5V7+LLOqIiGz2/jlezshqnQlyNEos/KdIo9r7KR2imAK+Lro
93FE6RPiAIbsf2xMvGKpGyMkD7lqU3Uw6vGUzNoHvfPRm5b1xtLo4L2SlPeMkTfeF3YzEOmJgqpC
sfKbGB7OgCl7iHhjLaY7RYVmwqyB3PELUx+EznHMZHxWavqQTZqvJxltdM0yly2AQnzxZrrzcs/Z
hIpgqkwGpLug5XwaC36K0wzURJMJahkYnDVSs4ssu2wjoiNXpa/ji3aDx5DhgwJm5KKqifVr10xI
6afbwNRuk5Ysk22lfViJf6bw8g9D0QNhaXGPZJHGGqM1mPCBOevd8+gCIJgK0FrCc13qKnfvkolF
DRJc4LAhzG+KA0+1vtCiBDp/MnurHetKvgzegCQ9dZnDLiPGRhB2NyOPl6nFisl2YrGOakzoCVJy
YWFaKX0Lw6xOrEtB+9T6T+XQt8vegIeBHndZe4y7emtSC3NwEBuL4rM2+/QpLwiVsLQa9wwqf8j5
wYLEFsRGHVkcOaMwSUQuclMGvDo75yzVtnFFm2R3HhQXtkZJjKLeUTVYtcpfC8Z1SKX5GKw0Z53A
RlmVDjuysBsWDWEcxCBGq7qzcVF450EhkW/kCCYfaRUg7W7XjTk62nh6RCEZXRqY9DWTlZc4c155
0jaUbH9MngGuThbj0a5/A75vYkEozgCvHnbcsD6WikrA+PEhzNgFvgwyeHZoq66Jz2ccx2PDCxTu
UqH1TImCv0pg4GpGtpIDEgTQU2ph0fnqqr2mGRbiOOuhx3lXL4PppvlYsJhbcLgjUEzJlF6pyn2L
2/Dom9qBuZvmckp7RfnoeusOUuimMNE1ib/shSEA51fkivLNdRT4vEb3vlPYvhtLxfvCZPGlMZtA
LRScm4xbxBCXSHT7kdUnYIvXmDN74WACChxzVbRsBOQYHEUfMkwa0bYQIs+3rMbeyCotbZM7FH/S
SJzpW5r6JykVn5nx3TNGikeH6HrIDqQM1ytRD3/ze9p3Y8U/VFCY5alxInMXmRAFFCEuJVl0C+na
FzfgVnfTjvDoFD68A9y2hgSJ44N1BMfJk2khDm5iU9/UU/42Q+chLKP11vVhlWhEcwSdWHrRvJ5C
bzaFTMbtiU0pEo0XG9q0N9iUu7b4ieA+I/CBkj6z8+LMeqRTnV5apJiD9dxP6d5Lxu+wUIK4FuZ7
nT9vU1OP3IUssNdQUzl6MQslo0sS0Z7qnUqOR5GzyueSfjWJOiutOZOKN35dexX+OnrFsvrNOua0
QVg66745sMFFxd1INvJIH53Kv47CzbYI2V1uSLIts9XYuC2HIWvvLq3g9+UXp9LZQpJc6kUwpWKn
OUeoemFznVrLBjyvt3e/hY0UQvtCbquOHiuY1sQKMnM4QT/7PdvH5tFhPWHRzqzzhIDp3NJxue5E
n8v7ZXLJ9JSFXr31Ozp3kujMZZ6BN52Qu47xHw0Zd+fBn9h++ibfTU2YL5Grh0ejX7X42oWLK8lt
yRQrLbxpLCUhSTb45aqLNfB9FG1rPtmD/6ZNxqIzOUxVSBCgchBZFwWeP3vknhrxULu8x75pfUh9
uhaaJeiN2+MoikdF/kc8dGhGQty42lV6KlgDm+dbxlZ3ZA8ulfsdGN66AD+7K2M9RQ967/x0b7dY
mfowk7w83Amodvl0/BpuGHoXLXMoSzFvBTH+VIg3rP0lxgGi6dBP8Xbl2kuWAy+wmvqnambITldf
stHplwZlY6w5yIygmhVkfSWZvUll3TO8gT47YNhP3UfkClBH2GGQy969Kcaty5jBZ866bLz4HmWS
nK2ofDToxpfN/2iRGjexsdSL7HvExhX0Mej0kC1ML41fpXl33Us2oqDmFC7FgeVsYs5dgC7hZ6Pi
m6XzWHoe+m5lL1uhYsxTL77Wy0XlvnoxcFByXn5Htwp2YwtGjvX4zGf28UUljEZttiB8k7T47CTe
nIIHaH5wCQdgDxLbNh6MLiWY1RMeOSzmMe+az65Vz2n8ymz3Nwy6baR1O9LftjaqGqm/GBWGmaHt
WR7bFb5j9WvHf15iMvhSrJQKPNrJPDXwSAVVbvrIHOcVCQVPBp9FbOJ0TIuCVzXGL54AnxUZ+Vkd
sK0ODw9YBn2vNJa1iW7C9h7XmBIANLMq6sJxH1D+NoqGvBJ8GqasT4ONWiUO2lebOHgiCBjdYKzb
thR5EGV6A98J6wB2kLtuTiFOoamMJZRCVzOZJnvf7vy/5T1NwJTQ2vfWshgdGxcNlliJwmyZpcnZ
9plcxplu8h9bbZHZ4jRZHZodnZA/K0FlVHKRxzFNPuteUm/I1bXGX7BTWCQCMyLcho4TGYlvVTUp
LoGxodoHr2SaJM977EZNCFtVg5NDJ0dRWFjq5fhmWdUtLTdc+yu97n/dFK528NxOgFg6Bx1m26mt
yO2DPZEUXiXt8v+fUcy/zFTEFz8e39y+oGtqKy5vE+98huRg8MHtgxhna6M/+sn7DAT3bMVU/Ik5
7eTlXBUVxtyxb3bIX3hg7e6UAi42SK+RJTqH2MdGrWnipcmx0ZhjTv11URrau6BRzcLQy9ewpLSL
SkFiaVreqwZMkIE7p1SEDzpaTDqPwAGlJdAzXGI/swxTWdHGd4e2FR3OVzbSbod/nu3269oEeBjS
TTZkO80GLFg1ubN33GqAEpXLNTngu0ZTw94qQ6zrHaru2mGW6SHDiPojhG4sBmV/1ycehal1wMFO
PdJ0CwiJg3uvGDugu/q0pvmcaCr6b5/xfBCiWqo4CkINuR/M4RznlwpuvtNJJqjxupFZjJY9YTMd
dYhgAWq4zmub6G/egOMmJ6OpcbNzPwfb+Kl6bzij+GOjeVGCD9Ia3xFNU+GwFwUAcOl1/dsKZgV7
4xwTPXyNQ2aDQ1AhnC4w80P6Ycfba2uT7vNp7BDj+MGLlWjvmo9DPAosBHEGW+LKcr/tgGoKEQZS
pBaw5uDDPmFIsWjSIN5IDJhaax8C6I8MIFBX1tLznsZkduSIfKs3E+y08k7K8kI3p8+ioRkls4aZ
jrOXudrIoQdamChjqaBEo1BHaSpR3qBvzCEBJBq2OOjfd6MghpNdRMtd9DBmRBrxYgiUBckJvnvV
tZiPMvGwxwfhOoYEjNrL9VZdMR7KRuX7rKw4hDkrhuYIohK+gojwY49hdsCHQgBsvbN4iMeYCUSd
gGclnUphorDDbTelP4NJRRw42A/GfB+l/W9ObOXCqwRp0sk5KdMXQ9TmMjHf0Fp9tFF5b1+zM1XJ
TKuBvT+GyJpcEqcYVq57F2m16REgSId3Q4z1lwxhgL+/fm0rBreptRSNC2w6TmYGNLcAM2X4dl+5
nT+J2l2Psf1aot+aYu3HrZFP26rY5AKlxaRz45dEDmQRJ3TZfxgF01bC38FG1Fq/bVqHmBKFIEsf
qSwsktelRuZFRjXdwadl1K2xXjO9ahWIZyeHBtsb1tFqhnaxj+vwTrsO/jSIwkNgWmu3jAXcYGwE
gclWJFpjFISYRXoYk4yiunSWgZOmt+UK/trIt4d0GDN78xTTcglZQqsIslQyQOzSLSGwPnSnUGt/
DkqscRhOKTWHqV6VGR655PUAqULnsmy0aqtFSAuaKB1noZrNaEblklgHuMKD3myjDpmbB7m+znyx
NdIQjlVL4pMPZngWx+ElxdjT7hoHgasGxaSla+mLCKeO3d4mrTmXyPo0k9ADKjeGW9lPLDtmvtWx
U8Fv3+pfGVlLRutgCYB/EqfT3ZDGHXgsLUMeYiky0HzZ9XPVgTpzIozxKY6qZoAtqNkT0bFiuqqU
qpqIUpZRobc1eU4olbWdRlC2PsASTqjn8ir6UkH4TjfHnyFq6TC4R1u92FUW6hjNICA5TLj7+pnm
UqwDg5STMeD36lG0sYDgoWfkp8nhJW2r51ibLrMQrwkGvgaagVgl4S7SzlVJZl6e2/s4UPfa432v
pMqOJGUvCmmyxXZdBDPDoD/lJbLbNImoNDwgkXaOqKEyBv6YZExVibvlZnz3yLprNes6zfGuUoQv
OAyxDnCtV2btcCTkeNgEqQiuaBsqe14sylqSyVIEHy8iCyM0/eElmrUGWI2S0egX7vw7eXjb4o40
P19qu1/SymAiZW236r1b1XJGtJVFiIP+7gZcQbb5SSoRrufqYAXxIRvUF0cMjrUEUwazgy1uyC2C
um/f745F4AYLt+kufBah0t49gsBtjMMsSSExYp8EdJPNg0NK+CAe6JKCFGVGcw5KsR7nWI2sfB27
/No2GEwi3cS6ajz8UKf1knwxbVKuq2q4u4QZMdfmdBl5WMqi+Yfhs1qSgfmN8vJet7B7xxyLQySI
NpsEVU4smWynvbvSujJYtr9lUVxMTe5sV0O8UxD7Aq3vKtHazO6AZqH7Fuo5MjH61KXb7Ot3KxLT
vhXYhPMeJANYV6gQesQYur+2brq1ywpjYUVFrrLZEztgySbUwUZxvdRM/8uzGBB5Q3DTzO0YiTtK
ij+CL+Rq7OHVuw05gRY67JBskyebwYkW0OL63gCdqXxVePbv0/DtyoCdnc5oOJmDQwY2s10bPmIr
wthUZhMDZkbdrTGQ30ycGNCThKlMF1y4q8BeZC50Dh35VlWKcZEr7yMcWyqxCOZtqst1sDJJCkY8
SClREqNijsBQe1BYTIRJ3YihC1jxd2c61pNoja++i2vkZLNRkNF75dhvRhBcmWqdCA0+ZJHFfc0Z
w5B52YJRGkyuJVtVf3UnFkyf/zV2RkAEJ7zBxjutYXXNPSRqbZQenzQhDLutfZ8T1ocBJ3pyZLcb
S2RCTcN6xHA4g6lQ5xniAsADpEkJdtJH8bPQNR/yIElQBLfhLaCbSdP4HGpWv6/TmX3TLSZ7/NLi
/GEzJ5KWvZMSueCE97VDjc7Q1HgTkfpKdPfNicIF/MABzRMvoKyA+kRoqsl36OZvsQCcAT/6Uyc2
F2/xcERutGSm+pkic2gQPLVYHIWVEDtbeZTSVC6TCvKlLzmG9dJ56bXpbBMiQAMNktqZ7zpzQyHX
wTSJrHWOJqexiUOoiR0Ahb/32/ifoPFHymoQMNWznfIcIVeSsLAuQ+Ka+UlGyln0O4jk1W2cP+nz
DtK1NzmG/rx4VUpiNaf6Fh3gGdXChahSjyyN+S+kmcCvyOedKN4/tvuQRg0HA4ctNkaZZiuvNO/4
YfEkoAvLJ5gHeLdiQZBT1Jv7mE96PTjgJEMsijKeWYUkK44R5rfWhqc5a2RIc/sbJpxmiB+8CTa7
7iNrKz29WJNrOg+epVgJ/W/I1JvjZ7ecZHnRiSso4vjZ7Ik90Vz4rsUIEjWpp5sZ+sx7gnn6Dn82
3E8jVxRgWW9ZZf67NWTvfoyQdPQZAc6gvSxIoGSG9aMi0Cl1gX/gdub41bwGXwUVZhwj+ZiG+BPg
u+mrf9OU1uj82ceQDDtTyEDVmIQ9nzteSjJG3uP5c/OkT6YLZERznzV5+2qyn7ELqOBdWyBiLUn+
qZgjraw6GZdeyf4kt6h5Shume62Kev4Cv8bReW8I9cD1FbD5wWlBzHW9SVyQ2uY0sSFOPuyKoaAr
3UtXlGgstEAsQ2PbKcidmVcEz1UjmyeqcLEtTPRaSYybPkeWjH4S4TW5ZNG2I2CMj5Ln0zcrc9fk
jChHFNawN9lPOqMEdGlhoUf+CgeJROKRUlXLn/QERlU6jCbS1n2H4JehJdrlGKsig1O+tfWyk6DC
i054T37Z1mzMEm70aF0VbJe9zoNgJ9gJmxn/u2lBqSCNZNBhelRE5KKN1401BskhTBX0qPGnRPCZ
F+OXmLO5eg203+S88K78dKOjo+RNxTJlTZoRHriNy/FeCNyXakCh5qUw53LLZQJSMoHcVpJfwSry
cIVGaKp/e6nvbYCrRsDyxHCBesdAa7RcjnsXkpIrknbtZ+3Dd7J0lVosEHKNAPmJB/Q/xs6sOW5j
y9Z/xeHni9NAJpBIdLTPA1kTa+QoknpBSJSEeZ7x6++Hsm+3rdPhcyMcMIuTijVk5t57rW/VYfEO
o+CtKHowVR19Ah6V0gg5wHbB4qW710QU0GHDGpXVoFxqgft5Zt5wmxHqGzh65/USIKUGWNg5j7JJ
1cZ2GY4aQN9T9tBbK8VfZ56HWlqbUhPBozhhqrr+hIifIJr22UhwMlTzjhbye+oqcGH4zdyxhAdn
MRK18m++P+ylkxscKpmI93N3bigRhoTSsTVGcv1cEFApTBVIGZhBohUhc9VtbHQYKFuxTJZ7krkf
7E69VgE9MMsAbOdPigxgq9rX/XjXKVDA8F3z1fgjCyL3FlG/z4HOwrTFiNF4Mcq5PTVkYmMVHbeN
NHY05u6NqW1ua3qI2O7JBySy7NY2gHZLTOe8E621cIdH15NQunz0wO5kbWQ0t3uZIZ0sGG1t9CLa
yDvcIrNN38KJa2Z6miRzkMMuwq8FgCnTBl4TJqimJ2m09gryLVVl0uEejVXN+PhgtbR2ClQJVbVv
JhIz07FfylvenRm6jygeOD84GWHVAyQMj6iprCroQkDNkhZDlNE9p6bEJG+TAR6E5nOW8zYtOUSm
ru6xyCYPdeHbD6odb5yA/FGVoJSmF0pYjovil+AuEkmpZpjv5fCSlKvWZZbkK1n7yXpI8SwMgFwM
Kfp7B8f5FN0PkyN2jiBl0aHJSC9JmTuLmGLOuh6qzdYxHmKr3GkoaANW9X045Z+sNuvvUlUclQ94
RhoOST2WJKpiNNcEaBA2MjHWCirjC528H00GtVCr8qsRemCkKv9FA52hI8CDndRk4ba8FKJxglkq
XEjt0bfOBu8Smuqjd03Cr9F1lgNGGiQGk+sDrO+iae3E826gECasSQy3OQaEyDNRUMMblYvRJwVz
i+gbywdL9QpJs0FAXmqLNyryz2U8j2A60afPFVOebCBa9kszsk+INxsRHHFb9NgoEPU4vyUO0LrQ
+TLGx3Fim5ThcIHjy3gguHSNDcPVM3GQ9QFgq5655vzmTJVLLFT1iQBmdYsq77Gw04fBIEvGDK3P
jSofyK2iS8EDxpZNP5YZrU/HAfIQsGAvWYbc/vLwzOXXyJkewwbpemvnj9NoPznT3NP+gkUzKOul
c9I7DvDMrXsclRXKYv7Z2D9RmUPYRzdCQAqurvmh6rynun81yLRUaj6STCJuaN3BtABw1mm6u607
97uMYWvoEOFZK+wnJcRIYU17Ok0BU3pyg+kuUo2SxdMpkkQCumKLoW4UQCjmEclwue1neHripmXa
Jv2eHZPIbbJyu3HaFgDSYuTb5D7zhACEqTFIpMNdw5tyBsloZe8hwyM//R549V3exeeKpbj5kXjs
325Hr6NnNlUbe9F3LY23FK5UXawShuVbTm0NxyQUG4WxNhPnIYqyz34WvDIFhPvRM9v10Dr5m4CC
vtcz8zK6ZMjDAv4JdfKJ0Cu8e88QrJ9Y6qRYK3SaNefUMT/OxctY4oU0YU7XxUszKBuVMhxVj2gS
SXS0r4ktYUzeyuJzinen4AzktAN6xfEUw9zPkCtZKI8C+jAJgNZc8H8NjjiubpzsSx3dp11Pgw4z
KwaYjjM7Oa2rCMsPmXr0bT+sVu6IrA95gyMDmjuI0FFo3YplYao0vUsUQPz+uZhWNFtuTFD8Sy9Q
Qj5vKOoGStOayjqI7FtMrHId0SrOPA/UAAPhMtrlxNrC5KVVrjrKStpWzKCYfcNERUloD5AiORfa
X0mIue0ZBZoU0JidVlVh3dpoXbLk1qmYEpVz+NE6tIFzbzvOc3czpbTyyGnobznT3A8xtq+ExHJO
gLAmQ0JkESukRuWQ3+QAIDMWz/229jw2bbWrjLcSk2zTu1g8ok1JKFkK2C7pKNDL5LwksnsIZUeT
4kmn+w6fHGvbkYKl5TkOTgHygz7/YrrPDt3RdMlM1RnBRBH7HDppE8eI9T3ITXjHunrVbSc5vhTe
RskCuyg8T7+3qK99VDJekKyXXNUl3E/h+jUBt0wGIl14wDENTKABGZV92k+4ZvIjvWec1dVRO58R
oGWOVqTCoo0MWNpigkhkgx/eS4imxs27LNn4HIA+IJOcmjerbN+Fz7KYOO5FtPKtiD2o+RaVEXCT
UgjzNpS0VtMyYtZtpC+dLTfKyFdt3j61JjWMnMAC2v6inN86AtQkNsKKfFxvVcaF8yIIQxN1E77b
BSZR1YFEYJhrPDYZsp0x7efj7KAU7pXqUC3Z7T4jQxTcCzwe0r4pIT224V4aX4K4659lD2imGahx
xlc2G7ObXtQcBw/XC8rw6dBzkvNd4yVNx/BsugM2GqT9l0CDs+yz8ciUpDrMFjQmN/fzYzEw65p0
n9wzPfZuGjcwt9qoHWIHoHDMLu5lHX+yy3p4NFotV72c3Lug70nyHJ1z5JQaNVJZEvDAs0AzJt2X
Jdof3ih73D/TZ88VmqdWDns36IqX5fOEVQwSMa7yF79wmHzzp9k8Mu3v71xiPmWsize7CR+NRtoP
RZthceO7r5+eE6VIOqn0Ouo7pl9tWVF4xuEucxCUN7QPXhZUSpNn5EPKzt0HJu8QqebkTdkFeUuV
e7ZrY9ow7y5ewzl/lJar75l2VS8DPM/rp+nY0Ocvcf3kjVvdShHq92tfPx79fDcUGHRHlwN6MyKQ
xxTuwVddzmNT7qypq+FZ9YbYlKibnooCvngj3ZZX/jocQ/ubGEuatbrVj5GHyCQf6bC1TRRc3Bag
+tDJ+sb0hvrYzsh9asLiXqIhcW41Townt0VxoBrr89DY8Zl2GyEF9qS+C3p07b3pOeaDTmrvEjf1
vSNApPEvv9YRsGvT1+2xxa9VpwOFWlBPb1E5f5ROWN3T/esfq2y6eOy4tst4eg62DVwQyF2TPM6G
hjVmdY8p+VcrbThvZYXgN8uxxs1lnWy1RK8jUS9QCBnNAbrMTQSCYjchKn8yyEp04ZGFVlncNaId
ee3APSqSttzGKnhaBhw71w690xR2765sm0OFtRUe07gH0hY6AV9phXHuWMkTmounKUlb4i3H/dSk
AlVUhEMoMz6n88AtxZ4BGwz1TJBeag++XN0RxdIBT7gkGaDyhvMvyQoAv6+XzEUiNCeZ3lL7npTJ
S970xXBQcT9vglmDxucVdD/a4iMA1vZlRPIHJNA+y5jgQrqoDOlcX54jPFYj71b6UU2/Vn6Z8joR
9rEoS2Qgytxok6DCtK7eR5/MADFCRZ9hgE7sVWEBmLeORsIATAG/ZJg3gDDgGVvDV2Vt7ZzT4c0c
uZuZEffatFW7HXqeztH1wKfF23AaMENF7Rc76nj762Q6hAoGMnyU+HaG6mbeqLJu7iScN3cZtoe0
sOagOHsWOnWO2sBwDCgBNbPyjWUvid2Coyo9o13phYiEuj5yUbKhcx1MC4HMLOo15/LHdsiD06jA
YuuUI3BWT3t2DbV3EwBsodtO76j88MuVEeTvRnggxuYvZivq57zEhNS0AH+VTmk5muJ2oFd9nCb2
8WJoq4OEG6kzf+ZYaFKqCAOBWAG2gv3srhoFBddkHVw4a3ijLh4f91ogsFMJvCWSm9rC1XsgEvkr
zTFOAUn73oGhR6BLPxqop1GHj1MH+6np3GIdMrdkJGy2t7FpQS5H5luOmfUkJMLBgNfDhynyS+rE
K2NCLm07xnCKoa0whkWs3UzGSDurQkRDkbPh18b7yt7IUqkj5T0mXEO464qn4y61o7tWD82bkLA3
TEwWDisEDCEnPekFUKMWazvsgtylng76lvOJE1U7mirITKQZb9UU61012kxre7Muz1MIPskCcgbu
o2aye73gpoAINeco7z4zr0HYz2z6ggWKLTWdIIy1KZKt5dK0TNSNGWU5yhe9lxNAa0L8TkWKpDPq
+gMzM+rIMq4JduzNk21GD1052LvY7ZITrM/2JqzqYnO9aRtJcrqZbYhQkjfJzQxwctFp0rBo6Q7m
riC20GiesRBW99rB9mfpFP8Yr9Z717buierGv+S29aFdLmaVQoIyxS6qMmevteXfIUGJv0EKwMpV
p9OjQHOwHRr5rTWdj6TOqoPnqRYjiWeSspMnnEmau5CT7AoYUftMyPuwFWXbMuSD0m0XKjgplAo3
jTKsiyckvKmUMJTOi6dzNgowF3rTjI7+nvuIRhMxGevag4IatD7JVbOcN+ITaqaIJviHoIwcjEYd
lMiK89BRz3qj5Kw94OICuOEcW9iYUU2x01no5JIxpz/lNYQQK/PFGxZpoIIiXVBo72sVdesoLDDv
GMgRcwMxoAGcr6u9Q+EE9qeSPKc+5xWY+xN0mBifxuzT3QoF8KpuwBlb1MiagsZ86PxFM0LYrWls
CpXRYXJiC20c6VChlRxanFCHpPI2Xe4Py7J2k5uuYmJtJ4fA6JOD2af83oyyRyD3+TQ6xOzMmVXs
eDl9bWHBnEdBd1U1GYj9hI1P2wXh8153lxS6e/JKq7z3laYQDDnHJ8GeIiA8qJRBU7ENysY8l5Rl
T1mZ86OEV6FanG704IpDK/zxoA2S5FqIXtcLIwRSVejWatrxx4BebAkkYw+NE8A1KV/Wmxhb/6Ht
rINjx/3TAj3qQtmh8JL+ro0PHYvsqaRXwnywz590RZpJHg33LLiHGfPkybIrgduOTg65XKmn1GH2
DXBSy4W/B51KmE8r4qUlm1BMKcciI1aRZPhWVKY8ZsuljeKXCV/StjNDv4MvzeeuX42HDGBX7D9Q
5eWLw/WZhhvQfmgA5+vl+vnrR62YP08dp++fPn+9Kc0lhEh0BGx7tc/gt6pikh452mfJpM8NBFrc
rfGuENZ67Ice1jArQJFT0JC8K7CgCBQUPm8frcv7WQVY+mc/PI+5gRx9Tqx0rdMlQaExw7MFd/B8
/YgHwDtYTQP+h8Uj5gh2qKVn7pkLO/TTI1R9NfOoTW8bUOzC/myYtMycZnn3XOFOy4Wx8rzRAR6J
qM+7U0o/tgo49tRdDUE1j73LnHTeJXdQTMeeyxopqmcbF9su6F9rZQ17o06GPX1zE+RT6rz3puYU
2Hk+TI/YPbmp/6YsHuehNFtwE+EDqjGOwsszeP2oXW5eP6oFrRymNaAK+TvLxQ5ZdMGdKcoZVDWX
NEnwDc/49SL0F4GTVPye1rxcLyBD8dg29mEyzTsZ+OUO46gD5D9o95AGy9SRx3q5xFVdb03BaMtx
8h9ebI93jVPGIHPEDzsu28P/XEpcrjsdW6Q417o3F8YpUjvoAwSfsKxRxjBG7hrvwzMbcizYULCJ
/hijQHxyaZCxCSzzRY+0Wg+za1ji3wgb3SHJ8fAIWZXxEs3YLqMQ0HE21E+LwqajkB0Nvzv0k+mc
rhfGK9HaniuoKnOQfYVXrAhL6JhiCwiHOUG67EsrVCUTZrKJbgcyiWJW7Y+UmqtuMAQp7ecbF9XE
HhWMPjK83euM+lfUxaWs+3OMmYD3NKtpMuJ7moaJJo1zQWUMj81AXWGnof80oeK8FS3dAZlyHjcN
J13ePvo58XJGQaQgQu74UtFffQwUKKLMbkASdWxpwDaMgpCQGVfrmX4JoV6mA/HUkG9zP+lDnaYe
CngqNRyW4M98ReqaG5SvsSlL3jecc2oIhhkShA1j+32r4duPWMINiqyVlUP7dUF4rYgIolSU2roz
z6ZXkNdrJ+bzkKDw6Gk0+dPnCjXMLb6O6KxAZByi2nzkB1/jXk93YoKk7zPIQZGyTt0M8lNDW6qG
1Lr2YWau8+bIbJTQ7pCmRwmzMosUIEXXxHERWo90SlZW6X6LvYqapvfk/ZiQ2+QnTUroRuAQxifp
toTSe4gLoh6ysaasMuWJ3icZQMuLArJPzgQ0wETa85T5lviwYxpKAzPcuB/9nRwrccpT/RRHT9F3
f7aNtZe34wZMU/TJ5G6s89kknZu8tHXZxh4rh4OOyd8XzjfT00tq3mJ6y8PnIBFvvZMz3U7Fc6Gh
T4VEo+7HJTZYiWLfdpiLMmFe3Iiqzc7JEeFUF27jhJIhmzHgTozUBBKWdd9UAD00GZGxZ9cn7SHI
biJtQs7qKIaz/tkUuOjNmrxEAJI5FjDaIaGtrLOfpeJcCUR5s+9v4mVJEjTtPBThiFoxBuEhgr0k
8s9pKEOcYp5e9aobT2hRCs6k6EnncIc7wFwPoVHejSCAjEgugQnt9JYa5sYwKusp8PuFDlVQqOBI
PiMsfACJme0Kq4MM0wXR89C7KDGqaDf4mnZ3n7abwXKjF2m9m6oXT3ldxC9ggA8V1OGbsiXlGkHn
9BxONlL0YPgxS6j9qNbEnkkcEhsPfD/PPKe8zu+2XhdOK5nCNvO8gt5FFMrnmWoaYBNjoXIwxXMW
ohLNK1rVTsF83fgxlCc7FM2lTQ28c+mymHA620aRGT/qoaBxGZopNhEoMSjcx30YdeMWGVZMN8AL
Pgkf9gOQ52DTDO5lZLzxCO3i3beM/kOYS1FLve4s7YLZF69e09EO5Ry4bo3U2fRocMDGE5PqlUaB
a78n3aUfvxMg2v++t1630NLATjcMeG9TrYpLkycNCQm+sb7ezKa0vGSvFkjAdUA0Hic/i66lcU+2
RA7KwQnectKG9OzjBe3UtrGz5q7U2LjxXhFQwAmEAgOGoQh0fDaXC5qQaWPVlHpYGIHu2tA5aqaP
j3FmOI+F+6CRudH7HnFk2BWTElGJnZeRUAghEhEKakgEZU3xYNbzp3QwhmfWre/mCAakd8Jgl5sy
eHKNm5mwad75dv7dK19cia9rsFu5T0aDg99y6BwXDqV3MxvwuyBKG/d+EaCSHHFPuqH1mhU+E928
vXcr2FFFbho7o0CZUksTPXCGhtNqS2vb+9NDPHXuUeu3MEC6LCayf9wmIeNUjUSoUBDTFyTHR05f
q3j4gg7RfZr7bOPBet1Yru1v0iZMXlnSD2QZOl/HmjAR1wFMMTEtQcdSIfxCGvhaKDfDRU1AcTDk
02NgNHdIx/NVRAm5rckZfA5rlFzBMDQbHM2sznOD1WoYqc+imy/aBP5ow2A+0+Jl1hq5hHCGEY4k
qzd3rXIw1kVEv0IFRYeAPU9DPjWaAXsxyIZbtzOnNzBF0STrYx6HDYg5BJdVHKNhiWDaAsUVAEyE
92E2rX2n67FZu6mu1kYAjmQB1p+8DP9PFn0ma2zr2cAQsAFRo8MWj+z4hHCWXOpRjCun+FQg2YMb
QoRD1TQQhLQc1q7Re7tAUXXME36tUSU173NoSzYf0Iyz3741Q5V9IAAtaRNFtPq94t7kNXDn6cVW
WKtHs0SugD6z2YVGKE5jBnVfBaF9QTMiVo5jI1Rp4xdKXwNYnF2djIJ3u6gdAo+aIjwOXvyRZwz0
xxIcLp1fMEINBamr0yce4OLs2k21/vWX//jnf/3Hx/ifwffiniIRF0Lzz//i9gePfR0FYfvTzX8+
Fxn/XX/mv7/nrz/xz1P0URdN8aP92+/afi/OX7Lvzc/ftNyb//7N/Ot/3LvVl/bLX26sc5of00P3
vZ4evzdd2l7vBX/H8p3/v1/85fv1tzxP5ffffv0goaBdflsQFfmvf3zp7ttvvwpbXB+o3x+n5ff/
8cXlD/jt15c8ar9/++VA9+lbkf3LD37/0rS//Wr9g3Uazr8ncNspwaj011+G78tXDP0PJU3O05Zy
hVRSaOvXX/KCbJTfflXmP7StXde0bIuXsaO4I03RLV+yvX/gY3GVRyuTMxB23V//3yPwl2fyf57Z
X/Iuu8cK2DbcHffXX8rfn/DlL0Sc7ghlu462uG8aTZLJ1z++PPI3Ld/9f0wgJYrgVCJnuuIHoN6e
qU37YMtkLRgnOa17FPBgIdlfLyNds11ZO9k5F+1AHl440CAunAUd/FX6c7f90wP6x939890TjvqX
+6e0ljxsrmsJKSUPxJ/vX5LQUsp9dG9hibEZbUd+m0mG8XQhscUjf8KqATxkuXm9FAJHQ5Ubb9WA
Qj6KauO+tmi3VCWI1LKCoyrqXL4IG8mC15Yl2WJzuYrNZP6McPSBU/42M3pyojwze6YYLKHGe/ld
u/TcnfEjGBrzrkBpuY8VZUKYSQbQLfY32kL4ZStn2HKUjr6StE2/IW8KSIj2V4p88L3EMPS0PkXA
epMJWDLMJcO7wKbp17CTfxIe6aTL4pviA1NbdwJ2NXZqZKJYJhOKveRQzANe04QRnkNz/lJFgJM1
oSlJrKKvcYnWJK9ceWBzLG+9ABWYHURPmU5XhmX3h0jlFMFwnz9l3hiRbza4q5IQho2sEP2wpdL9
WpZxptsO8jBJPMPvf1vNRNh1Bg9HZNp9lpU93iv1BiU62NtdPW3LbvF79RB5x97beFVkfF1cLU5V
d985o/0w7bZ70RZUpXlo70JXMpDS1n3gogAKEpLfwkpmz5kZJM/T2qNVfRtOqN8cabCpUq7ezarO
2HWCx6LKB56E4DH02mlnhfCRVKueU90zp7XRJOdAcY6iKPNNMeSaFCfcXV4QbjsaR/dtZozQtxST
lqq4ZHKRppSR9SyNOt0zgTU4q3AzUUF2IYHCu4heiRdQjv5F1cbvtzrTgMxhAgSdgn08lQvtriCX
Mxg7Y0vylGtxYkc1HR4SkRNomqw4A80vcQOV2bbzalUMB+bU8zmZg+ZyveQzaTHAhE9jEzDgwS4n
92VblLusc8eT6sjFm9KBw+jckthRJkvhmSI7stxnexyah8KeQJvFzAMchqLFPGoCGtPmMjWcOorI
cO6MoPzeWprxd5sCxXOTDO8PrPNvVpndUQFrvIcJqUt+umomz0UBbpP3ZCeXcn/dbycT0jdPz7w3
BrkzyAPKKiJu+WDIXT5AO2H0EF97lPY8ZXSQDuR3PHcarUHt3tALGir1kNvx9DHxgREP87sBw8/u
2Q1ROVBD2Swlke30gGBQeATRWCT0IZeNLonch5I2vEoq5qmt+6CyOD2VTn5CKNHeC7IVoDsXocXU
jfTRQDw649wcrs8dwv5vKnqZzcw/msuTmfOJ2EvYkbvmrMvSPchcnTgwmMduuXg59CyiMOyVtDIS
loFMbaMcQmOBaBjMaZ1+ifuSd3JdPZtjfIh1AALCMM2XsaUqRQkef6EJfB+kWfj17xdDpX9eC13T
lMJhnbY9rAfXtfJPa3Ws7Z5QW9KPnLQHdFlH+g3HVPQwWs47mdGf5UByzSBljoenLx7jEjpjMbb3
dR8XCClI/SjwZO6kna9Vm2dH3ZiwoFwQFz5srEde+mqlJsg+vsdpk140euHlMYEDSiPe8r8aOrOO
nQu/LLWnQ+x48dNYkR8G+mq0cvkYjrI5upjcGk0qKOdA6mehmsfJM58bPEgqAuHrNe670ibBr11T
XzAPsrra5eMoTHMbZVjcaozVjNlMos8S03lqZe4DlKxK1AotU1ucPh/XQ/D14qZAFUdGhevGEsau
mR3nMEHqf49G8rfjbthiOQwPbHPW7ZRqE7LMOGz+/omxvP/lidHShAmvHGmazk+bVIT4jlq0zG6d
zEf+OWv7hUIdEMvw0df0ZDgC1C8aCj7Qvs+DGUabNCJhuHR7+erDEDbIBi1KJ8A01/VPU1zJneMS
JiY4k//9XXU4U/x1v3fhuyiLg4OnpONay377p9eQr2Dg5TQEb62wvrcGnuLrfhjMVklSNTdt7RXb
geAEoOKRdUQK981p7CXmrpzoHnNpqaNB4bgv0vGMPZwnBtBJhXnLaUh3x1QF0xIucdHU8f3QR6TU
L2QwNzdOkPzdLeHkP663tGF59MGnljKAIhXXvXfGjG49DIF1B7IWbzjVgIloyIkH+6KKgsRLAqBQ
2oLXr0cacIk19Lf18jCWhTBWaUoC9vUmMpOXCD7tyYTTd4cr6/cj8V9OxH85mPzLucQ1HRr7puVp
zBDa++kpz40izDjrp7eVDFjyhtY41AQQd3PILs2KepuQbI7ptVhIvDME4XmYPvPA3KbZQxilmLqR
yrKxz9AIR9N5Z3J00CbDDMftQiS2LFWhQ58wffrjze6ca9ufEaTa73//khD/y59ia+1IwWwcTNjP
f4po+lIKA+LKlNoWp4/ZDlYN4dG8l8hwKARByQG5F33tU/kOY/kYuxhRSIAndDxvnulOGLd1roeT
61W7JrONu8T2glPsHOzrOjVjfZXCtR/jgYQABL28iY3Ate/zApgeilK5+/u/yHV+epG7thaeZ9mu
bZvCs/SykP7pRR6NljCxEww3opry+4J8kMaWwwkZCWoh9yUq6pE4jLRmjyANKU+wrxrZQU9anfLM
l6DBPAa+2n+Q8+A/lNpVu6nDKnv9XGcQiIobpvD7Fv3oZPz+EeEJ5MxG9R0KjOkwjLKgN7KMcNGr
4iw0kBJR2+MAm4V8tYeFJmL0979vyilg0JIuUFOJ8mtfIILl7Jei9QeUyOTVPcXL5fd2uIaJkENW
vN66ft5Ho7XFys8e7CClcHUc30W21b12ihRFpy8PdmMIuv8BTInrITlrCYtr3IsVxfb9nJMxC4Aa
k1HumccEJyREVpKLS+jMjXQQ1CjGf13hT88qs1btkMl1w6R/2wIu+ftnTthLvfGXesS1LM/ixWgL
h4VU/FSPkFg3BG6Nbz/IdLfxJjs5qqTn8omXX/oK7+DQjdXOaLNwm43eFyON7DNgXrUa/AZ9t+/V
D4MbPwUdsKU+1g+pkab3ZdOgQ2ocZqhepDY9JeZjmdtoaFNnuvXJh7iHLTfCFbUV/QhSaSaX8Xci
c0aKO1kRJRviUYSc5xEU2fbRHfcJYYrssmfZtcMiKdiY2Sc5NdkRLABI09m8wAZQJxEL5zSKPqCJ
1EJviufm5NK4mAqM9g66yINvRZQaHfnDGY10GYxH9Gj4IWMQxUMejqe8yo4DOtFzlqvkoQt85u+G
89wul0XSDWSSAgzS/nLHG0UYaoAsmvQKHL1ZzD2bqDEenZAo5lGLdJVO0dnGcv/Iy5sscUdMkFEO
mLb7p3G5OGlIQptUxe08uPOOKWRziZdLjj11heeU3qmPqaaqOWNmklQOw4d0LsP+wplxW3/rA2Uc
3SKPMGNL9yFCfQ+bNjk1fiLW5ZAXz9mwTEM7CgUckut4AOc2t9XR8HtUEGH+xwWTA12vCXAPRJIV
dqj6viyHZuvaEfMqHwHINE/kmk7EhpEE5ZGGMu/syk4vURx8ar28OwY76YCUoa8Yv5FdwmzPETj6
EnQEKI1WVRDm7+Y4pTug/aSaeV3+XtX2Y6TnC32tiOwsco6TWn/ntUSVDV+lr/tyY1t1tZu7CUQy
nGYVNwhoY+9pXk4e2hfqU5fCnTbLieHx5lp2tPmkmMYP/OOALXajX5XvYWU7O2AxD2nShQe2vNXY
V8m65Ei2I4fGeTX69pNJAXAzVm61vh7GtGNPK+0nLKKeQeDbdZ4Q2LFiFIHpzpPFnRXle3M569CU
oB+sziijm8frRRBaFfeXIYDM53iqP7clwVVRNEL9blOG2jBoYgW8LSV7Gg1BvfbCrtrlo0ImjkLv
M2MhXl56lkTVR6BS66C9s532a9I3BYGWIQVHldOfD5qE4F5eIF0OQTstbjCs5xtyLcInUjCGB+mg
f/eGB0yYZbJu7eLrmPvY2OUUPxsdJqZeGZ/7SoZPHSvpCfXno8OjsW4a7aLB1FGO066vHzBSVns2
/x/XW9q1SNs0R+e2sFKGxq02D7OHYU2Hgb3X1mA8LfbEyPOmN0Y4q3+zev3LTuq4nKpMKVnApPsv
i5ef4ISYXI5OrYUJb4qH4hiEiIUN6Z4wESYugkZfCOcl6B+NWpI9oMvXMkI4Zj0AJPcuFQf/C/kA
iFgzIr7jmBzSyZjTD16cT0mL/lCnfgXPPbnzmbOsq2IYmZBm/24ZXk4vP63C+Odt05KeNKFV/bQK
h/Xs+ZFgR2EW8G6PYUncZq8PgYJjazoZ6bJJAEc+3/Y9MalVgtUt8JjSGyXkJYbD7t0wHkQXOZ9w
09ZgOgr34peEe0ECZSg0pEcZeDkHHiv+NwdcCL0/33dHY4C36axpute8l/66+c+RQuRqkmg11x4h
I5BiRmlMOwoA8iAIoNhWbDLHepFNSPSkWJir5rYiv+DEJMo7ByFjjFD18UvABPnGRiK9Dhv/PpFT
cKozSXJu21pkHdi8gNs0votbT+/qvtDImQhIGCIKoetHVgwynkxH0GHelkkNJzrafassCayNG0+3
xjJOzEEc1MKMnpquxKxBDl9Kd8etrfrhejEN5R3wVXsMfrPoBF/BexiM6SPDg/vGSPHWNOP3PIys
d6ts9EqWpUHsq4rfxugLWhYXE2k8XHpO/LD5cu9TV3TGLZ7yxdWcm0wp4BPoeu4+DSW0hyzKqqPp
Qh1cVjs3NzNOTnjTbQsigUBuoZzXdGjmlclh6YRjQDGXEHR92CsElpAVm91tOLS4ywo/JF7bd3d9
gFH9ptYt/mc/ZC5qDy1myc5oTj7pGnHs72ak7AvpO4NLz/5RCvvOiBCQtRkhpt7UAQyVhKaoqPdu
ezdTcNu6/0vYme7GjWTd9okIBBnBIPk350FKzZLlP4RdZXGeZz79XUwXvq6SL+wGmsi03Q0pk4w4
cc7ea08nGxHRSjgk6+VGisIt7MkRPldwBL6THdetY8eAlQHwZgsKRG5zZO33ePQkA4GBDlMZkCSj
+nkTuG5wKGLWcEAXCf6tkccP6dZ92GXOycldZxfUeXkRjcmrfMn5JVMl80hQFX7D9LOkj5PeCSOp
X0FqMTaJjEfpzPF6UMyAMXsqwALSfGYO64IYDDiku5X5XKaEpVjGgr9DeWH4VMQs7uUBn2W7mWP3
D6uT+uXoZ9NFlXhSlcnq5H5+qLtKG6VsRlanstmHPiEQaN3cm7nu62MXkdI9D6q+USXBADXgdiE4
UeH27ZkmAcKGHUnkUS+SL6G03zkHc6z163cdJeotRlYYY8x8AcU93ulGrfjS8KJaAMzt8auVt+Q+
ek3OkAQXRp8g8yq13hkNDMBEd987k6fHndrsSFvzwbKC+SaQVg7lUL+zbNzZvRsechL7Tr9fsOUv
awXNdYlmeWmqeC4fzX/XilHoinl4gFkubVEJIOsmeWU3MU29IaxU7tH6IwA3yakjKWqTDqk8iwkl
UVfNejfBF7sROJZ2UkB3jywXlJ5rQpVP5RHVlfdgDAkccHvIoVYN+yokfJrGWXWTpgKzQaEO44hF
Jkrwr8Mk0swxiWlO6GvcWDktQLv1z4EHgtUJlghtMyFOucRJhL7fvfn9J8H5//OyqYU0FSunpZTW
pvvpo+h7zx50jHuB5pshWyBqc/9cZSz9tJT7HZZY+4LS/d1NCIhvs4Yb3pUdfoPpfgTAtbm2EfLe
8Q7Xty5Hr3MkjXHjBQw4XTrSx6vSmIrh1qI6WI+taeApRdqPfr4A88pbv6S0Utarnmx1g0IUa8Zc
ehvfp/OFBhXk2ghKCERXHe6qdP2/wQRtgm8Z6hTHcvydU6mOsI9MPQaJgbjXbuWLosuc1e2OMU3J
BHv60Zka7CXC02pfS8jyS10DYC1EtYqiSrS+urjG/tpHbWvjb9n50+G6IhPFHOzGwWMO3fs/qrIy
6q2JKvZoaJKDrpfcGIGa02hegRhE+ZoPepeERUG+LsFZ4VOWBeqDOS5U0gagfqlR9HVbBpnp+6jG
itwp7LhzODKHZoJ97PoKNn8f5XAk0Yfm0sseMxT/lQspYMausMzzSxenT4sIYTMu1X4cd+muN9AQ
BWYYnfvKWTJi6ac3qLlIeOR8RHnIeXQYQvWaTvQwUmfEtJviqFIZ2WAlJ+Rd5Mj7uAn658lp+ufO
YJA8EbIr+u4QNHF6SDWZ404r+n3tK3Ari97LikKx96Cd/pR/mQRYJKUw70QB0L4lDtaUQ3Xj6Ql/
AKHYY/tRGLHYQpHAFJWFJuvS9Wd0spqv2O3L+8Id4tXU2eJ9CsNsEwzYf0VmwvAuQFAvzQZqJP/m
53Kr6cHDm71e4rL8i8CJDluHh5Vu5IBlUqHR/nfbk5n7hLKyKd73nf8F8NmrwL34KoLwLivj4N1O
jEtv9zdGW97VVVs8RzZfATl4GLqa5i/DtocvUVBRgqb6qcubr2bokLwZZv6mvd5c1/d9496xFrcr
6/r7ufZowPTkJjRL9ZiV7WIlRXXgTM3mKqqL/k9Zx15IZOVcm6vGM5yd66IM8BJnbU7dsDV0U7zZ
I6YoLGzTrd2j0kjHql+XdWRBh3PFwUi98t1AStwuyBv8YPWbzXEIfP+PeHZOFmw2byrFnWE4IIHQ
Fq46QjrH657VcR8fSUmyUMwbYDNGYNwgF9UFufmw1enSJIeYyu1UEGErAjiCqm0T8OYQBEVRHivb
ussSlewI7xD3P78ZQirrlVRoM+MAM3Ba4kfD7O+tDRM7uGFV5X1oGeIwR9ErAptHo2AaErhieM2b
KuVZQmV2MukQnGs/51iZ8Djlkz9trm915RLQnHQVbMgMwI6JvwESAB3KJDFvQOx5W52b+FKjieXW
TsZbYthZno0X893vwVuucgAlq3j9+5X1121XUz+bNrUo41q4fp/q0QASJf8NCTrrzXFx3SwOW/cy
ezS4a0qtmJbyUZuFd+dHGMgspmdbUwJicZiLbIl0YzhSqeJR+fVKWZnzt03ZuTLr7FKMWXVLJwbA
kt08+hLb0/VYuWg3okZ0D/ByD9dWYlRhdWkJRQRIq7+mdhQe8XCBRnLSYdeTH71KT3qpOeMxqlcA
iMh7U4Vz23gTfSeflMQ/fCi/nJT4UExqd1qO2nEcrf678TZJ1fpWTdXYYO5fm63TnOflEs2eOk3+
/bVjMfphfzS9AgOXlSfrxguto6ntkIDZ8VTFrXqqCaLq0jR6ULo/2UhvXq5/z2d4GDJkmxAf9tf2
0cRu7NjN/ZBUwW2UwXwlKsqgb0YbDApHQ8vp0m2SFrVi48vwvhbCvy1pTVQtJsc4iLO/Il/f2/HS
5DHpq8RSXqAEl2c9mtnZKollQpqYHH//Ocn/z67sUJsg+6BIsWiL/fdzMgUmEiAzBW1AS3yfQotw
zw4oNoPB6DEVPfjBgNrdA/GYTbiNx6hjWDik431JSrZH2jz+86w4y8WMEmkUYIMt3WOFSrdeTueo
tD5GN9aHlIVmO8Qk97IRBzuVE0iTGp2mUURt1ike1cDNwgNg2EFmzQuGS4mnHKlyFm4JoMJfEzK7
SJPRZftC8yPKevX7D8NCKvHfU6kWjotOQijuGtQPn26aPreBizgMXO1ey13RjsWN39JJ06l5c71I
ZW/mjszb3i3/Fq7PFFK6dGBNz3n4OVVygRJiA7LdQG89kNQr8EByk2l7IaWANx9K/zjorLnpDUAg
v//51S9aC+2ZJj+DrZRr85/lofhXWxqtGAJDemBwneZvk2oxgyZDtUUX3HLMwyAu7M0YoUJNcDc+
5DlntjYc8oMC/EuSTkOCsnCiQ9KLdreAr2+npnq+TrzQ0Nq7KB/AbgS2OF1fWbma9iGZvf7xOsod
p37CFJY+QmuNHmSdvBqDQ+ZKE+o3N8goLev7sPHK1wkO5D9derT7Yl70Zz0WItom2YfVzNldPn6Z
UI0AB7Ca89XlJZZXVpv8abQmf10owDRDbbFsk4aw/rx69mqI9GSBRaVwDhLmP/58kkq8QVVvDkLH
QKvgYj1cXwUe1Ig4s3xA89PWdwb7VbIFXcCKMO7uhw8aQO9oXf0lBAKRctlagDdYc9M2tZ8Wqadq
Gv2sZQ3zaKK7b2QwAE1Z78y5i+Fi2uC0JZncVqh5kLyOCZrO6tuyyHeDjDtgcb5M/lSZ/3rXM8Hw
MIIxXvS0/XliNwSlA2uwT6h6kX8X8LFibMQhmglzTYwBAI1cQsTrbHlrjTFp7Z6X7j1IzyS2xt7N
FJEXtRxR+9AhIaNgCQiHpNtj6yWxuSZ26v8uDCniszH5r7+/70371xtfMI5ZTp6olizH+byKpZZi
7Vk6HbWA7TGS+ny9VEPzz6v//ZkN+W/NRMpWuLY51bf2CNirY/yVq/qhMQO1q/spI8sbTWsIPWx7
tehYrGYn3Jr3oznaT1L+rXVVP17f9C7B9wo84OH6Vk+6Psk6xPM/mKhDr/M7+nnnIKrHg9+k5p2L
O21TW6V7N3NUuinD8eK4TXBDTDJRl8oH8mC77707R4drcQyTyd+DI0k3IZKVxzGhFDmRGWqsSqd7
TY0Bkd+4Ek1IX5P47pdGJs6XztEzbtRoepAGxumh9cQWeFa0y0qPY/iI0jmw5KmfzC/zjJ9u5Y7W
oTdI5mvHO+KZJtBWrbs3PPXtWvEHfm48RMfrYUBWAFBNaZBwNbjNoxqy78QnTmdNtmBWR7jNliHV
9YLRoYRGa40P1SjETcZtvSuoSxj9MNwwreAyjAz6rIjU0i4pbL6bGqK2wK1EgYkfIW4nUGxGqjct
I2sDPtFP8YZL3BFhatVGzCIR+yyk1EWsi6wHGcsLboXoGIjOW19lGf04R8caTwRQ5EVyg/Fyr70l
kJCsPEMJ46Hgblj7UdV8qfT0VaJWOlhduui3w2g6ZWZc314vw9D6O5Ce9JKrAjLFFGqQGT5FhNlx
JJ1T9Zcshjkj3ynu13msOxZOYGlwhbBD96HmLsqOnLjGY2aDYdkopxxvMpAkNC/EmfOucxvhJMRP
ChEeF0Vy8NKGTc+RCPJx7qz+abS3Wx/v6l1WYAf//QMlP883ba0X/R8bieOwPH7eCGfuys4RFLnX
xb8smcYq2Fwwz8InGzvUk+091KO7VQbz5y1oovxsJVVx4aianOaRMf21olHLNoruBh0p2JRNX+EF
QxGbX6hmz3NnvgDxcB/7Sr8maJy/loVwCbJoipsUqQa28PSxEDDM22j7c3KM23SVmiao9WKOzmZv
T39o7lrLQvGfvrTWDjvosoRIG5Lepx0U5T8OniEHkXudIje5yRjk584e/PCGPH8m53C4K+buLAoy
Z+ET8Aj49GQWgzhEzPwczMXX3o3H+yoX1mMX2LAzmMR5kVXurzVvGHnObaetj99/aabQn7827Sqt
lrXcs6lhAGH8d/8XJlMUo1N0HbzgK8TkbF2FU/zQLBdXedNxECN8ayuLHyTU5Id6imCsmebd9V9c
/6jsR6oxzkEYX8krHWWcr/MxBj66zDAZf8ijNzh/Xd9Npn8zoX7BOuCXyC6I4KvUUzcfg3aS97L+
ch1n1x7LxuQV7sm+s+u7cs5vr/vAdVv4tEEgWInWtVBqp4RbP0d8eE5OrJJl7CMDe6nTTVQVSQjX
LTLBViTjjN8ExJbbGg750zhbBqf+wJXYRj5pq2Ds1s7o2LsmTfQr7DwmuWxo/JvmYOlc7u3C1Zu0
u69Jmz2WQFeRi0hIip68zxiWA6Vm2cgrAGaibyumgWzm16lvQL9WWTH3g0lsPLMa7zibM2B29Iob
QqCre+i07kNMeHOUONlzzrjpzF/SkvFxHvItkfOURsfMGuVbklTPuRV/RF10H1Aw/pWTnJPz4P+8
C4OJrCCI9Y9SFHKPbX9roKjfXY/fvq7XTph3JF1ArXAHyBrYc6EteNrbK7upYEz30/cy7sBjaPsL
/UN7k/di3QH4ebZqJuyqK6NtltjqSH8y2YpySbbtHOyR2nu33WSARNTeGQPRJ3Vb3+CnYFDr7jNu
RQxv5PTME8nCoXB+iH5JSlBrBLHRI+gFAuI8kE0jj/ohJHrh2JZ2cqwMGz0t4QReF+Fj0bP3NjjL
ttczCe17m8ZJG2d3cejnazEG2SNqWMb1xVieetBGtwQYgvo0nO7FKhvIW6Cm160OH3gwx+PQZMBJ
lUhecE/B4s8A9nTLW9f/0VqLW9syYw7lI8CsdjEHXi9SdBAr8YmKJM/vGwpgVD7gdK5vp+XPfCsu
QExZcsmr2aDOq+/oYsJ57NNx4xt0E3t8zjc0ckXE8QkKd30JvLa+uFPU/HyVC69GFZX0+KH4W2e5
1GBjiX5hSFAJfZv4Sn2Ji37c9EIml2CS5sHwpujct3axa0SmHiJDwy2y8FPUANGIDSpJpTO9e9dA
I5fbliC6oPNvYWNERdK8OnF348mu/K6dPoBLA2mx72J9g54M1zuAsu8oE1emw0AtAB288TBbntmK
6W6GrvGalz4n9vpvXxCKrpOA/OkweWyUe7aGoT5nARXGVHrRBdnwY1cSglKn7s73pbcyC2fe0su6
afvaea4rDDQaAvijCbQJvHYRH8aak9b1re8xfTVxZq2IuagOHc6tMpgfQR+ZT9dLXKeviFbL2+s7
DzHuzjTIi4+q6qnziR4QQTauI2FWWzyCwyUODZQOy2WqkL/NpdWR/aecQxg18x7JQvXcj9UpopbI
y8ViMsiyu/n5srMYljgUUk5YlseiMo6xdM8T682LqG1xrPra4kEYGAgXI1ahUpzVMgZus1mcwb2S
pgP1gqsfezTbZ4eB1ezvirIxLiHivl0BdwmGV+TeXi9MPMe4Aq/qpt885C9VF1cfFPv3Iq+Cd1gV
jNPo5PrReDDorW+ycjAvM0fSSzeP80WvskHE0HUx/PVVmD+rCvxXbcE3QXTpwHOlTduW05NaBOd6
YJJadqo8FyQzEDfBSLwmeYMNGk5EVAbTi8zrhgWmo8ih8nqZu9nexkr0EAqcj2p2vqmq4UZZUjTy
dsD9MxI/pXgkrZAnNDHCl2m6r6Rp3JtEeJhzcKTDEb8Ts+DFyH9BVt51g9OdxsRN1+RDbAtjJtXI
Q8JnwfhURd8s2KOIOwh2T1BhyhQlk1UnKjcyjBET8M15BGnVyREVwCvbmbNpOgmMVw/bfLQdVrr6
0KfiqYy6v4QXH+LWbQ6eBMQiizLaNS55EnjrCM+W32bgQVXtgAhSemWZ5Id48zGbcgKto2EHRwsd
NEh8wBRMB/A1yhlx1vjNnggPCZGNHBF5Y2SYfbUn7FHCZgK0SR6nm2L4Myqm0WNf/ED8oDeqTPI1
k7k3L7ZQ8jXhHUlV30RKKWkkwbnHRUIcuPkBO8jmhfE41umLDJx079NfyPn/OhPZek+jntu/KojS
G8VJLBSxPJHNFpNWsGslcEpVeUiX0a16sor23q0E1bFxExlt0XAnq8IAIQ5vhtPBI5p8tsjGh/pF
Lbol4MBcl4UsLylr/Kr3IBZpoV6Ex1zaE/a8G+i7baxmm5ho9IKiYgTRppTk43lU/besYkarHfuN
kHVyyU31EIftD57B73Z/6NTdIGmhEtTJEALEF9aFlTBq8r19a812wZiM4xvZRykpYirZjglT7NLI
2410/VPYzjcE1MS3RY44fZqc14WdbefIbWo2xE0DML8DTUjAu+5v0O+kaIB7aZe7Nm+Ii07PZc1p
oSkBbSoIr2uIRPYiTGq1/+REs3vsZ/bH6YduQBzU2HFtN9q3Yf1hBkhMEF3d+AnMQ2hJbCCK8Fmf
XuLs4bwIQdb0rXwd2gzCqeoe+ODZ2kwg8NB7mWMOZ6wEK68iUc20QPbCUnE2Dt/opmJWGo1tt8a8
N2/kEAaMfeKvbRNsK6/Ab+b55doI6d368XnKXwYLbAcQg/bc2Va8LtTM76YBopj1Aq7xsnXge1+9
9gNRIQbUVDzmbkyERqy/tR3GdyFDC+DTUZYxANyD1nilEVdEDF/dFq23LH6A4Cq3ZIyQ9xBxOzAz
ZPlxiUHNawIhaA1QQQjjxxiXz0WQf8tHsSm75KP2JOgu/97t0By1KLHTAJMuJ9Ejp60vMujVOtbW
zqYwYL3At1BI4Bta0vJ/jOfKW6my45+3A5T9Him4L9YzzyLMt2mP6nofL5kRU1sTWMLxfdei/UQ0
yAyrdgyODI3siRb84roTgzOHFTO3CSpOQLiEWWeQck1+7c7XG0AnOV3hDFynu5N9e9f7yQcJiLhv
65bhxxgd9YQFoqF0wBTIgGtCbl+k1oEKiLusmyDUWjk/XEXDf5K3rhOmGyXmE3FkTFFxs69rKe/d
2jwuOjf2260ec7FtHRyUdFDI33ROVRbcWQEBb/VQ9juYC/sMwd4u0+SJzg3ZlBPsztE2cQL44qSq
8utM1lymLQyIFcu99ZR4aJI61R3SufxSiqXSQyJPzSvOAQMSFs0amAO5JYn2xi3kkBcL8pzHVgV+
gvNkOpwqCHCnviSGYWoB06I86PxsF2KP4IC0RxYPHY4s+7YrLgEtYlw/sHAD6l1HfMTGjrM2Aah8
msWs9EF26WYcke2nxfTmkiC/rrxhpwpypHG41ls/+dIomkbJzHrtN2eVm8OCHbS3yQD/FraJPvSS
BnxdX5qywZopcbqjkavPw2SdQoG0CtoLqhvahyOWVFpVaA2qoOo3KtSwyMrqw3cqKBockdb55P49
VkN/a1b6WMUhQQCLyTqDryPzjySIb/LC30c6JrCuBm9aupsOHn+g3NehwbkMY2pYJ2FFVM7ctmhb
0ycIl3pjIn7Zwl7+VtiS0JNoqNYKZiK0aNq8DUfmkhwm1iJRAYahaLOa18ikA2r3xmYcJnDoUxLs
0xGCUhwWD12FMtFyCd7VFXVY9GPGd7kaa1jacQZIEsDGnReWH20Rw+lqAGF36AJiiHme9Zp3uJ9b
n8SXvKCmwO+5SwafNSUjeHk04C/UgGu8wTtRu40kcgffoym9RdrzEPrTfeKqe2qIZ6ddNCuD/WKz
BnYtuR+6CaBxMzjphgADgffNnFPSQOQXsva2phEcetd/Kxt+xyFyXowCqZZk40EK4fFI9vPKtDUJ
e64G/BP+HVXt1ibS42gxV2qrBke4559ybT+FwQJvGZ103QUWyyzLYJSd+EofdSGfmLCJm9CPb5Al
MdPrrAK5jVmTF8iCNjXtQ+e0+3j4aKLypFU3EQayth9JeSTcm3zKwUJCoisS8gqyU0cnehOy2k9B
jDen3Gd9SHBWE98CPDsPKJvMdk+pZul4Eadnw7pKJxxQIY3AzPwa4p1b+eM2EgTRtX0AKFtCsc8G
gn0VtO91VDGwFNEP6kt7S7/tzqIQBr8MMUd9QN3lo+ya6n7qAThPaDhqWMGHADI5fO9Vl3TjQauw
A1tYmazHYG9DjoL89VSlu9lKpwML1r6aw7cK8weuZcdD32GT0pTg8AZAfEB6sWryzNmzXVNxsfNY
I4dP8r619Vo36bszelDXIbasY4GnMG7eM5eCwwYKvoESybcl14EckGcOZFY1swRgHrJRg3mWvjyU
owc4Np6speB/dxQcd9qeiMEnegOZiU7a9FFlop0om2Dto30su8zHLd5AaSGnj4Sq4KNvk0di2qbZ
mtc9Mtgta7RE/8LIgqy0aTem+kI1Km8CFdxw9CSsvIETExF74hKjMgwcPDRLWpfbOMNgW2sJI7cy
aYqNkcUBiO7i9XMJO9ZZORIHTtf4Yy6Crzyy4baxSRaPaggcmBdXKl6antLZ04xzdurgR8CTaosV
P8knoPkge6If0j43EVg/7dYnr6NkDfxZ7pHEb7sSCThN0fA0yOqNlho8wIWpEhIugk/DQz0y0UZx
2XNE8Vc4k4nrcAxbOf1TZIh4xRznbIn+R9134CYC4gHQtvZ+vA0qrdaqsr94hHpsHDG+wRSSK7Bg
0bEk6CytM/FkI+brXROBE3jatUGKXSTJTQohVVA593KL+2+tEs7owVCCw3AMc+PEdKb4n0jPsrbd
VuAbaCKzoAPQ1ztc/M4uZjQaIDVEtAisf9LlMW+WVESj+MtH4BE03KMmGF5ob0BWUOvD6rQ1p1rq
Hiz5H51h5is9G3ucsOZKuc9tmQd3LMFEgOmvi11QotPbTgLJdAWZ76kVtUA30Wsyf3hbLBe/YgnL
j2SBhQ+Zra3nUbcMAgd99/uOmfNZsKY9R1gWkjXlKpNx+Kdun1H3Xuozu+GJXjQrfemuE4mCGcE9
8IdF5ZL2dfIIJBu/UbglyjO+SeIcgJ1r8dvR3K8jHZ2u3hTDISzQMy8WTboda2DxlDYtigcDU6o/
enCsQ7s51ZJfHGyyxK3FWzjoq9gJgkWqfOOniXmOjPG5LAzvEs7oWwrPjABgLLqVDhQoiVmOybOx
IhVvxjwMD126wRORcPguRZkAk0H+PLndQzEDFzdSER+NstX3CZuP22XlPmTSvyIXoXm44IAVAEWx
fU61eod7yA2FnKXc112ojmMb2wt2wDqUtvGOtnq8dN0iKLftm0oNX5yyL26ZZfxzcfLpNmql/oPR
xl4mrv/pxzr0YnHYSAfFmKfUp4ls7llMmE1C6ILeHvgw84GYAh2BIQWRGUbIKhPbQgPNK7AO5aau
OnLsNLpMo52997ZOdwyyJc24tF5VBHbBPQPCcO3kdjba70KYZ0CIx0VecUNoY3DLPQEaf6SZvXSq
rcqtNiZtlo0yJ4vpxVyubGMKCWJYCmhZv0v4KBuLp3uDUFdfZgifG3onwZGW+VMPpvtLmCHLFHZz
dKA0vBJaQcNt+qpqM9nbmqPy4u8qBZHd/8NkXV+l/SLb5EDw+9ve+nzbI162PNtmVoytzHR+aRPr
Cv+jKLDozUzcN1exkPCFffadZfKv1ffKEd5NuHim89p4k/bkHBrDnwqIEaM82TC80WmeC6Fd5ECj
vFUdp8hp6ov76yg8r5bQzDKw/vDAXs05/70dHM9zr359vDviOsz914C7NDjfyBLsXZJbROt2ogBc
uJdVjm5o8Xx37BZluL5al9hGnFtGN0sS4eL3zJu2PzSe/e47jTyybMNl8pogP4rU2CHvY7KX/Unn
bv6KP7ha3kzHQaPjaiU+3cB1K1nqG2x8Re+oF8+i/YLGxnq4vrIoeOhkz5e2qsVb5A+CFmMEiT0p
mwupLowe4iQ6N6hqL9VymWSLGLp1rPVjLOz+FeUo7VEhDlOdXOIK3TxeNW8BH9OCESniLKuEaZuy
clPcUzvZ564VC689yZe823x3/bO5pZkOlApaDWHCqyhsiWomrpQfAdYZMcAw3xfdVIkhYBxopOrq
QnPMBWUjQM2O8yPQ2JOhwvZt8iD/FZ6bn8qu7y9BlPYXBCZoYzIcHcu765/3jiQ8FiIW5TIBa8JM
3NP1oXT6AQVZxdkpYryDTjiq3mi2rofYa9hxK6CAiwS2tFVFc6YAPBDYJJ6kAMJ9C5DwT11BFDxK
pIqrwPZhwCBCXij/w00z6ruR5jyx1FBntWOU7+mCXfKy+B7tlP3U0H/ctGMe7a8WX7hPi+0wMUx7
S+HmLYzoZV3gwx5OrkBZ+vMJsjXdkeuUOMg8bOIad+tushpxEH2s1/FizXTy9EsnxCJ9jlG9ZRB0
V1GQ93e2rjYJwsdHERXhYxpPf9Igf37cNdZsyVyfsYnnKEw3/50K5Yhux2wYmWml3Z3RD9U7arGO
yMfIvzjWa2kG46k2G+cAC4PFMLDvrbJXHJX1DJfbcl6cwH+d4sY9aoujor+o9ERt6bPyT4NqdteB
apgGyePyLiXbMuzz8n2GGKhs0KdJAk9L2V29lWRhbtFiRX9QeyHs+rRP8DtKa5nbKUsr7Xw2ZOIo
mHyenHQ9FiWNNgnQM7Dp4dot0bBJn33n6cxXPy0QRpdvCXk4zUtfv5iFuwiKQDjXVgh+yKZM+7kl
i6EP0cpTqXV+Jd+YvKK5FY8lqZb73HSdRwjdGFTj3XUsmlUjY9GG8jpMVb33ALna3UK4CFN6cDWF
Hcmvyj/Pyh4OqjXJqSk59piDf1ObpXj2JJp/NQESGinOVDUMiGLss3YCjPJALa4q1DHzUMUrsz1A
gMvuzbgLdxIZQLQqeYosoO63WWdxskyT6t1WGD3csiBVoi++oZnNEbbyzyoZJxfdOt/TcYgu0Fnq
i93Ef7dNd0cszPCYACzZogMCslYV813b4WQjJME15qdMxclxWLrMjGrdfZ4StjrjyBuxcj/ZyxhD
Ejd4MN382emi6i70UEFAOc0efAWBDwYYUSnke1Q7NuuIUEkn2UWhHX8paRPHRe1+S01h7YhjbNfe
ZjQL/0dfGEga6vwrMfUvvnq5Sk1w0TFtD/mVl2F+1DkhcjDlrUEs4pFfnuusqx6ZPG4HN+2JGoel
/QeDtrs8Nv/ei5ZbTqPtx03qcNuZn4atQUGdVTiIxAcvfe7s4r3y/fHYjB2ODU4FQMZkxCcY7DwE
8R/5OJ4EgPazVwEYs+bEXtPube6KPshPOFjcHUit5tnOgttBLrNEs3wrak+vWWzMB2NRKaShq6m9
UCT1jvNNjxmHoVjke1NF6AkTQJxhYzvPflhwtKkrOJBMzg+FMjNOSPXZH4Pp/FPLXNK2r3NvOnUs
9CQ9AtZCa/Rk5jSM6N69jiZWwtqiE12hqUgJrX6d0dQcMfMQYb7o6NWIwdnCVEO48XAu4zh8HGoP
hH9qzt8ysSSZDMlLbUc4gFwSvvm2pvq4NElu2dycIwKAcsU5g/GSkfgPXY3MRkC+hWBOtgK4m5ci
5gbx6rG6vS7FXJoTMkQuZqFXxJz0z2lshPfjPckP9rnG5bhOw5IwqOVt7KvpD1LJX7QBfOHoJOGE
4vvS8heygVcPQWAzSiQ2p25vKytq9kEj4m0ytuqB0/3fre7TrYS/fTXNEkJqHCUJ7yRNFrSahBwE
pqUuOwaSn1An1lcYhcmeJmANNT3/lpWVc081DDjO9/M/gI7Mz9oAh0WTSg57jnYt0E6fbtcpaGvm
ekKtSpSIpS/Rt3okl1BFrIbWdvfgTqBbyPpiEES1GVg9F7UXao4ZSuzcGynNTH1AzP4H+Zn5WX4G
0wKOAydfy3OQLH5mWyTU0R7sWEa6SdQdOjAFOTPnN9upscKKqTgFo492WmfdSbEx/6QVxI2PSBNI
+ipRuvxDgXx9dP/9aPMjuahAmWeggYEK9WnHZLXXToi2mToJYymLsroQ6Epyp49Hx5mHZzE0fwnT
OWHxvx9ZJ26liOR6Tsmh+32trizx2ULkKPRuysMzo0zNQrP8/b9q3t73w2AaK9ox6NESUY+Xnu9h
6Ipd28JO6eq5P9VBcAl60ZypA9U5MImY8tJQPbgpvB5BW4BoDjKVI+Fvo85rbqucgn5ZqaxMN0dL
mV/tdsDiPDnh1i7s5u7nMqbQRHNASPKAGOkIBRvB3fLFmek6Xt+mhvnqOkO2yJ+CHedrPBjzIu71
S3dHduDbP6Igjku2RiIpF2hQ1Vcou/IC+y4y0pULrBNOJgYPkYbcmibh5I0D0GH5t3TkB9qapJU2
Q19ua7jHW5V564AV/7vX9dCEEAvv59TLdoVt5NvY7hZaSzZty0qFm4pwXSrBBZ+FNM8lDABSsFgu
WZdIUBlYHOzqgdynByvOMAO0Pp/rz6Lu/3F1XsttK9vWfqKuQg63zFGisuwblGXZyEAjo/H05wO4
zvFf/8VmEaSXtgLR3XPOMb4RGt6LQwNrpnlhzkhQEGzLWsK+XQwMsZE2Z1Ao+ll5WXTQmvjqDhOK
CHwc9mS2GPF1cM1O92xR6T0oVeqvNBHheShIEIHyNkhhIWVrnrazA/bQPGBvDwZbbYVGMkBAU53p
DuClSS+w4I+1/RKjWWyzmmwqkk+6sH7TS8wsjCX8S5Im+kFqNVkyZsvua4urB0f5sUYPsbu3NybP
jAi5FC4EfX/jObF5riPL3Pf0+wq3/ZPViXUMDN27AZqLTzB1+MzRtlqnsIH7Ffx9sYJy0VynEE5X
GxaXxpPFxayn/55FREZEl8mEjrWaghz/OObpS+DI6TqWCEpjM0YB1NlHbh/sBqFePO+WR4Ag5bOf
wpEaEjTLbZEMBzca8730258Kofmj1Sux6SLbOi30V5J/K/wl5tGCc+xM4xVbt33oSUdiRfNtxiOx
QTw0B1URyHrn+YV3NJWH2aOxsr1QA1G+sR1uE8PDWKR5xlvdTiHSlyrfQ/pJ5+PTkHTPWDinZ05B
JB5VmPJieDX3m25+Jiz1pCqtPCwv6aKl5+AO76OffE6SWHnp98CmSq28tnVVXv0WiwH6X4rnGGWR
XWkF1KGAqkKgLQSxPCE5V3Z7q+aHIfdOd0xbEMSoX4Z0uI5e3j5lmf0eVy92qkKauBUKA5/AbyT5
pnqYlDtunJwdJJX+GUOO/gwBRX9WAuB56VQpNlFLwyLCQ2dhrs8HdVuuNJs+ajDXJBEYsFm8jKAq
eFiesXM4xzLQXrzGAZIT+K8pe/NmJELlAIT0h7FI/+sXRVD4Gfesu9W0XFy0tDLPQ0HmCQ6f4CrM
xlobbql/oa5U6aYH4FyWZnrLcaM+NybZddZoTY9e0xEMlCHeDK5sts0Z55EvV23bw/3Ks4JfYR6T
fZHuq1kpaXgOZt9cMcwumRxtrKrltJEkYb+bdJKc/Mkeb7bRayDw2O/QuYaPQf/TJdf3FNswOBjN
0TtdrtHylatBdd+L1p84OSplM7WvdUkId2b1NlATE7ddxizFcck6byzthqhXgS4OmSOK3b3AsKvA
xbqbtc/KZmJSZ0+Fab3d3wNq8DNcUBf5OG2cGqJzRtN6xSeWBFriPZb/rh6t/GlUt2y2nrnMa3ax
YyMOmC/JjYmu9I6yTU3S75aYkvaaoSOwGld/7Ws7e6mKP8rOWZhmwVA7ftdBrIgEKZtd1zTid1Aw
TlK9/yjB5zwgW652wQh7LJl1agSLqIsprT+61yEe4ZYnYJXikAnooOqn0oWXKzw+uer536uCCJyr
ZCmuvhjEWSunwIOXNPqxWJTGC13aiuReoik9mOXor2Gt/PD5y3+iqF+5o2b/5PwZYax/SW0Sj6BA
js+aGuNtrLeEXGskWNZErrGZ9QCimrbcGgXpD4U1rMlgoKiYutHD19MPwc4J/O5+3wUjtlZTjkzx
5zuw7HEwIlnwV/cyvaW/fqJVB4TfpayvCAIZgrKg90zRbw0EtNueQHRS5OMVf/ZY7nWbX+Soup8F
at47zmZh2rgz2GZ55lumxSrTA+oLC+OaZH64R7RYkNxhmlhJ2hocxhinhJfIlyAwwsMoklvO/U2m
Mg+pgXDUIC47qQmz99nJX6UvwANCR4CsiJgJe6qToNBDafMX5fR67D3vpoTzF6Z1fwnCcrjQtum2
lO5k5M6XyxtN0L56IMwIV0P5seoJc7h4uHFJARFXeqX1Oso54pAMSgODQUu0F5BHMgXTZZJR99YA
nV5L3Wwe7/sf5g+NyNN/P1SVkn7SFyA6HQ7Q15FFR62Wp0b3zmhim02JedEyO3yPS//bI8v7eC+0
W4wSKw+fXNhJ/Wt+oqUm2daBXW4KD4hV6HRvbd1Ri9py3wnFgI3e3sBojxg19ARrMRCKmRXhBAcg
hwOnyfILiTD9Sk1jip0ktXws/9bWdzTQ/mjjXj8kNTdPP/lMtuiVb7HVXfvCn14JF7KYxiYy3VlV
Nl3xRhlbrTXCbdNVWMe0mgHgfPCKumTcjGQnraliD3EXZB9zMNgmVbZ3zq3Ooz+g3gKj2nSiKk4O
dznN1X9Plc9sudLczzvTIpzxFkNu2aeQ0z8rddN0B+otVrNG8yNEAZ6/DYVd7xUlymqp/xeIQiNM
9WjJX1WS6+8on6YjqTgEqp4bAMo3W8eXiiE+2Wa2RYdfL42BpVuzpk3RhitoPChAs4d5ZO9Eu8ZC
5KLP56PFaJtCy9v1YFi2maM6YqFpGZKeCNFIyDp6YUBCcHRk+hdnOYpzkNfPOd4FR/pA0htyJmQ4
nLLZcBoNo8GaWHGaRFJ9N8/+s9G27o/A+1B96tF/8lAOaCzlyyXB85S5qYUjbsp0QTJfk+0dEnN3
NB/cTZLZxSnU0z+L1eBfolFpuONZizOE5YZ+0V2mOJaPOXs+zDXKTJ8drhp/fFQKLofr9LgTmi44
ygYx1nIZ1+745OtTf5AQ5vQsyz8rXfsbj+Cd7h8PJsDMueyM6J06Q2qoew/4314QHLnBuZqDcCYO
6npc26daMlruPXENYpHQSizVT5DpbLi+zvF28HaLC7PMGqiQeZTeLwdrqA+xYTECnEL5osr+yx9r
70MHlpBzjjstD+n8TMX9R1dH5hXYQXLzg/BPFZnqM2QD5VPcGXtbSvXpxhgptNhAmsu/wh37VRrX
KCnja6Wn27sZoYdjRExixeAyYONiAGUdfYxOO43O8luo2rdoQoQBWw41rhNWj0k1HEuwhGi38vSd
ondtkTPy1GLoO0ykTu9lGcWvAWwFFgPnUre59RDqfgRxJ3qqMtKkalVvaSzpV+m0OvketnZdLsmU
yFZDVv2i8Vc8FnFXwKOVnJZNBCDL5fKGaJ6qxSNPKt1BDcTem6HKf0/kouu58TWN458aS8GCMKGd
/O5ROsFiH6sHDmjmCqlhAgd0nsGB0Ki2JFKZuHLK+iCJgFu1ytEAKzREc7Rq2lbpYCIhhkQBla1w
ih2nOBR+9YwMd0mUm0rjxI16r584FTQEcCl9HYi0fKATY+0D1+CU35T9MRxKGtRhOFzLTrb7MtSG
K+eqdh+J0d2l+vh74i67ciye1mlr1L9KP3rUuaPe+jjT0QYZCA0yKgOop6+RFPkmBzIMjWqGEeSQ
2bpC43I+nC3v2m0zHZyaiNuOmcUWpmY/n+yBotqB/i5i57tAnvqgB7XxjuhsY+X1+FKXY3eooYWt
Zq/t2ZsrHPpTgFmb9LRcLa+7Y2pWOK/5J1jG//ephxI63Cz/qtV+hQ7JL45qvQ1DMbXyCeM+Lw/u
/KxMYI+tl6exZv//X3/5GpXf/BHDAOdiHswtIzqZimAzllbBLoippiJ9BZzzf51WhVCgcTznMXdT
76YDVVgksO2Evka04daL3fopmB/sfCzWlF6rPC+r5yRKkLM00VdQ2mD+O3OrMO/stNk+HObyv4fl
kqPjsG5LiO7ZHOtWG9kTxaY4Qnep10krxRlnaLi19arfszubbwDCQirYEtS7n185lpWk+jjDGvN4
Ti5GlWB36uwtM2RShi1T/UwJV+LeUW92Lg8AIMnCYxNGOJNLIGOB8+21SODdtv2wsXUTb10dRsvT
1pS79out5W+pVvlnVCJPSPSiy+Jx4y7Yo3fjs6/r6qFOwukBbLh6sPIW/U/l3+b/FZlzc1JzPJVh
IN47vXknu0k8eli3rnWY/wqwISAUdb4tK/lbp2n0lqK/3bWVo5/Mfue77vjm9jfLiuVHAV/kIerj
V361W42u7x/ZUC7MbrXJMx4dm7jPQDIyde2qW2PmasCbDP6r3WXDNs9StMdzV83U/exAfrEGlGdE
kEJFHFWSgilEvZDKHNDQLBEcDPlJsEKyb2eDWdaQ++2mkbdd5ksTfqezGpAHIW2DrZePBAoUCuBG
zggzHu38dztQQGDBfmuF/VtG9UeUpRRFoAIpJIeQDlRevYTQa57ZEOh9VwMRmJ4X/wTztPiYlpe9
ycTDRDqCCOz+jSCrz2EcxCMiDevt7l/T6TMdEYpZR6+Mnwus8I++2C+TSEZEGz0LmpuLy+LE9B6w
VIj7GbVB8OxEfvlO675nr7WoqeIi+sFtEazE5Jas562/ckr0QfUwpjipSJYW6Ot/kft38IZKe9da
WgUGx491KOXf0BbaIzwQVJXzM4Am4W6CfPdIsc1rUqMKT+Ho4NFnZcUi+6sRPrDizP1G4oR7xK8M
1B5pe0hKcdXNMno0kxGludtTCKhm3fsdB0y4b6e044t5eShQbFbhwZ6HQ0kL36JmRc5CM9oz4BkO
na0n+5TAnZW9ZIvom663kkubZdneKiUR8TXsMz3qaTVku2RsTzMe9z3NiWFpx6k/szxH74aLZiQ2
Adks78pW+xpKu7iEKKO8+bgezA/hqEsUNqjkUp/6yI/Gdp/ypekqxPp2ce4IQp4DFb8oJvubxCnz
I1Oi2a5WMPTcR6bs995ADhky5WCrpEr2yrO7Q4FP7W2kW6dT8n3BNWLUWaj8UdPUdcTYtMM1Mx3L
cnBOoeTQRr7NriATh+wHS16lO1pbgtK0l8CPvBUajM8kJYTJmz8P2fx5EPPngTkeSEUiice83fqe
RSU486uN1BW3FsyjilsyHUUzwkznv3H8/PDvdLcc8QpDnvsFqt2kWGWqZGT+O4RxsTa6NGbgaSTn
uO+tZyMQTB/K9NX1dPyOsV/vQbBzOs2K0sB3a5eHamx/1Y1fv/p+lx0s1rQ9Vf4hQmf22Pk55yG9
kH8i/mQJ6Qsi7VdGTsy8JZtiN5bEOTsiyb5ze+PluNRiK//V4GDY+L6fXyZMqw8psJa17af5x38b
tuZdMRGJR0cVFPfVHCQSp85LMZnBS+jrrznb9bULRX8tS4u8C++Cq338EEWdXxwHsEUV1No7JL9N
q3fvCwOdPCWClsloU2auv6iofe4a23t1k/4S525GcLjOCtDoz1HVPdmzITLLx5ZsYrWtoH6+9m63
9vy+PPfUt/jQavxmZSsCUh6M7BxadPaFnZCX60TtOk619lnO+aia8A9lPewH1FEVrSL6XBC8Wps8
9SIp5G65NBeWVz9Ym6/SkePVN9KQXAXTwXdUEokOVYvP6uRvsbtX17Fquw1rKzbceQbG32TYi7oD
w1XQCbNJENgt0o8+TX+7ULfsBF5RokzuTOBYK2QRsCc7dUe955n5nXt9T/OM8F2pt/1xiuvXsXtI
JI4VJu3E3bFuh6NWnbiIllen7iFMpfNGQyDB/0/GeOhb0RW2uXwnsPZVZKwbjuzibUqi1MpUjf2h
+7jNLcJZNqE3MmFJpkvV59qmM1J9k1kpYfToh210eD1hAzPslrEaYNbCFbvEqRGZ9vy0+oDxLDHi
b4wE2ITIduxoei0P3AXahpWz3AWd6p/9B5wgAbNUZ7tsCb0ji6em1ggosMQmttjJ1YibGas1X32o
mt+1wk5Nclp7QF0zMi3rjw1e7V9ajOyoN2GeczJEr8ZZaXlAjUeuD4Df7XIJjvU0NvinO3MAjLpQ
UUcjvJEzteugM7/o9n9DzIbQNkoG2pilltQPjBiyAszwVONbIvXZ3yz01tjJ7VO7wPftoU+veHCr
leCEfqx8O3kmSyc73b8tlOAWt3iJD9mr43U0T57IUcQbUkv4ywtHj4otpbU539m5ytNLAz1PG/A5
TBC3OZoOTMfnLM/lqTVHeGY6VIZgYLmtyIw6hHFu3GfrLLXdRirpWccnnb4eqfNTTT/FqMW2nTm6
aKK6K3CBYzfnJiwPfqKLrc03v/73WotR+5pJYpQ0Wqg01xkC9ACUNnY8h2Xnqt7Z7KsbFvSWg01S
nfPRqDd0yr8kWfeXJaSitxp5YupAZscskiv0boA0G1X70kPEPldLZkJuG6jbamOaUXEh6JySYK70
R7PGo29Ff5mDBJwqAoiEkx68Ws1MPU4VaR6LlmAyyOVCr1WSiIi0oNWn9EBcQ7ByoqDemR2BP9Lt
iH+oZX1Cc826rvriSQ4J4WeJoaAyhv0XVfV2Sg3nE6FBs2vnMVgR2WyGM+t5mG31/x4ao7/lZNRd
pkb7nbVW8EdLfg/x+NywQ526Ot1IFuVzrHOCAYe0mtCHsJMjI9gRccf+PJbxQdMg3jRxd6dUeBhB
X9oGtQRR9hMYYgTyqdCQSTso4WmmLg/wxZ60Zgb+Z+otbfiW7+1NJ7Xi23LI7OxPO3OzW2vX7eOA
qJLdLzx781nfJWkY0MV8/d9TCREthclGAmt5bSZFLhu5Z6uUUMxTTCjmKka2hLgjBLnEzJruInSO
x6Jq9npZO6emoepbStxKaTgmBpFeGHa9RLXyubEvKPSaR3DqjIGm3vrL+AGPSdFFl7Gr4ktaB19e
UVORdo3a1q5urdIDuRXGn8r3XlyhTW+tJfel1v1Z/nwNx6NnD9eRM3dc58/1ky9ZZaONORJbt5LC
Obt+037pEAlXTZhkHxCEDD4obnoayPPYJC6jl3nqkBJIcUMOdu4bg+IAR8katy7EDa/tced4qBVz
6qrGK6F80/slQ4NBjOCnzXCwXpoCKY2dhtGPCaHFOq9M6xxADHtpfepLJ2yeNBlEl7wPP3R+jneO
6wx10XIsV9q0Hscyf88CrYNNAfXIy35Hnp98BxmAQJWKj9hMpq2F/BbPmF09wLx0nCZ+XdB9Q2V9
xe6oYFfiGEhLaZ+nCkqRp7fBQxF4/dZSdv9cZJI48mDq3xONjiapdEwzMjPb4nepzq4LkH4+By77
WW2/Va0+vOma9lvk/nxqiClm+ytSMzJW1Deq1JGlvSLsrgrpxFdDQSRbsa/JEbxYWcsczPXnEJIR
Fkg/DUiB5heXt0Pd9i4lrY+VNbVoBf8vc2h5VqJ1d70OhEdli+wbbWcupDgNBhs2FcX8iGCCnsv8
qjNE3m5quvfUCKprYWmIFEY2FacmN3e5XN5QmlGNpAVX1bWpbP9Uetl2efffPyG1zjnUo3gb4Ifc
FLipoyiwWxX4CW7La55JPjl/xj0xCMT3aLCaEy2Ue1dO3WWYbavLs7z9wfSnJS7EZ1BQel53aTKk
NEJJ1CDIrTFB4G4KGca/ZXAlj01EG16O4pv5Cj6YWLqQ3lLCOm0nOgvfyC//HhAM1Xv+xffScAxz
bcbDwaushrMqTeM8uI65tpXTpR9GZHaPA8eGDfHJwW5ZTeyySS8w6P5W2tgd+yZu1lnIhySKku9F
XFI0iXmMUyCPgDgAUKEV2y/7UNfZ6WXIDBxr3RXIQLZ1zC56oUd2LEBfXhbEVKTaEXWFMWAtYlXw
kds3H200eofeOLUWCYY2i/qPUVi3ciwmfogP1pRT6OKjVdQrL7HPQj0oeusjAZFhabeHtAyMo9v1
x8E23HVN5XBqUmgnkc+IQlNttjabtv7hhRkIbc3ZTI4kwURM8snrIMXPCinUVRAKBhiG7phcB92v
f6Ei516o9PCasPfebMHvPBvM4GgS5LRdZOQT1c/KdJhg/Nf7pYbfdiZzPlwQLp2jccJXUDXnxEcy
0wUDBM8GgJg0h0ddYUL1XZg2y965NMCNwcO3bpa/RS/8s3S8cwfsZkUH1T4zXf7KGpJAlytJlBO2
a6uC2v8riOvxplLfX6NwOWlz27RWRPaCS2Bs2DEU0GFZfImSH7Eayj90t/92gLzfWBuTXWUjCqL9
312Fta3CYhUb+DrvXN7JocmLGoDTz7yPqjZiHhz9luqRKMHjnazZaCWgKbAfZjY8DHMnYwEoDVgb
OrNxf4R20W16fNSXWlB86Moa13YZv43j0O3vw+4u6+NzaZ66vHbeW4XCG0m8TzaXcUYsbh/xZjED
pzt2ZmWju56D+msMKKHz/1tQskGrnAZ2OoObltcS+zf75IiOO48eGnQp60H1kHYIzwNHXW1rvuwu
TGz7de42HxHRgzGfL2MVpFc74cxnNjvVInpAMSaxsM0OIDqe1vNgALaf3/XcLDybDWcUZu/6Swml
3W/9+NMHRXFMRnwijCCMU4zQbGOTyZM6bkoW+JDvrSqXR4aTzhMZTBMx30g2ndA6kLqhr7N+8LZE
iYt0a3r949ALezt05oeY9Yj+/LA86z0zwT5opBeGeO9IN6anxnXSW2WbIRLCIPwhiqjYFpl9CWgc
XQs9AGYHMO2Hj7pvPWiCDO7ej980OLtImPTTInO46xM111AHtjWTo1uibn0kbkx7xLtRqx9jngZv
dZAwjgi7leHAq/Adbh4yIv4r9GIfLsi/A/XScxRFPO5xlr81nmJk1TdiOBbO+KTiB6/W4hXj3gFq
VciBYh7+Lc96p/rZeQyulnbd5Orhg6OdR0cQ2F3JH0xWVskUTSuOBfZFpuMRl3S96ebAtQhhdOTq
xVOra/qxnWfP9IeBF07FW+fgH0cm8HOoCDKrA33a/0vPiPUJPHxRIJQdNRgiVjLq5CcQ1wGo+9bp
9cRNwHoZiqrEjhRO1SUutLNXBbiTbNhAhzrxWZdlnV4IHTyXsjUOTp8Hp4ZCvIINALiA93IkSxdZ
NQ8yqM2OeiiYWBE0FFKIWk5eA+K19bponwkLiPVQvHp6AOB0QRDFnjmt3fuszEViXrp5uBVe/5lE
Oiui9yVU9oxrH46kaR8J94LJ0gC2zYnFNZHY75BHjCtbKvWgVS1yhCSVCX650DqaFWFuCrtML/Lo
5BfpSQf1q1a10I1jqkX/VaeuNw37+0flDmeFaxvTW6DcUdnY7MzJDDdtIt21xWyIManBHdoxOMf5
vVsMNSEgmOf5yoRWe7v/XB39iycn1J6aET6sHUH7WuokmvDjfkHvDk5ILJmhRZtonsqb9PUugVm7
G4vMhnUQcD5hkB9fEEgSrTPPTQL5KkpVfKR+0yByiHO2B2kSTRyKY9Alr9nAx9puhl3Y6uZ5Gap7
IW2YEH3yUcr0tcjqn4p8hEc9S2iBSK28CcaFlI5Nc8Dim58d6WAPrc0nURjRZ+MISnuqhSljqDg7
chcZVlD78Vq2LfbxqPqSBu1Ti0qQkN70hRTz8uhzptqbeYAqiubofqFiaRlBgotguD3IeaAvJ3JE
+D42Fh+OzyEenu9vT4SRZMIDqCBdsTIntzmSLHIPaWxd8Y7xNdhHWActHBROYzjf2ZuJUucY+kG2
r/Q5xGEGbsCRrIDAN9NWuK3/Powwn4lD81oD66ne3ErtYs0CHnNOIYVPK7Z3FhmyBP9ejzuDHe0r
fhObCWbNJkm18KAX6XsWxeKBdo+9FuUUbIWFs2/oGTMNyTw/wBTbG8iwPMROD/Qx3rWsyW/SEzev
GNSJpg5ikUFWPwwAlKvlISo7d3sn64I0UbTF7qIHNFkAxzn7rKLZaaUqWz8uRNTBZ0IUMJuEHR7Q
v6i9Ur9aYs8OUD40jnG0aQAel1QNZr+1HZZ7ctMtmA3aaZk+2BoJE4xX0xDt7DLW6PN+BCLkqX2K
MGMbt1W1qbFVY6RGEWTG0XYIA0DeDNTvrZgKCdExqt2HFvHPZ+CqDAdMv7nfRITCJIkVQfKQ5kdU
0pGVwgMVbRvqBfLn3qonaN+k1oMjZBShYc2NyxBz00DzUuT2xyDy5DvKUKL0BPm5kjnhQjgNkJvu
Wj7z+Cfb5gz/qDk3trQ3YcUpwm6c9rI8RJr202AkwpEcwSuLa9oeYxPpXRxgiiwHsiV6hvgqJ0Zx
kU9qiaPwodUsfToFSjVbfGwld0zfMu623CKdWsOpUztPy60VNBY7YzE8NsHGtYmccbtgrszmD+Qf
r0uG77CAa2nrYiAmxpswJGMOu3/GQk0kq9zEbMvuaa67uSURGnl2aDK8kxXL9arF0neeTGke4hoD
ClxN/HHUZEfYYc2TiFCvLJe6BEWxgNUjctYvcYviHdfRqqkH5x1twJFmPF3gSm0WNXNDHbIVjAef
6F8Z0Iv43cianynNuz2/mqb2H109Z4i+qBIzp3/uKt//fy75A4i7SWXIy4wmEWfdISMyouyd5DzV
1d/lE1oivWKqMdAaKxIIwXU4wHn2UGGXT1XtMdMfzDY4JiQxZbNWZxEj0/PqSJp6ZgMg2ZB1mIm1
SaPPQ6TvGZCU/THyb5BGf9OU2Q8huhbXj9xzIrsvwwlQqs+npiFk/8oyCKDkHJaXpM/CZ4arO1GZ
362NGzyxzP8VrqWpdeliBppFbTBqzkgt4ruG4hhXJsalJEZpbuU56ZC1nqz6PnuVBQ1ZAgfs4+gU
/S4PiKPqx3zLyDF9jZoiewFRhk0M9UNEm+8unUrIUT/f7wzE1tNrN0AwMz2g45HbuvTO5+CIqaTf
UGXCPJoD6af6zLWrdXJnQjkm9OqzlyFooy8Rzk7K3pzt/15/ik0bxNBkvLs1h7PC98kBdc2RqDqO
u/8eFjnDclkM1puYA0T0sIIgNNshCCkIXzvgqfu46tnxrc7ZRQbbrJsA81rIZJNRrpqGHIsFUQbM
wd/WHisGIHziK7LCeFA1eCJCnD9bOgyHpCvjXW+QNjAvSX6U2+siTqJtRNgBjuJaAiYEkIbuU1Yb
4i8mSoN5qMxacZZpUO4bIpJ+pNVrHZTlrizHjGFL/KK7pfhjAgtrqLRXemEhrEBoRS9/blKJwEwE
E8gEEYGFZ1n0oQfQxeSumWUIESRBT+psGxLSVUgq34Fs4WJvZJZ463v/KWktHe1EUVLgRz6O8iYk
AdAtrD1lxCOwemTfvUW6HaDyCR56X+59J7Jeq+CHbHrtD+FQ3yN/9AeBdJiTa1OtC0xyb8szgoRr
uhkIro+2QdR6OI9QOoc1qLbUU5Y7/YvbskTYWXrjoyoQRLIyhqPzWUvfOCwOsMjInxA5qONdR1ah
suCOD88g8EhSrwz1c0qRmGqj8PE+d+5D5xQ2XcC1QbgQ+0GkHWHViU1aJj8iAlfkOvCqT8+tvYsL
LqB2FKQbR5JbxXlktzSdLHdyD4MGktUJuSEtgr12CNjlDTIzemvqBhcu1TqSeoanD5VWCEU+7JN2
u2i2BHFFu+VZaLrZbmB4ug6r6WfvdCNB6Fm8D6IUOlkSMRLt65dAojdTDfYeuiHuCfa+sVeZCdq1
YFBBGpf+VOaJ/pQa4PhY7MygNfYNuJh1w25xjH2ihZcFKB7dX13t1FumIc5z7ltXdyp/a0SWPCYA
2RH8ptwuBaLv1HKDQ9tZL+2UiHMW9TmsJL6glvnlJ07k36XFuBsi6TpK3eg5BjiwZ0B/NlAVHmCX
V1R48c3I7J4g3+y7nmzzoXesX9gv7cNIGYsIkLQXwbkYOmCa/05774CDPf0Mgg7JzViXJ0lg86qx
7ZDpD42B1p5+dVoQo7nDLJqOI/GVVWStDGLp7wu58sClF0l9wyt07a3eeMtEmmwaU7hHhuc5ONDc
Wo8g20jv6SSjcAQgm8n07YPT1eqFDvQuTVFVGVhELoOdtbeY3PW1BqB6izLFfBMxqc959Iltnhzg
QT4stT0LPEXU8CKKP8OsJsr1+Vtzc/q0nUtL2RR7LMgvYdakr1mmcWPOZvT70ud0xtvSEq+yBFZ8
gKJiaYmTdbyGf7XXtao7dnHrvTup2qIQVz8JkDdhQ2fiKDqTYILCYwKsWTcn9OqNQarLmUNU9Grx
iyBW56aFRvqRZ/G7zJPxx9TWCbyzZHqxvKzZ9ireBX13cnvbIrDV/GmjTKEJ3UYPrJjRQxfoLQWs
U+4LrSTgDSwGKu68f41SBA4AIj/HDtGXxma30fzpgX3iuRorWglQgZ7y0EMd7Lr9vjPt+CWDwUXl
cDXA4K6VD1A1LMSPRVZ/7xMoKTXgHT3S4C7Pd54aH2go5jsU4KQOdx52gqQBDjyN1Xr0W/fmkFa1
zhQcyCoHV5Kj/r+aoraesnr6Xv4W5f+9PjCqAy4RMwEIic5emKjoEc9xMuBq1YeL6QS/rBb3chZ4
5oNm4NDX9KaiKkPEWDg9HT4+HRtOneha4bz2tHfRqxDTaTIrjNHofiaEZK+THN4AgOdgO5I/uLUi
40NEOiOcuHaiC2w6b1SfNkEKfV8Oh75tk700DDDV6M4eOjpBicwfqjFut4NFyKGaNwszp1WKLhty
cGwYx7E3fkUZsatGxe2JMrD4JKpwIoL3Q7dbizQ+IqQGuy3eQ38ChUP7CudOUT7ryJdXaWaMp77E
1mfKorkkQf6UBE19U01VXdwubzYCIe5GVJm3Tf3RPpkU3usxDgj4onm+r13L3Uq/Qd/gOB965dUX
miXNZTRktmM6T+K0/2dxrpizfSXHkLji4xOcQcAE4DL25Kdk29I28UUn5jsaWPmkZaRFGIb/2zYJ
lQlCdIdLH+RfW6Q3xE5q4jLZkv7kaO4zvdLpR9IwEj3WXcA/8xwjQ6nuhvLDhweS0OiC02++UbXi
qPUsqjXIl+u8zKfD0pIPE0S3Cd7tkHIgnk+LWVlbRxWMw9ornXFXTj3LaAU834icbm14Ja6dOLuJ
yI1+gPa0hhTAsmj+e5IWW+zT4Xsi2u4xgqcBXaOj+kP0RgT2SqeB9JSo9ofvze0t/3/YO7Mlt5Es
2/5KWb4jG7MDbV39wHmMWRFSvMBCUgjzPOPr74JTmZRUebO639tMRiMGghSJANzP2XttJJu+Fzmn
y6gctesMghf5IixNA/Sq1W9s2hibIciTx5pRqmv4N0WRW89EHBWnapoYqc6LGnT83UR3eyX2AEPL
DLLBTAEfPB1BJOly7XbimvpEH5/mZ2rm74byMHKzX178OJdrkRlynYsMTz11SZquCjIinwwvfxIx
rQakJa/CCRjUxVRpyhLRRBcXj/KrQQK3RpC359pZ33fU5E6GmTzTvTM+TMYMPepaTjglnHU0Tbvl
YoXmGfb9U82vsxaK7WwIcIaUQwzwKXQoK7gQAKRlgimJt4snwDqxEaItjrIOwVFmPSqNtU/qbrgl
TcZ6hCQs6D+riKRr8IQN5oW7PDPR2FAdVunn78c0HO8Y1mMp7ywXq1IDvZH73VYIh06/DRmr6tvx
/tI68yDcrPyc5NgmofiF6qHaMvawN4y7x7U0WQBe/L7YNlP7YbqT8RlagnIumug/BDNZOPKJW6U/
hlcoRQeBh426hsMfHXiCFM82tiq/8JlHsmGZSl0v0qZy6YQhg9G50ovYyliEGO2OkQFaipjBSwJl
TTnwppfuJ1Xv+X97pCR5ukCNk9AAq31BKrEZvRpOcLa60fjKTfdMtsDKFLlxktQRryTpqZqcG6PC
c5hlI/gx/KmjoHlPSJnzoKhM3wqLq2Pr79PLrNpHeeTgcOcN84PZB9G9iv8Ggb3arbPURPhE8+n5
8ixCviQv75pexYvCzxFPJpX9EDPgX8nptvwcCRHQK2pcE6FHqF603jrSW6v2jV8+5bm67tGqglK3
pxVXu/BrMXXwesquPwgyFyl6ulwwuvyjDulgnTY0dmWVmhHk6vL9tI4Jqny+82iRj2yIu8lh0LxN
pZX184QQdO9UQ80w3NKXYQ9eONLLtW353ntV6g+FKp78YiyfTDf5Csw8fsMS9bUfSvBeWv9JsdMD
dzfzJRrJBqPVSE9+CKJlIKIVDLPkvjMCitiji0mnGdRtltsWHFXiPdyBbKp4SG471IBwayC9adyz
NuSuf+vnrDk3qMydW7tQMKP0Th8mhPzMsC9VM9XPWk720IT/5nUvPrNx5JEPF3SM094VhpMsAntK
nplO881lWXXbYj3e6dFMK2yrlcLA+7F0vergkzq5KGcJn1znd+8ih6SNgflZLRNzQ6fv2cdyhiOv
NF5cXYUCqivRSZNI9jJOkYGGUABDZHsra24K4fAfd5drC6GB0Vlm8DrMv7cAYI5+7gyL+Wb9pe8/
ea3PwG6cSJZcMkOZgIgVaF9SvaNSq8X64yCo3sdJL0hsoQgfgtoluhWPgTon4DKzQbg4f5dAe28d
tCrHrqiDtZr3+msXiUXbJvmW2TBK+zleV9iQGAfP6HaGvE1gJzNy33gY01xdGl4X733M1y5QIM8P
LbpYnbnCgiS2lR8xqw/H+GQ6/F+1TLT3ZtXTQzKL85RkysoretxLmpOMh8tTj2bxmnIdzn8w4FVY
fUWNBgi0zLYNYALoTfRq52umqo8ttpEb0RbqTUkrf9sTbn66fIG9QNQvIoSXOTrhizPIKutTZRvm
upgfqjmrtYcEqRo7l0rM/hcBfqyr2fqic5yC8SZVYmTzLkHA115SQ8cDBD2dnNkqlbZD8zAwSEXs
T+OurR9SI2LmVDjtIiFt4nj5ZGASFt4sQZJumzqYQEsEardyZPE6UWFgkhKx64NELHzQNCfTTPxd
TC/z8kxOhHC71IyIi/o+cALtqDO4hJQDEkNe29wMiVYQjHPZsjjI1GJPBfTq+/BoIy1FbVF2lHJt
uLdT4PmAW6Z0wYzJ+uwh5HO5m37oiv4jYGpYRJkv1tfrTufp9aocxOfJwirSWa31YORJsnTinHud
adyEkaouVZsOUm5gWtCQCdW4MMAhTMWDkRpAirQZ8uaNir/MXOOrCqX3kPpxs4rSOtwmRlVTP4zr
U0IEG/NswAGhrnlLDq7c1FiDGVszy6e4cFRyO32fn2QEV7+PcXPknpTJNT9vUmA9y33kzpS/aPuS
KplrNl/IlNl3fpBQ0aQrvkbGWXN5AB5l5MpwwtuCNIsi1CdOKWy/4IxvXScSt9TECnoaQvlEBgOD
sStKSj4TM14qEmsnv3UU8gMiyoy31gx2QKlfnwwIEx9QAwaEM3XBGa+Ud2yy/NVjvnyUD1GoE0uD
HohwKXPfBQXmrdIz9zhhqEU2jNwrJAsfYgGMtbG51iuBm5zlIvDQj94AmX5d2QzfiDDLPpmRhz4L
+eSoKt4+mWUjODTbxRiBSDb73jgVOmKPqDL7bdIClXRnxX+dds9Jm7oPVR9Wq1StnZ3o2pdoKoZD
rDkR5RJVfYA5Q6oBRXN9WNsVGVlUYJMDJ2QM/bgizthCf0Ghdt02hDDLarIQhMa2eMY5H8GLQ5Ax
SJwxOIGLJcEyNOP1zkypR3uvo9GR04Bm2ViWFDe2XVV8c3HIvY5Kj2Wb3LeLzbS1NZ9mLwU11Gpi
BQa1/ITu6puX8Fn6pH9QK3glQY/JAxsmPCPsY2WYfhjmBaVjtdzB763o8uy6q1q0w61RZ8MKu1X5
gpl4JZE4bqPb66QaEuibSUX5rl/5GnVcnAI9LEPSWOCCUQO3IeilWccV+l+WW7NYP9aprn9o41ul
dduVMBrjrhIjzIJg+pKPKteLQlHvRJzXBwW26QZMKmxsGsO7Qe2TRVvPQSFVqy0xaoReW5wTNZjm
tDJ/nbcMcsH6Ry9qKcqFXnfjOSzT6CUISaYzaAU5elOijc0PpevHLwURKaCDQTHKvbwy+9x6TrYt
epinpkvwjDbfQORD4/lPBWfO0Y+776sKo3loAlr6iTsxywxM/x4nRnyS+8cC18PFG9YEnI6kTrSP
JK2Bc2wIJ9cnxP1xf2PbVodQB/ZS6tCVZNwTr8x5HQPC175KgAJWA+hurL30xynbxRR9aHGiO+zL
ql92Nq4jmKLdY16j4dGtmj+VodpI6Yd8aOboXsfAMRil8bjJ2rdLx7EPOsKki8b5CtPVpJL8Xkbo
vPiq+qcSDe6iV/VwpwzoS9z5QekN0rQsn3IMzqk4Y8hQjNptmBpir1OTJGoKLUffduI1nuqdoQXp
c6UPAwXdTlunuLEPagkjC+narJETkUD3Z9tHYvuoGjW9u5SLWPfqilu/DpDUrTZ5lEzHIaEoiPo4
p4lh12Cy2omfIVoxBr7Pnai/c6OMLndIJQaYKzmNXIkqPcOUWfoXU35t6sE6CvzhZDZ6f5LPArlo
c2vQu/Se6rn1oBEybvrJtnEf6lI1mMTw0BnFdLTLg0OzZ1kaOXMbyYDDMX0f43fdVoHfI/3KtU9j
d6dPtvMaWROdF/u+AQ16FnT3MdBg/Fn0VRxs5EolqILtqCDqjYuSjElE52UVTQvVTbKNbiTDom/q
/JCaI5bkxGW2b57DotNW6Pfp6pjGjOicnWL9QKuoXuiIwD7FiiN2OYmiy7Cw462XtOa07rDylyaX
zCZN7YecqMZNUJXGofa88WzrFW7ByJie4fS+6aaivNcmv5Gg8Atl6ItOFXTMM6zFOO5f3BzgRJ+6
t0NrzxnOczPbd2F/DGLfYNddaDPfZxDauC9mFELUWHRb6aSMVcFsmTb/jWLY3Fc6WFa6IN3H6KP6
MApw9ZSKxqXdNckhrAUUoj5ZxxQqHg2zzrZ+AVqH2dpnLYzxI7QU2Jp0NA5TYdZ3l8pQoduLbs5M
T2FSYn+bU9fnRULW3JVIcmPb+GRf6npXHj0z4NsjpGGHhRROWk3UV51rRJ6G1Ko928zuCDUIIUjC
RTXjrnoLM2tv9fj9WjpY25yU7u3Y+8MebZZ9p451uOw0u/xKwrdVZSjL3MQ9QVEFsDSE+R7vnrNV
s9E6as3DbJB/q0bVW01oBo6Diphq1Kd9DfnvqMa056roLmwLzBZiaB513781MmP4xF1qrBx0zfOk
GWFhdcBLiJfe8cmJN3T+4/OzRphf0g7U02SfZiPgMwynY9AGDpHZuvWBEpWf41jCSVZRk/P0ZUKU
1H3WdtnG1+zwHGv6uNfhciyww45bre3yhWxFo48yTj1CmgvEyWcu2Q9+fjsskzwMHmTkFH0yRt9e
t1KssMR00PlP8kFFMIvz8lEuCJxweHg0c+OXc3cxhcQs8k7b+LE+LkxpaKb0TUsBFen6R7etznyt
ZVINZs/4ZFeh8VIVWr5T6GtzJ2bRoAi/jC1XPUald4KLJVDWIp3l3gj9qdz7ykhZxvwsb8okaain
Uh2zxaiM7UVg2HazpRC78sKePbHSCjuOpXfMuASoMyaPgITnuHTN26Gbyl0nGnJQfeEtZfdeiYV1
FBGKFPmV6TY0QLMOVq45wCGb/NmlXp6q8VaGcuHfMc75UB7lEhMjog4k2PQyrhVGZR7z+VUjSY4Y
+uJ8I43rdocot7fNT6miv8quZDBrRxMF8wX5BxglC8PctllLNXa+KyfYCu0kfaxgANeTWnwKCTTZ
eKl7046mexq7KNqNjlPvM00pV6Xe0aqmilSWhf/S2QA3QxPgt8gU54Ggp7V0PIWGv2m7pjjXSXin
TIPYRYoK9NWrm5UpAaiBZnMTsPNvl0UYL3PDHXxalrs3INORt7YGssygtbaXIU2udY+y0A1x3FkC
EOwuhW7irfiPTCFVdqo6vUHSKZ2gLfFA9wU+GebF/CcpExJXmJ0iFF4nBb4u9dv5qUP99+TND3TW
na2R1M+d69G5EBHOYdf04RUjJaq1nnlnFt82es1cI6n8I2U2/FjGpKygMywTx1T2wzzNSBNTh/yR
GlSTqGk75JbcVlZU7sZGabe1yMmUiLO7sDGzRSFGc4dx6IPtzI1ppQngfQFC1BAiV5jRspD27Ngm
hbkwGogSqAPmDnU7eStIRkVF1yutnZeLGGwMg2QdlIO98Ht/L3sAWoOqEOcWAiJtyrX1Jfi+N8/z
FEDJ1eJL6CgPvt14b5r3zETmjKwn+mrpzRv+4OhDIkJ/S2MpXF1uae5EHE9XM8yqmah+4Y/qLsCl
+cxxD83U58uuFNWHZOzhNKiV/W7imBT46Sb6m6uMeyEermasjvKh68X3Z8LTHykxTtuceYJ1doKw
Prm5ReHcDWfC4OwAKfruueUE2cnprhUXJhHZBCXwtXzDc6DdmXkb4f1yxHG0jZdI962TqYMcMCed
xPWp9+5ldBWQsW+ZYAh6+VpQOVDO10jTlQ8IfbwtZsF+kQ7e93VywygSTLMIM5Zt0L9y5UG/Lsrs
GGeDfyMnu7lAwapZmGz7cCV7R4MeW/dhguF4FoeXSf9cB5qJjtqlrOjaxlE+U1vraYTDUq0hvTnH
OA/FEl+t9qInwXsDjP2d2esSR8kqs6YB9yLWpMhC0YhyvycaYbY6e6EVL+V7Gi0UwjoBA8S7r9uO
9kmWhQJtAfkfl9JOO0LxC5L0NZ9dscwFsNdktX4s0wG2RZACGpnSI/4i4ivlU65kdL7UA8kQxrmD
FUMtpj5JeVjpZCPzInNYpzO32hWxDYw8GOf0CYG5qx7WA1MZE7pyTz7K/FDrwbHGy3+kwRiAIm2a
bIMNiPpgayj8UgmpoFgex1RselXtbkTQNgcSXairl93NOK8K5iggn6vmqpkMUv4qQCJKdSrDbjzV
80PXJvODRYw1VNv1YI0VdzsaDJlpvZmaki9ylbutH0JCV0FLHvN64qaj8Eclk99CFcEv07o7PTW7
Iy04er1zQSeMW2+pVmizYsoZjzBzFuF8FcEQ5p+QSbz5QP02cum6XtEGgMWaWCDRwQ1XOPN0azSI
pChiB70vTQeFuvmXgZC5uKjEl44nQcQaHOUWt7IUZvhdo6fpgyL8eykMqryu3hK73GzQJqSg/qqP
KtIjysZfBkAlS4cq+Y2aTUBt+Gs3OjPXF0j8ivXg+shw5l+tiWDpgusj4jtPrVvyWmiazi1RHZXk
su5IVJT8aSWKLZpoS4IyIEdmPTPK0ggeA2GMKDa0lxyN0KKwC0y++L9I7CmJUtGQF/gtEw57ohpT
0q879i7TQFfLVkNq5GeZMxlpNDY5//eUbefoFo32/xz2mLtc67ywQGXWcsGD+KLcZKI700bwngfm
vhs19QYk++FGasSdsXrwE4osUmBo99k+I4CpcIeP0My9lWblX31HKQ+xNF2UMSW9MQNe5TgkH2lK
erYV5VTQoHgsRfBWappzWdJUBBkO1nSKZGyMg3A4I+16lkvyoUMiZ029eSuXRKoRvZERJ2OFcLWS
ZLgvhvKbRuk6ioiKowwCUZdCo0owVNYJ9xwoCMJKRvyvjIeXxRy0lio9DyAYkSMo2qL00KIvSQJu
V3pG3dKMPRq/RM2Z2tQeQmG1Gx3amT5tGZUlnNeWeSzFp97ADLOK5gSqxupt6pIzfy2i/8AFi85e
mqHoUq37aXLUvWm6L1hLE+xx5Gkx9OzPjZN+RLfuHPBfpZs5dnQxDJ2/tec8YkKcq7upGaq7tlO/
U6H/48vwn/57fncB89X//V8sf8mLsaIn1vyy+N9Pecq//5pf8+c+P7/iv8/hlyqv82/N3+61fc9v
3tL3+tedfjoy7/79063emrefFtZIcJvxHv/q+PBet0kjPwX/j3nP/+nGf7zLozyNxfs/f/uSt7AF
ORoezuy375v2X//5m26BUvyPH4//feP8H/jnb89vTfjlLfvHks/zLy97f6ubf/6m6b+bFsGPSOYc
0xS6Deiwf/9ji2mBZNQtyxa2TuAutuom+Odvpva7qwrTwcBv25pmzDzCOkez8n2TqhMspJO7boBQ
/O2PT/fTr3j9Vf+Rteldjrqn5tUqYMMrhVHomkU4oLAcQ4O2aaviFwoj9ATdZzKqIYYHhN3eh+a9
17x5XrlAlFtnlOK2YnhUqYG5u1tCbR/c8FY3/LUX6HQE6JCmxcYgG1VxSWSrnrLy2SierfFD0H9Q
p5ugvGtRY0db5tG0T6ioLkfn3s6/OAK1DwilB0t7lN///52o/+ZE1WBo8uP9/0/VfZ28/yP/9o/z
208n+PfXXc5VxfzdgKBOHd+aJ3T0GDjxLicrmxxDdUFpMD5zTF13gJ9+P10t83dTczSmUi5dfHIZ
rqcrm1TT4KC8SLVs8Jr/m9N1PhuvZ6tloo5XXWEAFNCw5XNUtv+A6URyr1CjppaQzHGC1gtuixUd
fiDQxb+hXc/f3a9vBcwbIp/BV2GrxpyG/cNbtbrSxAK606JXkqPR4xdK6JswSLzzx3yrh+kxzKNt
1TcHd0AXUJqzfYbxKdrqhIoBCYu9X311S/U91gD+xePLZCq70pj2cDyOoojuCiVaJXV+y23u4Ycf
9vtf+c9/1f/Ce1VVDQ+3TsvdUi3HnnHlP3z6qYBFzhgXq0PZNWtH0W7bAdW2Cfl+FbjbJCM4KR1P
3CHD6AvZOqswd5ZJHN4RyIdV5lgWyYtaGCdmJDcwETbOq9kOhPOE/p7GP3/2jYJl1Sl2gZj2EP4W
dj/uYCShNn1IBDmoGm3jiF7iIgU7hjSNzuKYUSpSx6PvB699VmoLBXTeShTBsdfCjRhdwuQiwIw4
4jP7daTKgTKR/p179NHJoUcjf8bS16JA8krYSQirFdNiT20DE/JhNMiuSUida7ScyE7AG01ivAdZ
EIP2Co4iUB7dSqNOxkwESXQ1MinMWiKEyrpCI4gpX9OJC3fFmxgDSCB08TjR7u0EI53QGGEQHOap
9SFW4ZEb/id7Apwf8FEau0TFKbDsEsKIwTGquZj6/RoqPfxs2plpUB+6zrvvFUhrnkmI+KTtU6cj
grxYtEI/KUZ0h03vXgMO7BLLF+vBTUIlbT45srHYIVkloxFQP78zpNww2LoVVtisX4+19xarxa5B
sp62TFMHpDi46tZ5/QoMg/E+55/DKDMXq6CJHiroHpo7bEIGTz0IttQP9kOqP6ZIvKIkoUKtPOnM
aby0uWOCdqOpw6oAn4xqnE9jH0v4nX1hvzkDSbDgRGFBWAoEQgNfnh7eIWYFItn7DWBV/8Fzy41v
97dhEKJrC5VdVuqvpLScYofkA5OMlQF/r56T291P47nsGR5ZZxRtuEAJ+oC7DpAYqTik+2aZp+D9
ihZiQGdqQMxSkmRsz6CaOn22guDRt5Ef0CNix8pdll1iUPAOPzAGvfEMi650xgnL5cXf6FjlYBQN
W6dp6aQDEMA1ooew35qt5bXaph3nJlOEG3RGkyw9RNUroOr5xkqnpZIi22i4du7tKN9UXqMsaRx+
GmvSuayvfjR9Y4S7RAH+WCuhuTWnl3Kkstv4PWS2cvwEaW2HZblf0IPctmE8bBjiu8t2wrU6/4Xi
xaVlX2r48HHKLxSaq3qSvTSZdXQb7TXtSnXp+sVN2lB2G5apW944AJvViBOC4tZCbRQsxvmNGO1X
z3dJ/p0tHy3lB0t3KKQmEBHy+Fj03sc84JtQ++KjbZY7VXefcn7pJk0ggtKlynX+zDPHeazt4Bnf
GOlJxZdgRG9RfwIpfheJ9LYdI0TV/RoP3RpkEHOI4saKd1QN9z7gVSu23oYifq4C957qwTMIuVXX
ljscfmAn6o/0qRZpDqI0TXi/xttBdYJh730jnepbV05rp0sOxLg8j5PzYIn4TkTWG2VeKtbNyVuU
SNghGztvjdmuEeVgITDfiLj/MsJiqDXnverhNBXWmzA3PdUohiwnmil3alN8HXFZF0K/92hQab66
V2NxhI+9pt75Uhb3iWXvki5+pjIfMWeOb03llXrPI/UgSGrN1p/MDd72sz4NK+Fp+5q/v6lD3iOQ
rxUalUQyyaDO7906uSV4eodg/64db5se6LCCcoGcqWBTNv4egdoGu+IHM09JtKa50EdHt1fuRN98
5ML+1jbIviYCE8VK4bM6Wn0gPf0O+/6mnOI76pQPZAvsFRvAZqgM+FvqmzSNjhkeiiyNbtCIvGqm
sh49OnGesioFaLPcPzjkYPUlV6wiuFfc6KX+nBi0OpqhrYDSgbjREI9WgNMNi3G0ssqmCropBhLD
ixfQlYluc+1tCK+CLhqA6dC+r1rUH1ZY3AAegXhqH4uOcqM90PIvxNuIPv7/Rnr/kymJ4f4wGphn
PD/NSJZv2dvXtx/nIvP+34d3lv67TSrRPIyiL2HqGpu+D+80RmZ/jOcc43eN7HdAu66LTEq14dhf
px9MVRjQzWM5Nlj/m+GcOQ+iruM509FVwcjKtJkF4Q1AM/LzMIVg28kf49S5R62QTM9d4+D7p2N4
0/kDhhCsE3NJP99e113MAL0J/VpukTtylPwct45+rnNMkHA5xlcFvdnCMvFnDmqa3P7VhsJIKhCl
VbE0YuyaEg4qH+Rib+d6ubDmLb9s1hEQbfAIf7yuL43BX5d1Eex7iqUIanigH02FwUUbJhd7V6s2
P/yyfzHOm+eiv35/hsWvyDzRZaDn/pI3YBW9HfbmZGK/dO8vzGLsJ0ebq5uF3KQG5QPQQj60Gv7d
MPYSNBlkFAMl0p570b5RylTePfAsjuabX+A6GIvALBBEwKLdgHS2Dx0EGPjIjH6ppps7P3LQ76tu
zLDHJcps0flteWQOwE/SzE/lstwuH4QIGrwnxu7X/SaTkYZRExsZgCsmkc8uHzyCI49OUJA/XCjl
2uJ+9UxL5J26vPeuFB+CyCQCIi3HRZTF42NFk3fjRGH8b3JHfgmt48Tk3DbMOQvA0nWDUJ+fT0zb
CrjEi7i5d0rlQzPElBtBHh3r+UE+S0IKvD7lyrXcOgi9O173+6t119e6GC2OHuxIkX+VhJLBqbzz
n0tggzwCPNKvJZbXD3LbvJTCvViYZsPb4oN71FsVARv5JxuEA9ajm6ntqRusLxdGH5iKXd5qxq0Z
jfGy0VJ1bSN+dkhfK8W6nj+8YfignmvSyMm++uPhsjLklriMsdutIw9xNPeN+Bz0grqUmX/N1B5f
Cm2WBZ2ggkYU4uLG6IMPnU44ZFMX3nvw2kKzeS9SOgtROY5PKiK5TR3p1FVT0Mp//1dgc9H6+a/A
FMISZAtaVDM0sI0//1gWanyI9l1xX6uujWJCzVT1se4IFJ0rr5GjfpowoT2R4Kds+6yLdlqKWuLv
dojMNqKobZSnrE/4/oywxSSGxBc5b30r5b2G2YDQjZ1mc11HwqW6h8l1l9pg8rKUmA0plkYkT4I8
KcrHZlbRyMXrVrzJ9sJgkmhrbXNHzVN2ZWV7kam2t08DiwYNfutLu9YzCcidr+/o1f9Yp/T5ZwMX
66Up6RHffIfQXgQBuls3g0LBbNA+ymeeOrESv+H35evmqm4emC/1W6BpzfHvfyNN//VSRXXC1DQS
sgw+m67av0zdp6rSrH4q+0dhfxAhc8SVp8fNhrx36tSxE0IC4GHg90Na98tTe0iiU5cB6AE1ZMqF
ge7O5i9fx2kNxjdWtzT2ostR/3K/y1uZEW4vi2Mv5U7y4Fz57Wh12a4reARw91vFNraH57oZvR2G
RuMkjaxKq1anxhpvmYZW9/3sbXX/WHVBvcnF2ulvkTnWUKjYTa7qeJE8hFz183Hkro4LJXo+tFXl
JpgYbRYeYqO8aWIsdGWmOwdMeZ/lkj3V430EonLP7JnBWBUBHhssQK1u2NTLyys4/fZVTY5IHVOx
ga1lib2hpI+2SUV7m4tp10ZOfxxqo3dXvpv4qxQP+iodA++GP69xr9rUom3Hh1ppVCrqhaheZ4Hv
X9ZdN0BqJaDZSLqNXBeG2NSmZDSWEsCezLyz68N1XT43aqCDb66r/nK3GZ1WS4paq2f+gm4neuk/
D4q0Ov13567xc7ibSbFJlmg5aU3LNP9lmBKXOqxfOuuPF/x+qSrHYKzN05jr5kk+SxTlx0W5AeDE
W0si0/ayNO9LKyjsMDv+8docTfgxKa0fVv1yOGooATQqzU7Xam87xKRzGNWf+0x+bh4VH19MUGYf
m1qxnlpFdx8sSJWqNVpP3byKwNmNTdcLDByrXLOPFqFWDie5yDgJ7o7CTy8XcSg2G7Ot+nWtVPYT
0GVz75eE3csjdRbhj42H3zJdg3awt3EJEg8JnnWQz+QD6kDzgGzZOqCVYcYun163yGdyndzx+jp5
GOZACVbSPw9xfd0vh0EzUa7xYYSX41+PpcsjyNeRgAd9Ao/S2RVB95jQ/1EGS9xflkYC2u2g1Tdy
sQFzdGOUxa1ckmbVZr7RKkkwHKVbtVFHbadg2lvKrW5RPnYNIjSJ3tc6461Oc393wfE7fpdgZHzR
M+pMcgf5UMxRBTKvIADOsTNr5aNcf0krUGVmgdln+SrMHGzGM97/+iBfJxdLSPz/5tps/zoM55pM
pVdHoUgnwtR/He3g2G6qwDbABVsTGcKR4p7xaHpnbn7TMesIuPZU93xdL5/JB3WYoXOOlW2v6677
uWQabFUFLOV1qzzwdVEEcxxnUh1/WS/fEZhQsbLNgsvO/JmuB5bPPB1BYd3rl43X118/bKFZ6Yy8
+5tPh3v4+6eTB7i+Vr7F/Olsqk7H6/tfP0QXTgWaqfb7p5MvvX4K4RrTcRpo9M3f5FBCucQw5ieB
+7aPoOq/CeCi6zyB5JnYIn7sIM9PYOne1CRFOW6TIGR4ZogUBgyTmOpuZYtqWAvhN8MmxfCK8MDC
PWUiWGPYHmIYnoY9CZTcF7EAhKfLnoxQwlM7Z4r6vtgTW65R4JjXKSFFKCKk6jUQ6JKiSag2azJp
ukUR9JVyr+ANXKtjQSp4aZW72q8+E1Cd3tT5lAIO5EEuoloY9qUW3l9XyfXN4KY3jRcLuIE4g+dX
kilpq1DBeYrQLjtpHiywvzhkXRNgB9Rdbrse9vrGfv8SRNBGC/Srm6yqoMDU5nh2SziqHvYgJJf4
XrSOVHeyFauC7hNbBr95Vwdr2npKz/yhDtNioNQ63jpofvZyFxg009kRBSLqpCUiCmYUkEGn+GPv
GVBIAfcMKqEC+aNn4t/MOzRGRD8PZgXzLmLvNKbEhmvT4PtlSgdnE2+y6fgvCimiGMQ2oNzCDzJT
QUcg/OfCH1ukeJOFGOnuh+++j++7DbFOyldAYw6rzF2DyqGmb4ExUm+SFWlY0TYtBwzYjQ1Hk61y
yZppuzk19B/2iOvusofcKHfrjTFZpbYeXo4h3yFHHE8QVsG5exw4lY8FMLl24+Ah+P40KP0tEWfQ
nVMxYANyBjJ8FOpvY+dhSHEnonkiHbFM7oHExN6GSloudwrJuy5yOReJlEEiykqUKqDbrC1e+sJz
t6NVEn06O39CH36R5lvJQW5NaotoJjjTGMjhMnQBtMmce5qD95JeviYei9JP925bp5etvQD/rbRn
uU3u7+ZYPElY6A89AJ9HJ+T9dEtD+tyI5HaM6IBW6BigYFWwM8o6WVyWNfEXT+WmCqHrQT4bQ6tK
FnL58hSnWHVw5VHkU3lUFCnlMq5Hd9UBi9mp5aQuAKmZpNjwMMZqfwMmfhl1rnEnH1KCwYoSOy/o
v/yELdfdW74T7PMkJCQrH2GeGh4dh5icTGvMBsQdtLh4rxb5evtUwB55dyh+xw2jXwG1btaU3oaz
YlHM7gnwGHCZquFWLiEJqO8zoVdylTTgyvWGW2Aj4YW/rPrzhabeGKdyGpsbTWTdWq2hzeW6E51H
ouRX9dR3HzU4uJI0E9vKQ9QM6ct1VzJ8onOWMF4NSq/76BshmScw0yuGQREBhzeGPt0VXVqf7d6p
zrqV2tsqad7k0nV9jWW6WxW0+uwpvOyqTkU/LLL5pXI/Mxm+DSjbt0PvsoHRu7ICFRdvSE7Nl3Zm
ujd20Ydno3CjVU8kx+emBHIQVs1rDndmPXMbD1kK78XFy7MgQ637bAfVRyKS86fEAMrgwEXamE3j
vpA9sJU7XI/dxTYfrEC4+LfHLjFMY9YJsw05VEQXRgJAp0n1q3Xi6TTOQL9ZvfKZLARFM5PPqVtB
VYx69+iktkuhGr79jGKALDoCabV8/ZBOhX4gFOr7M7lOPnTcFjC//MU+QwJ3Zqr6Wwdq0lrKPxM8
tjdlb933tW8/ylV1o91XtHFupM9X1RJ93YSmvpaLpZ0FN+4g7oNYtR7zop8O/4+1M2tuG1mi9C9C
BPbllRQpihIlWbbaywuibXdj33f8+vmQkAW1rvvemYh5qUBlZWbBMgmiqvKcg+bIvdtEareDwhF9
v1Q/F0rgFatgnLAHO0KtsgxnmaGf1y4IBrRpUgOal9cRsa3Da44h95uTEinBd61orzgJQqvRA/DW
t1p78SBAuKtZ3KEgDTCUKqrrpgavqvgspqxi7D4ikMNhEYCWkz/p3VPnLgSyi8s/s6mN0l6aQJ3v
giQBgdNZ/Vf0CXmR7iFgM9DuAjFxmkn0nbeSad+5ln9Rubrnxa1ca/JjFzI3RHn/iMpauZ4za7yG
EOfObj0Nfb62vZuQF4E0AeBaXwMsTfzoxGFc8YFtkPxDO6PMZmYaJ5r1iymGFhMNiouMQ07A86wb
TnFmZfUurDSLTb7cvpUraZSMl+AxCOMr0YDdBqSLBukPPYygTVi4fpIuy6/i3MiuoE92YHCgKcMU
LirpI24bOxfxlKHNSQL9ZGKPLInclxhxtPL8tqmQQLfQMoWg+ntsFdO+TG33IUxd62aYIoCFk2p+
jBQwCwGk6D9TlFXEN4AT741vZGuotSXVQx4WZwGRSsMDeLzE4wR/3sS27nkZFZuMRstoKKN9bgfn
acjW2GjKUuqMB38hzllG/LFcR6yoPpvqAOwDOr9zFTrVGYIyxPTkkqVjqR1kSBqIoCuIqMXVLF/8
t+E37qtnQOnNAXS7yW8v6E7BeaoZZ88ORCdn6SYU4T5GNmenCwhUGjBK+bVbga6EISXa8+lT0BuK
7Ae94Xc1pcTja6rH837ZBL1zkzz61KctxJ1Z8tWAknD0UVehDvlspHnzHDvlraEp9jfO5oYrPxyK
21mLjI/Atj6KXYv5TU6Lbrhroct5aiv1B2Rh9je1VPK94yr2xXdRSYQ5toSrb7S/DQNnxuGc5Q8o
0ccPGU9YCg6dpzIvbtwemIClBOWNOumg5wP/zl9MTqH6d1tXrsSWmNfQ0Terl0SLvzSbV2VPT0mg
1mDOSeYVtXFrZ/PBU+A9jYGvffeV/lShogGxrT1dW+boX9uqN/3hhP45yuqFo+vaNrKOLcfPiE75
tx2E/CO/OuEh6TXtoCig6wPP7b7pxXH0rPRPXR2TI9wN8Q1vcRkIBYj1myL703bZf28rKiuHH3mT
cyOtZj6NQ5HeeWP/ta9D64kVm/UUTGm1n0oEyutSubLKyoZsQwmVlWtUODaC0MMol6HSxIes4iXc
e+UjlYE3jpG42xXbFqlZ/aA0EUoHlLRP1AyhtJCDNOG77cJRJEyaVT7lj73HWTzV4UC18Eav+5f3
3Gf6taIFzq4oQyq6jQfrXjjwuAkP+Uxe46S7UvkJw2inAil7NzI7MKWITw0LCW+I9YN4OFlJGfe7
XCtJoIQAvHrJtRp57Bs7fr69GwAPRwAZ6Q+VrYQdNE/zY8/+5JkqAQP6Vso7eCoe26WaXjx8x8pu
Yeq6A0zfPpU9dM8uJAg3VMo2T6rFmXuo7Y0cuPGeXwV43aohAkfJ4O8CpiUg1vb8RKiXcfROmT22
dzkCQ3fzDF678uCIla4MSFP5SXe3+clVukQgXhjxAuLABvOaRQa27uDaRgvPApNQdHuraSwWt3yb
n4S1encY+qm81Jb66JbsCHKayP+84/M5XhD1KMRS+OwuDMjqzDMFthIKihPgKF6GcBon31/CIuwf
qeCNPgUuqgXUlH3OzEQ9222D/NTi5VYwQ5bLcbqMRmF7CzeW+VTPgc559MzBtoFmiMX2mLWwKHOY
99KUfftT09g57gqAumJXwfjVHLnjl+fQPR/Fyg2z721WP0NnBFo2+R8zvauuw26OO1as5JvnEh49
LyxeXCQNxWf9Ka6AKk5T2e8c41sZ5SZgLM2+C2eT/Ul42Oy7OV0k/oaQ05Egq9jTc7vvccSPuYyO
Uuc7lN9QG3mJXdOtoxIBEceDUhrgk7txOGuRHtz0WrSXnjSDF41nuYoze1ivfmcLl1FxmVm7sL/L
M+hK01sIK5aRgm99tgsicMRQsi3XSeGcq662T3FPAb8ZQ0SP3Mwfth5QsLL0Nru+dN/Z6sAOd0YE
9msb6M3ubZgkEJs91RQFLEjq/wvnIlmKdKjIuxLnd5NPbdmA+9WPoR+DNe3S+JvqhxUw7Dm9ZDAS
PA2a9wwtdvJtquz+KrF6B9C+bj6W6QwMyUlvjBQwYsP7E6+lL10qPqDSqYUJ6JfNrIYBep1FGAk9
xzXsdzYpc2+X0CSFRE1h6X60naE5JEXart+TaeEQq3T+imoYnVe+4XYR4mjK4ZOjQiknXydpJLTu
q5dQsfkKeLeRtxAJKqrWuk7CHh1eFqUH0Ajtden0xufZhMi3gNL03gVc/UfXfKkXs6tApIA+E7x4
C9JuC5KursPg/I8g4qic085JMHOwK5SALkDuCHCB+XMsEa8MtI5z3nVknCogGtAGSgOuA05Qrx2v
4MF6O7A5r8FKV1a3YU+zBpteeWizuN8bVm7uoVWwTsXQWJ8QdyqOqPSoh3Ch+DYif4J9G/C9dEtk
UC5O4H4VX63RNarb/J30VgfOZv0sGj6syQbqm+HmMe6k+/9jqs7YBy5iijkgu7WpFpnXtduH90UC
EOyN6dUNQE1z1WttfLWFypU4Wwnvm6BCb7dBq0NwCPA180RlvCbeRrfQH1mYgVfIs+4AOwvE78bU
IQQ5F/CMcCJUL2x9HWpQBkwHXIIyGPdDEXQH8VtDksT1OG4K9mITP2mCGIUcO+JlKMma7vBuoEcE
ZJtDfEVS5908MhC0LerMbXxvUNbAAbQ13q0fVv1vH6rnP5QqjB+cHjpu+ZRyQr7QSBsOqiF8pPkx
+V1QUMVIZAbDX/XIm2zUBP0nGOshQjRHgHhW/2l0mv6TY3BoXcdrpx6a711mpBcZ4uUdzRD2YK6l
q7MpdpJc62jfrbmkJwnJlcZm/EnmypL+O+f2YNF079qfy8o6a9y2avAAdp0FfmVR66srnzoHNWUl
HJqbsu2S56ELA3ik5vQ6g+nzuTdr+2hBxXtIQy1+dljjnXoAzHvpqm7X30IkANHqMgpVGUSFefdZ
QqlH6T+wq3iUnhvEwfN4FD+ZyAanOpZ1calRnZ+dIXg0uwZOdFWDngWiSRh7gR4Xyb26mMTud3l4
1p0gpajwlxsPA3T4TLcA+48tsTjiyGeAwlPhXs1OCH/c8oakLq8+k67flmXmXcTUtUV5pwXwVsg7
09JIkBsVCAMvXT7jNMBno8R1Lwvv+CXqugjYWezCMNXnGmt6O4CPe8FSS5c7QfFt67oJ+K3liN2P
tfv/fkqi68vO65tiJXZmHc3WTRTeTHQXDOfdzmzNIbCdxkP9RxTUE2wfcC2EXfelNqPxVOSwNwgp
acna3zGc7gtSbsMJUcr6GCMZ+g12iB3iDS/+m/2f/tWSZ5Wu5ff7nb/kf51X8num8eK/5HdKB81q
lx15qmDzuzCGTKS3g+JLmSfz1ZB6Iwg5OAVHTrPRoEs/ZXY0PtSeGgCww4784HSkRDK6liig2H86
g1499qVdfAzb8TwuyYyB7Spz4oMrXcVSnN04lB7LxKL77NUnCQZ0y+tXAAWqpC6nEbHhUFOPk6WB
X/IbBZ5zmqos7NtFvHwzKWrN4076w5R8C2EbOEnvzYDOf8Rh1tpy3yXGSyo9g/TfylkTBKrKy6o1
lyfqmbLPFtIsC0A3umczLv/MYpcV0Dw+p3ZjP/Za+SRmvV9YDdiu2CuUUkGtCdItQirgWnKw/QuP
LbzvlOYwShH/VWL+TOpeAzC6yHlXi2CqNFB3Lcca2ozI5jXcAkvHWaraVti8CZGwn94jd1oboMyI
ehdQQlfAStP8O2/6Vtnxg4hY3sDxTOSlnbIDQ0CNLWSxENpEzmOYWQ4v6j78m3ULtQEmKqfxA1nI
0X+m3a/dqaMufkDda0+BuwKSAZ5N8Zb8ZW+3h822zSHpxS/wx/AS9dXNZpKAZZ5oRudlvb11nmF4
uRdxdpwOzZ4WLAGbUBsHtijXd+4inAeTSX23CmDHHIGcQhzFJj5biNhW51cq7S5MFoGtcg14k2/z
y60Mhp2+BQVbzO5eb+rhSvUtXli0srwNVDOhjg0B6FtpkF1/uerh3IFCaesvPqu7RIq7ueQYc/Xo
Kb15emcXj5klyNV/fx4ht/H+eQQwRXMXgIpr2RZURf8se4qssNW9cfSfX8qe3CL+biGzzms9xwBy
MhBNCgKyps8v2+vRgFdq3nlSxj82k1yV+l8en6CHzWz3A8sqyYiwEkSOd1JqFiPKhEYoapxSiJZ1
lfsYed6VPQ9pvY8Q79z5g9vfcsJlffydc+u54L8X59Sr3zrn+Q3lB+oNG4gcX4hywtJElZ7AKvTL
JmU2NeVXZ5CBkFMtVTfvbNKVAYkVP8n3O9sWK3MMRUjhYV7A15Pr9q0Wmvtp2acsZOMyXvY1pe+q
br63OSA5SHeeUuTeRw+UxBLyxntlPBd3WM/qA7tpsPAIGfo/Z5Dca+C7GdYUYtSXTVSJI81eQnpf
/ab73XcIwaHSamGhbPuQXftFLVka1Z5RN5xt5cipNAeXywCIBuiG5bIbqzWCEkELCqWuCK5jAD07
vtTIoy0JIXbUz5bk94YwuN7yrMmg2LwHKDNrdXNKK8A3whYoTaFWd1ZV1vfSEw9dgQpTulDchB97
NlbeeWRd8/G/f18MgTL+4/cbBBoIGaqNKe2EiPV9BZo7RHFXNs6z7fl/WZmFuqZqjw5Yp8EIKXAv
hl2p2cUBPhDnFjUq51aGOw/I2fGNp+rs/XYabiEzpVheBqYlz9qXQEmx9tlC4VCDHazdOo8MRdDp
98gV/JojTcy/4Topj3Ol6uHVdgdU0fyaY/NWQ043anRpcjZDqOVjX+tmKmy4w6GxEnqfrESrRq7e
2XxlandtXcwHGRC/vI+q49zzEsDG1wuzm9C76dT9lEe57Kl5Po6Lj3S3xlT0WdmHSqne8rbao4mZ
DgPgUbkOi+oSWr5/vRo9qP5X4jjxB3qTnk0fblvqqC/pWLo7i2Xg1zrLIEkvavUuq1XjU6tHN2Oe
d18hCYSd1Ei7a+nGOVIRuus916Fi3OZ1dMemzuO4sCRkNohnoyuuu4UjoV3YExYerGJnC32CWMGd
mM7eaShp3YnhzZj0myXWKvV2ZwXUwelgruKj5JI5OPEm4dbfppIr8ZFR6b7J2HA+ZflzDuaHCf7V
bwt7N4cMiG39J0gGMQbA0A6p0/wtvXVULtd/2hvD6uD42T7rO/9IAdBVZ7fOn3Ffllc9oBhoeNj+
M3UkIcbedf7ktOJPvdTzj1OWV+fGzsYDS8vsrgpCJIrH5LvdZe5NqIY5vDJLoxQFLEGQUoltG+jS
/Hsc+s7qm2lNzlZiANmS6sAXN+nZo/jKwJIXwhHQfJMLtcoiujwlkfOBf85NUMbKRXogtdrHyg8W
SnkUgNhd7G/dyPsi/vES5LGRRuGv3ewlQAZgU+OliiP4w5bX6POWM/B8uOFnv33Q4nyPeEZ6cdsm
vUCTYlwjM/VNW0ybnS2c7E0X6jEY9GCaOmx+4jw4LuJ5kgqi2j3PGAoZllSbnwwW3ZQc+mHiMXtV
/51QPckZrtUdJmr1HkK3cZ+qrglQSmHDKZNRliOPuRcPF7iH3SeqDq2bRTeBLUmcpQFKi9KFSx2T
dP15ZPOzb39IQOEF7tNSA79zIBq4EQ+PM5lLbPSXLUcze9C6JJF2rTjkjSY4vDi33m8eZo4CBcvC
GGICQ/0QaHdZqLfnFNmCcxPxxd1tfbnamv/hI8PivebZ+u9SbF25+lc/zUi/aKi3Hn7nVtbty13P
CnIysKIfi6W8UxpFKy0KtAMknqQ/Ku1nVOiM63cuQd0ivR3qeDez0tzEfcxO7K8sW6p3NjWZ0DqZ
OvVqG5Apt+4Wa1ZfBp31ssyymdeppc/31z2EtfFys5sjMovN3kUc6DpXmvQwKUl5rS80cJGJtpF0
K7PT2C2gVCqL/fShBqL4YCK5cNfV4GSXntirKrXO//2nWjPfVfRzfgTS3AG7bMBIYDjuwlrwBr5M
bY3JTmc5PedF7N4oZvJQZ5b+1eFu9n2WFx/8Cro0NWvQmHIM+K9DKK740oyfXA7TUfwdjR+h0e7L
2DT/NlNzrwY/YICCmdu4sprUPvtRlgEp7jnVmQLOieVSjOL2rqtAWvPiI8NbtDgqMXnIXHrRjABF
AN/gUgIlTZ9kXnjlSAkUGojdMXC1+Vh143eqwHi9lpHNvRSfzTiZ84ci7SErWjJSzBsA5qg5Syzq
j6HVZud193mR5JQt7MWu13pGyQYmaWQb+9V/M8nVq13ySIpX+5Ynlz3yqW0/xsuc4iG+ErXYOfvO
zlHcj3vdVihnLiBhkkbJf129s8VR68Hrkyq0UxbibhqcI6K9c7UaE+jjGSrnl0y/76++kluyiD/S
8N6NyZvO2/SvtyQu65SLzcvK8gAsGbB2UECIEyoA0pemy6eiYI+HS0AKvy638dzL/2z7ITlupjai
YvBdGhl9Z+skaaTn/6uU1xMcxT/ech2NF1JQfhQS6iogv39+dbJaM7twNoJnG2mJyf8EATeFbXba
dFdNoRaXtkanse/7584HWq5o+QL6XWxJi0ZJUXs/ZuQiXpz9JA5HXvnGZ6Wsy5MkQCDB5eQH7FDf
+BaboBQeQvCtIR+m/1K7KJerUovSU8hhza4BEWzsxChiGA4SWv3sTRfpvU8jfmuIZ43pqQ1x18wx
OVcQgsWDb1z8Bs4rTc2hNVWMHwkMC3dvTOLicix5HXHUs6vmwryIbYsVW9DAORSXPCK3gTWp9LP8
Z+GG091qAmhOFSDUpy9ZeQct97aflbe+h3CUq3I64QHHfRgUs7xqq3T+MqI2XI2D/xdiykeq8aY/
c5XzKh18zoe6ifzruYa2EYaBl6Akmucvuu8+tob2I0mRbDeWo0bKF3xNLe6CjiNIsaw0QnLpLuTc
WaBw/Lz4is+ghPadMi7Hl70L/1eWhzVi9CMqUmY5Nbd+nEwvl/rSF6OCrsR6tdkoHDog7JjfyODc
Os2tXK25pP8fl+9cJbfTVfeNAZXMmxAZkKmqKYATIeir61RNSwoZ7ZItK04gKITnF9rvy3teQZE7
aUMEaMwM2tHKRXJ1J+4yzr+t2Y3tyMZl4HyAt6G+YQMqUTkzsYN7SOfsK/ZmjL0/FSO1Sa6i3vjU
/azdIEpDhATTqymbHNjH6K3BSruf4iqjInjZwB860wUK59VXdV6OqIpMVX5CjxbJjAPi3xC6LeTJ
XrtsCNSQO6991FnqQ7yQK+uiMrf1Bw29Z1dt1KugH7/FY1o/RUqn36kcZe0BPMD83jbfKLatn/oy
1e8Sjf9k1Qmmb7nfvfFndfLGX52rv8YAnlokNdlFtI2KVxPLoZjHjC6T0700uV8gyyX9QRmcQ1To
iHMtw+8ct67uIETZ1BzRvfNLSq0cduI4tilvv2z6H1bjm2lkXB3raAcDpX/cbmWbYbOxz0n5n/ns
z2p2zN26fgwUveYtP0FzpQS86FBustpkNErTe9+LzFs0xjoPADAUbHXCWZj4KarXervZuSldU31Y
XVov4T98gitfMvs+6Vu1Ci6gYa4DLXZOVq5oh7RDWL3syumb1xhfACWrTz5ihpypIokZmKg2LXZF
deenIMe++TvYQ3RQV/+O7ym64OeqNJv7HG35P4rk5FHo8RkRMz5hcLXsquV4C/bw8sinKr7W7cr8
TPEpv0tq1L4GiZcd2C9BudUaJ0ic2hOH7Lu5MVFNAMX0UBqR+3VW0ZAuHM//gM6wfVTVeuLnDmI9
Vtz6sYuV7Kny1BL5B9/96lfjjYX6ysdiUbJA2ezbwNODQitMkLu1R47eA0Rd6IIQyx8qlAPT0Fau
7LZEZUQt6ku2KLX3rdHD5mLWuyFSov5KjDBtUjMwVNoJnuPvs9u5N9lUuu5OFn/xsvjbForrapHF
n/hti0LxrUbYqDdfGV0WlebrAnQNNyjqF19Zj24Br4tVnoHMr7z69apC/zWfLFJlGfoun3jUlQs/
TJnlByhCeEQvDUy8KVcQRAwvFtOGOnM3JzGkb42PBpbC3+pqi8hLl/Gt/28ZJKPts5HCX55XLZa6
2Q/fGJ7RJxhvNxjhZtJsnkVL17GM4XaFIi7dYQnYuhKvmPGL85run7GaBmTMWOkfi8I9RSj3XAZV
e4NS1Tg7ug5DD2b3V0QqpcjJHtHZ5CQ2aeLUPWYjx8ir6VeiLehfE40l9VVtbPzFCaN6LuACumdT
m40yL3a/LWQ2qtbZP72m/TvvhuDZoMjrGDmxtrqGYfLGVQHTLK6NxRnp5orcmHPfUNUFW/H0Lqu4
+lSDHuUGoiiqT/wGDKjk8eovy4E5g50aNXNI05eFRgI6x0HWiOE3q4c3i43fX0q+ouQjvqValyWy
TJF82XbZNFGDJCQPOkvn7+oXMyWa44uYOu/lf3RU5vNmh1Jo5trxEV5OyCYXD4QCjXsrRHnm1X+O
6z+8Mmou8Y17I1pbSR0/q4baPuq65rI0/MxpcPnZpib03nfZ5hcnt0mzEwTWCUI7oDHqAQ1pq+vd
m3GYi8+unT+nKjs0oVW4z3P6RWLmYXxJ0Slad9OANYLoW792jMH8u/XaE1uN458Ufwd7L0rNp6bo
p6OetQYHyrXLBvvYHdW8UJ6UBt3ZuXOsP2vCvV/hfhhP78MNd9bg0feUncL+RRIM/lnTKs+l0s4t
TrVfdXxT8/xxNb76AIrNHu2UMkfxa+quQyp1B6uVcI/mfHqR1NOom4GJNFON+X4ozS9o3oPzXsaW
3uqZteuY9Ayd4/BADx9S2HLfF0GOgZtxGKbvpehRahk3F71P8zsYvfYVW/hrOaW4iYcMqirSv45h
UjvORni9d9AQ3lN8ALifInJTO2j6V3fsKRPiPVP0kNL6hxp68c8UPBp1tn39sTfgS+aPwDLIVIpL
6k05otHum5iy/Z5WTfIzXmI6iElPIN+h2uCxH86PNcJFB88M8+OqU2v32YXH/2c3sYQpzfrIHig1
Ua13PyyfwCj3U4pWihf/1k9X/4ga+KvBn/WDoVIhrFTJp2H5XEE4F5y7qvT3gvLx9D4HZOFEJxmF
ES3feYmpXGS0G35aIKafX1OIFdGF4Mybhr+XGK128kOIpt2JT9bHfnSVm6GzDBZMvXHJOQq6GpBX
3HejxzpAjDKsjbF5aaC4BsDinMQuJhmUJkMC/lxRLvfOvvlG+mBftXo+77cZ13mkv2QHMOKcenNS
T6JZhcrJPmHTJtwtVwEyK++vFFV9sXHo/nKlovOLHm/3jeKGBo46Gs42mlsnb1kQSH+9FOvQK1jl
UkEIwCpU7UZ60mwpfh8iTqqiNLdplJbHqsqqU7CwJ/CPbR4qu/OuCy+pdysFKkuLB7naBsRPIraB
PiteIrZUFEh71zKwOb+bY3PeUsnk/eu8hpbHOz02m9tJW3Xg0s6Jn4e3nX5R6miN5zaKZETUpDKo
Ip6JmZfvf7F0iNlGlhj0OXc14IGZN+52MM4iW5POVnHvI416M7XTozDEbHa5GnvvZ96U/U3CGj0A
kt+9cNQYfRkHV6ZvqoeihKtso6F577Ox2WwjU1c/mYWmmeGPYrTjm7Bq53P82kxjMp8RTTgjBDle
U+XaZnB44CJ+a1+P9JcQ8d6G36URv9+nQMivy3ZbuLhKN0HL8wBusLv2rCDb1xxCXadOonxoMsv/
4OrJfVGiPCa9cETdvunynTjASaJ8oAj+ZwBgKf0TRrp7HhwNu7B84oS0Q6g6CljIeUiNxkkGNvqO
baBQUsqbJcRZGPvEexyGRXRxoewVY+mbBpq4dLfcBhSKqqbz0Ksr2BpspK5bb3Iu9dIYgZnd+PZM
mVbhXMRO7QNoGOmXqp3s1DKprsX5zXDj9Wuc2Mr2b8vNh2+aqh2tuPS+ZNQyH3q1M5aqQXRha7hH
pHTdtXUYWx33jQcMyP/DQ3IYKZQk0chbZg1VBIUw4TmGqvxsWoN77qH6XK/mzh9z4AG/+jIsju9s
fj6g2CDD0uhLHrkKimVE+uulWGdKM+BdCzMEBV6nDSOQc2/6r9O+sYmPpHgz5ZvbfDOdeG2N3DHK
idUxTcvPYu/fzbgal2nfZEQKVGmpfE26rgAYOCQV2PmoHHeeYvcIFjlHsfmTXVKk3FUX9gKcXe9A
hjk4k3axFqB/aRUao/FCXOjdir1bBgc2BKZdNPigkCzrHCYxx/fivF4GmWtBkgSL+btc0pUGEhpv
V3BCcdhskkEmNhDfgc4igy67g6LXRVbrLE03T/1hzJKQkkYDDijk28y9XG4+CZVD2kmMxuL0pl+4
bkk6oOT8Py5J1/x9xNpwqv06/eDUdn1uRARiaXzYSC0tce7ElFtN/aEFdte1nXMnPbEvXs1/miRw
XkSfxHXx2gJFTWMzgUS66QvKFIBlqveJr/d7Xo/6QzkH2r3qgK/cAczU7sv4YKpWej+bqarv8mXU
TRCShq8MoWUxSoikcevsKQgt80ZC1yyzlg03UD1+ktg1jTirLLwBwCEM8mY68GD2hRrT1SQhkr7r
+vKAFLO6r7QZhqfCsE4GW4/nFvZU6Jb6KeV81OnLs7o0a9/ozV+XMiR9iZKuNNRKZNRrDBOwL/7v
HPn/r6m9QqzKmOFlnVQUCJahqQ4wrkNv3d5eSw5pBvFeY1S+A+vHaRsX25sppT962gQVWNGh4wC4
ZK2Gh73ozjHKO+kFAjcy7e6DnqFTuBbS57AAHDLdUq88wahok5HdeYSskBVQGCmSt7yuqcCbKal1
lMeszoIPsFP5RzsZWupqsUlj9hTGalX8t/SKxQ1uawedsv4oQZurbn7Lncp82DzbPHgyrEy/3Twr
JdB3yJKVJ3GTAZXvw5Xci+SXgTnMlH+9lzrqFUr16nm9j0ZPg2C9Z+7B1KDQ9jPXOKlxm8OO6gb2
uQOPbO4RBrPO9tLMts+QXHq2VZqw4kLO8iZAhtZ+DgSV8szss9hQ3SNyHXmfah0T69a8mUrmX29F
7kqc3kwqN1HXdbIfneRz44f5qoXXTiA7fB42D4Fa8Ivfes+ikZeiBXnoELY7iRROnv89VuX8GeU+
++wFeX4lakH9Em3Z9Uu0pivP4j40SBjo4ZM2+fm+tRVUjjg7G25ruVR9fdkhoV8mbI5kyGhUO9iH
h9ttxEM95jqb1Ps3IW0ERcZ+83kfvSZKvfAvfqBTuKpk54Vp1oGtb09RzbNgmXGb9nXGN3daTWFz
gKG25FTM4NxhwVFAv7ZgJisW8xzSXYstXzAZm4t0t2ZzKauK2K3/zqeCu3AHExZb2UtCaTxUr0u4
4pdWZtiGtjwW/CaHOAib67qmbp6qHg6RwlwHN+o1oUKlL0o5o2HEV+u4gfTeg+1Fw8klaheGbOBf
waOYXXReAPWwZrQMkocmtlukkvvpNOuwMq7BKTXOHsA+xCXaEnbkzOGkzgRJdQszUXdlK8AgViOI
PRx6t0rDYynOa8jaqlaXhcfVsx2aCFGv4aeR6Uilj+x0SrNmWH3+M2rNsNolQ29fJb2rnd9O/zZ4
vYn1huSOE5YXV7OSzECAWmTGjt5sjY+z4uSXaOawIBqXD0CTfO1jvzvLoDR+PJqHsa4h6bUUsHp1
VuQLqgFp6wlY5hLhDG3E3zQF/XlQk4ZznTbODgGCPVT5mfWdNJD0NncLkvOuqt2u5YeQy3Vk8Vbq
FJDxECFNs8XI1SoGtIYvnmGD5+8TvaZck6Oct94FlCMGeshBr3yMivalMpGqQPPeWRopM4SD8Ghz
AkFhHgWNYpIGCsfs2A1xiPjPL18ZEL+mtI+s/M1bECx/ee7sg93l/Rv+KOciV7YNGXnpjjA8vw7o
8u6uV+Vw1hH9YK+S93RRAl8vJWZq+OKKsVre70c3O1VKNCgfmzGOL7UG0+BSUzGrtvYhD0KOFFTj
uR9j7YNeRSfhdPHB0X0w6Ql1SxDTW8a2uFfP1zg3s25Bvh4ypYw4jKHA+iyN5XYvV2MGC9dmK8OF
ikuM4tM5iXZoOKTa647RjTsV9oRL7oOIZP3AmoyemOq5fbnabDzzPruaG5+UPmwu4vHOrYPm+4qi
4BG8EfFvppjL4ktdgI9DU6w1n0z0HHfQtnifIk2Z2GzK5rOJrOf9CM3dwt6ufDPUct3a3XzTGkYz
VAKm1TfX0OLKEKWM+uaxamPljOq2evD9vPzqDgbQMSggIfn0dv/Vo3CR3YFF4N9zbB5Ra/MS3gxG
9X0AYcGSRNH5y0Wc4LAr9SzdgDXqTqSfurQ03o+2Kltmm3O9dDdnGd26krleqEBtFUTNFpv8nL1M
P25fA/m0g8Jr+OnP1q/Huy+QFUEmF1VFfv3uGwSBdXs2suQ+dsf4nopLe8ErBFn83Uiy9qQKlGHp
Zk7bnkKUEtVra4IuYxl94eBd4AyLS7XAF97ZJMwSnMSQ9ePOzpX2KKQKE7uTR8OftV2ogas6dxMo
Q7WEjWblYUhhYnQbD0VJ3b0qxsQ+yQkY1UOfPN1xH5s4Dj7FFqDf5fisjsPw1pgpE5LuvwWNSmAd
2AiLeBT0+UeHDXTZsqn0OP/YBIhXGQMY76KnhkuzlHA/2DY/aWakXLLJ9C+QsDnzrtDG9qSpw1ex
SbO5pIvzOPXHpLeS2zVg87NKjyrQKpvhVyTfu1g1m/wbdXTu1rDZUNKbBgFPA/DXHSKhwV0XtSEC
zXRXW8pBJsqIzY6f0rcDMro5/y6WWpIPhZKb1/8aKlHbZJKOQnH3ejS6x9+mXG5C3H4XmlgOW+g8
eQ7b6HaLSms3V7aKzlVcodxp2LF9rS5PUdMaEfLsXGstVJNR6Wp1bjxvXSlj25z/n2LTPLLPmZL+
lRtO0vyV27p+zsYa4nwlrakcm63TGxtCzjrljfwUzJxBFAYqD+BTW6ptCAujMthPACH2UDC189eJ
fYI5ii9+4OgopBm8QGVUqh9ztVcvMVCLaTdMqXqRvpvAFmSy6yImZ3Dm1S7dzEvZY7BW986DqWS9
lME5dQaE7+3L7yIlUR1N7XHhS9pFED7uQ6NFdW/Byr+B0Qs8fms2CH7ZTJCMah2YqAga2d+5rGnC
cdRv8opdB32cLypKA7NDqfFV0tThAxKpTxTlhud8HlChE9ucwEXi2Sg71ooWPohNmqK37Gs3RR3u
jbdi8CcJe3YQU99Get7sn4KuDs9bmGRxG8dCySArD02OCm/PRgrFzk72qZycj5yFRYib0AMz3kMh
RSmzdAu7MG/40iHVbXTZJ3M02g9Z319pboekrttwAP7P0HLq62vx7bvgbSh4x05CZfB15qlWwnt3
yPNP7IN1V+/CVX7s1pmNJbweQfO/zux1lXNMlOxb7ybTrTRm1L1cSbfQnRFVhn/YpPt/OLuuJbl1
XftFqhJFBepVnfMke9t+UTlsUznnr7+L0HjUnu1z9qn7whIBEFTPdEskAazFBrAzT2ax/Y9DpV+o
tK43z4v7yg/Lf8lVA2nP7wVMQge6vCtsEGMBX/WfUHdTWBhWiM3Ph6kE2y8gq/khkD4qqYLhQg3D
E3a+oq7MptlihtpZ7OhNQVqsJE4zBA/JyCRUiD2dU/KDStWZurzHGrgN8ElJfWdOli7OVTYq1WC1
uFj8kKwUMtnwCKx87xSzr8XD+w+g7oSGkAn2Sa8e/jQTmSyT0LCGIqASr07gwD52ACPGeRm/uJFu
PDqq4Vj+Hxjgk8CVUr+Epa3KDGNkeVjRU4i3XI7S1Bv1cua2Z2DrPAN0DaH6NrD6bQ0Ge2BN/hqQ
YDpFdejvaQQp/oMTMigrTezxYO93yCrrdkOttZ6lNm6G2uBRU8pEALTW2jm/y8kMhMmAsEMOzmIf
+mV8y1Cz7E2RWe0XBQ1AXXy2Blq9AxahX9OQYpmfg2VpFYEuYEsKsnMYCnzUTXRT3JlA6lKb1BRr
6URNTnbLRMvkADgINSxBgGlFcy42dGWbSDhEsKJF8QtuBumH0XHCRnkHJq1agR+3xrHPcycFuKd6
rag+YrzGkboDs0CAhKNY4ziIKTug8s9rdMNG3Sq1ZLSYM3ucVsEIIDciOpaZZu0qnT1QL8W2Gces
igE5zFqr8uiSGpTd8T1g8w53igjb8dNiEmWBfyJZTIP70DcOI8BfwIJ8b5f4EsBCNO79ECCImceo
DfFewpDZzWyopkp6B8lBS5+uqt5wTs7dHEC8HcP1ZMhhHdYjjiopi6YbJehEeCax7P2Vd4NTkdzF
udXYH8ZoOgRa00XPQBJpPdkEctvFCUBbyJzyaJDBgXNZ1EjzwebFdQD8ohCaBHuMgiNPABPBzEYD
CLkjMlAzId1mTZezlIHjtG7tYm9XU3Ye0w58TXeXeVk1W5z+/+akUp7IiBzR1SJD7diVo+R/fyda
3JpcSmy33+6NBqd2+SAmG/QyARCRkM+AbNgs1OVFsQQtopBSZYuSX8IgSLeJLJgHkiFjXNMIanrD
ToDwCl4oXxmy2LQ3sgFOlFO1HLAwMT9HWLHMV4Cue/K1Nt0vothHfua6yLLmXIrPQvCNrsUCp/uA
Wu5HHKmmLEk96k5TLx51EyVl4+Rma5JR4/b2ALpYMFgvMpHVX8o4qE5mpwEKdOxCTxdj/UAWdgLE
sMKxDot9C174A1NUNIvM6hsDRxGFuV7uCSfjMRgwArknO/BTxWdfmucSWEqndNLafWSLPfVyJbKG
gRce7+P2pGVjcyINNZw0dDnakVl4dElGIudIP0DIZEMDF8XSfe+C+tTcTYtvRbNXQcO7uYBOG/zL
m5iZ70BnBdj0bFd3BAeDn2JieZc0PlgINBVGaTyDcr7dYCv70HWj/wMbrH1YSqCsdxMOlVFsHCK1
/yCNSI+8ob06Ds9Bw1Zm68bv/J92pIPXrDJ+FJnxCPzN/huvum/MNIorUGT+zvsmu+oAX8J2HHSl
tQHiUjCli5WIu+wJwdLsqfKLyXPLsjzoepo/kaIddgEKsB/nDpJRjobAwfQyyBZYIYVFkm9jpEAr
LkC+j1sDzNJm+TWxRHEyeiQ/rcCpK7HmeJx1hl2fI218YngGAMUyBFghhrBORxJ8Dj7twp7A/RQ4
lrbq/MbYNlbpP+KgUXss0/yr7STlqa+qbKv3RbUO1dh/+kfo4WmeWxjOq1/beC6NyXmgIYt7mp3m
UHed9YAAj4EPXEbbzI8srF18S0UkbK54r8wOBdxO8CFvzXpdh42/C1gOkGA5ZtuKIyRI3TgZ2n0v
/GA9AqD5wwB+4FPn2wY22jCWLdag+qQheVX1hqR7BMb5lnTUiGujc/FC13753Jh5emyH4hSO/bAD
+Jx5bFRjlTmwBqcEq2Wrwj+zTfHsJ01eTT5fISgBfdx3lb4nHVJhraNRpLXYkNl8GU/dV+Rgu5vZ
32z5a7Zl3N2UQjfAFDebkxhZ5sm//TJm7PPf6ynAW+GCt1UHeAoqKt79NAIbpH9IfGo+sg6x4b6L
xQl4Sn+hIkjuggQLCd8AyNk30J/ZOxkGD6I2rBWCF9UmNPXgGYi58dXphgv1Bp6j3LnBsg804cOe
ZEJZIKd4tmCmDJ+BOQ2UhjoY936g56fX+v5xBeYLcfVL52cNoMS/AFHP92mNTTJ1cfxZrzWzLQ+A
/ULiXdwjgTxmNxYL62MpViS1jUZcR4PNHmKd8b3jYF9NSvIgprQ8JAXQdGqko86HMJ2Pc+kySp3V
fEZD/ZR1zrz+bQ3AX/St5JsK6dczCX0EKvGUa/1fPCwBAR20IJuIIucRVSavFilDBRYojB95rR9b
BYlljljfG0X50ygicEvgK7IuJHCCNL/Mfc8aA2NluapWWWFqDaopsoofiqh5P8JIsZidyWCmxi13
Wsa0W+dqxVmP00NVaf6NGpI3gLEDaKWmIxwBxViU2qz11Rc1yuV5kQsklRzxsvukK6u260BSGaUp
qrrKZNdZkb3KDKd84uB8e9Jjq0EkQrcOSOAon0qQNRt+zq5joqUPKEFwkGkXtTs/Y0g6TMvsARl6
QG60gzNZLPImHhxP8rLdkVnSDhzQoRZod5Azto5qAxA7eZGcsybIAPjs2p9AS3roXBH9GAHM6I1T
E74Ak3jaNaYCFAoj9xFPA5w5KpPYjVbSt+uv5M1Ia/diG2MC4nR4y5S3At5iwFX94LULXIY8CF8S
SwNKaFr+YBxMk1qW3IZpYh9DfEXSMNWe85rLl4kBB6FN2Ufpng1wzk9AXFyP4YhvoGp61WS9QlUM
UTNBvSETV20SrxaxEUcoyG2T/axF/jr3pMSxXREiqksOSBNq4L4cbXEk8AoD4Sd9AG7sAmVRhB24
M+KKA7rUlpoHpEZU4VnJuGJhrPqalWM155/n7psbtzadyyzzk0p4rW3x3eK2ynwc5NrazgCe6qP0
kUuPJAj9axhnW0cDsdYEWs+sK8dPdR+BUrxr5K0BMcAByPiuwlh4PwgkQf7fdpA8NuaIeoXKZvYu
GrOfdcGrA+G7yg44TyBDWKBcBwdZ1kONh0rY4nR45eA758VY8uELmWxBKGre8A8yb3WWJSewB12B
nWPeytrms3wAMvC2MWSzWhSkBbgSED8TX7tzQoqmsfZjp2Ltb86R92KdEU7cksHiqC8BUad1gwEe
ol83QiYsNxlwKwdn807hs+ZJABILP71ft4nn2XAFGeI733qAx1cUosBMFg1ARkkdVO2wBrqPKrj5
NZ4+/lSKvyteJYd3cj3aI5qI/embeaGFyZHV6cdFRB7KxO430hHu3R+KFJ0N7IjOLG2wvf+ac/6Q
oluHSV9els8I3GbjlEeopFJ/j0XOK6kjPVkmd87JB4rXk1WZ19P7/8KU6idRpAy8Tr/+sqmrYjd5
tV7+UgAbjbZlAjoo1BwaF+G7X/UWS5W0CkzUiCtZ0DNcVp+QyNlfSNIHtXGZLSzw4+1Rv/eJZNhr
GRcDB6LjegJv1dqwOhAK03gaSPr/ONHiwv9Ak5Fgvge6EdXQhBV3Pi0Oh6LtsRwK8Nhzi/hShjgu
9TL2MXD1+EwijozIcDd2AGss7OYSI7jVrKNQxpe0C7ApMCywWYA9DIQZi4r01Dj4nXtVbOkbCxGd
15GLunPkCenjw2GeGTtBYEGRmrOU4y1Wz73Ed1eIrvxtu2ayo4c+vQimQWwYgi63Vr0Hsg60YOZD
WU3lsSiLz1GsNQ+Rm782ujU9ZKJoEK38JR86HqNgysHpCJkpReJq/JYCqVRJeokc/VE1fgEaAzdE
esuioJlyq/q8TEID1EytnDDT2+TSdVHOqmYib6QIKgeQmyCn9wJAb9huPj0loTs+ITNpABuozPF3
xb6QZDIYDi52E1fqZTikOAL6JPWoS80grRTLo7bc0yjwm/WPhfO4GCDLQ+6AkSHXi8zsjL9YG+Zn
EmkVquTSPH6hHt1QEQK8D7sCJF6qW6MmEpk3Ziq9R4k6yzL2yFZE+ozq0qi+RDaxmwXpkWSx78jb
YPQ76lGzfMblczvdeAiT7v4zptgT331G39LTFXcZaF/VX0tLy+ERD+1l4oIZcqfFQXD3GYdIv/uM
RmAa57I7APe9dNpTlX+3nGfbQCKCr6CbkeiEY50q7/y5b4vEhxG6VTxM4TrNXxi3gxOKcnBGM1vT
wBb+9gavrfhisemlRhhsxMYb9NNt99zgd4YcfGSTUte1J/2WaOE+RVHas69YlPA2HDzGreJIXRf7
l0PS2KaHULRbrPTU2bAiLh40CXc6kORRQGcAhlONJXeiiPekpBnIXdu93lDd46CfasuljexbJ0jk
jgrM5/Lz8E3Yj6i03DDZvRrNEK5xa5VePpcgsG5Elfy1F2awyxwwtjhZ7x4avdnXQYdjEiWiJmZh
cNclM4FShnfy5G0AjQIfGLy55Z0ZYOej3qNhNEXcXhBa1MYeGJwh+HyEiI6EnpVH+rQ37aJbURfM
c+wJX0ipOB1JAjQ00GWXenQEbiIAtFzQc72zD7MnMqUmNAvUViv/f7L3y549wd5UYFyz/wA0LXQ/
wg6is4iipzYyfWzkEmatbLNA6QRKNB1kjd1dI+vBP1LTK+PYakevDNtpfW/0z+ssCLR52L1ucTZP
FOgOJo2oBUzVN7wGUYzjgDcKjFvGyYqR7WPUgTE3+tsVyUhLdu+63M1LL+IMGfhqxJ/sSPHf5wD+
0tNYxs2Opq2t0Sw9GvY/3AbZFTXKZpPCOCwf408z/klGUzQ6kpGa6Pg/fIjFpCoS/BrmjxzxaZ+4
OB3797+llPnW0JvyMClAK6aaWoFUSbXRRQ7CsfH5uCcRKd+ZkaImyKplbOiLcofy2pdZ++Zu8UJX
NMVisrj3I7cBIbxRb2Ytuf/vg8mXqSMHTE9vy528u9tlCroyUV+xHqdabEMW7KxGAMFAYZmirLg8
Gaz4cQdcanQo6AQG2HaR8UbuYpzD/2lQXqbaSrMix0tA+nXJVGNaWn/JG6BlMhP0EKqHcsnhYvST
2a+5We97Y/oAFIPoIdLz6AEAWEXalzhAjcvHGHSvDyESP1WHxMXYJ4/lqXozIWnTr9ycuw9kB67c
cmt1eDeZvLURATMnL1UPNmpidSWNEqTBf1KXho3nW6Wenk7Eoy0AooHPa4diK+p0+GsK6gNzcvat
iUbfa7CFu01jpJ3qILfWTZ0V35rEI4NeB5pl5ooGrES8uiHXB2lImqV/G22wa7Ey/VTgfQmsMas5
DKmfPhdj+ZNGhnH6LTF86xmHafJAc2ea2dPcNuf/mDsbQmuNIrllbqCrvc4NNOzqViOMt2JgX785
DlKPZQVAZxyCfwV1NOI1VdPdkrKMjybLUK9eZ/mL3RuxJ2PUj7LemG1Ric0BqBm+2mqOVa063X+i
LAS/A7DcFMbOnroJjr7WuaxRWz41wKhV2qU71gHiHW/Gy1hkiHXXZtB8oOzn+bp2M/ll0AEmIbgB
yEs7udYsEUhOg5wDMNKrM726CiG6x05Lv5dKjsc5CL2A3HzCvj/9AFgNHEpAXrqN2HRRYO0TnKx+
RtiIxCbIlnYIBYBi1UZhHVBZylU0mdbVRS3+2syxxRJha13rrM+4h3Sw6pIjoWHukiZR1iZHBQeY
gDWE35UhaVqU3Z0ylx3JIdnNWt8EFJvPONsB9r8QwE93xB5nS19nX1UGiOHRrl7KxgDxosS2byiY
PBUrwXDk0jZh88Sa0Np3deF61KUG2Bk+OKpjY+/qpblOI8dYN25gHOouGFf0j8mBrHtoVZeyRZYu
/Z+o28j03njwAZ29jCXtYkyuSFupif6HsbVM1n0XmI8GIkj73hLRDkdK9adu8Ncp+Da+ovY4XlvB
oJ+nIMfxEXBdEbKEQrOKv5zBdp8HKzEPBYBXNkaSO1/CETlx0Oc92L79pJdgssvSp2jgmzyUV6Dt
jF90y8FifKw5kNSM+NHJauDBK7CDPIsz0K+FrwojQfiFFI2U2TxCSJxCcdQkgHiEFzwA+rHOQe8C
aly6osZoqmFdNDk4aN8UYDz8h91sHA8/w5K5sycy+5PP2dY9he4QnMnKr3NEXUm+NMD30HYAWHgx
Q7dBGiAo30zkpDiox+qBZ+mzfdYgy8fT49a9hfmYbqy+KtZVaLk3amL80G+Txh/7qXCOi7z2S3bq
9O5MIhpOV0kGQm4cihogWI1uTdUrBuay1D0tQMzEsDM3XlntpQRCFU5Bo+wJNZugtTJQXj93lcyW
LV/b0eRuFlmPVaDTl+3ZUnESq0jDGxLXt4uB1EKUTkddu+rBJXtAxFeuTKscTrh7H1mYkfG5sQMQ
AkmQfNW50T7YdYN42sDY57Bg6RoHfNEpYqz4mPnamuT6ZEa7MSiyXaHGV9iAazLrP6Zhph2TjgMC
TMkdOwhQbAbCDmAzm8Cg0nMvjxSfdQUs8WQCkmOejvmNtZl7ksxB/kUp+BfLsgDqV6Xf/38WTPng
v/lohsemRHyO+Khiq0JyUoKUWsQ+UEt2MuX0WTiWtdVVTxfJz39BLPsHhaqOPT13dCAucW4Duexd
mKBITQ60Git+bmu+TZE8tDKGbPhoa9LcBkkebC2EnD/mNTgnfQDF7knbmYDOrhKGxanS+n75KQdW
z42U+WSs/VH2z/nU+y92Kr1Z3NfYtkfFAw2Z8Do9Z9oAVrRC9E8C+x6kFYLBMS5NnDQP7IiXafBM
TWmW3covrBj0NJC5ZmhcXZyzUY8GOchyWml40uxH6Q7rjhXgPPt9h9QyxN6QAjFuFwVteHBQntfr
RV3RgoG2S/0k080ksa3R3bg8NbItT51qqFu4BbgmutF6MDkrdosJXS12NIxkfWuHe200jovtOzPw
xsInqcXIH/AieXW82L1Oq27DdMqtcFpnD1Q8pGUuE9E9x7odbgsjnG4oGJpuAcO70LSDfGvrYRtt
Ai3/G1DGER69MFnspgGIBWY1no3Ed1ZNr/sbMJVV2ApqLD2PCDZMbW9tSwB6nKkxA/GEjY9Cw5XW
KlR1j9g7i6PmWvqOx9lpzFvNBEkGSidx4pT6gAOHTU81mCTNGAJB3nuDUYKXc09SGjDgdL3uUvu5
4nV4QST3a4Yc3xezNJMXF9wCgy6LJxLlLX5i3BTpsUPF3ossBSg0AGjBexE8MNUUTtDg6LhqVv0w
BA/UyD4LH7RQPOZT6KO+nmUCVGRdcETWx+d3Zsib0wDg3N7+5efI36eWMdwWUoAdU0c8G3g377Cx
pzFHSTyqgJ+BANieEQJDfj2vDy7i1Aj35/3ZRhZt61HfiTJc5ib4QgITKBCLEV2hIK0/zzZCjZyH
c3sPjKb6QL1FvoydJyCvjY9clPezktvFnK7e7rPoUdUlLZSZB0L8dHLffUl0Nm5Tq5yOuuaKK0fY
Yg1Uf/9LnQCuujbsHxFMTX1AOn0pxi1C2q+mupaDy53H/heWVpveT+0fyIkKrVRX2x1nvQDkxJ0f
PbibGfBGwbjSVWZF5mxJXcLESTrsS14tOwLOWax8zb2+nn10YPvbaFlUgGAOkU9qLCO45IgyXqln
W1OHch47ny0CFTMtNe38ziLX/HwVjQXYa/+gpRlwbhXnwEH5h3cam5sKgMIWMfCePpjgv4hXEmwH
R5dLvAm1QD45eiOf4lQ6m6jikxe4ALzoQGKbTID488MMKWiqS2y2+SCnau7fXWItEIbrCiC0oC/K
j2Q+ALaHPdLl3IRDvXJjFONQt/X++zefG84/yOotF0enhusYyOpgIKv4HQCwT0ReA3SyeDZZLo6+
lZsoBx/ZOg6aDJmCsXGjpmX5dM5cexuAXPI2m7FC83d5OjUej7o83gxO1K87C/l1NMT329fBSLrP
UHJct/vFIWnVRMjU+sdEMsZG8W04DaLJgMHfeNSt7G9RW3VnynOkfMi2CPJTDH5vElFzl/jJMjMj
7ZI7OXM2Uv9NezeCTxEA2rkBYmFVGcnBp4f8AXWJfE77mKuGroStCiVJk+pArdMDcaedqC4SVab2
saFiSxo4S2n4SCWXi894yj/ICGnsCJHnF2rGwVXI+maz9fVAi2ZNboDmKR/dPZm0ZDw4Wq9C6/ml
0OXfvZmDc1Drdn1oJXiFDvm1Uc1cbKEqNpSyiUKAXiu5kfs4SmgAqtJnKKB0fHfaUa4AT/Ai6oe6
vlA3FdEK50XuywBMzkeO0waQiCDBAE/rY9oDeomsyIfW1/rsI6rjex/TFIMtmLsvhYO6hxmBjg8g
/6o4gjTUEOR4kQTVBvS2CDgpxQJDbpfNCEYahWG+wJczyzdXvl8DbA355puxBO/20NpA+6PRxZvv
d86oS0MiNdU7rwCXxVRkc9dUJigtERUHf3V1oE9cjP7nsEv4TVqa8RGPSvqzoEbNusqqBuK0SsOY
dOwl9Nq01ojspTetCWocgIgvcuqyz5afIIu8KJoXHUQOOAnp44cg0rSt7kT1GXl71iFgIj70QG24
JFhIbYE+LB95l5frZMqaD2bRGt6QxdWXmDkvDTjv/pZNhZp6hMO8wfWBz9KGP12kbiEP5xyibPZE
YeI0kjjFrpDCNAeFAWhteviBRQcKHFtOKR7bFLARIASlAWHX1XvsiCIcX/wiCQV64nds3znYYQcn
33X5OK6JXicwRYik4HpcE/lOYTT33cyonK3hhumu8/v6xS+Ak4rDm+9+Jj5hX2C+WHnp79gg4v3v
Bn3xGdhD/FQRFaTugPYRHPfhhUff7kTgEs6vAwobPbNFMqEVfeukBNPKqGcgjh6/kT4CtCT+NmBT
pOcBuFzdGiCn81NEpWHPFK7U/6WcnxV3+eBQALXtddTynKFBCHiYAJmcAI0Qa9M2xLYcQSnwGHkA
BMrO4HzNzzYqiUtEHo4xKWJlQ9pM1+UG3H82FhuI3mJjnw5gIED+Eo2bmk7oF7oUDbiWfN3cOiZS
igLN1j9k+NN6aS6ynxvXrtOf3VBEyI7Jpg9Rx+sN6HbTS2IVAmxzkbZlqYkkN/zBAQ7IUVdR1eWW
oEKNCil4VneWkyI1XMBFKzyQ1hUrrRUbcBS87op+w1JAtCOTGtSwhkINWppJIfxQF4drkxcCXHld
8mF6NfzjmDv93SU5sdvqZ82dHmCIyU8ks0+gTQD880kHfm245VqQnDS/Qz2VElJDsjpoKmdFlyVd
Ah//BoBckLK2Lqp9y/Yn8ciMmhsa2yzWUMIqwDV2brKVltdNiqWUks1GQY3LeigkEkIbDyFtpSH9
PF6IUDukFSDwbbDK3mvcvMCWPkNFsqLAi4hFL6H2n9f1JLDZkIoHz634UWNGCJJVB2mFKIIB7lKS
lCC4V+okynZ1FHZHAeZOfKtzkWJbxuI1MjP5RajsX6RZOKNHfb0Fn5EeBjjgq4dql+W8OyWyXSd9
K0bkpiPLd74MCodjD2G53tyPyMBVBi54eT3fZpmHnWKw4mPQ39qq7m90pVtAVp0sxESo6+LVZHta
m/2UYvT3ZIeiNsBAZ9b40I0VO84mZI2k2i3QeQbAiP/yR3IN9L/tOF4XcZPiFVYW30Pb6O5mNyo3
OyPnBZDYg/RYE5cexbWiJCiuZpg/UKiL4mltkD6zqLIvc6CsZ/YGCLzjhrq5A/i0KigfyJQGvdmT
KAHFyMYfnQFcXwiekb3ybxN1DU/yZ+AlvvqO33zPgTbQ+GKlbdrlN0OLjNXIxm4VuNqAEylUYlDT
y+444ejkMveAr3y1KyTnKwMqtdDyzN4BeatE1sOvQf/JUZmDZ41GIR11doTlrL3m2B1uWl/u2TBY
SA8HrAo1SuQ3mXUhdBTCVlGionTNizaaP/Cww90pRJVI13ZCWS7ALL/742O5aXkLMGdF5pAUMda3
CU6OabNATVnrQCv1y1lE+JkkV1V+qxqItlutmxzhsdxPLzFIH8nTMp58lspuxgwlfzj33DY21/IN
YOxfp1zGkYlyRV7mHcpya+/slKvJlx/63Ly6UdGdnLjdlG0G0KV8BJlEYojCs7rcBVgC0t9PPPKB
O0eXs5QGUV+NHAbANc2Ku0GvXpg46IipnyxFLoqvJqLzfiJ2vdn1ATYev/q60SMEXpeKWpRhrYi0
MGc3CwOrPQ+pCSaVIv6QGFZ7pIzFtNGR1DiCjqwXoKtXmYxgD3zNc0wEFvL4PWtziuOiiFi1lzXr
zotIWABT4K3zlXyYI4plvNYwmpWriXJL0xiZji0RGDi8VscbpEHo+0xXrV33uDlwJ4tOjz1SWEaP
7TWp50szx4PNjHi4JWHd9kCotPV9pdwsvujqnWw0m3rrK9choDdw4Bn1KL81Ub+74YkTnUTmpg+O
w3BjQI/5HvbxJvndws79Zj+NZXDWAX7jcSN1fhTy2Y/8+juPeQY4wYjjSVQg6V6mJkA/hPNURVbv
5Tm330yRqZ/h/H/buIi4uV7QlM66trbRWDffhtKp137D5AXYleHVLXKx4nJMv/9mAHhhFDrZ7Paa
sgDKXANPi3j6hLhcdZZV8CM3C2dbcG3gfxVB/AP0As5WWDgAXnOH1+sx18sVGfu+CQq1t3FkSL1U
caSB6O+Xtlsulcc0ccZtH22myBlRyJtOD3SVyh9AYipu1KEGZ/0oZnWqeieV1WzqdvG+DyK8CtTw
qR2mh9F26wfraXFF5ixseyQPTfV+sRShE+8ypEFi45EAw1MHACQKa1CUqiYo265C0CbBKTXyqbtD
Fw4DijAQtXQU1xo1OFp5vZpckRTeonmn7ib2oFbqu3dy6r4fu3hd/JHMd5NxbcQ5W2mZc8HzJTp3
WJP5nmkwfRX0JWCCAAnje2yYHEDXZbY3900caVyRAYPdtDIfHM4f6gCPfeWCetQsbma3AOl4ddNy
zUaeNyp+dYUx2KE8vVJ16oQj2vzWEyjxs1VFO+GPxvarJfXUOKern4e66/ZBbeKB3YQoolVXAD8d
L1EFnEa/Q4YPKUhGWmq0CnYxAk3rpinb1eLgnV0mUwuRFqdfL2MXB50oQBCU/WXHNfJx/czY11ae
Plm9nj4hOXaFMpXkgUSgIuKnqAU2WmB5RWRvgBMubhVOXp9VNHuXTjjVsnkb4BwzDJ6x3t3YZiNu
JFosaADJ3nwsFlnfvPp4syAff5qFLP7rLEWLE24j7wvUXur51WmDzybSuPbU6xATBOyFUqBqcVZU
zAGiZmuIbT61+goUj2x9ty2ZtyN1k+gA6LbYet6YWBHIXEQYpeF1qiKxk0GzCwwUw4GE1IzWiG/4
Gy215GcEBbcxGL0+AF8Ir9/M1NSPLPgMymy+GjJ/OHWjnf2VR8C9VPJeRgWA/mU0D2fTFHpV1QN1
YDLtR0e0H8ht2ifx1gJq6o5Gvc3iGCa4jDIBeF01e8dBjzz9NgvJaRZsnjeG6x4Qyfw8pW385Hdh
DAA1V9u02MKuqTsrpgBlfPoAvH5lgrz0B7MP3HMjvgNI3Hog6dDGBthG0s8B8q1wrvfmZ+4PMmm9
oCz0g9039kZzEVaO6+Ah1Rz2kjVteLQFGJPxdM2+RmzAg8SXn8dB73Dq7k+71ufmJxy3e2SgA1lx
A9Cd7JjkbftiuemjFfnpV6BuTau0LYqLJtmA7zjYdUkxaiBFm4RuPoQuQGHMLt7wHKcM5VRnX3+/
DYYDtQ3J1W0InHGf077vt6aQxyjpp5uDf9uz5fbNOkNJ627u9noAxlyr9qgLogQf69LnwImsJ5JU
IClexWnZHKhbI5lqjyOefkXdIg7NR+wY5x6JRgtI8roOMGxmeVbfx1euGrrS2h+jK/0zdbC+fRUb
OaBDtAE4TWNvHhY5mVFTdzpQteweuPbK9t14DbXpq7Du3PWiWOy0FGv2UQNe3eIZWb0DQqsMMLKO
bfxcJlpMNPwej2ONhG+6u8Ae9fnjaEkZXMPdYhkCDeFS+zMcYTZm9QHQbyCxAwVSsFr6pvkdhAYN
atLzQsNqTUsctu20tsJyS8ElWd0A9gNWmWsSUmNGtWBbF3vuOI82KB9CgiyWrR816W96mY9ffMfE
RlLJnd/kUkBO9jXHcf0w4mRHDQK6zvjFsccBwYp6OIismZ2RfBn0NkmGvdspscZyF6o0X5MXh9qy
2blT6cIkGvy63GDH2KxDlVlMsj4oy+sg8ZyPJmDnkCwsRoa4Lgiu564ydtIeq+QxjD1wNjPw9yiv
ao4gHth5savDrNwgCQVzqLugxq308grQLMS6ILLkNOHrg3ShQO9tAGh3f6MMFyEIq3MfW9t+zu0Q
pSiBM2154RQ7bYJVmrfIXjcZQqMToMzD5uLGQBan53edpsO+HbJ8xUaGuAESKy5h48RXepK/1wZj
8V7bWRVorgdXFen/8lzW7tnM8uTs9m2zYRNqwTsFED4q5HC6CrPPjS+DWxsOr+KyA3XvYkpWMhnl
JpkcZ9W6jQ72jDEEqRwKGnoPz/pHE8uqva1o59wmncLdwHAYIUycCSq7O2MnnD43bWZvE6wXZkTn
XDogeulwcHCwJFtbhO1MaMx3l50W/QDENdviQKk7A1S/O+tlzra63UqsdHEOT4phbPxm7gs/bbJ1
bJsfo7QcdzRkCIEPJg+F04I2NDW/Ay+gByYUqOWJPJ45Y33qkwRPCwNUT7Ur9liL9Q+NagZ8w3aB
boPQSnVJgVBWhsWlt0joysWJr8fiwNgtCrjt9y7D28HGw3XXxCbqEIZkzTIHXBJZGHn4NdXR/zH2
Jctx49CW/9LrRgRnkIveMOdZsmXL9obhcpU5j+CIr38Hl7KYzueq6A0CuAOYklIkeIdzQOy1bmM3
Sn3UhutSZJCgMBI5d/R5N4hfuuWQKfZrvmuc1vinSavz6Hnl31llPdc9c/8qx+KLVQCNvmz4P9bQ
FN8cHVnWtjc9fBuBntWEk1gFLA22g9cmLy56vykoSiuJ8giBUq5P7zqKny6rd52y/P/za+LYd0Qh
Tkg3AYNKRkgmC4SkAP4AvF5FHBPhRWtV5054kYUZkDztvTc5wAmif5W7AGdd9rEt9rgP7a+HHqiF
xmTHrPhGdU721CX4V41vVEDF1ep3XeiFNwLqIUu1WvxSPb1R8ZQx2cmT0mXjYJ519PWuJFANVhPT
UzBuD4WPnsjmL9yuT2kWA5u2izZg6UKLm0T3ZV/m+o/cQ7OUJesveOpVK8bs4SMDfoAfZqArHOIP
pt66X9Jm9FYsz6on02oK4KlO06HN3O46ILW2TtpEfi6D4h8Hz52f6KoKov6n3eY/8abefe4Dj6/R
7pVfw2d83XH4Gm3zSUNj8CovDedVONN3dbP+CW46lPQhS5Cl3bO0OxMYfHa94oCf/CD7pt8mlpef
gZMf4Pxh3u9jWwl/9YrhfR+9H7FPjWiMzjtjK+NW7qMOFZXgU+Jfw2HIQH6EWaJkIYhUvy7aZfbf
dg/af92P7FBNh+7D3gGZseUCzKn0MhQxAKIsDPT75aJtFDRa09hvWlouWlZPaBBL3QBE4mAJOSBu
3xzrBsgL9PaLmkTgFab42iPtvyPCThoQ8P+EwkJ2Wjg8ne4SjinDDVkRhTpGd+GtPM0rhUmQA6Dv
IGL0O935hLq+CRuGLLfyIkWp8WxFl3OUGyn6PvvUAfDgbruYn+ly5NM4YY+63nH+OC3wVg/6VKa+
OerWTfsa4nt2c3UAx5LAdTJFAWz/1SQ9KoNJ1hX4/iGZP63zSLAU9PPlzwmAkIexbYJ087YHl0nM
/Xf/2XRxHRhKyBzZHvATpScaLBU4dyicHoKY5UTrRS1DB4H2AACIuizNPSkWu6IV7lGYPoln0weL
ZSeaLbvTJg+yHnCTCI+0/ZMT1WsKwOBLHftJE44v8cDtrdcn9TG03OKG3ApfZXJsv0esXlMEJm9t
QA5wObyUaYyuMJC0liFAHJAeK1OU02KaTTnawooQmUOrcWY1yUgLftT0TLMuVLRhyzqK9WOBFAca
N/UvRZ138yw0q7dZrGZDOepfaEZ2pAWtmP7lwW7ZpYirI7iU/uZAsVrluWHgOM7w7KXoDJC3ENCx
woituoEZc0BnjvIgeYJquhAJV66D+W5q0XNb5oDBsdWSZFZlOaDT+USSGmhLs1irGw9VaCDjIsWA
rHxt6+JCPl6GcGbksrd9yGt0Yq72oUXcFy+oBBhf2DOxgwwZz/x6ALFOXDNn0wMR45wnLTtpuR4B
VsSaXqoCKYve0/V/2HOlKO8Wn2bM+AbNzOJYDOAYU3UgIIeWYJt1+IGWEg/hs3Rxz55UgQdwXe+1
ANMA7yzPbsTTbub9C57n+glkeGAt6lp8Z9RyYYsvNHknIicBK12ztJMtKvFMpsqqbvt70e97cZFm
2zrS9XXWARGxAcaczML6qUY0h1Y4cM8rwup0i2Ze2Qrj83fL9xXp3i2R8XHXiVGGV9FUT5rs4hfe
2uDoDdD47kW5/KbkbRnHL14Rf47cKNuNQBa5lky8DVOHpDSisQA5G0KmgZL2l8axHXRvgxZltcgW
ZyZitEjbST5rSYHydw9vVCAO22Yi9fzFGveEt+uhXGvYTt5vVyrTRBzQB/0x53lwLQxdrOIxsTfz
sh2DK82seLD3QSh+PMhpWeF5HCHudQ7tsEJZtzfuFUDCE+ibcYaPWevTEvez6YlmWXzzerSnkSSy
IZ5MfB3EhMjQYjqxbNwL5U4mdwqcUMM027wR5FRt9ilRJBEzxQMif9fSLrxjpGSSaB9syBoXRC53
1BDvMkBOu4Ah0L/ZBjqzwUd14o4tPtDQeh5anIceGFXvMtMqP7tZUSJojlT7704kMnTzzUnge3AS
hYOShXWJZPSqqFAlgD+OYZ3nKU8YwBnyol/dCQGrBug9D01aOJ1a5/h9YDJ9NrJC7MlYB+XzrHxY
6nrPwLHtbUlO7vPVHrZbLh4bDJ+LLO8+B10A6Z9nD2+L26yyR2CvhZrrourUttfMdLythWDmSwmS
mmOVCRBsqKWh2+mHFORMY1kAc68WzZeOed1FT4bixbSlvZ64vHedAnQDkiuIGORT2om/e0trzhMX
/YvLJ2Odjlm+o2Wn9agHtMSEkDa0JkA2rm1kPNOKBq34HrAg/ogSJ+hxrkV396/Nitp62ywRYf/y
p810RyIMzBhe7yQKcqRuo0oB3wyti1BZVgead6F1ZiGDabuBvvOsGhHhdwXNSuax7VTjpn/nLG0d
W3CBcAkPvdO8I+k7HcU2A2/zbcCbECEesFhMkwCTgR0DhJIVOYr4XDQkAqgsvZgu6OB9S02t2PoQ
G0DfFgNqcNDQB1mr+qzxoLZOdlCjZB6rcNDN/ui0ALjikVH7FcprL2RcRXkT7yzNQEg3CUFVTpeZ
ryDrQdHedNa2GcvmKPPU6I8NEIgOXWgflmvN18ZRKN/EnR74SQEQWb2xb0alamjRAtX5uqcpkghQ
stJAGk2pef53hxT3qQczZwcOFeWhBjJblijliPywwWsu2BBhuGzVcfA3lrw8orA93yVDxXwr5Ig1
qiEJh+wp6NxzpTmqlPyXiKHpcjegx9kni8UhAL+Y1SbecRGVaa/tkwiExn2U53f7cjf8ViVZfAwy
x3TRZAGsjcGYfhrqMmGuZM0EElvLdotDXwyW62c48h47YJDQ9rQffQA3DBvfHVFPSUtS5ChIPk3u
9CzTFFuRzG054jjIU++WDfJQsJOX2Ke2deKVnLJ+R3niamhwpwU03hwLCwB/cgPSKShle9xuSauW
ZEvpYgdwxeQwW9By8qzZgsxoj2XL9z3sYXpJjUD7PJiInfbCij7zPkXvpNVpT6IY2Rbh7vBcFqI/
xlpf7G1gLVyNtC02g3D5R+TiEUvQmPVV8fqB83P4luZp6TuuGLd6nFhPg0q9RFVs7/RwQlKT8jFd
iRS8XXSbpo7MdqMN1YXzKT/PWt0FKRftANA6ZG9YCe+KAfVZD/DWZU6juUXiVdzuBgOn+anLgm3o
SaRvp/GL49YDuDaiHhVCCK3gs3RnWtKMZI3jXUoAOKFTM3RblPfAbp6S4aic+zKO9lpdfFjc7kxy
UQ2nEvUhAnlaBIpQX6YJrXzS0hbYyh2P/tIa+yUBSuFLl3r5IWnabtu3df9VDyOQwJTruo69576O
ipehi87cRfLZAgrlS5xbDkJgerknZT4Bd2hq0S2VjCUKx6coejJzbEgr5fDuTvZmK4HsWqfVPkLo
HUF4FOHWCT+5KBL/gAyB+5Qk5mdD6umXqE30XdMlbENLsGkLPwWD+LU3RkBG9KZvKbMSVRwnkyNq
Tcd1dB6gN9GIcAUTrR9nbjmnHnfap76pe9Q9pe4lZABNJlkJoLwn4L8hEikQ9aclKSaG+xOQjL7l
ymJkdXRosuQbU4WeVMwZVjE4bWwqGzXk5Bxx+2+sFVWCklWYgdC9ZoiFFbISFjop4Erq2WlCLYi3
mbehHRcDmtFQ06Z/vkoxmYhbgGg2vYxU3MRs/HerIQnH+DS8L7OeA9LIKHrcmqBIWJyc6qSswadO
1rHza5oi6rxrxuqVu4m7L4EMv04VfJQROh2IMBE9j9USmZzvrRTdrSq98LX4zBxRvoZ9hNZJPfmH
PFio8bsNioqBRFxtQNpJ4/MGoQWC5ABt/iupmkESarlgo5HtpMef0fhdn4QaSEvDg2z2IA2+QHjt
WCxnodqrQUH3Ip9deGodgeHp7iKzb52Vi5th6XvTGJ1sE1FPWY36ZhbWJfJm22zqszeDe495Tn6z
hTsCaUEDgtgOOG2nN9myOanvpfPuqNSMTrTLvObqgyyfRoADHAcl2Nz5k5rWpJkdSUjeAV10/hE6
RxPOKkcgLEoQ/ewVvlYXgVvHnQwHPCPjdebIIVlgA/gCIC6nWSYmwPHGAKhat8qNfP/NbSiEdSIL
sh0ZdxGHdTi6N38R+Xguc06jLa+LiGzVVckdzSHaCVyG8z2Rbn0UgqY7X4vucVMDYfeDnJQUpKYZ
OdiVLbc2j6M5ZL0oyHdZLr5J231HoDDdyaJAm/nDNZbtU9zJDihvRk3Ur7v47EHXfXBLnQ7EwjmC
k8sGyw/0ILPQgQva6v3DpwuEg8+zeNElGl4DEg0ZwvlhElTjVqCc6tyqFIQM4/HmOvs5v4B6IbTd
eEG3RhFwCnYrnLkBh2IOeDgfvK6ElnIWiwn5VVbCVrYA+xo9vCL0sPk5eK92tKSBnnQB4Nv91EsR
kldPv5Lb/NQXNfd1Z7g5XiiBauvkt2VwWYISjUgLdouMZpMjRhSMgZ9sUQygOL3pMik2Y5wGAP/E
krSkqDq85HkOANMfPDJUraCcuvj0IAcNtn2WxbRe9mADnu++kzxbMqyutK2MT2Y1ZDcrrJrLwIN1
FnTBDQRrwY1mQddOGyQK2WrSBpmDfkP7iJ9YHhe7StTy1NTeOTJfrayVIz/WAlFAJ2rBgBMAouuy
DHpnA99Czxiy9Did7UgDUGZ3H6JIIsjtN+OotEMkpav+bQ0AsDc/8nBl96MaAEao60CCBNOVuami
kB/QtVade9zG7YPl9OWZ1k7eshXKF/UV6nvL86LodAbnZU1qTxjt0TK1VRXKLlujJqpY206Vr/re
QwwxEBOyOijGOnUSaNJ7mtLgxaZ2SATSgcqwZQEMabqY0Az1ab+2MPu05qtFv5hbA4MmAb0Giq2s
A5nM1nfuJJV4bqAvVn0icp+tQKOZnkg4Se1pihw8achwuQRDOam3p/X8U4U40uiol9vlHAcVptUD
Xl5HxznRwLTEPWbGKymbuGvQCoR/SnScKhNhhL+msy7TgnIbmsZPUtv9JIH7oyyla22GAn8gM0nr
s60G9WIyDx2OjG5cDccHeY2a7Duz2UHJRpTR+qHjdvR2c37YEwhBl64L0r3Lc+sk0KsN2DAd73YR
WLVOYPvAm3Y4HElBw2JHyxz1ajUKEuH3oLayEs1MU1OvSEH7zVs/GC7OZLMsG3yfMwRN0Pb826e6
24U8SE9uOQoG1lLPzlaIYus+G6YvMfpN13HRjse4i6cvRv0qWJm9JsCDO3tZk6EPAmKEp96sOP5t
zxL4ESvh4rxsNyL6CjqkAUCLgFsIct585CVyskpudUCAQE886ELUMs/Ls82r6SNIpOtrhqCUDzbp
8Gs2ZeU6TUFjw6NO+5Ias7huWHzs7WBckxWA6BtQL1jVagz6GrwjtjhP0/BJBgU6a/oEQMpqIDkN
WdTeL0mmBTiRq/fxxexfbZ3aiE5NC24QdSka6Ap0rT/J+mJM9p1Mnv91y4ePVI6gPUfQsPcXBVgM
inWe4fgrP1aACj+GfZGcaGj6APfabkhONMtHYe4dkHKRMuh+mdGyC+q2RBk8hA9uJPuTy2KXMEu8
OY9Ast7bVTxf5GG/ZZlMKGxlYBjTWs079kPjHWk2qSXNGtwVASym1vP0QU8+vPbuvTWEkfxEr831
g4KMDRMndX+5INk8LOdL/bv5nZ6PQOLQqrDYoL4fYN5IA/ulInDrqa8A8Jc4MzPFHUfSCIUC82zW
/3FdqJ3a2gQQNLmn1NMQ6ooGjhxoPw9UHcfB2WeMI4LNtfHQCeAeOcIGqAxI38JL6w54U3vXzIak
MUrwv4GAWc4+JKMBdIlQZEWQ7uJ4SvykRWN1iKeqj87L2N3prDzULXoBW6830cxqBf9LzevsQxsF
qGNKJ/RmNqLfxurVfDnToJogXk3gPprf2RdFoQ3hCm222qzIWoGy7NhyA9xpa3NbhqU4OeAcWoPL
6kutIKIR70K9SpbjgV4rkna1JAVHEQva7x13a6cMMqXAE+BbUMvmRCuSi/EctHX8TIsknayzUQe3
sWHozJJFAi7kSgIPUnmTCcje27UReMm8bdxXJSq6pwKkB9otAPQGwOXRvYA/Qr8ZUsfd1ApVzApz
YHuY3kdWAneMRO/2pTKwBbu3RxAbOJETSFPUZu/2PA6aK63I3jDxx86G+RIlHw26xJRWgIHg3nBL
7Ekg0grGdXNq3bU1piaqrAapn2gATIBxQiB2WLUsd1aL4s5QNCa4r0l1J12cNPSFn8zeQ/dSPAFD
sKkAFEvE663ice+B0etbmVehMcgG3D26sWaCd1oiy+ucg+ojLch+saJZEIEBFt8ToNCawQ/ZSLal
9CFlF2kQlFNc0pC5SkjyYASdNrP2SxZytlv8yqjbaXziALxp0YBQM+ToHBQfoRhmTPvT3XQ0x3od
pR7zcTzrT1o8ZfaZvLRKjisE/lNEXAEEg+OUolsA1VRwQgAAsIA01aMnngKdmZRWBlKi9WJHM/Qu
ocDi3RcOlcCvrS3SfIsI61juaoC7X1KtuuZFIwAWlgPTCTEl9GdO7WYwTWARG067Z2V3P4vbuJtl
4fvswW763XfQO7xSFP33WmrVmuVmgBO4hsij14F1QBu839aNowJHWYGiPbKPe3OFjjtPoQ9WHCHW
BllEWrF6RJYrifLNvOQ2ooMSuJ+A+UDVSByi2rPMukOoYBELoJIeOydsfVqSB0BEwfyEt4VAIR3G
DOdO2o4sBq2bt8sUcGIpR3BncPx2apGwA4qKvjTo6uZgxEw8QII23irPam0zKSAaTQ2kGGtti74V
BzBZ9pvo3Z8MFvmyBylaiZPHG82NN9b9cWmnzYpQgtmizD9Hg93sqPn1oTeWlqRY3EimvCYtFLsH
+V07Ltlxrl16FFntaROP15+NZmp2pJttabrsYoQ4GuViRND/rmEuywxV2xMeqAWOhrumOlq7j91y
c+fcoqOZ2qgo6vAwd9TNNlz154GwDjFvxTj530343HwgNtJdA0gwOvKlXDNsz3howa+zWh9QJRh9
qIglEPWC0yb09J9VM1rf1AShT+tbYlo/EdG1X1JtnNb2ZBcHvDuYH6LRymcC97ZpbuEYjZ9l69Rb
NjS7uq6q1QJfOYOsICH4BmfpxI2zbqMMMNS/w7Y8gF0udgGYhDY67tqr3uNAZm89d1u3bnG1iKyP
ptyKe9/S+zcNyibQl6dsuGo5jxuAL8XWiAoDsGgRx1WK2+zZGe0fkWLXmjm16tfGM7wPtDBytHMY
Yc2PtEQHTbdFeV22KXXggZR9Ge4z1UxWV1xs2wm9c6gMQPwi1IBJUTXDxjCsFukyt7n891/Osf/X
Xw7kE+gpBjOV6yG5onBFfnwHQGYo/t//0f9vHfMyQZIbCNul4Z4HhsQMmAArMECb/LXKGZqC0Mhj
pgIwqK4BugStdAClyl2UAwv+IUJ1PiqGg8o9oZL1Q0c1CoYM3VNvi+coNcInL0LpOc2MRqIjg1qp
ANb95KqBFDbqniyAyXg9YrJ+kOE6A2+KFSmddkrxm6jjVxsoJ8jHqSWwXtmxBjl2oDbhnUDoCNxG
PrHDAi+k3fG+Z/7MDgvQFn5L+sNMHatS6qFKoGul3aPrNW73sxm5iQF/EGBGAH8/ioVz42x2W3wN
5WYXdbvnfaW4Z1vwzf/3X8XTvP/1Z/Ecy9VA6+lyD0i9D/9QLsJXDMSh4ceiTfp9rN7weddgEODT
Xc1TtV40dqLe89LyQMpFTkvLK8fSX9zAIYc1wHoxzvNFN1+i1AFvkJgaCtTeL37vRfa2+gh/3sV0
vSzekkGFuvNdzJr5J0BbgnVwwXuZSyO4CeQ/n9O4/55maf21G4Z8YzSopqZlhExyACj5wQyLozaw
aU1i8Lak6ICN2C1srGzxTmoj3wD1pjo0HLU6gYfXe2T0dV9GobcjfOcZBroNiwObXBytVR32ogDg
PSKFhX5e5KVpoVS89cSaZDSwRgJtsEOSXs9RAU6y+ToeivMXuwyp/EMucZBYkK1JW2ji4Nqedl7k
tbpOlYPdZIG27o2gpusA5wbXoc85Ih3uT33xdp22/gjuq/oa6ohEKnyV77HBP6oukBc3TcUhR6xi
q+lu/k0kP0jf2uhA04PpubPxvVLgM6EaRJMbK8PV7B3J0tDIbsqC2DlIVCsLfGXfLJgWAmm07faj
TKWf2m4PGAlFIGN2/+AS09NMH4M43SX0pqs1KEIaN5vYDncMIrBmMy+NlYeAFi1YuZ05ZRSxTMuM
n8nEzCORxJD817azxMT9P4nHK9HTkAh1hG9bzxdGeerzsvWyz+9bkxzv5omeARg47kHm4dDILJT0
gu8BpKNtfGjjWD/PolndtZZ2pgHnxOg81AdaVDbAXfAuaGy4G2fnAZ1RUQwsPRylcSYmkZrZ77MH
WYDwwckTwD/5ZbUYkMzqelCe0pSGqanaY96KFRsMD1Txg/atAYRJHEzNt6rr5QqJCvMpq+N8Lxjw
RV20yd9CYJeu0f6QfUG25UWfKjTaFnG7BctGthvQCAHUBc35JEXpbNGrpG1yN+KfJmZ0W7TOBbNW
2MBEbdlUbVkAYyT67E1TWdqWfAOGtP1kD+PaBtqMkYX5xayM7NImloUeVDUloWwtdyXw8rg2oxrs
5++GdZPCkNadG+xAVJMeNaVdTOaZcht41e7N3P64KGm7Vg7m2yYoxQdCebPqfkxg5tm0CI7ctEQE
4Hsp9NdSFgxp2t680ZBORndDIn02INsOBfEHya3vpjA8xyczmVnZBmgxxfpO2HZIibJIpHuywe7e
JTPRNJHmYPMtwvGY8aL4ZPbsSN0w+RS6a5RujgDC0YpPOcIoJl7pTmhfKteeEHI9mbl3KqPAeRIo
JfHFMMZ/haP8oskKNQCdph3QdJdsZd/l37we1ffKgDwlfurZk014ZqGONEbt7fgFLKju7BnhfXAb
G7g/KE8yIM+qS7qtBShIEBHjaZsLhoajqjp0Ux490WBWqELmwEZrRCaKjYlWDsCkAiB/MaEZ3k1U
gFG/4saKnYSIit0E+jqQXklguM42pfZXIzPj0CtMNRJldTacWie4kGj+FFli2yugh3AUZP6yC0Ke
4thgNaGxd0ogqTbSYWzltK52avRMB9QdwlA+cOLQjVUpAUlJ71TJJjWG7rCIZuvH9exNUtoiK7IP
nULIJpEEYd0GtSw4IHEghZhqqJ3KXU1g7FktMpS8ixMNf5JpClYEJTSnJuTBDn1DUzXvRx7LppIj
hLrI/ns/0i7GdN2HZZrILymeSueqSnD3k06mA6LI1c44ySbHPPc2tCK5OUzarCSZpsxo1ulJegQE
1yawRz+Otm4G/ogK7zKnMU2jeUYyRyloZnhBXPoP6j+5PMg4OupKv7LdehVPur4iNe1Ie0muJXjr
B2MckpztiQZP0dgBNlhXTfgQ0pop4bJcrBFfT1EAk6RrskPnmHmsAKX5DW8/P8woGj4KM8B/AtpF
gZtd51/ArYcKTAshLc8ClVyWoSgtnpwPDsrAd4lMM1C7BeaT5aJwOymH/sfInnS9c/4m0xbFAnem
nFfWbJpm0aOpkQIBKAHFWG6YmY/YQIy7OqiDzQklSDSrAHC/YWPJVg+KCf2YB6fmL2QLgE2wEJOJ
4b2ixTm4zKIpHq5O1MnjCJTluyuQ6XKFvENWbZHRjK6QTd7LIl8+F65iAIn0QjpuZwXoR3//GXIR
haugAL/btq7A/gFAqYvqtz0SuBEhI00KHolmQcZn5SJazMDJOivJdJGT7e/bkrLKAItCs3fljL20
uL5vuYgWV+UlpyA89hoqaJFHzM946KFTn6HkplTgwoPFb+htS18Ej2t0tQEtgeTANbpVYztekKPz
VgTeGSaqwIOmj2tC6bzD+aS1G3BtYwGZFo2Iv/BFFzhPks24n67TpQfLTjZh2hvaJ/Jr0FXvgy8j
iQ+WGf2F6pYxjVdtjOgEHWdGFKKdQ52tMlRPH+fzDx2FFi0Xsdb5rufNNvMRSryfjmiH1G3Zzuwr
F9xgkdiOSWW+FoAY8FE5V19iaZivEqFXpL9fY1fgb4GyRWBKwcoFpfjuT06kRQrmT06BcjLUlaSF
c3vnDgNKs3+hvgtUVh6doNyMxF9BikBXIPCksdF4k6hIQurVXbjjiPgDBgpg4cLBQStOuiPNaBAp
w7/hsqZZogwbENWhLymRu9JL+I78ZtndlMwftsyNsT0+7juv53HeZXEVwjUy/9Fj0aeRizh/VHjr
PBXBtTGNJ1YZwDcVgW36JAOsKVpwKjOfTUg2KwBUcRrL8biIRnFkOdgwUF/QBivJjf5UVkaAmC1Q
7tANnlRrJwyHU01C0o/KKKsCEaxIpUeFvTamqL+a+bArojIKfUOv8JLFArSOVXKF/xRAvVnoIjcC
g8eojn9yoxIt2jbom1ITJBlV6ASHIA7yo7Tt++FPMoFWXHRi6G92tFzcSPEg83D6QQ0GQkQPCnJ7
uMZiMl+jNM4Bs9kWYObNMTGS5mgiBAnKXbWepyLi9bHEASLzyWAxpeUi46xNtRWptUhL3qbzJmT1
uMmdldF7u6FkNmoVePgE3MbygDhZ6Hd0dlIyUqRmgidBDRLQhs52SuGyCn3Kse47dGZrlSI3bSCt
tYBuow3QjI5IzSDlMYys+BxmDBUbSCvfELe64c1e/2o3xoSCQJY/t+3Y75o8G4/alGYXoJPKjQ5k
vZeEO7h3FIX9AywEeKihoc/Sho9GH/4UKN7doyUP5aQdRwYKTVA/ZNYnh3lJGsSavyfFVN/LEkDu
NnYxHhJvkEhcqX4GzxWvbgOGe/IiUYw3u1ubiU/SbtibP8m8vvso4ik/ki0NYIYRYAUyn5uct7O8
rIvjf0d8DFtFdO5oNxE7M7nuoVLT8gCq6BJ3/F0gLoviYmzwC3126s99kqRXzSrqYxyh8zuuRPMh
bcAzwQF6/ReytWiqBNdeFgafRV11r+6YgnJYS3H6LbTeTwHWf7ZiTfZ+UKB1ObWzbySj4c5mntba
186WHwO8xKNrNPK+I18Fumymf8Yrf7QvHUfscJZ1X7s+x2sGggwasnMrvMIE58Jq+c0FFIZf5Kbi
2Cx3aQqq9lVi8+nohnI6mmU9HUFDa/R7R61JSAPKvF2gsba3npvFmwvKjescTwYYdnnQ2BvaiAvk
VVfeABb6eLDAq9B14lQ07bU2HXbTEdPGq0Rrxms0mfTgsreDfNPk+koGgXMBPSBD1WaGb7w3lHs8
YIU/m4CtG8B7IYIStA/Z6HUAoHyghHd5a6LOQTG0aUHfb6pkile6a+oXGkgx25QovfatOhDbRb3Y
0KypQ3xytzw9yGnpjW1+bAbnQHuSiIaMGOvQMa5tqnpkCMDi4g82JCsN1OQjjIN2RmXS9IN+aIf0
b5crhP6htfHi3YDRTbbjNsMt9yUKg9JPQMb5DwqMeJx3f6PxyAQpJPinS3R7s2wlNTwKPbzcjz5a
DZD/Kwd3w3lg9sC5YQIIOlV7UYX8G+SRypVXyfYSpqaW7zz8Jvbo9PgUDGDYPDIQJ54j/TivZFr+
HcfR19qLU0SFDDDKeMl0ExXaZIJ+jJ9jDchSnsk0pAVEug46u3oBZl+/yoBS8tlyOoBPNZ68MLt3
thML2l1XGCbwVvVpP+pxdQKgrHMAbZd3AENyfkqcRN93ZfZPaPRgqpdBeVwGrSjQqQgsSm2zCPH1
T8r9sqYZgiGjXNGUnB7Ui8xCu2k2X6ewgiTzF9XjRnemd9M7r3n66LZsePfJ5+miuvu8y0e9u8rd
NKGfl1zvLnhncDelvZarpI2M335Vi/Du0needz/WHz/QsjMap9zDf99eTe33DJVt4taK5w8A9blp
uyji137PczDmmg1w2qJ9XGn6cQQ9pAmcgo1uZNW1KOvYRRZpQiASAHjreY2OBudS4HE0Jfa1s6rE
XYsB0ETAt24289qLmTh7mlzzGNwws6wRQHUak7bxzaLi1whYQvtGx1GnBwPqy+Sl3wKTyR+mzF8y
sA9+mirPA85n1x9kHTrPeeiOfuV22o+wbbcR+gGAX2RUG9kl5sktveCaeUKubDnIHy7qBoYp/uEE
eH3Im664GsEoziVaZ9ZmaTffajNZhxaulqJ+xPdAev4kU9SPhQmyF5aXfTTzLDwiA53caNCaIUEy
FoCGwDZzN27CgW+gZKQdjbjbdh2A0Zq+B7guCaMSYdoOd5hZBgoioOD1hnEIh7Ffp0Mab8HCithv
YLSJb8aDOFKAlgYj4r4A6MAcLJZ8GC8OusmXQDAKpbu9yCzPnzcZ0fm6FlXHN8smdonsoa41ybwx
GIzqg9PGuV9MCWLl6HzZygoER4AQQktjnhWVP6RGtQO0fHVFD2N1bfME5DKV6/wTtXGyn61Jg6am
14B33n72VR7kRkunA8/sgGpGEs2b0FQv+UEHqd1Rc0zFWqPcaBfPMD8D1WVn4wF/6mUQXcf3AYjw
8ZUNuebHLSKtDwpaooej34S1UaxoSR6LneUw85APxvVBviw7FvvgxLHOf3JHX1fk2/lo7MgBHepy
HUWhs8pQQ32hQWv42mVRfgIFFCi7hiIaF0WgFIsINMfJ5NuX3PVxJvnGynz83sU1IB7BCHLTrcy6
NLUL8g2lkLm8NqlbfOK2BJt3C8AtblT597xA/xH0rj6gGQ4s95qXddc0H9srHzmGGFh+FkcYyFZL
MPu51jqMQ8fXeCjACJBya00+aCK6mTrOepaLkxh6WmBu41FzjXa0HQlmXVA3eH44AOghI9oDrfXF
FmypLoBTcPFe5Nm+MMs0+pRmbfKx6vegU7/9D2Vf1t2oznT9i1iLQQi49WzHju10ujPcsHo6TAIx
I/j171bRHadzhuf7zgVLqioJd44NUmnX3liK2ccmk+4VAqjsCvxdyaxk7qQF+EqdTuzJ1ekg3uPH
l3lQC6UxZGM9dzd5YfAldcnBsAYEsDAUm5sNoI9hASxnMc9Hk0Ib6h61OsbxdoshXXZ11F7B7+9e
y8SZTiVIWFHxdshAHHaMDRsZ8K4G29TkQso+SSvn3Iemc6ZWBdLNBbf9cZvo/POCjIEpN82IyuXZ
5hmAboKUc0vO2TY0gBupDkme+QbkalwwXonGd9fUfXcX0T8aKqsPSt+Y7Pk0JDiw3UGODsl2MpUS
C31UPP+YbVXU/o+TcGb/TUID59+W7bkBg1RpwO0Pr4iU54ML6aT6weuZxvob2b1CHvq+8QxIxIFr
dtXrrqvK1l65VSE2noIIM1b0k7mgSPJXblrujN76RjOwSnb2Ksgtdpg4KirwAINWtZ57KBgQqnkA
lrT1MLg/GWpG702bXbymjg+27hlJxoBLQKvFz2Ar/LFCYUuI1Rh5KKa0+cXGUfphdpAt7Fu15RN2
0NLrUJ31NnUnv4BCJ0jzk1VPq4Fb2csYlHwt63o61CDZu8oMpGGT6UTfoyQ9eElig4cG4vIRC609
di/VQxR5co6QY3TB7l5+qblTgF1MpDgOsVsA9th+9HBiQ0yJtwsxKhplNp4MO0EtneJ35CQ7uKFB
YA5Nqf4UrBmrwQ9Odoro0wCQOW/DJ6w8rcRRwQpoC3DBj023AfILTJpQbHYWXhoY2z6Icg0HQx2+
znncLkHy2vR4qZOlfgugmYp86ja3UGpVE2Sjabb5lmTk5sttEgi4fTat8NGvSnYvsDi+9+JzNSj/
xLXlZoZ8CMqEJNgX39l0PMWNzTyIZqALCqrZ/Qgu9FWqB5GNOdlzOxZiT04yYWBdF/6JOmXU+ocs
kXfUoztGNTgjKbxzQsNekKd2Pt6NPhPdTe9Y57tRKDl+f8Q4DgcQGuRZBlB9BBTCJLKZ2Tkr/G95
10ukwMHbHERdeYVKN3XoAj5cEPopsODebGULWiHLmnBW+i/zJKhPPtcJjsE0+ZmHmkaoEN+7Fu/u
cbbZ31e12e7t1vvUmY5vLchLF6sui3XGUMhKcUiB/XZbZoCMQ+zG29tccdsAI+D7Yu0Cc3MH2XBN
R9sGab2yIiyFqKuIRzbX7LLUt0qQMTWuAOuzjp5pZqV2z02y0oVjw/Uu8t1EltmDzo4121sw3YDm
7jsU8aKGQoCL2nmlPCoONcBFWc/nzmT5kIyltCzZamRM3kLJfMvJSkiTyFUeLBzxM55SCylfJVvz
6AkQNYryF0qY8MLT6LlH2uKFtnIXQVl3G9/JM9RLwwFusXVflaBxHpsKXC+TeUclVRW2AgfJvWfq
zaVXTmC/SFQo4CCAVTWIVlDF8yiW1La1AW+OJ0uM/sni4fAYNuBUdRsx7ooq25U48zmzClVKZppf
bAkU1tKDBh70HTO2cXMI/jYpVIWBDnLswb+SZTSxlAEpH9bKOqDSAYJZL3YvkiOZbKtojnYeP3nx
5OTLknVs2dtTtyUvyn+ttTPhrZhjzbN1QLw5FzQFJQqTbtVJc6lTa+LRaRTu7mPxEpUs3Wa4jSMH
XeYZmCmuVhK5uyJIvjo+EJiZ1u32BijPWyUIu6mbaFvtjsshz8qLyhVkyXtX7sEC6CzISba8wpu7
TaXag3vWQFZHxQvRiepAlyHpfrXcRkmB46rf/VtM+hZ9G9Jhe42Et/Z8cN9ibjP4rl8eJpXaa6wW
ir0vQ1Spjma7jAgzFldgp3jXb+om33ZiaMFhpDFlt74cxvrKNJHNbQ6QktXXxqkypA8g6GkIaCp1
fPoMLn8c1/X+BF5YVrwmU/4Ama/2Uy6s+shyTdGq7fhYfxmQpr1GRZDe10hzLMjecqAOBJJdZ+gQ
IWlUdSgBAm/J64j/DyigDYaTKbhxrezoK4uH4vjf21QL0JuPaUBAvjgH7MvH5sBjH8WMLK5ph7jo
HlTdAFHhecah1Bdls7BYzP0OVfOom9vkwWgcyMTAmlEsPvbnMbNvbo9uBo2Ht2HUEr2PsbOfbtVZ
TN3m/zBkno1uSqM/9slDY/5+d5p9qLqv0LNpNwbkiTZRWEcLw+8skLuDDvxXMy/K6ERWunSBNDYB
Y1+S2sZhPtPq2BZIn6MTNVsuMTLO02A75ek9DRFlF9XXeXQJRNLI+82Mxe2rvZ876q7NcwAbf/cI
uouztFe3S3LkI3NrDR4buXOienxWXX0oa2l+AsOiPPcxfgRkp7D6LWw0moON0sZPWA69D3PsbMlM
E6eE9BTNGEoXg6o8Mv2wTXVdRqwvxgDtEm2HGm+zs1EcBY4jfPOxy8gPju9Fi5bQldSH3ES0mH8o
tz6F0y/Dwu5pHkNdcpAN6NtoQb+l29w0F3XJUeVQDx2Hn7Y99hsX5zqfkrqT1wzZ5N7hoKuKh9Zc
uSCv3ZCQYqa9SHAAnZ/Am2ovjY08AC+yqr1z7Sr65DhZshsVBJqpG9p2BKBacydbjpe6jlAjNvve
YJfIFcBJNq9PsON2jBOZUA7p7vD2gqAVTTkwZFog251bxbL0CvUEVK69jjpwKkSlpZ4gu45TbJF2
94wjhY4vz1pO0d4BBPUZtfBiY6eqOAR1Ul/BOjrh/yq+Ev9vESLi8W5sDPNYAH+XNWP+nIK2d22X
PaphU785osa2XoOZon9KpHllmnffF3IOTawmXhdKvA/FM3sOLTXvvg7twDc/Ot0TSmGsDef1EC+T
YmTLj/1YSbBGxOXBwOJsCYEL+2qPEd9GtjeB08jPwGCS5yuoqmQvOKM+ldxjP3uwzFd2V73aI2PL
0pXJJTWcYNc1brezEk3xGGF/3oAf5qvw/U1dt/mOI4u+imqUA8a2G0PIrLDKPRf5jmyuLrullqNb
1DWpSJeMdOF99M2BqsyGQsikgDuDugpI2iHJiJpcULXuO/18Jyoz7Ap/2+jrf+uTmwLJBirnDMrD
vn9KvA7nTuveNcGTOoT6K9CKM2RonU9QONnb+jcdpV61k0Y5AbUWqGfgy1AQOiTvwpgOC5M/wiB6
BKT6mKwjvDh3owkessTxvM8ek+6O2zgdm0zpf04GU/9JlFqB5Mn/3BrC2mJtGK6q0fI/my0E0LpS
Nmsaa2aZuXGbnq9pbBHVqMiDBt2GvLnEMqSpcghn6rEux9I2QM3Glrwo5uarcQBxPnXrAJzG3ERy
TwR9uXZK11i2aQsEDks0nk2DcWzL/N0sp1zzPWhMjjSQVxOhsaNwCpzHfBxO/VQXWacosAQKBgIe
qa6cEW+XxHGKDY7e48Wo62rI4TSoL33XJ2PdNs2C9BCJFc8phk1vu9aZelAF7bbV0AXLTCkwEmtv
++ZV2gv93uCdiqJM+k2lIPd3G+/oCBxJ4rn0Nrtw/OhTkw3vx/95f9JkTFjibkqUkfvS3ALC3j3F
PVKHALwbgLFM7VMlTm4UNl/yahrPuTK+krVlYH2zU85W1AWRQwpOz5Tv5zHJ9KD6LrxMRcMfGQQK
aOYs8JZxGzUyQy4ROj9a5K0o618X2aQAZHiQ8bs5sA8EkyP1jb4FDySFK1v+isy9GIyQb/NQl0Ju
tqhyoZIpsCQaa/ZCxcK5DRmbNA+LLXV9v3uQnebHdQf3oqOo8DgAPf27qJg3c9QY++4FCmrzXBTl
p0gMJEEwPr9Fvc2ldBEz3ZGiqPv3KBpc+PFZjcOW68qu2xeNvl7/ZOtzFGY4dQaRv7dvJX1J5+8r
GRv66t78fuB1OG3Cu4WmnSMT4QiUv2V8MaBW7ROKiR5Q4uScZGxOn0Akg+1fnPMVOdvJcy99gaxp
B1oEUAh0SOUGeA+Td4gB+sZ2K1oOscYFOlkFeLGAaKyeyoX6yGpCWdmWgqvMdY85H17mqfRtmzJj
J5cX/37b2akjOpznv7u1V/iQbR0NY/5H0B307XsJtRG3zLoDDf2nz9CX0wvFe3ret3++P5TJvYzs
fadL9VTjdXfUanT3v21DDK4rLDDBdKGH/X+N/ad7lA1+B2WWF+sPN+dUUUhDKl8Bg2+0oCrwUiyb
vDa5IE8WPyAJ8ClnPn+ezMIEYmNC2lL6YG6rigxb28DZZB4eoSY2pw90QWlKtrQZDglwUACcYFPF
BwcaMKeSTfFDHUOnlkGpvNY9MiELhD1hFjJIUWASkfQGKr/LZBVEOFPgIHJ2+2rLhtT7XvbtT4nT
8OcxbySQE/74yQjwOQpRVGenddU2Rv3l3WCh4l9NKDZsAaG89zleHJ1o84fGxZ65y2vvS6pMCDdZ
UfptUsGxhtxStPhf95OhnD4leZKt26SqV4nbgaRf8xWFzYTHHjUhqvQdVM1iE3CvvKML2anlFPHv
uJubWt5b9DxX4yRqXYKeCiAJtrRkLC7cjt1dBIGiHWDf5aUrHHvZVbJ5hQjwHm+74KespmNVM/XC
PWAPYhVBwhXpmb05DZA8N+NoWw/FBpguaNvri6XrCnvXsNdZ13pYN/3hmLLkFRyxHmAOv+31EIbH
P+cIdRIyDtry3VHHqA89fAFd0bJjPwCiwkEI2ejoIw6saWsK74eg4w9y0NFJUyIn4ja6Jg9DdQT5
ur7CKcnt1CQA3J4mpkE3e6JGcC7cZn87kik8C5Wob5+HRhR079sMb8OysAa1Ira9I8pccCP9MYJx
KN3D2wTzfJnpF8saS4pl5EPM0eTsqWzBMW2mbnjx+qE8Ryidox7Z8a0NL7Y7bAIL+nCgBPWMBXYs
CQ57cBJIcXTheK4tHRNqWW1TIEYUebXBhsFb3mKSYZz2ajJSUCvibuSwFSqrgzDYzD2a3/aKhZWq
9kw3p49RifjJTafobg7zm3HHTGiJZQOUZxe9F4r7gj1YqI7HdyR6fzFUse/8brr7YPczVCWXqYP1
lR5QuJ0JEh2vFCvZB6CMepuFJgXgl2/qKMFJyZsDXK7Dts1DdposFNBMBUvvhcmGUywzY5m2mfPN
ZD8CVoevNbfk2qvD/A6cUvbFz1J7MQ6W/Q3VHMe06d0vQjn5NgR9JgANhXw0nf4l1jNIowa5vxKQ
9VLpsAf9CjRU2l48Q0RlW47VX9iUPDgg0bskVccuac/VcmrsaRPpLtmUssatmJAI6ZXLLhRsWFV/
qtJsSz3HRU2HNThgJhd9eEB17K/LGDhuoWtswwN52JubunY9RttkZJcPw1AL8i+zTAnIV1C0jru8
a86TFYBFIbP1x1DyKBpEzVxF1xTwpA3FmY786U9CraNw7A+oYO0Pnr5ADBlbA2pCaQlN8qfUpCjq
k59at+FzzM19i37nmed8d6fbnWnkxxvdpqMWd6afkEjnIejZE8bXN36ImVJiaAVbuAD+zJ5Ck028
45XIWBCdbjEz2QQZY6sEvcS/+283ohbN4bzd5+a1JhB6M2jtLKsW9XjliG+fzep4L6SVbp3UzL94
AZgOozT//p8RozGJOWIs688Mr6BdlQXglRmb/tXyggfb7/tPadSGdwGkElZADfavztR8aZjpP0QV
ttqeW7tLspeZeB2btHqAoLB/bLihljTPxJsf0vWca4bj3VMBXfjZbkkXogp5Ia6jNb2g+jVfgOy5
PtDFe2v9k80rWIfvj47JsvL7/8gEWvxviUDGfZuBvQFCAfhk9p+AlRSFqUE4dsEVq4H2GNRNeoIc
XXqiFjgOf7VylA8IiJfvyP6vYbb8LsYajKd6CmE6zbDwczuFdAAmkqIGKqPCeYPu3ewfZrPAw7GV
jfXXHAbd5mFBIbdhFk/NVVGAmvmD49allqW/vXk8met3nwX6h8USeOly5Su73DpgX1nNajQyAg5Q
6Re63aoHAYnnynLv6GJFxrDPjXJtQQhsNgm3LkA4pEOy3M3BVfXmkknU3iXWynGAOF00ZTTeibYY
8E3RTbrEsou3hWU8Tn35y0T2KmTb2LWSQ411CTjiHLc6tYZpoIhEzj0yKQMFu6sSqzrQRdQ/8Zbv
tgKSrCfyNp0JzmLqO9CiW089tCbnCZXM6m2agqMpHMvvY5uX517k8mnneFH5lOF1d05D+/swTPKJ
tUW051D5gC4inJVjg0+gL+I9dWvnf5T3W97HKnEbWQGbm6aFC9CpH4/GA2XmXYIagasAafuia7qW
A7RQpAfXZJ/LLDXPsw3A1nirKgk+2AQiD+s2zsyVl3JrVVjJsPcz0CSg4IyJcemCkv0CIW5+TvDo
LUILeY0eEEPDUDj60U66AF6UXJxwAKdvD2qPN7sTAqcpUjx5yDbFSYWKQxObgXxMqt0tsC5z5xg6
zjbM9T04iu0XMrNBJoWlPIB+xZcoStCSvvwCKpN0mUNL4EscBzgW81TzBSuvH4FTr4hEf85I9Xm5
coEaheAtslTkUNoGwVZjbdDpBQ4FyxWza+i7UdZqqONfYyicaPlvtg/zoKzZWFMcAIzusud5teZF
rk6VBNCr88JqhUPf4fTuIgGdoi6FIDlXrZgeQTYaOw042l+0rfVrhsDL+PBuHhoIFsA/BvYmlqe1
njxsjGhpBFbeJNsKmwxQC4EjCFmecDE4EmyFQOOfDewVcFHBjuFEkOx0IXsMCAcYKMy9sA2fLfyw
SI6WFfyMLYbSQ6NMdyyzTRDf1ua9xK743peJcxem0+aDnbohwz8Rkg79igbQpdVDqRXZFshHzPDO
HFDmDcgVgE9dHIKKPB4NqAJLfxMDVr8ovAJdfckhgjdptR3jNFup+c6FbB6kMxKAEMg4pPa4kAOK
qQ1Uuzw0FSSSwLWqDqhqsB56vxf3/QiC7iab8mXdQuWkCcCZMve5qJYti/oLjR0UkocVVE8WVZXh
kFLY9f9Al3t/e5nYNqi6TSfwsJu1fffDywT5AFA9Fbl7ccdRgUq9h27akUShg7BtVjaKMpAxBzGS
rG0XetxFiuUkSJHI1rNoU6ASAUVhzojBqer3Fo6n9qQqTOrGreM4YAtV30l9mOzUAmcGeGbNMIaQ
6MQdZAShJwXhAzBwWaD13VTp8A0lNr9JtWauLWLp8jVfCbXoMvNv3fq3mAJ7X3CJA3udGOll0oKh
iWHc20mVXSzdi9Ajn+22zmeDx2c7MdPZp3sNY+7W99JpaWQ8wDPKGHYmWJfueV6n65oz9VgUnr3A
E7D9Kt3qOHXImIKiHgpuSf8XqI6enALaWKGJs0sshboHwwqzzaRK42gldbr775UB+0gNYds2933O
gWHFf5734f8lqK5QGtyG/bXgHY5zFrGC8LHqrXXopx3UeIS3z6OghrpwUZ9F6Uwry83Fl8A1xCII
mvKH5XfLHsJe0cIBr7pUyfg1lpIv7FrxT5GFfLM1mt88D0J1pp+iMisIHHBKpx0eO+PAj/j5NNUq
K2J8KyJ5YFyWqDnwcn6cg6C2ApgiUpiVMQRfZcLWIhPyJeocvO7TNjwEttFccJYKJLeBHHmZASk6
l2PVmtgFeRh1rOLNuwotx/vy339Fx/77K415DDhh/Ds8EyXVHxg2gkhFU12z5NqkIDFsqro5d556
CGWO2hw3as/B0Km7RkzfR95+dzlz/gL5vwSDTZ5+b/0ofSpDbL1D1mTnoTKDHc/NcKf8Jj2bfqlW
HKLhTwOG4s8dLDyQp+1C0/9uuHb3YsUBWGvaONhXtWc/98Gm47J7EYOM90FfdWuKyoT63A62wILH
hk63Dam8XHF1H7EYuXxpTiiNS8pVEZTFYw6V5/uy7K7NEOSPTqryx8o3160yoiv1uDAFEr1Ot+90
RIBH8tZDZgeYZnSNSUILTDZXmowGAIqJKh3Q+EFiC89tjVUyXVnf56ivBcGLM2OJCFtkxWWxGqRv
vkMOkcMAmaEe4CfbccTjjrtudsXKILtmwlwpvP0huemraFll2SUVKCQip+i6DEBoSCSZNnI02KYh
xAjScGGjrnqbajfFcK9H1XkYZBunmcYI2YoJhyqhryVsEEO3s31wlvmB04GlRs/jY821C2MJ6kYd
QzcczTo8pCZ/nj9NPLXlqclr1KN36vJL1yLL/B0rKxx31BIrkc6G5ITlhvel7pHpdvkn2zz2bRgq
hsM77ovwzklMcyO54S1SYQefE9kvWVmC0FP5zt4EFd+qHT31nIwA9UgQqpworIwB/tb2ODedPdSM
8JXIFZDYIKYgCBABhGasD/NQlmMbw1fygmm95RsvTDKQoJRPMrF/eFj1XYsuByyQyW5JxATa7gCB
90/2vI3+0R56EPix+hr6Rflv+m3TSSClFGVnzzTBlgNCPpRB96UukMOKbDFmdbCbYl+iQE73iVnb
yIG1YRDJm21eHEukzetkBQaEH9AnNJ6LwTlCelf+NIzpHhoAw3OeCjC5uy3AcI0fY5HvtpsiqczH
SNnZAuz22DDa9muXDN5noIjlog774PvgJyvVxFpsrokhH5kEX6MAlTBTPmaPAsnIdR1K+9SaDfi4
+1DtgsAHNBXlYCt/4HKfe/VzXgDIWAcFv0s1yS21yOZHEtwOg+mg1Oa3g+d2iYyUHjI3KZL67+YZ
K2ixjbzEU/YtsK4AyASWZZnSpibW+5u6CbHVoSZd2gIasZnkICQw6yJeNSZ7ApV4u0mmyT2ozncP
SSX4gbqZhIYn9km/+6lhod/roDnybUxMHjLe3NRt3RZpuOalsYpgZ+nNSDi537M6B9xa934kIsyf
EqTMzkEAHiltswcnhiJdo1a0mXEyf1yh+siYdzo+xoMsLv81fuSsQFJPledQZsiRnxiH7F5/4HYC
4awI9Cd0YaZrodQGsOC5n+lC2qKUMJK//BB5G/nBfXPQFNS9TTvJcFz+95soYH97Ezk+0ER6dUY0
asGHF3oAPQmcfqf9NU6iCnViFQf5mBDVN/BgrSqtLaac4rHNveBpqrJxlU6uAe1ce4sXWAQ2F1yY
X71K0ODtPWH/MpHdbVBs29hDsfrgEF0ZHZA0evhg96HLdoby3koFUFGiOdrEXDuxvQMABts8iRLS
EHxfz7ZfdpsBGKgtdTNPPQVWE1yYk3YPhWfex0FdPfcxUAOTyKc1dau4bhc+aobu7S7qP+PRuSR7
A/G5w9hlINAd3eq5UqBqycqS35HXTZcllrZPbRd3YBqPt32KL3CxSnx1TZM03Sp7hH4XWG7MuzTv
71OQs17yIP116aB5ueBWN+wqLkWwyK0h2INh/RuFzLbYY69+XSbgFNMhGVSMd6hxbRdCz3WbULjd
yatktrN88zHpOWBasfGQcFaf2qwUQL8I78VIkLktPdAeIdc9XrPU/erYsf8SoZ535aGI+DBMeBz5
ILuqpsl7Aa+iu/HDdgP4ybDkNjjm+giUc62+UCsSKIrk1tRvPzgomLw9ToK2NOLDBCgszRd5miAN
7TNrn9jTfavfEvgbW8dOMxtRd271JQc63ZTrm40cjY6jFl2UUGpnQ9SrWWfgn38Y0ql6wGpP7sMA
qu9+N4J/WnVDv6zN3N7OfTfvl34BoVSKBui138n8ApJYyF4Clwt2ds8BpqSNizsrqt3d3EWlkTzW
yByA6l0HUZ9aQShQDupXEGr0Ks0Er91zZGx1064q42kROJaxDmMxPCvX2xLAJ5ssGxvBPr5WVdof
ptSsF30A3iwsLvB/MDW8e6iiWMjYIE0A1bTkm6/ENhaAwuPcs942ANPsAlWIL7KejhQw9VEOPhJI
iN9GJmaUfkLZM/afETZBvRP/ZTXNc9GL8DkUfQ36Xdd5qD0w1AK00J+c1q/3ph+JPfKK7MTyyVm3
oGn61Hsgt3WHqnpJkI+oemw6nOBxmOxxK4E02gOkuHK7qXiuIwBeprIetyiob54zHF26vtl97VEB
ujKlld+ZcW0BBoV8a513X5WcnIUJwChyHlG/xPsX6zSN2mrTMrZXPlPpfVCDkR146kPSi6C4QzVy
WyMdQL6kqSJ71TJ18XxAmd0YbERQtTQCnGIkOc6xjPMUV87XHhq1y8Gxu/sGBWr3TQ60LeqG7a+e
MV6K0DYeBTgE9v0ki41rBOarlx4Nt7G/pj4gIGG7LAATBFEdflezsovXp9G6tkWziMEl1V3II3ro
0L/ysE7vsrhBfF8UfOdMFip38fpdDth5DNCE3GLvOunErdccxjYxmh9mDHJlA4Tly87KWhA0ofLv
E/mxEUNox/NLM+XRIsfJKFcJDo5T1300i+lHKXxxQt0wfwTwTy3LyM/2sxMnvWugTII1dMf4o+X4
+b5o6mEZ6GA3MeRpUhbedOh5rM4eOBhnaCSZgA/57zv5AZ72NJf5b3ei2RKQX//bneYAAcjQ278J
2n8/XNSlCIebG7uEnDXTFwNQxbkVgqEZbNq6T5e5fwuaUC3/LlyOy25skncWGvUuCjzSy5lUMq3d
Rw5M5VpqxXdsbVBlkEVf2sqLDn/aReIYnxVWbP9kb0BPfXDKuFhbdfQdX1FjEfMK4kR+iFlD41m2
2OcFTaKOqbaDPHh8DZvkBXR94z/Z47FXDw0QX3N8h+2LhUNTwOvMmEXLHGvyRWICYNpBlxz8b3Yk
NhazkA+iPmrXumM3FHi5UTMiMaxWCdAryHJDNqfIxC+3mDgmcesEogXJ+3Gzg8LpUjuoQ62gdwei
EchrkW2OIbWs+Y75FH91MlCJz5+FImvkYHEzVItsiyZ8mKFCeDM1EeqOagIWkY0uQsOQbt13NpFs
o8Fo9jn0uUAH/NrItMZeLWiefSjmTdgkoiymYvd48skF2VmbO2vfrtJdbtbtc1B72FEjW9a2TX/B
SfxXZMzbZ2kDdxFaLNzQoKqfnoUaOWTS7fLBGvm57JoE+P+22MhUTHd08dNh3A34SVAvrnCUm3U5
0NsqMlvAiksYyAryO/T9wfk1kIxFFYCSsDey1TyIjL7TQPqE5sNbvNy6ACaOw6Lwxas1WeXZbQYL
x4eQzwN7jBOtexCRL4VZ5NAUhvt2wRYuwF6tKaG41rBoHcneWqVt2YNlp3Gj9QB6h6UEZfgq1OeS
GVCc28ovjj5wKmwdQAb84ECci63JjWI0lDcZH629KKNHCqABvvKQ7smndh22gbs1vaa/mh77C4Ix
6lWIqF6ao9GeiIaoK2q5GoCMWfHYr8+j8l4rtzO+AMGXHPwGqkrUbUHQsgbcALUQ0NL90jlglgkl
A9mLDnYnce6DIr+OUxJ8hkq6q4NowiJyX6lHE7pmwZfUtXG+P09IXaMEv2eHNCpNSiY9qUTFzFWp
PvhcsHu685+fcgiwaqNJP3xK6kKhGqXHb5/SdFBIAtjjPCEDf0RVRk9/fsoknsJlluQ9hPSwPU+L
9vuQiWlDO3ba45OdWv/DpqqPQ2/j8cyFlJrr4sQgkCNohYBs76wKSMdOoTBnjNidqFQMDNBvryEG
rQubp8ZqyYq+fBk8zvZVE3qrKqurl7Qr/wIcBm/jZBwvaRn+NMD7/lJ2IlhhYejsqbvDo/HX0D5E
TTsNxXbgL7cT6gKGwmEPNvByhz+AdbhdJmCQD2XVu3xNRvwkIaFCzbg1ZQ3NvN/xlgWIUNgiLWr2
iQMOnWYZGKBWhQg5kCbFQiL1e+dr9a+swc/giKc/5DqUaUWbSKAcpRqDYqsKrz6jorDYgQ8a34nY
GyB3ijzvuazyajcI0B7Fmt1FTQIeqdx2B7R89stIoyk6RdEaHsbpYg6kKdTgTWCXiaGrPSC5VWb2
FWXh1dPQDUDB9uNrwi2+Tk0m9pABe2dPJ6CtAN8Qe67tE/aw2PSOr0LbKb7jSXUAFAaVwppGqgU+
OrFRmE2U1TeO6hGPO5zC/xFClNVOBu0TR7RYOSxQtQMxkBW0DawtEOV85aeWv8JaqL20sdNeUAbZ
nDRzahgkdgD8Ahx+Cy2eOrfMnXAasMYmlqhXXgOd40SVxzaXOd5QutmXLSjLOM7oyMbGAu4Kf9bV
u8g4HI9g9ph25JYTR3WCHvwxuvdFt0QiuFhFhYc7kP9dkwbRcEuCK2a0vzGjdYE3G8clm8ZuR93J
G0uQc7jmgrqF5DiB8F+557YPH+KxmnY/mb33Kz7OVbIE2L/C6dTEu2gvgnE6RxkzQFofn6UTTGcy
0cVnANn6qP9Y3GwUMtkcoB7wNK7IcRuGp2O4wNc22NxsuZ5UFdbnDqzVh9tMrZLm2Qaz0WigIPs2
UZ1w/5ggNX4zUSvyHLFvhfPjNjXZXY685mTV7ZK6UwKkHzQf8TgelTvOs5CHbuj0GrrQsm5HNpqL
PmE5JnsPPNzH2/S+mRv3MXZfb38WihQc/HUJG9/9pWhqA7JrW5xETuBqQs2mWUfBIc0FwEkoMPjK
J2vfDwl0fUEquOyaaPqRlCAacAwQCFkeVOw9AIAusY+ChKExwH+Ks4djY7cV2C1wWCL9oVqCgGN6
MTvnoWrGIcI57gIVQAnowDhIiNKSP6NCcQTHjOVe+1TaGz54EGMvewgIqrLdGoClXFSdJasCWy2r
ZGqb95A5Y/YACghqNirf8kDIu3e2TMeM0Ckwy4LdUVityQDJjrR3uTEh2YNd5bQMfJDS4wBpXORl
Y7xYwn0NVWt9n9LmIL3x/yi7siVJcST4RZhxH695n3UfXfOC9TGDQCBukPj6dQU1RXft7MzsC6YI
hZRZlZkgKTzcp2SFgwicP9VuClL/Pzow4YDWbGCnGFIR3+NB/BZh4/ZbB8JVoOCZfdOg9tDURb6B
ISqgKtJ+1VGJLjk5Hbdb5o3Bp/oU1KglBomEe9OXpvcPuUHX+S/mKQ+UU74PznY3iKAK/ykTwjo3
y6ypHu64iUMlW5ebVz3IjOKyBk1rb/Jw34v0wDpnOHd1D6nDpTvOJ+YgLdpaF+y0NlCoBWd+W40b
mZnDIxv9/EFZb9hiD499LIbHDucwa6/hw4FMy5Le2W4j0JLpXh8yIo9gqAZjMYuuNIqXVbjLWvMF
5+LZilylKIoH2/tCBr2OauXPszLcCTa5heJpljv1pey6ulu1WAdeQhwsXKiV6Z6o4A+Zx+M9WXMc
DSGb4oKx+q1kQ4MvhaF2VQ5OzwobzTfbcQHcyNtXJD/6U1uYCsf0ofWWGOq7ZzX5vVOz+lZN2Eu5
Y2+9ZXJ01g1EY84oJ8yfuSMONA9NawJGuo+H50CcRpsb0y6bIOOhMldcDANH900+HFsQ5VlX8tFF
YD2KL66uV9TB8zjqocGidIx2pUcLHvVQWNbTVpkIDlMAJWiVS6jg4mhDlV2/wmmAcWc0vXcuE3yK
1BEW35IJCFw7bdnOEZ5zjNzMefyLga3leGdPdTisrJzxt2j8HqXRyqun9IbgtbXW8wBTU3QYA2BC
F8gtdYDyGoS2eYgz6g8sLnX8Ogl1+lEff56kcTx+LkP+m4N1pUSlzWs/AWSNZz/23/pZrv2D9o/a
H/7iX+JBqvZTvD265ms14UzaCHJjmw/RPM8ST/P7hcvwtgukAT2vKsC1I/YF8xSY9rzA2lE9ePjR
w9xRHanWm3cDOKJ7Byd/ycVlYfXaSqZ2Mnfso2AVeygSp12l0iu+f0REAaoNKCLGvvNBWNA1oQgQ
EF5wCPI3c5SaBkjmlyyOgiMtgAC5hdSxXh8VUrwAZBocR8sY2FabuQ6T44iK74+Qn3yZXnV9DCuN
HPR8ITYO2xi3fQjxeB7jm1l+E1rS1SYDNnabkDxnbtTFbe0+UGE4qXH2qSzuYh3GdFjeSe8Kvr4E
M2aRAk9bp25UGXXGYy385IBSvQiLwakyTuGvFzcMrihOa/eL3xWgMAPDYoISWpTDnfw6Bzdue2KN
riIl7uYk0pWnuvzUJ55ocpJNrbC8jmrwr1CHix2L3zST59xkeDSBgCNK3E1gN3xDTrqAsA49kOjy
hobfJBnIO8iPVBu4PPSA3BkOA2hw5hzisoWwlOMhj4O0cLOa27SzKDyjQJ51DLZ/v+VQFRh/mwE1
mMzKNVBcNf1mckwfmTZw7oBDF3ZtDNAAtmNjBUQk2M6hJYIaxkGuptAItzYvod5HNnUNSjVXauFe
2J/DSK5T6qUO0Pm/95IJGPtD48fnkHGgu1L9w9cX4Qy6ECUezTVgzPGGnI7mORqqCJdsNeKphvu/
l4NbxuXNGqxwIKjFZp8ktqzJFSieKrs9mSZANmcbP8EVgyzVQ+xc4zgHzxaoQYPzcsFZYr0RscfX
ifHR3eUd6kTrCYtjiiR7bk2unkMgCT4kzT4CA+lJIddulTgSDKAKlTgXU3X2RYwpMF3UxNlDuSlr
a1rbkI8HEn7pb0rHvtSASq6qeDC3P/WDwe/P8WWePgRMicNP3TTwJxtJk9UIev9z7hHYXr8EKkPt
+c3QK0Iesj8lkYsk0cfU87scwOW9D0b/7dMIMiv6Q5B/Sba2aJK1agFMchzfXkF7wbqli2P28TVr
3FUnK3t2kZ8HdnKsCyzNlo5Gh/hdW26nEtVuoTm5PuBDcAYislapGsDRp2cGyL1e/X32LAg+w2T9
0Iwcx/Vs33dN6zNMVuY+t1sAH+5Qh61WCqq/tw7wKYfRC0ese32otYkp2nC3zV6KCLnoHHRUvyfQ
OAX29g819K+u5SdfbCvJN2OPO2DiML7OOU6yXdXl10zTE0sH2gpt9GLKsLvpZYAfpXZ7o5sB2a7K
HZk0KP39nUa5PdYA9j6roD53aR7cNUhbLhb1sQGU77qvDC22w6IKwFRdE06XqLXfsCwYjqlT+qe4
K+QZp2MQaEBFMY6Ye8im+KBg5VaX/SjL3wHRrr5Z0o0gsFOpm3SKFIoZHLUFXNB4xff5MkRh9sNI
GmC0DP+pd9ST8pmQ96g1GI+epcCAnAIZFIeFBQjqZF4iEZmXTyZog6Z/ADTZnwFNrh+EFk7SHR/w
ANcmXqafmE9jS+IrjnXFk0RNHpQErAsbx/oNawm566MJdSoyrd/MztkmwrSe/V7lFwjejWtjQFig
kRM5IDJXFZko8MVwr5qOgSzs+puZNFjLSpRvBNLZDO5gPxfuBTTc7RtSsiec+lbPkUzHUy58yPNN
VvgP30/Ltj59Qd0gAAMU9NRA6mBFzmfiQUjU+0kZ98lTUDVbp0+f+tBJUS8vusfEdA440wlee/Bq
nOzeBcAByryvCXi5Nx2Uf07Um4bpMW1U/Shb4NRN1GlRVDN100HFIGF56kHMcteCUvCSeKLfmKnJ
vjnBtCoL130LyqTeAeHdHmUC6k8jrV8ooDSxo3OgNXkHCZNi0+WQ+6gk35hmUT44oS8e2pwlh6A0
y/Xiwz4oW/vmUB0ohDrUkK0j18rv7Jw1exa0FhRqwSQKLZHvFFDmQqEAurRWEUSVLlFYp/YO+Vm5
Awk8W+GGNHYrMF+8gikdGBAR+m8gUdpi2YsTexMKJIENbTqvUeGLb6JiW/vF4E7bMOr6oyy8/FQz
iQpKeeL6h6mmMsPXAXs/MgOrEbtIVfmeeMPrpAU/lA/aAWgV+i8gBPXwgH5VoJI92/hjY8m/BRFU
sbfMATQ11tTJqR9/HyMuHpho71ILlDweCENWVcXNp3Yyws1Qqua2QcHG3mBBdOqndDon9VjtgyIt
7ixunBMbsIWkqbPLqDa96Q2X3m/HC7UAfX9vkQ9FVzjpc20Q20VFh2JBSEL8/X3TJZjgz3zDLugw
Q0fXGJi4cf4XjLCVeafKsmBPyEoXZ5F79jVw+kNFaoNkqgx0TyyGuGAsMudatN2hkEV7z0GPe5sk
5RrA6eGuLEK5LUt3uEs4PjNqke+n3taHXmgzhOvOLqLHvOy2rgaCgFNOXSYFuI2tzRaUAvsWiMkd
9fatqtZ1AFYp6lVmfy4Kt3hAFQLynQqgzbiwTm1qWzeN67PHnI/8UJX9sPadnj2yRqiLX4ff4lqs
8sEsnuO+8e9zK7ngvNd44WbFLtzwghWZudf2exu0OVsyG5xug+c2nSBljmCWjr/XwnAhjgBLzwh5
ovAEgsx8ehkrHD/dVwC7dccy1nROVb+lJwLgenwdglnv7NM3bGzXwNYWzyDtDG67xv9KUb5ssbvW
gzyrW02QwuyObTC6/Ipc+6NwQRiXxODRhpZrfcI+CsqLll1+sfDzd1QDwgrTBiYDhy9QdwuqLyV4
RLdmPLY7MxxQ/eBhb3KGPp93toYUaKF2KivwEoDdPLaigm2W/lJY3+2sAvbXiobm3CXeHqJxqKDR
n3qUBs19wMOvVhFAvOvDFUvvK2p2sLwmggph2LNJgyjsw6WkC9w1CcgpEYJivBrUsYKkLBir8QoU
PCUC1YmqAC+BfsES4NxdDw4K6HCWkLYJhx+R4dUr1fLk2QQ4Awp6eXPtE9afcOAv9xATEvdNzBTk
YNPwjff5TVhU1h+oKANehInvvADOOyiM+BHIDmPrYp8DKITMzwK36d2EPO+DF9TI5uP7+zWvvSPP
3OCV+eKET9m9si73rn0VoKVNaYpghX10tCWfnwAZm8jRwoI53PqTY33xZVbjGC9zNCX5+CD/qGKk
/iB45f0AqdB6ckb/a1N7Nig4XHnrsCI94c0ZO46U4BPFCpbVqzqwQZ8yus3F1JeqCftuNRg9jjNw
M2oyM9uTNYdMSMKOIuHyPg6hEQxGNnsnC6ff0C+Ffh92V6xNUHDeoTy3vu/o+wZ5r+l9q4aqwW08
5cN12auBHaTZoT5rXNOurVY32eg52x5J0FdWQ+FJfxldjr2VHRklFHIq0E+1VQh4uV2KfZjUzW5+
HQ/Um8dg4BA7S1CH2oF1a5PU+fRQ1G+5a9RP9KTO3bcqLBYDRAv1Ey2cEEY9UGluL35R6B9MGgW/
RcYDyDAgHtAyKDPJqf7DdbHBnlBdHQXixSv6/qvXAFca8yx/y+MX8HU63eSvo5pXBz8Gz4Ismnhn
1YgZ+2x6Ka2035SeZd+Ok8oOlnD4CQrC6RVHl+E2HeLusS9RAwHpufRri5M8/e2qhpyDbTNznlle
gI3qT0uZ/FQWkQn5qAlPB72PtkFCtA3jhG1SbTp6S750TGHONnieIMEx6B37Ek2BNCRH/RMYNeV2
RNLiBA1OcC/qVlIPzWbSNHV0DEHMcgvR3Hwq0Ztnn0OCmPxhDmJZ/IHuyhhxSx/6MTmOSWC+/RGF
4/QmzTE92nUxbg1WWW88r+8np0wf2zA1ryAABLuADs6bhK09VcorDsbyR9wYIACJeKify22YV3wV
8MQDPhcntmA3rtbThNq0Vr4YnvB/sBYKV1adJI9AjNr7YVDl0cdeS5RmdzYyN4d2VBJckwyAHGqR
b9S+VPuoRb40hLoo4On3/yL27+c0xvrnV6T5jMx4KQoG7LomPPRTNd6mUNOdLU1n6LLaPnABMV/y
0QXsK2xjaVaBxSdd487RmteAfgOoL9IKjIY4LJaoOoixTTwAF5kcbO5MT0UXvbVjXXz/x4Ac+DqU
7K58YWc/cGJ7ZDWO0EFxA0iEFfCLXRbx1UxqsVFZ1n01oBE+GEX2I2iQepmwyroX5QieghEYcVmU
6VNUoEqydZh728Wmt7KazsPGA8mVtBDls2CJg9uly49kmrn0NznIWPaplVTPIK7NcPPOkx31uoU/
7T1IyG6o14+hKjbgEHctUhTyl4UfI/mDR2GFNTV+c1IhfyjLb2AxBQ9s4f+AmDaQzjH3H0tAC/cS
NGpHio049CYCQAs/xVZA0D7WOnbQsVFUB7u/X0v5n/egOD4HqbgVeVYY+hFYgH8t1ew7KzUj1tuP
87MNybd9lfFgZ3o9e6qRHV1Bx4T/rrLvqHdpvkOWBv9w4Zb3kgNRjNw2Ck5qWd9ndZetgz7ovofN
b/MQIPQhYsqNR6/owh1IGNuTg0fHjRtOfJN2TfZbOLQHijWUuFX40X6TKbTcwiZsHi1peYeyMg7c
siDxA6ZHE7SgXyFK9TRYlniKK5QgRNgmbslvQ/A5t8TXsVcMT0IxHPsouIB0k53HWLpbMF1ld4bb
vLeU9o2Jkd4J7rpbpVtJ/FbaDrLHnZ1tiUQG391+1QRNhUyH5z7ZRQuhx1R9SUecrlLYxMz+H5a3
0a97Ss+KUNwBaS4TW0vHxBbsE6YWyKUUEkcl0PvAGiPD6J8A+/dP1LI+Wouvw1sAGZU4/FXsEraM
/798wIIibQABlERXPs2iz5EucCKbpJn7LH9Soot3n/wUQb55GNmzsDM1l36aZhZ71pMN3IxBUPzn
i+SkND2rQPfJNy/Kug6kh8JMNgK5vFP164VjxXAa2xA5f93RtZOHPdNHDPWgQNc/yu55cX8aRR3k
oxZAmGBqX+z/OW4JCUcXOhWdVDs6SOUhb7cZmNrWpUxwzuqDT5wFgl1FU/wDFaMuqvpl5+5hX2Tb
WPw4OJuwLd/8rMjiyskOS7cJ7oTl4DhXbsTgFT8yEaOIxEtqkEDm3gGS2PwgY698sH3ASqGJgnsU
bm5FXfxQ0wDuO/dKeLaky7BraHrzrkDfTRozhrQngG5GmQATkWfvHbkBJSXqYBU6mB2Pd0gVTG21
ygpuHkF90oKVpWhNpFvK4M6TU3DntiI8sAbCJouvbjrjmqppC7Bub4DyHHGQ5Ny5du5cyaJLAJ25
la1qC+joOLij8Tnq+LcT68MNhTh6qNMbwfwS5KO4IRjuE80JOuXWjhtW+JgkzLiLGgZEp3ReB24F
h9GAoAeZmcEmaHnL+ETmfw9CMU63Enn4fWEjhH6tCrh3h8Kx/FIGwxcoDQGNCaYaHM/i+KfG2mxT
u4D8AVMdfOH1ekTR0ZsCdQXIXWS6pcMjVAt/B0QiuivjorhDVgylRfpQiUZrjg2opzjupolqdS09
A7g6UWXPDhacq8IHQnSENCKoDtw/wia69zuevU2WASK+wnLvoDXs7oe6KE59mLwPx7nn+/ApaB4y
XlyZQIYGZCT3lhkl9zIN8ueMWytyp92grsg/Nat54+uk3r6eIGRDvU2QuCD+RVEo9XZxd+/oOYY/
5wBoYRWnY4TySs/nq8zpzc1gDYBzaSQ51mJAZBd1UN6MdYUvjVsnGw+Yiv2sBI/SDjBRgZ5ZK5dD
9LF4ksCHraRyukvr9CgmQ60YUN652FFIjqPyc4FbFVSNEQzqhO7RxuZGGxRfJyVOh1GKe4xJar51
w3HXZ5LP53jBAHrBqAXUs86Di20IsaaPIvCSfA0ZTeMyQtviCX/JkT7gBre0vS703tOpoB7umoN7
w0p5Irg7IeKbTGeaEih4LAB5Fqfiaqev9G+gAKcO6/m/MuPmCwKrC/d96NhAZMef2uFoeFxCYQYX
22XiVE/Fsff7dxf5R21yBrWLzO+gf+bibB/VGdOe/hGWKAYkAQGCp39J0xjs3gWjElkU4cby3gxl
d0MWDS/SSM3DiwFyIA22E6soHLZTGJ2KvhweI8ic3/IaSmg1c9SXygicLcCr+cHT9WLQpjyLKuwf
S6Dob1kdQ9vP5dOXAgqW/zMsqRkq6PXwRs+G7Uau4hjfJOYkxa5EBdPZ6+s6XGdxBfEic0wqCIaj
+dlu3ZRVKxowN7G0eOa9cuZJZh+N5NUAcVRq/jSIbF+A8sUHW5Py/Ovkg+0edPDhLuiQg/P0hVp2
BQ53vyvDk7T4fvGDtxZyuZ1KunXRxtmW4pCzRi6GxgHULq+OTkhgdhmk8FMI2a7XepseOZ11AGjV
tEk5KyH2JeU+josfC0V5neKICNSO4HLUS3/qGHtTrOrW5qeF3ryVe4irDPfkaeM4O/+vefrkRzfF
zWtgT/idG6Z15mHVvLQomgb4oH7TiJgDj2Sx87SJc+ZbtzPSRwgbCYgIQM1iVEH1tgwPsUp8hMrb
PunF7wUPFIDJ0JOuEig+YLvJoWRtI7W62NSiGD0CGqLTjuLIzy0fEgwewJmjjewCN+L4kVpd1Rhz
q/loVYyz4xT74PFKuDhkTVvvsUJxXvHF2ZMwsR/ZNiR0GvMqqym86acpB78azqu92r04fcsBOw2L
eST4cp1Xxp+kBL+Mfvef/o7FpF5b+elBRtM1nyr7BGStfYpSUImty0Zg4ZFzZA6nIU5xNof+2enF
Lroo1tIIx9l+H/AxTehkIHWT3Q+ivyGunQZZ+xXoY9vdQolDpDqfzJ5ld24AIW0DgHrZJ+WVLi1I
P+YWmb3dlsdADddP/k+xri6DYKjD2qEw5OfxYdO6B68euruxVeWae6MDjnMePzltvKfbaNfHxT5s
+nhHd9tI2IAw+v0TOPSzawEB0fkuvAxPgzF+Qm3GnsVfRWjJBxxmO88B1gVGlT+3PxuNTnShh9t2
/vxnmON2X2QVbgEdQeWxG77kgSruLaBSHnAMoCCgC2UxMulSGapZh10e61xv90A+DJI+jjeAAkVe
bnTj9VClOPnP2EtpjuwRRRT8kpI/sHFUnjvdJsEqHmS4QMtcmsJFhUjkSpzzxkm1SeykWhvaNFVq
7EcR3lYUQj6Kc9scQxa7sF9jbIDP5KFJ5+n09J9886uBQAhFm2DFW00o6T0gT6LOdGn4BMaZxbaJ
gWaxDUu9Ryogz3apP/1OnYt/niGKyzWOpb8iNwsdYNF3D0OXdg8KQPRVlHnliczeDMo7FxWSZNEF
uh71/tMox29/4wyQYXM14kEOqAZP+d5HsmwLjGGwqkXKvRvLGXepIceT0TWdOiEDvwXNT3Wf+SJ8
1Bh7pFec5w/LHnx7tkCSjb/4Z2vp+//GlX0N4S3TAHeJaadfAogcM2d47TKruOYM5AzkbgEF3gLu
DLF7HeVN0QNkb/t77JyGB593V4rCojU8mF5nIAmDKFDppEAKMOgqvE/tmtXw6hrx+9SovsofbUPJ
s/KL7mbUl146MUrwnWyXJ7VpYWWun+RD2N6UUAOpraQ8aoVbex91SG81QXaliDk4TvL+rKD6JSaA
YTfz2HoKcNhupdBFZqYNuKUEl7RlQDKnnyy8gJ6bXl+Ao2V+6fkVPl6QQoqx8bHYc4w9ln37JEl8
HNAV6X3NxkcPVcuo0QyjQ2TF3kZZrfs6OoO5riBOcoL0rPNagUeRBkFWO70Xgw1WzS8+9gUHqwsO
QYiqYnyiKjwP2HjPF/xiImSapwlFdNqZUNOv7QsAL+X7mCX88xyzLWIWrd1USpDdYA6ak1pOXgDV
uQxfej7e1fyCSwi15mmpOfc3Q9CdTdSXRflNFLvGfiGFSnUlNdFHffJRxyffx/haF3xTBF2AVn1I
wgzUnIHj3IWyqtbgfUj2ZNpAt9yViV8iOdpx8AohhC5WpsQ1itIDsnyg3iNfEtpH2y7CiwzwJVxF
Zf4+Fc1SQyTjrFB+70Wls+sZ9C2GhGX3Q12nKIalyuqwQSUBhKdafYkK3z0DKTBHkF+rD9y4Of7Z
ehBdyJ+m3+sp8W4X95AaF3eM5GVxVSZEowEkBKRdT08dqhdQgMxYtV9e16xqbwM12XKLivk6WTv6
/XoTMDPLXPR+8atrV4uPj5l3zlL/fvmzhjJAZVGHaq+se42rMX+ze1QS2cxBglKbfl+tTTZOL1ZV
uucO+K51qP1V14UrZIXk1cM+46nCFOTnU8f3NXQqdzScVSNoTqvgEXUPATZivrsiP8oK/bWbuOOx
GuKV4cjx1sBx4i1KR5s1+IOKXTyG8H10dCDAW1lDbeypI9S91KpG59kTUDNfYsmf+siLQP/k8skP
sSfoTUY3izuZ0v7au1pSF29jfl39XnBLSc5R3d3Y0u6vtgOqEVTCgyq1/flCviBM332hs+nF6J7/
KrT8i5GhAqKiD+vdMu0ShsJSq/38qiPyIfuGTW+fXuKTqWgszVogJbaBGrEPNCreu5za8MRQKyBd
EHEA0ZutembKO7oQu8SEcus2L9XN4jcbVByjLnDCDwOxxCXBkfb9PL5wkemBzKQAV7PlXxhwZkD2
K57sRivvV4lSYLSx7ca/gMLr/SKToh5WWW0dJUrJj9RBo+fo2R5q1Kt04zfiEzemyHnAOQUZDPKs
j23jNVsbBQ5b8rWyckH3NAeQR/QTNANsw9xSvIt78kONyldNWV6ZIF3LE96tyk5C1iqM+SGVoLdy
zSbH/QyYewhHYPULCAW0qHApdFw9NUjgj0a1I1/rA8OIfRoGJ3owRFNg4zQ1Bb2sjV3+qgX60o0L
fl4u9q8mdUTxwM9163/pe0jtLa5llBVHQM/rsMVHrf85HY1Ygmks6yDBE/TAjbamwIpngDYMSHeG
fR+ASQS7BuATBgOV8eB4FWvhtc19K9zmHhK+7z4yqYN8XbMD48+hSYPrZE7xydKXMnbA5U9NujiS
g182der4NDeXrjlUBImPTZ8K3yf4KUpNfbPX09MY3MXtQ2+2u8JzUVuDZyq+tZ5zAdALB2/UrNIU
VB91atxjHV6BRiMFRikEP9hqburwRIGPwUei9JSB49+DdCC+jNiD7OwRxw9UOkSXjoXQDevDQ2P7
qDAiH5UZUQHSryHkJ1cAsZO9lfoPkcGwCVKThWx6bYEGEya1Sm1S66/MfzHMkYVVgDpifO3j8nEQ
jnXosFm7CcPR2DSWWT0D5Yf7CMRevttOg6cGOL5WQ1agol3Jb0YIXKvyButp9IJya/Xg0Y36ooKu
UBselCHAF6dnQu1Y9QzBL/AA5iV07Qc8XCDM4F6qTr5fUFlvb9M2UCvyUS9kMaNqQ7bQgR1IOVaN
yr2daVj4nPwMioc94CTVRvaahB5sUWRRB00h2ypF4K+Tz07DDJoD0EAg3we2wjY3XZWYF1Ykw9lo
/xACFQIrctHF7MoMPMJsZxm4YadxBUYfHT/HcW2D8ghDGDLoEWisTuTzIPGVniiS4xglRu+Rr323
6U9px7D3RR3ueMJmHJQHnui6Q5sk4wnolNiBooTSAbrvv7zk6Kc+sM4UsEyzxI9QTLTWFAmaZr5W
ITLavStaUE1EzXwZIE3aTSg6++QnM8cxlICK4XWJJ7/nZd0ldPv1Jz+ZEGtEiip1Hmarhb5cObig
9F9jiS+uzJg66R8TILmORqmGMwqJboF9HPdxVg3nUF+o5TQo290BdNH/bFM/RA9u2x71T56ZVjH4
IjGGAmnCBOnPeL1MRD2QPolAmP7nwCgHU8qKYuYmjaTI0ArAURTk3fwEiDvsWVF1fEOPgqlnzWHy
R/BEOCXgTPr54bnGuXVUsR5jr93GST+Aoa/ge0PVNUBibHjMWTU9KHw/Cx/nheTJsURM3RaUFdqM
0zi7AA3/gyzAZhBW1Ui3Y5E0W8DwzhOSibN/eUbd1pchhpYOYEwM5c7gnvQE2CUdfSGTLmMCsoRQ
h0hUPY2buUezR1KP5FgPK6KhXKZYBi5zL73LCywzSKlvBfPc+p1QjNIvvczATeuL7BxrTyQnoUzB
zIZV1kJg8onPhNhOKJZJ8Irq2MVFo8icuU80bwqZH7Hkpyk5fnan9yNUvwcXd5m2Tzj1AY5xChmA
OHF0lm5cPQZB9SSI5+DDX1qqetTxge2ByEIylLP5SMj7U7nuKnfftNjCYKoOtE9ouSPv8ZU27Gq1
2NSandS/jCFzUk4NSXsTpegfk1GHL6XzPk+le6h7di42OSmcO9I6hIY9v6fF//nt0Ludp/EkfhVm
5LhRs86s2kIb6gJD0gMfrS9k0gU4unVs1uZxcVErycJKT4FhdGkzpz67jgP2yMVeumlWml9P2Paj
vzbMLwZu7C+RiraFKby3YIidXW0U1p7MFPJDRek6r61RJCevQ+E0+ZWdv0xYhz60ZpZADxa7CvIL
UYL/Ado51zCw7AdWJk+2l/lvQQiARKufFaNl3YQgXbmppsS6STvzR+WJ4ZDgPhgAby2skwM5Ql9H
zL7edzsUOgqF3b9v2tAk+nOGbG3FbHoPc4VtbiffwJmZHoujQ+SwqNmhTqDJLHkqRpzHreh1gbZT
0G7qv0+aIbU3OxAUIk8WXAbDS88p+JvPCpLYoEz5sMkpshKrT2rShbrnSLKxo6jXWao0/OPfzrFM
5CQ4WXNMgOdFDiaCyVArjlOxLYBv5RrokBh8yCOqPHzffhsFlmxxazpXziNHoRKamecUOhoUUU+l
e6UWhVBrUMX7VGTSRVT3qf2Sgv7zoRvam4qp/AoETvZQtTa7Re3RlvroUuPpdRAKjIGLr1W9v+4Y
Y/vF9+tEIMAer5bw90C8gRCJI3UFAPN5HCJ+9gfkbtbU7I1YlStqUn/YN/w8RYDOeaqINqrwTBzk
jT9f/i8fEhLvY2lYd1IqxrP/Y8Z/MVkFtZcCsDO8CZoNzM4nvxHDtQu6fleyFCVjPPbvu7jvV2k2
geW95aDn8cbXohT9zo9NG5RCFs6/bEhQghaXndI2GZ54HItdAqXHbdp4MMskPWNvJVfUa4It5T6C
JLIEZcUTXdLOPSLrkN1RvGk1gJrZ2EtTp4dlwjxby6PumBQxiLJEB46aAHXc58mAxBy1FhMAgh5S
b2m6JZ8d2O3Z1BcBSVJep9dWeVB91hcfylPIoT9UYYfcHLmaLF9h1+pfZt/AmyNKXZxT5FRY3YUC
hViBlZ45mL+vEK5P5ksvoUsMig7obsNfarb+pZMJyJYXbWStU7AZJn3AvrVcsTVLWnEb5rK+Qm8+
WOPGl34DMc9WQID4Sy8EntM+Hw5gVATSkKsbCghSbIhoZAwkbxqZ9bXSRc3lAIG1dsy/Yi1a3jDF
yhulW4FTquN7KhjoH89YdT04vkHXCxoa/WlcsPQHXwzTJDNRrqL95PJHsowUro5Ibn4KHFVYrRNn
GjY/dcWdrA9ZmT2UOhFNlywBUFO2nr+n5PTSQa3Ban4Pw4YfZkszoc2jzLy6cdrga2fwfu7MtMsD
dTKU6ZC6b32l8NDMopPwgvZp8JxgGwSxv1X10D4Bcg8C2pSpFfXmZujf41azViyfujUwmDdhZWe3
sSi7J6hdy7Ujg/BAsaaXD/samOMNkpI4c6nZMQEst15NLbPPJEX52WZNAMX3qgaFNTQrl7gJVMTv
QpbU40YVitp9zi5xaXI8V7uhfLJ5rStGIPurS9quy6UA38Zs9jhsPYMKcY5Y/J9jB5BwDdzdFy6+
Dn8V9i9ey+2QkQQ5CmQpJ0+u3KlOt47+s6iIcrmQD9yY+MeQ81MMmbWewdYzUIhR0b8RDDjAF0pI
96Vm88qRzgARoh9El7YdYmx/PGT822Irm9GFFuWUx5e5CWaP+EI2t6DWZKTRKQqxct7Q4PfwcPod
gpt8P5s049ytB1PLCpmzrpP6P6R9W5eburL1L2IMECDg1fjudrvTl3SSF0aSnSAQ9zv8+jNVdBrH
q9c5e3zfw9KQqkrCK20DUtWcM1/Tgk5gFHc6qEY81ucrIHfkqcG2KwdtE27WrLXjExkN5RkpiIzk
Tuzpl5FLRyF+cPv/cImr1eYuxUag5l4Dz5xsoc74maAupWAeINJleieaTMPDqv4sFSK5S4cP7R/E
0zr5+zqJOVWHEoSCoAQe1irj8AKokY1cUr8mCu33EVFop+M0+4hCm0Z/z0PlxM0qyzzlS3ZaFU7L
NZYrKu8Sq66/jN599GkcFIp0LAOhuCjKtSm1dhXXpRMAmlemp1Y1hp3F8bYZRXoa9Ck9Uc9tExvQ
gfcg6ISOO+S4z5wcTj2hxmwJ18HAApjskK/dpq/Pudm1W4maAlR1p/WZbNQbal6fqVePYXXSKmwE
1QSuGuo5JZSE52l6OZ1MSGccZtuyCvUqKCLjZAsAyhvHcg36GE7qIW2vPsbioBl0zfePUXlguOqK
FtClSbeORm2X+p66JnW91rPAmN4Ub1Zy8U6LUG1mV9bRSQaUqlHXnvQK9ISgTvCH3B18mupWmg0l
EbXKvKDuGnIFRK29CnWRPXSuTPdpNYJheSxcdzYC9QumMQ2EHeANeqA43I7f4mhIDXlFBVoGl4nT
Yqc1PbfFmkadzfPJq2JTZNlOwYRLkwn7wz/XV7FBNznu6j1umc8LL9kbttGt6KqL4z12sS9rStyw
N0wpWWkrJlm16QkpD7phfAEyp9h0M5A+UCcDV+NRpU2GJFijbGSD/53xZEXteKLePBwmKEItHs0A
iZBRQuacmHZlqXh6VUPDj2wU0lvjy0z5+x57M5WGNJ+WkyFvd6B88tr4IIswWWlgRsLei5/drBIo
uRHXzZWt98KDMN05woon6KdA3gv3Zvw6bdN+ytNcfwBR64bQ29S4LJerKsrYabb1HXRe8IoCBDPU
BjTSSAQus3S1VOHXqzMSiwzKWSgNZwpdIp9Q7Bv8WPxFAaW4Gh8Wu8ox0Kx1L7L8kkFubceHqr1z
WVwdIlkFB7fTzJMRN9ZuNMAR24GQdZN7ef+JdQy1AVnqPIvIBReh23dfcktGqyyN2x9jJ++bsWe/
G+gnMmcYUHfYf+aa0tTTw/Ro9Prws9SGH7rr9F+h326uMtBXgAHN8XyBz/AoirHZLB8LVX/tXTc4
5fyxQLgNoj8reftY4HN2UXzIgGECtcwhlRV/tAyFpe/ZHRRi+GMTmfyxVNo4RgFEY5Litm3HIfuU
xs/ko6gY5yMbCY6tDQWQwyqHNUgu4weKCIGU2mtWXvt0EbIJu39hNUAxFI93Wfc4OahloDUoolXC
8nyAqhsNmxZCkBFOV5er2JkbroM8glSQ+rijUbFPHntCMnwE3GAENwY4TsUrGwPsw2P9k1AsF7oA
TWoXINGOZz4oPjRowb9HWG2X+ECeedveTTrUqENcBcfnXnVHvRzicCjrKDWfhsjP17NjiWsBy/s/
aJsN1JPf1gc7KPpHlbBpwQk9hpsac3zrwK6KDcJDZcfQAgbAnLlJv+pEknznofcwQVj5Ny/B/zrF
rkCd4LRmXhr9Chz9S1cm+ldkG91V6bXms1N107qdrOohLV0HBfIApUkxItcEodsDc31ZxmJPBZCo
U13FRRK9OlGcnhLBwzXZq0pHvkBy636EigKUJpMnqvTR88DZGDVr9hEOk1IOuVIL7OZfPQA4GxwX
/mirKVprKKjG733ML0NsR36lHCmbTigXmz5nIDDDXkk/GgnIflBIwpFKbbKLo5mXWMv4szuUzXOX
+okakKWzxB2Oc4NLXjv2sxfVj20/rfpSZM9cD5P7JC+eaNQqExvZGrnd6hPuBelzLyNUZHDBDpXZ
ZM9TkjQ7HTj3NU1wZDVu47GKTslk5/eJZfaoKbbTDcfLv7n2NJnfg3e99xNlNNPpe+5mv2tpibRd
pW4Fivmx01Z6U+l7RrVJ9qEEFPaxUHVHVmDyfVwW7kpXlUrUULydTfq+0QVqmcpTYaT5YzrhUGVE
CtBOHR+owxilxhLHcoovlRoahlLxpaJ6AnvRiqGbdePvNm+BPFSBk3KQ92bevw7npWgarQcs9G9P
/9UaivwKSorMzp2j4Wn8qllsyJlz0NP9byE097+I+y9CXDC37LCBvfsvYpfL1hMe26t5/PcnvVmm
7O8ghmoeHaNpTmB2bU7Uo0ZyBqUv1VCPbMVoedukTl8W083UxXEzleLwuMdh67KyHYLuxTH+00Wx
UNydgHaAxARoOjTU+/+xVYW3NsGDfyid5h/LQdCFg1047jeGo/d+1QrvW9fhrScfgl8tF5BEqPKv
LrDn625oh4s1GOkBt9din+gRf8jG9j7t6ztpd1sIkIB+KypQ+Vxqip5J7L1J4/EqFPi+t8oC3xwF
Ha5tUYLI2kz4KQP3O8QY7MckFN2P0h6/j7jhffMyAc79NpCPEBIYtgFS9BCP+tM4RZefXRlG5+Hr
jXUZUq/VEs3vcRtbu6IRw4pmCiizDKu3+ZzsFgg6fdnUBkdiohd8A549wOykph8JZ9RljxwbhlfQ
zpV3Ot5PfTJTlGu5v/GGy2csmuGErh+YQFJIBVwDWDlYd/iL7+y6KV60ASQC0kq9DbKW+YvhOMau
BdvEPLfO+RuOjeaC7TfGIXUMiUY11/BwqhRYDs471FwQYUS4MfJv2ZR5Py3DvkACMXqVtki2E0CU
R5x2ubi7WgW4WSz3pzFuxzCTP9tusPyi6ez7otahTQeuyTXOunw8OAc8VkF+6el47uDg1HtAfjC9
F67YLCaIlXng4RObKpPpPUWRM9BbqR6+w2GxaS3KAb0ELxHQkfUeKC4t8VTmjGc+xdFyitr75OX8
eZnqxrx4EPHOli50cnDiyXDcgm3LMJ07z7Lwwjf19QbvR2D1V0ZqWi3rh3VT2uALhcbCeixT3KPc
rscLv5O029tI0EE+C+4Z+zkQ8Ih1BUzOieIs0HueWaFb+862uTpab/p8bYu1AFL7C/TZ8OVlTQtu
90opkJu2n0StPNGQp2uP5+KLbgrnNOZFi2rLAnIFFQfLSNTJY90DIIzneQ58ZiBBmQTYqoWPHTaj
+T0DTa/Pba+9LLFl0b7FCpEZr7UwDjPJAiQe4nWdQLbYU1B3hmr444ACZHnWx+JucPvvEWT/IC6J
xsmat6YLtesheSmOQj4akoNCuCbtQwQM7tCCdAAkcIG86zg2ym72OVVEzwkOfZE5V91KicdTRJIN
IIpGmfDgeGB6WmmuF38SgROvvd4Nz9RwCa64tWHqxdZyO9Sf1WMT7opSBgfR1S4qqqBkh7JJCQpB
1nQnAALLAHQQ6LqLUPfVuMhdttEdfFaaNAeR/2oMcHaL1OqEJJnBqg6wCOnctQL4MDMF0uPK6FmN
A00puLWOQSMERyR85zoBOxjMe6JqY2xBmsfSAfKpClpj09KzHpX45xbo2zOFhF4/3qkJJr04LMHk
HTW8oWaVcVzqwHtZ4qBXgmQrNvLgSsSVqsQpjuWgYEFBXT6syg71pJXLfeTz81OhwBdLQzZGAIyP
3MD3vUUHTgvBmXwCOFmtsAQj23Hq8Xq9u7HfLpqqq19Ni/R0m/S9fMgaUH53kMAq0NF6KGJZoB3A
X37uCOjD/X6PUa7e4cZrCl4tp9y6neWu5orKrvodSwusSYtQJzluSipvKi/f54bQN97SiIo2r1ZB
ch/ld9hyGPfWpJVHHAwMJ2oKUw6nJDbfhmOOojBZiM2NnYY0gWJvhstKFSQMyhW5bZSlD50GeSB1
MeQg3i5Bw49sSwgvRj9kPD/W6rcWt6Acix2UzNMwUz/CsYvAMEfjuTuUxm9WNt2WbPrA9m4d9XvR
AVd6pZ5HY9TPlCeQXLzp6H1kYz3yUs7LR5HLxMr02s3A7Qa3DeAXFoiCBCf+plESpjcOGi42EPFs
6jg0cXLx13xNxniwR2qVEvCjeZVlLlJGFQTV0obrG7dPDB+lbND6lUZ9NxYB25pB8ItMSwOasfpu
GVLPVhPqQhMbwAVQ064WWRzL8GbuhGoNEHaGAMupBeiySzDZaLg4QuykVqCnazdZVmrruJ2cYwVc
6cHoZbdlouzwElKd7M5JflYpdiNgV3Q/tZnHD4HrtVtsBLtX5hSnWqH8KQKF9f3+7QdkZJABeS8Y
plLhuWr4XwuGOyogvqk7pipiKkOupag2oDt1T0EXeicP52EnGjqAxYGN8N0T4Pzv0IOtaQmhGdSg
oDnb5Z5lgq1u4D4zQPnfxB7eu0coCQKTY7/if+VsWiz6T+0NPxqw+j8LgFN2lpn1B0i2Jp8SK0Gd
roqwtF8tihB/4Ogh8HmDg5qor4MjC7tunWcifRkLR9szz7B8GsagZTzVsc3APqwnL0xGw3kswv+Q
E2qFyUPtIoOlZnphEz21Jgd1Y5O+kCkPzlpigkVAA+Wz5MGzjfPKc6SgjFYx4C2kT9Jdo0CQbupp
B2FIEGorb5+CSohPnY/HIIRmVGVigX3ttkOaej3XKPZd+zam0kMwwNRIPrvf3lgyPRfFX4QeQzJx
2I/IBuIo4A+iTKsBddCcwNmSjRo+WBeUjgR3NIpEWl5yV7uCod0sRGHQ+AquFurx9mfPOgZgoclQ
XJ5Nq4jJ7AGc5h42vTy49F1cneYhTpEC1FmWbzEV63Ccq2JsLwXreEF8n1XXvY5JP37pgftHnWny
nFe6fT/JAVVQyl7ner3RxnoCazuG458w4RT2vWiHbzjN7k5Fq+M1S5b5fWQF2NensXlMBvtAdkvI
CDoX0nutIdd4ankGdUkjh4CkgtXGtsO2adc1M3GUrjj/pWOzmTiqiuWhAEnbozfI8ikz0h3haDtA
BEE+VXsz6JbWEBFrtoNSWDY9GfuxZ4mjAfAZ3nLzdL1QqHCj7ndZ1X4OAgsHUkSfMlO+UtcowGcz
or5eJFCqgCDa8EDNkOVgDG9AoSDHB2GjITOUbMHJ3uA04SoUaModADwRTrb+xDHkoC+WNU8is22D
+7by+nunmNq7GjpKWjQ2R/DftXdkwp8E334XP4HY9XADpzFOJKad3mSfaXQTt9jIQUtJrYv8rLFx
uqrWs8IBqWFyz91ljtfK+SP8I2a5DF1ei5PPtPb8uegjLssI5xlcwKUIUOtcZDqkXbOHSC/lGYqR
zWMTj+I82tZDpyeAP6kmCPtyk0dVvaEh53b9mIriwbbCt0kM9W5nwdk8qYrBEM29zlv16iSeGlsd
x1OvwDkv9Gmde7NHKpbsoWbGUFOikMHMy3meAHvJX933ScuKgVsr2dsAb39q2aspFLME9rQuXUJK
jiqj1Nxd2eYuhQOgiw+zzGyRSEfGH+KKk2wO2M4DjWVK0zew+ZyHEB8xIXQDr6lyfTRcvBT8/zgX
lEQOsG75nqFUZzNQLiRWVEaANoAeVRlnimCiEk7qGvgPQNc2CwPx4qBooSaT7V8dhUJS1BNI0SKk
6iog0HoUYm4IRpqeGcAuIO7i9abSpH6026x7NHF0CBBrFP0IXS1eodoZxxM1ns92Jd4nDonhfI/y
sJkn5gCLP5i1+6xruzivIa2bA4LRx07Yr2ncjWI3Nul4nPQQ6WxAcVtUlKsuq8V/Ih7qwBgqW+Jp
3VqoJaDLCixk1GWbOXA2vi9uTGDJ7Wqn8ulay1WXuAzVrEDu438nn3RcSp3x7Hjv/WohQHWixvQC
VPvHsis2MkbGsOJSR2IJiggnm1zUZQLcO9sGBOFRA2rueUjzATiaNH9Zj/c6dn16XhQbjnLcFXlm
4xLUoYb2dLWIF0WYhDOpXY7DoD0FXl2Xwsmol3G37Yfp2yCQHWSqJox6bYQE4GJjKEGZHCYPZFrs
y7BT85fhRyFk+y/i6FOoK0Jv9R9XTIswR8JYXc22qshvbRFvgCPVzzz9WgFNMZM+m4pHn4YG2FIg
jOBBskx5FwdN8qwvi4VnusYgdlL7EJQCllM0YHKIrQPR91FDbH3OO6XfYrsJoSEgLmtWOOY8v0VZ
+UwEuMTKwm7XidV5eyC+IWhoTI8VEgZnXceDMTE19hXCV8IHW+SodJm1x7qNHsk+pXa5kX1VHcY0
1EDGvyOzW/bd3mlA95SixuUrSNhOEXYMzzJ0ujt8E3EuT6tWbb/CiVp4cXFG9GmKTVQ24Wo4XAUy
hzs9kNhV9ArQ0xzvDkGzqyENtc3Vsjp46pD9ij/LKUiAl6+T9ZTj56zZBegfZZVuxyLS1u7oZE+B
VaFC3JoHg5HlT1YjoHyvldaWAgReES+AqO1ra8qfyCRZIv2s1dw9DY1Y9neOyb/SiJrMamLoHE7V
iZacJtM95DYYR8mbD335UOR4g0y8r5kLSumJSFhEDTJ6iEcU23nsRACipawCwyrLkJVoCry14Ojp
E3GsNOBfloMjLkS2EioSYpCsLjQtanGuj9OR/GSXEvogqpB4S7aZ4UVdhKHqx19sdCHcHtcJDkvt
AogGGUzBCXRBwYmGjTEpqWNqyTX7uSc3WqVP4Iz4M+dmIg2Z2Yw73Q6fu2ZENlE1kMuycViDMhbQ
adQbDsLiN1toxeDQnv2mKtputeaVJurCswDHIr8J7caVp7Xeuk576+jiyTI3E9D9xxR7kQzcZeiS
h2K8HLSZs/HKf9WNIKdh+stSLrSFgAPgr0K33DUXKEut0otVDQlqOp3kPKmGessQOrsWCO9Qu0Rx
RcfNfkVdAaYzVw/S4+zQgn1XsuCwLLcsQj0U+kFvoJUXPU6gxKyuFblPLPSyu5vIm2tS/LIs9WIw
7A4ZZK2Zy5tpVXujg6qR3toj7/tCI9vKnXNv6xYyj+nwO+B413GSrn0LJrcL/k2aMQdXcjzjLRA0
Dc0jSkmKFSVvE90+t2Xifs6EbW110bYHiijCtgBlJ/ay7xFWNlpbJ2fXEbQfxuvAOY4t53YNXUP+
1B52dGafOIyvnUqvDzSEbNPasKb6pQxj+8wVZTfZIVfDgcF3QXis9hs6dKFvwjpl9ywc/P9bmKVW
o+m02t8X7YewmS8KbsC3iy6fjRZXF6WwSkNSwXShiyDrZFgFRj5+ikdDgMi1wI/ULp1Xx/YOTSRT
nJbjEHBIPKjavkfwBNxNZRq6aypUrlgGJgqOw72lAnlgOCWH+i94IFVlMzUBmM71zIQqjipvHgfI
rPR6/GUJSPFP9X8sNLAE2PAG1H82RNQPqa4rbj7INnHVtNIXnVM/kaUb0szXNDBEkmjTEk86TRRi
5HN81xgnESbTXk5to+RNzHWN/4PvXf6dvisclSR+BP3R+38J0FJt9IVVvQVwbLhz8MB4ZY/CAaQE
Hk0bxDkN6Fl/5u505HWlvbrhpG2knRtHPcurhymFbiNFQHrAH1sZPEJo9SEx4/iuMMF+RJ+Y/le0
ON91eEF+IBMqcKG/jAqfrQggQBYi/79xJJC0gZNaJ9GCXn21jMlIjWn3ARiQW2O12KinNWoKdT+a
B1kQG2+T0MEDoQCkBlGBwn57Q13tSSFolglSKkJeqsWHlPdfyIR6X5WodwLz3jHs39gpVHvSFZol
hsIikxTMEkjB4BUn3NJdG/IVuOcvd/arcV5BlTeO7ukBMd/ia2if/+MB0bPg3Nq9dywM0wfzuLhf
yrr4KAVAqI4JEgftT12YigNHVghUgrJVOYTXkHIr8fT3Wzwp9fs6gK5FzPtoa1SiAIW208pz5g3b
sO/q42yLGyDvawjI9RJcC7MN9djJVsNWGCVj5sP/TvmIHOg/2OE80zV03XQ8h+m6d8vrbokGBFZD
E166DoWJmaN1EF5HTVjKeLpp1Ll/aoaatuVgM8WDw2O+o43F2oQ6GY77B6bdzV3y25aFMkhhd/5s
9Bhe2wfNzXKCJe+oTIBKApZagX8tHWh7O1ojlyv9ZcbNAnMpws1aXgU1T8sV5xDYfTypp/TrTc8y
u+yrqHH0nUE64NZbl9nTEGXJlmlCO2mTFaB8pKi6bQmd7xMZC61A+YEMV+Rd7DSkxjKGS12m7IGN
ENST07e+9MTOari5szXP/epYG5z+2KtR1NiGWQWwzKp0jOrHRPYIUhfjkSwmx6sgSIFxPKcCUhci
bVKk5opq03olPGK17S97DCPQZiYFaG8H3fE1JIA3ZCzTKrqA8zO6IH1o7ARKZnEjhm2OTqokOut1
65Nt8DwcRiUSdECoormnBphqy59A479BeUzBVjjuf/MAeIkjU6c9TeSgaN2rx4PMq6fZhj/deE8z
cIYW+ACCOevbZVzQIiRSohJGlBA+1Ip6Dzrl8L7ziremwsYuaGskXmGJQmxJkYFGV+1LV+pgb10U
4iAkauXxYvwSN2V/BBuGu0YufPxmDc5Rr/X8Bbxm/THqwQdISkjK3nl4Q66R/t9V6p/XtZScITAf
R+RCIeynQyIdB2mgyFPeIqyCTznrV7odaI8MgA0969khaJxx7YR65PMCKIRtHIEwhOMFiLJjwiiQ
GDOzygRhRgNwrgJNNG6PCxVRAMHmUKv3ydSmvpak9kEoSeahjXrwQtTNloajEU575uDPmve1/cz0
sb8DFhgVWWoIOsXs06Dpc6wWYX4ytqsaed1HCuhZ/KUr9OBMi9Gl0qKB7pfunEtF70zN6IVTvG6R
8OX2WgJ/69dgMLigUqG5uAwZJ3CsHMmksx5aSRpYAk9FCtEwFWYLBtpn1eRxOZ6QajiSKWtxhxua
KN0Hnu4Lha9JJUqs9DExLkVojEACTtkGDLIc2pWQbuCOpa+MPgF2CmV1r0FnTndcEeE7GUjMpwws
8gYqH3PfNYcrr628NFcfII8H7vzhFf/c0x0xhS9z3Z71eOpabKUZWSJ3QNmCeKzznI0dMGRxGkVo
RQ2Oe/Nzno85Ko9xekbesLCiXcRt0GbEYto5WQRaKi3WPwepfXQUrkUHmM8XrOzv9WAAxi6qBp+Q
MGNt7PkwZq9tk6aogu+m7bw3idSGhR5F1FiJhjq2GrIvG7NRt0/aupjmeO9AdXdvI5F2QJnheQHm
jJwhZ00wHEi1Y59vp7N3gecUvZQQWFMwnlJlaCeBL0/bgoihBiz8YqqbB/WKMkIqPey2jp1k1uwl
RwsEcuCi0muJJXtgVCCC4cAd03BpRJ5ZIGzDJdSp80Hk4PELpq5hua8xkJfVJBWhmj7Xt+At4ocO
oJa7jhQllL0wqj4DwQe6qZN2GzvVptUS45G4xDJG3Rv0PZkGmXUcgK0HSPI9mXaEo2amg+sCI2os
u/lR1+50h0phvAIG9rTNouo/ok1fnKjDU5bXkY4NHrWEhYVNM5GP02sJjrc2C+5cDd+A2MyGFwMw
Lpwq6MML8kpvvUnZGhStHhvJ3O0CjFtwckk4TKDDUJC6xd2ZLTipBw1/S+W4wtbZAdjQ3sKXmQC7
46tgsc1kRFDKiSExNkWi28QZ5G+SqS4Z8GzKqNzlJL+BC5PvySQt6M2vgKZO7kRgrZcw6gVACRgx
LvgO+6rT6qno82ofK1NLNy/yLt/C95D5u7Z89yiuB96lajuwOGcOO0Kygx1T1WtbjadQrUK3Xrrk
b4Q0kXdsPvBPEWkXqVWuuvNaV8suy+Rpdgkjrm1vr3Q1naLB7X3ssNA++Fs+iDSEIAOl37XO+ILS
f75bTNSjhvSGaOrsHfvbWDGCBsQWKUQMNVARa6Ctu6+HDMkf+a0GQdAL6/v2Af9mz2RFQtU7YDcf
gl6L56/lZCWbyC2TPXl1B9rFPQDqOM1FabnnPTKo0a0EXhewv8W2mDbI82YYzOXgaoqhMKC20ORd
4pg9YecBUApEPzO5EXGFW1BKZ7PBJSOukvLvIeTo1MltcGExEJG+Cm4cnqw8g9vyXMSokuZBlLuH
EPcBZJZ4snlTEITMhZgUQ5vfj1CGJd4OIvUgGg+SHBaWqDcsznFbI/cbBwgYFbESXGSkZqH+WGy6
3bur3sjqzaxOvCw+jwE5vl5nNtJCeM8FxM1G5nu0ZYiKi1E7Vo6joQADPbJVcfSqFVaDekPYkY97
ixiYFWQg9vjnNGsstQyFh4i86i5rL2t0TSXwKyf1XzyXgJxSL5wootvExtgfsqzRUeGs3keXZjYy
yR/1UFaQNG/rlSnGYrNQ8t3w7y2OhZPvo5C+RmmVxNli1IKwsNbsZ83osrtBjumqUcM0Ft5DETm7
AipQnZ90v1BBXzzp9ohKaSv8HFXg76fIerQi5Lk1CDWriRDeKTcgK57wzKj4sxnLem9b0G1P4mm8
SC4O0TCCGwEle/050iWKJqOo2AJxCgYG1aB6Kx6RqEC3knickZuiqeF1FwM2bryEODQ4OTqOUUGu
Z7wEjvndqRk4I+x+pw12/I3FdbFGoX1x7+U4CCjd5rWEwK8CwXKgN9BbmiubOXp+L+3Qt0NIgV85
/m0u+GSvl/roGiMP8PNbLvdRzHIlaOL9fIOLVDnwuvj3gHSv2mcgw1/4cd/259Rt0k/RcdbWKUJQ
AEziW9CyYjOA4eXU5Y19sYxR+qZZARGpycJvWhCsJopbFVAVth/rFEqqim5VNdSjZnLjsV4tY5rG
DBtljH9mfDTtxlbE4YME39QlTPvsVEKA0Ge8tF7BcxRuAifT9xpEJl6rMf1s9tLAsYaWP0NhDR+/
FpcW8gE7qQgs3cQBM6bqUVODWWk9mKybOTJnKkyiu1yYLpd5s7vVdmxwUMP3vtQVo6ae8AhnIsDJ
iH58cKNTi5LRTwVU2j/9sdDArov6U4M8rIohS68Cx7dZNCCzlzpLzF/reLH74nVWFTK168CTXbbe
hSRj+24qTqMz3hvKtNghwMvWQVZY6xa7bKAHQu+cs7CBbM7EwXRvmQcPb8soIQehIiVNaegB4YAd
ZGO+NKOezV5KuJKXJ/LNGwPnVXigrUkZyDCHAoLxhnD9ecOACpdDWY8gqSP9KE2pjoMQwr6wwbDm
xmLiE5DGkC14t3tQHzxbhfAparEPTebt5CjBWKamL464FbY/RrW5qd2M71mufWkCk4mtE1TxyU1z
O30ZOKt8UCnis9C4SJLMH50gk3IPcYASYFe9PQ6u5SQrIwKpYZ8E+WYIOcrG7CBcgX4LpMWDJg5B
ZaPg2AalWCAH8do3ENs1Q7Nbu2rIcKvZ5BkD5MiJxWtcgL7IzUV6pqE24FaNcq8nE9rRTz2kcCtI
WETGszCA+QcNXMfWeYyyzioF/LjrHOF76vy/Ggxv2jcqH6COxPEGUsXuhrr4YNyco8g/h5IrplN/
6lqhk65cy4o2o5rf4izM3dDS5BZgq0FFVxFvAt7jxa7MxvAkoCrD/duuSwFe4oSnuVuisOvgIPf/
cSSztFdvjJzcfNTCIQPvg0DpUhbi8HPSO83Hq3gu143DTB9QTfNU6I9jLcCINZn8wqHk9a3HKzXO
LssJhx56uYUeS3PHoFRyBHZ42gXYjz7oKSQF03DqXzXZ/dRR4PUL6/C0RImrs24iSFdFkBM0VMWA
GvUonlxGI5OAv4GiRFdQmAhZmz0+I4iC1ZDQMlAasVbAokUHslmonvrkQmyzLozLhPOnBG+EyI4L
PMfz2tSO1Mxjcl2NWwsV6KvZZzHO/E7i20ZRDU7QTkv8YqPpiyOH/PLBlQJ0BdssAOtlohvbWmkF
MjduN6aAuvKk2d3nD+x90AUXJ5TlTlJRqlCcoOMU2Ceww9knGl55aDxl2yYFBQ2FRUH2NFohkErv
8WT/cOaf6S0ORq4uYBv9Yw0RY+4cMiH0FZi/+V1o5vQDhqyUp9sFeClgtO1pB9Uc78CG2IIymeTh
0dCyLaGgi6Jrd2Np3nPDfQNGg+guPVGTTwXPVxRHbjLSkHpkEwMkVPG3wBzCRVOPGrezhe8MZSbW
1ZCBOXjlVWO8joc4OlFT9vVb78YWDFycIB2H1HmZF2hvwsmfMB3V53YAcnW1zlXgPNOr4i85ELFK
fGB0PWg4pHijBzzuRjrckEOyFe7Qz47l1t8X8e8oHqDnqLTGgdP0Lmk6GWe1Rqq1xyau8Aak2BZw
2l6d6zqoBpzoYgwivLVV44F2ZaMY8pq9m/tTBEXdJocY/arpS0wkf6e5yd4xk1cKHBk0hpEI+L6U
1w48BK3R1GYDyEEeQqMFnxHV6i4hVJ/r4uz9RL2lIds8Bb+XbdOk0QHcxDf1SWSYC4+qInCPg3db
8US1RCxwfoBc5ycgr+6JmoQ3b71bW6TZoG4AYnyJy/4O/ve5tLzeHXEHB4BOjW5i7dFLNmGQt/Nd
g37h851hvkvQ7z5VNxSD7i0UUG17rfOOy+2AAij0+t4y929uKU4IPaoqQZ4UDLA4+yYQ9tzlFgMW
MbMOZPNkGgPhQMBt+ld1O5TjZJz9hDbouHNTqE8u4l6xrpe+gUOPHZ+gCUYOkfC9CT28ezKJiXvn
LKiOOHXopE+LQCzVL0xosZlKFBMAaKinSzfY9aouEYzzKutq8DN5wX0G6Zime3G11npITe0xVAWR
hgUtglG6wCW6ZbzJYzMM24tmQxiEDh070f8sSxx50cGjB0kWG+w7zZVtOZtU9qbG4dliot67nY4r
yUSNWnuJXyZlDAdkUXU0eWdvKZ99k9SmtHU+OtOd5+xuMu3kW9LcJW/EFns7EMj/nZZf4sjhAeO8
oguGRhQdrNr5jP+M51jm1gavEtGWq2EI6DYoYvvCJ28trPreGMEX7LTGcwfZwucR0iwqkiwD5w8Q
c/XuaXLajpE/QpbzINxGf6gNaEiVAk+gVu83BGCNUR5858YhJAWxZ639pgbfYqA/EZy1bmNk0coS
eo0KCYvDsXhrp9Ux5oW+mWtKZ/0+Dl74VSrsEYSGALfj89nnpSJVWP3soAJUr7SLQ6KbKp8fQKRN
lNqmSXrActwmWJNR6A74S6nbxlYA0gdElhCGm3sTUobaZvFcLURGsMMPh75yZ12GRZxh0Y24seVA
6K8LF5T05MjUxoh61Oi0MVrGpOyAIozrKeR12oSvXRA6rJ24ytyDFbQodQsZ+PaVLGamivuLiKX2
GVnaYouXgf8h7buaG8e1bn8RqwhmvlLJCrbl7unp6XlhTWROIAmGX38XNtyCWuM53zl1X1DATqRk
mUTYe60i6ogrk/Se62FrReARq1QmAM6ANCBdp2YJ2Z68GmMpIjX2JF+xk+C4YSmQ1It1TnL2aaoH
iDZM9fTYCrFtEykdiclgBunf2fwVaXfeKaGJo/bzpLNyIwdQuv2FJIxsn8Sgo9zTA0fQUybL31jl
OqeQEj/vFI4Ztxve+tU+D21xTocEcMDzyD9TExbZl9IV1TON+iUIDj2P7Q0NLWkmsBvF7NV/IxEI
kNNd36EK0RgyHESB4fkVBAx7Uq7Mw14mcgujMbXaI8nooia2iS2x7BPsOGLHN3XmyxKHnrN3hYd6
Uwe7ckMRONiqhqZOa6PeJkMOmgcTsF5SdqfoxhHFwixdLnUbjyDuSPmWZLxMcFoGvnMfaeu/gKP2
GqJu6tMwc/FWOeIzal+aX/A+8Q6DAbynolprzBRs/GvFonsx5sH80qQTpi7wbrpwAXUvwDZoiBUe
Fgrpmp7VMOVRlgXtz0W5uM/xjNotipY4C876k6R+oqG8BWTKgyvXX9Z94nioMpRN3U4oPhIotQfn
m6cUBjYPcG5SohC693CWJ01yz7GtSFnbebttmnjGUjSHUMdZexa55pw++1VpqdCkrJJa7EFD5Ufj
4Of+FkXr7GU0qs/LOjE8H+SIQrl9Xx/XJvtKFyIFhbLAu7lY42vjjLsuzvJnu8XfmskmRsnpaS6N
NxJNoBYHh2WAFMcB75KttqOeMza/C86WYwak1dcRe8ivgPEWLxZyKMhAy40hXA9T2iNfRtrqQDmI
OzdBnLK9Nibt7ebSeH6ZUQn8ZMcWPwN+8b3BHr7MMLqNqadt2IzNvwDEAlqkbUmGw6n7eA92pH2Q
UYCkC/CnQwkguJO/B/jIznFdcWw42BVl8YfRu+6uEDIlk7Z+9VhtFAMA0QXjeAGSXolfTT7gyfqH
jOwGzLa2Ri76NzKmWNp3uV1Py/5zvBw5kRucYKLMC9zQnnVHo0WEWp5rt+dkjvdEnEWAbYpYjBS5
Y+yVmWQc0wxcApy/2ku7Uu9HJYVkQfI087A96dPEpp5AHFab2Cb/8YQRM6ZuBB4Z+NhaZj1prTpx
pDEKwu+drVag7Ig00g/5R9YTjvX4uCWZl/h/g9G27wBWmIfPU+Z3ICgTMXB8JMBALsEEqJe1JrgH
8ZAC6Pe9nJTUVEEOpIAHN62mUORMshgFTFEcD0gtul1DG3vy4npoEwgBjf/18ihTMiYchWmrOy8d
6uE2Prr4EMwhKqctJJr/eBva2F9nBm7CH+/8YajvlIXFdS2a8aDjka3+NkhBsoa+xX9VF/LP4ODP
QB4rEDCwdOsjRwB+cZDrRzubAV9KY8MaHEB3Sik1d2NGVsrW4KO5qRa731gODv1QoB6/O6ixJ2PH
uQGoVOVGAn/22nRPXX1xTOu6WVKOShcVXbksTod16TL7u7jCj9ev15cuX8VPNguWDYAGffwmMVwK
FKZZVgd2QzksSqu/gKMlA1iVIX5ysjD/jI140lEjg3ExgMxKoSFNi4RtGBv7jZrVi7+aSDo+a1Eu
WbfdJH81FsN+m7yuu+bW31rvYx6EeWt51SI+GPy4DiGQIRPzPbIF7Nk9ll0oWJNxyBhYYGJbTUGI
w0vcASmcIPAiQA+IJ5KB/KADtSPtNIZgJF1QItNhzy8D11yAV7Uaj3XmnO3YwQYYENa6SI9JmFnC
PofpbEBTbtum7c93IjKhhskI1FPGZLQuiXN43y9iYWhHSfOzy9cQE7wG8w7kU4CDZXZnJFc2E4s8
cLPtsHwPLk7hNe0pAC7GHpAaCaqqLFZ9LpnyNlfgXxogutgCrg6g8gtIfi4p3qqXYLCCXTVKTAPD
eJdpbT1VuYjIMElWYDn4NlJikDYlIjLKkdvQbp1QNBdkrlMEpeUoi49sZ/Z2I81hRYDPYiYCxOJy
9kqzWwAgdDJH1rMjFCpWOzagXE7NmUkfD1l6xEzjpS2b+MoGnDrytlIjZ1zj69LjEdyZFgrypAU1
NkNmDQsxz9ayIrRQJ9o5bENugR+EV9+Yi5M15X+RiGwdgZ+9axkbNZJXoF4yFDtPVNb3XzF4l4JI
v+eqGXi844CJLL326D3nzyzZMAPPAv3edG+ybAHhgihCF8eqrgviyt4DIVdW84jGdsbQnV3jEtZy
gkFD0ghZLWFwy45C5BDuvXKprwLMrSijGvw9jnCRrei0AjD++zq32DfXnrqNl7H+kzexfr8uTX8J
3dE+tW1rHkzem0dk4C4bbzYPlJejknO6yt2slW2iGha5OmCc7F9Zs95ZZNgB38zSghxuFknvFZth
BZK1TuXwrClBXpfM/KB0kNCMM2T9FNOebN4zP2SiyJ1lbscAhnWWFx0Hq5gZ1NpUeQ3gCGvDQE11
Dqb1vXHnAvClerz41nhGojaZ2TfbOy8bp+1GRhylM7J1d+PggNUgy9hlcEGuaVbziUTUgMgA+QKy
MRwfGVlk14JQ8NgycbqTqS6wPKvD1CLh9w2Ltt9oBVw1IDurkuXo43fsPpPsR0VSJtnwaZZoYdIY
qB7guBzxN+tNFKe5U7oDiQAIWn0+HMlTLcYZsjdFCMaQu3pPJOdgFZkNyAD1wQeiqkXHEHyfdRXO
qDdeDRSJ+qa4hKhxPE8s/UGWNNOFtPEQCzwk0FBvBUUlqoucaUtD0D3ij6sNu/TL0vDm0s5+O25D
zI6iPAMPryHBdkosJkFxNIGIjCXmc1y7crLUmnugqnmgombZi+XbPt51QflHyw/43+C/owx6AAfm
4h4aa8gQCHDbLaabC+iQOiBvs/aQI5cKmYBA5SZt0gDIOlpQEvwEnqlPGQ3xDb6ryQZ12QwIXYmz
JUUIAoyn90QGLFmQbixhsHykWBypOwUztriwMTVHqQUsbDUmVYGkzQoL9wEEcP24T0Sdg0EbTYyf
PKCnnb6JaDyOXezhbKQyj6PpRaSO4xJHX1y+0FVXey6vsQt4EEowrDt/upTx7j3RUOYcer1bI6FC
KpYCD16/6u+TEb8ryF1Besxx2QO/sLMPKTJUvKCMzwwAKnsrqfIoTUNkWZOQyzyFx3G8IlGBNEWC
zSDyoaFWaOcHmYo12c6yTV2Lt+tnlFxJFhnefA5Ta+/6RXXKsiW8uGzoOIoI0GUKYldSDbSWtbvT
gKTFEtHIvHVnmoMFLkU765R/YmO6NfaoHpQhqKmwER35/tjsaDNf7d6rjXva7Ffdf+gMFscHfDun
fxjJ2Ror5wWnbbK7cvsk84mfdBZHKL8rPcRS1AHAOrZsSYFJPr5pSjx22w5dsqSxyhCR3k3mOWCd
W63Ng0IbVz6QEdz3BDfiegAY5O9OgcWFYTEkvd0nwJG+MLM/5gJow/d60tSg9cVeEo4d6Qnt+zgy
shf2i3ogq6f2Q4IePc87t/+KFfR00E9p/Zx/kIUF20y+wGFYiRPk3pqAzdCxdjvxhNcRCan5X8em
RJXT7v9XDCax5siIbqGY2ifs/2FpEhvjWbOgPHCqkPa/kI1Vv2zaImeKlIUIVrQb9f4nGd7f7/EU
N4tkeqnKCvu+g3uk7U+9WbrEgKtsA3fYaQWQrb5vqH64eUp7q48aZ+5AO8XHZR/UojyGRRucfdl0
nuHfNR/Jsgy5gajCA27Qvxn/53giyPaC+z2AoL9fbAYxyVxZ3e9TXXzqJBFSIxvq+RZwPqnXhhbI
xR3L32gZSsrBfvRgaJbI/hRxciQ5NRSPEacSjUFz0h3BYnjSoahXAot+z8dyRIE5oNp7a5vJI9na
5Ziv3SEDBXj/TLzIdyVpyEh1CRyoqLCZfm8vg2Q3Jx3oLrDyQYo8qi9T5HJ52VritQgc9h5wJj+w
gmWSIKwtw/WdO4zGRAommq/1XAE+QrKLKb+77od+pCdnd60Xd6PJxYARNZ7AsIQC9mWbhcjiJ9Bx
ghtX0OE8lMjkJKBmIsRxpCwK0ExQn8TkBsg2YzfN3h8kItBxkitrbacio3wwzfZa+o+YXpm/BA2O
nPU9UUztMsuX7tWQJ8BYouHsl7pJZ9fvXRpTg/wCEJKQJgZ67ZnGyWwau3rO/niwqxsLiDNaWAFr
9PCOSsJs5+oDIeR1HLLgpQf7qRx0TghgPeoFVbyfBJYOpGChZ/pRXuLwzy9BvETCKgYXEBtWt8f/
iee0QH1vgOuTtGJLN5e3fpLu1UcKObLwI7pdfUP6I1Hv7hOrj0jmRTVbSB9FUDKqkLb4PvX2K2wg
G6I4C3AsgAo+61G17BR4J6IKW2nMuZ+HC0nJ0jHS8rxkQF3dkBCENUgkB7vcylHwDHrk6Vw58QLW
ZEzhwpTjv4cmaV4Sj4emBPG7EuopHk39umr2AH+Xh7tHRxp3wW9D36wXoym7zYoSx22GOq/zLM92
i8AV2FG/jalHjT1ycO+EAEKWSt2Q2yp9H2R6WHtzvQNBKMolb3bg4sYJlz8gtdczhdiVuelVSPPt
kHTql8FXAEbU4koTQBQSDchDaCVJD9blVJafd44DQjhwa2POBlxPEgZZXJyL3AKAzOhinz0rAK+L
gwtlmJMhCbFtCCSWxX43HEGrvYsXEBQGAIh9AoPy9a58ZZLVYRok7kcTLScPk+DhUAPcH/Jiu3ZD
9W2txalpbO9P5Gb+bNVs+lmwwt0Jx7POADE3n1OxmCDCA8A1aklrtdZqcIbcoGBqwR4Zr456/TU7
o3lh2Foxy5pf0sSytg6q5n4u0/JvCwkkf7cdsOmB7Ibv8dfemMTXaqz5thgH8TrMNcPEH9iifK1S
EB0122QWYN37gBwMgNTTc4fz641ImSTmw2IY1T3fCcTIpbO8SakfFTeir7Yypg1dhAJ+eCV5EX0f
6sK3ADSkKHQfNFSkZOoWpGEtL6LVKoLkMdOx9H3QrWpfMiGZNtHah89FF8rkV6YVj1e7fSc6so6n
jG8fmIZaS0EB78+Oq4eF4u1T6YupP0NHn+12obu/jY6lb/Xu29KB9IcFMjRojLgEO70hciTILUEl
GjJopajQCBoKTIPwNlRX6VRfAI/6HWmD/B7AQYDUghM9DxlygE15XgUoTZH9jaJDCWLQCasTexq7
VBn0o80/1GSZhMEzk3GUC8lQ/4kSRor5ow2y6eKzD0IjUJiEqjxE1YNMqDkql0+zhYW3rhBZpbiP
W+tQeWMVPdaZlLwCAF7hY+eI/G3wRJvmAgwLuwtngAa0JaY4wNBW93P3wahLDRl1FdJY6N6SPEdF
FHVJPVbFJxP8NfuYoYDPldDKlpzRU+9BZuTugKREaQNg2fEwuAOSzjDSdjREoth7KBr+/8gcUHJu
OXaesMyc33OSAU1rnNLld5KolGNDKrUFB4hKf+eRlMicKXpQCiQJr5CIf8tvxhl7ermLYedgqJha
fK+2JH/iGe8O4Zy+BSKWtCqSPUp1SX0nnQQKefGejI1dCKjiKBM7B2nfr2kLqI4kqSon8pv2W4t6
8yPJSEtNHFvN1kOx6fZBka/D/FRhTyrSxtQzbFmj9H4FBnjjPPC6Nn2bq2zdER6qkYDOLSqb8A8T
u1l7ks29P55HibZKvQcZgJ7hofyCFlTI8+LgSCJcsP/OJ2QaLUgF39HYd+34sPZiTHdrCUafR/3j
WPRjvV97K/kSr32889nYPTlT230DgjAoRBaARDRme65RGLaphd19A0PIhDom23zhIJn+BJjUTzhY
DF78oJunZW9MTbn+jF1A/1CXTnXO3XBrYqP8SKMa2EHItJGKpUKB+uRafhMplRROUkgakuGwI8a8
yDPnpzEZD2pIGqPu6rNhFd+9yfEuugGoWB/1cYi5Oi14zTsfgE8P0UsDWzx0NRWZ9BldU5nS3a0N
Ho9rn1Q7dREZ8y68ctX3TEbqztRHlBfVn1B+Hzmm10cVIrUznK/3mKAYYkD+sAIRJbDfUuKJhkWY
IaU7bfakoYYUILbDSqfyU+DqSTBSre4rL4ta8GHtlQ1peB7/0nHb3+s9YOrRji+SzPGYins8u247
xnor+G7vuMkW/KS0isy194NCX+CjsDH4yqLWTOatGYIgUpM/Atv/r862jR3JHzkktR2pH3z1kHpE
Jkk9GXSVD4AHuWay1LYkw6E2kjy1WvuRLDTzz3xqkktQuM5nMBx0SC3g7WGi8svKZWe7qgGFzIuS
y1yVHf5Nw5OI2RtDtvizmXY7VMgbza4fgbAUJilWLISn4K2dUqeSmYeaSpLiaDtDIJsqQq6yAKUY
37AlXRn/rQD+ZAiQrpN6FuTB+vluCCKpz+CowGGWkV0JKVg4ACyMNGiwwhQGITGkj/jCagx+oWNQ
h/WThjimnlM1vwpUuKEuD/WoIyoMvi/ZAJMWb7Mgn7YPaznXMa+ltRonLQcaiH2OU8wDpHuXdXxv
CWTTJBWOCBntNtty49mqpvnE888kN4lQAaXrXg64U2RXVwk4LaZY1kxZhbEtwcazoUqptOHzM/VU
SVXKJeCrVFOx1V2dlSq++tGbCrDIm7SpX1ab92WrwUW7N2zwi3br/AKAguHqycYymnYr2mXcMQdF
D1FigXoPQFfIlMiHKzVkHGfAAuyZ6I9aUfjCQVp66chDQviSYZIFgHgwgTzjYUOEdkVkMzsO0NBz
oPSRzJiXHitg+/cwY90pAIL0U9ohVxpJSQsS1Abwk7bVGmH/AxCX3tBcM9CzSGDLwDXqGCAsuRkJ
wGKBUgAWZSwAeTnO1gHF81jQStmcsGRnm0git5G49Zz5g/8cgIdg50tshQW4qCt4P1ygEnH8+fo8
by9tWmJoDl6zmYAT8mzkRbQABTyLUIj/3pOyCVxhV/ytcywSAXM8EOdmMlUlFqYY6yacPe4DxBlC
Uq8ocomsJKi2WvahdZDhcQpIWX5aSgvc44sxHSxg9n6hIWZv04EJD3iLUouy1fluSFp7WfmX9g8d
vJAVzHQTlR9Xm7WvA3VjKb5KzIXlPZLNw51VVN5Mjh9+zmkAsSqoL2a15NLTeloxTAHeqAB4vn60
fiBZHYMdCuzn14/Zl7/7q5WDDxygdQqPYzX4L8K2/ReHMPJArbAZ5JBkpA2DnD8j3yIiuXagYQik
MbnrbuxJkbi9sAFXU7En183+fDCmmFOCQ4liAkKsvPTSYOsnBNb3QSxZh+cQiN+cCimS2K5KX3C2
W5pRLLtmiOrstvk5zcr0xbVDZ0ICMrIj27U4kixE3cO7A+bFzsbpFndLQj9cB7bVoStMzzaY3dQb
+o5pgaS+lSlpgW4hwq8PX75aTpE2gJa+br2u0sasTxvAYRvKgsxaCRqcttYFLEH+GRw5oGozAZmc
IgUvkQ31BBvMfW1l+GeVWja004u2M4GYsymHNkROABTkobVh2pxsTDlPJNeBx6Jf9yyvBMqjbBQX
gwxxkAe2xKGtjkjkUGEC0Phmdye76yrv77EoTL42qMYg5757v0hTTDihWpa5tzZD7RdPvDWAz5sH
1XWQDfUAz/UtTvLyRCNUdtdXBxnXT1aXgeT+ZkaKae6+GQtedGM2V1cStWEGiGlpu7L2p3jxkqN6
iusS2pkj97JvfHun3wT0QKeGnu9kwobUkQwak3pZkKJWL5QpQfXVWr+r34XyCmSuL0BDugre6q9r
G7wWhoEJlhUAhD+ewiZS4xR0GM9Fa1tr1BjghGob75ybHJYoSwWEiVQHVpcCps4etjQkhXKxx6k4
u/Wwvw9G18lsHFcvKV8Pd9EWX6BuIfw7a3+lmczdtKqlmQ5Nfxzi5r6b/5AtjRM/xg9L/HFn4ubY
hOqQB4r6pHIwsZM7t15UBNj7beiJn8t3QyqbaQYHRj40B5DqATfuJqceyUw7eTVxXG4iOTS4hPlg
bTIJLJvIZhTAmSkcXgH6GkMbp7V3Cu5jeU4yagSoll65PzVPWkFRyFcragP5wsrvIT5ZA5Lxlyku
QCALWPhkO0zcQSYaGnDTO8Bltetzb/5DOQKe79zLhmyxekR2Mo1JY+IsIALaTbEntTbUQ7/x4aLH
1KPG8Pm4W52kVwG1Qhsr5yRc/gQXjrub/Hg9UYPvfsLWqhwD8FtUgMQB4fTkW+jambXKP853g3cV
TB2z6yPBUcx5p1ZOowot/SmqdqJwenh3edIo98fLP9iPdGPkSo0f74F23p5iyWHpK+ZLJOKcQsmX
eTd2rXI+gL7vrGTBgzm5kw/1SE09rXAKkKThNBpxMakBxgR1lVQ7Ic8dlYqO9ZNOasubMNnUDbKB
F0qM+/c0NqWnxLhpdfmp7ib8rpEXRy46Ye7DBLqJgjeuPwJctDwDeOLr0uKFiRwVcTEl+zMxPVND
dM/UI0UMWJkT75bNg/wjWwonUivYggLHiP415oPv7XZAClFfUEU6GCMQ+oogu2Bne5r31HXmMr/0
lX0Ba9Lw5GX1lMla12xj9uuyXVF4AtZU6bOwqcdxnjT3cZaQbyeWlADsCnMAU9mr8abDuSF+z+AR
ibKKdezoTDaLkOYaA9tlwv4akvjsrd+icECNHx5BKfuptGz/cvfcoqcSuaFMzd7oBxf1QLDnP6te
+uXOVZuRa29WNtIUYKsuSw9Dde33K+obURY4ecRGBV4cBh6mmy5djOfar++bacqdk7fyJy13xzRe
Ixpzd3rDKqE9fuTKB4NtebZ6SO/5ISYZA9HE1oHLm8WSIY8hsn3zzUCJzlG7qssOMmjWjfdBLxz1
D9iItIBpU3qWdULFnXWaGQoFUTuIrlJVyQiMHNfu/d2CpcaT31U7K3B7G/BpMCI19e58gnk0w7NW
KXtU0EZJ16dhBwZqZqPOIgEBeYIF07lzxQ7wMQ2yF9F0Q1C/0PCmJFMtpx4pgei1e5BTDFLiRaKU
D+4G2MyiORg5skz9qLDD7JoOQfKpBiP9xXOXVzNr0k9KtDbDYTF68A5IC2qMbF6xgACiIg4F3+0y
j12XlNlgk4ZZXxTtNWRTpJ0KtsTHKS+woLd5UWyA09burH6pAAzzPYg14m2NMh/3SH6kYKkf+VaT
X4UQJp4lRT0J0HbLpEekUF6EJA8wsJf1VJv1G42WvmztPWltYhXonL7fTGneY9/6u4trCBE828G8
t1GoeFSGymcIsnq7cLfb93EClorK9a8MNfzXZkA5DSi0+h3JlKKbqifDxTxYyxrHygGqkB+1aA4H
H/gaLgo55/WF5CSyANEK6jmbHxN5GR+IV2wCzp78ZZjTXOKhMMyHpAJ5SqRLHSypwWHZfCDDO7W7
mD/4mMaaoNznJh1k4IeqCtLqaHQZFZI0rMIS8678QkYgGx31u3WDu6S7dpk5g9Xtx7oN6XgfsR2i
wEh6ZCrdAM+wRQNSbzyTCbpMK4B8bT/XFnYhfkRIoyGKqj+j8Cg+0qhZJ+yVA8IOeYhA8N+RsDDq
9alXOexWObqAgU0w73Wal3DwgpMjofKQQT+BbHrtlKx2QRQSIZ9N2TldHp7Ii5oP5CS6xSV7Eum4
JFNDuiLgEoGidMbuWHMG76L5Sk2IbPLXcU99Fg/vUhscWOcgnF+0ISktkY4H4G1jG+MWYZVe3jSu
eJswa/ug6FGphudQvhx0dPIwsOnXAnj0jBPu7pkPwXaxm/TzarTId2vG6UTD3gTsbyWmP1PHTD+T
CGiUSIMzrHuLslr/JCUIf5LPvYWEGYpBXilv3PPNgsx4k14HVIu2AAERwIA7uiWeRdR0sfXe07JM
8BSYHUjRIVl/M3kwbrq43rdZAwTaWzwddB0cSdSdAdHaR24n+epQ2k774qj87vbWef76nutfZsl4
BNA83hX0wpBNLhswQgBajITgwca7Jm6R5AheeTUihYs0Nrz1b446TiPfUaQg2V2wXsfFOWJnbx5M
yenOSF2o8l8zDko5UPPaJxNlFKe0/d7TMgaIkS1nI3h5pIlWcG8MKyUkzYP6f5LpqORWiCT+r0Iz
MAlMRook4hYgHBnyodMs/tmpvOHYCNPcVW7/MrRdewFvyoWwcfxgmq+3EcAc1YhgdNIEz+myQp6c
lU1Nc1R1sMANOnvCyo4hSOZIdFc+2/b2bwUoIrvinGFljCQzPOcSE+BTrdEcaaTfyPQyZo5wkYre
IWXt+5tdv+hvShI9uP9rWDNej/g/NYZjnIT9wVkXVAXJhgnUB62yoWGezH/Nacl2NDKxxaDkNCQz
cqDhfyFLnLIDoooM/34hG2Ny1HH01S0X05MVyEAgeJqRuwPKkLAsY+D6OCzdLlI2mDb4kXBO4Z+p
WbyxOYR99UWLkM9opVsVgbpaVdQoSFqTcdlq2Z35xBc27Ok6SFvfdnaAvWkTEO9FhsQcBVtCGCQa
u+QOp+QB6kTbaBfqiTB+qm2/eSILEj24koxgT7oHqBTt8qHNLTRpH+6Ajx4qdm3nN4Jv8W2BiSV1
qamBPeUv2YUGTRu0AtWznndR3dHmfDvXqA7THtR7DJOBprLBOkebPVqwGTwFH4Wiy3Xu+rmRpHt9
2BbPyyhw6Lom31oU62QH21kLwB+isdIl3VrCTLYNNnSew5LNQPYNmmUCzQAcK3/+xi2k4pG19iOl
lv2S1Zh7kfAuDo3jdVzA4IWZxKbxne408czwvpag022KcL1kKZ4dizuMX1Ybh5M4KI7/AuofViLl
X2UW9JGbhuVP7Ro0+x4AzsiwN4dDMmcrsBONEiU8AIfagaenBNJ1ZQH2aADXODBwf/MaB1BgSJcH
o0PC/Z0aS+vYzZGn6zT5tir6+AV58vEL9TIjR7EVEtj2JOub1gX7Zot5WN0AUlAbKs0IoKuKjy9c
BlAiimDgPGavxhR2mTBjpAhKqONkyw7MeuBvlvdBF8oWgKVvWx4ePLPPLqBK60FhjmI1BsSRy5x9
fVyG0gqyQGkhTp1mBwi4E5a0egk6WkuNNWO6RD5PUEYhZxY0Fxib/lBgEvNKImxmrYfC9N2Nnl6k
QLcp6x70t3IqQRY6BnnJGLm0oBEPaqABy6swW/ILrjhBe0iAy8eMnSygmJCcUucoMY4abfujmbbA
irkAGBIKOMZQAFsLrM57pG6MqHbO3BWVvXOwNw27A1iVO09PJXBDDnXrPnnLyk7U9PMazmps2i2y
C4c+YABgzTIgKdystD2p7yxVl/Sk0pbUC+2pDc5aaHd4rwAjKfEPieU9kYu9Ol7kdUD11Wc/wVIv
w0WP9cEWAI2Q/kkadWrUL22xKxnSO9QxkajAcy14vAWIIHY0/Cp+0U2Lo4TnfPmFJEtdo/53mZEH
bw2dcSBh74HGKBpzUFYCPS6O4qR6GeP65ElQR2pwkOvdDR9kQ4lX7H82IY8lH4DsqKM+hKGhc7um
iEt+NFpfOfxr+DJBYRGfG7AMyR0/8Mk4Jy5viIYWZmZ1pDXUIzUZ0pCaTDrrIWmR1AJnbfjgZwrs
ZAvX/FVbPITii4kdQn03bv+ba2MLjjJ0dVWVx6yoXJDNoaqvVNFVP3fewfK7PylfV8mUvudIcubr
CMYkquUaAJsAiiCcJ7cEjCKMkWOrr0kBM9Rgi2FC4eeWhE6OX/oe51NgEZfUqblR+mzvy6JSZUVe
wKnzozt7FW/sln1hYTo9tcB9ACJ1hTIxnD6VTSdeUnk2RUNmmaDOxhxxRzLSajvbHD5lvbWCJfS7
K/WWCqAmI0tUSK2kGPqCI/cSZCI21QFMoN5FFGUd7nnuB2BkXQ5rkY/dFpU43kV1vbZYo27J7B2b
Pbt9mSTAmgny6zhdZuRn4FkVsQG01ORDIXk2oAR9EZ/u/nRjvrJgp//Id7+pO5UbZt+8dUX2Uof3
2ob+6CrIw4/izkf9wBoXENQsWcItl2gpTlkDdsVb+F9u4Pl7NSSN5xXzhXqxhFmhYZlUeJk1JYhI
bjIy4RWWXypikgFKpst+JQsGPN0RdeS4kvboBtRZDbE5GxVeZ2Z9NCWCToqnzpAbw0n9Tuh3ADhs
lEbm0PRIQjvd/UwW6ULjArezS0G0HYO3EYWM5pBskAuTHZYl7jc4A8bYwHHCEZhHYB+nsZVxJk/w
P00s7JONYNP4UsfuNrHt/M3mff42JWn+xnN8pJZdp4yPCdAgzQPA0M1n0pGpGUy/xLMZn5TFKMwF
72xzeaIY1CCpHQe+YT/v1bU41hA7jmQJdTEDf4mXOA0jq7XAEIVaB+yc+hzpcgm4CKXMH3oo5JB6
JGs7bHws9nJ+MCOlKb2G0pkPU2H+/q8xSFFMaxxlpvni5tWI78FA5p49Z83WKGZwCT6Ml7L4M8jG
9TJ73Xjt1/bZklimqxzNnGNqB3bIPmZK5/HUvBT4RkFdycZDUeLfeQzxgz34wcrD17JnSGVLQBZg
LKss53UuSBgPnjDPBfZ7LFG/qUGaj3lZ47zcxxN4gkEJwSO7a+2nkLJEAA1dHmzA2WwMGgO2e3it
7K9+NgOz2vOw9ylS56eqCfhO0+HO3YwapFm8ksi1Mu9SYmOTRsSrW1uzs7fHAWsJyatLjee6Pp4I
HjIILIZJx1K2+xF5dddBpkxlkzlgjo0hyZAYlVwr4X+u0gkvfCkn0eiA8zHx2E9kqkRS2SBfYWMb
Aq/FPiyCaA3c+LXYkIGY5/RqGFn5nGd8N9hWc/LH9tls8bu1w/K+ifOE7wVAYaMHBZN2LARAbwYs
r53WkoKGoL/5attW/ESBg9kf7qIPzjN3TfP5USxvBtQvz7YHCscSxedLkfngZB78N6Ak7QVqf19o
ZFbr+hqD1xaoNEO+yeIEp7Cj8SfZe9z130YmkgMWevJcBO6kGAaQwrbFNO5rbP3n+NcGc9JSmvmJ
XMCXgHWD57u7OBd4fzp2556omYMU2K/r6gJ/Fj2S8Tb4G1le887SZqhTAna7tNNu1HvwfRiSiQ6j
ff81VGCWAdbwVQFw3LAD1CKV2OhmmsQGpAnjMSsa1E+TIqxdJ3yishwPO5tNRFKHuk2PZGxrrH9O
JuQr132GYiZZvK2qtalLDccWYx7jfIuquEmEJWLzjAV+tx1RhRJ1KD4Kl4OdoHAZb6+s++aPM5Cg
TOAQ96vZfgur9i8gwrDriifldariv0nMTNfbJuPkHd3GLr+JXRiY1RHZLMidAKnMtuG1pGlx7K8A
pn92xVp8CruFfbKH5jzEnf21KHgGilXAzLp+030JQYq4eiW7LGVgXlBRaaoeyfzCms5m+IfWWTHv
dmHIGCia+vpqtV+RFg2+HZmrGK9oLNvtd/OKxxnJqMH65i97ndxDCzCuY7oIsFw4CVadaFBAAnoY
PZ7rSZmAlwiK4mb4gYkWUS9nWfrMU/EemSJNKDNfW4CYAGBhkM0osRRcQl2gsep6E/+bc0kvSZW8
o6TnIEvtQ7IaZ5WS8/mqfBMATyOlpNnZFgfu6+pgttKHKG+w8B8DjPfFa1+KEHgFQGAmEybtPJy/
7LBStHaGzFkEWEbFPtfdYIpd1Zxowg5YmBmbqmt1qIb5fq6fgmjwsE7mHKmJ/t30nrpkLto6MsP5
zQBCBbgpgf1r+CH4ia3pQCDAJMpQNb5v87Xf0pAUfVn8MWLja7f0S7oTdtPvx6JmX4Fxd7IWDlrA
SeB4bfXttyrN4+P/bQGQmWbjmGw9OIXDztSs/4+zL1tyW1e2/JUT57kZTXAC0dG3H0TNJakGeSj7
hVEeDud5xtf3QrJcrK3t7dvRLzSQSEBySSKBzJVrNaExt/5s62R0RdK/ejeV+dp3S3N10OFGr1VT
fy2wwjH+k9H346ep960NtKTNu8BlP+cSWeHb0XGoVBWyAaJCnKWc03JB2Rc+w2lCKGdEVcFJNpA6
h+nGA8zZ723mEAGvEzT5rgv1EXwj2vgwgQ5l1wS2s2pVlwYgt5E/gJ2COoFWFT4QGMiq5qGI92Ab
/4Cs4NV4YxPv7cIB1ENDjfubjVrhYCHxZ2g2aNx/UY9Tq8tbr4CU0xnyTSCG5pUAj2QaPfTUlX64
MmsA1yMZFqcRFMSn3G4LZATCdaJMZAcMKU/X75o4ZvGVDlHKtWgFhsg1LhMNpE0Oq6HW0AMIGILo
sFOU3nNL3frfddVAlfrhmjeWOzsXtQSpIXnbVREDJfDXJWrVJZurG6Cs7dSSvWMJCNGp5jtrRUst
E/QMrBqvJEWOD+5Oiu3Nccd/pE9e4oQ3ocUlJqgV2EAnml95v3MeasNzu7R6bmJkJkTDPovUcoZ1
EUXhNgv8AcxC5XR3I0NRJxLVqzkki1EzZIvV3CdPWaESfIvcj4S2rj4dDSf9IbLJvwKA3+71yWK7
xg2zj71ffIqDOPuOuvof0ej/swNKDMA2nNq73O93vd2hBsdicXhqegNFNqoVBG4CaNFbn4x6DT3X
hJvd5mZgjNoQ9LC4kN9IK1K/T3C+AHJ41zdNt+9D9+gOOmJzFZSS55T+3KfE/py9p2y+Vumt6VET
yQLwLVBzRgfMTZUBanWFKZin9S3wHQPTfWxR3ibMzY61bN9lPrY/QddfwYcIXg6I0kNUHtyTjewh
cp5YGxp0xsq8F6a9o8EghH+eWNCuxXf+SLZcMH4oGtdE6ASjDrZcRhlu3p2p/RgncekAcXLCDZdB
+MYNP4b9lpQHqNMVW9Id+DWiKw73Xx0acSS4FvIImos8b1GwBHQfriVnJmjCkYUJBMhUqMyJCpxS
hI7jQ983yaaQpr9iqAGCEBxEfEFOza+9RB7MRtnMylb83NSdFEN4N4XIs6lRurRvrWWA/ESXglT8
z1No/cgKD3Ve9EB4BtNz7CYIyNbFJULq9dK4AC6ApiS37tQASEKRMq8gdzkPDzhU3qUYSKDssCtF
kKw4mGbvzPQnlbkuVa8zc9DCNvTL7R25EA3SNOIfoi6CA71azeReia3T+Ras0cnprE2H36WHNDVW
8XdJp2VygPzYmcdHyjlBHPC7bGMQpiqejIXSIo/bja2b2WExLSwXIjVUSVcx9dC9+cs0stXC1j1d
mJaowaUyhopRoX6UiibS7MqXoQPClyPOHXpO0LzvxrJ7YZN0oDqF74P35lzloKiE4Ei9zC+NJHr0
U1R5RcahFyBXntqu+GqYP8OOh98mCbVpI6r4XQfAy0OnAztcmE34bfCDLyE4F64WYvUH8VjVfQdk
FnTHsjaOHwwEjFPcaa5k0iT7j100EFtRphZlWdsByQIACtHVQKa8+JNH1Fnv/BtN97e2D1SYCx2l
u6Gamg0fg89Dz+tTkzD9SfImP0VZ8lzYYsq8zixtzwcoZceCkD2F4F94Qk6CxgYrAm2UqrSnmXQB
Jfpn0xGjV7jVnqvqJwhJsztqLV19ClA1aDF7czOwdBfnIUqLYwgFJ0KCIw4yIVP6ITY4hDF+9eq8
HAtAT9TPIig94tIkSMeC64gDa+WYINdeECWLW1Cbq75JdSU2MEHkAQzeUor7Xl0MECmA+lg7Ooo2
gewj4r93vqHdkWmxV4HuQ4OtG9ZkE5Oj7ySEQsfHRBfGEfVifBOxVD+64GN7GA3fWrXSyb77Trir
9aI5ux1u2bPMAnSO27XvQAWWxBJIS+F30go0urhMOZNemwA9trACBUQDRP3WwieN4LqiXTI0vu4a
A/q6b3KlCyvQYpuZg5a+Gzuv8xaCIGqBI1fhCHv9YNd2/BCIditjvb8iNN5fJeiYFDOzfxiVzXGB
OLcTR67mUWWLxnZnQUj2nkyZAaA79kPjhrppW9u4Ddflvg0RoG58/YkuvajbLTTjhnUbFnrm5ay6
lKhwPPdFxZ46ywTDtFVH72ZUwsg8BkarPS2Ag1T4qNacbMm8xtW/BO5grHloaneRPyQP9pg5qwFl
Et80P0S6zmo+aVmMDYMsoz0o6dnHuGgfyAEygHIV6pX1kFuiu2tSGWxy3Q2/NSi0VSvQ0tMYifXY
dBJ/p29aGkUP870lEC//2IvES5W20cPUhbhHYR4z228u2Bq2TQk1TVC4FohEqU0R9eniTP7onkCq
cpGZbe7IVnUtQTjrTeNb+ed0+EAa34EZymPomBHIVcT0zDlPvS7nzWmEovxny33nFdkuvLpoejZC
VIctXm35kcxA3U7H0grj2UvmyatXJqBexPVsOzLZQwI5Qrl6NYZX3zCNS9lNR50HabiuFLM9jp50
CJ2Prb2eTTu9S1+WI+rtQZdcZFC8c6GzK8S0sb/TglOoBC+Qn0EMI72nTqnUL1gJoVakWMFPpxyW
Ab1sUGWGWMcu4SnjKz+uVjHKHqcC0BnWbxZs8A38V6KOFyXu45cbCDFNSFCliZeKUbxGfZ5lAoSU
YwB2aTAar27WeueuydBDkM050rxlbSRi8jWK4bAdTcthZQdd9AAyMRfp667yJseKXyB39LmRWXn1
M6hs5cxhgDPAnkzFLu5d+5MLqMXeACfPNoUy9ovsPFf2+lcw79nbVuflHjJE5mdESdY0DkXAaKMh
SHzs8zr5MLjtE61nBRnIY/ssO+e15Txog4b9jnohQ29Q4xzY0QOKZ4951oPkSSJxbZfl9Jy1jbMB
42i0F1Yin3ml3xnSL69Va433qItGfjs0X92meoj21P2rm57aj1adrbEH2CIoaX/oxrC8IGDQzRr2
kY/8aTDkwYG+ohbcICvKAMLti7UVmdrVyetPYS7tl5JDXFlYqXk/NEN2ngRupTRgh+m+rdv4s1tJ
scvAab6bhCM+B6O1IYe4jBLUQJbyBGKV5sEqkECepsR+Acr3JUKB9dUw4+bYOEink91BKSLAOS9B
pjmb0i75obUq7WqP7ScfifYwx9N8hBLdU2vJ0StdwNKjN4H7KUnu9AEaCGRq87C7lLghxbEBHY28
RjK8x+frJZA/TpC4xwIZBIzfLYAo2f/LArS837bNJbLSbaM4qKMW++rMne6ASi/OnTKRnbp0iSuU
g7Z8LLzFRq3Fb5JpfRp1aPfWa9f3h+OyyYTUOi/WtN+ky5sLJ21Vh9RWl93pmw/ieOOxsML/BImD
sO3bRpy25BFp+tCenPbgNLx0qTX7LDv4IPUjr+djuF4caZ7l+JDdmvM/hgZKA56jXjhwm2oTqooa
S1XUxKplqwGuQXGKBshGo8vAoApsyLYMAMTxOiOIuIJ6xglOZY1VAPhHBUKGmXAvhtzhMdFq96Fu
ElS3qpiSMSLCM2jsOSlCsfmdR+jUuxKFsM+m5qCCOdLqte9bxg4aMIehSSREhntfWyduyDcheDQz
7InLdcbd8KGuEvbUF3l0mJoKuBHyBhSyApanK45BZ+lPgRaPF7VWMOXIY5V5s3VVsHYJ584x3dgw
t2xE5Np/G+VhC0ajxXGy84vTAe9GJtcaYi8fERB1LKToIyVWSi0LX54WGaPFDOEGIDqaLJvWHXbb
3ogKIolsya9pmIEKOuSYlKQpJJVRTkuD/Vi/zqjVCA3TgJPJ59fjA/btbI3Pw7oQQxIwN+Y6tLVk
jePxL9okokRC9qWOwCFMbjOnUqKcXTtJ12R8NwPOk+2nszMbovjyWhCdVYe2MbodTuDYuMXywc0s
8Z92eOFuYCuQcb9BtfX4A2xPL7bLtOcahc9e1g7BhwDbPMiLO/LeTiMcIrrSRr130hx1SDnspVGi
DCKr3U2fFP3WrjIkTxMG+RClIQIiK/dQav5mMZGdLqPFx3b1rt/2Eg/R7LyYiHmZ5oY6ysKAeBtR
Ug6UfZDq0QXvPP3YaQnUouzhedTi5sCt2ll3Yz0862B7Bg10LM86dIc+uiNSrcot4zZUiGIXMhFa
Nj4XrkAJombViN+h0u3gO4XvFWBdOMcFQLJ6hJtd1zCwUgH766Z5cvD1GmUd5EIXLQ4Q/K8S02uc
xup3NA/8murm7ujrcDAuhSU+VSHu926Hp6ahaplTiXsrdZmqdF66NFooZ18568r5Zi6NhkmyBmcL
MrklB/3DfA2BevnVHpzirZ1BvcPRDWBhRMfu6GKq0O/SXWzv55H1bfL8Gn8bJ6e4xpFnCpO7MA/M
Mxt7xA/1INwJBgIU7IpgpIurKHBTgCNbNhsWK0EukhKiJimS95Dy/c3MduCIfaLSHA/LX0sSpCPD
4XsCuh6y7TYoz+hlFhdUE0ebwELZz2D7hcfBnoesApQ70jLs72N1GTpk80UADmMaoAsqfvr7PAGL
eFi63f5mRjTFzzEe+4ebCQFS426Og/GyBrW0od760TScqNfESGyuIp6sHIQELotvbjAghIDAaSPF
mq8uiJGBohf72blLNj/NFE+vMtLwO29s4FoOOfo3taxAFzkEJJE7JPEsGugMce36sD6RCdXX8VpE
AfhpaodvTAvJJJDyFGfkRXAzpeZyYZ2+Y6lWHBcTtbi6B8+2WH+/Cg0INZrk+wgxnCfh9/jtazUy
wupgh/NLf8gy7GUgpwkxHiH6NUM55wOd/XQE7zdOyKEOABHXq8WC/D6T4hD2HdRmb5bSy6o/9IUh
Vu2In0eWGM4ua/w9MEDhFSKL4dVqHYRxoNezqywHcP8mi+5TzZ09puALKuGcFNxTvg8ivxKaYRC/
8cHbpDuAzhe6f6J+nuLz60TQb6hrQCFV29LwhE3wGqHdyqOum4eYyNXEZTYvxu+WpdX7BZJIYEZh
GPj0kqLY4WEKcErW6vFu4KjKmYpQm+GKTQDVrGJIn6M2xbOiT03rgjOfdbFF9h8Aypo99RZ71o/R
Ab+GLzprrIuhLj50Yc9BxbNPBe8+JUh6AQa0Gkkbs3DNjzV2Bs9+q0nPMKLpEcQZAv85X951sT1A
KyDXtjVmPqLMGOfdqTCf87H5NIZhpdbp69H5IjXjSiEF4BE+V9bgb6m3XBZlR7KVIndmicgbl6oV
t/MdoFM7UKrSUc5B4mlYzce9OtZWeQ1oCY0sR0AE6bjnQwhGyXA094YFOKSNuNiirIbiVHaCNPEu
M0BZodWZu5tlISbUxwdQaV2DYr3/4EwJO8fZ9KwXkd96eIKkTv6B1CSA7gDjS1GeaZ6Q5u+X6V2l
JVWL9MCTZthHLJQ75J7qj0ZXQz80Qd5Ai3+yxHKus4PT4zHiIMSnm/GOifo76bxzgoeQKDypvdOF
Rt78yNQAHLaWWW3jaVAVVQjJjdh6MNUlZ9NPCwQ8h4Gb5gPZ/a5w12UktfVimwo8MoWJTxbBA81f
6ZmvP7ioY8akgVuwWC17t5Brg2dzxA4CytCG5JtWRuI4GLZ7pFb9m+7iQn6goHydsUwr4mZVh6Z+
WHz5UH9G3rba4jiuA2z715dY/OgVly61bt4Fzb3xGyEAtzL7uvAcRbDYNshiZbnrbC3VhW7aMF9o
lGyLCz4z8N3UihFwcYwm8GXSCjSlaWVzwAcLMZLRlftJK6eDXtvAl4i23zRCh5CdhV2MaabhNx4b
+44HkK61BPB2LrO/QzoZuk0jNz9WeKdrkQrtQiuBOnQ6pH0MqQqR9xsD4LeLCNNsT3d+xxcxwN/y
I9356VJYU7m1C79ezwqKXEGZIVMOSJodDok3hubK1KLigbzNJk+WBVgMujUNPMO2BoIrp4X8Hf7T
YT4N5zXRa9DlHeFJUPKvRpfyS6IF7AnS7V1lhle6lDgGbuzYMjYx4ExX7EGb+zJ/KfLUwW4U+551
64NVfu5PNkjZR9A1HaEbinFwJ66mxPHv3SjSHieOd+G2EnX/lf8Yd4b/6BbQ3s1NZGWoSwNCZnKd
NrbY0Cyr5vE9aiR1QPKQdw1PvuDpHY7DJ7Owm/tm7F4vhWunG5El26Ar2IlX7rTuRey+jMNjM1TZ
dwGid7zjvLsIy4cMg4H3noXABjKeVtuRu7jNOwIHVJ/XjrfA10AvhlwyYdLokgOYIeRUHyo5mK8D
0LbNZiScMUxsi4/jk14Z2EcY/A71Hgrolbb8zsGb6g+5A1Zq6lvQHllPHWu8ogESue9R1sn9r6WZ
IOYhFY6QZPqoVUNm9QAes3OQxj8grFx/rHq/3mpychEuL8GlN1Tp2uHB8DVP+60W+84P5WpbTjW7
Rn0hgRGL7SMyW/1liMFJ4ID49XM56slOJFO+TaVhfpYCERQpi/hMo/g0s1w4n5ZJiW4XD1KWIQqR
FeEeeOdEueqMtr9DHOiUgVETiP03W6vo+ub+e/+5PYLB4C7MoIlnurV9GvAb86JYZt+r5COfXOPF
kNiyF1E+noaYjZcUnFheBZr6rZ6EoCtWOSGhKM3tvsCboL6vskXUgrwoBMBHNnrLgEsZpaVPrdsl
yiqYtkxW3/FXCVGUDhqd5UI2oUhwgyZ113gGv47SQKxHj2HfhnvmxhPS/p2NpA4YSU7dVEJyqgLq
gGzYN70OUEuSNzWLCU+VzE6gON5HIAqrcuQvlXI8ciT1o0KizjZL6csvNmyN40PLHKSzFh8aLtxM
u9h5AFSTP17B2TRty8FHYjNJ4rNWuRUUm7ToU+zEP2tVc6IZH3pLa36UqEFbAYs1XSHIM22NMc/v
kgR5ZWD7Pxra0JwnJP6Wt5aG+Wxa3hmZSsc9CGzbLv/+1//8P//7+/i/gp/FQ5FOQZH/K++yB3y8
bfNf/2a6++9/lbP98OO//g0oI3R5LMFd/GtCAtxS499fnqI8UO7/I0zrOs/bwrxkQL7uiGqHaHWY
mW51hhrHxUTMO0t3Zt+JoNOCe/mWJ200E/KQxw3ZTy8ECF6ZZQDd5ycn2wHPQYTMoofHaXJCjBkf
MzUh4pAAFwYf6tIFUheJ1yX6YzRZllcgX/kCjXIPf37nxwT9oFVWauUHDTmord7Y6dHIpvbetBLc
EwzQv5H0j2Yjuo+zXrCfFfWoj5NlsE8pe7n0ZwU+7GT8VeBE4Z7E8SZ/I8V6fv7FQRJvS03XoRlR
ApBI/Vr1JyezhzXA0topwc0NRZePuesaj1EIKfR64vfUM7NovO/bzuMBEgZeD0q3O5SNf1j8zSGx
99BZRMk3uWRNmG0zxy/WtABdoDEUr41xbLbN2+voEDRfGSEPDvPSUW49geQsPdHSOrOiyyAiMFSJ
8Er5hb4qLil2smfqxaXOoPaD1AX3h8L78zeN63/7ogFd6gIv4AiLM8N0/vpFq1M7mJJAyIvOjeCO
dJSceizDWXxpVlcqUN0XRQivzMNQnrkDk27ezf2wZ0W4/quPLku/2aImE3c3ojDU8Xg9tFMbrPzJ
yB6I0ZAGknb8Duow84B0AeSapohtJnyptlqwyuKJf8vVg8xorfIcQrr+LJiJ9wLgJeCN9nbm+LbD
Lro41aEYUZK1C0ww0wWNa61bsIdvTfAaodqrijWPsk1gBQUknVJLtZVCUXTK7p0UaZa5Bz5huauD
tDpBOLS6tAbAgnSYU6e3wswrDyKj7Xx8e/PQJ5YVXho2GLWi19HA/vrnjwo//dvPCgI/uBmYAHwI
MI9yNf7uptD32lhkljteAMv0vVG6Jy4M7WpUjXuSrlV6ZR+wLziEmiuU7paXzkzKJ8fQPpLdD7V4
IwtTHhAlNJ5D7WgNHfuCkr5hP0WGvyEvB8dPp0r5Juiadm+lZXOfA3eyUYlWj7qxkM19qC5dYr4f
KFGZd+4kMsg1i71YPXF9KN9t8qAM9lNcmp+HCLyEAmCbvHHKj3oHrkblNdWjBq0YTPI7+cyCpkVp
cAL4lI77zloza+HRlrcQLiKwocjWDXNPPtOHL12n+V7DB/M+cuvwAMU5/Plxmn1grELtWCXl1yKM
DqW6+Re5fbKmfBNrIcYHt3kSTpisCrdlR+oyMVn3Y9YjMAo8ule7WbBDMYsPSadSO2gxR8Q8Mp6n
0o+/qQb4eJNvERqDsqgGWd6Gcl0uPhjasTyt7ui0uFzo3IhIBF9DuafwaMDErWb752+Pxa3bb4/p
OEAoQEbBNPBUoUfOu2/PZCQ8CUI7vmhA3HmV41pn25jwkxLQXm5N9mNUBUlkokGyUzeP9ezODPXN
jZ26dAmHvl3zrtDmdX/n17LkMOqoKCnUKy9T6RWmESJBPGGfb+z0Hnju9se4DHZ2F7tHU130DLkx
VP44/DhqI5o0NDfJSn1qgWPCPS62Wx9abhmmFooN9wGqe/fpEF7xczK2r6/3j0u9exPLWjdL374y
OdK7m1cn9+V9ZyCYzdRrL/Z3fsurLMsstlGLPjp922x9fHRHkSQQhKMmXWJoJx1xvNOPi41aNzZk
10cwKqgl6PKuT0vMfV5FYGhqEYb63Rq/s9HLAAyIXfrNcAiSulWl1fmWCeAbWOH/BOYO6UghP7Vp
DT4KqxzOzij5EXBMaPpxLboiDQCeRCAGvivplLS1/J+sZC/gTZWfHHf4NUltUqpy7Ldtyc/Yw6fg
ImVp7vG8kah/QcBOy7Xwkgz2mdH9fFKjRZe8jmZ9GdEoMsXhlSbILnw/nzwizNeRkNsObhJtR8Aq
TtwwU6/oQZ1dR3iKj0YC+S3WGR+6zgTkqKy+YH8Y7RITNdvDxMsvRu7snZGxDzR9coFtsJXbMl3g
/0zTkcUKIbKMc90MtGOaLtYQFcf/9Q1jN2PuaMRlxrbiebfurSJ91pv+whvD+YFE6yPTkuGzBWKe
zZBbLTilc/eUmWa4yRojfRZju7hWMSQr2tD96FaldRENByFPC95P1Uu5b4JoSSJY6ExM9wCKrzbk
RyN0QfkYatIx48YuoTXu6VMtN8YALL42Be2c5VoyZ0uCa3Bs7EgzbEpUkmzOn5FfbwKJ1/nx61ya
cZMcU3PxhIEAhxbuSCowyTQUTlKzR3qtXTE72DRtFB/JVpQCpW80UHKpHfDccKDNIkUJ4I2qKK7s
ih2pZasutZaBTtUf91R/TE3ytqhsmJxQSo0K4mVmV6XlahINANZC9luetd9tteuq2PB6kX0EVSXq
64jx1atOiV8u42ORAtmQAR+TqwoKujSqNKKmegvqj4CsrQxfdzaJgq8sjqgg1A4BAu/z/5j+85GL
zY2DG8eslZipP8j8R2Px6wj9pYBHYV7cKlRY3xV3eZu+XipfgFl66dPwZCiwKhmpD3EXY4ONYLSa
R/5/1phXc5p6G2u6mZzdrEwRNgYRrSaEeECsdDgy7E83EwOYA0iNHQGoyaPCb+XBcEHHQx46CDRX
ZZ1nayAD7BMoVw+D6LsD9egilH3popiwO1ZBDZwrKgVLKyhQH6KPm8nsqmpFXCdO1E13c5+aYWXn
5ZaadMmQ59arwtyCPLYrDmSj1agV+aWCjKvVbZD7IszqtKe8waE8boCVeaSR5XVoDsLUNQB+gxZ7
9cCKA8EsJ1AIHCoODXFCaZJt2Da2r1+pbes43ZG7qwjOUQP13j1o+sZz/LT0QBstHGPV9f0PyUy8
EvbrOypRjCTox6jLFNLZbKxs06pRqbo0asRpsaMKxinzM3CTG3+YuzjTXNc2jkWQuqsaZb53ifqe
WYjIQz0aWXxU/CirXsocqTHUIXrUT1FdiXouNUSX2Mj6zRDYSBIqT7INeRQkW+rToov3PMUf+vWf
t2ZMZ7dbM8tFFaBhONBtZMJ01Nbt3daM66HmICxhnAHfituD+0WPn01eeQu69AaUuoBN/9EFuWHt
oBYJDfxqWx/awX5/j9hSce71tEX9sytOiRges25sn8jUGWWxsbum21CXBn4zKfenR3KgS6MmcTVp
Weht0mD11Qob9nQ+9pUW2OeK1P1G578MShKgTZdhuMJ9uDqQkRm46cdj36M4LnO1YPM3GQ88bQTu
l8eBRD0IDp8TEp6aBnTVttyKSzzQcuTrEveHVXLsCIrpcxGARsEAJ8ijCZLvbRJ0wakBJyH0MVtr
F0vTvu9xdgeIlTkfg3GqkYIb3G+dA3JpBJEDIOzdlRh2AieMO5QJQqB1yUWmcSLWVoMTYljYwbha
EpRzvzWQ81UTI4hv//kLJP52MLRcx3Jc3dEZR+2LcRMtiv2irfDT7c+BAOlPYKLCd1XJCjWvReqZ
ZoCuVmVQoeZuDtovVJyA6buEkFqaWWsy0kXDL1NHeEn6awi3Np5fMHPDbVNikwQevxUlsOIOHMpd
LqVHXci+AjOkLuS9DOCP0N6TyzJAfjRjWSpU0l16aedf/aZA0hOVKNch0iCv7EYQGnMcFFChKMvz
dRv1Z9kzGBHKvY20ndeo8Gv3JplCLbKhziTZOVpxJSmVxf4733cuqW9s+6GXq3iaIm9qMv1UOpb7
qTF/Ogr3l0Kb9JhzZOzaiY/P5FWHg35CIY74ZOc/LeVVTYDMBTYScuSFo5iiNcVa5IW1yLx40SRa
i4Fr6/Tnbwaz7NtbC1LFDjMZt7gLPXp2EzMwQBjZhcLqzpZsXE8qZm26hDGDpKADjpzFRq1sGj1Q
sMSXcPQhM0F+DE+5d344gWUPvJ4QkGriS+dGwWHorGZVlGl2xW+d0uyUPndxkvYiI3Z2ZAM2Xz/x
Pv46Z96lU3/WalM7kW/LQMGT4uNfk2+dV9U1P82eQxgIr6trc16nwxbv1MTtFzcBgNKbouzZ5WCN
pnX0zpC7ymg1sNzwel1MVnNoQJcOYDMTh4lrySfEWXZFZUxfhy58by9RHkV2Uebv7co/1hP51U+n
L5rdXFvbuqD0vH3COdR/cFnxOUK46NlpeLFT7IPblLXVsxlY51dQVGxagI0FPwqQNpwJd6N6Mgj8
M4Fy3sZs2Rof33oEyXnrvc0DheC7VWjNt3lgW/DP1MuDeH6FLAGwMwgAYlVL/dPkFO5/env0Zt/e
Anm+vT3pNt6YdygIS7mtZOeNkkMw1tXutX7IoMRsl9cApyqE7trymuvOq20ZXVrkp/WN+d/8FsRt
qFMF1V2bc4ZbJcIf9s1PoRsAzg+yIT2XHBVjrO2xzacM1JyWAnXZzrBaCSGEX/kpU1TIktvjSZM1
MhCoPvFAmuV80LQgOeOX9TOIbfuDNbn+Y+uMa85S54NQF5R1Q5Njyp7IQfDqe6w71XnujSg677u2
OJArUp/ANIYs2FKXGcm0MazhC3hK0hXYDM3HLu/Mx7ppst0YaoDVKhtd2rAS66Tm3WaxaZ2feFPI
+c627Vc/QHx/GJ2wj53JEWgGpHWX+kF5oVlZk2ePBbZB6lXIgkhcdQZo825ZwezT4Li8o8S2Q0AU
gvwodZSCFk1jP6DUblCx0hjR8Fy+TB3we42ffhZxFO3rPip2Vakbz6mve+QAlWxjPdqoOhgRanky
XXxtaICW5K6naSEC0avcT/nhv7krmrd3RYMZjq4blmlZFmoDdPVVebfhqvooGCHCpJ1CG2zqSxGJ
jSyfjVzPLFi92Jdikhsb5LnbtesGKGFBFdsqzAL5js51KeYJC4gT6MKa5tFlgDhjjQySCDR3GTAB
wmErGrGjtEUZaPPQEnK50IF8SmJgpRrVtIBu3QormFY0rCHImOyoCbnpg28EwRHvrT/qAvuBrNDK
5xIcUF4R2fm26PpLgVv3j8CubxpqaIzL5oeU7c3QCItUQ3/xQU4kXZn2WO3rjSOq8p7oWl3aOVRr
sswdstcbhm36/V8sQKzFq0ZXwIVCtF6uSt8zxXVFl1w67BSD6aglNivEZcFMknDjW1VofP/OT03j
ADlvehZ2nnSBRmZ1zTZDhCIoczosPDZRWXbtiuiRiNdmuajqTjmU217hBfyyDq/2AD09bO8Ac1U9
KFbsfcR58EvuHJSjQpk5TSFlOADDX6+oSZdcGanluhKkF3HnbG4H+un65y+4Y9489Q3GcYOzHVSu
MdO0bzMFTiPB5scBBsiDAhEiFLR/HArruYwNp/GeoEKVfojAifShyxlqae3YvmvNLvuQxCXQjnFl
g+8EXV2DIgUwmBkATw4KKzqhGDFbBBXiVBeAgyTVjpI4dIEse3IKq/iO9vGU5iG7XhYHFDIk46Oe
xv7OjjqtLRWVzibUfowtbku4+70Edoz0LtDHKFx869IoDuwv7VuSOPnlMeeDyQMsxI8RznxzHga8
QAzoTKSUKHPjmjk7DSL9PFLMrzc7BtWx/nU0bkd26jBaCZTc/PlTQGT9bx+DwG9aGIwJBv7jvyXX
HNN2seVHpKRPLIkyRDCTSy9I+iYEL6JeoUInsMfv1aTHlxpH6quRZhtwtULWBxCkq1aGJo5iXY/s
S4WtS8TkphCB+xTnqJkfc25CoqBxn5JS608JNlOgv+xzT4oqhhqiMPbknOugHQTTz75PqjH36n7K
1mUe+Fvp6/ypTE17C6g2119klOuPluzbLQjwur2MfOxmQZ7RIH/5NQzLFqHoEZHxepieUUu2SnFG
m+2Lf4oYz2L/qz+tk3fJj8GFgAbVs+rQGt5ZiAx5NtWyLn0azjMw9tm94UPHdyxPQYyLPeUQlJIO
LrE2HIoi3ZGJBhc3I8VNE4hv+BkRirfdzk3uisHWgWbExUQxzaUr9A9lXfSHIY3LnZ2bOKYGgWxX
ItWbk0vNsU3jXTfVL3MXGk+Phfy/jF1Xc+M4s/1FqAIJBvCVypIl2XL2C2vCLnPO/PX3oOmxPN79
Zu8LiwAa8IwtkUD3CaW/HhNI+7sMGYV9Njl8j+MC7gwHndT+dPspdL79FDBPUwtcl5qn0khQtzB4
KYGaLErtEIbtazcGYt1EDXSc9JHhSiMAQ2qHT+05XM2hu0pApqHHg2s1N2n6vAgMSiHLVbh//uhb
X1+wULQzTInyhI0tl8H1Ly9YQBs6zUzAd6iGLJiAmAQHD65pBVx+NeMx+rjLx+C973r3P+Nyw8Df
JvS6u8x7wLkheZ1ScPKcsNPX8dSPb7J8zK0hedVUd4hy95oFojx2cQZF99z34LMmcdoojObJ6Dig
WSAFel0Q7jUcEpaRYhLqlfwuQ1OPjwkvx7M54fG58D1YXtrMr45+CoNqR2vFrQcN+lMHTQFUOvGj
nbyAEDXE6W9bELU+DdAMeHG9zxgNSJrSDKCqU9fvMDBB9Wee4cHn/i2JIiyF8saf/yaOo2r5n0El
li40h0sbeQJTs6T1JU3QmLzrhZWPxzEBukeHETfyZKHMD3QZ46SAIxUuSQPUkEu3o9auhgx+ShTC
0rY4WPB4ep/3qT1Hq9kUeW3WntesDY8Fbqr0N0PUdVe5XebnaNDyM901Nqz68sBLll8GJmjfrYMC
J2gaiNWOge4gYAigLI7iSK/+WipR6wWjF+4jMdxfV6cIBz63N5mY1p/WUDMtHJ5Pbbq5htMyNKfq
s0UK6XQ4ZMfaIcqG4VQWaYiqU443lZUCs6X6Er1OdBenlhIAbkDSUg1lqDwdxc/BDN0qMgyYLmX3
vO+sl8IEQgb2JHDR60G7qGEFuNJ874B6by2WVZW/RX0PPreFJ9DmX5qosIxbuK1iZwjgyYKNcJ8K
0kLbDI7Osb+0ONQ0FevbanqI1sNicdMKHYI++KQBdHaeI6Acom3aYuJuOniIpQkfsybZTpsGcmSn
aZYfEOKHTQw2GDYgFTRq2ZLARNCfRhaN8EbUvg7PUKVEtNaa4VTWutDEnCBgCjlUSMw4+VISL26e
Je3yUKA4+lqnnbPQgfE92jrgW6hAVcsunIbvrb4krHKrArgKgGOvt9MiXx4I8QmbSXsNpgZeioNC
dl2xoDNAdILvKYDsqBgrIC1dPgUGH8NXEzfoZGKdyEhAj4dp2iJT9Q7fD55ZMMESgFrGhC51aakw
NIeAjLnV/eTsDMK+JFUWwqIGpIYxw4t5GJNyNZT9tBr7SF4oRJ+eBV7fbmgaW2EK896TBlvWOQgU
JZR87gMUO2/6on6DgBacRLMOpc8sbJdRaVnIrICwFyYQ34Mkw7QfrO6WugIHvkJukdrN3nC0Ozz6
JtTxbKjGRa1zuc6iu7GVEbTD4ocv/W0NTxHQ/x4/LQmxAZA9GvlEP7QgA60KD5xdm2Qv1Dcvov5d
MCrqdjw2Xs3Ah5pUXQOiY2jlt06xB69hQBInO2l4353S8TcJjAtcU1X0asVng5sCeHPMA+CIWYsv
/RRBfXE4ZovOgYajTdQ46gwU3a7TYJGp5lLwp9F5stW8z6NgmgaolL2AwF4GrnAICYU6+y58E2YS
acsfm6AblijrsHM/tMNm6CL4GOc4w0JarNxEqIDCHnOol0bj+U+l7GH9lRXa98TStxABCgO3LSM3
Tnr2l5OJl7gPnZcxG6qFFaflCURIyDZCZTr39GrXjuKZFKPpcqVujE665igT3FB/V3tQ9q0gOrZg
WVOtrsyNedhoq53tmc9z3HU9tUrWdu+rmPG6KDdU0+Z4A4FBantz0zalc5qA7aVBg8rkpfU5wqoy
7+TH7e5aF2cfEdT3+xqVosUUevHThJMIchfxAfhfpOGBduaxAPMutZO5j2DQdjfALR4GL67RjRIi
mUq3shf6CoyZZM9kqt04TQLxynnYU8KVajgdoJ2VQCGc2+lRq5Uddpzq4UFEyP+Q+0hawf8zqq0b
orPmHpwMexZG2I6CCksXGoh0iJgHPgr0U98jCf7Oiv3VmdN3QM+gka+EVGf11Os5sufes6hH8Fev
yr2/RHqRZXIy+RwOZrX5NG/WYh0xUVMT52hAe1MXxnOQe+nC4NLEUGUsg+yhVRe71J6DSB+OAtvP
h8ZAUp/xHqwZ0WQPlZake641kIRQsU3SBpeyCQHxxCBN+H06C0GlCH3A8/U+WXkQHdq2chhfoJa0
TtqBP3gtr094CzSQ5UK/psKkCutVs67MdejE/AGM6kUqkv4G2psQEOBsfEEOIFGqcs42SOJ5xUit
WFje+4rUTz+YwlgKtFUCDVikx7qHKAwUxbx41pjpH2NkC1zD9otn3feqjd121oqadim6hRcBI0JN
GTtHqObod7RGnvpL6h7NCIoNag39Y40wx/G3YtayTHIGvg8yD5SDaHModuClP3dd+5GIEwvNA1Wa
+ua8xJACvmaayfPcnGAAX1o99JeReTwXYpd6ZnfKKpvDftgfTjKe9L3PW+SHmWUl57HBZxnkzmGj
10AaLJO8j0DW7vwV9hVwZQlaaPJ1tn+miw6O87aoWeKWaZB7S5mO+E3q20727xFOnYJoncXWN6i/
+bu5SXNhraYtgQ3CS1ZFd2EazItGrO13HR7yFHbtp+bU/B0bkQGMDHwsK3A3NjBewnbEhxH5DlzW
hw7Uu5PH4vw0DzhRVyw6XaJoDQzxJ+tyEyAVry2geEjg4i925rN1OQ3RxI9oaul1eaikJ/fOSkAR
9hN9nb6e7714edXngb61DiSU++I8c9Ppe20t4ToHbdfQfPTrnC2rxgLYHdD1MXDD2mgBoBnEVmph
exwzVRFlKFZSQkNEbbewQP1ex1TBzLR6jrkmPiA8OG2QgIGdgMLQxwpm/0UIP5f9AWJI1e6qfE93
DSBLiq+xh1zuHVhk40MO/uElamOYd6HVteb40JvR0Uvi/kxdVqP7Cz5UPjAmGPSADl1hq2ataHSK
KtQpm+xnYcY55G7i7rXuRuy1Te4f8rx1njozXzTm2L1GOXM2DSrHawqLpH+DZ7L/EFttckRhPJ7D
mFOHi6HpCpzuPOs+zqBpmeEDXHDb3sdJ1F78UnvsRg6JJnCzLhwJqqPN7ZsED51Lpi6sLPkq78xw
de3T9fqi+6Z5QxGJBHskg/8xsJ+HXufm42Dz5kFqr9ToICl4H4AwQC0Tf5N7YEqhmh5Yj2GgeRfg
upZzpKy7C55I+GZ71gNOgWUMbY8QHISChTiayjyDyLkOpjedIWOOQq2PR9i5sdl0HlOYZHi5kI84
VTxeJR5yP8bbiMTGehuq3d6W5CDgSNBg06uVYgNgxORChfIWNffsKcq1COUFYFRhRMwuZtPELuFO
Ys+6FQBYPvlQc5sjijHx78um/H9HqJ/imXDF02NerEZQ11woP3OYdtewGeoayAAFQ78248EHWxEv
8SUKSOOqC4bo1ghSUBMDGd22u6Fu2Jl66ZJnjlhxHZvu94VU/BjBETUsIc6uWnNc5JkbBi1it8W3
J1+NkfWatEmwp2XnOCvK971mPc8RRZgIN+0ZrCTAxn3/J/ZVB7lRtQCkRd7/iXOb7fM2ZOfrcsAt
iFU1cBQFaQKzmk2u/lF6MvhLv7PLDcu7N1vDq6qAdfmjavGy/NSKA1af6lTXHw1zmMdqrxOPuVH/
27yPMag25W4YsV1r2vjMNf33yOlwBlAtGNb7W+mB+03NwcyfUolSUTWuMg+JulGpRnV1Dn11ryo2
naIjj+aI75HDHhyqZVbB9D2u0+qmUYORn7wvOI/2xip0DCxU8H6RQRRyYxV4jsTWOKuMXvVGZR1h
41yEN6RISv2lgJYDz3mwIhFS6pu6ZDgwq7+lsGv/x/TEYyAhpkW/lkMfw4l+Yq/9pL/fXfu+3BVT
4L9NUJCbZ8iqPttpfWimwoAX8Kg/gasDbwo2XMBpRdZmeLarRH9Sr/7bIuD3rYqBwJA4JND8cC0r
yo5JoNUrYLurS64PN5DQNp5hR2fvxsDHiVRpG7NJJkvNA0yLmmjdWNHQXtKqAw0X+twGDwtvQZyo
Af9z79HvGkALAuktZvZUJbJ4O9oQ1USKCuwQ3hwt9Q/ruQMolhVcLKNgj1G7od4oqEwombAztWpo
fN8EAtx+aia849sCD+QlNRs/1Vb45efz1MwsUOEIC763zUpumYVDJrR0dOGCwIANRQ2RhwFC3g7Y
3dMAgR6YI1KzEoNzCnTnrzB2hi2eeeBewdRk3zmQ1eqruj8L8K3PEeibm4LDsrpVfdeBEX9CmI5D
zfTaR3dJ2ddLDSKgyy8DkvfVYpRNsqaB66gwOqXQjGQC/UgaoJ+Gyt13J27LHfWHlj0dpTNNK3N8
9QDUwmfbzm7orobDW+PSrd9iJHBQWHENL40X2uSMULpGJw3TJaJhuu1SE4m5rGNLwXPASSGSXcvS
3FLL78cYmk7q2U1tMdjOwZ98N1QDNJpAPe0/gFy67XzNsAkHp13JTdMxHfCmvmTYbOkERl+M4ZFX
+eDOKKoevpbY4GXrK2aqySG5X/L+RJCpEXRL5dT1dg1I/8ckQImsdYPiOAwE/HTpJSDvXnW2kStB
5Sv4ce2hu2uoB2V76VKYE/yw62IRmdCgGvXg7De2/1BISNFOAxQB4G4dPKBWxSGbPwI8oEYnw/Hu
AfpQQ9QB8VekNlht7CmcyzrBMy3Cf1eFw2nDOZWNdaQWzYIX8LFzpgQoDqG5vR/5MDLAR97sM29f
QYn+sYaH6RIH5HDbqCasSMG4NiCsR8EafO23IhvNBTUHDpRBaA3gIqrgotbL85RFt3NsDfwITCpd
PED8ftEmeIuhhnqhHzNp6aPJvP5EoZ2G7yxe+/GB1rECy62h2ALYzgQLeqWZgleqvxx/b9IocGT6
PMoq+3MwKOmfm/82t8yhXhB3sCn3OLb2sP+59/vSPDihXd0hIVbfqS4zDcxDjFPFHfUXXJ+7nKZe
ZkUMLpNuQ+0Nsh3Oufdhmi7V7jxunfOkLkGYw4ZjkH9TwLUfZ7UOMuVeuqaBeZGP+dfgoIa6xjDx
djnDQiVgNnEfvZF8J3WBWbZndZWfCSga1yOA04nZrK/xgEu8UausIu1ONCAVqjycRbx1YvYQR93r
gBdPIBcLhrDKvlFQ1mjOusPZZ9HmQXo220J9cPLxrYbWIX597XiGomJ6bpJQczOF6WmQFJ0HaEYI
cftPM+DdPgKqllrIwQV8Q7q7SG9gs+U8gOKiPzbZp8avEQor2ZbCfs0Z6vACjIEDfx1AwUezF89a
NOb7MkYCiIx4cCDIt7qozfgYTfyFXv+0MwAbeM0s7p2plYFutKILNWlARdAWgDYJYCZoyPLwYE9N
ugPBHohC2jR8LEc/ATKC78tRcIgP+ll6eG6Y+CZbQYdvZaDJXdtYyQJvDvlgR+V0TMXwjVqiS6Eh
afAJqr22twvZGD50rOPYYCkAj2oacVqcA2wusqIFTjCewmMiYAMgUI95YL5eLMc07TddycKHqYJv
RARyrUtTRZxmN+M4LCFFlx/8AJChsujhgMKigpqjpyPLwrIs3fy5/qFR1fu3+odt2ZqDqjgkZXTg
bb8UpUQRFRqyF3hJ+6zYCx1HF1mwn47H1qzvIMACzdShBe5Q8ZhBKDegNjAJMLZwIP6Bx8M3gzn+
m2Hg84XalvlU8wiZhoyZ92PHpmUGnNVdUXb+upB1e4oGb4J8vxXh5V22O7+c/L3mGN0BzhDRthu4
gdNn1q5HxvJbAGD9laiCZgFIMpAF2G4u7GroniXgy8DF6MV3M/GP0EUdfTdvL7wpQugM9v6qdFK4
K1jgbgi15dI8Rf6z60eUvPNl7I353dh02Tosi+nIcqZtg0GrUa7soa8yDdrG8CMGSSAUIvQYu+6k
Ef7OMk39AI6342pepT8Zgx1ubdEw7K3QHDiA3XE7mPC4RROW96DLIml2oKbjiCejKPUztSLZulAb
NR6sqovvqyBaU7cvquI0gXs6/4A+1/bwGDXK76ZpQP7EbXRoGqLkjDpTG0OmQYHiWicy3dyaygOB
0OqPZh8g7Yok473npXftkA7PydCDxtJOoLHYobzRYU20AiIzfkFx4KRprfUTCa47wB76Zw+nglUH
6dcbaFjYN1aYaEuh4J991W/0tMxux5intwJ0GNArRlhiW8gDgAWc3jIHOqsCPikbalLwR1wkynbD
mRfC+CsaVixDPU834dxDTQNSGuA4AQd/HSVYvOQV9HtYGN/Qeycw2EL4RXBPrRbb1GvLmvxlARed
g4y5AXRmPEvzxgbedjgAS0hv99nNUAtrOQxp9o1r/++IqJAdiLGF829rRHwy/gMpIbSv2DzLAR4B
JWNhaSBhSFuVLj8BsrgHkjQrsXAleqhKXoUVSHwhjLV4FcmonbUYah2CDLPKAg3PEgw0SdMEz6B5
Ae0FatNMnPBbKDR9iDWARB4uGuDDl57w+UGqCw6U04GawIABtE631EnDMfAESyuzoPmlAi3hIIZu
rxO/rHOd7BishKZJ4oOqjnTOBJK4S1jbNhTAmIdxt6UmtAWz2yEexV7FlRRnJWN2S3E9MsjbuZNi
oLXzMGN0Q8DDF7JXRwRv/JuAqoOoq4Wu+c0R6rFA3sT93D+GqDZQ/6SZ/Z2KJ8Cr1mif+1U8ELRv
ATbiW6vItCOrBu1Id0oG6Bi0K2cY00/dcKidkEwNnW4XpNWJQn3mwfBQ2LeAl90NVjjYwAo28pyi
Wrq0oYCwpCZdirZOtz4bD/B3zx5QypqWSE4lyIz3aOqo90WO57hBKdIHgcMe5CLMhaViaQIwfo9I
gVrH6/S4lMmG4sckYDtolr5P1wIkPyRoU7u26mCY0cI1A2JvyzRp6wMHI2BEcRy7qLAyG4i4GM8U
1g0OG10Wa97oCpxCsRGG8j5NpsunIGxT58Woj9a6xtGqstSfqV/jdr1jvnHDu1wroGzN6sP1IqKi
+dQ0qcmHEklDfXkNozuKnSPUIl+mUsjXn0ExQe3LlZnFgdtlOi/c68SG2jWL0EsL09AYBtjUwEoB
p9f2EsdSgNLBO7eUvL3U6gL7onzB7SneUpMG8hbuGU1woUnKzWFbCNNzJ93v5j44lBhAPUzxjuKZ
CaV7s57HZAlkeGSLk8BuFP4zdf0t1sXeM43KdyXHWTFz2p8+BwKzhX3Gk6+bA+jUYXcOSyffTtgE
b/DP3voWjiTAaSloeM7eOMjgk3ob5IX3t6N78iGt0mmdYQ+LYw9CeyHZwiot7w2qMSt6cUjYkTQo
mFZ9IR6hcDGeeCVfOqPTH60YytXYR7xcxwbHfCm51B+ZXkBi4Vfkv8xTkXg9g59WBxvfNlDMscPx
GEEiFWRGyOxR33XAVKPUlJB4hsGhB7EssNFwVlOTW5/JVVlV1YppqVwDE2fvy6zsQbsEjZZD2eWp
brRvTV14f7Vh4QaxYfxwoDAIokge3nvCOmdd/xhIqIW6I2uxY1CXQBP1PhxQyHa/3tI4CHf1Pqbx
eVLpN/PM6/RPMXQbQgLkzzs98+vbxOaGYemgxDiWZoP1/oVP1Y2WCXElWd80sIcTugz2mdaG7qwx
Qu18Gn61yxTb6kKNj6gT3ZGwiEjCYQtqrFvpwp/ZwZKN9qmrbDhRJuAOG/C9hmy/Uy5Y2DvYOzLQ
YBeNYa6vJyMI3QRuHDOGVzQ4dKkXhdB5i/v5KAXoQH4LrVAclKyjiCpUT5ST2BclRJgdjOsxFcVM
KJJXjcQrwciDjR+c6updHRn88Off5T9SGjay8wAeCM2yOVxOtC9vZh0qORqE+NKbd103LYb+0/wO
kz6+epmTemuoLTjSHSeozshufH9L0asL9ZW91duQ1ziT6JInA+8mxgvNJekHX4/j9VjUyIopwaba
EdCNwRHwNDrd9PTPSSnEeRZ9MOTbXkFCPR3k8575+a5QCkLUZ9asmvvMGjJCNOCL3+JaNffa1xR6
BSmwAN5pIEbLZm3byEc6fnoBttM/ZeUgXR+/n9c0i4EhE1Ki0tqUl76cnqi/TRNziexktjfrNH92
2mLRt571qtXqP4ac5oaanE84xZrhsxPwch8CE7ak6erH8VRLLl0cBPOPo/gqgUsU/bjUA/72z39Y
vEi+JKtsbkHW0pGaKUBg+YfGUNyVlmGDWH7jVL07OcbiXXMn0sPzgCYp9NDXwfkfXfjgLWZhHopQ
a9B3iGbimxOdVQS1+hK4cPydD9hO53tokcdrHYivF8i5by2cg34IDm8FS/rlXTRUiMhrpemVvVgB
v5uCsr7rixCWC3qwpQ8OmNcc39oJPzEqIPUOGwkYaBrxjppQUfs0SfOjbS4Yc8GWb9aRpxDZv19q
DVwklzphHp1uzaY//lvcta/k2RHgTMN6QxGqd0PldRNZhtiW2fRCrSsBX7PhhhOoQey5XuAJkZ+o
6xpGMycMzv2euBsAEnFleyK7DTm1CgfLqhOqa+KGF2JYllDE+D7Fc0ANuPMisMrqFNggzvwpwPLK
Yjc5zjIENYKn2z9/qv6BMbSFBjkhk3RGDEOYXx4XGfI3zSi14ADjHdTT3D7s9mkba0+NYbsy4u2D
HefTvRfpy6AQ/KkfYcaql9l3Lyr5U1MNDsAKGXRQ1BwnBQtU2nEFs1nEjmXqLfETou28oglmMzen
AZY7mKsOntzz+Pnjx3HPXooBZqdXkHqYD9PSgY7y6tqXOLp1hjob9Vxx6wnXP4fSAIXW/YIqvV0P
kUbTAA0VX58C1iiZAXfHruA1eLfAJVil8dp0eIZFPf4vKMxRL1QmjJPfIRfdw4vjGVBubTtp0HWm
0eT3JQpbm5dotYGW0NTCocHfl6A5vLb5vISv0BHXf0Usq78n7vm7Kx4KdLlbXVoABRFQ6gqhChw9
wcvJgJG5wlxdB/Qg/o9EjFSfgc95GBvvZQk0vHA0S+eACv9+2LPKwLCmYqr3yDeBB6JSqK068EPf
B4d7lW+tf28Cj/o+amZcfAquK+O7wyEGFBVGtmo4T9a+55j3DvMg8W/Ez6Bwm/eQyTPvoaxytM0G
UpCqCzab7/E0GAO+e4ya8JlaH/EZthmnecGy6mERNEKvO7daDf4EXrglIoueMIC1BvHWQMvlXKkL
9Ysqq6mfWr2ZFCenCxeikdna7vX4vpxwnIkjHVwpIDYASvb+TkfohnDYrnidMp9JY/teZ7FcxVaH
1ERr8z0KtO0mhROCehxC1MUao1eRjpcMhoJ/18lbkEfpXwMewq4p6ugpAX92mTiQ94K1m78LLJvd
wuripSmYDZUBL1rzkNubvBvslwSMNJYN8YMfWew//uTiKyFFamCgGrZh6pbu/BMPHg+9oU0ZKlSy
k0gDjezYamApJEHDV2MmGXw70Xe9eK3SeDPCn9cuumNI+S91ECeWfT4+9fA1+qtzPPjuovDvOkW9
bCLL+zlW2pvnN8GrPmCHAvyycT+FMBmr2zo+V0yam64dkkPQFNFhDESK5D8gk/l/PAuRVvzyQQfd
VnAbH0AB+i02T18+6LEpOqRE8+pggDV4A6qGvW2Bat01fu6fBmmq3bnWPDAHmVxo9ETfOUzryrJo
kRcroiVqZuxHloI2pNfAE+qC8SVv6/KcWUW1HUcpYchjl0dw6gygG9rpfsAT0w1THanKCfkqWilo
cXiAO/dfU54GUOox5dPom8VS4Fd8y/Xe3uhd1O2RjNPBfQvTtVW35sWLYQzmARD7Jm3tbKYmpNt0
dttJL/jbSdLvQcDNZ9iMeQtaIoQuf3XGN7GDvcMwbnKwnRdXyzGml3/oq5UrGQVTXBGmANyasDsD
zV8uyioAomLoqwswiuZU6XeeEVcXC4/yXczhk0pjwTDKUzIgC4Y/ZfEUoNIBiPTYfcPv4Fx2wH25
mvPoaaGNz8mIMnotu59QG/7mlfic4DgdLiTqRCdo5UeLIA3frpvHvO4AQNDjN9pK0t7x964sBvYs
h5z/xg+qRV5yfBZ/v4tEDHrjkJcg/2i4+zS6wrkNWBi96usLHSNVC4Lfn1o0RofKLJ9WhoqkQ+XH
vFodMdUYzaOxAq3/37yPVT7m0SqgMjg7pxXDqgrH8WBrbDgUGU/cqS30uc8HGRb2qr8uFHdt0h31
dQkEvZHX3fYw2ClBOcB6eTIkkOro9NUcN5Y/JbfHHbeH7GKDeLYJg6BGFgHNbnKySwyVwUUgp2ZL
fY3qw1fAdfS0uKUu5IeKQ2jUP6jV+hGYAFzjGyjcIR3iw05DZa7oolOyim5rlBg3LfLEOGCpPFcy
8SOnYWq3WgC4+liH8FJQCa7rGnTnx2DHQaAp3Bigne2QWkc6EVjgowWS0wEa5+berIKZD5h3sT/u
mrbg62KEfkHsCLg02U2xG0UOoTFfJsc2K+4DA/4PiZD+/TWC+lIVAUDxPcXTBc+df10jsvMTsl6P
rRmG34Wol3Y0GC+w/zbXvTTMbVFp8WPhZXcUEMAhzR00JO2zyIaWIGvCJQx2g++l1ixBUzNe0lC3
cKaBegw2H2BE+q23Rsotxy4STc3ww/sU2AtZpYCgqy48Fd8jaJD6fo+gNUbDzJcAn1enilv3wIxC
XUMLkUKMmuo2Ap5mYQxCfoc7F1IUEP6VNfjG4OkUMF8b3mOLMTBvhibdhkk1LEYbe3IjabYs99lf
hWEAKeqVr43TBMshM8dzDW7KDlXAcqs7BZzy1KReTWpAboMPZHOxAHjGHyaOH3KW7nhmmS+dlXib
2ByCdYUkI8QTp7dxYja0za3iTjLjmbpBjWPANML6AcZSZyfpF4ko7Ts9YtZdk5v2vsjNnxWUByOI
V1TA60NL1JOR3AVgoL3GcErRof6VGtNO04BOTmBO8cor/WeeFOKWFV2NfEGHjJcKg/y6uRSQftyB
WRhicjbF3fOfd/Oa8TWTIiFKY+K76dimDmmar6KBnunBp1DXokPjdALSDlqvnCiCZAVzMwiioGy1
ksEgf1ixF7uVUetPvAHh39fi4VY4AVh1wqgP3tThgiTGRhlx3zZGAtuACWU2Pa0fjRYFQijHZwuQ
TOpHu5u6A+rP3I1Vs7QBxa3MPnKdzG8eG94OJ+y7n2mqzJrsNpf+kWYyw2R3XuOAQYmJLQ/kfdb/
bFDNWdZBYC+LQeRgmuDSTn5x6MIeia9rW09D8JqubWY2N9yK+wqCFkGnLTqletGGQ3rbWHq6AROA
udR3vehxtRdNVKCWhFi6fIqF6fqpTNgr3LMcN6pCUHzSRg/WQRx5LqqWfMS2cmTL2UIOwuDiUOJ5
S65wJAt5tRigJl0mVFYODOTyaxdN+BJLYSbcVZfmkHDmepUmb0dNHOtcy28k9g4MZnFwSAIdQUI7
RbUtQAxWeG6M73Nsr2XbksXwr2nx73T9vNCOyMmvabF5Dg6HC98W48nhvnNLA1B5Dl0eZgKgrIvR
gE/ACZ3QI4PbWP1ldqujvgxsmqWZQrPvU2fb96AEWwyZA4VnUDgHQPfnudcu6i89Zesd2fp/qOTS
ieTziUViH4cNLFSBdZSQ/yHQ1IMR54tmjA52moIDXSKZjBRyinNqUEILNQsvrSKK50zZPWeQjguc
aTmTnmGnjhl//l4aX09QYFZq0H/lDiraHB6wXzaWUWiaBRJkUC6yeXIzAuKAjyoudHdtpnmpjK4K
pNjUKJ407dqRRYXy+gg/BZDITxUssql1vUirvUvDAHbVKoouESiriypC+TZMBTLNPbOKbQbOkRt2
cE6JSwcF3ETp0FXNoG+dGETNAkTNNXGtyAeV7q4EK8Pgv0KUhj+Nfrqovj4Qlz//3tQv58uW3LGh
kGQho6lJE9vRr7+5uvYG8Iyacp9Z2P+aeJaaK8/i/bFWMFGcTnyXmk0KZKioIEMsLKTNGwUNzWCt
7Mbggi4rMOxdiKcFxzxqUKgX6UFmVXCkLhTggOCmtpWyC48HeRcUnrMZ9S5bVWbLnnQ+QtEBVvI7
ajKbx25sjGCBq9EEPieFI6uHsi6mC/S0t1YgGbKhHNyWHE9GasrwB4eV39YIqmQR1SBIWJCKPueA
ZYx2DbpEZXYP+JItwqBldxTgd0UNc5eyO9AgaMBQw02aYU2jkxZrYGil0JXImAuCYv4MXp63rlDc
XxNpwvasbNFGeJjTKM4O+7BIqosfZ8a9kdkr4lLgcQazSJUQgRuwOAQgSC6gV8GMHyh8/oz6Ak4X
DkzRRiLkV89RUlkX4hcJiIisOg8iv2UrllaTBApH/ORbQgcWKgtug7zHZmoU/muegUsyAgS3AzAx
eGWg/+tdGj3XXagdikrXFjQdmYNgkadViA1ZmzwCg7qG36E6GDJ/2/Uevq49AClGDyeEiaXetg37
BAri0KKe5cm0On6VY5HuZ6w/JD9DN7Jk5FbMKTYgp4wAFRh3HJatFz76+i1rhjfqhmVZtzbCBLww
xTPuUutOhH6ITSuignZ469VkOzW6Na3VBuPGQ9IZZyzFvqoTY8GU2Xig/Mj1ZmkY+DBRAyrZydLo
u2pDTVaP2REw18eYW/AoGlr2re9Fc+Mpq/NW4yvTgqr2NEY4HStZh7II85MVaRcIHeLb70m27FCu
vYuVIgR3cjr/TDunz0AXqotuM/ZwPAnleGImy6DXHg4GVHz7J28yh1u6MNhC3uaxtYWvkryZw9JQ
ACDfBOMqGeB/lIvQDH1s/ssnG+fddebBKAr2utZrX4V/5U4U38FYBa4i4L64xlDbrwaHsqRvgLHd
iKS5l2F9CyfB/6PsPJrkxpkw/YsYQW+u5W17dUtzYch8Q+89f/0+zNKoNNo57F4YRAJgdZchgczX
OF8iX0Ocqfa7YzZGPXLMn+QyUVx4e8Wwx500A4N339PcTy1gsnPimPhhTDDXQm6UK5IHnkYmuPJ2
g5d/vzWDtgzxnEQ6pli1QasdtS6EkZeGE49oTXszut47RL4/r/FU1d7cJlSveuF9kZY5eu1rWH5S
YkZKhJ/dBUcM/VEmW2ZqrdK8mk+34ZlVY6nXr02KrFsVy/iXcqFKaJBQalTrrxJS7WC85GrxRjpM
RZA60YKtTPDsCrtJx3wPJqtfkTXgVYI8eiz1mZpVil6DdDhFYDxO0H0f1cb4vUNfZigKZlR/zLh3
1MulkkXioYnLre7VYXfECGofJo67C8q4eCgK9f86i3/1jnba82YXdnKdgF2vWcKT4/ebd5gHOGxV
OnJISR2cydlTAiOtyQecaOyUyvCHo/wPMrf/v5C6QN8nP+cYBQR8KnMBi7jaxA+1YY7lqliGmfc5
SZt876fGPw0+6eHWpZwDq945Km5twwHDYLVZTFNaN0QwwR4/7iPMMrCf1cj/c0Rtzf0WfPzf9Ygv
UagPmHhYptPuuoakiKNNryD2tMcE0su1s2ucYTpL/dIEDXeerhyuE7uiV8Ofn5Q+R2/dz6etjZfM
IRxoehucdcYvumLER1cDziuT2Xw9o5MevA7K+DSAxNiljdHBN/Ls10DjI68cy/hhp1d5m9IGoBpr
BetT5oV4hA0je7hQbc8UozbTOB1qvj3s78iC9suhweIM41brSUJeVxUbYLjNXjKdgNCm8+SghWEN
2nfHc+KtCXpwdeMfF8ZhtBdzsxFusqqR7nDITR5uVGUfnQ0kBg6WhxogQH2UoX5ZgdzaXTAuaN3F
OQQ3SxhNxpDu2nZu+HuGeH6Hawn8YYFJKf6Lhsnqm6iD5sar3k0/G1H96g/14oym6tW3shmMCsci
J53fo64o3/MM/o7VGeEVZp3xURdIyAXme59b44PdI/UpYQelFUSwkmw3GMPIXx3iLWJwi7PLaXrI
ck3fQHOLN9I0l5icyaE1p6ch8byjmkaLF87SG7qZf6qD6HSL1VDajhYc4YPmWxqrX/bSUai/tdQK
3jplyKgQeN1ObWNIVzYCgcuABivwjQM7+lLAlnnq4fSOY8zTWKm61yEbui08NTbKnT8eNN2JFnXH
4QL5RMWrri2eq0bBzgBfpHfkgzOe8xi1zwtBL25yzOWAf7lmFv8dpMq7gmj3FzON03WWFqy+ptEH
NMWiIUrKgfWgohyAqfRvagPvdVASayO96EXmOM5HyUp6E6XyXoKexNYytV8OoWM89QEVDjSiBvxl
yeJ23LauSWqd075OXqbFHthUILZWDWoC0rx1uLicywSJyUGf0cuiBvQgrTHFhdDVhmhF3RI1XQAM
JPOD6i3VTHSIIJj65awfnLzAiXYhmJpa+7/C+tBCy391c9vbZigEXUhE+Sc2Dvhk15r1DN6yXptF
0fwV590F/xfzbw2eTFdn4fcBkP5KMQPzpEX2d0tprVfnW8ES91XOvWBI10D+s6OzdPXROByjtkBX
c2mWg9qt1U4ZUZbBw2tw9H5dluxD74tgWfCadYczm4uSbZDDbw5KaOJ4L/88i4gNQE4BGMTAauXs
Pu7fvZFZmysz7Ju9UzXmoU2Vx7u3j5yJj4/Y+qBmaBxrxzoEGbZpUV2D4RxrOGOJkf2r3fuNs20M
XtvDbnX2ri5U06s3sOuGrh1c7WQumk2EAs2xtp0rXiLfNT+uP0ZrfjNatXgteL/PCQu3zU0YiG+J
OnC7n1uNOmymhRssYePjAAxhDagl8PgaFOFfZgdh9tNY6V9nx2/bV4SycXXyugwhG6r3RjC1h7l0
jRWWBqDnOwOsFk40BuqTdN9StfeYmAfJHBkjl3AjTNCCxYi8im2g+Auq3KuoQhsWRALDtcKDjQvd
pvYz85y1m2zxOiqXO1q33MD+aErHPVaOwFhzrT82eLmjBz4onzzA4KKBZDWIHfeREZwGMGX3uD8h
kXyPu2F+kLfsPt6zkEJpuDWjMfkoQqqBj3CGWw1HCYms6q/4SAH2KCEdMaSduuSUUA6LST60AQY8
evKsWfrXPp6qL5j2pds6DepjIlmnZjek2FewJs5OrqLOm3EZxSY5Xo2wfuoa3X2r1krS3Vry1KXx
VzJhCLnWbC5UAbaOrbHSsrA/C15eeqXJh4L88zL43psug6dlrrFg8KU5+HW79vk81rIwjZsGMdok
pBq2rFNn6i1nWZhKs1BBntvHm8AZwrHpqsgz75wGJOPqAgGUqEIIAmVb6zwvB2nKocyrctVO3rxN
gRvUq3uPDJQpacAjN84Kk5WhUao1ey4MZz8skD9XxVNWDmjQjZ2xZBRsAgzPqxnFMTTYwHixbYrh
C0ahj5r4tICANjIK9ZRqU8bVE2472fh8WyolqrvYc835tSRNvoW7qL8B4GpXqtJ737swXds8zf42
wGeppTl+aTtsM8fGip8pu497aCsdRtHFV7ySLRLleB4AIMMibrrY6hR9q6Jp2FCtWDTLoxLPn38G
NOUliof422w2/xqgJy/jbHNX8bwckYsifwuT/lG+laqBj8B/xLUeeRK+N8W50fmglvHyrdeUptuE
Lk+awnfnRodS5kaXQRnOZJ+Rn18KPlIJWkJGWkDPFw+oX815gWclVuM93JTouqzLr6OfsYWhlvoN
2e+VuqD5ICa3oAK74rVTlGEPk7w7emWQH6Ygs2HPW7WN5V6rmdapdPPfn+x6OuzyRtXP94e9PPsT
NkDIUxfvEjcC45/HPlRafc2jPN3KlXInrbgBm9NK7j/u3LO8w7F0e68c/RGTG5H9a5w0ZfCfMZaY
6MrAdy4APx3nSvnKQrR5vGlSZEtsMtz/jA2L3spd1CKuCnXvG699zjend734W8tCFayb/cOaRiRy
xtl7Dew22ZvJQqS0dfMRj4B5bbnl0eot4ykDx7PJp6p9ggPNU9ROkFhB6/YEhEdhSzolj0oKM6GA
G/KGCJCD8vjU/tUW+nMdLUtozfq5Jsmb4NyZffytm/jPwnBwPo1z+j76JuJcY9rtBSIftrhQNDj7
7GVlKE3plbXhvSkA+ib2fg7+/5p7v7K80H1u+O8/Q16Xt9B9uC08G5KGgP8a1HoW2ATQCtwsTX3M
r1DH/kBS3CAXI5mdNSjscSOoDA/sy3ky20PTKNbbrJEyq7ryebYm662xUYvJXW+8dEtnPCP507ez
epAmWt7cpMdy3Mpgrw/Mo+mX6P8tc7Uh865pyx18abVx7r6k/riSmfJSi0XzAD/3p/ew7bx5y3Y+
sNjJy5mb2l/L3kxPTl+y67fUWtkmleKtfckC2EYyXTHX2zW9ap3ALVnrzGrg/i0rr8wxbEi7eXFV
7CZ6H/irehd1EFJy9jFN7M3t3eNh/9xMgw0HKOBmaDiOfQp9XiHR5/g1L9pgPbhOtC1Kt+xJZDIy
9a6mjaxCGYx77C6SJ8xPmg3Wofk7VbpiUbqovqP2vBsAoUAk6aKNAwj1R+GNaC6GevIRV0qwsfCr
fRqdPtwvRYvzoBnRWa7p9vh6N4rnXHI/gWNtk3Ua3U4/ahWZHCrt8ytkhAqJDn4wGjaZoV4Mz5k3
+2ur1c4OUh0PZoWTm66XJRp05L7ExU0OmonB6sIGU8Ky+uQl9rHug/xZWOiDikghDKtnYZoPmnnr
Q0C72kUtnA6UKoNtalvZeQ5M/dm2jXwlRbrac3/AX/JfjCYoT44zUE122/KrouHnQPlPbSDooKrz
bBStdvtJoSjBOnRpyhdfmtOk0lwev/em/KRQQHQ3athWuyLGNHsBWoozYhXZz76BbObdJ5FnEwyc
Kbzc3BmXoUtIg1kE6df7OXEJyURShuVjrUWfOgWCn23XQ7jWmyLesyf7VzviLrFSeqpnSrzPm4n8
Wz79PPkV+f1EKVQvZsmMDIA5X0nB4kSjgwRT1OBB/lz5ayREHvghkDWkrzFiad7/R7T8SHi5gUfd
DxWyuUIfmEyms8HA0t62AcL086BhO6en84aUjDXcJpsL9LSJ6+0c9MPtFeWiS6iGk34b9SskE+9v
UBhVWwmFy8dUKSpo12pcs90yPnhEYHlIdvAgTUSqPpHFs598nB4h8KY7CWM3EZ03KZSZx9bWlr82
eZkBxr1M3FsPgIHcxYIzeZFDirDruoOds7vHgNw/RWHuAPtlVh7GxaM2kgbhZwD4OdSV9UghYZ9V
Y/jqYY/7iH7qkiaDYiE5n65In2FY84Wfy+aQLfxVIbF2zvgzdqe5GnFNcmoUociGpY6hYP4zk6Cl
xFF/aeMnSUPVY2bdwtmY1l/ge0tYRpPMcyUFoEJnjjTtR7PwnLsSC2O1bs5KoGRfoc94pMqmEYm1
hs+OXfi19Lzw5BVRdjAje36sHLXfmKjDvjcLhKpXLPtBV5O/4WOZDxOifCTEfGcvzT7zMS4IFEU9
6oP7ak5U96RDDrNvpps0Ud/cwpufvTpZo2CfsNFELxo2auWdbjtIbfD2vWW5ty0jspPB5pYJYT+z
E+CsljjewcaSdyVNOdjp/DN2h6yHef0zJpBdct5o3CddeKhV0wKfSNG/8qz4RQ6+Gm8QB1Qfby0F
0awmNJ+lhfVd8tIOpGjHAdXOe8zI0Y+p+BmkVEV3UdxizbscoK//POsh3QeRdY1MkDuIZNCpQ5rb
ux5GOPexqRfR3ZcUAvLlUpYZj+t0SJeV7CJnlufpeImhCJWLGtrUGAPm9E35NTar4CgaZk1RMi4L
c3XrRCDzJJgkk73rrUo7eE4UH8ySRYs2q/Wr2xf164hvu1GiqZOyXXo1IrZgPsm6rXRWjo+yiaps
pVMmAUCO1lZjREcZgWijgRbysnr5dcnM9d/1ETy7vbyAsrwoH8+lqHI4wXqkrhzEAjZV2NbOuiJF
fnaaoGsvhhKmZzfH/5VqKlE5SFAmGUUJ+c7x8yQ5gCRRjyl68RksyDTa1VHWbiMTI9XZpPaYWP7/
ysz6sEwVJKk12huljIOHNlBRIusdMlyu0r+4WQjQsCWfYQ/lulsoH+bkfOhtXnxUFfRAmZSbB5vk
6GTAympwRnuKR2oRclA7fneFimInEekz2VVusxQFHJekwW9DNaRk/aLWHu6XCNPA24bOAEVtGesH
FiBpLcMzCDDza9EjiLkgQMd0/K31q0/goJNu/mAZxKq+4+fTJL3+Bpd5RmZ8iq8jdoenWSmQSjOV
4dkqom6tZXX+V6bpl0INtL9VUAoQM61vKmywFbxjgHJRmu7mKi6wo+i7c9ANxi7uAFKOtRuuPVMf
vjZWefAde/6EI82H07vduqhZe5F7tl7NIo5PqPYivbc05dAmz66n6C/SuI8PSsV81ZfxkUZ2Qnpn
w3ttdDW7gqbezk3iP5qLsp5VAJjQ0hDz1aUp4nkV9ZsBQ+xHCfkpILMmzkJqGYvn6H/0Vkvvzd9u
uXoz91Tyi+ZrStp2VyeAQrN6+uxls/4Dr51TSTb7SwGwZeUCoVkZlD0PtdOjPZjXn5LMN54CpUre
6gB/0CXcYH9+Vvx+WNt1ZHy4oe1vyPVZPA7gOlNrqliqAEH+gFhAVkGrB+60uXsQYzsr/VyUg/NR
K7l24scEinPxu6sGzOWz1m0euVuaz2CgP2yr/IwH+4dnJvPnwoaQgN/IS+cDq4CW/aPCtuuzNzoZ
PrGwrPsibFZpZrS7uX/I9NB+kbsrxV40VsxaP0gzc4IQw4LZXA1GaL0WhW29Mj4fdtS0q2uis4Y9
NX2abZKmiVd6CgZX/km1hK2gAATby1tQkhBdVV2uPljWoL5H84OEqWL66A8xCQrPzuEBOkw7b76w
o36q9B7OJ8J0+ZNpVtPKYRt0SGHeQJpxIb4vYxZOxBpDFesmoB4psQ0ZSx32d0g6b4Z77sKfgPZA
H8vjrTBT2zXfCHAWKGpF3+ZYgcwUKMVL6VGqy0zKWJJhDlaKnwffUoVfL/rj+olUZv0iEwOdeqOT
59Gxqd365YWMPtWopS4FkMY4QM8HZStVKLMavFXLuupgW7P1bIU7S3g2Zkkyze+vt3xcSbMwp+Eq
u9nZ7sxNOc8TrM+swB+Qg5yxWU7WkREZ23usAiL9W6/lFCR+lhn3Dhksc52lVzrkQIHh57h77/3K
qh0ejZ4kSlQMn1294xfkx5jgBSYwqriOo9fGr4ZLUpprs9a6lZKZ9Q2Qns2muUJskerEgk93ahe9
vqVX7l3SvPfK4P+Huchvgi+7V1FDbu5dCmLNlR1XiHLJegAmvZPyqozrXFc5DngmSwvXpASXueY5
zhcXpTLPUGue3XF9s0J2VVRFEmy+6tkyHvKCsk/aKThCNZnzD9tFiC9jR4nPLaj8K6Plj8excGpo
O0VPlmaMk3dBMjXZ3GLeDmZRml5X8O0tW/esoS97Qzw1eobxb9pOB12r0d1uyy+lnuMNg7/Ryna1
8kWKykjMGyuwOlAFl1Qeevj2zhtY6kovP5tj1FBKEalPx9C7TY5tzFq0PiXmLyKfcnCXs8g240Pj
GM/TVPmkbjz0lEv7sfMzjw0bZJ97vOr1qt9J0FfHYpf4WjK/j3rx2OWVjxQzBgVGwP2x9LWLzlbg
1a3xBMa2DdUF06SkECgWnBY/ugpbBFZntncWsJQwQu4MkrKpTsvv82I5VX4w3T5a/ZEglhyyxArX
/Ux1K97fc8v3sWNrASkkebkB290/DqHzM+Htsxx/rPk0br83hyWStbPjziEngLi/VeJFVZfqpykp
u+e2VsvnZmjfJVyS0N7AhTjE3YRcntoa2WvjBv2TV6Q7W3SG4xDt6mJy7KXWyvOOu+K+tqN2o3Xs
EhGJdSzn+DlDIOhTXcSscbgfR5k34pKcGWh502wzboUjDPOrRtkDZVv0/JKiiq6lWqxLbYTuq5ZZ
8OjpjvJQ+tMnFzjP8R5CCDF49B2n3/BDHTYyTHqlwxhmFt7a8MkEsgPSZBksQwZUjeRlZCzIjYBM
KQc2Ddaqs1MLuiHN27RmaRdLz2/BX3+kXDTnq9chsGMnpXsubcU5z2nrnJ/l9B6U5n/F/hhiWrbO
jxJ1r3uH++vS99gf12OFPh7Y1V+i3vFXKAubP6WObxmnVDUzFBG8reSUbrFbuknGh5Fh3rpuQWH3
yBzq9dtwEUq+zblnrO6vQ6p72iHgra6aftRYxQzBHsKB/cItElZOWXffQauRWWJdaSNBolYznmk+
2qVtkRvXqNEysJOsC+uqDD6ghh0UbbaA/ZXpW6bHG4E8zVnqX01uQStp1pPhHeKMXLQ0x6pNtlXv
sZlZ8FF5n00kemL7ktShcwrwM94GiKOd5eCqCIoHTpYgrk/HYAfIiEjwdnoblKak/eXUGafqjJjB
z+m3brfTdvpYBBseviaUqH82Tk7bJRuIQvNOtknS0enNSwP3+iKhMAlMoL/2+j6pHVgAyYVmM3yO
gKJc5KkYxCQxUE3L1oq51LDu7U7qVdIu04KCGGY3D2xeNpIgDutu2kv8ni+WsahPZmu59B/Xl5qY
W8fkwCnX78nMauweqnoXQvcmwZFY2nFWvL/HupqebrHGQUovVFLU8cEgyGGy5odwsdyN6xIphFSO
ljUm6yTz2u2w6CjcgtzckFRYDnrWrkNS0Gdp3SbeBuqYlvaa+1VaQQQoxMj6YN3mpEeuDda6qzpw
rW1mO1G4jXp7tK2NqaJI/G9ggYAJcp7gp0GtkY+iRvfbkFxXikNhaX8Dc5722JL5+5qb9jsqJKeg
c8JvKkIt61CvhgfVH4MHY+rHtZdU0Tfq4gfo//lHkRUxORvvydb8kDUQQlHYuHhPhhJRYRm8NwlN
/aEtvORNIk6SPQAQmB6lCzB4t+qHTD1Lp6Wyq84SXAylt7HseofRwbyVXq3BLqdCB3EtvRU3qAtW
1+HqdmHjCGSi9J3neRyV7WhnzQWWCyZGgflU9uV4RrQFfSNwtJfRXXyMpd1XXK5eCpc8DveJkgBb
wRVX3UvbVdnVWoVRGsgBk7szUPpZ1aT2j5PbWe852uQrhS85QBaacd8d8kAdXxQ+mE98WKxgCddR
PD06Y/GZZKH1nniNd+pi0GjSGYZZui+r1tpKM+q6chNEanJ0Q6Tkkjhmu6gmuwT3mK1gUlq0QR7Q
0wbfAl4lWCh9fji91223WHBU3dmMGvwi4cv/xoJfmuwS1wAp6/M9bociU7f0VlmYbGeQ16yz/5mb
9VZ5NNTx3IMMp3oTddPP095NJgqFY3sARnaUVgtTuTjexrBKPd/S2MbcjbvADppn303ifVv2bOCb
gGTmvQ06wnjwPWOtLJVzKZ/LITPS+ITR+v5eVpd4l1r+uuwDfzOTcHhswTSbA3uvdYRr6Skw8TpI
Ot1/loOr+8a2aEpzE/2KhSkp+L6p1YMMkY62Ck9xP1OlX4bFcWEfuqz9H5pV26Az1Rc5KAE7a4x6
M0AU7pytJ8Xfj5TtHqTXryzv6GhJv7rPaFPAZegfoGVcJdrLMEHCHYpuGwd6fI5i7ZOsye6U69/Y
1hLkvnRxsrg5/DHO6ix3C96jWqmFR/pGd8dqUyupvr6rKgPAo6fTnc83oHWB2emxMj330VkcLeoo
ZJ8/m8PaWpoSk17XDf+GIlgc73ESd/B/Ym8tA3jYUt5QxweUzDT2qXn5kCtNehpqtWUL3iYvdoLs
8lh28zd1Cjd5Mfr/87Lpk6fl1uPQT8ZaNm6yMNSBlm1is0clQAVaeu84hpRnn6bKu2gATkhQedbB
bAfzAdc1bzO5ef8ppeC8GtFt+66hkwZwF80T9BP3VNmbb52i4+HdZeOb0kXYTtcQC83YajArDGc0
FFl2xSgXCtLWKnk30cO6pRLQs0DyH9m2NQiekQoBKPPhqPulmp9c1ejWrsbSq0OLOT9hYcWzdqCC
ro6fpRHyhLoMTeSsqoxUDuqVegvIHPfZvOxbNhe5362zNgaQtATHCoblRr2f1kPhnOUgQXgWB7+K
lIOEbleT09vE22lAQkyP5quN0GS9+u1iVoY9aTeG9UZfsrAIuPXrgCfZVlKxEpOzKMM2VB/HdSu5
21vKtk6/67GOVrTVDVtnbKYvbhegkBvm33k+BOsyddMn0H/J+T9GjE4arPVkTJ8W0uXZ12d7rVdt
/jAiuPBU16nCQ80IQE/RlIM6ojGkJcaLHsXmLSTxufdXuuaRb/4VJ+k+rmBIdAcZURXJg54sdmmL
MP2YXC11SG4C9RKRg5vO9qpSam1n8130NgjIGntKN+VqzvPR27TZ+Ndt0xMjEg4rpmSFZXImBRAl
+I+23U/+9rYg6djCbZLW/zTxOLg9WrClL7PN7SmTeSgbj92PUMWMu0fwYKWprC+BGh356Ron1ke1
sZF9Ove0o7rENGUOtNU9K6AzmDuXcbpv9mcZssyQq0RGVhm3PMKvK9+3/f++0u0lDAUWqc5LF2WG
rz1PfR1kDkp7YfpgDDgfIl/U3J76cJxOatVb7yH+Knu17/S916fRR+8kx25yUYfSq2fDt/WHKMk+
35KT/aA/xEb8WyvnOThR1TsYXtDD8a3QIo/NsNmqmH2uat2GH5CURnWZ8scb7mF0rLUfzSwrxQct
5X5xa2M/hQFV96v/homwLP3neEFMQHgqnnz9wTXMGfcAOcr+WLbLZph7e6S83yTUdfW8pTyS85Yg
vRoBOkWzAgKu/CH3mDQFciExfCPQwvqF0bBa21hJTP6A+1yn6dBaE6fAGYerU4uD3D5Jo2Ene0SQ
8X9lswsAnn/sJSi952xKwSjfkBmFzja7BnogfISKtOcBIuDC6QM0ps2a/gCq+HlYWhKalB+B6ysv
0uAmDzZpLsob/SENE3MT1lmyVxZdllrrL+4ck75HN/O3BwQii9Y1xvNYngP3B0fgoSNnD9zF/uho
m5cYSdWB585LYab28+iaT6HTR59p4Y7nT6RSWi/6bBcWD+C8cS+LEu5HhlVdFH2ulEa7RK1OnWyZ
00ctNIYoUA/SS0mfJydX9su3Wx2tdQYzuTrNZyxllT3Oy9qbZfRfgLJl3/mZ/DUAFHmbobgeMDKb
cdzovubLCkzz02I1tuy+ZUHWUYVJHM18AQTmvHUTif5l1Wb5sLaTyP0ic9BnM06DMze3VZteheHe
aD33tmojs4b8Z6mXR26/Acu/Dq4V6r98qUEYdAPrgjEghdkuWIUsypMH9Lvf+6Xlp4g/6kmKNpWS
L2ujah+ZRfgsnSnSsKuiqOuLNBPS4esBm9WDXMhwlGGxD4OJlhfY76agQuR2qLPcXgWjg/fVr5sr
5DV1p7hUk+53UaMK60vEpw8iy3y6x53CpcbaWFcJyV266Q1nwzO+uIZz9TWLc2MP7qC4sgxKEva8
eG2MuvkhI/ylwxcP+JGN4oZVlbMO+/Srz+Zgf+uQgXLoE7a9Qex8IBWLeujtCjI5CIuvoZM2pIQz
4MxBBtlfN6f8WPmA1cG7Lps238yfB2iS2NUu+8TRTJ9rkDss5ympux5Faa9yz6ic4zvfLB6xt1MA
A+VWGUdmdEGBzh2HTixk72MmHStmJ+LZ5fbpuXbV+RGfGG/vZVl2KJq0fvOc6Styd9n30Jg/11OL
uzGo+wU48NsAkampyvGzn6b5y+BlyTZ3TAw1loOcTXA6uetpUXiFURhPWX+BXBXgPvCD+gGZ6Hz8
rOVKtXV98KKmxvencMpko2ip/tWDGVCWWvwDZ3YQnl6pPZMcSI52oSLFnislmQTlb93r/KfIB1no
OcF7gJLpK5Dj9GK1iL6rsY4KMbvWBDvMBslM7l+DNZ4oBD5IDNkpnGZ/HZxuuERdhR3pr5AMaz2l
2XgFot7SYSDTA5lib5tdhclUnnxPo689ThM/tGr5lY1+/Kpo1CgCbDWOGuWPJ1wnUA1zwVlXdn/F
Zat8hXF/9JabRo7By1FHQWAjTdLuNcqOvn6WZtV/jeN+es/ROLj6nMJBYxIkAxxPMMvZyyik4D5s
o9eewsRmAeHMH35c9hRtlA6lHM6oOPS3M4QfPgbVNXYSt0Qd/z7Ew3WoXCnF1J+zcEjOXYT3YZCV
h0oEq1Fvs1YwxP/VzkkrbKIe6HE3mND8e09bCaYzNML5bFkLGn6Bh96bAg+VwdJbZYHBOif6JPz2
GGOEmOUaW1pI5ckw9Ue/IPcunXII/xkhLRM1tqNtqD9HhGnbHZIxBn4UzN/cpBrOjm01L0rYmw9q
ZO07NW1fJAQUoN5Vpd1u7rFlUtnZm7750Be7gd7svpDCSZ8g9ttvWZNjVY/tQKrkCIhiiLNWWtP4
MGHObfVwhCEZas4+LsZmxy+zQEmmDXeait7dzcIvgK6B18gSXTITIJAZJIbQchbDM7CxAtnXMW5u
I4Kl78j/zHscfYetNIvlllxlVnuUpl2Bd0DFbXq4DXanVUg2/A3WQ/QydcpJ8/vgo2YHcuH2Za08
fz5oVf/dNxIFTw/4j93kqRul8Py9EB57JUJVS5oLHVKa46wZq1lXcYI7l1X6cl9wyRmC5rieDNa8
kwWcKV6F956I1AG1cYo5aR3mu67ItXOVbeY5GL7avj9uuau0pyJGgcRLo79lsWYaSCCrUeA+Y1Yb
nTEDi7d5z0K9xnHEJeugxup7Z2Xag4LJKzUzz/iwKcnvBzenbiegmTJBcG4a/Is0mWT3pbuL/Aaq
wLIjU0LFeIhRP5LWfZPmL27HhcWS6RZbCmuxNsIaoYLoI6d8tAOLZ7mAO4ZkY2LecCMH2J6Sr3U7
CI9d9bVEL25fYo90VdTan3EF4pR8ebvu6z7ddomhXCWmFwauMSV1vwMaAx8/m8vo+xjFSbZ21g1n
LDODnesEPXS1DkMkryTTKacqKSxg2Bz6pee/YkNHxSE1p5c/xpZyFQn62aWsahdoPn7hGE1QFplU
sutZnFxsHefCWD9hUQwD0qpwXOsd6xLrSf5U5sOqyofpQVqphJRC39pWGWwk1nrTkkXqeRR25G2L
JqjOoyRq720JJsHM/ySnt0FRbay5u7TA4JkTaFB+ViALf15DglWyq7JpfCw7R1mVRZP9VkHV9aS6
UJI5ybZc9uEk0gbE2B1vJQ97TD9zvCIv94e3hO/NLujyTYBW1frecXvehwgv/QNu9sw82naVOv4J
KI8WIPr9cAOd31Dmgj9P6pIvxDIRrK+ZUzfrw3ibssF2ipUzWBNSfUm0/X3BKqvWPgEHWadutJXm
/eCgQaI4vX9WURxwVlmSWye1jF/mMKmvGBKx11XHZYc7Pnla+0ObHPd495FpFXw/UgetXRkGRn96
ShrTwRbl58x5sPujCczL22uFm3wJ7IKE4RwV2yRgGeP44UeeudoeCIG99wfHfFf89CTIxYwF2BrQ
A0Y89pg8TCPGWiJIoibJkYXvvFXCONm7cd+eO2NW1+3kjJ/DhoUupLzhPCh6/xmzBksp3vDk2Jd6
NDx5I/zXhVqbKGRW8wHcsPBxZ097Goq8eFl8uXhUpzP3Q0Rf3xWv/YYgWbtH9aDei7nAxbS74S97
CepVU+/FWOCLBLMR653Kh1+rDVZ7hRGtwJQD64A0UsPiF4BPOLb1J7tVdzfQA2Lw+0GNjFuzyouz
09XxK/ybWw0hY9eD5pZ5kopBbFf+s/NwLy+MjdmfWGLE4KZ5Cq9hHuDnWrj1VsY3hjniSS9WVhEV
IMws7NNMwvdeIJWz+35QCqnSrJYUT4imqWDE7i+p85XbAC5SQTVT+ZCOBR/mL0AxCZHm1x6tINz8
H8rOa7ltpVnbV4Qq5HDKKFKksiXbJyiHZeSccfX7QVNL1Ocd6v9PUJiZHkiUQGCm+w3XSQIxkwv1
OCtsdAG6Ji57oiocmuQVa+3gCcrH5d0dztMuBi94L6/tujK6vRME3vryTl9e9vH/EiErgWos0hOL
htMFbpzjz11600M36enTlGSP0m1TQdq3mNTthgLNi4W9vhEBj2kR2obqYnRY4/QxoBLpmRdhE6XB
60L6Ml7euaup5yQYX4OFrOn6UbTNq0w/qEA3v3b9ee6getZK2N2UaBHvpFlY/alK8uhFnzAz8zIL
FvMyuwMNDOdFre86VlFPy1XL8FtetxmW6Dyid6VSlzdt4LC+hO23F7/GzulVxE2Rp5KmORblo97i
0VM6cLeBGT25mHjciZtja7W3g5BJ0As1sHTBw8T23PFQxGwSLZ1Xb6pP6bZamuhzTLd6F9crGdUq
NX4q2ZzJoBzqGFkddu730uJGAE+LcJY+G9qpa9PpNnV8486tSlJuYQX7qoj/SJelz6ARbBmwsm+4
n4aHCV8f/B2UlyCIiuoLPO5q7e/Lrpy+A76u9kNndnsjMbrv/j7gLfqdWla1n1Xk7qSXhFbQ/zMj
bG2XjtfsijZyHmHzIgbr18FDnBbljRUVwApV/vwde40Tyk4s4cck2DWNCl9wGejtZjjJGYADOAfS
vpxWdn1MHT0+2PoQoDS/zL7OQdXCyBaHgiGMnUe1M34LosZJ/HzlugGiZG6d3/KcDbaCwbHcneEO
xQ/A09o2tozi2AAgPfYWOtvohiPnuwDIkYBdtVFV/xxbfYSolPr3kzmaBx/rjz2sGeNZYsvuzu/w
kPRVCzeDJHNPWmZj0ZkNa6w7xpOFbsXJWA72jLbzrnH9dgW0D2hOa4XNXerh/qaFLG96qx97NCwg
pqkennXKnOon1uw2kgsKSACnuWWBj1GXDBjl1Nxay8GvjWNEfnIf+WS/1q5fx7eFMmsudmecWn7Y
ooVZJ/VN06PQio/qLTlqxG3k1PLSjpfXXLcHSqGfsveG5nS3k6avLmn8ZPFJDLWSjL6cfgxfPRKp
ybONlHYKZzELZiTIPDO8AQ7xNTOsCiOTfw/scptxJe3Jo2yb9lRsrP5zCObO9WVG1U7Z2o1ZW36a
dr0WHKxsl1FH6JwU/bYYQDAicADBjQpDUjMpDgKy6SSznHpZfiOB0ukv8OELRGeJVlU3PxhLplpG
5TAMXX5TIx+zkgE9tA41QO/jpKr93bAc3MCIyaiX3jZFwOPuOiBnflgck4bdqgyGoYKl4RLWqop9
ayloMCwt6Zd4aXYa76g5QIRKmjLgViFfyxCaXw3i7R6O/yv+EijtNXV4Lwfpzy3I0SX+QWDl/nNA
VYsbKymxOV4GJFjOjLjM7qz8LsezzbwMSr8z5TfwPTEnTI2bv/K4soVIO/VrSkXiRlpyuO45umD6
ig2eux9LMggvphdl60smBX/YR7dxkk0wW9GdkpTBKXH9cktKbP7K1/zoNn70W+vYMgEWLV4oomJs
GDcxpgCT/th5o76SEERAycJo8w+5GonYet3OfrEvAkfboL6kfNHmGOfxpot/V6G1hhpNhaYFRoXf
rfHDzADBV7ahPKM5ge1AUU8kRFTjoIwer8bSyO5TtZgX+OIhCFnvxbnm3golpJ0EKhh9bnZuDQxl
2atJMDS+z8251sZVlVr9EWksbR1Y8MSwjVsLWwXgIfsbqwtfbD+I9gEwmCOPh+ioB1QXpzGjHNR1
t5aNQa2xHOTM1frsNp3Z5OfJcFd1/Xu/DNadke5qldqFNK+jMj/Q0A1oqEXvrqPXq3z8wJrtZse6
/Nm2sZhpnLY74IERfKtrVCyS4S3jNX7rd429lm6LZwVrCK8+wwi2XoCb7K1FAsYbcaQBCA6qa5nt
ptGL0qrhU1OhdWE6+Kc6S5hVIJbgTuG95EMkuXHNjPw/9ElIrs/KwSltFI1JpVzyJEP3GM6xRiUN
GonVcEMX45GKDmtuO2bNyBog3f2VTNYLd52knXa+9ucpIntLdVJW8IGl7CjeVcc5ibtq4ya1c1OE
7rlPUkDm8FHhRdULLyrv0FO00nLcXSJ1y0bDbkQCA7XM6aGy20eSOe2tULvkkOd5stXx7t1cOV/U
kLOTiWmHTLoQvQqmmstU6btO1TB32MQJzwD2Z+/TZPQat/zUVi1vSiRnboVTV/oh0rRxUp6lWX80
hXiUeMn7qDQ/jS6cYXHTuc6VYDWzi7OwlK7BiVZ221md+HSLN7DLkljpw623GABbm0+NcI9vE8bg
bkyJjsQD2/fE1G6vh7kJ9c9NfgsQAh8xWUHKCPv3X7MMqHMfbfKmciAEqtQoHkN99I8mDOYNOiDT
9zgYzmqH0HQT1/Vetqp/7Vxl8xsuSCYZlYPdZOm2bT1U1z4GetkqX9sSKJPb2kAiBrQtQpWIDtSL
zxq2df4Nm4hHaUm/mK5J8xrRG+3jNIJ5WF0HJE6Zdf+mt8bHT4ZtElJNGLaGqXMgG/QiaHV7wa3z
uuOL0SQtiTiaZGyxn3WqF2nJAWlGSiMzRtkyqy3a8Lxc4xoh10AX5P0aErFc4/pTrte4/pTlGpBT
nNupNP9Rcy148VL3iw0I4owrXPgSVRDsp36udjIYgZW9xSYEX6RlVPoUkJoFtY0n6fLY5a7nNJoP
/RJRo35HxgxYroxWYdE8VIvp4cd0uCH7xoIeuLC002rrW3n4B5kI6k5YmL+qsWZSpG7Vu0KZSrZd
3gTIqJzv+TJSifUy7S2e528eKcOjiRRI9bMJIBmmVLsN580tTNJbrj99rwyq+POU4LKO5mk7x6iJ
zQNSPfQ7ik9/2pS3KrIg3NJoBmiGn+8EE5bG8D4NTcM5VzBm5MH+oy3jrj14a8GWmXnwFJpOvAHN
Mlorv8rG41QGj6Zf8MXpo55HXOk/8BnUL4OTslOubWOdNnX00/Ysnvu9/aZgpbpPh664yWIrfGUn
e5aAFnD/mp0w9mNY7mDcExycFoaKy7/p3IUYlCGO5WxT16tf3Xh+G6bW+d0Z9iE2i+abo3TTxl9C
NTubb6fO/xQqWqH/GcorMzp25D4KbsqTW7TlVvVL7esACSLR2vi36xgBrOMuf0F8bti7/hwdYBmZ
jyB0UEJaQsrEXaWhM/7IZytl+TOEdywEQ3JFXxszz9fUcQDrWX3xXWlC7xax7vEpU93yHFbKvcWb
/0m6FOwYNqVjR7t/J+RbIHjqvYyCXERapgB+XvRqzg5utJQV1VfjRoZNw87Zf/y4TFU8LQRZhU2N
DAYtmioNNeodKvvRTTfrGagCLb5v6p5nQpL26qltUNBe+jB/6M3LsOrhA1l5OTbGTaTwLOQWDo3e
3PeIir7HRJmqstqruKWuE+XHKD3SHApGOyHCdCdXVaELk2E62FOCbPmgsS9fsktJa5abKreHreIv
qMNcZb3qAi/3qyC/90sMBGOvaB9QfAr5ungdjk80J9hMD4jk6HtUXQFfS/NjIMHrWoFLg5PnErb0
B2qELm0G8yR2XQiJKjfQKXeso1zpEtc3oBub3AVc33deuqsm1z9q6uwfO1ShYMEvbXTTz0NaN6xO
Pvoio3oPlGiJ+zRcUTlUtjJ0PRS+oVprr0ny5QuUwsmJWNmXiaPifK1b7tEO9D45hTDJfG7yPQ97
rOdJYZCI4EW/nvQYgK5iOGc5izTbR4Vpfr72p+YA7zzkiXFucSleZWk27u0kN+ZNvHRq2nSZIq1P
A4PihivL84e9jMgVh46dkF1QxyZ5FiOMss6KscP/PRzPl540N4ZLG4hH7nTnaRlLJVrG5NADYWRM
5l173bkr2S9629ZNETxVLIqsWMU/tUoVIAy0MwoYSQDnkA/2AyWCpby0FbV/LuvRXuxl1CcVhaHb
YnR+NCHCH2s2GhO40abdx8NGMjmSv8Ev1N0buDKtJOlTip8aiiD3U9u1txLSLrkfq2vdfZaH6ic5
V7nKEtuW6XssJPZbPot3HtukwQHMTo7yy+jWoN1RyTnEja8+SddgwTjjrWPCLuTXHdBIeTKxpErs
EivOpStwAJS4QFpX11mUYX815u+8nSng6Kn/WDfhV6+d1G8kN/yNNdiomE1d8TWLvxR9oH3rG41n
agM5CdNJ7RtJDsQW0+olH8v5pEVGu5bZvlFQJ4Erd5en3f3oosYwrC5oOXK13JiB4x7ZQisrbeG2
QKN8b4rP4rUpo9dgMWV0IjwQ03qGjFnOxj5LW5XSdAfiG+7YD8VstrwJ/X+UeELcfM6/lkGAaMiQ
Un1LeuswopKyLmaAEjN7lWM/WvU5SuAZB73lvNhp0awS3Yt/IxmwcszC/BPH2oMzKNW3XPO0dYXN
FYQqR907Htr4jtXAx3eC7sibTzkEqdn+fZaA1zv2daAc/u84lkvFbkBmCrdurX5EBRl2389RQJ2t
ny6NsCzHM+t9gxV/0FgG4lUoFYP5Ol6KXpdj07qnDsvjT3gm64P9pCX+qVxmXDe0FzzUMpDyxtl5
qbf8t/wy/AJvcRfqgfUnDTFUpcL9w0KbeN1bXfXUFpG9U0OruYUsm5/ySsl2Grmt59l3rZVqkmFa
pjtgn7dUnPKdakP6+I2r+pONH0Uxe9bBzv0JQh/NFIHLVUoh4I7VXY2s9oIvXqpk14M2dM9B6wC+
X/rL1PR3mWe6aycA5WEB5bssyq9NWe5Ls0rC6CyyA9fmp1GK0GdZ/ctoX6h/3rmwjaNQ73Yyz9/m
rukdnRQay42cpkt7mEY0KOTUz2L3PSpAN+eYlGyWYmN+HDAjySFt0zdYoX8EtGHvimF4doYZ8Ybl
YI4Ji3w5VU33vfM6LH2DYnzTy1bHyOPfaa0dwdI3A8wWa1YlR3RA8C315vZ2TFr7vlJSKOCjlf2K
HDYJamXeeY7+Exiudu+aChKQLqQzG3KiDZiVzmFg6xYktrurx1K/lz45WHNw59rsya2q5HtTj4p+
Z9uPEtV+hKJEDHHYnL9fZ8tgazmUFyv7qehqEqT/wr6SFg+VPGlPF7iZNJeIDFvntkD8Bp4WCNDl
ILvNy8bTT3MKaX28k75rSF5SGVtd20hDw/eCybOVwAoRbErEk4ckmA8u0k0L86irMA3dvMi2Q+LX
yMon8fbqVg12xLvv5/mYl7lyi64QhJwYx74bUwtMaJY8fv/JcHAaBMMd+mVZrYYFvi2HT+1PpzLk
FHpxHBfZpxHYjjcMm8L045+Lj0SvAE2xXPCUWB9UsFKT5oAhcr4fNV17Mfv+t0Q4DowgxOK/5iBS
tnlZ6GQ+8+7O0TRlreks9RVLAZjmpPkajlt5gtxev9nJ4vAEQ8sYtGOc8ZeQ5n+PiqARfEUq9T0q
WqRkJYq6XHUCcyzXkm5/sLQjbiMhgvpc+hpVdQ8pNLZDEg3xkwLACqsDLfzp5gBwbKrrrFGj+YiC
SLvtk9b6UX9RgyT6aRgJ8sC64R7NeVNH7Pah30KLc+IOvt7CvJNDpLQQs1PF2177yLHB0FuipQ+J
XnCJEhj3qb/1i8TZj4X/5X/VNs97Fai3D//wqmsuZwi5BueLQnpUoRkjMfGCKuqGoL41kE1H3Ck1
BmBC5KfDnbPkp4GZk582JUstHaGksaMSHDtGk84GA1o07iVjnSzJ68sER9eg1Ma6Doy6yvUTIoJ7
pe/UG63WJyC1S7ocgShy5B2oM7SSajQaa8u+gV3G+macvvIiig8z6pLbQEWg0KsSvMLaPL1DD3a8
GxuPHIXR78MB+XvRDBFJkGvfVauktfz3OAmR4Guc9Emw9E1sEsj+LWCxa8z1+tdrxQM2hmXW6hQT
0S8SYphwyOZEizdtDkVbmjJwIY9Vuqqeo5/XULPys9VoBdmum9juQvuK7VsXI46Vr1jt1gYifCt9
ciYHFb+sZienRqTx9buGB3pe1CsZ0rww7RZJtX9YplS7cKmcyyGRSrmcIkLH9GnRdAPx+cJLo8Lz
lcBPMXXjE3OdLmcyRc4+5l2msAl4/zFONv4qRl4d7AK5f+VWRhTLOS74A7nFpesy6lxQt8uND4PC
OWYQny73/WWcL1ZDFh6/Gsdom9u+JwHw+XS0jccy8vK9jmbQrcQYYVboJznVQjs7BmM0s9iYnNrj
rxJmzaru9fA0RC3qOh9nLutgBSrd4a/+WGZc465zY4/7thqWVOLHVa5xSkDOETmW/xCryGekQBbx
CjVtumgXK4630xvlqfgQtPikdYFeFOFsBMd1L2/IkG/E5m+GTodB1C257ws3Rwg6iQAvOw2/jAHA
61Y6Xewotu/q7VDXy3WjQDNogz6/kUIlaoXWPjTwJpHmUEzpmUTkT2vO+peg9OMX9oQyJAel0t68
YTbP0pJrRb7yorqase36WHmzq2IdgzT/Dms63o2ThX8neEyMKPQ9ZFNrFS2bzjCewfTG7EZ5aKl3
0tcvW1IFJMQGR+RhG8ludF52oxm70QTBXlzKl81u2Wkd4FmiZd70cWmPNziWBNZBHzXzXg58AHtV
9j03ytLnaJV5P7eBde/55tb0KjQIPmJTZDZuW3O8vXbJmZGSAnP6DsvnJRaITIlxltVvYOEBkQTx
pa/RgZs2aPKMZzm0cWCd8lLr2RHr0Urk4KlS9zcGwGQyAtjS9ZmWbWJ7nA7SjE3vbeyy4CFy4uZV
KY7h4k5Xu1kH8s6pou+2G5FrzNBmnhKKub3Rg2n3OlZqZuvwvuUw1fGfIUqNo7Skv5y8dZK77OKW
SagBOndkHLaNZbX4iemwV0KtQNZsmS4TqBmPu0hHdlFmuG1P0TIJLbb+aR9WhzpHH2yF3zNm6cvh
0jbgk1sKDHIglXm6kZHLaTKHBSvsytxZVfg7wViSTcrSFxG0M8tc562FtgQggCX7KmqvgW5VmyZG
PO3ad3U7EH1YCamWkNnOuMfc8Skke3aMXVioIukNLvELOJX0OSjm8JRhYoiUI/rcH/2pg8zW/9CP
ylZ4CtvkrhwDVNUcyLqdq29FDPYqENtIZVXapudruKnx3lNAwAf7a6TM9lmEbyAPuOSCVPbSwsn0
wE3q7drM+d4wE4ytaPTANqBikZo/pU90enoR+al9sL3mpJ/sutI3cTmZR2wEfhWBV/4IrfJyEv97
8jG0nOAFVv2QHt3Kv1vO99Ifzu2CUEzrun1YWoJmzP+j9TGWQc9c+/ydDheggpGPfxTU8fEhXZS9
ihg12ik2vwqWIXJtPDbzG1FbjHUkF4HWdPXCIPdTwPof4or/dkuMREsA6X6JHoeB/Ol/v4BENiP4
BKfI/9TJzMrVhILommV6o/YlLhzaNN3KmWkEjF5icJtIlbV0N3li3hSDAl2FcJ3JZEpS3Fax23u/
4KeJEnQ9XK8ufRDsECPNvk5+Wx8j1EA3UkxrIx2QYYWEdodH47OulmfpD8dMASOUhNwi1NxMwzk1
PkL47P77u9oeqeMv/UnQ1xtjrtojQsnK19/SaYT8xhS59yjDxxAXWdiylsbKwmIfsoBa3gr9i3Tn
E5SQBPrz5fPKL3r5YHJ6+bNcP8jlT6Mh3L92DD6QBPUoM221qslX2RAN7WoezPpkxI2r7Qyv+qJM
tbp3w6g5pSW7ExvlfNb5O1RQrGfckdE6NzxnBXrGOuDSbT5PNQT13LHLtYy2EQSHrtyS0Le9eo0g
FQLgpwmB8ZNm+eba9xtrXRsqqsEfA9dmmgdzs8JZZb5xAu0Y4Gdsr8t8Cm7/r1MX0XzQzENcrMD5
z8e520qXvfTLmVxCziod4VM0OpEGmtHkfue/NNEOBJ1ykkqjVCAjo7cPaIl/N82BLZYM9IaL7GRQ
GttLZ5HED2bZYmgLGrfaoNC7yuNNnuHTNCOFYa5ChJvv43n8yUcPDs2YpvfVcrD4Kt1rao2egrVY
zi9Np7XAahf4mGwTwHwUKhxqwFNs4Aps+r/+mkxZwQaTg95jAoB/JaNymWr01vIbSBcpmwN6FurJ
8PTw1ijsxcZCe+jHQvNXrm9uOsUP71pppvmcrsukTPdF5qsPJiKID0hIWWAZ2fn1yzyZnOauf4ec
znuXzC3L9kfqDOVRwuTgkv/YwiPRNtc+6qmX3wKUzMKZ8l7Hpkar1zPyfbxUbWp0E9Lyu/RiuPLR
a9h68T1R0fWV3q6MlthZ75VHrMzrVVMg8NKMg/697Otz6wRgGQqE+3GTzf7pI1AIoFD917zTy00c
u8p9ZPceXnddfQxr1Tk5eg3uAueBZ7mS2bCiTPu0aiIQsyCpw6VkkmBTszMVN31he5Mu1jDW77aY
13k3Wz8GhZWCl8XjfbOI7kZx/7Md2SjWto4iqmmD4jOi8jEtOsSPIhSuloIgritIuy0R0vyIkJZM
GhJD3TR59NBginJ5NJSK/2q2c/bI1294jJLw8mjQW7wR6ki1drJRHkv71cyq/DECHvpXFMpVFu5H
uC9kccpqbHmWh1nwpCV5g1YLLekylsc6xZOnrvfrT/1ZjwJWM2A2MCymgtMU2MNmsLvxjL7wePYy
NFzzyCbhieLkFpehMcRgz3nsAqO47E+uG5BPG5I4s3BNks3I5TRLFrMWytorD+f41QT3/aF2ydup
EOi2IiNqJj0ZZN61i86oWXcJIgnhvMdBddzmhmbdDItWdzz+0MbReIvc2TjavVYAgMJPLrR5h7hJ
W1JA1JzHyATgs/jJtYkFSmBQXgwbfIVBnugx0RclH5cUoJYF/qPKR77onqYoFPnzb0QX3iNjL32P
RFkI+KpJ1lEwJzhUuK36u5k3OumG84X3cKE4aK+D3eRnvNRgRggT4sJ/0F5DP8pxQcEhD9G9s2AK
VPN7XDjVvctewl+VbsV7gvXW/gJRULrAAm+15O0uWrVxrOyR+wSF4dnpSdhL4PFxpyJ58RSZqXbI
7GHewSjL3kjWnOzSYs8pTl2oGpAXLIq3DELxCUKH+sSNUJz6wnkLhBCPGYu1Rh6h2cuobanz0285
lQMJ2woEVeKs+yahdJGo1RtpGpiQtXKKTQAXq2SY8zWuPfPWU5Lirvc6Zz2o/SKsQa03J5HzANsx
vNMMM1rL2i9p5/cBnWrH3cDaeW3WZoQp7KInW1So7+e+9kylplwhQ+38bgeS/kXa/lRg0K37KKMC
GYTmodDmYh+x1tvAypw3Wj4Mt6Y6lht5vJhJ9agHhvMs/S37G5I+FJw/+sFYnlEWq3+5Zpq/lUWv
5IfWoUjlqG1+BiyNcNoi50cmLj+PNTgwKRv008pCOOYOoIh/q7C8FRzX33CvZTBwYZ0vRJgr0isa
vPKIokSGwtV2WLhVakNJ1si9EiPUPL4Zy9S+aYwGXjDSc2jIUOt5rv0Sea9h1O4c17bPpUFpVGkh
/2LEuLe6onvDzqLf12ggLfdO8+oYQFqLOX8AdzCs+iktNnDbTaDqtvamVb+aWUWrzmusmywYJ6p4
NA00lUgYu4/FIiJV+3210sYIMPgyu4kQJrKgwryTdiNIKFBUuptLllW18vf2hfTL4/u9/SleN9Tu
Rs8GYz225YQgZAwWA0j6ptfRnnO6ItglTm3vJgw3X41YowzBm/ggo+QYEpTbc+sso05s3hh9Uj5l
g2MjtH0jQZCunAetqu6lZdjRBKY6pOq3XD/ra3KsKdq7ObyIznI6bBu87Fn9BUC1f+6Xg5kjb6mj
U7WXZl+7M8js4ru0ZIrbRG+OqQa4qBEPhKnfx8gsbqLCM25w/6IKutThKqOAPpGE1VrqddIndbjB
s4EsoBF/7VeUUNstKdCLLaPEymieALxdYqUrT30wt9XE5p+/+Rrk/JcqHyeMWcEz4DEcX5p2hCcU
lYMRRH7u31ll8yolCCqU/p2rlK9SrnBDz5MxqVZYS6RDpKCP/od5y1Uk0i8grlrUx3aRmu1l+SiL
Rl9Bsd6xw/gky8zQD4O9l4/jRkZZlaYPs/E26FgKL0LKciiRtT772rC/Jvxs9Pik65LvwwvCw8q8
3/u1h4JNUqQ3qV68+QszLQ3N4aZvxxgUJLw1KwRC3oRaTeaTJgTZrdlE/UtuRv2DhaVEFX1j8eP/
4w7/JEA3fmcKbkvhbJXP2OEZuwgc+y0bIJTeAmtxrkibV98uf3nxNG/cwG7WyIIXwFdxb411zd47
IjoDfvw/2jKeLuNdqvMVrqCL/Et/neu+WAkhrwq75gkPFZ4+5XSWrlopkFeM9Wch8MkhWCqvpCHR
hV14fpfD/+ekMqTYOAobVw3vvWLm18liZxs3nXtwRe9A79x2887Q7QFx75zYY3dXtBXAlUn5YsGh
lvyv7drmAVWdadNMrFkwY4jm1zoEHZiSGNqI/InI012E9/ppQ40Wt2XbsPYw6Z9ts3DO0SLQJWfw
ppxzW/HwD8t22v41ICEDdRb8m5yNtPIMl7p0RCQknUx7GyLPthUChfgLe+YOwZEGhA98C63UbhrK
hUcNw7RpdYWIjbl/8IIyOgroa5ZRORUoGWkAwP3jf4xerrCMyDy51ODE6tbE9pXVvsNLSlXA8jtV
n+kno/818nJHRJ7MJysLFvOGnC6J0lYrkAJkk9EA2tRWTQA9POsnfXO5maQ9eoa+KQBwq/vr+OVm
GpL+7iJ4kY0e3BMNIY+gb5XbeNbUXZeYwZOK9yhcXKP5NhjuUyyq0fz9ksJS//hO/01FmvhrGubw
u+soeEyxz9uPgzPcjJb+ax6751aQVI3dYC5C8/I9tGLduu304TkqlfXc6hcdgQsedOTvteJ/ybNV
9lmuEkd3ONdeNlyXvjTBsoXVTo3AuAH4MmhehnFU37oNz0/jjWKdjmdG3gEp8Yw3THDVXWQ0xk5G
axebLTO0gI1YHRhts0RTofMilONM7AYWu2lTm8Jbu8U5Vv770tfXcbwybGDy0jRU5z1EmnKQq+yB
Eg832qwm6r4O7e+zNxbvqFc+iUb+K1lXSTZuqhQhKzSq22AvJHA5XEeufXI2CEVcTrUOgwTEjqEx
RdpRH5xDHMLFclzjH11RT0llB7/zBAgMDE6QZsnPPlX073aVozHQ58m3OoAKP7egxrQGqBGMsfg1
8JHyG0lsvwyl7q3tLoWqqbPcSFN2VHPIYzErxzvNs7I7CmCUX+vA/JH27j7NFjQfRPyoq9Ufvce6
XM8a+wng0rir+IVvi4lnvF1TEhbLs1bpkoOijzeiRyZdcsgW96CrKdoldjETkrjBNLJDnyY3omkm
XZUyvYaD20Od6frnCapsl2A77S3WjhCekq0f+qAEliaM8vg+DfujTxkB4S1Q05SSFXKnmd0/o+dX
H3xtKSovVyrJgrBPNBaXDyCv2gfQ9Qp5DSpHr1YxGLyd6ebfrrBXOfsUl3BftYhvzK9kTIxlh+eF
DiBSJXyULV3SI5cHX43bYdkRSp+OcKXuzuGjdHGjIjGY8eqTwQlB9RME21ckVfOXyMln0k7w5vuI
95Wr42Y7sWYRPlSOM8sajER1MDw1e4nAv+7H2cg2ijooO72yi3WhBF4B7yvSTkjs7vw5CI6XPj+t
n/N+MO6dVWmYBcI/mYWFhk05cFnD2Yb2J6+KAXSjMT8MlvWPdFMt83hKO/rByIvwpa+q/V82xFak
wbQJZji8S91aDsjh9HdjmGCLa713SX9WBvquq410zT+/B6K2WNQ45IxOIgN2cddy1RqHGdJsa1EJ
C6yIp7id56sOcQfq5zDry6I+d7MTPPAUDB/q5WAWkbc2LcAFMiB9MhqBrVcXdMcSL5ewA5UHhAGO
/69rJIX6cyw87SATZdDQhy9I8hk3Wg8Tp3Bx8JO6zOWQWchiLBIackjsxgFY4hyuXXJ2rf1Ic7D0
P7X/BGU4v7ns8LQwmfd5MLqrC8JcG6foITc3NkZjzRaNGAQgl+jeafbvlp0GGxhw17n1PDSB/RyF
X9vGH56kJ82HEXRFM9zIWFBO+VEpXRLhAQjLyx4K7PO8u0I+8mji9r+2BerxCRzSNvkrRadgfw3R
R+yWsb5JD2KIhw6kBRT9GTFb9GqCIsCSL1RPMpb7zriZyrnZy2jkolofhRNyuwDHXxRLre6mSLtM
rSetXmXNgoUeA3ONjkRO8WbxZLHJaRwyN/knRBej2ZLKAZAfK+fL3xDjzG06o21aF5pN/RmgTgrm
8aEMyvouhrV+hfNIv8ongYNGrIcqyKdYMiGfYv3FHPcaO5XjHyDewI+RmDKKO7jY416ZlILlISld
zc9+NcFYPdRm3D2Bo7yX7qiO36ME96DP5ecoQ7+X7pAqhY/o3SasGgNZn9E76j4epCxvDfATZbMm
411+DxrzlCUY97X9sDF0Jf4VFu7MlyMKX7Kkc7d4ERbrekJdEjXb9slGtfEQdl6zWE00T3IYebmy
6ujVPZwRvFZjF2IkytcP8YJm72zbvNTb7JiNeGzO840U3aR+JjW4DuDqiH7XtXs2/QB/5P5Ngq79
ReSkWw3zqs11oMdq+9+iZtX4EOLKwt34oCrWKCBhgDjgsXA506LpDofYp9RCLvfaL4M6+5Bbn9s8
NBcHBumTQ+zCGe0c/Q972+4+d0AqljasLvJMb6Paz7ekZ5I1HhzlWzWiC2orEWYbdlO8wZBzV05q
ZicZDWZz52lT/NilaHJam7Twk62kaOYh/G2FlX8Q/odwSmbYlzvL8az15Y50A8U+w9u4TJCQdMR5
WUG2GLNjzKRy23fOchYphXseAg39pnh2z9NyRuLB/Twam6/km4I1JvXmV5RINuJ347NW3QT16J5G
rdLvXZ/MvdDNRwVjwFpLvgwubhh+01q7AIj22u5b5wCOzlwHSuPv/YAXJK+F9jRgpSzvVnlnRtH8
BSW6/CwtY/Ff1kZ4hfJ+NRZ3Zn4DGZODi+EV8CxxNRkS0u+1Fe77vDMe2+Vgu16OQbZqH4KZN+i6
ycxTA9z3fGl6yoEyoP8gsVbBy8O3hp1ML4B2Ps5lGNxa2vjzPTxa/KxJW661rmV7QE5q2mo1stH+
tFw9VXx1Lb+BzLar/m0ydAwolhJlRoJs7bRlsL1WJ6UmeW1eQ1wnIfEpI0BtqARIvdPVGm0zzZW+
JNl6o3oL0+GRNQIZ6Xr6L8LOY0luJUvTr9JW64ENtGibngUCoTMjUjOTGxgvyQs4tFZPPx88WJUs
2kzPBgkXQIZAuDjnFydMtKu/F6371lUTGki1GSLLn5qIgFUrVgE/TmHXOelXCCVFYVRPUHzrTdU7
oKS88k5bxganQcK8Nosqa7/Mzp8Z7XksRZBGDILyN/V5gLvywjaxPskq+Ut1Ij5NI/wha0jwIGIY
NZj66YtX+rKycZRg9ELEsIwJ1lWxhN5hyJp7Y9VBRM61Hvzb6a3ZwJRy4HlAFWTtDoOcLF2CYnZU
OfHVWOLGV5RK3xsIOF5HdPpMf5lRtEoMBfe4tfLWcT0zyP6eFL14/K2zPG0thB6XtLv/7Ou4inVo
XedVQpokhCnJI3czknPeFBLyhMBXcpbN8nCDNUmE0+c1v8GiPrvfKuU9Zfe8Rb6bN/YNB+EfttzH
C6K+KPhOP9R1l5+gcYlIE7GGy4R9iGy49Uv/2c+tF3Ew1OnH+C954I6H5V4jcX6vCOOHCaRxLxsT
qS0sT2ehZ3ddp/qfff+43omxvLKqArewf914TuKjhs7eXesMyhUHEzlGffLT+rie/MoKq8NnQ8vq
Yl+BW/BlXe94y7VO7+WzXsImwc5rfgrJ0Fono1Eoav1Tg3tzubfjQrv7x3/8z//9v75P/xn9LB/K
jAm/+I+izx9KxOvb//qHbf3jP6pb9fHHf/3D0j2X7Yxj6TpqWq5p6irt3789oZBDb+1/AIqeShEV
2Qlsd761RAqFzuVHvsZGZQRdRs4NGLqEq/XnCaeXVs+mF53Z+4hrmLvFZn35Jg+kK90tIQrtmBTN
/OJZDfI6K6VV0zIU/qv5ooXgw5txQhrXTNRvqJ8+TVOvH/R0seGzjdAaTujnmScE7c6VQ1wP+/LV
VQCfcB9r+nBnF6qiY/VXRHeoQ+5IaZNGwh33FqGLphC7gBoGuFaIAazEWhQZcksqThFOaSUbQhEJ
jhUc0hl9dGBl2R64Q3qrE7O4txWef9mjrBf7MuF8/HkRCNL8IG+UZTjP//ffhqv/+7dhqKqHNDvR
Gsu1DI3v49+/jSw1CLuAuzhlKTif2Yqah8xtGhKGWhvgtlttZZ084B+h3VdtcqtCRw7WVg/8Wjfb
JCDjir5LVo9X+DTD7YAhRwFWtGTeBViNuEsWj6CUe20/i7EV266tf6DbG/yS+ajc1r0o3RRtYpXo
MqJY0Bs/yyQayGAtUXtt1jPZoNfEB2SdWzgAEfoObz1Zebu6sjodxYB9ZhkhVGQ2jLctZoFixlL+
2nAqHXN9phm/NpzIBSagjpqT7Covms2WTWfcGyc5BcKpaI+ft7zVccus8ewHWZK37Msp2ckien7J
FcWi255V3lfeEqy0cfs38paeroRovLHp1fkBHf77r1p3vT++a111XQ8zHsfyODWt9Vn47Zc3Ezly
2KEYe1Td13R+ZmvZbmrNvnoPj8lUjyc0VsIHU0FprlvN5E1V3a92L++N2Ybbulx+78E6fnqvchxq
ikbzjsDy9dd6mBDYdVuIXivlYom7fiNbpaKobF16aGBWoRq/dfYc5BrhoDy4i9LtWjGKoB1d+H3p
XA1BOrqIA9ST/pish8kg251gxHqQdbFo3sTY6OfJtf9K4eqc0KvUH28HVdljr5tcZEl2l2fyPlra
0UAP1BTsB4aw6qytQr6GF/eNvyQIgdaK5vJKkPRtZ5XK2+lajjLg0f/XFiS4vEX/vcPaX955WW8v
L5JFeSbrZLFnYNmGYYQfwb/+AzRoRId/+2f/r3tZ+vhIfEjdf97v9urWC35/8Z/vo4yL9tAZ2vnz
Zd0u+ewiX1eWJ0c9B7+ReHZ4zxxo+JPm5B8uRkMboNTjGbiJ8zZ7wAQZtZEOmKedtuKOpYTGb8Ia
N0kNqZkhTz8PaDYZm9lyaxZ0oJRlw+ctJg/q8e6PFmtoMVfrI2fTQ958sAfjO5Tl8DjrFZY+IJwb
XFB0deMoq8XPYmZsNvLOR9NpKDv3nQVvdZgTddohR4Iqy/Az7RXnVu2OaRHYtR3uc200Bn/JU2wa
40nx7sRYl7thRfbKYrLWybNbT7uqwrtOIxjc2415luyw1qlRDo61/Y0rJslkVq+DERS6/jOc1elX
y0o+k32EZbSbprfQY3IEOjGdg5mekWRfbNfZ93NpfrM9x93gaRXd45MYPdQJW/4Ki7lvIRSiEWmD
586a0LvGB2kr6/mVRv3YfLNwONnGdWEdM8NMX1IlxwxriRCPJ/bHGmdlHab4IKlR35KAQwfnVuny
yzoPCBrIOmxzzUtnhMyLs1A9H3JpC/WGStlcJx4JRA/MpW/e/kwCW/qqUcKza2AWndYlC89BbQjj
Fs0O/FD6qGcwhUnqta9lnxtof+vpVzuv30hIo+Q+ZQEeTtN5ijG/w/5Yu9iFTjJkKtsN1HP9cqvL
WW/4YhyOyYyuY9fXvxqa9cwscAiGuYL4qOwnK+V1hAm/RwJJ+bqPo0uS3En7wQiZWDW04oueQGQA
EKXsZBGMCvjzphT7BdOli7QljB30GcMkGpTnW9RF88yOfG37IJEwU6o0QZoU7dngkpe1XqalZX3S
lg//n6Fe9dw/llmm43maw+rKsJjgVVt3/32w52spbFurrOOiIocYQ6xbNp6WFziBacp8O83KDDiM
s9aC6xiOFSsiTe+jnQkxb6tNtffSxmHmAznwNuxSzI2si3HYu2unqvDVzPBecpRtHsbUOqFLp0Kq
JDqbui+yp1jE2dEQpdLXji3WAmRJ2HLLRoBR1iZmjXiQRXhwytZrNWUrO4sJWq4buR8OeOxNWM72
i2XPy13UEcuXRRz98kfWq7t6QPtXVqEO7HdlnCFhSH+0et/g95cXWULaMt4I3UxOfT+zn3RC52RG
Hq5QQAuDGCj0oR97+9VLyjrgIyIP0pFPzpscpcQl8W6teuTZ7Nj66ig7L5Wx0VwEM0qwJse+W7rX
AcIM8bwqP8iipyJryOvKCMDk3WspNPxExx5SwdpZz3p8w/Nx9UWlqBirKUGUTkGiqYLdFHhHr2mT
e2c9gJNP7hdbhWTr9YEsAXH5VS+7fdZhDs+vOB1QEXTKn32pIpG7HmxRVrezzzpN0x8m4TiHz6op
C9GfWA+yDpgf67FKVP4fDbJVmUNBVkI0p7LLrOOtLgQ46kXMXouVPpM7Ke6LLAqJiRAF2hkJesCy
8reWz/JIkNNz7IidCNd9Hm53MPIVuG/2D9qk/2pdSpdUNCrNO33J1aeZHHhtlk+ykKquvp9jc97I
orp2yDBT1iBunmVVKIDSl1b6aK0UVllVkGUI2ODOO1nXdXH8UA5VUPGAVU50tbs8uYvicXwahZod
l7wzSUBQlIfU1C2/ahxxBPk5Ptl2Kh7zfFUF/mcPIBGkzOsQl4K1zlu7CVH9tKYF9ce1SkfS71Kj
eCNL8j4TQfut4yTlVtaRGIwDq7K8XV4u9w7J6ftcVP1T3FjNHYH/V1mqcIx/AtRjEtsAVCHr5IFE
/3EghHuRpY7Ayhkn179kf1kFFbUK+KzfjHTsAkd126+D+UMZe+N9UqIFvRbm05zIGE+7ToyqdtXX
zJmMACJZHPRu/tVqSuWEDlixd8p02mDjVgEeivGxXLQHMdrIAxhLQYazUT8GTdxrbu49C/QKYGYv
31jitfuG3Qv/ZFy2ZKGGw4RCLUH3AumeqTtNuQpreUoOahHZ95EVJohmY9aYuINzaTzjtWyIo7td
HZ89XoSntdmxRXdg643s9sYm39e22d4pxT2M03xAodobIKxpvKLRPmhZskuNCrfS2kpYJWZkUqLZ
r+ZF+E4R249qiGKhoSrTqYiF+gzm9q12pu4b8HrGl8pULwieWhe7imLirlW0N51G23ZTZl6ZdDfV
rEdP8kCAWz0uvei4+T/rYqT5tw34re1n3eihCop3UXhEhTO+XRu1q0Felj3IbiopljuMvq6fF6m1
MjL2oPj+eVHKxnmjaU6yl3UziJG7EGWHwSzLzDfauT4pSQxxWZZLs/pVlpU2xL9dNKOYCBoo829H
HaEPEt1DdUqVAW9PWdYHszrJM8KFdF3W9lZeJWt/XapWkx/mYxHImUhOUhjWwQtaD7Lus/hZ90e/
RM5lsvl2+tn+eQt+rM6vCe92mucDoCLNt1C+Ok1t9+sgIuiT6XpIHCvOfFmWzbJSnn3WfTakAhMe
/7P5z1t8Xv2rJ1yVfW00E1Z4AgkIy31UgH4+i2zAELj/kXXDclUHuL3mEOlBa7ohq888fF6yHAVr
TRc/LfMnnvHF92VEIoxRnOQkDjaHymurA8FU83EYc5SMRJf+wK0rMbTkJ+vlAZxCmD8rXdXuSy0z
jwb2M2yuwVm5ptN+S2YnWFSkLyyPFWhEMDqwwPWdkUPNXmGGHy2YgR9xNoidGzXLhh/ziDaRp/Am
kuhV6/ll9m3yV6cN0auOQaNj4p+H5Uj3kS7pdupN5XVsl/og8B3sJmc823BozxCoEGs3t7hrzUcv
K3Let5I+GnjPBIbdeAdLL45iSYxjHxGkh5tU411nvLuK/iEH9kTVxdZtrTIIX5k9531ud6BeFE18
JI3y2PCBPiWiOsSgRi4qHF8f0XnY9Auu6xXCwW6+BLPStdsan+kA7C+J6QJDKSPCyoA1qRHw3GAg
ha5u4BDSICDtZuhYwj/FWPNg4mzjhwkhIFtz7L8gSh0wVUBzZIrHuz6tnSvzyiZXkHOAhv5ziZJH
01PMjylLsEFKXzOSDd9aBYWPyG19r2+yS4ln4gVVU+LEqwJs6SrnUPTFGyCV8lCAwdovjmU+4+O7
9xqxL1zRf68WRB8mtxkeDWVxj9mcTLskRGe7VcoLy/saP9epCPKwMDewTZsz69vsXZ23jILaZsl5
YMD8eIEVE5ypdax566k4Zy7OQU5dXtGLR0avi7JNqxsmbmpGeR000wsm8KOeXQVjaxv7XpjexdbV
d09HxoeVAGEyiKbHJFRBnET6Dwdt3BPgEAAh5rPLMIboSnEakhrTpUoFk5tHeK0ahguOE6+ksK/U
g63kJ3PE5a21K98TWYd/YlEHJXD3i2OL7GSzoGNX5ytd7Xsqzo4Y+IZf+hrAZpd7znNyFKwrgXjo
56XxWJxY+alvRXGqkYvfz8n8avR18VwcrVE8Dp2NOCIpSXhh/fIUD+W4s9NGwfxdcbdNzips1q+I
yymn0MB6fsqnCAOU/Fuek/hOvMQ9JWpz1yfTI94oRMEeFRQN/DmfBcN92t+xP43C5Bj+7LEF37Uo
QZ3kofaaLJiRPplLN/FJbHanuoKfU+ce0IsiPVhYyWMYrNtbO617DLXsD5UOjg6Ne4yfWQl1aK9P
5UkedIzJb2eyqFR2efLWgyyi8Z0wjP+r9x/NmQCE61S4jGPycmpWjRdQk3NxK7dF+Vds/eXUFs9B
7GzQFtFPZZ7pJwTlrdwvWd9m8Su47NCPu+orSgDIdDKKYPOF/BuxAm/ZyFM91V9tPa52cYV/zkj8
5eTM5rjuCSe/qI9hKjy/jAcdqzHEG5Jc2QsrUZDud7lD2VSbJOmZ9ZurbtYuJILVpMkh5ekB6d8w
xi9pxfBuJOkWes+jPao836qv6nN6bBq70DZTlr85uYMcxfoKCDrZnlod5+61rorp5EXjdFLWA1ry
WR2DmSuH4hSuBznXyDMymDF79AoJHBsFymAcQa6oiFOdYqwUbmeDNXyvmvIF9iSmRmrKJ1CvU6yR
jdZ+ZkZA9KPhMR/D3SLSC7QT5dSswj3yEApSQkqGT7qagsxq56MleGPy+9PM+s1CnQ1varTAx3kp
TiyA8MYdTq1emEfTKrCm13L2aE4LBdzoi62p9mSygISeSi//apSttS3UZG4OBVq0u6Qu3iLNa078
Sgmj8cGak3K2E0SYMGtMHc/ZyzcWgyrZFBU+uRpKuidRd8vJ6sj2Z2zQHMutTmL9vlnLu3snESxI
CvWUrhogeVP1t4/p1434mORZVtTD7SwFq3/sDPZ9ISkYrEB0rCNL/IARHV52rW09GmUO3inyIEAp
cXuSB1et21OfEnmBbolugjWzdi9LP+q69pSL8CtM/ccGq3F+YHW3AckZKHF9dpveV0ME1DDRiET+
lNSZ6Rs9684hArlfEBDSHOujsZXwPpmGZdMlxWOZ5BOMVO0vGD8QVdrxnE/mDJMnAtJoF66fOwCD
7f4uStXuqU7bKLBtVkSIorc7ASVgE6UOWsC1CRBC7EzgIG+zHuY70nNJoBEg3SIkowfYQETs/Mwg
Uip+cGa2K0L3W6q4bmDZ3fNcVlMwVZHLJV64aXQ99hH7znYxO3viM+Nz7AAknebhg+V/xDzr1X5q
2YhdOgADvFlFw8rp0GNJHH9eY/udpW81aG87Up0pVPHaDPhREepzG+vgDAittl7H4sBCtzv2YiaJ
/DHH2Dww1HEg9z1ZB9sinB4FiEBHfqjzm9DCYtqTKzb415MO4of3k8SLRlYZ2whGfETfdN5lz1qm
6Q95+JClEdDazFP2kcClIrG6g2t3d3aICmwaV8eEOQvHE7Hv86TjoxycjR0if5UhA+EjpZBvm6VE
dV1X0KlQoksqcvT+m0bdMrbaWyQFpyBysjc0fdStnVQxzO8aRvoU2Y8C8ezR0xEbBS63Td3oLTcJ
jo2w+SOnmy5Mdld+Q825iJENdIa7dVr1nd77UEExBaKr4XC5iNw2rLoDV3XKja1pXwc3J/XXNfHJ
DYeN1dgzknYt+cVBpFun7/rAi+pLE4tjERsuo6B5RdwrYWL2zIMeYxbotu2H12ftnt8n2PK2fNTL
6kXXm3bLl7UcbDe39pk9bGFStft2MhsfPhkPdY50biz4XpUEuXyDR043jksziR2bicu6+r9rBbiX
bJ7Ko2YMbA0G1c9dVuPpguN10jPRzxXS3RWwNAukwzlTxd/J3OdBNKxZ7wF2AXAJBGHwYAtVUr8u
vux+nzL5eeM1SmfHt5SFTCU6eXdZ/9DiyBWoFe+/m9MfVlUXW81VjHvFQrGNCMzfnpmAe8iaVzZT
56XV4V1Y5CRGV70mCf4tlbfsdcW7N7O43CBq550sLR2DSiMHmCbuLoWRcum8+ynSIjgAsXh2iilk
+5NZB1cZnIAYkoUebveQmC54LPZnuo1QsSZgqsSE/xIvDO/JmECiJER2qWG9XBcLrYPEQ+W5nk9K
1i97cidfyxLhZ7Szm4dxfC2zDB7eiFIgCz5tyzpq3DSNdWdnsXWAjARCV2u+TzPLFUFo5MxsdEky
qz5g9ADkyfItMjH7xnKSs52p1raP7x1vaIMCCmYzVO41nmAMGk2HP+eod74RmTwjYerc14vKqL9g
8wKESEOigRXVOORuEHm5vul6o/I1w8p3U+X54FucJ4FkwEbL8XzycmeduPFGSJEzrwe481GNCBGh
LeDJqz9WBplU7631RSWXeCgeEO4GIxaF7VbTQeumHs9Jbtsq4WQR4V3i2KD1TuBcePvkDZbajTfK
YoLfjhesoVzCcpo5BLgtvM2pzhQNeGePScYOaaOvuCMaQYgqN/OHXh7LSmTXcmqSzWLYGzxbO/5f
0W+MwqrQTceAG9hmuhkJ3Wzm0ZlOY6496FHf7HKm52vuYW1QWKL3mQTihygqXxEkugOqdOkRKL+A
+p0Rhrh4WjXuQnfwHk1r2Gcz80+d18bWVpG+bWqRX2dlxpNp6tf3w1K0qO1516jlc9YO7dY16j4o
lf5bWuTdznaRsMUZRdsYEbosaQy8B4cDHdquPfJFsNkPF3VENb0Er1ShFN6O5qZN3delNJUXL1Ee
UiR5dRhB94Q+hp2uJmyAkH2/aHG3c9NKO8drqe/EeLFzA+NfJbJONgxa0hn0ELHFg19Wm2x8X5Zc
CQpGtYuIF/2SKxECxaSKN7LIoH2aII5DGEVnXFuW+j0ysffqqrp9r6oRX1Kj798nEnW+hyPTOzHd
wZ8Z7N8j5mxcM7PlHakYpHHcXsX9CsMoCzjuu7ekvT8Vg/He9ja5GB7odxNBEaRjGuddS9nzAP5y
31l+sPshcRFMnQZ5xSQ2Uylu+c5+hyeq6bQvSYt3UGiY8ZeVAuYbYT7gOhDD1yJd+NoIheQhwlXE
+F9tEgebTu2sl7gvjI01RdWLyBmVZzvWNo4XFoepxfMoG23rKUJdJ5hNM3qMtHsC/wK00eA8WNoM
e7Fx9Ktnj/Uu0r3l0kTAvyeB7rWXCHOfZN18VzrNeDCR9jsTZa9hkLXaqY8HoC8VsnDuECU417jh
QZkztE3sJDvMY21gg8EUleeYayf4z0MvcwI4crwkkgvBWLQo5QqVbazoH7NZRaK7zR/aBgJjB5zH
TxfTIm9evDQpgjzJUn0pyWYE9jyrmxJp1awwz7Yw71CF0NgFad+H1ngjsfh3YSOjDGuURXB9TFk/
TLqN02Ut7NPERrzHlu28xOOvw5Aqp4LXgpS76wV52txZXjztG2d+A202Bhb2kYx7k7mDiD5sqyyv
z+xOEP6G/Kc52nQoAIdsJjBcvmvgCzAj2bZx1q1EYhnj0RzzJ9P7cB1Vfy2U+Wc8sDM3eV5j5dAr
UXJtcF/dZZ7zHhbouFeW1b+6EV5JJL1IkDX1LokI6SqN3l1CxWAz3naXQYzuLvIKHUbSjOQV8dtB
vyNztmxgcausY9J3TSO9VHv50fKIrRsDA6rI43iXA/sETimeZt0AVZ7Fb5XTPre1b4yLFRj9qRKK
hp+ReGTiCkYTfz5t7iAKqs3fwOY1uyl9Je/+JiA7Mpt3JsK4QvhI6GJ2umjDdin6Av3M5hzrTrov
Q+2d2geSQi2whw6/JeUucxDXruCOKSwCb1mbcd01ZuUrAQC2lMD5CAi6hECLHZ5LYq+bH3qZGzvG
x5d6QL1Vz5PxvueB912BIDQkk73TN+k5Nwakuyp0cxN7fJ2y2t5HYdhBOx6+qm1JSAFV4cWOGfum
cMDWSWNR1YKWKrB/FVX1gUFXucNS9xVzSHH2WDAsrvLcNyRhFcHMpFTVtuw09GsdJv66J8WKT3WO
Tdy2L+34pXV3dYbwT6kOHtTkgq0aBsEVArGmLU5J7C0PJStpOxm+KzrwEc1NQRWGvY/LxnOu/zWh
tsIQA3k6n/qPRyfO3B9eBaEJAtrGgrLQFtEpbLXUbyBBwDZbvEfwePap0+efzYwNYjquH4hwmyv8
I4aMVhD0BJN9jTyh78ZiaU8tOjOBCZmMDQSxgrxuR0JFhChy9PIxomuuqq7ygAuPfUc1s+UoKhQd
nxu1P7IQHvazbJYtTV2z7AJBQ39ZcbvBb23yLnqunkyRz3vb+Tutw+Y49Ap5k8bdqCGCaQaqpDCr
Oz3QKtU+QG7eVBp7yApYrhYn9t6YtylJrKc4tC8Z+M+N6HqXTTu44skTziuStvCbh21hopQ+dqHY
KGnBYIksKfGbvVLYzvcoGY/QGhsmgnIJ7KUkhh/CkhRA9FWCUDgdGOzzq/FcxVjLDf0D6bUKQ4Cu
3neagHVs9I/9khsbW6/MI5Iq2zg6xlHasM1F8WtOzZos86rtk6eIV+MsDwQmfiqxL2K1dFHQdZs9
uztUpmWApWrCIAzjFwR3vY3unLph0F777EWdjZHEatRc+nL8iWLGjLRvnRxqNSZ9pjG/LS7rygZ8
j4iMTTml7UZRZhzL4Y9VTfsqwobMXPh3OBbFixoO39jf9ZBH2t0crVbhNr/FqkovNjTcIwJn0caz
7e0Qqh/sw+Et5P2y7Z2QzW7rfkXpKTssCrxkIxlIHRlYouW1E/nQpnmumrfUtHGtdtqfwA9630mW
F6vCH754r8vY/BbW3T2qMVARwSzn85coz0tMBi1kiebyCbWDfucI58mYsi9lgYKnaD/SSXsN++5n
kbFO7aNvqpj/dkVTsKLwejIHUUReTqhnVJ+uniWObd3vVbtfvkGBhGKDOJueDahX1X7ZEUpRCq3e
abXRYe1SaH4ifnQoZJC4Krv7cQBZmKsZBil1DQ7TG7eaaNtA0U/kEfIUlT2AvX+3JRJ1loNqP5B9
9WHoibzx5AoHIbssRbvK7TbqzOpjQH/KWxyHvXX4Ve1GpKOt2fX7fPma8cEgFcp+pH8oa8PbTXkV
P4STafmOuJSeHQg2zu9OOx0tvGwxt5+zPdj1VyygxHUpFYi4ocIU1Xm4k0YeSrzRNwXMSqka0bEI
w/IpatLvYPUm39XQKdUN5fyXwwDB8sEpTxGpPvwLC6TwvCHbuBMD/IFVd3pMcTwZXVZemNlWmxK5
IUIKBbh0wPZ+CsGvNqoiEMqYM/yzoRKxp+0WQi6BqpuwuEtMreSZ0RFudezkizqW41cAL7gaOI14
RHvyGLWVc7BtW9mUSaVcjJK36sAVtqAU8whnxqUWM+6+NdEcFkjKmze7bCaydFnXS8qbsaiQRSM7
O+hWGz8oSYnFkRLbQMxBR1510HPEVTzC2lGyNFt77vhPyEx2zyAJ4GFk/V2HK+8uSpfOv0kb/JIw
wEqgTIf4HmeM3jeXLLtzE7sJ8CzihTlLeK93dtDZ6M2gu5b8VMH0slqPif1pwEZRqRDm5iaSHc8k
pIhf4DLqJZYv8WFNlDfnOY3Y9Kz4MKzoapiGheVLbJmaEKj+7CxbZZEF5cZKkO7ICOSuieEB2njU
YOqrxuMun0LvamvlrwPu4Ojmt9fPat3QEOxZRtatyyLVOH91bRRES5M5ZetW9XAqQH/eKUQKGSBX
X5cK38AWKhWpNfc6N5n31MzTvayWvWyXJQTaFrdeLtus69Ja7pNuDfeyGpzYxfHI/KUGSY9Vs1RC
SfoRbG6Wpucb7MRpVHQQJnGWjRKYIqvWHoSLYH/L4noPI9WPblLGTNWWg3M7Bz3/WSMocYUtwhyi
8p2AGBCnzw65YyTBwrZry5JrUHwzc6d9jMPuRshLSKyiEYEQiLykqJYqsJOURJKdvLOqmp+rbm5O
KmGXGyxXC+8bGClfnXhudzUY8aNmRTP6XsO9RObGM5YhSqSa94XWdujkjI4vG/BKeHer9r6fAHTM
HozArE3JT4JL3Ste8mUYvHi/YDhyjidsYcMiLt4M0bxL4ZZEtMd5MYePEtXqoDSs/i4LvzDwJU/l
wvxm29gQJQlq5KQDul2Wmc5Ftkaowd5bWXuf6iEez7ERpnvNU1ElMJXkyYSudelz7WVQ7UDpTQ1Z
Bld/LaEfyFIzVjymlOYm1Z8Gc9Bf/9WzXXuuJRO91iDpjOsnv/BGQVys1XYjB4E36xpmQZKXKPmH
f9AWk8kWx1ULRqpHDiUylDd1SbQo2j0h9GfZEKOFQoxxlaW8iU2Wi0iOQEJWccV6dJ27G8dBc4pN
3DbG+Rfk+59FuAbwo21n1zYHx3G9hxB22c7QF20D3MyDnMlBRwnoNJf5z8+qSACxRlQMCmNsKuBX
6YYq29ZpcEb67Da1auy7RW8dyaSHD8j/eA+LS6QObcAKqidXyYZ0Hl32woRhviWG6Y/S+C3NhX4/
LkMX5ERQAz1ukqu2iv3Ls0kY0Jjcufb/aJjtpbhLrWwn68eb6P96bcsevC6AE8mbdM3qIhCucv+F
GgnCa3T5PCi22gXVosHY76efkj1UTIu1rdyh3d+oRrO++hPl4l624jW1sR1leCmXVn10++SCnHj5
JSXef4qGBmAMzuHs4vBNKsNo2NUj1CQpTNEVhE6FpbDmW3UqIPmhNmpa4l4W+Xzu9F7tH2VpZnq0
xzctG7THGtiIrGy7prxPWrRwpDYGG6LxaLRxFPRTor7FczEQ5CPDZrr2d92DWpq3Q80XCn7FXItp
POfgZ2By6BVCB2NsvJel3t7LviqqwUHaC3cn+1pG/uvSYSW0ykvZWv66dBis26UJbr4vCGLZpJAd
Z3frS9TERzGSJOSaNK6dHunhMEqv2Ppdy7XkVUJ7WfItbCFxK+SF+soQlV1kEwc8NhGIwoqT7noP
pGoeO3UrWwXeb6dGxWEi7oEkR4QIr2ihXMYaznueazEizB2eDk7U3aXs4bfzMg1fqnx6dEVk//j3
rrar/+o6qG79R9dx7i9adalTeI4V8Lk+qh/A0dnAhcofklhrLXOE5UA2H0dslT/6v8GKRh/VkIcs
RQh9y07y4hABwIdivRgZ3d8uboQ+H2W3hn2oBc/182p5T71MYl9ebTVE7IY6VTbhBEitVeL8oInQ
e3BjBVPBkPxyvWDrvarXT7px8ZZSfDStSIO+M9qrilCKj+4neZSVcaoOI8GRZdQ3sjjniniykHCS
JcYR63lIR7zZo2U6tZFCCjdxsuUtza7CW1qQ0EZ9MCM187H6Bp0vK+uyQHgJuqNvwHS8dZwbE9kN
vB42GX6NPk604q4ZvfxFGTN12yWdspXFov0/nJ3HsuO4tqafiBH0Zirvt3c5YaSl955P3x+gXams
OnVvn+4Jk1gAtCWlSAJr/UYbj3EACkaPx+w5dGP3CekO2ZADzJIsHfW+05Q3zcHCsoM9ZTK/twEL
76Y29YN8QNvF/dC07RtPkgogXqvfq+zuc21WLtKDDKnEV3gkyqUWjmSiD8Ex5RKhSbSvEHtcBYmF
irnl/6ywtYFb5bO0N3yy+z0WL2OqHqZmDrfoipiP1gTRMlW65rvBTUbLm/vyKrcVj/fIMgbcdZNF
rq/CgdIkhWbStRgRixMF0C/Eakoh/zFGRXZiU7YebHxnUHd9Q+q9EU8jhH3UnVqV2Wry8vJ4/VOm
LWDPcJENkkSSXz6bwTc1D4OzDOUuRSHSJWD8xIWs26p2GFN7XsjeMo/0xxkzVxuTUwgf7ZdIU6mX
4BN+8pI2uMfJCdZ7ETbfxs6FRRimr4XVuVsK7NbWbr3yNc/yMznN5lvjAAPIkV27a9K6OrVskGHP
e90x72PM5VClQq597neNlj72XUaG3Cl/DVa+K/S6+qWSL/v7iRgjIyMng5OCL0Ru6N5BXWyVQf7Y
g2ie3in9raqy7V6wDTTOCRCxhfwZTH1sr+IBa3rZ/Puwnk3eddjYvOuR9za01hCuVTTUSfPPBsW9
gVyJwg64Uwus3aviIs8crE5XpqbaS22gyEz1oN5D+vEQpsr1h3+c8fY+Y0Y+lEd4Rek96oibmX3X
YyO0P0WrQfb3sVHxmk5DHV0sdHWRPESiFaE903lm0WNBLQFhU1T69CWsp1MWgruRGlqt6ys7SYTW
dDQKI/DdGx51YFS6vi3PpIQ2kjAdqWg4JIpqJOdcDaE5S83cFiO0bYO8C4lqYZqSl20EyAJMH3CN
Vt0pw8hWJ3QpsY8zxto9eAaMi492OU1AxN0J+Btn8sC+ZtzYJb6DiIv/2SF7x2YqKLw6GLyI3hJF
u+sLGGNvn43ohPygfqjTYe+NURA9ZnM5HVs0yXG4RDF6oFgN3rnHCLpB0VAotbYBtkjAayBRE5KH
q0arUsaX2pynw22sPFPnGfa6eNrLJlAmb9c5BTSxwvUfcqPZaAMbwE60IireF+RyKATSkoc58su9
YZMIu8XAVuVrQxzkLNnhkrJZqHlW7a/NKUjvnD5f46tKjqs38KOExzx3HQlk6Dpkr6QbTNex56oH
BQJDpT2mZuReHKXYtbI3TP10nekKWjTSWEa8XqKH/R2+FXqqoBncdygj2sGdMs7OQ0UK9SHFlGPX
JhEgBNGUHSPyYkz047WVdigPK6HvobgSNLsAiUeKmKZ/P1vmeJKjPfFa9kPKBvf6klEeGdhI2snG
GzdK0TqXwcQ2eW1hWP8/tVj7AF4glyKfHZEyRaeiQHllmyhOuGoKl1sba8KVM1aosDvqYFNXRBYi
030sT8VhRJOcp2x/vMUHKgD9qiyFpJBnFHw1jGuLSRin/p7nm7WzLTP9yy0kz64vE69tcxPWdXDf
6j9v+zMZQYjyuj3rmiC4z7JfqSQFzDlURMsOEOgDvaG0a10zUcgJB2UlWY36zG5vMPwdgiwzeXsd
daqkrTaNOSE1K5pJhPFuG2nVpdT04G1yN9AYjTcDsubJGp16O7URfGZxq+eB/Xy9EVwlAQNrbC8Z
xnCoq9uIn9pokljWhPLKCJVJyFSCOODaJ1u10swgeppJXa9w78u2qCWGTxG6e/ewMNfRVGYUqYMk
XuGH9tlrVHF87/MLlWPTNFSXvWd069GoNWis3LiBW/UbLdCThRQlaSKUSeSZPMghdfaRISK/Vsh1
H0bN0M9t6iqrpLbc1ywLv0A283+2YHVYp/Xfk6EnMxD59mNM3mxbl1A6mthfBdzdn8wu0PZjAFQt
AXT+NGqj9dQayxyY4JOMkMfPlza73z0El0NUBMYrCT301sdvsTHWKxSV4nOTl8q5plhPWW7Kvqes
C51g+mNA387K2QyoFqn11D42adAsc8skbxoEfbLPLp2dW3ezi+UbUunZ94SEMsrm4RdUk8o1Oaf+
CJkiXOGK6l38bA5ZnWj1U8iifufNNqXdSbNfps56LOcxObkte/BYiHbqTtcv4grKitRblod/65Cx
zEI0hQq5vXGFf0VoqO0iVCexTaYpY/JMHhSh5Z8GpgrQPOduTzHrNRZ4dMf+S1osUbWlUkbRvdQj
G/uuPUQOaC45QsacKrCXloCVK47/EZg4W/t9esHaaXhWgiw6tsA6Vl5INg+60TWO0Fx4TBrlM+4y
vhXjbRHPRDy2gwaOb5uuay+IF4DAnEsJd+bVTN8yHdHPcIisE6BkEoGpYrxpeo9OYKY0W0s01dF7
UMsgn1/JedgrpBWHNXlohHughD4hc+OlxbJFzWjVdp7S7kHTeABjlLENqOq69qnDRJGsXjl9CSz9
a4H+42PdZM4f8TZTr/FIZf7Qg0u3cxsyqofzoJOoH66C7KZYXetDC9YxGL5kRqUuVR3BHbNT+91k
18oOMVIEIxyLv27gZp7YcXMHwss+ZK51gcQ0oG4yds2dEejXGIU3FtBGU6JtrCbR1jJL5YfBL6t9
xkjBetQHFmld116lLwBmqMdJVeKl3J6mmV9v6rkz+a7Yh1L6c0n1ptlJNp3M3WhW7Z2R+XzSuBZP
TenFK6kpmYuULWC29zyhpNQmZH6wiA9e1MJ5cJMq+qbqo71Qod7eaWkRba5LjjDMp12gt8aaTRCE
agf9h6WamhhDhJ2y11Q3fpSH2jtZqgF8qi6Sx87D89HW+m+yS4YspxWlDmgoUvYw1LHsQaUq5A4z
ZvcyJpUUIdV807TKhXuCPaCXIK4XjRPZDMmncylFlCqqZNfYXMAVCKPoUKgxaIhEsx5uZ3NWuqtw
LK2HgCXsarYw54mn7BJpVnZPNhc+nY5tZEXt7D7Wk8+DByWgVAL7IuN9WqpL3av95QikD/XgRHuY
egtvrtSoNr7pGW+eAMaLO85tRBqMnyOMojbfkqK4jtApsuBEqx77LAdtHfVzt7D/OLKTxgTdyxKg
zJ16grDdOCpZKx/VzdmYgj2yHx/1DKf9D79uVPp+ZriQ7KoIA0YSGT9TNejPDdI6rW0oxTpVlH7p
sova+EI0JxMCO60Wawsts/p1XMMYcwzjHm1F814Xh8lH+CYueSy3ESxmo+fJW3d6DSODcfIQtZW/
wdiqWsoZMuYro3kSL4fVFjBIJJTZXvqkerduVZoXsk9CPNRRFtmk+icZk/r1tugtmxFrH0RLlzKm
o3BgZrZZfUv69qsboYiiRHwfwjUowPBkH7SZv5JN5NpJ/bMROZtWmPMkxseh0RGqrPMpX0JwQIWo
adD7jny0LKU4EwULigIVLgvX7nqEwRkB4GiMaoVKv7eWawQl7puHW+yWtS3EuKYXsFKZtp1H97N9
W1vIeX1Zu6tW1dx7ee/SPOViTbNzNsWdrPAGcxfZJdeTvJtNVngne+XYMCzNXeu3ydIBpgA+hQJs
iS9HiFn19ZCJZgICb4mG57C6dYx21lyHaP04r/vOB0GjD90lGKZ153v1Q5golBCut8ywiqgdN5YB
FDqg5OmV+fNcGPYmxTNqZYjNOWWF6jzVzUcnNvKNOGTVvLCapnyU40MNKjGopG2sdwrsHXD/YaDF
9/Ocfp7JWCxio4jFg1VsRiCI36sGTHDjjeHBElrRSEBVJwDoHxnq1E+O1V4GS0WdcBi4Z6ImN51V
Cg39oAT81HwQoI09bKSVgoaG7hr9YGjAYqd/a15tFyqqydNIXdNr4Vv0yM5SnegfuspAV1Kv603r
ucZKNuM6jp4q3Li1IN02zmAm509VTBPUhSedokqDi8oC87aiUKWd5INYPpJtabJD3f8nS09nQZ7t
a6TN7l2lhMkLACdkHLlpWHaJQMyEtIUnmh2Fv7WlaFQ7hXIi9PbrpFbr/p8mTUGuHftafMDKwnxQ
rC0DoER72axFHlsZk8+m7A2nvzWTyiW9IOYmugIyKohfs9qsVqWrpQeottO7jeFhGtXzq6pYDvwk
cCfKGGUbU5uDfaawu/RKo34sRhI0mtfWaxM1u28FW0weMWgnlXBCFfPQJ1bx6E2sDDzR4UFeVWoF
VAVvcfY89QLN+l2+w6Kf1YszT+89FIUXJSj/2Yfm5ntY4w0fRA7FTKuh+lJCSkT3R91fdYqHMADk
Pvfq/mYo16OW+K8xVxRy5MuEvd1uP23g5kgrD3NW3ZHjcFFNowolz5KIJHaO35hIfvzZgTrmuUO7
6HiLFyDNjuYU7zIX6KXIpcoMKhzxg03O6E6mYuMEZNmo2sNOJmpjHTVmcDzGUk6YkNy4yybjMOdJ
eZiGdFhqaVKAcAzCvaW01lPu69qefYu3GCg4P0Htt56GZFWqWfUkIzy3v8UA94I+1L5FGEULfYhw
KP2lGuXemQJ3esZjuVo5OXWUVv7+W53vWKxlkWaPzlQ2V3KxKpeyMt4mmCKKuAyN8nL9e0wOk7N+
v4Yce/MnSfppDQ7nHnQtyN0o/z6wDce2q60pfA7Bkd/mvM5MePFiRO8ad9ecWK21a+kAJA9RUY/n
QBxkk9z3NraAn49gQBcmIPJtPB7KJgORIjSLpSOZD0ouHKZ7symbq4oxETdzpvtW3C7lQCJG5W51
vSFNDM2JFVIH8u+af1HL0tg50DIXMj0jszDyMFo+VJ24O/iT96YNU3gsTRJ6eeRd2eayCqg7KSYV
hneRjw95wHJslWIddA3JR8/vidftqmg2enNo9RpgmnAvHutqutebAnogmIqNjElvY2gH0G+Slu2c
GHct2zoga5BPVS96/W2cpuE9ClmwV6qGjEBUHNhXRWuZgxJxrcs/44mTRmsY1vOXv4+X8YxV/j0Y
uXiRhNg4p6H5NAa9dlYmcPMy620r5rBsPSfF/TXUX1QWltekeU0Ne2qMcSOz4HNF3ktJVTxzgVO2
VQdJq28OgLVwxZAtqxV5QduCQBGRyEFu//F6q27U9mVwQ/WhiYBC/nFGJnzQ2mo9oihERnIalvOo
qe9Rmn9osR7/svsPtcOZZFECk8vT2Pg66CA40tGyn5uuUFYFqgkXRQGrN85eLJAGBvXUoAKb3gMk
cWG6/uLD4EqhFnaCqf0MVK3XrNfQi/2Nx31v7ckmIgkrr3Obvew1BycDpebq56osrFeBfS+z2nvs
3VB/7hG9kZNAqmZ3WWB9kXPgP80Htey7pQVv4+KFxVPmZD4W00G16geUzhrdBzAvg2prNoc4qe9k
Sx7ydiSNJma4xnis4l453OImytIUpMFJ1GDlLWDjG+luWQldUHkWIC4RTWz6bnGrNZwduk7xQsaA
h3p30h1Tvkjl1tQyguie9PRUsQwU2BMlTXeKr3RHPy77Y6YesfVVEX/Rqm1WFO81Lr3tYhIuOLGS
QqnoFfw+u8C7dicDRcmVjJmxMMkJQHOspqkvl1q/GnTVPHSKTyIy7tXkeD3FXDw5Dr2XHOWZPFgD
kObltR2MuMD9EQ1gODi1efBnm7c7e8dK1PblMwQYHFop0cN/Rq6PnPJXH03xw1VHn8GyJZ8q/5fp
CsX6XZS02JPio3CHbUUHEJTKrWzWihaSVKQDEk15iE1wOeZsBTvKIgtkwMtzPg+ot13nFthAz5B4
trdpsiNV85Vvh3hMIWAKEF0d7+XBCMk+D2322or7xC1udcGe4odzChRhix4EJaYLv6fKwXKqEyev
ctYkbkXy7PdUR5qul0n3OdVttWlfcMWxrPMMUuKKQ9UgjvfXpqIVdz7CHLJltZr5yDt3V6WnBhRZ
S/OxEAeEgrqSVbochZP6jBF6iLeZ6JOjQPA9QRFwT7KljjroC70DwihGyFmJNf3KYEiSejD3g8g9
4SYIN69Vy6WbwMckJZk+JelG9smIwrJ+8f81Pu0HH4ZtNGKjFJNwGAZrI80obN+dILWUfzZvvXKw
7FWFNpMrBt96b3OlkYXi6uCRKsPaXP2vxR+6zb291O3vhgFI6Up3ttLpu0pV9oAtQuYyHe1MTr5p
W6iWxWBiu27k/qnxGheDFSQWzNjCJzAfkoUhk9WlV8VLF7fz3aCEw4Pp4NGa5zvNpSKVi4qGNn0x
Qk1575Lgz3AUfu2yXHm/jR6CgtxN+PUfo2V47L/CvPCvo83QNdYof/OLrqF6x27xBkfnsSo9956C
cPUSwA+QYbtL9LPhIprbdmX5Bjbc2eJe06A33xVvShbay+trZF+cGnU+042DGCkNfu2tCdPCas34
onpAsoxBs17MmVXr6ATFTyt9ynLT+JVrAEWCsH6vsP9ZNeWQ3CtkYHc1CeG983u29nu2XY75T3d8
yjEYlrNjPa3e44A041w6yX0GbW039Cg5y9mBBs3Rb8snzRrS594PwTA6/vjhaOUbC271ZwNrj1vt
GC6walrNWu394P72RRki770dswwPF4A+g0URoyHRddHMXNn2peIdWhNMloMD9RZh1vZOZZu1atok
fU6mNw+Y2SLG7PsHKgILQK/KVwc1z5XIel7yXjePaJR166QMi3fTbY9u4wM3tOKfDm/uGUmbcluh
Ywh7eWqpXpAKNsIk3tvArKnZleExTpLXUICcUi1y7sEE6/fjIUJeCnchryWsl8+hMxfHayzqwYnN
DReL7L3ONNE1KQbEQxI5rxphF9mBuYgRG1Yi80vgab/kCXJJ1xMwKb80VTW+iJP/eoyYPotZf3ud
/5z+e4yKLWhvhMGj5Tv9GfrFuxYP+XNYGeyl2WWhKhU/ypadwBKKHTs/mHqcP5NBZtkAXWzl+mN/
BnCerIwkXl4hdW7fPfkOJE1xR4gp2z397qPYfO2TWDzZpzFPtoq/5iG/AT5ljIqjlVXI2vqkkEBT
mC/23FzkpgwH3HBZ1mF2l1BeORdmhsZJhz2NivoIuZnmtcyR1BLsw7QYwVsUJF9jcQZ69vNMxmSv
HIfswf/Se3sVkjqQl8Kp3U+QxtHk0D56zyFhqkf1zowG7aMxHqpYbd/DUDH3/sRflqOqqXtDZzMi
L6H3F7zOtYWMU7hpln5S6ycdtcNndLePg4cqfJrW2qM3IJhoF11zb+m1ctDNXF2TbS8/glJDFcTL
9w0uQms34U7qdWW9kzVm6h37oSbR2o96cofTc3atMYdA667DZMVaDGOZbTzNmJPd1QieXIfNXpiv
EjdbqkpoCBhmsS3sVv+fz/73cW6qqUd0apdOYxRbchn//Ss1KtKbISJFpkBxNErTLhsjCzZF20wW
UmKoZjQTujoSYoFBTb+Vn18PsY7tleoROfHu3nXbb67mtiejos5pqI12gqv7TRZ4ZBEnQBo31Awo
g6LmUwpmqwHCZCPLPXjhddgfh/4WqgJQTVPNN7LMJtGq8gz0dXGB5mMvgrL7s1cqjcpxWmOupz5Z
SM8zT7PIGitWMp5l21HIAajwxDapU5AQ1SYe8qYXnOWhQHT/TKpkqQYeijS/4wMJ7p1m1FQ2cF6U
loyVXJcW8a5XNPsoQ/KgtX3fIlupBisHE2XkfYCa4txcY2TBd0YaY9jblV7ea13YQi+pHYyvYlJR
uEX105Oe64/ye4U9TG7Mi6fr1xxZ2h3bue6x6IEUQRb4XukImn7aC4OX9ja3GjymUzl0bu2XLLzL
or0K619f+GqN4YVdgJkt/1awl2Ny7pP5VHgnWaofXKVZ+WpibzH0ftE7x3id61pfg3FELrHkVjRE
jUFhXVfegaEdEa7LvmquvfBLmDthzm/aKqzmzh1Qo31un60KaXsg6gBcTVsNto2NSgoWns1DIg4y
lmJ6tOwnzNBVMMvqNBfWOekrSKSyvIMqApQ3dgQ7Y85qlvQesufiMPh1dzeb37MRjv413qj6a66P
Ljz6wryOUsWq0yiAlN1iTRu7u4Jid1H9anjA3an6wM/dSKxwF4ZNCZNSp2ojDrJbdkQCTq7CsVqW
OjzNtK+Tx6bTtR1uEdCsBdJUxkqv5/EYaZRpJFQV/PF9hsr4SQ6JUqO/w54FdhoTCo893jWTkYx6
e3fd3k9zPX16VlTRvm4Tr0FbO5n2c5OvS7XoRzgZ7GZa7WrYWSO992nn2XnPHfmkLWzGsVlIi88M
3sTJlvCKrPaj3dg5T5NM0uiKox9cY0L2Q0Gj1bMS42DZwx2C4xjJ6mqIflmCTAyy/wjlym9CfGN+
wbcnW/IgvysR9yrEx26h3+P/GY9AL9qkg5e5kvKt+30zY4IjqHa8id8t8R7GUYkXM3odqEEBxcEk
U6Rk4oj6LM4SV2Obv1pUAZp1VIjsvPgftW30CJQuM6/NLEvbI8CS4/WTq/4E4SL094FIbM1Kfn+F
LWR6f5Y5mE6DExCSCttddQKxr6ZG0Dr97hMwIPpbDYyTzM8M8Wxs7L4Or/bgdthCtJTmEWM8JyvX
6EHyCd+Jf1hL3GIAj1WPNJoYpMJ53nxe5E3ofcjg9TVRVMnWjavG//py8tW9suclkIsPSZgit//X
X526qt5H0B+irSYkH2NNPQy2Pup7y9HNdV7g4qjc52hfkY/9/e/Ag0C0p89/f/e76L8hjsP70Xek
qt0rUr3PQElGWY4HiQSikxRwdkhECwNZ1nhyIJad3tlr8VRlu4vji+gIgOBMlD3OqHET82azWwSG
pu98GzFCi1zzCkiNPny19fRLpDvDptPb/tiOSX+ErVkh2V5lJfSgsllIL4yb74VsyoPiU1i1nWl3
C/3bMBkDANSDC5viKxJJIon0wufWDkB2KZu3Q44H8KkiaXYLSegSyg3+JW0KqDB1jBQU+KUuMO09
khagHHz+F2IT+wGzglBnTz6q1TqmHefW+3XV6wznOly7maKusm5sH9GwWanGaN/1ato+zgba2mo+
JwvZKWNeYkJecV2k/MWQalLfG+wuqU/PXjdcMap64K8tH5qNZaj5qYjRLZBpuC4ETJYZ7nzOjcp+
CtzyFA5DRWJMAaNsWBPWA5O/sGzH2soHchDO7q6ak7fbg/r2PP575y1eDfXGp/B16CFnXhkiBqJt
Z90HoHXlj5BSO8teqT5MmvvP3k40b3NlLxpGT3OA3a0eRII+CedcLr9YfZM2C6bHUUG8MojiH/Hk
Ksu6H8ZjMLJ1OPVDnFwsEwE/Vop7rwiUn2rjQyyNxo9OwG9RQTfubKyAoPP47U6N2/neyoEXGPhw
fBGT/KE/ahpG9DK/OvjOfB5DBZaxyIL8Ts2Gbvpt9FFKkiF5CGKxlM5mbxkb5XBJvGEVlYH1TIXy
k5YyUFaxrBYQl2CpjLrSLVC8Ky6G01yHyU8ZDHGwr8b5P4YpJe6SlQBc+uhSOuODfOTEI1LtU+T/
kC15SEi5rjssG9byASZjeImBDVT17JAPLTR8LtfSRGrYh6J+TSXLDxGH+VsWZ/ohlNmhDIGl9eyS
wL59zjgylFNhovonvhKznryVrzjuSj7DYcDdAZFwjwaX/PWBnXvQi1zyrxs5Qj61CzMKd6BwjOtj
XsawgC4uNQKPtxWB3rol2oiaTvUZJ4152yNXcgGfQT1L6AP7MbCsZMJmOK3cn/I50fXTrqbMfpSt
6zqgjcc/YnIZAPsT42yTTcVDDbEQAsTCMGv3wZsHez/ZPNF41vZvboE2rAAE/NuI0hz6N4grf4xo
GqEjarUodYkVTRQr7qnQ1L0RJSxp5MfM53jXpG1+vn3MMgOn5HVAOm8xuDHh1nL8YilnJTzr9rMb
wxtW2m/DkNcv+kSGHaY55ZCuqe+o9YLx072MLNq0gJ81/pgal1+Y3cJu0k2f9Jtr7/hKx4eW/7Dr
kJz8h5p73+VLD7ouig4u3ATDxtw5id4zrDYPcWO3h5oL8mBXAX5RGok+a8765z7sx2OWG0iYxHP/
XGdd+DgH6nIqIr9d+ml7arR2umusxIOcr064BPJrC2IzfajhuB063PY2eaxWMC3bnawThUn2OQI7
tfrQ/Hcjki6r0DHo/ngNby7btYr33BLMRbJ1tThd5jYcF8Cyfn2nxB/d5MCISyZosX6IW+m1t4NN
vTKrZJPpBWk8YWSpoBS6jAM7Oulear6ZFJ+yqeheJqDpd2TTvstRRVB6W8vomMRH4KNNxygIWdIV
gYrmgji1e4WfvVU8wXEhFqCdsekjwU0XMGW1ULxVF5QIv/xGLcuzCLzfJdUsD4GrxMSp5C9gcy3O
LJJmK9/xspU3wBDGjmDvWIMHoBsUCWRnbD+Re8rgDWlCEKTK76cyRXIwN18Mrev3aGQUK9MJyrch
B3lTTJgrh3lXvqkxuDgtMtSL7A0t6Jvz8Apv0b3rTfu9c6P5ggICDLaqgqKkhN5Xy9cPppV5AcDk
j8lL01+NNr8rhWO9z23UsfI028eQDcwGIG14dnPN3ru5qu6ifhigkBjpSoVlEFdetylFTc8SZTw9
zbmrihjaB6g8Y1rx2R7EAlIOlDHbi/vrPBnz7QE9CV3vNhIq0aZgUvTWYiHtuP5pjmb/NFV6sIJO
qywRirBxWlEzBe8nujPdINfq9ctJdb+gBOfc3Q61VScrewjrtYy5HTsr8AvhSbPwt7uNyzKkD/K4
RWyO+Wlqh4vCd2csC/0YVZJA7eNzZ5friqzMHaJHFg4gnA1DnWzZxbpCZO4z5pV6f6hj68cUWUsd
CekXshndeZ6x/a2xin/vJiRSzd5S92ZQT9AA+aVk8dMneEdUimX9WBaWjVjfcikE97JlaZG6iqfS
28iicj2CGM+U+JcsSffh+JXqmHPWxEGeqa367mdeuwvJ/7VbDMnDndp43yKn/RzRqtW0QaqLvaeH
PxTmlmLBOECysIuJavagbSMwmedrM1Uz8rZFUa/kmLx0mnu7bldukvWXAvMynsAI1KEynn3kU2Yh
eDCPxzoZ7NdyREUzabIPSLTTbh4Q8zF13xflp3EBXafZzQZTJ+nAiwxpfW2TqeRn5OvGk+lrH5Np
6a9jPr84jW7/wGjuyGUXfCQo1a8SwCFna0ydI14jOtUbVLZUzzAxamjsSgFLNmLCM4bFai5a49Dl
tQEIC1rvidtEsg46HC6uY0xh5wNzZthyK5yhCajIIemY3y774pl142f24pavIOWcoO8HWPrkq8+T
hXKYE69R2Or3dsp1tJ0dNQIpkRR80gLPVhmEDnHnizGbBIrQoqy64SxxKgOXqGnUb8AOokvSkTmX
4VKFOKb1Tr+RTTkp1Jp6afUjBm2iSJY7leKiJ8//yYZsW7efU+0p5Rb/lNZ8MYWJHIoA6H6xK+Np
8sY/4414Tv99/Ix74yrtvWt8Qq0ozrd64kPul7vcVGxw898H1L/F1lceYW5AeCl5H/DTkNu1+5cO
ysrBR3NsJf+U1vr7wZmHFxQqqz/iYnxITURgp5tzXrNpN3zzwXLc8Kk0p728s7emB3WucwCNUsN/
Qz+6Z8/JLsMu0+ThE2RVsp5JzpqVws0CX91GwurRdFDTSRsKWgNg2SvmT3bLg53mFkD5TK+++aXj
7yu0D1ZOlg1bTwgczGE47acaU5okceBPlW76kCioy2D19CxDqVZRJGPtI8eraDXrdXlISRSc/vmM
kW2E2TQSQDVqm74Sb1S9UZZDVOsX9EORXNRi0tKWAcBE6YYddNpxWY+19ZRa7fjou1xVNGaI84dE
1b9Li9SoQ9N/qnHClc3bIaH4f5bNrEvR9ADbuEXZaYAo4PJNWGzNNxWVpD01mTdnjFIulCre2gI2
h2lnfq96wgFTYIALRf/W2R1GlgLycTVm+G2/UKctiI3a+fqPOAYl4xntjfFsGykqhiYmqmISSiBP
oWnXC7fM9q3WTB8jrLgV0GL33HQ920wNNf0oV7NX31Tfw4TUHRUrChvhSVeaN02Y9WGV3VJaDH4V
QZweZajw0uyuHfPNLAbIkG356ibGtWGVh52BZN3QrIMRE1xjsIKrIREW8S7ukpO971WSj1dDIiP/
oSAWjnGa88DWw9lXkdNt5rEZ3nR8TyRyHTgZwFJRHEDCjTtsEF6SvIEkGhgvtaojmkfLoGJ/bSHv
9N0IkeoZ/QnBLQn4adjNLkacP8JQ1x+nCJivm+sCVwxaDTXMfY2AFsBimtHYRSstdaODvADEJAuT
IYw6XPSGhxDg3uzZxZEN1QnhTvI7ZL14p2F4QpYnu+tkhm/QNkhFCl07vj35DemOPy0NTxm3t6/V
Kkcgyu58L0OI/QSHIEHucGriitQtGJ1cMWKQ01a1Hian/FCa+cNTjPYhrDX9zuFJsJBxtBPRB/fD
9tDGdv7e9GdnKKsPx33udY+0SZpM76nBW1cgiZyh+/ovyGNd41ZSmXtqDGg0xM5qLNT6ko/gY1/l
bSVAnEKiH5SocNimIX8BFEJGJDIi1jRvM2P+tfxHR16isNTX2LzJDt3zg52PzepBR19tDKoXuTO2
0mU40ZD7YnrQu6xekKScL5oG3IXn6tk2H7TAVU8Bl16xHYyJGpNWafdNVaVCTTf7WWP1kGEYrCrD
i80v731EbwXZST2999Bq2rWGaezxCIgvQxpH6yHNlLsxR5PKQhkDeyu3OZVD9cL2EFFWxQz91dzU
1rpvo/ZRHjSyCnYS2+cs70hBuH64cyNLT84gObStmbkP0DXUO/mLjFP7gZ+fSq6V36Doky0gb97j
rM3rYMg2tcWdf3KUeIWeq3rRktw+4OvVYlgV5i+Qln4Mfmb/EEMHs8mWRZjY1bfACZN9TyrsUmjx
q1WVwbXlK0lxkfFRdFp1+OpTL9zLeAKMWFvYyY/aMN9q6WYuDgbPUFiU4nQAtDgFKt8zD1A8sp2z
m/bdDMBJrVZ6FsarAq2azRWOdKXhOUn92pughCOPJZD8j3T+D2vntdw2z63hK+IMezlVl1VsuTsn
nDhx2Hvn1e+HkGM5/vK3mX3CIYAFUk4kEljrLfXwuXkZFQU9zaGS2/beXk0j/tw/vkGodGsLwLuo
Bv05kKr5sXW8cnfpr1K73E3XcIYyWxVjxlUbQzv00yEpcwll05CCRQyH5FPfOaayko03SC9iQBwi
MUOcIguRztPQypdN2b5fMFiHOIeiRKcZ46vVGPrGnRSO/LZCYXL6OQa+lc/BcMBaqWz/QfaHtegn
fU/RSkJGSjRR6rrCk6y8x4MgPojppeU9ngUEnNw7yJ3qWy+D78AH4YK2l+0iN892bNE9pItsGaBv
2wBFYKUegF5lvCZ9kM/E6af2ecKnMceW1Zmm5dkGSU372pLqG/G9jPzGvgbydqMYfokPZJcg3oeY
XZLk+aGaXEm7spzbhWHcJ3lUnXJrRCEcisaAr9mVSUptrtly/uSiCLyssXhYi0nNL7UBXDDuBIY5
VB3jpoggQ7otchTNYNx8jHluZp5bXIEdieIfOzy7FnUpRVfIp2skHpQrUOAGOre9dxsmyTEWPLTC
GreaC1TZacbqxi5QdtBHbKCe8V07VigKHt3R6G9CM2l5hPsvkh4NN6Lr3B8164ot4cGnoHbu508N
FzztyQchAHI412j8Lr1SWneT9p70bIxRvAzTMNvj5AfW3E2wBKLY/N3QEcj1E6AENbw5R+OTshux
N7wOlTXGPLhGJDbKaroa/LRtacPqyt2el0G1pTlLFnPuVZ36d/WA+t9SbVFf0vQ633zaqgbkZnt9
N9ZsjK7yXoUJaqTGXgsRo1bk8CgeUdTowr2cDU/iESW6MlmBBEWu9fwkw5yxOHRNtS9DdUOCTXup
x6AhcVV5Rztzyh2zMdiB8PiIl/uL2Ah8hBagZ1FRD95DK+zAVr0W+Y9ozV9Cnbaw9qMWvYkVUeW3
3nlZZOnSERa+tbmslMRyaTAV6ClDBLv+g7GSS/eF50bXgsMiWCulpZVLa8BTXPTlqXKUpNrelK4K
ZM7yCqSabXw4/MoCN5d3UnuF9NG3oeN/1Z+81wdXDe9s4IOTzZ47udhN79Z5PAb2WjSdSO5xhPe+
i5aYU2XV4xAO4UFMchK3RmwuCReUM2XsY0Z5SV7aO9QjHBeyFikuV5RcxUEMiDPSdv7eTBIYXYMz
zFwjVH+2S29aZ+lhgehfq9mnXIfDajuAqEZZl09xTM5a79J4GZWg1HEVuoch5P344wQzD4yhGGKn
cT6x88J6MrBAzRsnQdkwMk6RXQMPDLAz7Nzafy3h8TY1DgoGdX+DJcWVaiCu2uj9mxgXE030seY5
tpbXCPVuLdaGt5bXNXfKJJ0qfv8j78IcW5iZNJkVN+ME+WoQKxCjWUxe1awTHgB9EDxksr6sU/BI
kPBgnvnrsq00loS186L6524ZGda1HMXv3USPkpsuC1fpkEF7qKYnB3uF5p6GUEAQjUBHSRNaRBuq
YkTw0X83PLdEmhKvotOZ9GU0GUA6E0JOMdjf7BjBhYgdztFSeZQBAASki9bmvV3VvxBIHr4biksG
pn+qMFPajFQPD1kHWn090NfwOopInt8PYJNgTPrZQaDURBPd5uwgUGpjibiYGGVvit18GCUL3cC+
qVPlZmfJpnOXhNJNwT2l+6Bszk0lsvpvIixzXuURDMyYozE7JV/5r3qhwqvcB0ErrXO1CTd+KSPe
6Nb9xtSV/tTBBxI7CnGInchYqIWRr8qJX4tw9ECW9z2inBi46RSRmkOOUiP7EN8q7tF7Tk+abrDA
0oLqwHorvMc1Gd3BoHjBYUVfVU1cr6sRLIlvGiubVQ/MlLbZh0mJfF1rVmgNTQnlTFWOYNj8u0hn
D+C6yHORXIG7O1QSTtGYwojRYBr1JEb9iecba7Z3N1aYvhVmdDOYVbqNXHLej1Tqo40fIxajybgV
nCGpGWJ/1Cxo429MMV60kU/93R5bHStNVJrhgtsAIOHiermE1mmCspNoCgikgd0RPgN3oidxcgQt
p/hwijcUbCEu8SLExkD5L/Fagulo4GfRppwcnltLUxdSWo0kLBxMls8Y6izqAtKiJokXJZD2Y5wO
ey2Zif1tKmPum1PZmgfTDlirrRRehrUXO2Cx57XSEVeSIr4R8UaIrUIK/3hjIm27o6D8gsDShCGW
i/uwaLS1k4GgRaKxUuaIN5fLVFbGuVmxljt/BDXBsi7sWaWIDCM6TjDmEADgibfw2MKfMAUqTzYi
JMc2tiZoG59bcoNzUwyKMBEhJcaihCm9LrUS7v60jOxLDCmcRNeWQeCQm/lYX4ozfkU4pzs6XHbW
necl53naUG3VswluFSA/xr9mPXjQhseqX+koolPOpu/TIetQAUtxlxchl4GhR+Fqxvdf2+ux/uom
1LpFTSQzvPoMg2gCBfH+aUDU/K2zV+vUablBd44W1RIx7EzFUzHgKJhsvWV2jOtijOXNNQog+roz
oD6I/7Aa8vkxzAJkqRoLdUsrX6EkaJz/6ySQnfMEL+5tF/XezeBjItINA2aMEjLr0xo+QNFfW6hp
gljzUxCClXoFkzjAtGCT7/MFWYQyReQveYAzi1QMV9QUz8OX5ICILpJRntvIjJ23B4MvlbuW16a4
7acdA64srAgCxG/ER7H1GdYp4cEtEAW200Ja6SbCcuiqTltsq/8B7onNLiR5xQDn6hXmI4ozHsa6
VbjtfFnDDBndHQHJimPbO4C5XXRFjgKDaErYEIqIGLC/bSeTdmygH8WhK9pfKemLzaVLBht19AYf
A1DdeRb9aaLAITBL5F65vF0k/kGcIe41LvUE4ahLnxjQVXxcc8qQqzj1kp0atM+X73SVIFuHENxz
MP0QAnTKIakKTjaEGX69UmvvULaMqKdnFIFctHd7dvNvJuLiWe++BQaUPLmzowe8wY2lmmnVXlaA
ila6M87w8DbuFG1A0MI2wzNmzEE26jCG5aMAlAkYmYt7WpKi5gFRtp/FTW6u0jsE8H2wvllznXTB
q64H01Ldj7coZbQL0axB6ixSL7c3omm50k/LHoJr0UrvRsfAi1CkRcYWYajaRJgn0VTMzybdpDHL
NPTlbjSti8p5MWknJUobXAllJcqI6bzx1ZU88RgEW0EwGsTZ+VAYGo/04F70X8Ik1S2XWlqUELyy
6qgE5vJcyPjSjL1y0+lOMm+TyrvjgRLiBuwP35DOOwzVZG9vdf7MAjb1Nmr9r5ifxlPe4e4KbD+g
wFNba8RN6ystcnT803BKU3MpWZld+RY3qRNvzYTUaWSU31t16LvvI8B4FKJgR+q2smMZ+X64NLNg
IFEs2qk74CrCDuNvcaJPbZYoKHgH8Zwyp4cVlHOVB2Buz8SD6fIAE6Oi6TmeusQM4j3kMlAZqIco
+rVXDNnShSq7QIk2PXOexVkYXEuBlV9funkMfQ6VRuJ/hzZGXHwKrePgBgzoMQYTcopaSV5hbZzu
pbEbrny5dnlvY4nQ1Jm6oMTbPrRt18xGVmSvNY/4M7nINZSZZqY5Crf9Dxt/uaeyK/R5U9q4BZAU
xNOhMOc++IJXCWGOuCMJWQI+XLlB627VTNVv2RSzp54i4DP9QCW/u4ucvNk67ogAtNpoz41ObWQK
GEIYp3h05Ed08NSDZfIsA04u7W0emgdpwgVdDk390lRDsr/0iLNPobC6FviO9fNLH1mqhUVN8CYo
q3zVOIBVDDMd71q8HW8cNDqBM493nWwNd3lltOw8lf5KNM1c8rcqaxtQgX5dzLX2UVG78lYM6tNe
pI/JdosmqzYecKPxeg51a3Q6JfhHYrC0WJPVibcD0It5JQmvIxJeCDsHYY0+sATYkgLzXrRGJRiO
IgQ312YzRtFP0X8+iFkY5mTzcYx0VlVyepWBmZqZGVtAW3Wa64Zf5AKGTfuEmDUoJM/4FUdzQ5LT
X6iQIx7jjo+Oo6skgkr9CEwvwUxWbpfn9NdIOjJ1F9HkZOV0hY0wO2jb0HGAdjQVovE4c+7CJhie
7XCZTFGDNf6Omrp1MiV/RklBIX2+1kfU2CLlLa71+45l4C/cBJ6jNCzsBOncsQ/12yYLQ9xxWygH
U3MELHTbwlTHEXY8BG1LyxowVlPMHENe0DWQ6oNxpvWquvWmYd/r2qPS1ldi/nlGVmHiA8duFaNk
yYxh0bV44Jx51H0G6iVvMc2J+p4cfki+Z5J+z3bvS2Cg++jToMQthuNp2Hf992EyPrAop9n2gNFN
qBanFitXBaG7GlplR0nySy0AvO/ONGtj++XVLt7vog+bkV2eqsZWrBdEVxFK3VWPos7fyhaRot2M
rSlvStzAupkIAfaCi4LYsH8MiwE1zDJsPiyecmIUocrz5IGE8O8Z+K6ixM7OHK3aaDd66HSfT0U7
nzrFWfOC66R0Jc51yY/PvaaUEn+JEsNfYkTTk9poh77wS5I45flP69r0TQtRBacU+J5++NufPGUp
5LhNz5PEH3LJV4gJXZKiA20NKEHm3uTOJNugErxs2wSqj9+z9H7AnoNRZB88f3XpLe1Cwbd2Cj0H
iKFJMSaxMPzUcmNdTUCoeTOmj7KemaC0a+s0RAEHF7VxFovnRsD3NrSNq3O423vpFplqNO2n+HA6
yJVG6qoO1IWYIQY8T0rn1nSbtpDajZtLk3EOuIXJ8UCtdlZaYxFjty7S0LZWg/GZehMz8nBqkZzl
1xFDxEOyoAbULdyoyq/rSCvAhITJj5LSfxrm6rcOyNVyDBMbOgKlU/yvi22mqbNCdsITlqYaICPs
pVbv63up+458QfTkRm2+bScLEyFxI/cSaZ0+mRWUOVZpZ7lgasrE2qhDfDXmLbVQxTaWQxDhPtdj
a5aX2NtlpskX1hILv7rhm9jZyD7wQtdmk4nIlEhg4RphEgktm9xB6KqszoqlyB2IERqXkd9hv+fA
ASQFEqUa5at24obW/UxgdwWduhjgi3YBQuSuPsEz+o8YMSyY2Kaa/mMeEiQRbiHVnUtK7970rGd1
KJMfzpCh915U90lL/QIMlbPOqsybGRmIPepewRUYPezg6sF+GvBMFzmCFH2MmW0a3ek/RzRG8lCV
YY3FZVNdnzV8evhLbQvsw1Z8QMxC+mfqQ1RX2n+Jk6e+VB6UtS9XbO6bwF+lSu7tfanP9iyqrWUb
ldK9psEjUTvffTNw8la0N623UelUCvk+nuYM/ujt0eLJ9m6nW0ClXfcetsT7nGb/ZY64j9PhORna
waPCA/4ARlVZot+BwedUBGh6hyIAurkauU7aY5e++X3E3mxquQiMDDMxj818uh8yzGM+YkX/OUR3
uyMqoFvHbjeK0pg/I9V4yRACQnNT8VdVIRe7Rut8vAFAaVCr1V+m0CIdx5kbJ7+ozDkVzstWW69R
dh2WvLuxm1BQ0uGpWN6FpfE9VWz/NW8LDBx6JT9htdvtPNQZFyIdFyg3lAaMb2GlvQRhq4NbUoaN
7CIsE0wvRVzPctIYOCkg0RTepw75Qymstp5s6bBZKb/xxkIKvlKsYmH6BUtRc9Af6wYsNMhvlAkz
D13FeEgQVwR3GC0ilaz5GEjo/zJQN0a0nxzb5qOdGztf0e8qzQ1uO+h+16TxcW9Bxf+l8zHsKdyh
2Yqmmb+4Knkyr0jRRI+RmuSJ4r/4HUlN29CqQxDa2j0+OWvRj0Ydz8HIYRM9XWy6iQ0KaoZourkp
s9bdiYNpxy6i0Pp7sxhCGD6NirnWR0gJaiNY2H0/6/jkyyF3m7uKR8dV3eMkJ5rqqLYs5PCK8SLp
CGalvVOyPMGCDjMdMYhdEEk5w5yLQTEpalUPSzEp27p6ww5GL3q+SiMGeVZr3UpFF22hV/hrv4iq
R7NkC1Kk1UNrq91VNbnXTfqF+XSwTTe44oER86qwzZMYSGUJjLiDnoXiqlU49yeRQkRf/PW5ndjK
zyhrrCtXyBlO8xBvnut1KF+Lq6B4ph67MFt1UpOtWmiyV7hJ/ayDKPmB48Cj72bpg94Wyro2eXKE
4ejelVr2t4CiT5pN2pKZVKxoFevYwkLzewtcF/ykAxZSb12Y/LH2GnRg3xsvUB+6ChtWL+ELEfLe
Wud1qiL90Yd75NXhimhddRohmwNWU9UndFJ+IlbQHfOp4iOex37bLLXQac56osbQoZ7QNaewf0BT
P8DqR81AVsf2U2uaW/FHwURhJxwjh9ymOIuwOkv38oRCsGEnZbKv3YhWWhjO1g5MxPGnQcAc9S0C
Df28z315fenDLPDrLENTq5mYIMKM3sQPiPXLv5zVppR0IARXE5yUAvJlxrk93aMcmh1PC3cPONK/
6zJnXBkOjBm5i1kw4nnFj8niq8d+AERIKK98ciksYCdISM8omTzvVCnLjoTkk9Gy7/DlDqekxtn7
NqJW7aQkNcYyRTEtjnC05AGhEabFfv8pTPSLsCZB8oHq7fBcAJAVYZ4SvV+t/7iaNV1NNKewHLz5
bARefHB19vCxqEDywngyKRitegsRLfB4bAUkf7Lhtb1rBfuCB1eN56LfiNpqN+hYy0U+q/y6HpSF
OuTZVoz2/DEFapW35tDrJ9PtgcVwMTWk7grpy1uKZj5SD5fs0t2Jptf+wrO2AL/CB3I9Y5Grljkr
Q9SYRy8Jn1FTQ9pBLx8HhNWOiHLXSAUWwXPZI16bttmwRk4ieFbt6EWR9PbGSm3qRXm0Fd21Ugzb
pMfJRUwqvB4uYe72OzH657XlMGPJPt2zSozP10Zm/6Wx6vYmqrPub9dWp0/QjhNP8ePaTfosd+TY
NG0/WpqPQgsHWa7fz7Sc54ilSULEzD8mfYpnowhEBMNdxFqEsN8UjcAqI2J2b8fVNmiaE8zb4Kgr
daMsxBQ4QTOp8/V9pxfGBiHXxwDVT2Q+pZjyIXJJrVwaeAvVebqRspzdv1srCxFjOIZ9UPcNRuzJ
TlPsFzyzkHuYpotD9HGmj2a8IPOSJnq/SifpJd9m7dJa/snSO+Wkx9Idu2d0kfwKmYQclyQB6aS2
9iVKTBZRcj+o6KBa+jzmmXVlF+XPtDPC79NJ/vtEJ1UgesTJ6Dc/xYny+2QK/p9i/tMtxAVBlx74
N2WJKKGFJXX5sGEB0D9nab+J0zq4b5KpAqUE+Uz0izBXQ2jAZPH0zMtl47txeA9O7R9hznQ1ESa3
zaewopXYNPnISl+u9nHTYUCtvv/zarYj10txU4My1yKXsC/2A4zIogF+gyhkiaah19JelLliHi/n
USG3cBkVQg6DZP6/zhUfQ9xIXJm6uLS/3PfyIS/3FaPdx8cYgrpdwyu05pFhg5lwnIMRdvq1LJn6
tTgLK7xQ3EjvMWqZBtomsGaFo8qzdKz7tQhURWdVFovYLKvDZfJ/e9Hpbl4W69eXC9dphJGtuOfH
hc99/8tFxfwYYN350366qAKSWLb8z5/W11Ac8DTp/E9wjv3653/8u4iL2qbcr8UHv/zN/+7Cn+6f
umay1JqFEMBv/eipyUMZ20Lk9yQbD12ynf5aNCHDAfhISpwrJyW+Kq/dUx5QH5mU+0REpvqfpmP3
+Y/pdpF+nl6Z2Vxc7GM6DiTjLA8r+eA1JDHNCeQcad+TcQh+UCVlG4siNZqRNnRCDBzXudtGdx5l
57+ERmb1Htqb8HFE6KAUb1HXzXUriB+0TNeX8Qj1Ay9WewfwD/gpbnX345R7K8uhY0cyq3nYv2Xo
QdGTJOua5dFMmcoa43TQ8tadq52OudhUBzHKFo0i1AB1nF7vRJjotzwDmx1JpWTaYtfSoMq6E2eX
g4YHAjVH+z3kMvAlWDRdW8vniQUWkCpwd4jcEsaD57yiMFwhjPK7GQLnzsCvWvj9tdK4zKgooCES
gxgK0mGyg+yuWDwady5KYkDlcODWJzE3BCTjW5LykJF/oZEY3kMBru9L6VFsu0Ujlx7FhjxDpfbP
kWj4FPZ1jkAD8P375xyx0NR1rbqXqydxaTP17JUjWejeD4//y8S/fib8wdS53+PkKctNNhdvJwwL
pDmy/vqVeIch5smCrH0ChpbsHXvg2zmxFfxc/xylKAc4te0T25f3KHksX+N6TEHByQEClr2ydWTX
uAs795mCkv/ayEC2Rq2zUTqFzD6MiPcJ8dswe+tlO/vWTxPhYyrbCvGDO9u3n8U4SJbPE0OvQA9n
umKb/hITO1Cwq0B7rEajvaoiFzNzBJLAzSgQqwxemb37KL7BUuD8rHMveqREUCxVu4sO7Jaw6PzL
nKJ/FNYUH3PaaU7tp9GhL7JkZ9XauFKzTaVL6opFR4GbkG3s2qTVJ/kE5NxLfmM+VbWXWEbKBQqK
N3PKWZ5n7vR9es7RE3jGZl6ft3KTnLQxjNZjhA+ylkziq2B5UR6XR2c56pMvZN9H15XVKxTBu/BH
rm8FkksK4nAehP1ww7Lf2Tboyq4S7J0ezNx5FhGKoV5nGkjNvPkupYN2E01MtzHHkA0rAIq3tER/
5mcYE4y8VnO5Zpku4TO50mPFnYthcTBljep9Ip1KERKGT72JsTegiPCgVZm5LVpP3lDqGI6Go8dL
2wqr+2rAFscHtfcd4aFDVk77s4h9vK7Lv/JseLTaKHwZBqWcxyD7bz2N/806sTEradpyJX7b4pCa
eY/QLD91K3s1grTe5yiwbWUWEDOPpER9Nwyo/jvXUksq7xV50gyVejiaM6FrG4bNOlDscWcJpi9q
ePnKakIJH8xRP1JWVlBqDbxdWAKOHJr6ofSASEaW2m9CFM3uNFt5QyAju/GiaJhnajuH2kp578+z
TB9QAPKiBs/Y6ezPUZaL9LGJfB/9My6TKx5PNn6p06yvsT6zQjH/z2t+veO/ivPyfWJ5cvEKwDqG
6KLLt7zNEdmruh51Y5qmkTTXfYbPfYwd6NwtxnYZsKZedlVEG6+0dcUm8FoEd4WHZpdMYrEsIuUW
oa5krSG0usypsSCM+J3knrPMIq3d+omfP6ijcYBhU3037AiBeWSrDiZ8xBv8npqZGIgTHrZDbzan
FF/UfW5ifS6uJFn5FhR4hR55bmzqQm9XVWxp33R9UReA+NCMKda9yTsHEt8DGVgkFOLip4DEp75i
rbPEGJeCMWJWnj/t7+K9wM9PkyoQU5lPVQ/ZqJHV2PnMy0v40SF9vejzwLJ+Go2sirqNrYCzU/ul
XNoVkB9w6zgSbMfRNfEMoIgNGxnFmcot7vAme8QV8i01I/OH4kmHoqh4whc6P7FWA6UwAHENY4el
hCfjKRXuei0HBeKazhw/yPJojB6YfRJYy8bUipdc99dpElo/RlWCMmHl4601olrMPkpZh0pZ3OPl
/WaMoXtj+QkyxyGsDlU1XiuvJO/slPa966nxsiuq/KjKXrxVbcnbdmbfsDM1g6WRqsGDkWvYyPJP
8kMaXew6Oyra05WqOB3fxd8DDDhQVauiuaq1Jomq3j9m/oAOpt6b3w22vjaPzEeq5M3GGHvsEL3K
evYpR+kbJzkI6G3X59q9Yx6EWrBoAGMTIyOCatPIp7DkIAC6/fvIH3NUyJgwxHgiRj3aKLnRLCm1
qC+k1ReCndGVhT8vsPC8+c8RY5ClO5D1pV8jHDXDHxazkBTDaA+rzI5/EwQxVjaXfh7gQqyiDl6T
kuo1UMakP0fERbeTCz9/KjCzX5Fia1ix9cqtpEnxe0Rmnuo0tx+wH2/WUU3WVCl198720h/nmzTj
S+2P3b1CMXdTAVJcI4xuzY2JPQjI7ybRLP/Ws+LqVGvdPbXb/FlWkBIjOcHbdGoq8PVmXRo5x8T2
jfuSBK/oz9TC2naSUsMgMfJnVAsoIbFG24tR5zlDz++5UQCDFDIu8b7tZM+NIeTq6n4r5kAnW6md
VNyzTcyvJRtNYWytk4dM6XVIkxmy2SfeossMD0v8Tzkb1Y4zPzU/9YVRhR17jlTcpVCH73W+SLKB
R8VHaUwUvkTT7DN/3zT3CtSkfaGOJPHS5L7pcwgrUxdg5pq6y3R6Cbk0xZkt4WTdwGtbfBmI5axD
Wx2TbYxu4YWkRd7v4ulQRV6/M2zYhufOoEzmhaLaWzFwCREzznFixBJTLuOXcJCjNpIOXrf4dG1x
6sSRM0NxcVgEhWLseKgYO3F2OVz6Ij98IHFLHdEo03L2t5BLX1W5v2NqwzvPG/r+Zw1/87nEkqvA
1/BbFifyda6fQqkHX5Nr+jZFCvMM0xqbBAP6KMEfDIjXpZQrzkTfFGGCutqLeq7oF4d374Dfo5eB
r2Vj5+adtWm4WrwlJ6Sd1e9xucSSp7blxaWvgT8E6V36rk4S+pf+Slk5vRSdlfVFN3yhiAdyVW/H
dhIQJnO7qmxUrKFJtfGaklYxO7eDwc+OilVmx/5jRPTBRvcUXArV7CjmhDr2k+dOH5bvMmzQWMdd
5tqtGv/ZtrpwKddIXfRN0+HGFkEeBsP0ZLjGjUCtw/e9RkDpPbSOOpw5fBLaFhzRv4SWimTO2evC
m3XjCuA5+jmGbxhzK8Qt/iL0fNZ3JuVFroCBS/CXAXGBOAvHedUOEeL7oBUFzqcDGjYfO3C3cANB
JorOC1zRUKt+bnoFQMq/ABxF3+UKl6sKuFBnDf2OPeJCz+NmnfYATxXbTG/h+aS3EbRbbNskk3dZ
kt3aUZveluNrZXrOjWgUnWNcFQmWFpahIq+vUlwHOu/byy5vpGhOJf/OTLRuLy4XAO48QodbiZa4
wOWuMXD3ZdFCOr8o+Atp/0vTySaMn6OH84u0vxitUKFMEre58p3SgW0rGOtla/zAeyPe1p5mzpw0
VlZC27fB3uWs+Wt4lb5GVimfXUR/xdk5rjkYchedQy/dOtjWGeUp8bLrAanOo0HBSHsyNhNNp6yr
rXhJ6t34PnppBlNwlcrG1lKnpZ9bztg+9W/gnl5jrY6eg8RS5sOY6CdHqSfcKukAt7TrK9XFC9jH
ahBNKlPHF63JH3A57Gbj0GevQ4nBpgKTeJaXlA3iAD8fAWVvgQVYVXsfj3mzVJsEKZHKawGtU3yA
pk+NahpV4MHdNFLJT5fB8wSS4o1bDefpSuF1FChhcia+n9yoElyaIi1QcjZ7aHwZzpZl6m7A5Yxz
0QQepxxUQ3kRrQar77vaJpNBpBcpyn2mtegZy+r1OTqCY5i67XAVTINq4xfLsur1ZUBFQEgoGLgk
zHOrLq9EE0uIkyY73gmjoOQhtEbeY+guFG04HvAlK2d9N2ZPaVgYa2f022XL+2OvdeWv1AdCJQ5a
ZtfbPmHb2KIycOmPPyJEnxhFuBRbTdl1l+VY8Fz6mCEGvjQv0wDRkZyH0b/4EidCLjeyTJA3s6RX
XlyoAOvLZ7nc/HJRcalzswJdklbIdE8f+d/fwpj+2gYmG5KmDX52oEEqqTTvkyE15402KJu2kgwS
K3K5UrG/WcqwV++9QFK3Kc+CuWjC1bcPkmo+ixa2CuZt1MozMbOepsseKHrPLk4iQHJdEEu6OeyD
0UA/MOdfo5CG8gBkfYlhH0aLQ+LfNNMhAnC1GHVfWYimGBAh6tiudBus3mWCr0C9ptQKuW26yPnQ
I4NW1mmNCUqYbkSfuFL2+4aq5S/bjqop+4io3iMyFczP5VLHxoyNqlK/PLdzh7cQ62pnc6mfVrKy
BxGeHUT9lMxCckJG4ByfSm60L0L1ThRnRYBXoZ9Hmh6ZUkOVjlCM5uyNy70AtqKbPEl6k/24qgv7
LN4tRtW6RTtRnJ5jxOlHoIDGlmLyeWAC03oR/hrW6OmLttfDfAXqAOWG2rvSNA/T3Cr3hl2jj0G+
EqdAd4edLymQ6BEfI6GGIOkKquc6s23oXYPEMwHFFcPEYj5DyKQIZxm02gChEiDsbY0+5qWvR7jx
Mno5+2/i2r/Mna7XeSAwhEWyF6morbJt8/JMeflyllWR+tLLejIbC/Ufo/3UN06j/z5OjJKweI/7
co/Lfb/GBWiwZQjxT7lKoQPSG/UCW4OAOjv5SrzXowWsbrQrp2aVVrB/Ggtze79JyvkUbKWqfxKq
IpdgcTkoyu/BYlStv7Hgam5yRd+q+Ho/hmXXH2Fu/MjtoXoM8L7byeaAJtE0GOCCt5UVO4bsyWhs
RhYlecVaitHUMbDtS0zEAKbgph8nTICfX7GkLB/TUALhKfcej+1pNKxvdTR5b0Srq1Io3kZ/5ztW
/QBeR/RmaW2eXFRzmsF24NEiZSNpZbCS0qDZU6BNdhib4ZBEofJWDjL2NFqtfUNnZ2dpnf5La9pl
ijbtKyR6rJ3IO93pRhMsK+92EsvDwtxL96mCBsnUUiVEVMAXwD8W7XBQayq6Q7g8NycFFXHW9ZJ1
VQXa+pxd8qRuWNRDh2Bcp8DcQzsaT73mqAcjMp0juo7B3Pa1O8eKTBBqSuGvSB+wDBVrLVcafyWy
4lyx1qln7DOjnXAgMeQsW5XdWC5F06ulFqvQ7teI0waUJmOnJG5+J7xLxuHahKD93XRYOgRFbj6E
idYvKkczrv281uF7KsaVlDXe3vDB6teqnkHLKux5nVn9UxG7bx3yuT8rL5vbzmTNoFjd2s1r877r
WFLb9gDvZsi2Io/ixOoNArb9CeXS/G5M1Y3fIE8w2nYHzQHYrMjFiEkpzsRRCey2nPtFjHN7XsHw
rlXr0Ayefbg0M7uYuZFZ78dC0kdwjcQVoectI0Pr5qWfdssok+0ZhmXl3vXkn1rg4dzXj5jeu+yH
96Y4HUw1xzg5Lpaxxecoe+sAwIe7TWdZ6bXj9A/Mu8bxKujUdJpyzAvHr6CVO3xxEU+w5q5tfjPr
or/yq9E9ZVROjl2lg7YqpJPo8lvH2oxQJ2a6J7knMWDFjbNQvYr99tQnDnlhFrPIBQbXU9cJJ8PE
RVKE5bWH9PY8kfmWlwOJTC9/q/ConTVmaz4oEVbbRVFHRw2tyG1YGWzgfPKzC98ei2c7tx4M205/
tSXg960UQtlEZXBEv0LuyaeiJZYb2OUpRuifKjfEkopsAtJTAItBi11CrdiT+JmG0iaJWh8v0t+h
XPX/KDuPJbmRZU0/EcygxTa1Ks2qIrmBsZtsaK3x9PeDJw+zmoczc2cDQ0R4IJMsJBDh/gtDcdNP
kTlPq6Twh11U4MfUj3WmQrGL1iiRvNhYtGFgotZbvdKmu5YaC1JnnbUHNGvw1k2ste+T6oX0+gSP
yvxHQXjYj5T2e7pQUpK8rPZNpXUb/Mkq9vG40jq1W0OCxfJe0jeZZj+rDv/aW0SAzMqHCMt0n1v+
WK/5oLN0wxdk/4EnRFUAvge7RHQf8W0gLfyea46BBFGlbNowxRNqzKxPXR/xu1oEHJFJNe64PS7Z
ov8oXY2haBsk1Neh5gVbKJHjs1HU03OoKKQdHOtOukBXdmfXaL9zIxYZmlaoO9mu1+wlVkJQYdda
QFLSCOKpOhg6Gv/SlIMCbhWFRozlZZLX1/GDgy3DLSKv4ayaVRxev4feue/xApAAVtqDBrbTe0tT
qvsGduK6t6Lor8BXjiraEG/QIOx90Vv6nldf8J66QFqXAJk5+ICDW3Vcefzif+mXytntIFqn6BZZ
69n2q81t4IP4KmlV46KXe7+1lR24TZyJ8+iD02iJlw1CgUV3EpnqBoGuAwRIdS2MogY/necYvkUW
UADqgfGh5ISMCtIuAPRxJt/rS7PEnXTr8zzhkYasym1UtANkFBUb0rW/gqWZZE2xJxmKJa9b3Lnq
rH9fTnLQtnISBFnwkic2ubdVxIbDtjZFN7tvhmlTW69z0JpuVF9A6cTbPmriLw14iEGBXT/GuKc7
GrXPVveNPSgU+1DWefJs95jdSQi7UjzaZ+dTrrO2MQzd3UTUHt4NzzE2U2BNB2lOLWSeDiLmnTQ9
s93y3FVfCl2vXjyz4a+kKW8z3o93Mb7vK2n6Zt8c5JK1wX/vTx3byHCHiw1hASyg2j3Zadaes8HF
ubFDVV7RwcLqylcLmZFtPCgRmcwqfzEN768SQYbPKX4NaFt3n2Nc7Sk1qe3jsBw6q0aC0S3Pt34z
r3PWzrEOtYJYOfRj5D4kxe7WI2djGiOXWMHxvA2klERO+lx+zjt92vCf3a71QHPmfJXWGvYndQCc
H492rDxCM9oXSHkP0w5cqrUSJWCEUqZz4BSv0pq0uHn6d1e9KGQpw3yNkta/J+oxafb1r0nK4kQ4
laN6n8U/Ha2R1XvOJ90/isjsTXPW9WZ/U2VIBMlAU5Q4+6U2cLrUCX8PLjNbv8/mb3FIwt1Qz1dB
AHmZAZCrsw1L0gSpml3iDv/gqWafddezzvVy1tQgVlcfTmUoGgb77FMdPBRmcyddgQJk1BpYzYSJ
ir1v1GVH1AEQjolpBjavGvWNrL79Ih1z2wVoUmJLN4wZCw+828ZwY9ZlsTKxWT0nbN5RhfjXGdbW
P/sA2PzX6G1G4KdINqoT6Nw/xA3lY1+bEaVHAv7vofKBt7jfvo58YGBYnxE2GE+F3yh3cqg85Is0
pZ2wXwVWchu4NsORFWNSALD8NeO3OF6neFzqd7dujMaddY3TGU+Iqo4V4AVlRaF2qs5yFgdziefh
0r6e3sYxQ2jXRmwZ1zky4KYkiFdyKodJj9xDVGiHdp69h7I363uYDKsQjma2TXE93E3RgDfzYocn
IXIWjoh9IsFqHG4DTdJd5/bLlW79cpHSqfP1bwNZX4ONWi4iA3L1qk/JWqBo7czql8rBKjHOmvKQ
1GG5FSPFOVGKdRNH6lmE6Twr24RKan8yTBj0f5gkUb4D/IVf7/9xUmDV5lNpuz+oo2BT4Hqol1DN
GbEg/4p1FSbItlPd6epoXGp0bfjlhdoXY/R26tzF38OaB0cf4QOgIQ5+SFQHQXH4HM+lkYAk1ZwG
nZBsPnYDli3D8oism8x8yLUO+Tx9XmSM+rsusNM3VS99YOCevrfafnqzPPssAW2Qhes0i7qHKpzs
i6oXGYvspPoLuaJVzod+pcyubCcoLkdtGIMXHpc/ZKa1UAmtalaf277AuXVsLfSrk/6riWyPRJDs
qtG6ZBCmNzpBRfgpHq2rA0auReNB07F+qRYQ3azjtqW7cLDsQQ0/dYl5kH4Jmwx8rKwFqqe6Gqi7
DvcZ33YCudpvYSJprC1X+3eYnmafWZxiCs3u5SGZEJZTq7Hf4CQG/UKSyrdOSSpLLvo2YABovzoU
3pLUXoyJdFZBhjdVVG/5qUz7wqqNfZWG9nvUGVvS/fM3xUe9qYOwdVEVpXyywqxYhc2kfqMKhCBB
gUJup5toGIOI28iMqcPdnd/kZ4qTFeo2p8ixfBRMbP0VUoV3bYqM1615VYYy2HV5ludftbDHJm5O
/fDS4O616mI3e7TTKX+cE/SswXS/Jmk9nW79Bi6JB4nlz4p+3PivuGtfpxs/Y4asmqCQGdHWHy1w
9ypUnIJ3z+XWjDHdk6YXObxpl0Oy+DZwc6/NtM4eIFI7TyzYrWM5QZGy0g6WVkrmeGd5ebUJ2rSL
13MBZBDnh3J/bSuV/k0Z8MNEPMJ5YsHlPGVY8I5VGD7KBWGbV/fIJu1lTONJtC2Cyt8XWrtXi3L+
ZzkZU+t60v/n5L+HpEftje08DtHDrQiRhWNxZF/3TbpmcUP41Sd3D4aiuHfzGR/iJHhoneYh9Ir/
RT/QFCAfnlNfixdSe4h0f3kVa49Sk7huv6W0kUKsOPr6/Gj3lLhX9aLTMCvjsAv6Qlv3QzatVAdD
o9QK09cwLlFmA8Yuhsg1cjFXQ2RbV7dj6J/sk+xXKqwqN73tqHd+p7V3GJKwNY268O/6iPxdu/r5
8ihgIRxiADzFyouy7Az0Z6lMRi06JEtnkPTZWQ5YOv88k+aH4Q/Tb+G2Fs47swESF07KHQrVvMSw
g1TuZo+0S5CXyk5GXBtLg42ziMAGGZwFibmGy3jhG9odlXNpXHsMdxUgiPLoo1CFpI5zLwSEECDq
2ba6v2+chBr15g3/V91OIuZgLE9ul93rJRpJ6OWjW7GUMVBB+09zIb9l0fyzKWi7W1MQch+Cf83N
F8MpNTdz1E6jlEwn1KG0gtFYFvOUbrTIL7AI4De4U7FpXSUVpZ8WTJp9NKe8vFAIToDEz4G3Q8Li
r2tTX0bQd0rtI7pvaA74+d5xK2cXBZH16sw+FSAwGJnevfa167zGXmjvQBMZR7jf6VPEX28VL3iO
HH6jB4rgW9A26OC0WnanQV9EkWkcNwG6xl/bsVnTY/9dTi2u9b6WP1VDph9dY3R2c2mNx6GFElJ1
+VebxMF3uy0Og+3bX2oFcQoHshNao2p5bjpSYQhneq+/QgE6XUM70/xzqOGX16uG1s/QZgntBvXn
VUt7/HDVlFQVexCQDsU8XhzEfA6sAJ4RVfXyTbT0yYAcRrUcL6i2jpfMNrZaM8KUWbr0IIFe+fvp
lCyul1E2bmTyn651neiyaz1gh7NG3Q7b+X41uUG6GA0aryn+JmwZu+TSL67Ft1ExOJbRsjOSC5uI
n8GjX8ab3kHtbvmhKSAfAY6lZnb2l1+jdObmMK6ckk3grS+RH6cMy0FGfpv3IQa8fL/Czz7sjm6p
G/tygU0lEGj2blazeOxM9fl6MAHr2e18kRZeEMq5MZKvV1DW1AMB7HRt2ssoyvnFMyKTcjHpSfMM
IdMqU9aId6gZCMT0tf731SqudoV03a4mFyi7CWJ6vI4F/1Wwsd617pObDPW+Lqr2Ma3Rrogid3yb
DLi5XlgZf8dVu22lCGiH9sa2quC75mPEWpe69aaGRYo4u6o+5rmT7a1E7c+l4ZVnygT1vnVsmB9j
gYEhW40HOVTp5OA82+fbW19QOuFD4Snu3o4RT/5tgLtJ5/nKNvrXRWSCNDUvfQlt2z9KS/rbKTwU
QGpOWWI/hdBSmnVXBQc9AtwzVoiBzG1qsgvyqgNs5OiTpyvxcXbsci2jne9UT/rcsmGv40+RMkWf
/En5nEV2ATCU+Hjiy2N0Vu9ksLPc8ayXfO+kMxuM0EIAml3/ch0EvQzHx1fhmzK1M/Vgr9tUnKXp
9CgIo9D3JK06jL4ki3B7RMVq56fp/DSRd9ggjou2OCnjlY1IwlfWyp/Q4Jl/OJq3BqYEpygLo5WW
Dv4/aVc/lGWmf5srs1oVCOK84Zimgz/3p2fWnuPWU2vjHgsOGzlzVPZqd55PA+vsw+D5zl2wfHJs
wHHqk5D9oUKR0+hL5x7JdHNfGWaHoR0pX7MHNGm2lnmXFWa8w/a9f+rDON24Tae9tkmC3r7bVV+d
Yn4Nmrn74Zc5MrwB37UdvyeeEgUrRTXvJ620v6GPysJGT8L3GNzDuow1/Vk+uchAvCpapm86cmPG
pmRljoQHL0i16c5164WPVk/xWBkSn4K5EXwxo8ImMwNHPS/bHvj+fLBwSv6SKYWKDkyB1soSliMN
pqpW9dzXefcAPZhF5tIPRsvZZHqsHp1l1mhxV2v2e7uQ2gwtBK+UdsZaeGtTgeDVpA36uQjt/LON
y/BCc3O8vjhrfWmshQQnUT1EROhIefHZwsD3VxQ1M2MtbLZblFzLza4MOrCFBfh5otCjVPdhN6bc
k8BB8kq11kVs8bdZICJy6JdVkz2RrbsNSHCwzLgNTLIUk87yD5eJYQef4fM/ym7CthJnNTh4YwAl
TN4K5ESk3+9s59jY/oBqOJYhiDq2GPYG/SfTY7/qGdkzjOL+05CFkF1VVTvLoKMDHg1cS9sJFACl
tv6I1iUSFcvU2szaB9PO72QwKBTlgEKOtmZ551zzXrnpd3u/duatpMHGlId66mvTUZq1ov+o+sS6
l5aRFiulCTMWcqrzNEPYlQTbUHXhpQxNJNcKm+p+5Vgsv/I2rF61+NWn+hashnB6aFGs+6rhHb1u
m1p71iAO7BqzHC4aUoAnlHnVPf/A9tFo53hTszx4N/rgu5Nl+WeH9BYOOWSS0HBfk8yZm37l6mq7
6WMYUXYwRSul8DpU8KJsR3mpuDgIAJ1J2Dq7Gi+K5xn3HSpopYIob3nydNP8x9FjJA3d9i8uaq28
rlS2zmyrcKNLd5eVpLVlx0JRApuJscgOVRObF9mdyIDEOSjuXOMK2bxMc34IdQtO37KLkX1PPWL8
nYfuse0xJBGVMUdEyGpeCrs/dnZ17K6uQRJ/ixxqbhBPydtTDiHwoUOz8N+2F3qBeAPiqWR3FysM
A0m5UxwPXyLsUw9uz9auqwzkAus4epnn6dJHXnkvXbVm/IwIzUUYI6rUS2NOP0eN0AsOvW6bZyeM
LNybEu0t64r+UFsGqf3SUN/yqVK3EW41exntQvLpjmH2JxnNovIf1CHaexks8bwJYiN4MRJkdSPl
x/UKRZOxxyheri2NlzhaEnyaSj3OqbFoRw6kPylelq4ljX1rShrb0fg0GZU09oemJLn/MDeL+f1J
kvtDcKiytF4ulSyj8kE5Nt77kK/iZKF9zhXKE1Kdy3AR2ILfTQ5S0tPi7FvSON6DqlbRq1Oz6lg0
9l2vZOsXxsEOUJH53sfOGUDsQNFlLJ/VcbHhGI13Pypx2QrcfGNR+3l3XCdBmN/0j20dnbA1hWqo
GkfHtppnWOHtc5qH8c6fEw3uKn1ysM3gixqp3llaqmUjsMykNOdHmBfdo+L609dPrZ6OX0NlQOjQ
MOr9lKXn2S7wT8cSBHWr1vpk4wW0qqzR+8HbCLWzKR3ylVUGzqcIjt02yef0grp1clnUDN1pfphS
p9tmJRCVQSzxpF2GSARdN6Vl7Kf7JA3LtW3nTziRd/cicjgUGCFPLc9iaVqx1x5zT0nXIrKXY+v5
5Nv6tox5w6O0WD4l3kI9NjHddH85XN68LucFaKEJOCOYDW3rWg6KVrdOOSWPRapYTnNWhteg2zUc
FR8BEwNtxDuL7RiXxrvOg3HtF+p8lmaUFhskhaxPQ4kCudqXX6woMd9d1SgPXuAdpsl9oSp5Eqcj
sTaSs2ie9mHc1Xe3/kwFeOIZdf3BFak0VX/n1wqctYVnIgcYFealj4uTm2HFFsZLCmfRr6SiY26c
0DZ2Iipndkh1NpP3d+a6cLXQnsMKBFqilIZusTJVnSnYLbEyKF0hinKBaxsPnlFNj1dsRzK13kWS
CGbm2ft5bprV9U8c2trPtgx3BhA+VJm+i2o8NLN0S3Wmump+pw4E3lVtxy81r/9Tozs0wyyNLhq2
ajKjiizvoS5qCHeNWR/6z7WXKzB8Bv+JAot25s3zeShc/wnUmP/UI6+5g/tqraVPYgEHocZZ2Ple
+uSA3t5r4LUhggVcaApV48n/GgaI714l19GUSdZhV/FHqbWBBQFnxeQO+3g5Q53m55n03UbB8sSI
USbO2W/ZeDVz3W7J+DuPNTYGjw4uEdS1e50FPX3U1Bmo1OguqIqjdCEC0iq8uPDo7nT1/hqxxBol
TDvXmpvjra806xGzcJ7GGPvhrAoZOq7vMsOqMHlQa+QSljbFM/3Us5H90CcxlcRUQfzJ1VG8lL66
KppxdY0MCtfc3K5rGbhuV0ghqR1bY1NJlQdvZMfYDlX2t48hX9Kp1pcyz3Ce+kOEMmAnMkT2NaJR
uQNCFp1PXRd/8SJdeatsPNu8OEeGG1bTadID4PB6V7xUBjRXr8AwwkNeJJucH1Wls08bjiutNN2r
JYEoxRs1S0+lduHhyH0lnZ4aayvLsmYIYcjPyz0lA9fZ11vuNlPGJfI2u9HdHuEhv37Tg2xTIav0
nmpudGx8DIc7L17koWabDDTbmBK6XoioTQtgdTPFZn4BX03GGI3IVZNXyJlK54dxicduipRKFexN
Wx+OEnKNbiwg8YkVgqZ02rMczBE+y2q2Y7NcSUemIqpsG4uJtXTaEnANu57jQd+ezSHpzh/HZHLE
NqQs9OD4MT4qOlTOQIm056Fm47uoHG0Esp0Ay0EhHWkvBzy3gLqlX0DcTa/uMyAt59/6JUIz0Qxa
ZsrgbXo7Yo2hWN73wOu0s5FgIiVnf2pKn1I6lHLltEw8bxOH3CAyT0kHHIYm/5E3b38eeZucWyB5
1zPpa5aB2+if+jTdwWqjGHe/xaronOjksMbKJkOstodkBlXN2jJ/6MzBOOisGi+W27sX1AkLf1e2
IJYyXL7WVmuFKF/aw3TEcdMiE5BP0Y/MVWPE9/TPQqfkXbfGyi7725oXLBg/pmcA3bAYzXk41fXs
3sFFczfYWuT8jsx8U3pW/Dy32A/5c6Xu5oYV+bosgmelMWa+Qpo8TxicPFQlXNMlVg5aMNgH8MrW
Spo4MLubsAfcj8Ilz+CxfgCJYbxW1vDC5rx+0JdFzzImLRmDYfmh9WtMIpd5ZuXc9f2YAsA0hrsb
Z+HGb0AU5kcwqyO8GiLkcNOrk+YS0dbw8Ekq+rtEd4Nj6jT3PH7011pVMc4J6vt6STpFc5k//hor
Eye+YA8A7YIkraXjSNypTkF1r0V9VTpzJ1fu9Dop9yN5S1gyNG8DluR1VVzYrCZHw57Ba5ecNlHA
jvoo+k2Dvikjq/3WzeO0DW2nPnlYdzwrg/pDxr1sEXgOcvspgLl5xpMw2pYDZB9cLMy1gwrheXRd
NMXj5kEOWEc2D9LP9uR8VeaSgV99EnGbUClwspA4wSAFwdYc49PPlYYuj1fZLTcoTcexj0mkAmML
Mu2xRHdjCDE2bNVA3zvx6KEMTRRq38u2qeMW02OI0epXMmkIk+StfpZL28hzH7qxmzfWUiAteuMM
CMQ8V6aHs8TS5aHfdXJ1HyEbuuTQLfXROlB7PI8USvm/Yskgq2uTbfYKFGuxjQMFCGYULZZkrfVl
zoxPWWpN/9TVGxs6ynfVbB1Yp1p/DWFGTbed2rdxCJZUmOs+GiaviaHos0vRhPWpdID+UITV7uXa
ZR9F68kO8/FpdML2AZlN/xBgMLMdeCJ+JWO+pqqqvXOP+IdScdjq6db4VaE/LurkDmm2z12L0VWz
HORMDk6vrLrUVU5igCVdo9mpKI5SGZtqNd3Jvz5EiNxjFXcn/3j5vyv9ajhG0fC3dOEnpKI6YaXa
ukwiZSudcjCtaVzZUfZqLF72dRNsXCdN76JFS1m6sEoAiDb5BxQqTWfTW8MjxE82BGw9HaDB0bBX
NFB/pGxr3BV30ThYmBSrZGmydvjiUavCX/IzuiDRqTF9NKczpf/SGOF3bRyUR1WtUa2oO1b3SzhK
menGmYLojCK7+Wbb0xrt7OEL+RtzP6PftJPpRdic9FrtPpmVYlwgUVVrmY6MLc807L/uik6JXnQf
49nlsvKllNyd0U63dW4xrMEWreU1rmh4cy0KTnKAWTpjH/kspkpjnCuHJEpwUfgV8KdJs3OdJFF+
rODo4eY/J8mFHGem3Nyzote9+F3B0fHcxH31zCLuR1pkzbeuc3A07zT1AccO987jpl837Iy+xUn/
nKpN9QmOeHIqq6jfygRr/lvxAS4DAQv2Ua9lB8DzzXvepTuZZ4XRuFHRmTiHLVzzGQ3Hg7hSomFt
UyKILUpf/7KrrFYOuiyPU9xUl2vJGD9OfB2Xl6+6HGLHP3sAYU/SClTXuTQoYoV5zFrHy53tNAT4
QC3NWlbXWWp/6zxVO0ofjzDvwdX19M5M2610Tcsyie0sm+zZwNFLQQBKvqQcJH1gd9OzkyjKSb7t
9V8QBMUhQTTQQCggDc1XocwUgR88/GrVcxE+RJX9KmQbaeEtcG0N2RxK5Az6A7+4KkfjVW8UKr+F
PqEnUpifJV3V1RUIdgpMF8ll+bGnbTwT2U8ZtajhHloszK+ZrhJbh3u7BI68kGTkQO6xzZzkJevm
4GwXYb9qQQWRelPYRfUFCn0laSUZkCZAiOolcbo705h4ic9q/WKPdUgtFFaIDEpYsi8RykbEjivY
QdFuZg9/LAl3ini695rxcruefGQRU75T0JsdojB7NBKy3ENuzohlJ94nLbHyYxzjTifNRY77go41
mfll1Bwr97HRy4O05OCZe8fCM08a1ErvkaWeH6Rl2U6LYVbN6mqZbOlTtPHbDpDk0pQPnsa9ZX7u
3RyZ7llN1H1f4Jux4N4BUdaxuneglm/NMa7XWP+aLLcKG0GcRjnx06Z6ATGpQAAtw/Gma5BvaGGJ
KVUDM7WvMoxBvOI8LPg6XuCPvuq4j47W5m81nO+0UN6KyYIfOVqfpdVnc3EyrF5fS7PrwsUxlezb
NXa5YDTWF2T1+vs+nMv7XMEWE3GvZtvaMRDHOMdSMDRGBPY5eGXY7SysrJBbi6ZHq42mO50iH/Uj
VjoQAMhtAF7hIUAT+t/PpqSKulr5r6YZaT+Df5srwTLa57GFoZtZb9naZnfo6aZ3jW+ld25dm5dJ
3Ui39NzGuiVA+rjvk52GaftKRn+7xi0OgFuG3nCv736LG9QGNL4y7LNQcXrWynY8Q+Gbmn2rUSSR
sv81/3Lr/AA+0UO72VPhn5cHaBeyJUa2QBgdZef4eIdsB8sP74Y5azGq+9nKR7WWVqV6CcIa47ZE
uvUOQpe7cRxr/jzk88Vayq1prr10VRO95643bN1aiy+Fkk2bxjV/9Iv1mqubwxZ7czhGS1OMjeK4
fm5yx7pIlwHV7S4IjXsZ89wQOyBx22mK7r1RwLp2+KDNjqe+FVD57yg4p6tOH9S3ssrInCmauZbR
rjGs5b4Kd3ZQa2+VamBo2jjKQUbLcOYtPLvzZVwuNWvJQ+Bl3qMMZsnBS3v39dfH9bAKeaSfMtcL
0EUcyvfuh6cPyls6+f0DGaVv5iLaP1uYMsZq222kqUymBmu6BPHeasW70w0/HEtxjpSzlW05pvbG
KQZKj7OZIwjdaTbLvansVyHytmw68SPEWZFsbBDYG707GuT1gPpnEIkGTDDOVtRBFwrikb3Jcup4
LaYrLZk0z9MokJX6u5izXs1bwbTWW9juNkmM5fNkaETKnQWiUuK/ai/q2J112UtuwZ1we7SLNFh/
yB7IqRwmsgdnVt4raRkqehd7OU2U6q8JdOH1KtL1ITtBcQsYz1W32Obhs2nx0H1SR9d86jLMkDNd
1Xdl2oAbt5ucPL+XOMdrO3PSU9fO2p1E913ZwChYBzUo57VTToiZFc7dNTRvgcOULXVkiZUDklfF
zrPyAlNOPs3O3L9QL/k2ei2JmhBfdJR77mIv7Vj+hbwW1SDTD1qXuI8SErhGsI34inj5Ws5jsBwW
QsthqE18UZeryEDnzv5iQbm9dUm/FrIw3fpUpt7bKa52cAZC/jnV/IRD57DSAvyAwjw9SUQWV9WO
32NwAuAwPyUqBi7k1vP/n4gwg50QZWy4LVfj3lWdTepoAFuux8mMoqOlaC8f0C7XU34J+yI3gvMV
7SIwltTukZAy4ZMpxY7HfvrJNkCjWUg//WgjUtyF/6MtLBTSm7x7ZW0KvMcnd49YmXaua6vYBUWc
feKZ/XOSjThsa/o/vBr2WpmpmI6zu9oGlTlfhlL7OUlXrOxswSS5MvWR0yp3GQnqG0f/dx6/ttD/
he+Pv2ZWrxLk+fkFKheeavXGD0vrreuhRJuGEvzQkUrmP5k8OQCKS1XW7lfXU5TV5AXlS97ztgCE
gzpd6iOx7w7BARtU50GuBB8I75GgVU8xAOVTGWrfymGqn4TdnC5dCKpcu8TKW6KWLmlJqHTpHdZU
DbeydE1Z/lc+4j4JQ2Qniapckl29pejbnPubuhMLuGvnnERf47R1jrfc11DyL23zdBd49amwfX0A
AGhHQD6v2hx4qyUHzIz3WtrP33jvRjiv9/Mlykz90RmgucpAlEQhRH8/eXabiNxSrRpIXzAj9XE6
h1j6ORtQN8shMh/qyY7eW3YKGhpUq7YpYszPjf6xnvujsE77hXpa4MxDGvtFeuyqekkp5d0LD3VK
0AmBTl2fZLAaEAKoMtPZycSoc6IDfuuARRdCLE9f92xmKK7JXOQ48q3jxdiqxe7fTaREx2va+hfl
P22tD/3X92Bj6Ne+K55OYJY8Mf5up/lTrkBkctowvJNDFCmfq6qw9rcullHh3ZRoCJ7kBcgZ9ADA
VKiFh075zS6uMJSd1bXZKVkM5aS/d4ofts/jbJhddTsXmrdBYSV+lkPW8rBLkjg+OUt2R/pS42A1
QfskjSnQ0nM4WH/f5kzm8OpA7wj/SVBJWA1i0qWU2rsG0fAl0lMqBNBrEERbTLpMqwTw2PGYWly5
4KEamNkmHZm/ZTSdKsgkho2aBGXPVuxuWctlQC4LF5WVEXVap7e+p8alWgyBxqoPVq3Vma+qEw1b
UALORXXh8uhF0O2ysAVsGfn3aMbpmzSup50+dvCPujp5sGegZEtLDkWaGKuuo8IhTceIvRMMx3Il
TZml2fqj0iTOnXT1Vtjt3coFb79cRGmjGtu14+R38/Os2fWLq1akb0p92wX6tBfXydy1Hv1MGZ7S
OamoNM4HcZ3022Q8aS0FK2lWKVy9epGu/X9OclO4etNSJrpNyqk686rStXWFzj4uueAfxH0aBbTo
OOhpDgi+xpvaa5oXSNv2jBLO77FD00fHGZXEdYBTwksXWhIbxyZpIM/mSYh4q7JRQe1V+SMQRXcb
o7+4g03R8/DFKyVxMQzZC+soNfAST2v7KAN22FJPvPGPqD9mOwWa5+rDyIdTvvWpaMiH+pn1n8ve
PkutMes03FFVsm2tABNw2Kcfrnh3I3vt59B+LAfkSX0j2Um35RbxOfPDcS0w+HSK/Y3dQHb4NUmt
dcxEcwzqtDn+fZJEuSmqWTIpMittnar9eA4dAPTaiOArtiek8svkpV74eVmeGQeDUutTD+OYNRUh
yC6sNAqbf3nqYKwbzIQfCj3i+a0X+c6AYfXW997roATNd97N5O666d0bMfhN6kY/l5GBSS34p02M
X9G35YOpynUHp+SF7mQJHCavzLaWpo5vU59gPFAB1NbHHIk8G4uXrFH7k4zOPQpAZhT4dzJaqcGp
8XT3SQbtfTmNLTLfdfLMWvwoIWbVJPdhjNaWs1x+zhrtlPts2WSKfHjYqfq6MvOD6abG19JHTn0x
pXSt7kdCYfm1cHNUXHzHOHUK/lMxhNvNr9Bhap3vPqEOWZM/hjq5+uGqv0Ljoft5VaUfFp08+8NV
c7R/dT0pnzGyKHZ6myt7spJ4WINa1cOofANLZZyxVTcwGhyqL1nSkdUNw/QeTZzsBQOgB4m/TQ8H
wlCj/+P02h5/TjdMK5Xpclnfc+BaJVDCm2KTt+NPjRERDvGMzsXIM32RVqP7pgGShZCoMmBtdMNZ
Blp7hqQ0Fi0e1BO/wF7aPwNx5EM14eXDZJnz6wq/faSOK+kmAA13/S5mBvVvpuK/iseZanpktqjr
/X6ajMWwworW3Mh4pinBWc5mXf95duv7MFuGPRdNgZ/vK3Czm8rNp/vEDzxsmLWttG4HC4j8PWzc
cpvaxsQTiliwwvyG5NSpYE9aU3jkfpruP0yLfYQ93IFMM1ApeQ/7Ixo1HkoTO2nKgKDWMaT/OHB9
L+cNexMvhWH0Yb8qnW5k+rvbZeUS7nLt/8WABEc85UYvU86Z7ld3SsoKqQz1k7TkkKsF5dVlUA7N
FPTYpKnm5reB3FSrO+lLuPABSeUXZKKox7YFTJuVTO4LrFYmN0Ztcal63Q63+tdgF5S5bu1bDMxT
pKXDuL5OVuqq2cHURjpmsaKV1QTySYuJz7KwyHL+SrURkvCQBYh05oqTwdepG2yvtdS/zuz9IjmZ
Q7+DbNtQpsMXRsxhrhYwPtSsUM3Ck1P1mX6R4auZzHW8LqP7Doo17mGpHgL1z2M2nhGmGQaZzTNA
Lc9e+x29MlQhUVLGuD10XeUDB1nCJVAnV3ksxnpljf/D2Hktx41D6/qJWMUcbju3ulvZcrhheewZ
5pz59PsDKJsan9m7TrmKRQALbMlik8Bafxha+yCz66bSoPaJ1MFBZtxBR0/dxmkiFdizSLyvQWlv
ExTmToFjb/09rZQEmRoDs7LYYzc8t/qntSmlrWUz8yAx6oLTso5Kaeu1ufi7RiGo9Zw8CpKaRe4+
Q21N39xn2x6aNy1zuue4rY6lGTdv5OFjrLO9L8uYaosfxFT5NRic0U84p9RESFwxswkM0AnjyCpJ
jJYjGRdFH/qjHC0Tl2efM7F0EKO5gQlQGPrdVY7CJnlDPrFHYIxBIUEvf7DYKLzzXCvDuyiXrMFG
XYPcZuQn+6UphLneNbrEiFOa7yNlpIEC5Td97/xTyGsdkYVfebX/vJAcmclybhfPLCWGeY+rtal/
91T3abJt47Gq3XJnTOhKyiacJPMxayz3FKNEszFEUw6oqdrB7f8hG2soVqhvwFedO9k1zhbmiTYe
MxYZvhPQXv9iD65/0a0SAUUjHoBHkASDmD5ihCz6UP08q1b5E/WXrQTyqEquXNjcIf4iADzpjHin
07O5Q6LH+Jzb41+lpRkPrdqWn8SkoWqbrT225YtVqjvfHYvvFVjlrYawm1g8AMujQnzQ2ZO+qrEb
brDtcYUCByGT3ZEzxc0F/9/mGaYOu0pEKSOY5fuiGvpTP2E43yCQ1IVl+rnulfgSx3a4k/1yegKD
JndiHfHmRiguh2OADLWF3Bq2t4iZOen85nu2fd9X+l2sFhongP38QUtOWpRAb5fp29+jPqiyF7R6
k9MsRmVwYI0NS4+RFi/kMI6hOL0p9QD/n5Olh6GwET0fYwaA0vs+VXAiyZTxkWRNSgnE14BHQx5h
Xw/rK5njL12ojo9u5Wf+pgadHht6fJN9VkXpAvjLpScvt3d8Q2UB86vKuBTLTFQ+Wdye1/6YJ8YN
oiRGwJQh137H73YTWKIZS/agQ64rS8zk0Abs3tN8rFB/UedNIyAt/xEhbBSffHws1gjNRAlcT0MN
Yd+suvU12ge/iaGS8Jn4hb9H20hf2KUrO9SKgx9q1E5nSSKV/VTuJ2AxeXgfm8XPqNfn72xcIVCV
VfFoBL1yDWLF2VLHmr/7w3Aek3JEfxmDF8NIvUNtOfVXVx83MkAJsbMuozq8kGpRn7Ugfujkng2k
DQjtqupeNL/6LqUKILM3LPGV7KmMKYP5Jlp0rdAwGJTnxAn1b7oZePuyH70zUubHxcc+NaifU3Ya
tkhOpF+zDgi/VGYmW2iWpvePVWdf+sxsvjQtAhIZ2Z0nJDYSMG0WLHe9sy+xil1M53n2ovBcjgka
r8WM9iIl55d81OudYiX2IRT7URNpscdKlarN1S2Nh3bfWdYJDjMm0N7ozzcHGREoinD/oNv8Z9Nt
9cPAa+ZTAlgUQWJ/PgKASb7lSEklmHCTHk1ZWqP5Kbu5GUPqPt/+iBb3KBXWFwUC6nbI6gfVCvE/
H/3OA9rBQ31pmyZ7Mcyw+tMKwIiDYq/jBPcgu5rRCm7iApkaK5tE0dWjN+nZYyDcPoGsvbodX9lU
a/KlK9H7/uQOKMT5Y05Fkm9nAnQCVR3xoo9JAeJEo+xlcx2QzQgFODSyPO0wlE34ELO42WBbBPVY
p1BgZECZZNOtcMlWEn264kVhfM7MnzPZhjcv1/a2HVgNYkCRhtw79MlxSoCcYK9zlE1L7d/7ctHn
i5CoUfc6ub7dIJxv20Hx4V6hL+Amlvki+5AVrZXGfZY99eDyIC3YJVpF+Kj1fXiFC1bf2cDNkIwo
p2+WHd+18RAeG5Mq31szoCChq/i+AmKYjgjZRmjA6up2NuL+a1gnj2kWmP+McbTVQ8//4Y8d+lxN
aL5WSjnufRumieGY0TZvWjw6zfI+Vm1cxihNJJvAN5qL54T9S9Ca1mmo1GLrlyCjtwPw0QG0/VOa
2f0L1E9j51kOjL8QNsoQohMiLuXjJb4ZfLiQK3kgsgN3jxvNsJXEADmwMA0m29kHzsi3iXf4LfPG
LUrqvLaaDNIlxHf/8qFdqz5lBTs5yj55sEoPr6yEG0Qv/QdvtnicdlZ5F1rzt8BKpkenL3nguoN2
CEk73WTEElazY4nT3MVqlrjBjvRjbKp4FutBf3F6VKrF/ShvQ3l7xibrmERPHBL4v25NMGfdJWvy
Bxmx9ruxpm5ikL3LnS0HBtNKLpN+8iLtjrx6cKt0YT+ZCXXaEQQe5Vi9G87k+e9knzwkYvS/QgZq
hVcQ6SwVY8r1anG/cFg05KOu4PQ2fRf+BUFHO5SRXgpFnOATsvMe/kYkaGPEml/7SbCDcvstFC2q
kemzCy1Jjsl4ffxhooX90oSD8upM6UOOrv+DHHIapA5yHXVmGa6a1NvtIfcA/HMtVYPGagtRPjk6
2Vl4cjOn3Ckjmch3QZF5qkOUk3IMGxS8WHax2ge7CqrxDcV/YzkgmIK/neJm9/hQTGc54DeqcVvj
3BDQrFGpd0vsOjdoi2ObWxdZQFVLlTSQ4/PgERVZZ4yPddaCylAdh0euCeya7jFq9dvc98VGNme0
mU9Rh82AbKYjYE1lzHNAGpl2b9lga/yqLTZyfc8yF3malDzgZEN8XprrAv9D+8P+YDmFG4RrsG5d
sIxKrvJgptHUbNyxohDUtgieybYcmnkjUensXXNfxY559LQUshyufxdptxVGMJZA+8Qb2RwceICI
ljvn/s6dxxlj78S8j/MyMDYFjioAlXjfyM4gZqRmN38PtKK4LabZI6kd9kCl72Di5jyFQkp4ErUE
eRbLWoJsL6eyt5b6wOD2x6OYo1Oq270zleMwBGHB8y7H5POtRjnk6Pilt09FExfmdOdPWXWe+BK/
YRCfizrVfJPNvsGLDrTUc+kiCuE1eIKKSZNdVw9BFH6TQdDs0UIXHxAiCncuQDofPOBA2I5U+U1v
UI7dRk1twQToPktknTJY5a6P/O7UwzpD9cV/b66jRa13J8ChwTZPKl4Gk1fbJ7mwi/Qrmir6w7Ks
GwYt2PIFrI9yDfe+kHP6k1V33UZO6MVyUA4wNbYSg6+TWP2BAwi25ZzUsMiqApkaVt8nn0TuxpEr
Rpen0sM0XXK75kHWN1RjcS/HKbDbWdmUHKWZuakPLvkR8AiGtDOn/oH/QhHsHTUNmNpHJ8FfxiBU
fIT8KfJ/aii0j8uHGAXZcsfC0lz+mPIHXmctPyjGoDwsf/C9LJffQ0YFvW1RgA3N5TeX0ymNRSfP
ap5SszvHEJF4YQsZPKmIJyXv8GPYJFDergU8+1/6eCKQzb2yixR32BpgWU6R0xlkU0sFUbAoDaCg
GUp5bgQucm3KP1feOeYyKnGSa1OOrsE2r9DPru9+67zKQaOjOfiWib2GYSWHcpj9v8Axsp4DRgSR
HP5QbZvNPcq00Vmv3PhcdEN1r4cuXgWx6b0GrQNUGve6s+6nYKFtmONm4sY3CR31bTXhCZcmN4kW
laOyOQvsReAwugZbgfoEcRLb78Z6QLC9fmKb+E3ueloyFYA2guxsD2X1dbDvqOPxbkMBdNjJrhLv
zY1hx/ZZV1J3r3VOXxzhd2GCm1H2ZtM+MceHOzjV+NbIG0veBemwQ7I2fr8NcLZxKTzl84fbWAEF
zKaMaVod7EO1gHsO+j4Ld1blJKdkAgvPa1xHVov1C9Jh88BDs9JB06CWhCBed61N/QbaoT1EIPSX
3YwapUAByaVDMfUr/7S047yL7sGKk9AFZbn0yYlwky7R9D0TAhZSymIyus9TB6hUtoBUN09ZUH3O
x7i6LHIYTg0STTR9RUvPiMOpAHYQmgHc3bq7TCnVjUQM/AkeAHmEHo/bGfPeHVAhjerq1IYFqHC/
xpYk0xV136Ng95w0vvrsQNjV3B7vENEaSp5giqGj5FcAF9m2Yd1teFIr54AiyHOUm869uF6OFf3O
GQYcPXZ4JwBwSxz1kc0BnDGtf5UHKLCHPla9R9lyTEvfKLGr3slmMKnW3mwrfy+beV11d7Mx8x32
wuFVb5rmEA+NeadjCvfA+jfYjiGZbqBhCRhn+uQBwKK+LyJ12GqaFj80sY3bCsvM4dxH3WfZtwYH
itLdZzVvc8vmnT4kD8Cqx7tlEvkB7ZpgeydRRf04mneFpQQLa0zCg2RzARk19sfR5t/NTjRLNJO3
ueGU18TXkvmNeqa2R+GOd73ik1tBd0eoGfnOoRSaS+uhEwJNCRibA4CynncXo4paU+KXp+ag2jfr
/kOP7Jaz5DXVCb6ONlDcgMwMHihL/FsU2t4NiyodB5OKurgckZ2pohBUJ0hhQAq7GOXcqnydCG+j
cNgBIVKA3fTebb2OHDVVlq68kdEhI/bDpeRp5bfVJnTIEMumnDuVzclWjOZoTh6MOqdBFpI6gm22
2bmxbH9XC6MlfwC/M6CwcKebLXu2aYyWZ/3yAE/bbssfqruX33x5UBNv4GtRjoflPRZ5Qcfjlept
FOaf32X02QZZt9LUsi2Y3PzUCZCSPECqJPkzP6V51z4nlVMgtq/DzxYBCRW7a9X1LiXROTxXk6U8
W22biFxQ9iNQ9McZfN+bVeTxsUA4O80996hEbXOL2Qfvp9Q2wWFYtlBO6b/bTXe3PKf1GE/kLGx+
NjixwN7lGmGrCp96o3noUr5cQ6JSe7AVbO8dVLGqJMaqWMU6OPU68KGWC4WsTt27jILEsRt89Qku
Xot3q5d9G4zoJndQLRoWhUlexNLBhYEZ/KoObbNXkoDfzcmmm6t7wykw5/o6A8+Zu/owtZnBmhi0
uCiYLGeyKQf+6Ct9W0H7ij/QOlAptc9fXlxBzqOoTHu97HrtoeRjfTM9rYPyMpo6qHdO808ZYGyc
CcfjTrgbz73XHrNpQAf3X/19MLKelCGFnwm5wezViYPoZvZpf57JULMkpMQi++ShYD94k2dp7BlY
Dg5fZetD3BqiDFRTE7VCG+WPy6zXsgLP2dl6X5C344PXgT+a2tQa285Ryt06oAZDtDWTzNxRlfBB
AkToqOMjhOaFjmqB7pl3ckAeVFgKCOHLo+ywRKA84wlTXCrkst3J3sLT7reWyga6wH4coIBQ0Vk1
OuTZ/y7UIYeR/XuX/ljnrVNIfUfbMgSTalfl1iy414MGzVBB5wtI/j6ZzjlWEjRfZ6h6kWXmFy32
v8uW7A91VT3oyPvtZJ88zFnaboGJTABZuY7sy+ANyktjyRdsHBeQwnSwLN+9g0VQX/ySUrA+sxlg
W2feS58rDzAPliLJcLDkCGn76DrrKoDVS2dhd1LF92ZJCmDBF+fqP+PYsZoVLPtU1wcY0H67IJM1
35lPmY4JixyllFvc656yzIwFhz/qb1pkGbu+LNwdfl39vW1b/T1ql8O9GZt/O66Vn2SXKfqXQRGW
lvvS1oIlcp3Ys8A5qWP5RV5B8/m3kZN8Sn87O5uT3XoNpXvDOoUVvdhDbSelRCDEwLI4t9ALyRv/
pE0aGJBCbUi/Gu7WMJ7kQrIvzC0b4ORFbhl8bkrZ8nvF3ZhaYPJfPOpttQ3QHIbsMozeckodH40t
2bucNrGu71WvRtF4jaLM2FxYek4nozeK7QpD73K9P+TYKmyNDJDDOqDnmCuFZXVrw+6l1+DbybLi
0DrQbCY4q2qoL9Jpa79WGd5VibSlXxYDZSHxd7/sausRhdcSSNtaqu1Z9zpQdXADy/z7tX/qqaYA
1Rn3a58M0dGoAdyjfF37PZcEEc4lGt8rgY9FZ15HNi1PvtoePslZ7Y63UnPMizkrxt5PxxmV0vTN
JIv4U4QKsM+H0MFPrAsQzfdQNMjeysKwZWgAsvrAN6Ps3zDciyutuEqsmUSkwac5jk5l3/7dZSos
ESTyTPZbqrdErV2/J64gNdElJ84pdiph3Zf7aQSOupmUsTqPqnq/WqAANB5vUkFM9nmJXZ07a+Ju
pk68zJKn8lBVUX0e/eG+Fppia3+CPcYFHuBOqfVU3fhFH97P7Lp2rVF2HztdMeIqZniK+vTnEo3Q
jnBRFsJcfgufmwgPCNF9GKUIisoJ4tB66ReNZfBp7Y/9rD+UIiswdkFxm9sSdJNSbKeG9PpO9nlJ
LEw/gSpsG6uKUAUgcOnMal44m2JC1FRlUqDnaXKU4/IwBCDdId6gpw4v97YOvM82K++UDz7Um2Cb
REFyI9+c3Mo+HKn8/m7HLiZjECSKTeuVyU0OjFYIQ0Ge9l0u5LRgaC0TaxE05Une7nTxLUK64Oyn
cIKWS7ryVGnE7/mvj0X3oc6K+q6nEH2Z1Dm7dFOYXWRTnsk+lijoQf1XDN4Z5M+NFtwzF4hGgzh5
ul5BdzUXeXczp9hlI1g+D9pF7ZvuvkjhOA5ZmvzVAC91Gz/6aeWejYaPWj5RJ2nOJHLzo60X+mvk
pD9lhJ37l1LPki9IkaNEwxpI5jxGoVeFLA4+Xeyp9X83VdEEhfE+6hnue7Bh1/0ZpVCd73Dk6vFe
A3V+5yKGdSzzcgCel1Jli4zgmzo4N8siJR21ytZGb+xHm2gj/uF5+VphWL6futS76lMFUGC5XmPU
5bZXAaq6qdhNxWjoSqld2ceGqkLHQew0RxGjVLQXXV4R2NSgBGRfLmPkHNJHWKUvYqsW5clt6jWh
sqMmqW9ABCoHXex+Ir9ibyTOJvQP94kfue+BBnKjJ1WffrDIfw+RcWrR6Leoz4ABWr25kX3yELNb
zdo+v8hWNOvQT5vU3rcttLoRTNW1iyLWG0V7xg4GU5ffXTJCDmJMklEWf85Y8xwyzzJ380ieYWt2
KH+a2vhUCtbN2HTCMAFMJdTxb9CP9G3kBNVj1eKlOagIH/hdg21JFDnbII3cr6RQEdkL/L9B6+2C
ZLrms1Lj1A0xNSzq8db1FQqGksUao9UVlXkjvnS/+mSgPCiD/ibnrozXZe5ymQwhFHFldS6522CX
bSUOQyI2hqR6x3/KPnYMDqt3+HOgOVZIx9qUZ+rHqA/IjjUM7bv1OvIzokSQ1Ad93nuyaDaC5z+z
Y7HZbfALd2q4TUgCXmRr/T1A2c53cJp/ROY10vXiran66NHMm89Z7BafE/Ll5wDAzA6EbfHZbkYF
JG4OQVo0O6uJNzr7knvZdMIbi6OY8pqjbNBkRQrPiqyj1GrSJgvLiNp+5hmuPPhl9o/s7mEzHsbf
UcgSfYjShvhDlN2SBY48b/rCC/AGJvn9Wp0R/CP1n5Zr6aN6KA0fs6LKyF4LjFl3ZhbGx9arMhTI
/PAuygoXQDmjfVc5Tx4mjHIwEF2p2765Djmcsvq7BWZxLJJ8OHYwwV8bcw42vVAun8YQzZlY+wJZ
vdzPcxVeCy2IgIy1/EfZ4/Qd2sISilQAiqFJbj5NvQkMtGt8FmpiMebGfbqpRN0LtiZg6hDx3CnF
p9XNUQou/gnQWcRZtX8qkjDcj4P3fjb/PltH1zMkioanEVT7/v8jrphAQfAaPvqZWeqf3THeUhWa
wDKC/VaRgNjG6Bl97bXsecHJe9Vxdsb+n3xovtUKZmx66LvgKgL3sUTvHd9saKRYA0ToFnKdQlGr
jZkJm94Wc45N3QPjfejsl6XI3LNDtsyuRTU0aa6d1zWfkBc6sLLHuHMwu2Nv1vrBBR73VYCW2soL
XiO0qW927VPsEv1qOvNWn6oKOG0xnA1sU57mKb/qRWW9GW6kXlFkFwLDBnn3qRhO6JqCDhZNbD5h
vSiFcZTBUzVQpbVxbJGjQTk+533YPcpBUz90/OHfmr7ArsoNX5GVVq9mP7kFK4H+PPYOL6LcU6+2
Yc4dJXLQvnNdK1W7KyAvTT+DZKz3gaqeijrXD60Bmy/1sNSCAKZtosTJXm3NGp+rPNvIQSmNAw3m
uxWQYZVdmgfusJ4DduBmcOjLpvqSsXVz6376Bg6XpYSvWxdyI81DM05st1w/OBgQTfYLAWdMSTKT
TH1ZtUQkPae0ekruv/VFSIwdcoQQ7z4KhshAq8+GbdKnBvY5Fkg5cZDz/NRnDUNh1WKXjo3prhga
69WwNeUyWGmJKYVlveZ1Mz8iF3iSLSWiC/PpIurmF9mjZvGrihMooHGGdA2xFMcOizt5La0nHVnj
G3iQTflJbRhBd8LKjopinNvqfqJcvJo0JXh6Zmy4wM4VWTofoLvVV2BULsJpQh0I71xRLxbjo1uj
Ei46ZVCswJE5qKItO/Uufo9Z5qyReWqT6JmTI956ySXt9b6l4s3pHHA/AgrUznpfxidTyWnKEXnw
csv0TpqpOyeV4nxYdfMFjgcG4/IUSjLMPq3HRzvO6vOfwx8il9MhchRej9O0Wdr+YMwXtBomZStP
/Qr7C0y8zrn12/bSGPIi3BVpDdit0VHUEyUvqqxluBhpyrY8LJHytO4hrpnNHG8k0Ub2oXnqNgek
C34RIgJY3AsGrVPi+eROyTeJFPtDOERv1EkOLtiydfT3wAo/WwfDzJ1OaZx/W6wk5YVlnKfomLpk
LfcBalbgg1j2qx36n+TPlGTvNinfnaa7GaNmPqhtYD3AVMtJPpX3S4TuJMEBy/dpu4a4WmU+rJdC
7WALzGJnzRlb+lGP7kxyDBtvUvpXZ3DSx7iYz3JQdnVjsXc9u3mq4rl/9QIbmRgPYpUcnIZs3Bfo
Fxy6UR3uex3imWkL+TAvCfey1I1/anEP9JVkgjiz0mswRtB+tsGYOw/SZaX3gMUM5eQhFIY+mLRf
CbwSnUXd009LiBzYeFk33L3bQExOqJ17zIyl6lickFAvgsTdyqZhJ+MuLoJ6GVX79NG3B+2piBT9
ySwF98b5pe/sh4g8CClGsw+RORL6zrLZz+2EER/E0AGyPzrbSEGH+V5KQS+hE/QXgPjTFzdEqtPQ
LJ9cJGF/XFGE4YE0fVmFpUsNESAjtvm+obKeDUp1My3DesHWK4FkTfVI0iz6DmFMVGKWwUCwKWx3
eCu7sr7JABkPBhAAraBlIGFg3nvzcEOS2XqRXdpE4sTTwk1TcOlQ4Cz4bk+PUAlNNPVQ0fEFEkMe
TFVzzl0S/b12yTP0jnaN2fk32ZLXKPmkreUI9oW4mhzAfc85W43yU3bJsN/TjYnE/PLBiCIXWlkv
MGaEn2z0C+GESkDygkNe0cxqmVTXSf/8AZm8ApwTAXVG0AYFfb/OjsvcFeucZBRgS24MIFJkfZP8
GmmzdilKD0WSVKSFNe+SiC45Lr1AvWIGBy/bDKpudbDqv3hlaJelWOa79esfzc6ARLqMVkP+2hlO
ck5HQ39qOlg4pQDDy9piWXF3NU70r2YNb0eWGmWwHJWlxloEy7moEfrPqoYFMuA2ABYU1FBtiKJv
IoUC8yI2b2ozatNustuc1XFQsYNnREHsftosc7LG36KCq8m0yzInY2W1DbMaEeBzGRUvMoOU9B0E
nTSJDwuvem3LXJSMkWe5PdVbdl3Re6Bsy4lyeM1cQaMG8CZTR3ZKdrZ0KQYt8kNSjshXLffqa25+
h1jUIZGCRYOnPgtK78mQskSmhbvaMg8ttjPAvTuZ2pHJnLRpDfiRZXda0z1VPL73hVbMtlOzxd3V
hd1JMUW7+T3eaTbt9Rp/theeY4aImB16xqG0WCCVrfvmd/jMykNINvxeUVznftLDh8bU6jus6dBB
zYC/3U8Yrexdjfy0DJZ98qwpSK5G43GdLs+W6zaIt7BVrA9JRVIRxAofJj8adbK33useskE18Zhs
ytLAqM4KShJ+aXHhr1Vc5Nl6qHwvfB/+I6a2a0aCXkvueiGyKK6whhgRJml6k17lu2l9QXWt86Kq
QXH+4IwsR8WAQRLn/A6yFsDt3wM4w/2asV5KARQhZ8j3IroDxanWAQ4OhebjSp5E+C536ae5QiOK
PNq906HFP6eq/owV3VbrQw1juPwsMrSvMrJqyA8mc/YkWyBxPmdjWS/zMBRBJxwZmYscxABqQFkH
zUZ51c4KnZ3bIyogR5UKAXtP4KJkUzdRh05MFHcL+QNFFYJXes3uUDTlj1vPqC6H7ozmU5Rf4TuB
NEKOLb50vgHVIPPnXx1uM/7lQys8fAjSfDW+LO0l0vN5426xQovJcanV1tFz81q1o3k1U4z5Ioo4
hWhpisavBX7616mM0cHfoxvdRnvZXCdPTRn1m7XTi6stYIPgIruW0TVaUYH6KZ7G7X90JpKUHvZr
19BRe8Tj/H45W/vMpobP5KQYRcc5Xm//a6CcbPYXCnw4GIkrDQiNnCelmVDr7xCWsqxzSJJ/QhYi
wZfBsofl8HvU13iNUaNiIJaBIEEvMNKvPCCM5oBYaAOrpQhfXPsvvYi1JwnPLbUuP6gwN3dyTB68
8ocqAmQDbdj3ABkfaP0nOyTb2+4ER3yz/tYtXiw7s8vwhRP/HaBsET1e/ytkoCt+M3k26+5GR9/g
bu1fZqxtbQh2dZAlz4PtatPJm/rq3ObzU68I7pvR3KdTnX1JM5wBIy3wro4TtFe3Lep9MeNlWSJE
1qONszXwHb+VrmU995P9goCz85VSawAmZnbPA3z/zxhUbZp5dr5mRTceMyol4A4Is8HVeTlmN12m
aXdwpDGpF2FRoX0rLNQn0bslkamjdCTjoXLGKC0mww37nN1kgQHv/eiyUGs+nHajF25LBbEc2blA
68A3xx9Dl14WQOM+GVTlZJgYCQ7wEA6GKJoravuPq+r+gxbWzjM5opvrdfVT46B2egvcyIdJk9nX
OQPdANwLhvw0xi9NlLsbw1OLPcaIc36n4i18WNAJvT9R/RqNz6q+mSBWfo6dJEapCDdbEq7GZ6Ot
3EMHUpXUNc1gMIaNreEONMQWJTVe7vspNgTvnpRu2LlYT8UIgWEv52LkHmySkv+vySO9gKDXpqnq
mo8zg33fGfGD56TBKaZ0c6eFrnUBv5ccfbDigmVS7xDfdD4h0NGiuGwrcMNyawcx2mIt0pM9rTSy
X0i44AgmT+UhbvSKPZIf7dY+OSdyPGNTVW639TGKfhwSTb/veRKtaFl5Nqh+uBvwkGRv/wtG22uV
fj8gUi27VsisMsXRh1i0gc1zBf7gJPXnggLHZC+crqtg3RQJZTuzw2VnQmoe1/reVndyPKp8IJGh
888fGneymc5xts+mGgfWFQ4iwR8einpbMN7dXjblYYmZurAQ0MDvrd2YPYkcwCShrW99Ad9IK8DS
MXtoKVAqD/nnNPfVx7XDAroyVb1CRgM5VKl4isDDvA19dVrmmUITFaCjfdDDvoNTQ1P2ZWZaXRJH
eZFdcip8w2+ZGSNLlAWgxkNXeRuQoT/MU9ccZLPTwVlXPQoMsuk22icj86NH2fKeEVw23xK/6h4z
rXuprU55i5vRu5PXQywFtbIQUf1keJqbXv0hTooiWE7G/6fn/4gJhqb9EpFDm90ADf64erMBAO4N
6PLX1Bryq5tE4MMAY31q3PDH4CHjb8BdRgm8+qvLKYvPhh9ga9RDJwxm/eQ3HQrAhdJsTbSZv5fc
2WGVdH9Htf+tdvPu3uhAXU8um/DY1bPvPoxvzJ0M60Gx2UWpkQNoBCPA72pgf/LBz6Nw1aNH4Qrz
nTrNv0+RuRuBkn22qS6eLDCyxwq1h6+m9SgvWCuqszfnfDij1j1+ikPIbeKDStUIUD+pOzwQq/HJ
9oBke0hEvSbBeG5twz6Fod1spnRkK9t0oH06xdzLP6e8J+Rfl033IY8787b8rcW9YkVDh1DeqJ/W
vjpMgr05UYVX5eXq35e35plCjx+dF/+htdYYD7C83Fk7ysrh2r+UGcXoMJFolaNBZz4Auyp2TaCW
tykNx32cFuarU2Dnp+px8DMjw8gDyfxnbtLHoPS6r4ZuqtucxdMTtQqQz3xF7jrbTLaJoekPpuVn
m7A33dcAdM8+9ubsmlVZdEXsRtm7qqO/Fm5FFbiqnL+DHTJG2SfUTu49kTT0RTZxbtGtikgu7t02
JYfou5m2jKCoTtuRkZ0QQxFB60TyRD1cyso8ClmftTQ3eXZybkcV1hJlt7XWVs4lpaw1To6sMbKJ
AeyvYt5a4ZMjOQW5DYCHr8PYBlsJvpAwjIyv0G5y85DvqAW7Li9K/MJRnruTMRLNUSUqGE07eZRd
Y9Q0t4mkHI55DmYqvG9OvH4C/CDK5KiYWnWfF2re/1RiRf9mZHq/x1IxhI01GY/yUMLbvOlZfqyR
kFu6ZH/qTHcVK7xrJNS0ZZdtYqSM9wTSZWK6HKi8pD3KS/IowzwEHlow+o67Kd1hT0a8vSFwlT1O
Qtd/mPzm0JNr3XbRmD2uA/+OlYOqATjQx5xlK8O0PoeuqCTzFZFFwRmxfxZCPWdQzBJROaU/5mHf
n41mrB4Tl6R7ivLgs+poL/1Qe3e11+j5xqk8SA3N6Ph7tVV/ncqApVcGLLEtyVAKpHG/k50yqPL9
2tpiBV6cU2Rf2jABvqdVln8t3Rd4Vd4NdzTvNgZ45e4MIa46abz0c6fELaIeq+E0G9UXGehRnAaC
IS4w1u4lqNsI4z0Rl05DtLcM/pNkzAyRkvdXPt4pVq4eaiitYpEyfM37CG3QOPsxIoeFJniePTro
QeBHGshlzBIhwXO2o32MKMEEbwxg8KHTR18ix+yEorZ3w7p3eHM9NBno5kWPdriGvp3betEXv7em
XeWN3VmOWrpx5t6qXrq0Ux87M/5SFFH0BZcu7Vg6LtRtCyPGd0FGLboMThM81JWeXN16dHcmO+Hv
PVg7KcikQHVjVxzC8+T5sZfeeHUXAdeNnXt+aXyV4uBzN4CF1QQDWbWSP8ZapXXu/695eHMMB421
OA6ATnEfmsFDG0Qu+buxuLf1rLiX/fLs34NB5oXAgkSIGEA2xz23YtY6dWgy7TSO6VcnR4lm0Erk
3EFHeAITERoxtlbiDNFUmHlN6O3+GJDB0VB0R6yQks06Y72K+P2uSfb32sMN0WskmdPnuW7LMwpq
xa6s/eKMcyMimUkyP4RNrh/npowv5dS3l0Qtu+OILziah4jgqvwmn9QYi2136ofvZfw/pH3XkqS4
2u0TEQFIILhN0vssO9U3RLUD4QQIhHn6f6HsaXpqd++Yc/YNgQwik0xA+r5lihNsSCY52ZcK5hrR
onbSS1mY0TuM6eyFCwT8k6LgtwCbjDVxvVB2aF3uG2naF/jKDUvDbunyQ0MKBDgoFYincMMnLshl
U28vWZEO+L17XaRCcvSgwgqFU/vCzBE2BalR860+k64cSP4FeJwyAHgaEDSDp+05xOdqCnq+V2Wh
B0EOmZXLhEcj7FhQhCD8ALFo6MBhepwNgIdNYBrLDr8ACm7jWT+VOoHV3PzCg5XEF5ICy6Sr9AHz
izCh2asXpdVGh+1jYn/nFsyGdQkBQMyL9e68+SiulRTyR+aONQ/1JAPkwHpSZNx9z10TUQ/D6W7U
85zNAHXVnTu27AwArMQa0Kv/6hrjBneoEFbZId1FAEMVslNfDGhnTwug6sn2YYCoYEJ1NH1l72Ev
BYZJFjY3BNmhxgDRxLcoLyALSMn3BC4AEN9+yOrePnXafkJxa/GhKKu42PimnSOiAEH1BOH5bTM9
0vVzOZlMKaVFn/UDfn6sz311w9wXak/PujTX674ph4+kx+G9dLJCyCdBHQC+NHk8BqwCjUoXmTXy
o2TRN10awAJ7BHv9oUnM4aTCQj0SJ082DPRwKMujUblF/5BE9zYPXKhgBORzY2TEvcAYbDnr44bS
AWNycP0AOX4zAy9kcvSrU3Nf9XXzMKqXwYmbczpGEBumId8ibAuf4tgGaG6qmxtcTHgWdVX/qGum
vaogfBvD8Xsxd8bLwgvT/qihS61wXLj4RJ/uiKcPcCYNbJJjhF8uDu/4p0HjpxCAWGE+WSx01t1w
UwNszDFdDKJgUOJ9KgFMeHSQ13uKOtiY+mNiHnTXnqY+yAqGNdF97BWsYp2V/lFcU70wd1R7XdIb
AGCsbejiW80/8WCsfTlEUBBw8PbY/QJIBA4VLFoLYK47ajFOoZy1IBNMUWMZLdazZIcIJYMRRzfu
K5qbgQcxyA10IeAdxKAonFt1fwWju3kwS8r3DYtwV6Umiv5AL2UINQzeAHA1A+P0nTrq+9hpZLVG
dqODfcnP+/o+fdVN+kjHgmR16oAqOCWNzbH93jtNd9QZYsjW1qvEo+KeYK5TkR5ArwUpa8o31wLi
V1Z4EJmb3pACWrZwQwMqiGXhMi9iQJZ+YmNnlGw2PPTCdk4aMovAUrxRWmcMU1ligcyVTZYkmuyb
H+2wGR91hZGZadB6EjK3U3vIOeY3U3cb6k6gvE+J6Om1xKZN1XgFNC5XWdo7JzoIvLN0ld5k8HCe
6nUhgo/zHTpQ+7ibymg4zJtRlSCOJaQ/iLoVFaiDKLtdDdHuUux1P101H6H3/N5EJqk8d5LwQ8vi
CjhQiI+3QEzBEqaI/4qL/BPAYR2u8w/6FGX1Q0/z7i32JgZeGKUPfT0Ma2XFEJdvWn5ofLVtKkoX
MDmH2NC0yUCaORuKheual9a9QdfpVuF4w7mF8xCHJ/NSVzW+g8gYMvEbQf1iC2oQLLYcWd9ESOF0
3CFvfU+d6HJal3+Xk7or9rrMKiCognzqr8tyYilVVMFpREbVejCRQqGOCt+kV0LME3qMSab2PjII
n3o56ZJALvvai9GCjx0MlQ068us/D+on5cfpoBwxvU/jdJD/m4N6qHPDKiFpoEyKCHhtG/YZkbqg
KuF/YtoFwvYJFpEQYYhOIC5hTThtWj8DYNuN0u1cFwGeCMGiulvqOj2AA4rWTjlgdVfTelLXWcVk
McqQRJCwUACRFhu9pzdRTmDZ6FZ4Y1jmjwarj0zAGf4uIqY4KQ93k9MLjtUNuss8Sunk2aKhAHbO
dR9GKWUHYZGyAc//74HnQVjUeaDRHucaPc78WavaSHecjNcP9WmHxf9YJsmumn5R6k6gFHBd7r+3
F/a/FgkWM11Xt2fdt7W/DaTLbgAlqn0JAuzi7pcZutCs41QxcCfht+nafX0lRh/c/S87cArXHZVs
ORtogsq1h1BiecZi2nzAWmZHRObs7hAJDZ64IzCqpYAU0R1ZUXc1QgW+tR0tDo2p3LcWidXYsJJt
hvO8GTsynAVbVb7gZ91Vt+nqEVihTVKBLDL357A+tAE4x3Dcz4GPmY6fm/UIfbzWw83Vek9Y9a/D
fTjZPCRQ+VfcE8n+nllKPJ/tDE4ePmSndC4KYNCHTHeYsltzeqpNqbGKYj8P5nTW3HrPVs1lnRrj
U2/ShsZKn0i3sjqA6Hd4Ndzws5t11v6ea5vkR5EC/6KrdEpPb6aqRsKA6Z6hg4DGvTgDukEbNph1
zaMiuowGi59ph9UpMv3swC3Bn9Maxs4EDJmdbmXJWK2ipKZrXYQzO3I/veUsdWdrRCLbYLUIdGsH
AhkgWPi7RtNQqu4M4C4cpJNRquLMeiydT7rpPhgcVfwR7xxdqqh80J8qs4BmR4Dytce/CySeKv5K
SWcCrTEV4WHLj/dd2DNhF8qFR70HLUp+hBhIgzg2AJPC+WzFxN2DTvxjQ6aiM7ZVAQAuKk3fcCH1
6pU/yl0d1f+5q7vej9ID/LY8n0n3sQBNCSD7rBCE+PsjMH1iXWZsMGEFWS8aI4yOqUTO2qd9fJyL
fKorxyEFGdDur8rqvM2HLkg6ZnJx76OH0MewniRwY4E1yDS0PkQ3fhha180Nuh8iRZ9T4pH1XF8i
WCvvn7LM1bj2rBwaokDS7BMYIe713u+K/0vdh5H/+1Dxnz5GJuMwXcwf8L8Pk+Yd3ie/6/PHT+Pb
JVinw3DVR91Pdx8GNIB/nPrXtt8N9/Gj/tr/lzZ96P0Mv9Tqs9/PCBcxMHt1xX98pn9/3l/ProfR
h8q0hZ/BPPbcMtd9/FS/jvQ/nD/PAHr4+AP9Uv7ltL/s6o/1+3Jtj3hesbDCkpQX+3La6L3OcfKP
xd910f0mPNle7/3x2LnL3O/D2f441L849sNQ8yedz/bH4T8c+y/O9v8+1B+vS2sYNwh0Q/R8uvR/
/LRzw//8aQ24qaRgKvzjl/4XX/qP1xTufoiA/dtrMg8zX5PfHfv/eT3+ONQfz/bb6zF/yvnK/3Ho
P3aZGz5c7nkoF5pkPI0g6tLC9s5bDJhAnAesngOnk/AeBa7cAuwQlfGEjlEt6PapyP2V7qjr5tZO
JeA6TK1zw30EIFnRQhwgbqdhINb8Y0BdjKDUE0BqD24SYwnHClkvK9KbJyMq+mMqIgPyE2x485Dg
bgpuP/swGAZ8ziQXNW187nrHJGNQvkdJbzho7Fj058OmiJJJVUka7v2IaACYLaWtde+tO+pDEINA
VlKU+3kA1+iiC6ScP4zrkxEKahl8QMPej16ktNxF0Y3toepI/IIUcIV8cuEek76KX1xv+AK1ZngK
TaUigZgDaIcXXQIOHsqBIBTpUklGRKCgGaRHjbJHs/P5QkCfYF3W1WQ0BTGs/S+7NIxqO+gBH/pR
q+Zd3RfhDwkxuQSCMRy4QoDDHeg0Q2Vi6bmhsQn/iryWvOQwc0ZeqHxUZhq99o3n7eM4gQ98TSBk
FGJ5Tfq8WetWWfYq4Klh7XWr3fPnHgm1qxu6wF8gqWlN6VABiddFDnT7O4htXyC+ZD3EZgIV9ZhP
XghF986KPkBqgm/yGh5YIem7C4OC7QUmDHuuCnrwzdLmK2JAWgBSM+e5RwlhmLO03nWNiw4u5JyV
f2gaGKJO45Rq0hFGqHsLSw//hMDkSwgYBFylzO4phDCQIfgTQ+QBJndHBBvYmsL0/OL6FNi9Bjp6
IwIyLBbuM4zObIg1djkMAlF0XYSjIRMFUNFUrGIv3AB2bi8hLe88uw5sMmHQEv5oha7kZozSAqQg
dCY9dHRzoHBXunMxgCsDCSXnR+swVutE9XytOxcj6AMWFFrWujOllKygYmDfWwFDbVeWryJIwpoY
2bSyVQYJkI3uLETlL+lgWhv9FQiCWvBTMqKtHjmzfbnEsllu9bGUAJstlEO2rgHXLqeKEfHHx4Vv
kyqOJeIJr74L1xYPy8yxSI1H33BgkThVx7Q8JbRHznYck1fSSb510ipb6dbYhNW8AfX5nW6FhN5X
sG3CMxVld/Kb8GyqPlkyzwphAG7UTy3ImluPdBDemYqCNNa5yL2r0Q/1E2lr+aSGPIgSkT4ktfFC
ATU7gKY2bqhIRaAa2sOJroMtuSq6feq7BSzH8i/QAkwfGsDEN/kEns/sEqw9PnTJGhh/6Kz4jvWq
UmgjjXZeH3WxJRS2DXgl0slDJxzEkwCXtGQAeJfSEE+OmUIxFCII+ywFMwv3S7iuRO8C+kfOQ1ZT
aBHZ9EaA8d0pF+JKui4GxfjGzEitqwga3bpOb0QOPaom9REQmo7V/ewKUXkkxzMI2WIo3WDX/kUq
ZR65n8STw9nDSDpIW1hgXaRsb7ccf+fQ7RFc9gW2DGr/B73RTRy37r3YmPn7IGFLFgOYxEeYJzpJ
FT8Coo3VH5PtS9YLpD5gevlJtOINMksQ6hkcOPBI0ayaiA5rZBYqsGb288ZOpYR/9VTZhPJHS4g4
9SJtoR/XE1GfI/W1jVV6gqv7W1/7+catoZw28pACAWovY8jwWJ59hOHjeE2cfslbN9tmg6w3TDTR
DUt/J7CNkl5FZp4L8E6XMXDZG5W5+5pK0GyBkwhIKsdt64l9Rht2c2uH3YwUcGZ7RNxX11mCQgoT
j5yFjIfkZllsk0Bn8JTjAvddFu6gIWlADg+bmkbVxmBRvoCKgnFijqvWfdLKBVBXTQO9bXBU7rtC
IMtcKpWuGiiDHNuJ7aL3dB8PMeJVYxZpoGLEkyyAHoqOXvKCm1ddgxDDZGgSM6Dh0EE31L7ZQ4QQ
6tK6jjIrRXqugHnFlBHv6ZcCtpDn2fbebeArxoF5Weo6vSkKv7gS9gxf9fTiIY11LUhQwCT8yUvp
UwI5hHOVNfVzN8FAHRDSToaM6mdo6YHpDQ4QJIOwOA9FJG6+VYsblh2bITHckwdJA2ABIKeIm+5h
EoB8KNloL1lpGst4ygaOZV/s0ggYDBrzdpL7XQBKWK/C2nMDL4q6g9ck+6zqvVvr+T3YErG9CiXP
3pSR/tVURneLhxqXEsKlyILW+cIyDGSMCjJAkXJ4p13YbhyAZR6QA46puVTR6H7zDPcK+x7Ib+RT
xrAmkLG3ab/LPIQgaJMUj7oO2K6TsiuoIZZ4B2apKLaEV+PRHAy6QVok8WNgOXKHXNtaiCW0EfkL
k51cwKlOArkjT4p1ZFF7dodEyMCOemNKeATORb1HBcu3iEo/FlULGXRdp5wp8eeSfpkRh60HuJIF
IFQPx8GD13fk23CEZFb2FzyZAj81igCCtmybVq71DO+xZNkRCGpE1HBuYWYEMIka98qdrlANN7hV
ZWT5wmiT5yGeotRI79p13393huaduK39KiIfeLsm41vIthRrF4Bht7/ACrW/xJh/7WjT9DBUj62l
KFMSuFCvP5G8DveDhGD9aB8h5AsxFK985CZdKUMCtzC4n6gi2dEZEakMI9gOMVEWpx4kxVWnuvHV
aGDnYG3wJrGNRVEQ/8qWqdO7V70PVqx/rRzrKozeBY4WpSis0Seh/gKIYrqZ64aalavIktZSH6Ub
rGQ0t70Fdcu5Dgp55RK0x7fSxEq5BDDrOcyybxlvrW+OXy9G0UqkPzt/ASpK8dByiJz2vgmvdxuR
OKEMUPhSH06qRfFWwLyz9BN6VciGXL2MfRs8q3hrWita2VR1O1orZA/KBo+zUIDQq4qHhjn0qW49
YKuAfmPKa84NphUQ3Qaazuk4+OZpI5a6tQjhZh6Plb0xuiY72VXvLBSgm5JCYtNVe8tq5DWDgNDT
KMDadLnTA5vEvG3cVdHKAyJk2ZuNe+mhI7kxx0TApdh34dIGklHTy63VSbFhlchvMaiFEHMroi95
5O6rQrWvaVYjlpfTbmcW+fDgdXg86h4mH25O1PnPZtzA9AWkoi23yugJ0sCfMx+yeixXwxmW88kq
k21ysBzp3hqPYbYJEbvPuey++bRjDwqeMJhNQoS8Nt3qvSjXDA5pCwtOhk+kG06R31l/WU5hLYeR
OCf868UB0knF2is4gPMxJPMiAaurUvRBLln6uQClZ1JWkFcvgRoH6+tDmTUCwfykXZfKkg9uTEqI
TTXsbYjd6yhjEAVy92S5efJ9dORnML/s15F50bJD6uea2PCfZ9IwN1Bsg4AGh05jjOSL0aYgsxML
8DNSn6FaXn5XZJKnNyGhNjhQqSrzR8us3W9O6qwYI9a78LsqgGNUfjPdJNmaDqt2pbCzVVu2adCE
+KParUO3EwPpyuuWBI1VSFhJ9QBHAJyGKR8UarP6Db8lX/LIb+CBXde7VmE0YA1BEqidCjf9LYXE
2BPYjwzyBxyCcFUjVha0IC62GEKo+QvvGBXgOeb45fYFiPF44FZAmXbRFdrVgKtbWC0lcLe+VKkz
rH0O+fgodOtNFdbRidllvoXBu3/wRZrs3Dj29lXJv7suZGPM3jhOWFeoKdgQfi+rnS7per3pph5z
tzZ239OUqM1cNXeLI9Wu/LTHS1Yy5ym3i6Aa8+6hmErwnnwnsT2cOqeFkVVs1wEBDGyni95gHpDO
+zzaND/D2628wgMlCloh840uZkZbXjMb+FaXIsQ+9dBVuhEZfWAGjTYEKCGrgDGGIFHBI7Wshq5Z
pJJ4x46r7lnRx75N5HcQ8AK8kAAm4W+W8LQKF+QjkMG7jknzuegsYKN88rWFejbLG2hdJ84ll8NV
dLG/j7qzA2J+YCbug/AimAsiL+gFCubyE+wNeOV8qr3v4lUxBHk0lmt4nbY7hwBeIHqverGZD90L
AmSuLvp9oVa9xJo5tlm/YJhV3GyQLG4eiHULZTnDbq4TY/q57Rnbj0PY3XR9SuOb49YC7Ay8pIOu
Z9sMCoMn3Qjv3a+Q680BrS0gPN9J9ZJBGGTfQ+kwgMOxxAo+ee5UBpf2cHgOmSiWXiw/aWgkFM4s
iDUZsJHQZb0BQA2VZRxtypjAlB5ddL3GWsK20dtZfnuqzDY+EANobSPEsxezmn7h2Ko7s7IwHsLB
veCezt9EC+Vf2N0A7jIV/dZfhZiVCno03JxjNpX0w27k0QOsLIpj7H8TeZIcVEKLY+/UVysp5amI
LAaPUwtcdct8Nms/u7SifipdSIZ0Xnkdu/IvxQbrJBxhnUB+dVaJYdRBG8XJLUzJQ1mZ1qGbSnqT
DBm+n6f2Gm7lwc4MVtwTjqvM2r1j2TCkdQR4CxnD7wlLYubgjm/S7lrDtv6zVXp8EcH441KE7V8t
J+56KNoe/4GMvg6ZhJ/i4B9Chxerqgr3lKb9NsXK4SAch21kAwO5PkUsgCF/VOYeW0Yq3/qNf0uE
8L8D4qNMB5TDqAPnAuTKL71HsLIGDOjVBRMwUMgxbVycB8gQaOJaIW0/08J9NWpIdEFqf1GUAlK5
EfxCbKsd31loXiQekA+eH0JaysEbdgF1X0A8hyoKlBjB3RUIKk5KEyvDcyUgGgOc6IhZHyIRIi3K
K/+vkcAR114XgqvvhupWBdaf0cIQ7zS7gKftHPSm67l7gE81HkRJdes7SJiPTRcHNtglX9KcLNNw
sN8itzy50JnH2gtC9+D8h5sx89xXwGBAwFb1u1syrNQtWOZW7UAehqr+DOJouMVcztrGQi6yUPGv
cLjoFoqX0ZrbHNezrdRj39efMl4DRAqk5WM42gb0p2D9i2fNDpyYcAuvKXGGEWu5Ai4GEmIyuRKz
gj6AHQ+vJAdE0SfSf2ur+msD3M/nPFE3PjLwmKrcPpsc9jV+xY2zcpscUmzZV5E2zhvhvMZiO/T3
KXwEriyOnzxoEsOhz3qpY9e6AN73oktVV0lMPrJmUdpiyijWlxlLxE2IoXJZJOshx6zZHOBOlcfm
U0l7b2Fyvzm0MO9YNkXowKVGhOtCgsIhYGS3hOJXv57StDsxpTj9rz2sk29QvQwdws4icv1FiljW
2i8YJi14VMvLXOlMxTBu3SXSouXChaQf7MegogfiFNynW0j3KsDXzKr7BOSo+w7MxX1nqvnZJNjo
/LOPmfbuO0Nn6NH0ATwbinNv9/EC95sAdsRl17yiX7o2rN5MM4lXkS37nbayAknfraFktqAqpkt8
BUR4CNBRMLpW4S6GNcGl7kEQgnhf/DnGqlAMlf/s+m4F2jvNNxX3/NfcB+Ne1vwzAmg0gK+WOtVg
btT1UisOaxlivadViA3SucdCvHyonrti8hRAIw0S94ov/Hjy87AjhGjUIFf9ZFru5Yzjr5lluyE1
86udV8U15Q7cdtPqXffACneivsce0IqgJxbriETgZ8A46BpWtoXg5Vht4sIfHsOqhnX9JFvWw1XQ
zgfxGRNNkEQRPe9G8Tr4CHD5jCPuxqLyNbXzZBlGJd3pVmq2L4ZssPzkWfKSdTddG9pVdU49aAyH
rQDuA5Ibzc5vgFoDi7ZYqpyAnDJpaIKGQb8A1YmJIH7SwcCLywiNbIMPKh70piZ0M6jEOutSYXO5
hoX0NothB+Y7Lv6KMN/7ZEdbw4ib99GxAT8jlrVz4tB/KlN1gdh58w70Wh+A3NKdvCFix3HI+TLy
mvSNiWitgc22BY6VBaAQXPwIw90Fedp/9hgd/EU7Lpw9yIfPtsHtA7iTZCmIjD9nxisIAd0nQrmx
AgHV3UHesVjVvHUWNeiTWKwVTqBgY/0oIIN4GyALS43GeWxZgyk9ke9EOAAE2nW1yo0CJGd8y8VA
QPQpM7PEXMCDXpcm+cpUrisZ7y0oJJxH35cvpRsfAEnpb1iqNy85vRRRUT0zBDkfcYeBVIFa107D
yxgOj2WBqxC5mVraUV/BdN7My0VjGWKjvMo5wJu5AP8TFlBgozzojeVDqkImkMnC3FClgQeq5jKq
+mztjjDH1H2qzgOu0YTO13RYN1jtdRokVrBvh4clLBh+8rEcE4DI0WsjXCJwtPQGqLpkH6b+292S
o3UvhkgE6MgxLrnh8FeehrDKgGDrq64rbHhaf9jTrYVwf+1nCPB8hFcs7MH4i2vXRlLTg+F3yQVw
TAexyzRZxWBSrMkkWjB2SXya+gKhkQSl3aVrR7M95jmLJoewDBMwLqkX6AbDtBEqwFTO6JdA56kH
vccQ2b3v+T/3ftcKxeQT07eIikxMHdnChTbh17xA0M4MU/cRut35ZiixgCtdCsfbEaIYbOTi89QX
jHOKdeHk0GGAAkNaCow5IUBct+54gfxwh+cqVI06BzJWdGqo/9mgj7C5eUlU8hKzBqAinpBnDu2w
jS7K3Lafsd6xN5VANh18weUI9+q9AQzt1WjiMhCllXzNvjkloV8csCfgJo9lRzNye8+BzFt7jJgv
YTo+GBHkmkjYPRcjHheyoQq6Lq1chbn3zCuTlWBIxrA0N0ySnooiic8kK+UFv027M+rokzJDlHTV
tImwVNhxj3/SVXlclduYwl0A/0vcmFH5BXYF/JRanB7sQrSIVV47t+1PXFNtQUnrT/C8QRnokT2E
fN0cN9smhnEWhNwQS6/BqA2sBgvENR4e434AWlJNhBFuQwSaln71yCyuNnYEh6Ac5P1rMoHqvAH0
os4YCogW4OENmqD9XNqKLbuCWhvthDZAsnhpMvhya68z3dpPnc2pcz11lhIQeTvt+cUXobzKyN72
TELoZFI8zfsQXrBZduM15Ezxj508qyq2141APQOOK5E50K1N5xf7UZZQ2ZoO9RWyOFCoDWSoyHOu
jGzdZDKDYwd+dQgv5usxqsuVcLIFXDLxvPJb5wCuJRwyp6J+hplGtIYWd3fVVXmk5DKNPfxJ2aQ9
I0ANMq1E3kxFl3jZ2edZSW+qiqKMnEvmd9c0SgPTBbMUoZriqcdc7ZYQWN9q1DHJwhej8cwTnXDH
FH/AZSlJvNHF3uXpXh9q9FCeK8CuXcRgECFaPKZHk1CoC8/lnDTjEngcyB9MzXMDJ3kJwghktE0G
rw6ZJMPBQQDt2bHwEIYmMmIXJIcBKhKeJSvjr2P03WLC+JaBPEgKAxZxTQNMLInqExl4dMgYkFiO
jMvHXKRIko5u9FV23xtZQvfu72NoPuYreHrXJ7MWZMfTmwr9+oZlXRnAF0Zu7k96XbZ8IOKaqdmn
rMe0ZOyXRA750qQuX2sEqt4gaQd5JWn+qNPYUt2vA+pqPU4/h+4XCiwtbSId3GDInQaGASxoETbi
KaLAn+o9/nNvbjU6ZCVoYiK0Ci5d07XepXSEj9lTpD5nlCGYIO2XpAF/amy5wBTarZ/bOkTIHR16
BiM9aARGtz7tBCJD8MUbHE7w2lvrDjS0ByjDFcaesqdhstUGCxwJDrKDl2F+L+hq5CaSLREUSaap
19y1odRbJLzMNroBOvlw7cvgi1kSBvMQ40HPV/WFxs/pHYgCLXW6rrpeV3HJHu6XXhcd9NCNdLIE
98OGHUKwGlLCjnouxH0a70Pf8gNdtJkUKwkhg62eBJEeHtJ0AAdUt3rt95xG1rNV+eN1aJ3HPDPU
rvA5mN9ZB9UxsAoEou3wDA5/7uWNicRLTQ66Xm/mbrqYJykEkGRRBXMDJCGzDeFjttBCuFEbqhMS
nIu7Iaqu05q4eFdy5L8hdazr5gYvRrDNBWI+mOsQtDV3XZK8C+h6Wv7CbLwLbRBd0VB0jVDXgHUO
ot4efpFnXaUbdb3e60CtgHwPaCC/yD//PEJ3yW0Rk8Xcu5p667GIKtb1RF/Tuot9mFV7ArnoWdJR
16fanwvaa8B/g80G3CeAsgjufoW+wLjp4dG6aWnUv9J23NzDkoCcBxFPnVPR1vTMSAtUe2nBx4hF
xxEoshczHpOtP4IYSJW/xgTJPPBWeNti6MyDoaL/2MMS2tv+rl/kRMdGv6sHSE31N0y+odkjjoaA
HpKekLApLxE6Q7jTExKXl3QbhZYMdGtnMKjP+f0F5lsetMzwrsB0EqT4qahfHaAQtlhjoqhfLH2R
qEBK2CyQLOYTBQXwfwO2y9ByS476FA43jXXm49miW4lfZVdu5htaRvTiIBl2V0Ad6ClupHX8IYCK
ogGMw1E32hkkwAdorG0QKZAPrd+AXJX5MdTUUISCU/Mg0hsSe/VN16RNM73PoW6v24w8h1Ct70Jq
LoMrcEbfJHL4YqXsaRHi5dFOk/4LdzTWFi9aMFKRIGFpCCXxhpJXwWOooHH1VJkEBHNHvTZhRV5Z
NwkMZiRZRS161XXTIqLYkerz/ZWO0LoJiQPehrd7dUHIJa/s4VOFZeoyzP3qMLawv46r5GoK51D9
0HHNJv0CZ/SLsxW2xqZig7tOkAT+5MEHsoPHtNuXZJ0Px7u7YaLgDtNC2Cypc+fog6G6FEniPwsK
1aMWHwAO4U9aWAlOUciF0ORemtp0yXYa8vyzpxZZmkt/t9mWQ2ERAxEh7cBEBrcP+hxGmhV1YUDZ
CnZua4haTUrjetNhtvqjBxicsKiE/k8r6b2HPmgeQx/ADMj3/BxjSCm59jayhxboAiAMpXsjsayn
mstxFRp9sUYAxIJaxFDtAA2RgW51yz49KxU+xyn6mvBHfLLYSjfp7k1dXkzFssu9twVtGgKt5r0Z
BlE86RLBb3HRsD7bMh1fqBxQY63WlGtnIuCRaVNNatZd7PUHTKgCXaomCev73tSouyGO1x9Aov/R
Y6pPK94ueAEr3IGXXlDFFdToTVjtKQbAwODV75CVG09OVJjbofOf2iEzT7qKga3QL5048SG1lzh4
3gygrlRqChiUN7jDDKAqlqaZn/QNMA7COGKGddP/f10FxTdol9rI+8w3zW8OQlrkfg/pXj4sL1eh
2Tcru0BoNvhvB8ThKB/ms8xn/nkQS4XaygoPIJUX5Z6CCbqXrir3ukhMG5bTBZcB0gkUZs09Johy
KFYu/nlLB+5pqzKGkggCtYEAvTJfdbgDF0wStbX73mYIRvLxbPjf7iVCh/zodWpnIgi3juwcH396
o+u3t375O9zKF1Ve42L/bOi7rj0rPDB0D5pBQIm7frJukdu69n0frfFns4LRRFajHvL4qhsG4lzh
0soP1uDzs8iRd1cDv3oyMXa+CUFETjA97qc6iWy+5ed+oKDAE1S2FN4e2grIveWiWUcm9GSXCQnN
Uz5RSLhIDgyTCEg5kGLhRFirLzOzIkdpQvYXbLVQwYyvexN4NB0pyMdLN8qQPy4h4IMcAkMEN63O
emPAgPK+1zT2hkXgGNqD1wdgYtfnoXAQUYlDUGR4CaFIhuXcEuSt+txE8MwBGQki1soYl3FfV4+2
rGDzHJrls2GTJIgorV+Fg5UgJrrNKc14HMQNjBkSwN4A/WjxR6YDLN89yHsicIRkUvhpgGHQsqNW
+WKUcFOo5JfQCccraai58SCUsQakzVt4I21Pqc8eUxcEYtmX5aZAiGhZyDSIIzGAM4lNmlv92uQw
Pdd1MJ7qH/Kwf8pEYiInBZvVCkRcbiTAGppNLS+Y25dRwooV7B/aFfeMdFkZBKvNkCf3TVz/H2Nn
thwpk23pVymr68aaeTjWpy8gZkkhKUJS/n/eYDkyzzNP3x9OVoZKJ8usb9xwxyEI8HHvtddydqPV
+/eTj/a54aDPJcOifhJJCoAYvs6seAiI+9vIXTbCxGM4bxWmEFdJ6uxBDXL/LVayPUSrAZGNDMG+
E25ErUDHstIT7ehqBeKPgTIWx76YivWsTsAOKkzxyPKBe9SJYrvWMFZupqaqZylZfgogqz/BN/Xr
6FYmTsTFEpwtTlsqUDowTFQXiah5u/BWdqsijqDWz4EkWtO2U/vPkzaamNoi7lJU5r8f4oXiUewI
dO28oKdFXlQVR6JMmloCfV8JOW73qhOVJ6ca+6PZli+a76i72+NHSTh69QQvVVsAQhylO11dJL6A
L5yGBeivLVBwcza+F4pZAt4IDdcxAsljsGiXEaM9VY2Nke+WjxsTSoo8z44DUAfMvCgI1jI+bBEe
IG46zGrc/KUst8YTh9e4BYNyKpXp3ODRB15abWs97CBd6+KDFbOuiwuwH54x58QMmEFJ5C/SAvn6
RcSrE69YJGslv1X5JOuxKBb1b1XZF5qHUUI1LOnz7NAsOOVJMbLsIF5gwdDaElbJBxg6nL6Imi6v
HY6IHFWrXKueJu1hiDp8BEv57fWLjynK1k90O307cysTR7dEfJdb9kO9LpL55m1o+gcdWgY0LHDn
84Fv1STRKkS+A1U0rQ+dgvycPDw7Faw0aQ+GlSe+JbdnF2VB19m/LhR58WZutcXRh0s+ZN/98dt1
Sl/z8MgRsnNNxpdY1+x5K1pAa6np7PXE9W+g1cAK1RpjuhWfC2N3frp96FtWlN2+6C0rSSWAtNsH
F2c+XufYziYvCZmKArUAVyOXMi7WtoD+g6TGR0d7zqRm9kQBI1H761DPgDajzPIy9ZgFx+JkMHaf
atz3NM7lUCQoz1bv81kEJXTXQkcqvs/tdb3r5uvh+nbz2tz2jr+11G+TzWK/D5i1lyRe3oe2/M6f
sn8qE1eIE+KyW1aUYRH7dSt5wDksS8PPPnHu154q+qRIumUgEEeWCNoRedGR/1TnT2VQSfBZbmc+
/oI4I267/sKUgQ2sq9gDaYcVaPnbt28qOrH4sB/Kbllx9OGyP5X9x1vdbv/hstCxKkw2Qe9GyxgZ
yWhO/jpc8v3SgsSY+e5MyaY6hduCU1OWcSguFfn1JuJOvy+fgFug5va7UBypfTXvmy49iJtXMIZu
Zm0rQXe59mfRTcXQdZsUPpTdevKt3p/KCmWJ3BBNUVS83UaU3bK324gmfcuKo7XH3wo//NTtNn/6
pV5RYQwMXlOthY15mU3X0e/jobj2XeE6E38sFRXe1RKHt0phVPXzOpAPYox991ui1se7svLKj73/
7TZoGAso7JZNloFFjC6iTGTF0f9vPXGtuCzR080cq81hHVZvj74O6+L5/seh+B6RGMnFYQDUCQDP
l9uLEFONaNudgvKP1hP8LgcBjVkMYSkOtfZODBIinwFbXACUv4e4CqWRrn29Da3iXn8cbpeJ+tbR
RJUP9W59TJyIA0fCvz3J6yT/oR9/uNbPJKxY8ml9eDP/NpVycVwW77MHeQiMdgOOC3VOdzqGFo5R
sf/XYu3d8iAUCwzxILdEPLUVxKiKa1sT58ZOvIzbyC+yH8pU8RZBr4nFWROG8lb02Vwc2sCjDzrW
r7006p8ngO2zJ1ZbqAhJhPstvV5U953uZQhhVY0a+90adH168R2bXpF+LTVTsQBdv6lYgIrDtTHf
vnSDLK/kd+ZBNBrI+tKNNOcT5KG/34j4x+unFIXv8r8/I3g+rZ7H460xrW3s95pX3F787K21iiNR
Js7+KSvK/nSrVG10aFM2+rK3Fw8nqrZJ8VcAGpY9Q7VZh1utYocHsYADipctXNJPLvQpP7pldSdG
InGEasT7bBFm2dbMlJ+BplanpMMKCTKvOvkwah78CEvDQ1/ZsO+E+GAUaYYzoa8O76Y0VsXMbrdZ
UkyNYxEnszcUBUGu+BFc0Affbi9GHImkMUD/a3m7a9THLiZ6/zZHSwCZdyAVz6KiNBrKBt1e9kGE
U3PrZVZOQRUeGkKdYOQCa4xQQhSZl6pxCCUfq70Yc+Y6ZSlTEEG+7XllovWKnu0YHZPRbJrs87vg
bwnWOiQ4y8ztmsbYiCpKA7c/NIhMwGui1/x+Oyob8SZFwloI7gzrKJ5SfJl1qJoQyIU1z76KsiqO
HBcTy5NpTN9DomqOXPfhw6SDlOET/y66eFqEWyXuWx7E8eRRPYluUjvdIekwEc3zeMdCKcMqp6K+
WXxlxki2mBthk18+9+35JHDPW0guvqCH9Aq4Q9o2SEbMXosMxTGWMdehCZa6UNn+PTqOtjWaqTqx
0NO3NIC/xMO/29WtC+t3pWtXE8vtW/seGrtaoBJYFn6v2W5vUbESPCNtexDda31ly95StG1xkw9j
0Nq/ReGHS0oJt21YQo/IXnxC7AnJG7Ew9fNdocMOjToWvkPEpRjkif5ys8HudtNYPuu9jh0IlChh
+wdjyJ5xnLkKXDZZ4N+bceJlc/tsZk9F5Fhb8asJlJ6Lx9GFLn0XlOy7aUE0lqVzQSvlGkaJcJ96
kIqG7UmqH/Ww1tZN6rqLXVcWoiOKfn5bHHwo08RuQdRZDz+cF9n/vMBYrxHNAPftTk4Kf99Ew44o
MmvdLv3H1Yep1fBu581+HWg1XmP6V92Gxv7WVnNT98AMDQdRhEed+USMKeuhKBV5cSQSM5CoFKBg
wfpx2OnqDPkGej56Y2xvA8e6DBat9/eSWy3M+pjUY4E+LdaP33YI0UzG2AzcDmlvombSdx3wNoqK
TrmuZ5xZjg+MKZgXDc/JwvEgWiQAmIlQA9WDaMLfK0q6E91PfHE8ba7aR/ZBNL127tcK4rdTjG6b
vKjndakonuzD7/6pLOycxTUb3bc9M7NXjqa8A8X1uA5n9dDv4K58Eo8t7mY2QbHP2l/mFHFHa2xk
TEjhZzXMlXlrSTPe/HQ/w5Mszr+b4cVzrxPl2nvErLZ2J/EPDaWJTvPVrPVNW0vF4Wb5yHpN3XSz
krvvFsSyigJmqev52qzfNcF3h+Lh9SQvNkGrdabbwAJ3KDKLSQLMwS6NaYVijhf730bFpibhzQ7K
aEfcZXuM+2s1R+Y+bfSdllusTUVrspo0JPCmhTq9/erXiwZJVamwzS87a9EjxA8jUznj+AGMd2t+
omF9bKLN0F2ywt8gT3uY63CJvPuX1erdG1zf6DL5iyPxFmWA3m4ztujn/h629K6YNkUVMez9XimA
Rjr1evaJkR5bEAxry5LIyM3oMAIoQD+SUVjsQddDsdAb9dDE3bDc493h7JcYCSo/QsgvOugwWm5E
bdGCw6Di1Yp8C4n8EvW2LnHE770bdG69vma5t8nGQF1fkng1TRi1mzJXobcWu3oDQ8JUJceeaLnZ
02N13Kk4sEV31bL2augxQJh17h8wIaBN8fndkmsCvrZNOti/sDlPpufgCMbUqza8DBNFsOUf/npV
3Zd2rmHIFWtQ0SzFa+apTiHc+4uigNPtb+/fUXAkxct8dytb17Lt8r8gR1RXG0iuVN8N+Ly3KXa2
Y549iiYhWoPkTDPdevCGmSChA/otoIEYkcQvm6MVbUMLpsd3vUYcrklhuKlaWYdsaTFY5JxthfrN
sYS+eFnASrW81xSCgcYJszuy8/q69zesjGjKUGZVtgxy4nOII7WGlRHC+t8j6fpQ4tzaaJREnrfi
UBSKRHw1caThy/b8H3abWc9lV2zwgP+NSpK6bursSM+Bq0nlAChU91HfGv5ls7O6Vto3Vtmp3gAV
pXgz68pOjEd6BXD9IA5XQ6X4+OvhaDfBydC/tn46HG97PRQPWIjpZuV+2AROrQ8p65zCoqnMV+I/
s22QTm5qZsDuMCmF8k89fBlxeB6mvbF8R6h9ABGIdiKGrfUTW+Bw3eSu0xfzg1gDLnbUdEnyJZkh
wdtGQfomikSiV3c9agBHUT0PnxyHR06XVfC49EizrRGbyF7l+Usf3o/1o0oI6CbOd32pP/atBrJF
wq1qWWAjGmX0FJMwFxYLQVoddPDg0G6Grl7TeEwcfVs2W50r1QramaAJHzXbTB67WdOO8Kw+BYsS
VxTn896Xou+A2cxNLvXSxqlgAw4AJmHMtxpc7UHxAneq4bV6/Stbljiz4CLSvCgwNsTlp6e4s8OD
pmnS3vSjjPBaHBXFbGvPXVmXzJcRDtQli9LOp0g16p06Ry4iof7TPL3MGlp5Obi/pywF7iQ7mYUa
D+63Xpq4IcA8ZxcRsnhNpp8NuOmnsi/NJ6OlrUhp3RG6HcHUbEfOW0MI6wbUrcwIJ7mrHmgV+DSp
iThUKSAUs53u0am+y9k8NDLkKiosAJEk6+AUjLMdzw4PuomcMdzOnXaQgjr+XOqfZi2U98j+mptk
kC5KEsARJxE3ozWbPC+1T2b4d0/kULOsh1FQQipgcWoia4vj/2czZHvoL4n17uufGrJykhcrLG1B
Wm4AfM4bKM0Cr0rjajNPOyVR55Nsx29RNxLUlCGJBJ+77NZxMexMXY/vewXl6kXTJ5dM+mphnvMg
cMuJwbEzbcj8jbjdK0gjbtK41BAuDvJjPisvPI92GoEVnBwf1yP9r/B7IjAzkQKFk4gLMhwE1mp+
TwQjimRIASZXs9p75nIHcRtL1Lbb73NOpAKS7emrU3wZSwJzJmewXqOmejPUlvjRNs4e22EEIRnO
9tkcptzTI6PZ3ib4dRsFCX6ymYl+8DrIVa2uzM9wuXlDwEtA+fdOXT6pthBWBFaYbsS83em+42Wm
Nnlm54znNFR8z4cucmMvWVmTn4hOKIH4qEcpQwse1UPcXZE6bRH5Ub0mISyL0IUONHGp7NQcDskZ
2YZqnzupm9qdgl5m0h2ysoeCPhqTTdAl5saaa8JM5chFwTc435KO2KuTk2eA1Pi6lY7PjP3pEnP2
MPmGggwPXG69VD8jBEEcXz1qyJR5sHdHnuoYodva5rPT5fEd3hXfBZYLklrqiUewmgTb9rPfKjHR
HWMMHeK5HUDbrsmkm6jFFk9xqhoobUVvbZ8inN2WhlvZ2TGxEkQAAgtdVBRKgNVL4dkug/Z51uv2
uYnrbd9DSidyWj4q99mgHbOyTu6TJUktaPHr6WkuCOfRnREsbvADbEj+PM/JoS6s8TQmyvaHAaco
gDL7GKu9dgchfnWAbN8dx6rwCAkOEWA2mIPw3OwmmwZlQ46x0f1ydKVqNs5G3e9NK2uO9VAAKmPi
uxNHt6T0IyKFtGRrdminDuPo2pBVPvnkWl/WN7VlFPDx2i8FYkEgGdKzYxS1V9uw6xpz4hyUSm42
UBAS2mhkwSnUei8obelbUjgnG+XRCcqOVm79bxDcJ0AQamJmiqnV93Ec77WiIErX6Oy/4iS6KgUa
mtIc9KjWNTj1LLgGBiQsIFguZbetQqjEFxJ8KS+NAxp8uKpg8vPaIg9w1k0QEEYlapWmFJzSLvDy
fP5ct4rvpinBBeEAdWmlX3WjLl+IhyUo3SEIteQzZp0ZbC3f19yy6z73foGaUZp8lup4K5tjBQVH
hFkg6SL+tnNfxt0XPSoiGDN8lGV82pJp4nOPcvM4VhAL00SLY5KpDTJFziXM2sepm9pDR5CfNyBx
cE+U26XqcUJLkuPG+PnPpiJLbtaBiiWqd6EFYJzGaiJ7BkKwbSJZXmJSHGk4PmsictsfrZJ5Chs+
otOAi8W+vW+XdUADlTCuhSVEAhDEwa4IgXPAu8CKh5in3iIJmcjapgxC14mh/FQ6i6ChpTGCA+1c
FdJeD+i9485VcKnUbto7WVu7ZgGWRUULN8ktA6c4r0/Js1cw9RnU8ijfGZs2S1pUocZnTK2jbpkP
je7DVNgQ0AOnduSqqjF6hg74rMkeLC0u30Kp/aYQznbnk9dfWf7yrGjwVfzdymcwq1sJ7tlGGkCJ
EysVqIG/TXIXt4CbS7qxFVrQs/YvjeieSMVOHWFQqBuvT3R2gUm56YYeg2lWMGQnheV1EmHfEgEB
fVqpri4rxpMSmJ8cRzdOUlMZT6iN/+zluNlZpo6uYeJpVaQf6gxrQhx9H2BkRh4j+2RWQ30wpqdM
t5WdjgKJh/uLbgri2SXiSDuV6qx6rfyUlmXrMRza92mnfI36CTaILga85jfptqiL+NWcffYbuP+x
Yyg4xBStvFdM9KtTxT4CY8VmoU3BySIa615WpAoJeZiOlZ5wpZmwlgyzkKpcpoXOpuvq81hUyiUf
g/oENPdnAkFEYXgj4Vf7zpTOSvalqk35FWLd6RhmRbUxFWnYJwrGR6PtzQdrSXK9e6676q7wQ/XY
1CFRHYk6gemTv5ZlYBHGo2jbLsfZDmmnK9cJjnJAcndGAw2EIcVAN+vIq9C891INolatyB2PvkxE
rmF+CQ3za+EH6S5xcmXrKPaw0+L2MJtl4Rm9HhKLN4yAPdpqY2ejc8zqct/UrMpqgvjYiR0kaN3v
Waz6XqxOT6k5tihiJx164YqzlWMYUgizbu8teuKhkszXtq+qZzOUMAuN6iYlzGYrDah7za36KUG8
lZltAjupg3TT6qTZ0g7q09CaySHIta2KZVQKDHXrpOq1GPv5TkUUyk2NUX5OA/ysfqHe5zUCD8Ys
DbQwRO/ScghPlvodOmLp3Bqpz75RhnsjkUdmgf4TYbPE9Eb2CWg5Ggi/k9gu55qlJ4WTA2cS9yGo
fH7Jozd/mHpXa2J5l/mBdm9MqLI205B5dvIgh43zNPfPpQ4mtyHMAXAtVhtEJzZ9xReaR63bsaRI
86mF0F5DIw1t4R2hV/jsDFSn+tC+2qxdCwmDaNRAL6Nqr2mPYHvXD/Zxkb3cgCeQaMTpsdDks1Rb
9SatpNI1UMrh6wSHSPbGmm43I4C2UUrtzpBDYwusxyO+H9nP2or2BV6vrilGQhOUn4Mz6Lu066QT
4lDTRolsqESbZZiN1czNnM8AJLxGz/GUoHe/yXr0g+WKEXEs6iNaIUQ3odHF6uiQoCTmpUZxVZp4
2mRYZi2n+horOjRCBKm4Ttk/SOiF1ZpPrLBZfUp1GSd0nt7XZWM/IHlno2yVtLuwgRsH3S7glPJQ
gnvaVgEwtynIHuyxJsC61ofyNA3aq1GHPU+ij4T6m+V5BmN8DCcLCL2RNVdFMetrwrpXztT4URT1
rNeg50b+WJzsy2S4+AYkP2EPU4MTS17Q2CMmKq40sml+kJT6oo9dfQX7pG2dKWBF5RCkESh5sitK
CU0TZCiqsfOPjGj8MEj5BY8v3XXDKJ+b2AfUb1fQU/H5NqKyKNOUjTlqDmBQotAgSn7WWqk+2kaJ
17dNeeVG00LAUcXhpg3qr6OZw689OtnZrHpLdkc5QAqjiC/vysShlabzSQuLk8iJy+jkaDSZ0z2y
Wrgu+qHfE+ggX0y5HS/WRhyLxAgaeHQHTHe3skox/+oCP753wHBdqkgeoR8dXm8Vhr4NNmkNAdet
zOx235FKBzzeg4G3Zdk/qU7yAyKG4AIQKrh0qGLvEuKxN7cyra4IXmsA7uVqGoEEq+394NvNWVwx
F9p8Zq21FzmRtM2AVXlSddqrHVxM296oVh499TV0HKqpJUeVGJdL4afaQ2dOjyInksaA27Yi6uAg
snIeT+dx5iGX+qpaBde2I2gBBWZrL8qIJugeCWHYs4pfalBtqlBSIga3WGtUSlY/NToKZus9qAEA
u9voA1rfoizNpWqTZ5K/rbqfpdRZFwJCrYvT9ePWzqIGsXf0ZkDkj+jrSOGzqBJlMPPmTNie3Kpg
zMHf3jc5y1wTpNtFbQacOeifuaLymgzDQiKe+4cyIOa66LTroKK3zCKg96wlO1pZdC3jvTyY2jVh
PXOV5zrwkMLojqLCwCbqGM8S4t1LfVEF9pTEd9jwBqN+zEw1ukilk5+UCfqDNKmjS7wk5QItrfWs
wFJFViR2yA61AlZ5wiJWJsjKQKVBwH0v64UHoFB/KRFv8TJNZcVY59oLi7lhaygogIqzvCDnsITW
e4Uzay9BYhYPxVh+E3WROBovfhWu55Lhu8xrmeawQtLbTO7zNv6ZwNhAgHQdnmrfah5xcanXMQ6z
bUgga4rwiRdPZXdtjCF5lCw2/EtOJE6xqGb65bCW+YGuEcDK3sNX0SOzl6RVix2x3/HTehXiSFsG
6GkrTsrI8j5V6Lzfbtk5uemCJ1WOogxVr+kULuz+4gJR5vcE+IdEcK01bNwDOTKVW5Ed9ah8Hn2i
3ZanzJHOfMyk6KB2TuyZ0OcdO0WXr2ULJF7W2JjVdqJcMXkp19GhbfVa+yyKzMhEaH02s724wB/N
/r7Xxq8sipSrKEpj50Ev6RgiZ6uWCYBJ6rciG5m8LLnqt1URHyq1Vh4cvRku+jDC9FGqfzM5DheR
zHaMMozRKsuE+ausdGxvLpToaa0xFTZ+BXD2Gr6AfWxBQBd2SFQrih/+0PoHwZhSTPJXArO1N16A
vZH0PDnrlQHFX6goe8Kw22epRWWuaFXn81SFR32ey58oV5/GXIoeBif+5i9czA7L7HtrSczK8t2K
qOJHTcNvUlVFc+3K+O+plHhtgTbTynOoOCpzIzlRuMkJTT4nrjARhDUsHqOSVTtZ0mtXNzLpYNde
Pqrnqlcgk6sj52Bduy7bOtJncIr6I3KLNQ5aAs1HUyneGt050jeDneVLlWtB7NDnysWyIahovzUp
kk4DLF2QQ1uYP0L7Oe8hf9EdrYQaOnAO8qe8ATgcyJsJ0eQrf31XK2b0VDA+zol6AeA5bQi+ddg6
OuODMVfKNpkMmELm2LNDLfncJ4O5G+oYc0OR4341rC2qygoijthc2zHU7zRiRbU6+jF0qnwKSuub
3SR3c+FEW3WeiaBRq/RTYO5lW2Vth1hWgRXYc+JKfpNTS9qFcWTh882SxzaSvhPxCJtMFcH0Z4Gx
DL/RN9S3wh+f9K561ZVseimaVEJLsfpajpl8TBYRCPaTqGyiInlUrBbKMqjRWIx2qhsnSfyUEzIG
Zlv2vzjDyTdNqB76NFsTBeHgShrhFYvK2RXL6VSrc+QxcBdG4/wy6PAaWoi/JmMen9HciVkhmvlW
aZVmd4BkNPpuQe7hyWVkPuaQZCwOYJNlW/ldm8LxrZmsS2IYwXcli99yw0ZeKoP/i9ASPA96Fd4p
1eifrL5OD7U+lmeo2gs8KNBwsg4Nrkpm5F4EAPhvx5Jerb6cfyoQz1iL8lHup7id4SZA3X1yh7hM
X+1q0jdzFDYHmAQU12BrgCBr1dQnqAdZmgUyoiRJiaZg6PdPXd+1L61vti/TEiJmZv1F5FI1Z0sa
yvOdyI6qUm5Ltex2IjsgHnZMiRBwuzbvXhJzmdCIH73drcqlXaJaxpOor0SWiUStUcLVx08ZepLt
wiEetyLrED96h74Ge8flbFgz9RvGBHcROZGgM3a29QET2lJE/ZYYAQjqRdZsB0LywLRvRBYpnPk+
wIL/625Wpi8zmDgnns8orU+zmasP4tn9wYw3Pc73tcaU1ezCnQkrxfJTBfPFOTXyV5Fr+ynYhHqS
usHkh489ymqPgBYSN4vbHKsDZSKJe1/ZKFMA5KM2pc1END26hnLwiDgwnPswqD5KspSfrEp/+lAu
siGRqEY/T/d9i5HAFWVB37JSAdi+E9cP+H7A2Dvxtusr5zyNlbyvR+yOjWbRoEWhSNCWc3uZjn0r
wkDonAsA9V47xtZ6A3FWnNAIjD+maf8XqvRnuS57NlZqoeFBD81zG04vky3Px3dlEzFKO3a0EA4s
VXK1Ns9KE3KJBbjBYt19v2bZnaBUlA3hYZl+cAI1hgeso2L3tVyjNUV/xp4vMiKB/IeTUJIgMDe1
OFxEXpxSpym7i4hIUjPVPOtLst4KcHHmDqpi7UVhBz8f8elNv4urdD7DdKueiFZD4pScKFJr9RD0
xvw0htOREMsKnp1BfyVkn3VQJ6855Pz2rPr85zZ09NfEiHfVbBYXUbNWsu2cjvOai6Zq00Szs+ZK
kLioVRVXURMlcLee6+ka+aXx2qlsHPXOWc+l9XfVZ3M6O4Z9Bx1Q+Vpmys4KR+U5HeziVSIWu0vi
5lGcg4IUjjK0sx/qtMx2eoK7QbfrS4HWb2+4kQpOUTNtsJ1S0uAGwEGdBtYm6strPKNq14SzdgHT
zo4hlhfT51QfoKrIPfj+af80vZTN3UHtsatMvRK4mo3QkVYW1dHpJqZATTafiEBS7o2xedCW+Olk
soPTMMLdKbJKUajQypgs1gxgHjHigiNENR7MivYmBDq6T6Ax20vT5zquo28B6z8PnrLmyYFZ0CWe
P4GE0Cr3dKA3u4FTsJDifFsqc+fl2RLckud3JfHisC3BDRJfK6UzvtE+jmyqjNdex6YQEB8bpon0
CYA/cX5olc5jl0fYlCc3PtuqrQduj0Jkbavyj0SSHhxfq79lTvxXJWjIJnSzmgy5Pgyr2gFhrG+I
l1yMQI1gHa4SMAJK8hhovvbglDTspSheEnFky7G2JxAkdn0ivWBV8q9EcLnS2Dh71Kznl7Fon3qn
Kr7E+BKJiMkUV4NcybNSqYVNT2nvVbW2NrNmQVpsVROoQSnCOl9/skznMfP3ZpbUIGJIIkSliE3a
FLkkIbql5V7YZ9d0ItilKJEfT/Vu1yl2uc0Y+7ygH4aDnAeWV5qxCnFIUe/qEdHaIffD17xPlIOp
Er5vTn2CWEa1T7Mu2prasSyH+gViKeaYDtJKKFafRa51/LdOGtuzaZnp6xRBC0U0EgHbSzaRws7T
lXE6jhMWyDZg9BxS+ZOf9No+n7PuVYXMY9topgE2cjCvCZS6GDuWHXMNRr1/ziI1fVHHINoHVp9u
zbTZ/fMf//v//p9v438FPwq4WaegyP+Rdws2KG+b//6nYjv6P/9RrieO3//7n4amQjlJAL6C+VB3
MGkt5799uUR5sNT/X/JQpKpqQws1dgnRrp3ZHZW2CZ6IBpk9U7HUL9DvAP2K0x+mEf9I9LZ7jfUw
2VUVwFSuVh5sVdU2kj0Nf81pfp4s/TtLnxg+X9z4UwDFiLJw3JSTnKH7S1a3GhgEegu3yJLVYAfK
bVu6lsqgXPTZWmuFjV7d64OpQ8s4phvWO/OxmZBQ6cxXxR6ZwCPtRbPl8tNYZ8T0DjZutcwsPmE8
y0B6ygn7Ic7CKv1Jla5dpYXXuI6x3UuPCJOFF1HSVmW4U8Y52IaEyBeeKa8n5bHKUIODyBaKUEzO
v5OxHD+xfCVwOumTe/wH8XpSa204S295cVpcpvolNDBaANDIwF+vQ/pyzp1G91BJLl4HkOggvAz7
bZQx8xpTOv+lq33hlmbQfJba4ZtsNvnXIpOv3dwk38vSvwtlP/o5NOVOldmjEYouQ2irwxwXZ9hv
5eytldOa/dc8fLItaNKrtLsEUCtcOg3S7qW4n4vw2IzSm2w0933fD8XeMOfxIfUz5biU5QDJho0a
Y2kBSAB8sNtLpeJ/s30/8gx0t5/TEJcKLGzBQUaR6WIzMLIZ6czvbDVQPP0fVe2REcFUdBxIS31D
nT/Ut8IYg85ya2Ks7YMKOdl663+rGmuB8RJ09rdoruX7MOumrUxg0KuUaz8L9iE/jOEthRT0O/sG
NJdSOb1KstGzI4A6PdQc17FU51gHbfJSGHq3j7DKb3o9TV9Y1GAsVKVHWVcngqDz8ACRd/lUGl3h
qXqV7Zuxax4HabgvogDO6yVnKeEEGzFjjZm12p5g1r/TVJLflHH8gsNZ+mFiDrDrEAph+Cjcpu6i
K9LZKMfLmXXCNsW+w4zibb5cNHMRWA/px4jTvITOeL1oCHpzk7b9CGtREV6T3r74pZY/rLnIyY8O
rtX15L/XUCHiR71zCZJCIxiytIdVSO13lnUYumlhW8IFDXsLqKoRB3ypSv25gID0WY/bXtl3Uo9T
E8pM+oZsPrKLmO96K7sXRakG7smd02YCmY2Hj1gs8zFYElE5t2ihaQZbxDSkRGUOkM2cVOh5QeT4
z9GSMMmfZCMwH0SRJCFZGjL4iHOiSEcv4dTYef7uIswDSG4DQtiIKnKbbpJRy3D6dw+y7huP6pKI
o0ptTfpeo+EeLxCBVeCcFCNB1AbKphmtbieVdYitIqyeNeKUxcggktTEk+Q4crcTFwTgxZ995X0N
cY+sKMD0Zp+ZPHCzByHhdKPpu2sWFpPHfmweG5ooaPRw21VG8iLO6Wby2klOcRY5q54rD5QRi3ul
eurQ3d7KQaVs2PYPy+wI0LOWSnUxA5Bv87/xatpPky7FlxiJmru4N/5ez92uFWfTvk4ut+tFmTRH
02OcsMZ2ZG+abPPrUPDI8RDUlzaJqj2+vPI0g80458i3bnJN7T7NlfEmGujERfLvizJNri5+6uzx
afmPlZphgC2luz7w9YtIssW+MUvIhacGfh+lS5O30CaqqKvMK2rQyDa4JqurtyyUZEQWW5TAqJIH
0+Klbk7iAlmu00eTeaJw1Pg6+1FyBSTNgmbGJiaypWHbd3WZfBe5cakxGEXmxk0V3MUG7vS+CHet
HfuH0Uij53jZ6MtWZX0z4qMYu8Y8lV2thmcqn1U2RktVszPD/0fZeS23zaTr+lam/nPMRm6gas06
IClmSqJkK/gE5YicM65+P2j6N2WtWZ69q1xd6ARaJEL3973hMjTPC+eri+Z5E8cL0xOPdRgZH7Mi
C26ywmk3zSznlGljcJNGWkum/e/eaxU222+D57mGU5yS0LcPVefbZNAUHQ1colc8gvOTExbVY4Rv
tGxXtKG/qZx5A1i69avrL2K+W7i87KrJqEXLcgyqz0OubNGY13+U1rhB68j6XMclWtDkfB8GtxrX
FpCsg+ga4u9DHs0gpW3oWclW+jibjtettD5It9KsWe1I7OD6+LM3SXE/z5DYWKmejkp6VpIg7Avj
45ClMUH67m3VnasVwY+PudX87L1W5dzCTNrHvODliK7AwTBSA+ngoF85WEm+hl258ct+/Nbl6EB7
iZiZxPY6zPNkD97GuBOsvpZp5Opfov67HIkC7UhqWuEXzD1j485wx2qGYgx6SDi7DZtlMVdlmx8H
P4/+3FYg+DL5Q7tklWEvtVQEPCrRldhM8yEC7eWyzwYTYakhOMHdCU/ySBZp2FQ3qHHqK7VXUfDQ
9VsshPMXkscFDrVWd9MUWv4icgcSeZk7pzStwiewVAs5DENa3A/qjqjUGL+Oudsoj30JWsVqMQgX
pKo/NSFO7oqi9rc6lJt72dFDDv+kkpxbOGSlLx2IBZaLbFbhkB3XGbKD3RfOtya61U7tPFhltGNx
5tzKmme4+tbzu2gpq7JAm/CJpePTyGN+AWr1hz1n13lAmrdSYuaiM+MEr6Xbhrtrex3G97lQ8jkq
qECcQ9ALtaR8kai2/T1YsfXAbdkCghF2iFarCoF/I1wTLbfZILkmz71Aeekt90Fre/HDHb6VIFq+
gWtIiOPm5kdlEP5NC4/+FmuUgeyGv3Sw+NtbmK+fQp89GCmy6aV2tGOvePY3kmePipPHz17I4xeg
AokhNjWzqPrXqcu3zRgid5mkpwK5Tn9hIiE7FrD4O41AkhfnJWojTrcaWY+Qke8TkAn6cy3A48ii
6kp1LRLACtc2eYS94wrtZfd0bR8sbHIyUw1W5a/5stcMD2OY9XcgJSJ3ga2xuyQnjwIPaHFNIX6I
22jyJVV742CKlv14OCYnkEDnybCnB9mkDmq7snRMMWRVdoCEIl4yGvfaPKyCML61TFAoSIF1JGt5
DqVE0PwiUu/V3h0Prtd6+HaL7EvwIbCy7ks4hNZKMRxxCIayuO9NjGDZcnZfyJqcBs9W91BeSghf
XuEt4VW1h8thrJrRthoL8q4hPR7LzIMzF/JIDpRHl24lH7sDGW0Hj+IEj1RfyUBd2u1N5gbipCDO
thwTq8GsoeiCm2vd7LX6xhLheCxFgkOtq9RHRDOj5wTTciMD8YJKp/pYo0fJuy96VtoAMe4uGBay
KmLN2vQ1Ir3ZmMXPRo2yZVyV+k726obxqYnC7k52illEflBY3UTBOetjY6GqTvgxq5Eu4TLP72NW
bptx0OOjhxg4wUBD3SZdoZzayLZuNHVsHtIpUJdYLQ/PgDqihTrWxVdC+NtoECMXYLIny07WStPS
OzaOxWfwqsNiQEcVsJ2So/PaCZQ4XG2t9L16nCaVPIzvBDt+ufaELjH7yjq1z1FgiyVJ1V3ZlvUi
j4L66KdqfZRH10J4olzjHEJczYX+tDKDulkJAKOrjv0WQsKsdy/1olXz21YOko1lgjp1NTeyY2jw
zk4+oBXBd+NhIKEGrv3QDeJzmIJyCoiYP0zC6A6xFf+QNVk0dYXArYWrixwfZWGDJRGGRvN4RcnF
Q+/H0aqwh3CT5QJdQBKCe4Q0x5Vaqvk+U83uxaq3cRKXr7Wl5zt3aDLcs8fyNcrDz7i2ZGcRpaTW
BvTYPdLUSALb+as2sN5rbSPcD+QFXkLsR+bmqbVU0viFt7pU1eaH3xFD7ibF4KlUfXNYGrzabRqS
/om6nd/UuLkA+3ED9SUzqnwfm1wJsrnySFljP6vdqa06nvO4f4lR2WHj5vRHx0CUYwo6bYt4sP3i
Id0MYLP4yO3VnFKsdhY2YLmXXjjpSheAE7o4sF/GfpWgaP5Sdmp+QIbVBlNEc+3FybI1nekYxi4G
XpkCnR95k6eBl/1TUbb+2Z7KO9lkBiI66uytFrLqTF60zYLcv0wI69C/IW0Qb2WvHGdPRQliu2wI
sU8vYRAMh2jQub7mAk3WRea3+T14BXG2iTffEnrdXAcUFe6pogDecW0jp4fSu9Olq4QIGfKQA54Y
rYZapDyLHCji9EfeTvpe1mR7QD4501uwe4CbVkZgY8vi+Xl/tNlC47JmuNrNmCT9wsTrN1vhh9Qd
NWB15trBmEOzYFDKtknzRjRr5m45x4uQf5ZVeTZ51IdAGFN2MKEztPd+GmG4rgSI01ppuOSPDm79
XvPuM82MLh0i5CKDrDie2jrozu7U/DDyvv/kgHRYkiaPT5CGlDNEgS+XE7Xzyjp9nF3CA2e6xZvL
vhGRMscIhukWnGqH1dd8GBXNU9ar2e5Nm6+k1l530Eqc545WBmCZaFywsoRuAjZhmm90zhrhQ7w4
ZoU+TYilVqfBnbTQ/dWEl4J/RzamPst2lZCZHCWbJqvWlrAOuo1nAWTJ3Vpb6PXk7FwnKR4r1UoO
xixh5AiU35eVlT9pCrm6y2CR1SRixwbLrzYuls2orzhzdy9700KA/cvL+CYwmvwxDaLkwTQfLkPT
pv+CndSzbsfF5ZNTA7NnwMRH+cHyDBWCqZf/zOWEWphe/jOyKos8qt78h0i51FtD6M1SfqQ80+//
qVa0R7/xT1PgxvdekCf3kWqyeCCc1aEEeH9tb2toHA258PW1g8R+eRvmzkIOk+1IuEbLynDAis+P
xFKH6dIpTsImhqo7WekJXeOHHN21bKlVLDuJB0ENmnuFqXp3aRPdmGZzyLO+2qf4sCwmTY1vLGTb
gB2UMFiCCH+jdmKVjsNbuJaSlbIY0LZelaUavWlLXOyOojRI1pg16HfOmIBOGAAWGFX9ZDf6Yyn8
8JsZah9GP8yIrvjtOmW5g/hNFN6HgcG6eh7R8wcVufpVAyWwBPzd3rk6QQ47D5FLtXXlKY+M+yrq
w2+a5TxbRCU/dqTSELGuIASExn2ZN8Ed6B4g3u384Ayte70PvO+VUa0VdBU/93ZQLnWWFGctKUHY
J+m4k5MiD9wQ2kTTS8KkLB+8712D+Uldjm8mpUbobUCzj7tMC4M7OELFKpon/fokMYbrftWMZvJa
u6N2Q/bDBRzHvY7XoLNowjj92vvuzZ9HjIyo/rdzeIGWfA1i73KOeFBWCJkmJ/TTpby4LKTsOCjT
bJXHenOTarHj8M5ogzuGRVPLel+OSwNoPYCdHTyybq2W9IaZN8kTosaA0xHrwrB+n2am8cPSnOfG
yr1na1KT1WCO9p02KrjVIMa7k7PFr9no1IYsXxL912zXMZ4tYtWg2Nj9Ni1YXvzGxk8Z5iY8jIwE
YKo13cqOaOrHTwW6j3qn8csWqP4qLcZ7geijZQNZyVjpD3WIXWGsrwOrjreqhlq443yUW5ZqYAGT
Z0nMulvEr/bb5t9Gy32MHB31+EGSkX9t/Ya0GM/T7NjMhZkrwU3tCtakdV5tNVQHF8Ln8cH6Lk4e
0G01NtaQWZty3qFOWv5VqDzBO7PTP5pl9aamU0Mnzb+t5p3uPFLWgqodvmbKIzSwHoCEVnx022qJ
s7r97PuxfpjcEbfdudr2CaqsWjTMfvD2M15qH+OkF/fA/a1HIEv4Mrj2c2hoGE7CSEJuJSJuCQhi
2c//X1/v6zvDS34WahM28AqQcER5gCVvYdj1pS4HhvNovcjqY5mxerX8NiJ8mFgEuNzorKK25cSW
+SibcHHOF1WeFgdgttajitP15t0E30pXvTZYj74VVDcoYEChyO2JFaFKutkLSF3yiiVwxXXdpI+9
kVifBxXBtKbB5isr6+6WC4A3RpC+9tbYbwN2OMD9gD/WhjusZchSd9PoXAcmWNqCN+a111HxpbRD
o95oZMbYSbXDBinG4qVs+w8QQ6ozQAjl7AgPn7aieIlU2910igKddx6lsz1aoIo43NYmeMmk6KpD
Pxor2WlnlrJThUPech4bJwoJABx6D7JXnF1Oti+1eThRwn0BM+FSlCyessW1rqH3eumpHJMdYAlV
i82/2F/noTrhEBEabvWsJUtE7GznmnH10LEDOrvpgzf01YNsSTC82WYCfWxZlR1T4HuLAi/WrWyT
RZavvZGNszWrK6Tggpd9Wub+cnKcbJeXHbwwLQ7PsuixBzz2WXkXOX4B12ise5B+LL5kFSuYfJ3E
er5U4UGvjNDCvF0PTZDNhducZFHmWXuasBLa+K77TTZ5xdSc3owD4RVCXPDBOzFWDkmI5czUfvYf
mrNnpzhhcSfJCHPh/Dp63yOHBzikLC3eh0s5RbbJo8voMWwNEmPO3vCRH/T9ITzIo39X/f9qcyNo
CKOwotX1fFmfFZvEUx+UdOxPsiAk0Z/yWdyywPaT56xzc+10fw2TbaPKFjaBriXHy5l+50fjQh6q
fRkd0xye3jxLTu1Jti6qiypq6gNhlwyCBnjpEdSVt2qrIFiiMqAd7RrXnYUIu5nsp2scywHEB7Fn
mgeYJSRhUnRO2azQoD6xsUnJHSvx2awf/Mhx8B3AqHKHuymSyGYsIMjhfODn7iYca+PGaUXw4ish
OuiVi/wngdRnzzvU3Jgvla9Fx1yfg5VBEb50eI0Q5sqCnax67XBMFBCxLVoe5x58nQWBHFjXJ292
jk0z8jJ2NegbWbWQurfRasBOwFG1i7msNKl1Z6fa1Ch2CmmOg6zJ9iGI01vDGQEAu8ZzGIInmoAy
LGUVMr6zKlTH2rJQNUhBqh9cXTj3eYxnrlABqSTObdvlWAvix+btqqx+qPScSWM74AaWZXsdwsTB
ZBPCa6OftANEM/Vwjqvuue0U6yDhtZOKwdPUrCS4VsJ08whPJeJX32R/PwN5yzZO1h0+E2+AvEF0
62rwIcVHIpbFPe6G/lM+PMZzBlOvEcCtVdDwsjqqTb4dEZG/kVV3DkQEsWHtZHU+hbBB7GeiRyK1
1PKV2Zrai4J9nlw9TTWkBWXsPg81AvBWOOVnb/CVDVuwYRfqRngX/5rkJd1lUj4Ol0kGYZ2Mldf8
ApBvjLQLVrobpGdZM5I+hFATauRDeadYTpcdVDMpFnKCbMuq8M0EsEH3jejN+NSac1I8+prO+r5V
7EEv1JvoBDDEOhPK+lbMkUqANM2yU5rs1NWmem4D47scrzdahV0c6a0p87tz6UTgeecTBapaIGZQ
DyctLIqzZiOVMfuenoLMcSFXps5RFtBObl3Rkmd0up9Nsl1Wayvvu0U3Zs1KS1H7fTcm1BWUbrxe
lHs7dW7kPNAI9W4MjRgt0MHRvoxT86Ti0PDS9njQxiSe70tNy7eAF9VdGirpLTRGNnla5H1M2wDM
5OTU32HhVJFp/vh9NoSn4DI7sM23s0GVV1C4YSTIIIwOogFCmpffVqMGOdZlcdm1HYB7GY4pkSy8
aQzta4ODF8IZnrgL2ehvzVT0WxZMpNSNgPe0Xhcf3MG6RSJ1h34B4dipOiaBq70i+uJCRZlIBAq8
nOTEoB27ezdi2zo4uD3luB1DPhv50GDEerwS07knBL27rP1UUV3a2rntsj7kGz7LquxMSBPtfLwm
bgAa4gEk7m27glMVhW9rLfBWVIfv8bKrz+lc0DIa7XPdh8VdrhgRIDU1XeAEML4Qmhsh2/Vs9OZq
66k74DTWoxzm5WQNc9McXyAhWUsfuqI2q39DEcRlxRj7o0yDGL9XZS8hy/44xJl/oxstb4DUfBrV
Iv5IvpeVpVkTgMJo40ORGV+byU6/psP0ZJT6zwG6Yjs3U4h4HJSCMwT34n5sEMDQqvO1pQseh9rn
z5f91GRXrbXeBj/HmfUsGA5GnnB5kG2T+ZuQusqyrQiLbCur3q9xsg1TEqJX5W3fR85D2Cb7viD5
LWuDEytbUDG8AhsQnkurd14nL02PsheYWLGoM51wrt2Ny3peOXfqqO1kVS6kZTUAs728VmVvZkPV
md0RDEO/l35VMR9zEFWLNDLStLJJHgVupRxSv9kSqcUwJOtLHtVRsC14yWxDG31bV8s/tUGQfUVw
6zVr3OmDHDDLJ247cPQf2OZdBiSa91o6/c8B8gxBDyoKKFJ2/J+jBqUMtjw3f55G8DmGP6Zff53m
OkD+R+q0+qQbafHIzspeV7ViwbdKJu9g2DE7M90Cr2Gz/DrIxnjQ1wWCw7t37bJTtl2mybrn6Jsp
03V706aadtbSxjoFNmsTY6jFa+FiAofaa3zrdmoA6WR46QnJ/xkgZLyDBwHzN5GqF4YtNKGRi3kH
D0KIAjHWiG+jFeMzKZq99DouJ5UNqUq2dwH6NN9c6gOJ7+M8hkzbKxtCgK9FqZ19kKGrPJ3Uy5Fs
y83UQ2eF3qDGTnpC9flnb8yWMsQM4WLHNc4mXOyIwG8oVrq97pBBF4NKTusHOaJ27IX8w//Pb9Co
WkKlvubFCCg2aN5V/3vzPb/9nH6v/2ue9WvU73P++0Oe8u+PQ07h1yqv8x/N+1G/nZdP//m/W31u
Pv9Wwd8ubMZz+70aH74DEGz+hnjNI/9fO//xXZ7lw1h8/9dfX+HmNvPZ/DDP/vrZNQPCXOPNBTKf
/mff/EX8669N9f17lnzOvr2f8v1z3fzrLyIK/zS5YnTXUV1LqIam//WP/rvsEvo/gS6qmoNmueCa
tey//oEoURP86y/H+KclDKEKywGAxhuMrho9fbos95/Y0mvObDzsmIaw/vr7T7+/gNguv9m/R7u5
7u9YN6Cvtquq84lgy+rae6xbbjfgFqwIq7LpNan98jAWRnFAAxnCBqAxcqNlVixkoyxU3ufOUh4G
WVscrnNkG7GA4nKK65TC5iFXN/0x67pim6uDj5hzNmJXit3O4XJYcy8cooyNd+yXvJhkVSnUg1Cg
SgK8pPvN4WVSYuNo2pMSWYVlGa3tBOdJZ7bDloVlBV13qac4mrLeh+6MbdJ4wHCbhIg222UrodMu
uRdIrs8Ty8YYSZU4mr7TA3v7/jxN1lt82GC/2gjTAOgMczKn5chqDMP10AZ0j+TGXtZkoTfoCBDI
nHuLgk3u2OPZrszo/HmgOteKyqFDjrHKcN02LaTEYkR9QLePkdqdVOIzy3aKik+eGWFBE6LE4jv2
QYDRXWGSkX8Cp/SJzXH00DhdtRkUDwe0uEsPCq+yfYKgVpimB9kSo9Oyf3O5/7ykfgNMygfeG7wk
15AwLaFx+aga9NP3D0RhWVEN4UQ72TE6RKnhNft4LupWN9CMCPRmX8AM2MseWZVHUNTGlYuj54K7
oNjLQkfSfp/EPut8WX9zKOtuXthoHIQEAH1Ykla8BrWZ3Mmi7bXkLmcH3zuFs+t1i91007J+iUL0
G3yxcS0YsJmPmZY/qojctTtnUK1PCBsutFBTX6qxj7d1olqIftnZR1uf1lHffh6b2NwEEUQpP3U8
TLJYL7Ood45olTnHa1W2IX1ibcxCf5a1a+d1rGLpUIG9EPPnqEL4NAV7orYjOYpkBPPlcdNd60TR
UtTP5v5Llxzl1bjQd0Xz91Bj7r9OkkdvxjRuihF3aCKibJt3dd2lp6R2Vtz15l2Txdi6tXbcbKKJ
8HvRs8KNeHsukgHVgHHqv8vlV1PAv4GzjRPkYNuHa5EiKvSmKgQAZ/bIIPfncf3EThETT0QszY6o
RZY1nzJIEtysnbdvItODmE+hQ4daegKBRBsS9Q12G/E5GBNeeX47ngElOitMhZXLG+23F9rbS9fk
2Vv8duU6hqnbPJxxazIsoFC/I327QRXeYBnJHLJBCKL36w0ZA0BH5o0tYhPeY/TJ74vxMS4m8EO9
nyD8680kUWXV98bnMtHzW6vL4D/V8+FEOpmkRPvt0oZbsggr7VHjjT8itK0ambUaIR4tPVtDTmXq
g24/4aGLfl5paDeZDqAR05yHskqak+EPwVMQ+y91kt5mJupzeMw3/iYVpn8KU2iqiFqcZI0L9M83
tSX+zTfD+ob3ApIw3NbvFjkGUTRsEpPkNJMBPFcJjsRSKiPOGnC7cxkLrTh2gO+Ol7o89AkrxHFc
bXyjiNEMC/ulUMxiYRKYui2j9gsoOn85jOq3AQ/0D4NSHzAZwlpvMtz7uCuXiTsq+1QplD3ymR46
PPPhYAiEOeRh7akuRPh51OXwzQAj63pMLAZiRBMoeaepbvMxwjhd7xttMeiRtZxC69DWZbd2AQHf
4W5iWyBG/I/sl90tJs0x3Kt6gY4Qls1FrPw8JJiUHbUC2xcUtcNFgf7T7s9ft6u++7pNVUc3SLeA
X5sW3/i7C9FDCpLQSj+/EnpzCU1W31+LQlV+Voc8x9/+WpdjOtn4bvhlpGw0LOBhg4bv1v92Wtkx
trlx+VDCWPbbTykqZEbUxkBneKYj1E1cQaQrSbi1nVov+tYikKoVPFe1NO32dZUuLeya4pXsiUaH
Hgvh+p+DBiXLdgKhvUubnD0XJjJbP+dce6AIhFvUX+8CeRohTzOPViLFhdhYhAvTzSfe5nqdLshc
TntZt+dGWeWW1Nc83jE+baaG0BJCslZzYBWv6DBH8Q0VJMh2jjZlq1bz9Wd5JNvaYnpydHg4HcDQ
FinasoncY5X35ladPT3nGkhqh3UDRyAfp+V/uC7e7TV0rguHl6vm6jboGdWdH2BvqAgDfhZI/WIR
28ODXmGmqt/D2NDQmCBLJNC3gMxIG/AnAlpGOy3VbMIVB4kXpOldTO1TqyxucU0QxwBPtniuNZ4V
a5eO3MyDY82aJuv84raP9WIz5f6PtEXVoS0hOcojWKWutcQNkVvz9x7yQtykEUqreENPOy31+wy5
mVRdBboAKeD0jrmsqtrZVyPpALtlPYJkGIO6/NnVK4Sc0sk9KHbhHvD3muHBkbqS1WtREUS5DLm2
sXZwD1W4m9qd2uF9ZRUIO5S2sxLCIcCaGxn/pfmwGTH9XRcYeQ6I8/AIN/xgb809mVrHm0IzP1WD
FyF2Wj5bWF0fYhwSDvCLbUy3ftUHIkOXnmtbBBtrKSwXXqYzrdjvk6MBcoNahZdirojxVTd43bpQ
zR7dCX0HSoEHTwkwdPXni0Sz3j092IsaUFUM19YtS9X/x45UsSIXgCTSakPC7y4pHrlfHGIoYSgm
dAKzkOlGEkFiB+iXqDxg90NWPGM+5W8cgSJF0AVwe+I8vDHnnBp3yXPo+0jUsViFoPF3m1vl5i6Y
k2myKZqPMjt5Dt1EgbHTXfpk86858jx9w2NeNv1qF/O5rkN/tdtGjzyvzOxhKblNFORC2QU0GFg0
yNWoaf4AkyR7cDt9WI3pEK9lVXZYYrjvyL0dUfbLHgo8YG7jSd3KmhwFhSveRDi7L68nmoIKn8XU
T0n7cl4viz/Mm7aN6sblQRadj5xOMxdt3PnLtCf/JzvqCCUYGGlBuJN1JAMmVH9yqDMk9EwHNGFZ
W9pOJvTQgTCOkCafLgk9BChxE+Mq2snBauMpsFdQUfFIvRHFCpUzt6Z3tlpMFwnOIQ4wt0UzPwDj
mRLcZWntZFV29C2i1XFa3clZaOjGt8TwtkKUybrv0mIl/Sfbqi2PxcDKT/o7/6rKTun8mTjGZYRv
RR1Bxr+r+ezALofJJmfS76RV5ZCFx0poMe+uPB6xeETdXMuh6luA9rgcZ5e0S1dtgkuSXbIRFNeQ
b2RjTTAKm5VPSTQix0JI1TtY7dmfbC3bdy2epH++ZcT7hZ9layxtbN0xXANxJHO+o948V5E1gkPt
GWLX2kifjqukJY8LTtzd5HWfIqpgtAYxa+U4FLG/rHMy+YZwnyZ4hQdke4jxzFU81UG4O/ZICHnu
zUog4IFa7gYX41mAAdUqryBiTmWwZxEC/HauKW3HcsItnmRtiHMiNlZBwLQIdDSlJHGTgnDAzZjn
4+2FkOL4q6pK3fsLW+Xf1yScpcxIANPfq4MLRtVYdePkPqU+2ggi+BLWhGa1ps8Ojh8TQHMQR5Oe
4g7phaRvlIdUzz4E/KR23xQnDD83ZBuHe1kQDR6xg59ehYft5rUd/rR1I3qEg2wFPb4//1aGTqzj
t1U6YRNHs1zHdoTBvft+f9kYylTpqjbtkHvD5wkEzTH3HdYk8hCFcQ5ZGGdHPNe8mwLvrAVEqewo
294PdyId7mc5gyFwn0JA2Q+C9ftBcqY8R2cCpVUVyMnTvFk3gZBuEfk7anJnL9tkkfYhFBp5aAdh
fQzM2tiGRXq8DpHtxnWerF9mzGdFkf4yOJuq+qikHR7lhXETeXV9m2bAWxdJ5bJC6Xg9yarssW03
Po3JD1kpC6O+redCVpXENXeocd0batBcmq6dcSu8NeBsxMt+TbjOJ96iITqNiJDslR3ynLI66nCX
gcPBeJzn5tgULRBb7fZ5B+0RbSlnOxV99zyGzmveFe4dQn7io5/9kK0CYOIJeYUeaBSDwtQNNsXU
4gQ9VyuzQfAuzuBRAHbfp70u7vUBacGpgtXesR9U2Ht0AjuKPFnlc7ccUyA1hb5BsLfNXJycpGsn
GPJay9MY/Jasyp7GHcUJJSZxmhpM9EIfl2aU1268zFUBIlM4cyF6jJdXVtuCjEkdHDfJrWXwtpGW
8MpTpubVCb5giF5yinEtpBn4tHOPLJqcDTCBaOrDqNkbKxefLm2jIUDdoGG7SJBvPeujWE9aoH/A
olH70EHHcVizPshaYZfRgr+5PcoqkrjpCgECfyurQGGBfzS1ij4qU/X21Sv75M5E+dTSjP7AnUI4
uqhMohFTS+JJDbL7TlXmxgbFv3lMqtXZvex4M64Nb5XUre4DBIeOVdH2CztwlCdCDMlWDWHqyKrb
BWi0spfZyqpm8FWmlmmeZJWQ2EpTu37n9niMJvOKShalXAJhbRgelOAD5i4sskDmPBgEo6enMOGB
l1hJuyNjax1ItGA9GLYWBDnUYPGJV79EwVRvu0xUd23f/yzgo8c4rN+9axY4kA2lfjv8PnoonvWS
nbqcn/Q9IjpNsx/1SJx0xRCnSNtHJrdUYvYNF9DcJDv9rB1XVW6JWQla/OzGX4mrjCnmlCWXcT+b
5jFjpJyDiqeUhen7ZNn9pfBtqqZV9RvBfQvGbwsZz9+Fk8ZfbjiudYh4JQWrBIrwSi+m+6qtx0WN
xt+DLNShxsm26qH+zm1eb5Z3LSvLugSxsPQ8rYFNN9Y3uYX4wXLw7XVZ6cPOFB3aB/GHsDG97+Bt
vlvI2gD67GHiDFV48iItO0RkKde6lU+PuWO/tHG2vCKsunkFp9nw9QIz8W5kh4RVSYDVtUO2yV7Z
YeZEWK8z8gxmmusqefxZd2tQkrWNGSNcSAshX9CSAjy9s0lUbQ9k4nOoEqOVOVOZB3VtdwV9wD6Y
uVGggzmHXOa2CfDVAXImmHw5eG5r53GyNrLQvJXzgxiBr//wdpp35m9CSIYwHd5PuoHkMgFQQv2/
ryQKywjZOevduk2taW2xKjqIX0UwwWZABGif+ki2teD7lw0o4rqBy5kmif2QTiJb+za57tw20ARt
BoSL4vBJCXgzDeif14Bnu/7YJiJZ6QrxEtQFsMkjrnV0jRaJodRZ917vbVwEXZ4JFX+LB3HnNUa4
dexuOMvC9z/3UwFtd2JblLGA3v75S3gfvuBLcF2hqpauazrvb/NdtAg71l7kpDbWRl0kyqoC07Qc
5+AWyfl2r+L4u8gyYgpRbk6E2VJjG+Qq153anjpSwavKHjbA2EiTBYa9H4RzqkRqbDonhmFjhLxd
kC4g5Yf3pjWBKershIyfh75W1PSI/2fIhc5Cx3YOiHBwxx38x+++7fWbocjdY1Kqr33UJjc+OdiH
yCFfmwOyRtXLedA0AvodIhOkLo4EesxtjdjsQtfgasKmK9zxwcwU/c7SFWcnkuwliErjTs+0jy6I
ir3kImnmFCzVIQER0OAJMxT6XRGgqQV38ZN05ZWuvdbs5usR5FgmUK0XOmu7RVZ7ynPQAUDWeQ3u
S6/yX8x62ABREI/oBVX3Uzy+yua+QnnI0EvnRk4iFjcu1FofTumoZM9xu0ntXnluEZNds4radoWF
Gl05LZQWItlMoEwSIaBSVdF/2H++X5+xeUIjQTNJchmGyXJ6zjG9WUwLJ6nz2hub9Rip6bp3xHgY
fxV2hkfUFLloieo4+kR6HS2JC1ZAGdgX6IPITnm/KG1FHK6FDjR2Mwzu16I0i4OnQT7LDO+piUe+
3gQVnslT/FvH0ICfmvjj/PlylsHNt/e0Y3NHOxqpDMGmmvjY739Qk8BbEn3Qris0QhYeIpAnWQSh
j1qnj34rF5q9lm1D3PoHV7VvFOS5H0s7qFZIHXvrqhzSR6MLkP8jQa/WLgSGCDrLiKYG1L9oXKKd
5q7C0BWndwsTO41AJxv4mSCnrC1axwxPSfcNdrJzyxPRuZVHrRcqG97yhJHnDllkmE0sxYgpziSn
BtFkoxaFkL3SW8Ft/7U2I9T5WhvtagT5D/wk/rmfoY5egeQoqmblo9mAcWy4aDqtQxbOyFlte6Md
r+ShLOAcRksdzfA3bXNsomazB675z7+GeBeK5vIiKGq7Jg8w2xKmePdreHrUxyBo6/Vkq+6dSB6i
MY2PMH8ACM5FAdvoJp/QTy782j93DTLPAu5TOv9x6pjk2//L2XktuY1sUfaLEAEk/Cu9J8vKvCBU
pW7YhPdfPwuoHpVU3VeKmRtxs5kAyBJJMM05+6xtj2q2thTDgkVasS43nEHDyHmVBrb3LDrDOTo1
TtNVYfGD9sJuHaBQUCOciFU5OUM5/rLVETEM0UrpXVDqfSK3kdnbj1HkD9ugZjHkOoW28yvc4fJp
rKd8194FWv1S+wp1q/OxuTFLByZ405zmnkJp5youLEoLfdC1flQ1a/Tt4pwoebsGGhwtQzbNp1Gm
y37EYBxQswcDqgOzqhnDOZXQYig/vgeemy2YQdHlDkZ46oq2ua9z6gGh4gH9jElLyFqsSyzeF1C1
s007QKnLgMWiAA6ET1VPq25jWOEj5Yzck8mgfPn9F/kfPysSp6hfILeT0Dbd6Yv+aZyA7290blaV
G98pttEUwQPeDPeomgJ8c7+m7GHLOPNYtFG+6+LoiBd2mSyqAF2Z/f4wEFF5mA/mTgpHLy6HFWWG
xSGb6pjnR3NTKa698ZyRAmSLlOLbickwySURPRj5NrBygE8lUy21Cd4anXB/LT3ZEtHF7VgO8jQ3
vQbaocsghhbSOCYDdhXCeumH2qsXWVa2JwW14Qkbi/Y0d60Sp4kB8r3myON7M3p6jRGJQfpHsbOF
p2Oo4wK/sycPgUJocKdrb9HZfOGdkNkpT7QR0ii89N9/E/bHgCE/KcKETNhIxR3H1D58EwaaWQjz
fkFeAH5R449svkwvXeXUmKxMxfHvPN1pWdmaYhe6VnVWhgDjZQt2Yt4mF6Xy+LX4QbG2RrJHi/lg
GSQJZueltYq61lwCHsJn1gSVqhJ0vNZUnS8oMHaeWNuZ+Yk8aXgoGj5RzUEE1TqdfwUX419tqeWX
KYTS+Nm5KYvsLEd/OKbCLq55k6w0ZvVHgc3Jo26HB2g//iJokMXVU7g6m2LUzRyUHtVAIVM0xavn
o3hJsJSwwmOQYpRjAPJ2qlQ75aHpXudDLnSoQ6T1n0pBYuzN8b2vSbHjHMCIMD3r/eIfz8ePy1g4
bA62g1lnNxmp599/V/9aW/FdmSoqEL4v0yDS+2GBCWKsiaiEyDeKqSYLy2Xbrg1G99hko79XCrVb
jlM38v0zUt3dvLVlqBBrZfDBReOJ1wSmceidgDo4vQCUzsx06N0vrGzdlzKv16oWKw9WEiq7ORc7
NzIIpsSbNChTYg+H7sG918ElHbEjeQnUEO4QVpb6iHV3n7MqnwQacapvWCmWzyZfCwuaepUoyriz
WvIXTqBU62FoWkp2k5+bNK5Jf74fnK/xasrjhTNuw2n9CJmINOnUzN33Y7HsbKhmP655P53U1M5W
OajjPnKop2ROs+qs3iQusINKwokVhhYvm1prs40L8DrmNrDDmOoiArRrJ4hU1Jk1PgNTRSCBam9D
pAz5nsVKT1Mja09djHfBGuszO9Z0ycLE3qu5o91b8eQylX79/V0AgIrB8dc1CbWBwnBtVD+2JT5m
ghpoE4Nd448no9Rb2gj9d7VNRG9dQBuXplrBIYcUObBRwUplpMpHNgT92+J1XiNnTlhuIid8rCyt
O2iYMjDsUaopq+E+i6D1Tf4codsEh4BCvB80iFBkzcYu4i/sevtLnfMRxr3WnFN3JMYySsau6evs
VChoNYW1mB6E0LkWrdWPp1hm/zRzV+od1cEjDKmqw0bBktWJSfUWKGG4tfq0gNSXJPe9hiMTxfB4
4Sg6bHPNjdfJKF5qV+3XBGEKMUanHkPBOu8mUawwdjTrsbJ3fBFodhjB4PlZB2vaT9Sd5h/8UTuE
feks8VNvD7pEU+OZ4VaQ3oPg7qgr38OPgUhas+7bsJyc4x6dIMiOOJAmFL6q8entOOHfrQawEc/V
qFw14bQ4mytGQwXNUYk/ZFz3El8YAnhuAwU91dVqa2WFjpeAKDdw49NjXVOaviD0fdZSX0CaSigO
aaLN4JXBlvtxL33XO0BkqzYtwZmFM9mY8Q9M+WZwtNLcwdqNrEhCZr2jEft1vijtujzGU7+1B31f
1iG7f7t6DArlK2YU+XnulaMoV7mCvREVSohVWf1sFb7qYwfZd9FVBPOXUVU+EGipz0gCyoexUrSt
mUTOUhmJBi+d7kGNIVv0fvHgW6Fc1kE17l29HTYF6xgN06uDPjUh+5TD3HU7eRemQQuZKfnWl0K7
pLFdP9bBMylHnH3GAGp8GY0nNJfDiWW9fUzV4xiAXl5ovhQsEWiyyFP+sKzU/2NZ6dqm5aJXMizS
AR9SAFGV5TINumrj9NywwF2GA6yG/qBmxT+P5mMktQC8h9QRNPHB8t3oATrviWHaXV1Hf/qdxeO4
S+HfHR2LYnLmgkPujf45dS6+7ygHQECUvQHv3HWJccgnuUw+BMnWyNJHc2SRoJnZTbMB3SUIw5cj
CBThuOO1zJx6A3aUe8dj+fb78UQ3/z2cOKZp8z8aVtVTWOOntRgROqXMHbPaWNVQvebGeD+gdTqo
U1NOYq256/dXu230fVz5J5hEa5gM6G99iquQjqRbvya3mYnEPQfTnr23W/c8d7WxDo6KrW9aoepH
8MYrQb59k9mQdKEOlOsiMpEPqNH4GNr9Q9CM7i4czfAUs9EgLEywI1exHnD+kE/Xtf96246J1hLg
JZILpJ0/v+3ayXzZttgpYBndbqzR6B48bQxPkV3+ZRiA3VKI30h/thH1oEtkL9phbuzp0agYDPLi
E4DF7mxM29cgUV80j9WT44/DIfVabV/3wnkagwZHop6fLIuCQz2tI7U4SU/St75FWhhtxZS0njPX
PrnpP7xL40PCZNoxOTZJE9XGyNkwrenL/+nLtfEJBGnH/rXoNWWrJ0Z4MaemGFp72xXM+pPfxhAH
xJ5ahqm5q/nOQmaOfsmzUl1yf/tHfOmGZZN2d53omkvk68pO2hqfEmmQvQvQcJFVtXOdGyQHR9PI
HdZgHMqbwYNloOGvkRTyU4cZSFjW7kVvXLHwSgQDwVhETx0bscuoXqtww6bjW01e4zmooDcRr2dS
BQC10HL+dCmJ9AUFKhJMP//wS/iPW4KUksYNodvELj6OAxn8FENxunoDcD+gAMvP3xrhJQTkCDxt
0sZpD1iCVIvSLbG+lEuREUrJU/hU1LNAGsSobelgOLjqQQlApoZBxkmkUtUJEZe3pYq1AERCnU9E
LBaJF9+KYWbLXG0+O9Hneexr4grboJbFBG5Wv3+PH3Vu0w3hmuiPpwiNyp3/IT4HUhpdn5MznhDH
25LczE1iskW3RKKJjV2TlKe5iXyqANj755v3Yx2lUEsABmLpdxKMAdXIa24/lhrkZc+mRmivIBzX
UkdeyAuaPZPUp1WKhTq64TnvcZuvw3HjhX1+QmkAZEH02jqhGvMifPi4np9ay9TvcNSyoKT0doM1
JYhAbPfqBugsdScBMK4sLi6+4a0jxTP/P34vrsWHbJhEr1Q+oF9/L1kcN2k/uNUGVlEJZ3kQFEpr
MU4yOPp0YElGpSCl4va4+kz+ZmZfi13tyU8xvoPA0WTTr0wsOlZpMeJ2TCKKkJVMF3XSmmAx4lWl
OMYdJAf5aPavWZTbDz1KpGnK0abZZmwxL2lC7amK/f6oOAHuy5qy94JqXQwJtQApnB8bBAres/2X
qDBRAtTJq6Glmy5zjL+wzr4UIrK+5jYGlzX2kqRHF4nxp0Dfv6dMtOKuSpTXJfDOMvTXz2nMUzUv
TSIxrS/cRTJIe2NXgwnYIL5mtt895F5xF8QxSyADwAxg84ACV/U777Ehc4n3Y1H3xsmoHAViUD/5
jAaXIEyCS06SE4bC35CszVNaNe2OYgZnKe2M7U3SqWurl8rFoepq8/ufxjwW/rqudlVNJ9THSClQ
z3yYCEm7hKUYc+x/fPijteFA3tck0jFTP1VZ5mAiNS7h5imnumo9AvFgO+bGTXo8B81gj4ifulOp
9DdSlMOtrEJxVpAcR5Ol2eCe3hunMdfkvCZ4hYaw5NTpcXOMQKqecP3Cy2F+SLlUD0mDZuxK8DBh
jxCFTVBj6mclU/zTJD6RHRiDNm8K/Cabs0l0ajcjokAz2atG4BlllUZGwmiT5hjWUd5ZrF0iXYss
hSykVaSxvLqb3mq/qCZ5oeLZclVpurIPpB5cYkVbe3FB9irQOv8mkJ+/NWUTvGpqH/9hhNKniffj
1yCI7KBydBz+8+FroDS1yRVu+E3Mx9WvYonsuSwV75onpb5vX8UIg9wulQusceWCntc7KI1zIn6l
HwMwnS3q5f3IdLe3zeFlJFRzmpv+x6OG4NKiUAt7bQo9Oow+EU0wDBDPaCLKo9JUj86qhAxFYRjW
g6m25evFbCkr7v5w0/3Hu0UpT/GQzQxN5ceHtachA7vB47bc4BSjLUsfKHbj2h1iQife+Mch9RaU
D8q/Bz+4G9KtKVHkREW3gvDZHBQIS/uICrGgDHoSJftOyeRltKx2g9VLtkdIt/baDFtZaTVbxGME
17r+kx0lJMQKmS9J1IBkaFt36+q4DoLjR6vbqjF7expSXbAmi2RYDr6C8HBqmtZwN3ZmP7ohu4m5
yfwhPzt5cR7GAW92Pac4tquHqz4MGznBNX0Qv9Qkt7c4BKKWkvJYZdOewXK7emWl47MmUmVB6W0O
eFC0exy+0OFDRplip9Y6LQhUxyDP/nCnGf+e7wm46dOHTp6KDLX4dRDLA/agVDcXyNUA+PVWcFRH
EwIDVSqgBBO8kDWSURbFs1qfv9a2015DXQePDSMoZsxPx6SA9oCFbJXb38A16dMCj7Raq54VwB9w
QKacHKYBrglNzPaGta+ow75FjUPR7VGp3b0O9wK/qUaC+FSbA7LwZdFm+s5Ueh1/oYWtmy7iH4Qq
eiL5aBRjVZRWumv74PX//VacNIM2CVqND+VjXEHUcZvnuSw3hkXWyKw+p6VsvsUGHi2KGOJDojoQ
LfzoqnmJtrR6x9k6QG4erKptTmXlrnw13RUg6O/qnDJBW87CScs6VS776RGvUUp01EWRW9kTXCns
4aTrr3q1Xfnp8FKTiNnNEyFCugSXvO0QDvrBhibuUohhsU+G3Q5OydjrcXIbukZ7Y/xSGFNtiypa
5xUYK8UTZMqm9RUgi69eR9J7jne1U9Cr6GOJx5RyDvNeP5CIV9aBBrbeLRSxAg8wbLOOSLkEcbqm
pM+5Ly3PuR/xoiTexpJZHNthKM9ZmOR/WHiY07rrw6hnkjPWUKBN497HhYeLTQ6BNaXYiCAntdnL
e9svv0tIrMewyRmtA1tsjM4pz4YWqntKAo8l/PZdZZvA+5oxvOER+ihBJaCi2eYF4P9k4lLCGux2
YQzKNXOKz2ZtxivmM0x8WT1Q3fiQ8iMFo/UiMzM8x756Q30VrgYnabbMQZ9K0s2HNrEjBBATSdEv
go2bGzu2iT7hQ4dEq18w98sXUAD9Yo532LFWnQCtuVi1tg+BH2gnlyCJHRlii5dkfJwb4EEOISMd
nzlBeOb39/L8cX34OG2SODoZeVagDFS//rRJuTYFWXh+2rXFhpKU1xpnnkXTFONSidmHhAUgaaf4
knUa9qVGxCfc2vWG2HC7Rd14Fp37GMYGQ3JWCMJAz34SkXYe27tSIJLVeP6Dgb39zsC9jxXfyitL
77NkY7HIIGWOChbvutYHzNbc6WHdW9cirs613vpnuBB8q23+GpbR8fdv3Jxmx1/eOMl3V6MqlSyZ
YasfF2b8mrK8b7mPrNHcaOnQHPuu0PdFk5zxzgk3taKKJeIH/CmHzjrplOQx5TlQjrsQdE1fAxWp
cx036cexd4xtoeZyV/v6rY47ddENLoV0XdKfUXRYu8LFztnygk1vJ8m1SMv8gqZ7E5EeQAUWmpuh
KZDDMp7W5DoKSvAEtVfu8MofFJ/6UazKnpomPp3XqrTv1FAqC94sItU4bNeB0qUP0lyIqaYpdbAA
p6SeUiksckfMxUURrL0+Y9PVlzpEpyiCbuS2xJ6yx3KKcyOyMA51gczq95+x86+ICbtDy55/rpbJ
0PNhDyWGEYyhYiUb32W/bxTuOacY5Ww1LK28roSwMHVZmUzeJxQnnEd9MM7ibj6sRrVAtTNdMTcY
pCZLEhTd+u2Yw6YqZ/W4DM0ovUuFai89xWw2etKmGGdwDB27CtCSYZngkHduNNQQcDQHexVldb23
mnS8xa5IQf966quB/XvWEKorWuPmwiNfhT52yiab0YVaq9Qodojv50dNP15jx8LW7cdxoXsifbtu
sKq/RWt014EpZJFmUj4E7KQ2tVRckJ1+fQ7MIFmn5tjCpm5esrqK8SuOnODGFoL5KywHVPYgHOEP
2M9D2zasYgj3YFBgP49Oixd9K6oziNHslA3ms1OqIGzMNFomCj7K6WgRMEAQdXbweMUATCOs0Gbn
2MFUHEC/kW8ilyycRRK2B9QotT8MKtq/A4U2OTJLs011Km7UPxaJGXmaK7olw80wGKCMDXvT1kXy
SW9kuesVxd4MzOtfrOKJkvfym2vJkURH6e3zxBgfldC7VbpefjOqESdVR6hnIcdL3pPU86LAXetZ
5d5DoQZrJ5vuC+HGx6H0MXRJCr7pBBsvJwZR2GrmVwSjziJUhf/o1wmyLcXNj5pZrwhV5Q8B5ueG
DIvL3MMAI9u6GgR4t8sQyrmM9zP1QkGuuI59rJ/yCUeqES7fcVfjEicSqiBz/5HAj/409dguxWet
QsZZKOFjq8UvTm85p7deN9l0xB4fynQSxrV7VHFfXczdziFmVEiMetJBv7mUzOGg6nwzm6C9+tR+
srp18nKhl7hayVyxDipR+BP0GfVkoslbuwH2U7Ac1FPiEiJZtCMokEag85fOXaV31InZZvtVgZRQ
c1//3SjeyooV5wVIr7YAdGY/RFWlrNG4Die4sgGTTxNubaP/+HRS58b89CBq3BejohDAkV6yk/hQ
L307pMwPlsWtDENkdIhcTpab+nuBMu7QjW5/ZEy3t5HbU92Gvm5tVoa447cOc7Nq8qfExJkSO4bs
CzKW1wA1/OvEheB2SINFwz8eYHTIGyWrGZfWX55V3FeDVp4Q2b3IKqBeuXfD/hBqJYbi06P4x6Pe
r9Q/rEY061/7e+rKCYKo7INdDdPkD9sSEOZjO9EU103hdSsTnvGiD3V7K+PKuxjISCgbCeNhY7FK
4mYhFLSCHKighryfL+msIdgXhfNYFYR935ti6rquXh1QCS3ejweji89sUP5z7dwVIsQSfr5m7r9f
3eVRsHQ0mLsfTqi5SwmrjxwFw8LhOKvG5sYIm5+778cSxReHvHlsCdsXC+mHfAOm+JZ4AgZzHsab
GYub5fXNEcK7x92xvFhGpS7m4ybxvqUutQGNqt9f8oFJzk8hpGyycvjetfqBajtBISH31GsAMGs7
b8LnpmusvmJVy6acypV+kVeiWidTt+8pfQ4r1lZTZLmmxnIp0SSsME4rzUPcl0B/Yp9g0FxlMRhs
HqB2W9UmdYCNev7wnAk3PbVqUt97daace3CYRKZqeGocqrXOWQ91zHyRa2LbDoZ78jt9N5ie+Iot
zbCM1UK7sQOsdhXhhb1eFtq1jWJ/pagMNFRvfgtSWe2wcn1WW9tiZ6jm+NkaOYo9i/k5qcN+Gfgh
IpUQJqQsH50mM76BvFMBA+Fc0lJEvY70jHgey1PK3vSOnxfgTnJzQNn1ujrOjTrpHDPf7oFb26I6
4rjzzxk7rafN5tRvk+DQhQH0oOl5Wjl6iwZ61op/p7vMA11Z6r2l58DaQ+NUrFrC7y74TqZduOgF
YWSZ2MpCtbWuxFeGtNPbQy3oUmpqkGXLiDNwVZ3jfPqna+aHSRx6wUrvCYf3hl+s54NmH4k//Cr/
Pf04mo6wlIibblsWC9tfF7XMlaGofNVdU/s1rrWgZCs2Qn5aWL2/UlPhkLQj/jhDSFCYSRSDaXrr
UOgKT2ySQm928Gqop5maWBniLe5WLBjCnFjhCKh4OT/UfSD9i1z0hGtbPzvMB+dHvYoWbDTtVWIk
W3Zl5DanJjPTE5+w/4Bzaox9oCmeVSpUVpbZ9jet6vzt7xdg+I060978p3WuwbBkT/JSTdNYgRGM
/PWzYJfX6x1YxC3CLcj8OUmmUXvB38+8e2u0Dqcdg8VYZOgxjpWepqxiA1yA48KPXBqdyVrTN+Tu
7TzRoOeqK8Xx/SVK5tguc+3rfMiIYrK47Nx2Wp5do0ozQOGL6icuDwYCV9lXxiEz/fpaETJ7a6bj
YepNxxO83ucTP44Neos9YqjtQy3wrsIs3WujpvbSMAocy6fu+4lBifEFaBUS0cK9ijgz937ePqit
TgxxalrdF8eqSyOkKtNDA8JAseiH5gaBbdzOx2KVaGF0U1rP/zJAcFrHXqru5m4GL1Xhd/HMuy5O
qaiIDTETfHHFgFk9a7OTb/ThMxy7lSir4Ivo82GX9wGGtdOr9QUFhVgGDEH9oIi6fuhVe9UK0d8C
nZ5jKf2aKUcld8gVwpf1LTDzCWZcP8yH0hY7grxv0v18zE56KhdRO0B75wlvjQzu6k7a5/kPmIMi
t7pbUWs1XeFZRvEwrkqvhXKWxjJZmQKvlvnFwiDSz0NnIgPkSlbHaysvjZtjKl+hCJkUEavmAy7O
3can+nTVVb71YPVGeU20HtdhYo9LtPHf/uva+am6KF9GR7PZKmIH5GAy+IyP3r06NtF3opxPhjuE
z3hGdBucXolz2biPIqwDKjldwXtsNRyNVLnSY4vIk5TObcQ8cFcpxribu6GeAUZIh+TFEv6q6pz6
L0+LsPUe4+fMasd1SqL+lE8N/5BxPZ9Ab/0SqREQjBCn1zIOa+i+kPEDBcIFGpaiXcVjmzDGNfG9
14bxPSuxT6mXece5h+60vTVUefs+tNVYrmPXGe/UxpQPFKDsldrQP5HaJiidjvZy7qoxUVtLiwrk
C8EFHEhxNFqGl5vTKuoh0qsi+rvnH6lhhfCQWNhHEW2wdnO3jqvqCMsPLziz9PJlleaX3rfLCxtJ
QgkEdDe5jd/O3AXoxtZEohaZf1IzIAtxEaasvdFw17fAXz/2A0rAtw3FQIt3nlasZPq6NB0DY1gT
X9PCvDGDi6epB5jZuM3GLyhD3s7NwLPpXE7Vy9u5etD/H543v6ZapvrT75734y/8+Hvzv4wymvyq
Ws230bx3mjR/gZWQrMYyM88hdBJgBVJfsZc3vsIRXJID1F59MHEsVxznVg9KePBCrd2As9Sfzbi8
zVdUffbd1ovysS8UYztgjINgNQhh70b4F0+vkbntwUag8tkwRnOt5+XTGHZIN42WLFUZKRuVgezO
jAHd5Yg7PxsA/phACn/x2XOyyl+opvJk9a31mWSjulSCvr+LFNPdKK7Em2l6GatxvLeXKQxAez9e
hrJpXub8/jJZOeXi1NI9ykRi6Q2J73+/lluiTJpfy1Gy5+k3xGtV2GitZMS6wUp0/Zy41kOAEdDD
/Esmf0qWzyopFJnww1E4giNhabTICIEsQtcNTrN3EUZD3YKE1D/d+ezcrezemcq12j1Gdv5+GHVi
GOagJstRtqh1A9nucsDc93NjjPjmED7DspVlkPlgMj4dLGxN4YMpxkMJBORBRXenFl52j616+FCG
8kvUivFbWw24fstYvbllIAjBxsFqPoFXIls5mOJjG8pdZvXxlhou93PjMh1OzzQUrEmKjk0M2+vz
W52OZi7wk1SnyE71hlP+cZwlicrg2TF7zeU8RKAXZje0yxrzzR3oBUZyJaI+DNzGNyxs/87bNLtX
3Doiud/5R8nN8hBX0cJVu/hJmZqoQ+rv6OmD5UX0zOLsuMK7zhc0KVUYVRD55/kkfsUBOiunPMxd
RUnLVSe2MdYBUSVuzF+kB3zVelUSKqEDXfuWpn2OCrgS1NsXlrFKcrP8GtU91kyx9Wqy50Xf0Op3
gSjLvWdQB454OHvCrvTLfIUV9Pe6rFFRWu3TOOIZnDWh+Nr/eOSbCkYLHPrxYL4qMLufDr2du8ZG
ZV1H6QRPvUHUyvYpts/z7lynBPUx584/IZLUt9k4a0ub/FPd2ATFCt/dx5i4jaZ+mXBla7dwiF22
xVQUhQN1Grfk1FNR7OMkyq2LmvtkUiickpRQ1uVZatE/TQ4beI8A/fh+PNH5wOcr3o9V1niy1Lzd
t9KZahZ/PD/sJDzUWP2bYcUj8E7DZklbdyq2EopZ/3NMAU67S+0Gcfx0yXzCZZY/q7O93f89NJ/M
45dO5tqVRJv7dmVqec9FghNZkNqfWoJ8B9cTnx0zsA5Gw+SRJ5l3C6l1X6aqEm57EqjKoqQad11H
SEzn0/OFibDB4RQAnkVuGMpCOgouf168I43tvr0MKXyWfUltEIq4qG7b3FKAZNxjzkVMveSXnoiw
Jp7OuWbc3FTA6HfkbKq7drg4I4vMWBGUElmx414LvU1vcdqYC7im/TYScXqbm8p0raNnuid1VJdl
ri+NytYe/ciq7mGsL62pl9uNxgAsd3bQi9vc84OIPUVZMCdOJ8FeY3XoJsl27gqbggYVEM0q1Yov
ns8eqjBlvKV8oH/MhfK3hXHf9ywmNiXayQ5Nt8imjsrJraR5ihV2kNJP4y/CT8krcWnppn81mGQ8
Oi3u60kYW3snLOqbq0xSlNRPv6fbxKFqyNB0sRFu3B3sSmwD8uYIiqduIfQtWOb+HGZlf54fBf1A
edKPiwt0kOZBk+hoFOaa+RJEKRujGOxjyRb7kk+N18p0nak5PsFTxGE+Nj9Ki8YBDxe+RSLej88n
TSN47mO137eVZ7Kvm576/kpDFiiX+djbCbIH7680NL6xKQJTbMjtf5OTR8KgYamIGczryEfH6C/x
1UP+Tx49cA55arfsq9GutX0xPv94Uo25MNpc89WT6JvmJzng5TYN4oY1I9J3vVTFM4ZDb/DVMImw
dyTxtsoMIKtuzgo4TCrz9B+Xieky+etlHa6d7PYpuZ2O272VHmTjfzK1GjzraFTPo476hAhr91pE
3jqj8p9sZlGtvDjNvvceLJwo7v1PDNrhqsl1k8pAJ9raqjkeUc0lxz6FUGaOYQ1AFoz6LSqSWziF
gtW8WhV+bb2MwsPfyUmih14owwbmT3s0VNmcRF6wyS/18hGVADKvOKi+B1mAZ2xR/Y1/6yc1yMQn
THKbVStxnIgiQ9lYab+LTCJLs4WBY77icu6QtwIOPERejzQL67Yo/z4f9gL3w2EqxfwFTi71feG6
1VqxwNpqnpp+LhP1QqVYSVjNknd+Hz7lwpSf3SpimyhafzN3YccAxGejcmllWzwh8V7Nz279efbR
wlVVpOlnV2LN7LZRdmxjPb2vQsI+eBkjrY9y/VNmdNvRrtQHcGbyrla6e5NM0qdwIn+HOZ6ckZ0+
aai+iJuQW5QpEQqDKKZBqaEWXcMswVXaEH/NvapsG2ORtkl71icnmemK9wZYRHxVAhOIEpme+bg9
HZqPExchTKVsCnVhD0V9CJtw+JwH330G6me96nH+SmqqiqbDjR/gmZSNNcm+bvgcD6//86rRs/95
rXB41bVAeU5FQIylrPydIFJ/59tOsMUlmkksafgDuZ8g4kT/uHnrI2CWC7+g3ETpRxu2b2rfhUO5
QZWiXdzpUKs32rWrG7i+nEtHSr7tcTwp9phvNfbVx9pq62Pa6dmWCXS41UGD0Ihf6bOnmUQgisx9
tboQaZnH7c4Oco1Ftf0qyVItWjjHQyifygj+c4g3JJUqvrpv7SrfjazXbtaII4Qpu+RzoqnPFOQZ
f0f51WTLvUi9SF12KXrIVGj1XsnUfz0afpz9n9cprfEZMFn1EBbNpwaTqftWRuIcZF6w7AXFVmkE
payWiXEpxjy+0wfnr5ikz5dBDCR6EnU4ek3kPw2au5+vtxxskPTKsfjlGNmXmsSU7ftIwMjC+ylb
TtQczkOTdRcqdtd4esXPwxgqByMMMa8eR/tLptavURKWd5RCmEyJ7rjQReB86RoYx0g3EryPKWJk
LXxXTNcz48k1/9RxXwsKYUXxagSK8YUodYYrYp/UfB2eb6waXbdB4U3HpsbTQ+PoewVoKXrzScus
/nlUwexdhJWZ7OZjb+CVJBzrrayr+u2V3583P1lM7H5gS3mCCs/Ih+r43jDm1P+7q9V2dRynZn5G
FiXmfuzStXTDV6fr1DP/x8/chIMIiCo+DlO3xG5qaYvS2c1nfZzL1+E4kI+czppArDZlaaTruSuM
yNk5Co6YgZUmT3zyEbQOvO/ms/PfoKTo9a1XdA2Yhfg4XzqYaJH9KYMyvWySBvIpJnftU/218fw4
Xxl9gyJfttpSYTjfzd2iyoJzg5vU3MOTp3xITLRLLZZZx/mYG1TJPjUS1jKzhN/Uq01Jgun29oyi
CTZk95N1WGo4bbuxeg1V697wQvczRozW0ufmv9kYOWwjpZlKxRpx/j+Undly28iytZ8IEZiHW84U
RVKSZcv2DcLd7o15nvH050PSNtXePif+/6aiKiurKMMkUMhcuVYztSVFyEX5EemxkjNpMX83eGeU
Xw1Yu3fLOYzNT3BY/FiueHzlKZopt5YWgU2q+XkpUWg9gmeAsAtg2Se9r4djECXK2lqGwLHMXZBo
wU5mjdoaN7EVzAeZ7U3FWdWpRs394lw27eciD+urPubjpxEKk9JsQHhXhofSAVVMKm+AVPZVhxmo
6YUCmBywOaQjWkVtdeYr4Aw5C77FlVOtgcxVJ5lFuOEQwB6LEkFdv+iEBMSMkIT2ECa8acqiIMhz
ym4VKi2XLQvI0Kht67dBOqYvSYwA8qAoGjWIP1855/mty6vxRSxjlqPamrrDQV5Ag3L64R9ZYVZT
4/k2Rvr4YiXhhyHUK4XssRMePS9Qt1FOKSlFwJZ5GYBxPeYg19/ZFB5DlA2j5iXeJhf0oi+NTNRg
pB4bw1qLXesr9dQA8hiqMH8dW+vSda17qY02fw1KNBZyf/L2Mlmpc3xMR6KFMjslmXXsbTdcmd0Q
nyiPdHZox3yYOys+iUnp8h89sd2Hvue2xW2ZGP+0hNpL9UCSna92/apHA7z7SVuCkkXCkeIM7Uug
9ac+tsvXcMxVCifndp2HkYYAEvWJFVojl6r0/ee0UN5kueaN6bpM7IZ3KILWRRkM67KN01My68ab
mtjbodTTV7IuxtOUzB/lYe5MqM1oSUFMefGSRW5jJyeZ/e9F4pUBb0YKkJvmL3hCt8CS7kPpCXhB
enqIoKeNZLxAGayq4Ft6d/6/1/621Q0MsXzufXuHp8q2zJpq5fWgddAsVetb1x3dGYgkVFRzVupH
m6dhtPHFeJt6tyAzpnidV327EaM082DOxfm2IWjfAR1K96UsFfT2JhjPtxZElasmgghvNXmDeslC
FPlcr9pzqxwJrGU/TGJvzGI62EHx991+Wxp2/OYHh/uY0WZUtpddOVwoaZOBLHWMcKlvhk6Q6j0+
rP61M5mBb52WgGRaTLf9DB3u2ynQX6Ik4E7e8n1JPCW5kIeY1dXCjTj5xvk2kglp6rY6Ur9lUDOH
793uUEx5yXrzO9nb+GDKHncXm4u7riI4HN59hHSbDoVp04QB6O59W807DahYo9URa1z+IvmEnhK3
S5PbL4Nd9qsOMM1WsnyS70sa7xr7DtytS+LPcKrgbJrB8z0XCPyt3MqiNky1dF13zpUAdPbbgnZZ
LnvYg1lugUI22/smvz7FjjnMxNxWp+IYa6q5ixeFpCr1P0fgpg+30SJ/ZOi/9JMih69PkbBr80sY
SRwzaiDH1axmkHWoerY28vGHbpJMi7doKUEi6+6jWPl62/WuryQuUehWpzCNAWr++mDpymxjTsaK
ki4HwTltbRpOdwqXv9lXfBUQCdERkK001jT9p5z4eniwdpwN0zX7jcwCa3TXLdg6ihSYEZvtoDwA
qJAxxLcLCgpqtZtR5n9sHkFtM/PqK45Itn6i8BdcLmjaD1HhP1K4i67rIhqJqHMFA8TCOZBnQA/7
8nWewdXeJkeH8gRfDXZUABUfWisfFhLQjUzKZv5QdGvyrLD3Lru5CUK+UYbG/PJJsshXKLxV6s8t
NJEHyWp5uUOwj8KpL1Nj98ffMlp9Y93s4nuPvv/yf7dH+9P37ia9X/Z7IF7smevc9pbR7e/QKTjs
smtUZfEjh7D6WaIwg908/8E0u25EOqdvnsWV0thnMclIIje8vv5poewlO/9aiODbH/eSbX553beX
j7Ws6rb9v/cCLxs9/tskC2WvX/+gfja+utVyplxiTL/M4imjX/+CP+z3v12NP+z1/3GB+lGFusAO
v9l9sbdax7wqLRTWvpdnOzswg60cIJXe8p6T/B+ZE4tVKOYatXoHyC3H0T6pi3MxTa8ymslTfajz
KYYQI+xuJ9SKsN82a9Hu4mm89onunUuC6eNKUdux3+g5dRgJ30aZkZqj20TbQm/FsZWHmbinrfZz
JZzy8460UbUSY77MuCOgsVlD57aw1TMibA+R3nrPThjRUH5wULJKh43sp21MOdOXpZZtxUUmgGAb
sJkDZ78tW9aaCPyUXjmdxRS6RAurPFoUz91nWYSAE8h6Vfvrbhrh5trBhG2vxSYruyaDaDAp3d3d
NpsvfgDWzw3yq6SjzHl6lZGkqn6NZE5p4ARYPCV1tIyqXM+v//a8pbj69KUFQJlRDZ7209fINaJN
pSAkpgFr5x0jek177709iRGH8ebkDIAtvjSZmlMbSf1IoDXxRRo1CZNbL2iLdktlaLn+fWJxLuuI
07dlfnu3YLHLEHgf8OEw2fxx38XNa/R10/OTkj/k5hak/QnNTmJpHupGxeypD3MDDpB79GRvqff8
2RVrHGeKvhavqFVmG+YYFtys4hAYta+vwQsc+Be6+3HZKhKbE7g8fpvY3PTgNE7SNGnqnSbAqh3V
3T+NeaYQb6Fy3u9bdThGOTdu0CkRx6lg9grQkuoAYmix3uZkl1s39WHHDtvh0PK2cKlLqhIGKqAr
o46dTVbP3b4LnWrVtY1j7xMn+0595HC4TY8tLLlKqJ77Qnft/RgUC68Myqu36bZK/PNcn0qInvXV
bf/KM7emMTr8IKnAK/Qh2vlOn4KZhmNbbBSv/ugppj4hj64mn5N4sA51rYUHXS0I6wToPBELG8Ir
FdVgYilBu5vg5wyvVT2+dvlkHcVrzBwW9CpFEuawVCwFUO7Y7RaVhnatUttyCRqeg5YRdLfGTHN3
1VDdQqL+XxPi7GrKObGj9EGHOlhbic3TCxPakqPsIZb7bo2FBKPqmp+QK4uOSah+VBqV6qqlCQrF
n1alM/2lR4q/f2eTbj3Bv5mMyVpG3q9lMlQKNMjtplDWXcMB2iEmLaXglFAG58T0AsC/VIbfG3HT
Y5hN/2132szacpft1nbr1qQM95rwS2dIXGxVjmtbIILhB5kcxh+TXIFp5QTNt7SZ1rf8BQp66XUZ
3lIdMrSU+f0QFof3w9/W+sxqaJOsWn7fD+T25g8ki/V1lXXxQTXC+YOuZ9rJ4Rm9klmxDWlzSlCG
uYopmG1zq7Y2JCo+68PQ6K79UB3v/tkAkKyLUWq/LTe9FnAsr0ht/8UigK+tbAI+l6xyiovte+kG
0Bnh42BkeJ9YejKbBoCM7Zl82UamUZXMNrEYF5/f1/17w4R81DrUx7nbJJFi7DQz9ZAWnlow5mOX
bG/jwKqm61weIs3Knm4msKY/XCT5Y+VusDWgZVprUDARGVOav8PBdXdVHDaP8WTUtyYwingFgmqi
4mkIidVZ1Uq3K/NtznNnl+jusBO1Rp8yyJXZBNPZjQb16Loxolou0aBYD0zSt6l1KQg+LAwO0V/B
QpFblKS+Zzc5RIHS7AfdTF49/+//B3Tkn1w61Cl3VM9/U234w0ApWQ0vP7+fEPUZzFNp3DBScpST
huTzOztZhWwzo+7wkBfeObbd8hsMfioZAi35qEF0uwGEYvPdqca9PtVoDKVNfiLYN+3bRjeuWubr
m8wntdr3CwNHbWTfyEZfwlh/VTUYsrtaowYtb62dROZt3yQt0vX+WXPG4c15ur2tQ9R8HmzIFOUt
Xda0/Ox20fJqf19TlMrw5l6IiM0rrS/9S5xm86MVwRkBM2MPDU/ffFCJ+C+DW2NUH5QoaJZsAvNV
oK8nvaYoh7D4Qx1Q/5B45XPgGu1zD0E5KfLiIH9oTKgbNojQWsufZI6wuza9mR5laEFEI4uiKW0/
lEZ5EDPMOz8WabxzP3ZxAlt6qlun0BjfwtYNXqaoQAvN6uddherQRmzSRCgtQl1rJIe7DeqFBxSI
3bOsil3YKoEBbO8b+UArD3oQ6nAss7k0uhtqm7rkQXO3tan6n7n3SBEGJSogfZBtqwwaCeJ2FNJT
ABc8ypjAO9x5MQm0qcsjmJkXJ8fMIBa5OxllRKkcLDzbd05qGBT8OBZ/8QwzHsUFhwtvk41fG6Ps
ToPZD+HWi5KTDJGV4f3G7D5SWwLaPavyJ2n8XMufMgSKCeYMZzHNtdU+BOPwXFpRZZ3tvLB2ITg3
10jcTdJoh8hCgSELa31HqRCinO5HaKbSL+Wi002Q8oc5jz92Tsfdr6ZA3lGJjGbaC0X6Hd861T/a
y7DvFPcCLvMgHm1/bWtKX1pdK511N/b87b81UDweUDjeDnmw7/qd4zTGP/bwqeXeT4xzzq9+Xudf
7TzIIInTH1VlzLej9o86GvVZGgSym1sv9IJoY2nZQlqYtqchBQkHEeX7G27tES9HI2kX131Mbba/
nhaeD6gMOaimlH8ARd7nuTKsK7jxtzJZmgagXzXSOuie5qPYlMBeil8i6mBc6jQenc7bcA4yv3Zu
baz93uMv1evghWzM9yJQzK+jxxkSPl10pbIcwEAE15MsiNXOQx4qhYi/M0FrBa2KwJN3ToeSfP6v
4SQikWkT32ZjmZWhVSrn2/CXc0Rq8jkY4gDCGaTV1MhDuWEItlSLaa+db4anKc5nFBIN7dVtnOLJ
U52jTAYdpqDpVuXY2i9iypLoe2XkyVlGbgsxNUtOeapGG4c7KckxO1B3YZcWj07f5OlGulQ0IkVv
nG6zQdyjuBSpPBgSHtljHdtURyQ5CJvqm5zPdcB+636x1z2MzSnI6jQ3Bq6DD+9+Lm3YEhqK/TJa
y1TuaNbA8XV+TKHFW/Pb645tEFE36WfN2u4z7y9S/itN6+zvXoMAjmnYBSmriuTmL9+cZBzoasMV
XwDG5sdSJUiZN+1jvuTQATIdCaD0X0keANXyUUNFA5SKxNz1D3bs29fGJEGdIs747FNIejZAZa0E
X2XYen/WcwhjW783PspQZttM129DH+ai1SLce456kBKIh9Y7JbLhS+gG7XkmHIiIVIQMpt88WIZv
vP3JIwstSBrnPif/QHw8Hd64AEvdPgNpJB5u6VkAoTyI8t8mJIA+ap9kEYek0Ljto4cI2MoCKyLf
2doxmqGSHq55+loWxUAUL3zo83kHqZXxZlIaQ4ktwjHxMlRG6rkgoHRIey855Z+LDCPzPjSt+m7R
iDaNktbXclFlsJqyefZskEOJl/Wb0FqEG6qg/u+xkjb9RtYMC3MVQVLEVhebEFmJ7b4PtOYBNaO4
QHKagv5qzEvZqP5DWOXj1YMXzF5VQQeUrRjOSontNqGUxiUdH2+L/EWqejCc8HFM50MU1na0ncZG
OzZe+KWlAjDaGpoy7uuE+m9xvq2z0T3YGh30iLIzKDU+zSXTtqEeJtxm8TRexV2aoNM+jRmEnama
UcXM5ZB/pKqiCAp4JUf5hesk/0ijz5yVZjrZzSbO4ic2uQTiDP3pD7/b9ZSxsay7X6v7Olkie+V/
URqtUH4bPZp6bT+GnWY/BtNEoPY+lp5e2MUqcqdqJ8MxyFD1lG60HjO0SzjW9UcwHh9UoyJ3ZIKt
v9hLkyqhssngVF5PMiNGaRpAN8gaeca+zpPhUnd9f7mtNpwvJSyMa4TkINIXqfLuqYGZFoBkrZ7n
lusv5pkk9LYpK/fmRRT/I2rdCmnAWXlRg/QkXn1c5vAsq9Oqrt1yE/Zps55t23iyw8x86htPoxyY
V+/FZC4msddeth+atDuLXZoSwpO1N47tnqwwZapRN+/g8IcwuKkT1AxHvtowMjzfbXeFY7E1DUUN
4iJNkib92k18KHncoLIvi1LgaxW18MJpjQrb8KifjHC0tl5cDJ+m1PxUFYb9vUwpT0KO78v/6loO
9icFzbDvvIISw21/uCK5/X7XLHD6T4trsexa//euZTt4SEsWawvUw5NOgfTGqXuEncuCs+liK6ao
PUCkPZGM+WmDNqE5T6gYGouHuEkTVSNloEp5qWzfeTKyMDiNRfIyzoazixO0O1Oqxs+ZVWjnpqrm
aSVdbxq8taEi5l13/k9jBjnOWdynGPQjsYBxL95ie7e6W5gAYk87NROZNYDYy77pUtDda/qOrI52
sgkp/cCOOtZj4UAYNQb9g+ra+QslP/kLVXw+aQ3NW8tQJjRdnVedUZZHsXHGyV9SROYHfs7OMoAZ
As5v2P5XMideaeBpG71Lla24yESmKi9wPXELWj7KK6BqhB17d/905FqnvTYmw+3TZZFvUkNUBO10
uH86BNurQavjB9ULX8NBn8/S1CZ4mVUFuLcaF5r5ZULnIvBf4SxKUZAG34bTGKi3JXGj2AdvDj+g
f6qeGxshSUoJoQk0kCODJmgO5/Eijd154yUqyBOgnEk47F92uwq2apQ4qAwSi5RwXh6b/YmyQWMl
kb/I7/qTn/HsNoI4fRyV0H7Ul/sQxVjWu6Gf997GiZC1FJc/+d1tNekGfV5oaJbtpOmXnkulFLJq
9gXxgmFlEaSCzMMOP4RDVDy21fj1FqdYghXz4hFwUHgQ2y8PyrjDD17gtccozKCTQxDpycwRIPfC
bP5atcCAdU1PL2nbKIeqV1qXYlIi4ysQmuh9Go57drx/ZNCMFKRLz7Xt9Arr8w4NruLxbpLeXMT/
6avQOPxmd4eqWyu+8UyROdhtqnDIS5bcL4dhV4IEuupAww5TAfmz7dXVuoZKYpdaifVkB4P15EFN
tTMzr1pD2IpWpYs+06NfQT+/uEgDkDBGPGTY62lAMY4Bs55e8g4rOpLRog1vxBGVF71x7FK9Mjaa
aBfgLDZxC0FKovNUuWsJpfVtbR8jv3n9PeIWVV9nlW95DCUkYkJA3Opm1j+hMeuvBxSHn72F+xRG
/vxM8StsTX4T7FW1puZn5gU9M63vE/fT5cjRPt6bLA26R5B+nr6Lm6vrG+pJJjmfqrtIh9IDlt+H
fmkCv+G/Ubr2BAen9LIs1UG6L5ScMj1BfbFz0uyTMxicKgn/n5oaUgHgi7n9o+vVX8j6og6wqGMg
XRrso2pAWIPrpfVN8sntAnvvRoa3N4ggf3S19OrUQf+XV/KamjXJ+FQh8HryXYS0HCqP/wq2Mh9A
57Zx5tY6FSQcyDbBSAlKYaCI0oLJuf2S91N/8gZi3TwZMfV282Py7uYrIxWpYdKsxeU+QUF2Oavd
Q6pE8cn1YX0AVRif7kOx2cuE9KTJ/BkwBBBiwqOR0W4KGf/mNMz1s5/V+YlQSvDip9E/6gRnqIzm
5W2fSgot7+dnsQx9r56i2PssUzenmBe9eGrSzX1NZOTheqgDglrLrtLEWnMkZx5dZKTann3xtWJ3
3yhXDeeA6s9b5jT7lkzmtV4a6VnLgY58lnmbcEefaug5+Qz2TSdQV9vXyAydKxJT7ZFiJah2/rV8
QtBn4+QT0rGL7225axhPISziDz92c9BdjGIwIEaAWGsVoamwKRoEz/xFxEeZ5h+aPoqbae+GJJRe
R8j+ohzFGjcw502ufjdjVXvMSCadZ2Kc86ZwC21j8SDbCiTHayz/ks/Tj6KxpUzE9d23OfTTc8Ir
+J773lLnQT100hUcEpviLxlJkzrwRK6kO/k96DA9RArAVc53F+nFepihmTpDUKwhWFrNzWdTaa0P
KRXXU+0az/Yy6sPUWUMGAQxsGdatYqGaOpzzfmzWsPlUu4wjRAx+HbVUnnzesbYsxk2mAGS2+0tk
ts7zGETOteL+enP2eAk7uUnydyKTSeQ88xKSol5Ufej96FPiIEmzUpMOdAE02cKXPS0j4cYWNu2c
bwH1FHlG2gWOZb7Kwea2THyyUP3jsoVN28l93nwt/Vj5useLbgts3q91yCaXrm4qoPRz6/DeJtPi
7mjcjr3c0zfiLY0fgG6/jeGtIx7TFRwbls2kcSiVATlB/gLVp4fI6ZKzS7nJwZmAwC0jQ0kSmMDo
BUszkcHg+TWS/Qmp94QcAOPdsSe8+m4Yw4BFSXrsAMr8l5+syKG64knHzbFyfOukFIvU0IwAMCVK
FBaZOyU0x0dEy8dHXQv5xv0a5mGu5IBe7XgFPLK/OXrLtPjAgJx1wIV/rrF809qmEyIWrQqp60q2
RKmx8qviigiNd2119dWGvOPBRpfvKs3UxDA16skRRCL/4WLrzQyBq47nwjtj4+mvIVGhBxi1/rwW
7O1GgcghiS5xo5abmdqMj06YQ5WBapFv1cpHamrPfWfNT2WZc26ZIh+4VgZ5JAWS9pDZMGSlzTM0
JvWxGodi3zmx9lqX+nfxoBLxRBot+xxmXr9FTcE42VnYEGmwHfNQ+15z+COtyY3hpF9IUGpyivnK
ATn+jhRFZt7RoNhOQ7g99Hh+/NtxjqF/qbwYWgPyOPu4tf5SFrYSadyFqeQ+lF7fdFQrIBP9m/3u
61GTvUe0+i8xRcTYyYULA8qv7XR9APIJK7DYc3+4NGOHlnJTak8tNcGbpvCTrQwpQdOeMtRtKMKs
vt1N0qvHCSVyTschulGI3hQz1xvwyr7MfPVJXODr4BbA291ahjKhZjwSXMXYyObGlO0zNIOB+eXK
MYrjJ2uRr0fEcbxUbg7ybmm4sSUb5IG1jVq1pb6SaXE0pvIhH2FaDJ3g6xQm6JCKBqvjVgfVm4hU
oR82LQqsleiHZZnfU5m0QPfG0BofuzL83JBVOlugY1/9Mgw2xjxkhyqe+9donOx9kTn5RmZzZAnO
eup/k8mK2+OjpkTfNBhrrrpix1dzaQZeyrj92yW0Qj8npDfWU36IJ37bMvRmdMekF46K/TjzPJVN
0OYBvi9bdXO4R+shfARdYJ27+HOZT8HJhdflZC+N9P5k+5PLmHZUFsbz5v9eOnbwOuS6vhX1g7sw
wn0ovZtOgkzLmPj1D62E7FfvPpGpdY8AsQbT1TJ73ytWJ3jTXAiPw9Gw0BpS3eIY9gVoNpiU16M6
Z5zZrFg5dHOVnWDizk7Sm5cZRD93pgOG29PsZqOpaJhWTgfZQJ6n+oVKsyUgl9WJ84g2BaJjZf4y
adOrQgLxS+JoxnZIlrrVgSHB+FWXehWFdn1wggsn2aDQ5L3ks7Vv4Qs61UsTZ/lUHmVsDSr0Q50+
7KJBj46ODMVJC20fDtzF/9atm/yTYSfTUdMq0oFp6ZOHHxIHuAGCPJxqoFyomgwFSss/jctITHc/
GVqdla4Vuy9PZeYem9LqPgFY7A9KtBQYNWb/RQfz7nIQ+TaAAt22aq0slCDGC9f9bw81kG9ZW/Cs
CMf0iVzTSs2b8Gl2/KWWXs/zNZQc8yYI4sdb1rRdMqSS7owLjv8jrF8yEnvAK9qKmqVi3RiOtjZs
SHaDxJ8+FGozn6jXhcFa9T7H0ZhcgXRYpwmp6xWiWO0nggsR6dsgIwfLMIHGZVdTBQIGPjXXljsZ
u1SqsFSVIso8aw/ZFPoXsUkvy7S3wPRQgAwBFTvLo8damsr03Kvlj5/SbMgf7nZk+IZHxXf34gDL
7HDsdZRyzVrxngMfwaIY9nsChcGwcpsBQb6lqLaNwgRxAOULBeVXKLlMZzOXkf2oISNAlsGfdzww
wo1QDJeFUa/UkAIma271j5MPNkOG99m+d9tHGcqsDNWWapuusJP4P9RQVFRN5P7BUvR5E+YUdbpu
NkCbkcfI71HyWUTGX2Pk1lct75K3/jAOc/Fma6ayVTkm82j9e3bADwnzBOBU6pHMeXenpmhJBqAj
C658mALYLdAmK9EyRgHE8VrrxoCRBgPEdUGMcKgwYIR1bXHsHGbkHmDJsFLuf0FoPo2xF1KOS7V4
YJXRR/BaEO0utiAIRhiof85KT2yFr1AB4VD6mOiFz2XWh/U0zuPORcINVrEA+cI6nCO0mhXG7vfe
RDoqNOcaWbVWP7adtvN9s29XYsuoXWphf/Lqm48YNUvTjz2Ov9mH2oHpESG8qlr1KGHujYVGoGzm
Z/g7oW70MxWpJic8Ax5KtgGq8GslSKOz3ShkzVVDix7aJCLAmNf9Ls/U9MOcF/ZKJT/xl6dEWx/y
sP94jnFuRy8GZ2CaPEL4hMql6JzcZHuISSKeY71I130b5hvk5ZGDLJPS2k9kdkwOyg9TGoEgs5dn
n8s34oHKdlSD3ekyuFl+mCIjmYcVNTwDb1mmco3bVrmOTvg5ymOEZ5aR2MM8sR9i3lzRxysQOfSs
+AUwQwIjJVr12giGZm6qPllH7qsBh81TnfeXQLW0Q1ghm5lYNS/P0n3XhMVb7vHefDdNMydP4GLO
UtpwQvl3vjYh9xY3Voa9pUZdvA3d6bmBC+IhXmbFhXcrAnxqCCahA+fcus4RBYoLIdBJJTkWqpRu
zK9wE5FMa3fcLJVnM1D8Z2SfgITo2lcZiT2rIhPGVcdfIyLh39ysfuzXapX3e/Hrq8a/9tQ2czN3
P5gWCt1xmGk7c/LLz/HU7Qoy7H+FCgz6dmTOF8Xz6jPVw8paXu+T3l0lfBu/NAtdu4HK0UOXZt2J
2pPPgYL0UGaOxrciVo+NpE7TGQJomCG/t1FKdsqvgk9abGqbCVjPNems7jD3pYmWdwRf8mh8bEwT
Gi+R0UYwJn5oQXqsbrkCbyIS9vu4X+YVc8nNJAlxMFkPfNnelrOfHSXvHGnpxeWt5JRrCQ8Wu/P1
fV2TXuqcCG4ydwwebukmLdA/2FQiH9uqs52NDSXT3qhsZFOqAeieNmQbFCmRn+RARpSxLQBs6sZn
MzbgC87i771BkKsNsuS1VoJpHwDIPGbxHGxKi5cL0TswCTBzEkdc5kHG0svJp/4wylgadGnjLXie
a0XB+VSYbn0DTpmlWmwULY43+bjwc03uFZolH3LIvgUVMSbzw7A00pPGM1CBteOwX92U5yuNoOUi
cyOC8AO1WzcV+bbhRp47C28dxAWjsBT8st3dZJXYlz2ACrhABbtduRxhsg5tKFVkomQszW0c2g0q
k0n7twh0VPBC5Ct94by6CXZwHHnQuYA/jFx6+8Gveq7dhNghaBcExRE/2JhTOFz7uhnQm6KHyARv
/kanbMUWVCr6Brk6TXBNR8P+7ijeXlj8nTdJfvzNTqTpXJm9uQ+8+amwy6+Nlre8HAfGR6fMvxZj
EqEZIwqEHqJAcTDuIdfUr2THrI0SRsYreAJQEPBb7YdeU3dBF6MyQ37hq/RyCslvvbutvNuMBko7
S0Glviu1Zy8ZL4FdN2+eT66/d9A2kyFkLMU2TGLo1DKreQNEsXCDZv1FhoYPKCpxP3ltVl4J4H2X
NbVhcw+rXXsjTtAxxijzcLuTYaN1HzIA96FeKpd21OOneFIzYBLNZxlJkze5DxLQMA+B0nsPuWt6
D+nSeOQUebD0e4oUSOAT5tp5cbkATzTt1VzEm1wjTdYym4eqdckD9VlGtwWX1G3619DLii1yZQPS
JZr11AHJ2WVUO09+eAVkdFbU2NvXIPuv5dLocxQeINwrVqPdJdaKoGd5NdR4PDa9+lmUJsRU5Z53
TDXjq12lxWYyI4gts6oC3qcOl1TTHhsS+B/E1PsTNKKuGz54bRoBJ3mkbiTRt65aNQ/SQHNv73mX
hiYljx/cunwbarXfgRJqbiT1MAtAUj9lH/NS86BLhbdeGh5c3TaABZ/7xk9bWWfGY5noR1k0Lytl
smT5kPn/tZx0Sb0hFslrcozCZRsb1UkaVwXItaqQb15l/IdD38AMqDeUWJ0uYOrmIGaH6Gavg5+U
eoLOQnHIh/GCl1CItwRP9ttEH1Ar7UJdP2QNImbyhjE3UdU/ysuHvGfMRuVyJ7L71dQSVyuzZBVZ
+fRUOTVFf7lOwNumcHiV22l4tsr80E5OhIiy37/VMyeiWyqxmCkatlLFeLM5vIRmaX3MKQO/Trry
j5jVmUAgcAljO5vjtNXyMN6oSww/h+3rQLHoFxSWgdeES6z/PoFW1RcZiV10jaUnq2Bl/iKjSZIB
S3OfhAZlHUztAV3O4YHS6OGhDYIfPa0b3w+9fiBCH0cvbj07HnoBQIsQ6vgc1lN1TP1+eir7V3JY
PZo/y4nOjoCHzdXM43dyeZrZzWtT5tBQE3isj3EVkIosjGHXAcrhyWTGD5SpHsEfBKcBJtFViyrw
U9H5n10KLT+DlJz2FKXww2u9CC5/vV2hFBFSmpi0nyogHeRNo89u4U2nMQxbgMus8uAp2PQuQNop
Cl8NhJA2kz72p3ksyHktPXVp7rb7MK1zr1zdx6x3zVxfzfrHssnba6KUJY/7Kvu7GVEzNafxK8Gs
eFtYLmAbNeFgx08+7RSTYyuAg7gJ+tekBVnXZTDi3WYRvn3JbG8lk2LShuiSpFZ28QExoalqxXW1
p8g9r58Vt21XugFZoDuQIpXGAVeIdLDDZ07Vf2KQqn8DXHtt1Hb4WBTAbsbYafeObtQP/kK7Vcbf
Z9dOPsWOF/DYmxecTGW8GXM37DMj97atFkdbDwK7TT87wVNdbBokAa924yWkzOxJ2yVKm6+7KQuf
nC7HqPbxWzUqBWE8FkijpabygKDA8/IfmW/zmGdZXecP3ho8nRK+QMNY7Ies/RYAMoJ80dw37vK1
lhSWNL8mZvn2l/7PLFfMAes0s0JSW3Oq1ofetb7fnvZlU/7N5yTHQQOjRmHHv4dV/tBWZgN5Y05V
s6PU1tlaGuklbmidkTxXN9DPWOt0mNN5Jca7Y+9mhzoEZSn2dy4e1M97sJPf1Vi3IBdmq3cuvQYn
f21n+u4+E5hkUMaZW2ybzt2K4DPktWN5GAsbSbRlZPSTW2xuE4aJzyK83YDoOnLDjx8ndd/e5C3B
UyN62cHOEcNhLEaYp+jC9DQ+jtHjbSQTkTm9QZIBdAv6Lo75/0PZeS3HbWxr+IlQhRxuJ5EzwyDJ
lmT7BuUteyPnjKc/HxYoYjyWXfvcdHWv0BiJJKZ7hf9Puj+L5OrYVf1H6NQEnWJn/OQM2vDg+5F1
nky3ePV5eR2ALA5/M5zmLD5pXH1Myoq/N+B2Uz/5s+qmnkS5339KDPePnFjKVUQW0dUX13bPspog
ofjk28AANb0VHauxiT9ChEodrvpRr3v/qJGfPcjS5lS5UwwjOUed7n+MnjmgWx+TZT4OuXLVWvNB
Gf1jZtTR1yGenYvVDPzVl3239wLNupAzhpTFHEMw7RROql0FZUpSXXutJv+auK8+kBIXr+jzS9nW
Jwvk7rOfQTChan551sAX3Bf9OBMVjKD1ANJ18h4bO/oymU59zJakJvWzLZRzrrMQlkctlTU+1EXL
JUqGebkhbctNFjSvU5mEq05brP7R9M698shpluESTwmvnuK8OJ7i8gYnAJYcp9jMn+I5LJ5klhcG
OXxZU19WPHG3nq9ODjEbZn7rUTW4KVdfEOnPmqX8PtBB3wfJN21oNYr7p+Q1qNzoWoegiLaZnX+l
2PJVbgHA7P3i8Kv2OYpzClyD2D8DRNA+1TA1HbR06r9OAW93kOaqZ39S+q+5Fey6frA/90D1vXb9
9KtYGWbjPcYOKHSytLhUH1zaec6y7BOKhxyt/Dg5LV2Mk7dakW6tT3YbwpUFYFlM1PFst2b8kldB
dFTmwvrMoYyaz3LM/xyrn/nKtP7rxtPnqnbrX+oI3DOlzNLVWx1V40z4Jn7hmPnmXetRyns6KBbv
LAXSI7J35lx+TfIs/plmZejks9g61RZfSNkMqii9y/8pO5r/naq3XjQwJ58TILIpqEPR8Bep5kHx
22ypJiidZX1x3Np7HMeE7qhU1w/VZPavadcrDwt6LQGApHyyk0I9eRSIfMw834ARV/e/Okn9jSqs
6s+QsvcVnWdUyW11RnQxgmmBVSk4I9v1NFz70RmuCjcoEsHzWVYWtVsgDgdlXO02m3W96jIjAVpv
cW80DeiZEIAAWa5Gsotfgo/QDDCe+D3c4DLw1xS+2OOr4kb5syw2cUhpwks4gy7RZK7+cKcQY9jP
9MPoVc7eXbZ0rCpTyUZF4blO4h5qY72NjD3fJs9wSlpfgiJunqKAjp2JOOSX1KiqR9voAZpdtB6Q
Xscynr0H0UZt7e4C3hNX0TaOCyGRq39ovI70dFgkj4nDL00JwW3S6CGA8qfWApSH0qDQOXot3aR5
kvdPQVk/ewBcBfvOKPVX36MUpIo+dpoWEexgSCC6jEG3fFmtcqv8SHDQuUZ5Q/P2rACLqTRGfBZj
8eUSBHB/a5qnbReDJNZx6HX7YEPxEfAqCvMHuCbKPRnA9plcK/VHS4hpHlL3CE17ffQBMvjJgav2
wxT0R9L34PZNFhmwdHD1sxgrXPUuhgqKXgl84ZNf0kANXsYfrVOFZzkayyAn5UVu2vzfbyKZvcuz
oauvXuw+mjBeXGWYm5A0zg+WgRnrXHrcbLfaWa0B+NFiOG/TG8dNGLulfqTaLtvJ5moBeksFm8Vh
yyBwrbL38Rhn+y0FcU/f/OO12Eu2Yk1myFrNzDPd9+65iALSvpBc7oaFPMvqGq9+mEan3WkDxSoa
udxnP9Fo95KpGCW7Mch1Kovr9Gpz0aMN/A1QL/iiU1/0N/w8UOFHGnYsSHuAYDttAHqbp8ho2J9P
xcgfrihqtYYH0Cu0c8Fp97WLnM9SvVUnDV8PlrmuRPe+Et1iKWVfoKaultL9+W5ZR5l9pMLCO0pP
LoRPj1MTja/Sf2ukQ3XyjNA7iNLOsuwToFiiW4eF7NXQgUuVVl3b7+HKtaOfRCk+iQPFUe6Z+dUy
3N94uf7UJYZCYX/zNnC0I0jePIs4V3xbJR6tqbvYb5uTmOmFAdSQ6EEbHk4txNscnQAr/2tA5n59
E6ARlazzJZTTC+X3jV6mtHv4bxjpVgvEGKGoCrxKEOXJS8UW15lIswGX6bMr3FZEU2TqRRkJKnVa
SnNJfzut3YK2QsYdYtJaX+DH3wGEBEpoW5oLFtGGQKRoFFOlSejsxUSMqWbzqRn0p4O0dRtwrX0w
zG9re56s1PLb1qUt+Z2g+GPFJrTerKUF/S/+dxL2WPv/ZEfSCp3mAoOh9u4pclqH0gbDoViBWZdE
7nMPCW0epNllkw+V1c0wNXbDyVCTcbcZbxtoyy6LL/GTjAqK7xvnXufuTJUoZ+Zk/gu0AeWebBZN
3ssyb0eKMZdZ5k3qY20nf9LpBpOAyFJQ76kVDuFSDaIhgTElDF6CzlQ/pfBu7bjEg9tfJdqnelGE
avVULyuxcM1JP6S5DxDW4iADKY1d2ZHL7sfU3ddpP65BELvRPycBvORFGZZUHGR6f1Qrozq4Krze
O2p1wEr06jNJCkK8hT6eer+iMEuwadYp/zfximwj8Db3KDYivEO6EXgbm2amfdHRqNbug5J+LHAh
W14shbFgJH5fze5sDwcnoIkgJOO4vlfSxjxytbQu8gr5EZynF0/tvqUg8yAvnbt3kMhmUkyPPlxu
ssK0fOxsygumgxPqye4GB1S85+mDQcXSk1j/aFOQbrVdMvXe+q5s5IUohskCJkpXwAWEo2dIZenJ
c5KXrcB+ERWLaI2hL8tQGZIXNQNQ0o/ilvb4pH2a2uaPNb+n5fNjp+nWq6T3TL5LDqASchfPqXMm
jeK9zks9UjZRp5Zrn0WyiW2z804xvQOgI2EqQ9ZOv8+q4j5I1X2y/OxVOD2OspTCfZnJsJbnp0FF
9B/+8RsZ5I2fa8XUOA8G5QvIYRwEbH7/ZRkW6WkN+r8v1xyBQzvsQ6COgDG2/NQmU4k/yWCFZgO6
CCwN6UKkJzKbRh3Tq5MXWYUGbL70Hp9ppPBfvGKM+VuhoZwjsABv8rWvXg2Dliz5pXpfOmnnH3rA
oPYwe4evMhhTEL0mASHhwtGt050iT8PsFBrkve4UA+gnhDDIYrzvpNC9tPNGCL8kPiUBLbtpLyTc
54usMokDSBzLRRGTgDkXw7dU96tnGYis1OtMloHafSsUymHu5LLMTLV6ho2dRriByu0f+ddTEe+n
hIgOZUPBfjmGfHN8SF3GdPo1g2vmqOlgPtF8nX7QnPx/tnB9CGcKa/hQBi6kfyb1KXD/9Ke+aYeL
r6u7Mm/p9YrHlBR7DcaoueAmyGDVlnGtW+ug0t2wikQOWGyPH53ltaaUT+tyc7NL6xe/M2hw+aub
tuAugBufUPBpqcfNYbMrzKA8DmQz9qIVRaO5H1wKJ88bZGsx2GSps/iyIrsuS6vyo8v6JhLI1mDB
d+XauioyaTATmWh9zwT2t9x7MGhQxVjBKRrqz7Xdas911hrTbq5AFwMDdw/VBbJFoYO9Ou1krfVa
+JCN0FFXPcHjg+hlC1NVjX3txnQULo4yjEUaTQvczS/hXNR8jbCZKNYd13W51zjAHI1q9M5aOwaf
bNf/2S2H9NfChGBRH8eCCqoo/XWCeFgj2UIcMoqfeBeSo4Uo4JSpZfpQFUGzL9pRuULrYn+dAUBf
wDNBxlWAKza+dGb+cXQoTNWjGG6BtJrPbl5FO5HJ4Idq+8EEmrYFUmCVa7b/zRtIEoqBNrUH13It
GlAIHLkSSypCGrUWcvBNJjMC/8SSpKBV1tZi6LvWm+FdpeudsxjLrjrBwjPchA8Srsu3AN2U/T70
Y0yzNIFmUUoIT5bfdWu0b7NItd/HitJ2Md/E4ohO9tt0f99vUHNyCUb+oJnuW2BUoqOyTFQnCg4y
9Vvn5Dd+eB4pRa1OWxj1R36b1lLdWzdrTLi9iLqtDVrcZOqb0Xh0yX/sytoluk9rav00LQP4B/VT
VJYIZW0mxBWowyxOYiPqzVCW62ArEJ6FxmkkZkpQm0EPimidgSP+N9n/ahcGcLNzMH2Q7YLW/WN2
LPdERUv23DUcHHYylcGkkLDQMkjYbC973uQyE9kM/fvFyoJHEd37i0kb2cD3k74kIcczNl+ZDfJI
jlO7NDbVq8Wdg1QYNHzuNB8qI+WqQGkgECbMKFzxip1MZSCrAMYK4MHFot3kPzSWbbylgEzU267/
KNOhpd+pEbVwm7H4ikdhaNnF6r9xCFWVPZA38xUauR030f6iSwkYTO7zNS21uTzLVGx0vuUPVkUF
Tj1ArkALbqpeVzXEYDsaaIvj0pR9cQbfuFS6djsUf12K9k62uckuYnInSzvIFq04A51oeYbq00m+
+9Ezt60Vty6OYBcMO2dBwbAU4zHIQFyvWjd/ocpjgVJY6sWqWV8Vt7LFpmusx6YZXUBAF7NFJDvJ
bFFq4QiSDqRJfUIIaOg9AtOJ3UYLEm1yrWK9eZumwTgDhV0uuUYjpIe0gW23VYEXV5UJ+P6wUDTK
dnKH6/Y4Tg+2kf4HlGk0Rs1J2VqGN8smVGgqCuvj6iN6x8xBdl4Q8+TzKdFs09bT2sDM/P2DixZ0
RBtgUP5FMpjTgjliUlhBPT+adb39i7cd7zWpEme7mHrgE4jV7bVuHOBoB1i+ZRaXil7uZL1ORTrb
sVnuNnt4H/9orTg9iVbkq4ms6wEyiv06XXanX6G9jm58nqYxusAiHRwC168O4xLy6EePJkJFYhy1
pkM0TCJPNF3dA2q4REBkCVrjdHZTjuKLvIjoJgE581hpg3XdBsu3qFbvk68UwwQPd/J/XFLibl3F
VUw8/EMK2Fb/Ta54DvgROl2yw5wAix2ZPb8DjlU/1HVPOa0ewnxF37t3iPgfPNwINVIPj6kJyLjY
QB4VvxoCmU1u8TkYK66fC2vWIrIVV70GSf6wvs/dyiJfRMZpv722geNq1ne+yNZvA5l6tFIepliJ
93dfDnPBZU4r+uog7O0GDwAPoLJ3HlnhC7hQI4eKeSTnA627xXkxP8iaqgJ3V3RJfIwXtchu1GI+
qkH5kMbjb6LNG6pXStBEBZspX0CbZEZdJ7xyQPOA0DRDP7kHa5GHaE6RcGqi1WcnZjIIohO9ZPne
NfXwkCoalaB0hEDZoSnBVWazrgdX8lsLeOmiuZkWbh5T5ite4qAEZrNrVNq1Y4dmB3NpnFjgZtaZ
yOYs8i8jbeZ38nBx2LzK0choIkvBjf+rQkw234ncCHmBvjxuDxusMn6kCfk3qflp1CUNZw+/SH0Q
jS4DHFyLTC3mX8Rilpqhd7t/lMkG4VJlREz3Zk9xmFLQPSYthuMKODSOffPPrToNgBaq/5UuaRhS
/FOfDPNJDcvoFx8Eh12pEV0m8JBTPBAemjyJf1GCwLyEXWMTC4iVz33x1UsXJgIuD8sYcjzyl4E+
hD/VJjWOslptHPKK1l4E22CLo6xJ9L95b2qRrZtvNkriu+tjNlkMHsODQjO/iKy61fzj+lhIL9V8
t85FmSpd/zhB+6uUDgRkgddpV2MJEctMBth+foOBZz6JfLCL73Y3Ln+bvjut9uJq/XXf7TE3NvLE
1rN+I1VFGe3ycW72/qHL6j12QUCL4k+6Q/GVoow/57UePIfk6PZuppe/gptDAt3WrCdzzO2fabJ+
FHnuK/Sru6N7gLCHWqDfBmhN6BqmsNrhwr4gq5S/+rH7oXIBxgXOoXlRK9iCRW43HZy/5TBcrean
1DGSg5LH6kUGF7LPS5SNQ7a7X4tqs9zUCSAfbz6bzbrHthZzx4jGt403923LYHvujXmVBO4+pINh
H+ijA1tL7NLvaeSHwG4sUMuRyVBOtnMZ3KqDKXIRylpm9aKRWajBaXXvIxoZzLYDpmNb//OWYgMz
C9VEKuGSzW976rbNzVPlo9zZrOrZ9voziTc4Qjv9ktq6fjG5ahl7mbaqbmewBRZOthqIVb5YiX5b
yqxSFf0iMxlWP7H2tfFgdo3xKG4iagDc4Cr87iJCp7FqquzgNVQpwvSUkJDTMshMKjFlVliVdtmW
q3UphZubjy97rLp7220/2Wpbbu7ObDxUfR1Qd0196GYW6DZZfMfs9xPlNMVuIFpKKm5ooqsfKyVA
370WXe1lEKEWjVWxA/UWlH0R6ESTT7nZ/3bjuflQp2O8Ga773+xc0qV4pTTFoMRl/KUNSG01TvWB
P+fimZ7i4jmr+ZrcbeucP1LihpFy2mQ3NrIDbD3rDmLiSYmGTGWYfYpleav4MKDwgLTp/oTvt3pw
2yZ9JqtHo9DSBCjLXpvn9kDSMX02ar7tx+wsC22RTI7L8Vbs1DTI6EU0FBCQy4ljMmqVsirQNnV3
1xZq8TxGhKoHa7T22weX2frp5bMs4Qs3NZ62D3vz4f2cUso4aq39jXBqqqo75NnDNEz6kw7JT5OP
Q1We6KP1D2Q/p2tWdxDmylQGCqKna7EJZS2aXRkb43UzuvOR5eoIJva0GorQMIKy2t2430jvNln9
A60jJKP2v+hANz4YS09PMlOjIYO5FA1awACtilLIOGsAjG6EYtgusjvFJhOTbf8w1Y7tTFdB6bg5
xRIMdj2/DfQiBxCSL2tC/TNNS1BY+1VWrDZT1lO6sZkDVDkeWltL9rqc0354WqOfL+BtPtFws5zz
5BjXdX+B6NyWNMNZZ4L3tvk45FBc1KRwYNf2E34XbLxlGgwtR8O+BOY0r9PVhhhmAs3od2uZrS4m
8N7NbrFu0vjN+n7HKKtKuKFpuRQbN8kqOv6WLQGaHmnCaz97dkdjWK5REhvVAAkHvTNDL1p64cvc
dfNeT+kwDQ3QVHdJVsxP/RRY1olIS0ug1qS5IrDhnh9hnHvKuhArtW5JVQ79l3UT0bS51V1yY1xQ
ItlYniGKMvvVBG0HwLBll2hh6ZvS6hzbIwAHy9B7RkJlHJXbDSQL7U6EN1Ot6TSkPp0zmkp0fvEp
iuLNO+EmBjBgb0EnsAiN8YXjnnYVM1G++S9u20NNeNMe2yC5itPqL9Z32/ctGNGwG5woFCSbns2l
foECl2+Uvw4kE/RLbUFwLYoqc79b/7uLaKmAMvnWEZ91Ltvd7LRKx8S82k6vPRjLi7xIW17szfKO
l7XMtmGTOfINIJrVZ1NZy0aTV7rUAGW7Tf6jbUT2P5jcPO5H27gpKKtDl/xXlDfGP57+aIt7T1W+
zURaDyk890OX8sv0/T/mn/+jbh451HTK5m7p7PIUxBU6n7uLBaFGCnIhcBL2+0AfCsJtLZZTT9hk
J1NxF3WkA++/bidrUctse8S2z82+d08UmzvZ3aO0rnROVg3Cw/I5t4/wj48Uk/UDisvN07fHrf/+
u0c1ZOrBGFAbM4h2hmJWj5AU21d7iTfM6tifbWsAPILVNhiRRnuUrMW4ffdQ+wjNX/1Wa3UmDH9a
9atErByjX3cP9Lyod1wSqAHxtei4/ioHGqcfmcpQLIeTahl0+R2R9SxHpE1PnV141FOIx+/3KNqo
CU8irbXCsvebk8zWnWTTm/17CmBsWLD2RuVQSxiTnZKhsrW32b/LtCoEeFNsjNH/n1z+163v7O6W
/69Peed7t9y2UuHw20eRqh7sODgR6KbdWe0Bx8osvi0Apy6Aact3VACDoO3F9MbLVGwSsKke58H7
eU4Avdr1U0pKe3GWwbYgE24aYJ822boruegepirdPcheSuDoEBjJE5r8v4Sk8kMeQfawnB5laJbz
3VoJzDGspg5H/1Nk3aKoYs48B8v6D8dm6xobEQ25xDS3Rl97ie3Wc++TRQIjYlGKhSoB3gYMkycb
hZiJQmaCrCxef91ybSN+VwxdPj8YQ/YNfBQCusugJWpzahr7F2D/4cFRcgK7oijzoY9O0mSwSg0l
TFcf0fvV1a8gOeoqI/yJeKtyHpV+WqCFQY8KLechAdXiAcCk7KkjYPUUKBUxyTTbUWzH77LIREtX
3ZuJyFb14HjJ0R9sfSc23qRAu7ptJj7bUhznufxPk6TuSeSJShCqMyjyHmKHCkXDS7sXi3RZV87l
VQV0/cWlkuxF5EEz9E8KaN13clGqlgshWwT91OZQO72lLVCt+qGh4eSwGi6bOpZ1UYMQROC/5oy2
dNFdHkmWrgnKLTVfAPOSX9pst3TT3XZWlr/CRdg+hH1ZXaFqrq5K93022gFoUZAh/WxXmX8Srdht
JjeylmOwC42wMWom/ayNctL13l+XahtYr6KwiyYDSTyfTrLcFEZlnodUD542kerE85MLpSNp0V1S
aO5FAmAyk0ECVd4SrZLZprizC0x3BuBzMRSbO5dtm21XDighCcCwpMlA2skNVylPwsc8AJ31XNoa
AEYDxPC6DyAFZXevXaWnRBzy4aR0nnlJKgp09IL2q51MZYCjg7rU90EMqUZ6k21+RQ2xTF2P4V5k
uUJWbLept73orf6ukX2oPyguZXSu+Qq4yuAvZQm2m74tRaYben0qhum/2mRYNTBqmIhis/uR7N3t
323XJxL25gt2eS7Udd3BayL3JLDuQVa2T2UefJOVoL/TlfJqg+cHQiVQ8hm3R27iargCxSc0IXyg
2331FvtAo3pUVazxIg5VFUfnKm7BJkns+ad0htfOScsHKOySjz79tK+RrxMPp0PpV/BqjX0TNHws
+HQ+uzXQAEOu/Zok7nTqTVCqxIybwa4oxvqr2bQddVYHzeqh237v15FEcxFNBC5FOITG91zyTVqZ
euHgoGZqtRejG83fptxzzn5jB2cLopUnGYz3ma41UbujYBoO14Cyi0WhDXqbgkv1PnWyFsKB0lX3
LVgm7S6ouWre6GUa0g9xgdR9H+pW2O5EVgUzp1MxVyu+/EQ406G+0zutBHiAfVYbtUvnszXUFXXu
MBM+e5VHJUqk87u64F3lvR2dqPKxV4Arka2AV4mV+k+0DYhIhjvQK7pEYvh2aX+9Qcj6/2zqkkBW
D60W/t57GeVb5jB8ztu0uFa+F0JOuExlqG3+qm/WSd8VV3Jm7R7OY6rS3w1FIcvSB6IppV9h7Rex
08GjT3DpGqHgKKb9rfpdsSrLO5cLKF5bjQb9XbMPW2gZR6thvmgmS3dox6ax60m8ZXDpPK2ozn+Y
BW9PDGWfGKzJkwZd6W6lIpmFzGQZVoaTOW0I/gmvSenQPQbaeE47EHrhKlnVsl65T8T8zVV2eWdI
EXsgNb7TpvyLve2A85daYPNo9XiRwbR6j/aShlprCjOTjP+qRWc36pvBZioyCBKw3GzW9UIyqQ0g
e63bUZ/35u1ZumEeV6N/3PPuEdty/UAAGI7gDHYqTCnDOZcr83I9lpkMg1ymt3Xyrm6WK3QtN+FN
LbN02UdmoBJxuZ7S34HYMtb9xU2U21Z3XrLcTOIZagWl6GAa9VqCa0vJgaqX81WKDWTmRBFRLdvU
vAdb7Z7vTJLJ7t/KF4xMH5T9ulG71DPM3WTumhhktNgILf6otb4DQ2NR3drKU4Zf3XFJVcvHEBPZ
YvsY05TZwOIsziKcYiBEIzOiuFs2F+HdhzOsTD/WFcgHtZWHxrGMYkDhTbg0XrPGbi++F0fDHyKl
TYjacsOiS9K00/EAhXirB6+ioy6ru2hm750npQn7jDIqUG8uflkZzxElEM9tCVROSWP0SuCiUB0J
9BYDoGVgz+r6s5C1RELvstp0oRFCq8prawgsOKij+AI+8s4ihFzuDEdvrnA0NFdtmW3Le7XYRFo6
wuhkRJTRqmT27t8zcdx/TQIHguvlNbO9YW7eTJm8j3QrKHeb3jPKz+DWZw9gpQdPIGkHTzK7W0Yp
37lx283HNPKhV9hsZOYP5BgPm49Hgas5TaB+sOnq0XHmwW/zHjjKXcvpsW0H9UKmTwWkoVUeGs98
kJXI+3flJpPZj5bEaQF229Q/srmTyf7bJ9h8/122fiytg9PBUCkwpQwFpkmJ5kogV8K8lBuBCKK+
iEQGiRXH+ZVO2XkVbwFgNnEhhXnpi5p6Aa2+yC3BSSNaIaHZ3ilyw9juItvl4u6u0ZIJ3KU5h8qb
i8zNzWW72NRuaFxd9SQSGfQkBa8MPDcn4iJ2FwwP46w+51VCt+4/BN7FQSL0vF14bdHM8CD/8NQq
Pvsj4G3y7zWrgWR5FdarbPv/Ee27rci3/9N3+SaCTbR+0DsIogDTV696Cl3vfp1WalCdZTq06VMI
nM3j6NQjPUWL5ehUlrIHY59Sjcr/LvXLZQpUhr03pmJYdwptAGjHpQBLPOEojqozkcmF4X72H7nt
x5/gK1bARk67x3GpsRZZZ7THpKjTV1kljRU9p4r/Iiuot8vnsKd33pucZ7qnnWeZmYoxXaBnZlfP
eYbt+E3upj3NElpawKCs7p2PnqGS2lkoiLOO6tZBmdonbVnyxv1k6k76QYcN6Ytmqbu0trufNX30
fwpCFU4FjNI2heNGGT+LSzo4wZOWzAYXKpTU94C3Ooz1QbSmPz+6Hf3+BciO/U5rXOcJJAXnyY65
kUYx7QwsRGzZdntrIZqOKjCQZfz+uLmKYvOTmW4pxWOWWJ9kZS+bbmZ3tlriQOqju493W5qRdklM
SLoqOTI6ufI8RyDBWBWdWSHgqPkikmHQIL03KA44iS1QpvQLyRSoYdJTbQPyyngyjLh9dSMHuAgv
rD7CYhv6XbhvFXizLbX6PQlmDWqJjxnsYdaDG7rtKUtBOKSzYHqRIQVJCSa0hJh3pzfagzJ103Uo
tAu469YXu6jPgeoXn8Ca4Y+hg4o9sr+4aWi9drP2RWwUygCvyhRCmN5r1pfR9cqH1tQpnVp2gP+U
wt5W8R9VS30dgzk550tCRAbwqhLwxLQnle/RRxENkp+5M6GG/81DFKE1P5WO08H59i7Xox5MZ5sA
pKX2NX2MRW49uzZ/YjUAFH1qNocVAEC6+1u9fbR9fXgSEIBmQQJIq9x9nOhdApdxwQQQYeYCcm66
dMZvyABGPjvPhWbAM1WoD5QDQlgeFdR00/+QXGUol5mf1pUOhQsUrHamBPt2pBCq+jY5Fgiv5IBc
d9Y5UHr6la6pLjjINF7WMhN144QuFI5iVHCVTFJN2d0IxWjzsaoeYrz7dW4GPzdGXjxs+949q6tj
71xlxn5qk2I6mfEwHafE4xCSjnRB814kH7QmQgdFOxvwgWXUEpHL557IdO4K43K/XlUivXG4mYpK
XC1tqo9gIIS7m/1u/BsA4d8eaKRHC6oAisb9+WZolq/n0dH7jOJyNG/rH9l8l/27iQlLz7r/v9t5
vkVNyvpM4AcOng5Hzo8+gmxYaCDPGqn/k9E46SmNMuPRJt51dCPL2qtchCnMc1/KyHqDFA6XNp0+
zTWamcDCavvwMU3NDCs69qRNT2aQS9MDJNMkMWhlix+sBXA+ctuPFe0hz7LSqj46841E3diifLcw
CvPP0RzmA13c4XVD4pSZyHSqeYDweVf3VfdTXJrcG/t2urpFMl3n1rT2nf8YNESuaE5qu51MtTZ6
ds3eegSSOYgusNK09HbnxaFeWKumqOkuuuHtZLUN5kKO9Y9LUfA7CERm2lNhGC09UeBQAHI4wtTa
GHTRD87VzrPxWe/b4ELH87Xn5Piqllnwmlaj/mAOKpeAd5nMFBhrIL1+uhPnuhsetRRwJOmpXDst
i3aw99lIx+66lnZMmM6oIFx6OMVyDJpT6HFGB5i6O/sWNeHkpJ91ChPBs12m65rHPlu/3YiThYo5
WgYxSDnYO5lunTeRWIhSZHqplBBWFhqVZ9+3FUVbteFTnQZf7Ph34l10hrmB92rMmn9QfG7eXjc5
4NgO6j4Z0vbopG1n0FfvOS9qSZfXWHpPshK7qI/iR0C0vAOwdN5DO/bzpTJTHvCYKS3JgmauVL75
ODulmuUetYXnIV0oNUQxaK2/t0wfxpYw1K5xWWlXmdm0lvCWNaPjJhNFlBb8lBIZRZA540NbmhfT
HG34pxqg0B+UwLM/BDPcCDu3SL/4oRtcRQajgk2hGR2sBLAOjq1qx15AVRybAIXu2xptUwN0aDb5
InABHYs/Inoc+UucgF54rt0Hks1wdM/z9BUut39MFN3kiMTmZp2MsF3v7zzB7EwOaWEEsNwBa0EJ
cv6k6Elxok05oXLju0wUNVgQLQX52MhgRXXxZGgBlTZj+jgMvl/tDB8Q6Emm2jI1SwP09RFQw6Vm
q2lmrugy3YZkKdEigkqd1mIjS2MCLKDzKBBy+8HcDW6Y8k4I4j1nRmNfpAE/7vfBALqKPPn7WmaG
V8wXsAE4JDb6d3UJ405UGtZjqBnNRVEZEmraAaZQuuYy8c+7yGwVil4sRRi6EV2v6/TOXYwi2Wmz
l+34K2f77XFBeFILgvR+nQwXSY7JTH4sMgvf84Kb4h9lYlK4ffiWF7xz2ZY/NNwe/0N10LjevjIr
l+JeT3tUHCpUAng89/JjMs2qcI4yraTybvuB3ljJD1M0tZTQ/XBN8o/fClFlUq63/BoQzamM/ba2
Q4pLODedV2tRrDZ3jnlyavzYuQ521sD2Ae9CYASP1CiPxtf3pZIEUftJ0czfdL+mWcdSY4KOLhVh
juERX2DoVbol1nWQh/4qnCIdaNoxIYTjN3wNbuY5+Bb1ulbqGCNxWu31PjZP7lD9ntf+vp066K7p
cO93xgKAv06rFvIEG0yiFDzDs6wUklVPk5toPezbTEUY92Wyd7zBP4y+Up2AaUw7cpiDr+ylqVPa
OWWW8+M7WSNceJtiawXdtBvAGfQs5WPvOCX4w9CnjmNXHUPVHT9kmucTx6clMPd10Mbs6asgBw+N
b9FIt8AJa4D6aLSwPNVF+V3Gm5ne1o5+EAEbNkLzm9vW5YmK3uEyLvBo/TLITGR3y81E0dmbjhj8
9AVHbdthkwVN+tTX8xeIkLsn0Gagk1wYR5phjP4TZe3PU2+OP9ug+526Pnb2ILYX4N0ovw58114B
ZqQgIC6ofowXhhBZb4PYTO+GJjS7QKvE476qivDjg8rXy0eZOuocfqTj4EznOwniRestoqhu/uCb
P2vr4oFDvOF9am0X6jfiaE1h6BQ7xbVzAs0+OVYhUWu+aoDaXO/bsR8cwiajnViu13Iz55AEofrb
/Xy5qq8670oDfr2CacoJQL78t2OA2agPhp5Wj3fyFWhzs7s7PQisw52LyLroIW8N4OgcI9f3RlFN
F3BHSk6RwTwBI5FXRKMXqaztRbjqRbgNWQQ6zWq56sXUEX9nMsfHpLYOIpONJjpToCBdtpO1bHTz
GUSjWrW5n1Toiwnet81MtcGSvbSX4ui2bt5mm8w3s+7gaopKapj7PNBf2IDkqZh78bmRynpViZVm
xjj4GYdOjhfK0XC132zXix/0yq2fqD3Y6wqNwSS+qcGpgnNO2YGsasdRQGyolHwn01bJT4oWjFcX
GpuEgoEnbj0u6P0cjWSIDW1hdxvVgyz9POqNXVyb3jVKKKtfTkvrwYlUFTWqxeTsE2pvMpsSVzIm
1QcZUteLTmMOPPgmywuqc/ORMmJVfxWxXn7tQ697GhsAROw5cI8R/B6UxQ7NM1HQ5lkUMhMZmYyR
GnKXvyos7sz0dhxHiB3+j7EvW3IbB5b9IkYQ3PlKidqX3sZu+wVhe2a4gAT39etvougxezQ+95wX
BFAoQGq1RIJVWZn9ftCyGxQUnX2kyjgSquXgGVi8mvwFB78aW/zeLrVsQmZb+YLRHj8gfNNpRA1t
pPYgO3Tr+k3edNa20Xh0AQc9m1Fg6yP3YE8vZAMQTGuu1OWFA81zIU9NB8UjK0ecmRoa1hJUKTiE
fV8yBdIFlk/lJSqnBSa8XRB9ykAphg9jSEYbp2W8+NIy2mWQE+6j4Guct73Gf2SW8553gn0Cg3t5
rnQr2cSlqX/q9dHbz26VhsLrvlrgsb7IDox/I/vDHFA0ToMS5G7I1/M/aNSASOtFpOW8c9sBYWbl
TrZo1DRQxaTNIdKLNweoF0jPTxCdFCwPOAQCjzQkNUWwc+WBTNhPG5FEQJvqp23ljJgK+6UQbg9m
AwbwSx7V505xifaKH84hKtF1TNM08zubX3RVuWwhtIGh7t7oNz4Rla5rli3/5zHNlNB6do3oaBkD
VAgaTYCtWI/Cvkqb7TKuXDeBwLXpQDJYzXsaqtoGcTdsD1HXlN9jFIGglCAW5imlrq0KSGlMzTKs
FQPTh7Fyp+GH5UwznANKULerH4RsUZVT8xeuWXrIOuSSllz9v9EBv7NZlM6XqaaHTd5UASEAHh2d
Yt7ONWhAfNuC+iQy7xKnTeihbKjrK44+lM9AoYTGiWfKk6d55hx+cJ28wdr6YIvZtCmDdovQh21V
SuuTgzBUOOHxbVeDGOspQtjvGRIXUZD5AEWbdZM+U5MPsxZU3LH2q02r4nJrQmYqlFPsboEv9SHs
YfO7nWgVStzjsHWEdicTNeCIakNQBIBvbYg86Dso58liT4UHyj5ytn3ZHyzHd4Oxr/QA5DX9pVTR
vibTLix3umdWusWnGdFXFRJs5wF8u7H+7NDIldnJl/yPPHJCy7SnS1uoA9OHbhTxGvjnjge15/ET
FAnnCzMr2HDKmy++asidhvWgfRndDoTbv+wfdlz2SjtQ8NiNC0g07f2wz+Lvgn8iTIcEIb/1bS3+
ZKDXnTUN/5oMpX2rz/pePrywcQM3GXLi9Metby1zRL4X4NlEvHG41pM7bTt9NFAwIkB3Q8Z1Bio/
xsamOMaAg+/QGuYOTJPtE6IR7bFxWByAI535wMDB6AzDSeZme0n8on3Cw3f71OS4IwFTXmzJRo2Z
J/OtjN1lUclw0AzGAWTwEdDf+9WvnXSIGEdDHCQgTH1aJ9bX+WV3c/mv11ETmgSmqQYxBgquB0T1
Jf9LQtH4NdXYdHBiMe5nM+7/mFrrDRw8+Y+8c3/rkIK32fbAaqnLTTb2zp9RgnQ9WCujN8eakn08
RyA+rgZ2dzlk35rR1IM4AyWEnahYtofoVFfH7S7Jm+80Wu00pCbmJWouqIvgerEtHQ6iJMXrxSd3
2NZxrm00vUaQfuX58iFvf/IsG4Xx/+L/Ig+yzcZ0N4xiOlqFLDY4Y6Q7CiRTcBnVOYDo2BBdmsE6
S6YiTqqTkTqfyLQGp1GNLDfMM5EKU7Fqmo0Krt+bYbOEq0cXjAcqDvdvyk4aVnP9RZVyIz37D7Mn
0XCuQ+o9LF1tan2dgShsNY2Jy/exhtSs0lDOjdlWOrvbhfRnzLl9G4bucbiQ/nBo/pIz3fqsdG7P
LDFfKBtRK1HfUuAA9ZihSFLzdcjM4ZhYKAdaEhhtliFBq+FQM4EzxAEDzBIBlDIWYTZ6BWAA+I0J
MEJtZZ9N0FUAxsdQDTfBpYIjPGiP1XAF/9CQYEB2k+57p0ovQADq99gGcWFTgWaVhpM7szv1ZA8J
GxuhTTcq2d1XjSwbHxikemr8TRInICMG+rUEBgF1yWZxbhrAIVEq/aZLFr1pchS3mFUvuOzGi2mo
i6MooEyHAFe9SfrCCSE0P1xGB9qLpK4YiwwSWhmwmEqrkezUCKAQoH6G8yxY0k9mPnSBmVjDeeyL
T///hDEllidVyFaVbbzRi6LZfuBZWXUEJxeCoF6ez1siaSF2FWoEmIf3OJ2+R0UlURCBMPWcx0gx
/3v4waaBnjjSpLklGzViGMTO9waQoquD85Bm6vRcD6GNGl8UleC4TBPIxPl3X9/0Tgwif78RoJGC
EtXatEkd+rEDtstfdluDsFVlKnHoERLWDxN1o7SrOsA5aMLN4nYvNXcI/Hqo7hbooEPHBVSKG6IC
kX3iVve0zNgu6aW2+JCj5zZViGrkCbe+SX+ZZdZuqq6ew1rdxOoy0i8sqVG3s46p143AJDc95Ddn
mnZ0A+6/1hhl/GOYTLmjx0WvsBgkFPKkQ1Evcmw4MtgboeLOlmEhk0CPiVPd+YdYn7Y2oqWnKB7G
k/mrR0OaINuQtAAvrWOaXpesO6w26rUCOkS6/teDefV/eEV9iKflrdCKddm6AozI/7yVBx8a/u49
ks3wOueo13dT+PhDVaP3XR1AidnheAgd9Q1jeruBuiUSxtA2eI1lgUvvyOqgjPX5lWy1ZYCoShOo
d2z012EG9XLjTuWOJvVIZkHde+DU1vTsVbDmK2vT6ZuHA1fQgPToDm4+HTCci5UbOgCd5ffZ6rSD
yYYYbAz/NAM3OlSdoZJttVEvNnvnYFj8x2qPSje+W6Xn3xA9gLjYQQktgIIn4U+a3fKndug1sITo
DBlhw0S3dssQ91i2LaPW0lASkg8Hp8jBgKHcaSGkRKdLLZOLJBeyKcW5HD+1IfX+kGmeHSjUvEai
k18xadvDJbg3wD+kItJkJ7e0FOBqpnFeKNpmO/JsHO/AFTu2GUetIODEkR7LJ2paMPOezKz55E9G
vpjIbqkHEgux+gPHTQ4kiqAtgNKM/JSxRj5lTjqeBolPGBU+KDB0x/qEKyrg8qg2P2eT/z2dyrzY
WD1AoOtsMUGSrHO90OUVjq0QbwavE0kHr41v8QQpTcTiVlusPv1BXRIKqaXbh4lG4m7UWPwT2YfR
jHdWJQCA+HXqWE8XkJER4DRuMmebVcC9k09puONyPJkcNu9mnnzppjg/TxXksqCqUafBGBtTGJGo
HE2NJO/QKhW5XjX4OV1AUQnUe6ou2KCGv7kKeCBdKwJvcxJfoQbXRXs1UdkcCW6WttF+nfYy6Nk2
2b00QDsxgzvD2ZpOOZ7nuNzbUe1DN67DScq37GrrICUKVkXHmG/FXB7khOfNqTNHZ6sjXXBwB4AA
aSiLWL+xAdSjEJaVu3aYe4gQq3XUWMfOtfvbB3OK4Cbg3sPGZEV2xH9huuO3G29BzQm6AN2+Tqzg
f0VDg/c/Ol+5V4ybtLdx44C6WPCBDpy6xBWetSBe5jaUBn47TUYiD+97BPl4JHamzLfu9NWzyvmT
qLiHVFpeHu1C019sowQFxQw+uCnOio3bJKqetZs6wKpABt5a+mVETdilTRKGsIcB7n0/w/+7rzwQ
ZsUAorSOFQUjODF2fpf3l8rzgIlVE4uPq4w00zltcfJ8E6EmmFY7rfidDVpxoJOrwEXwf3Cml8Tl
YDuNcXV6eCvrS1BP64B19Yz6L9b0EB6MHe0t0cfABGPhOR2L/M0El1voN1IPDeBn32Y/Si6jZDjl
GKUD+sYpcBBfe3Xulh4kiWscNC0S72mlAVAMgSYH+aMdJHY/2KFGPAAk5Usgx62s/DznLURrmxg0
ghDa2CPgXh/wjPxpGTKvledmhmp6Ouc/oDITREpCxgIsS8W+/bOb9GA8Ks0Zmmngh9yNjdudu1H0
Z4A2+qW32mpfLzjyEWBaMAyoD68zszu5h9RsqvTvbAT7u65BQstsbf5qp84TNM2mr4PBqi3ZbWVH
uHOxQzH3p52bmQYFG+PA62pfa013dVQWvmu15NgYIMUj1XiypXx8Jg8yGSptj2cfLaBJaiK/f7Zw
H3ncY4L+suVAJ3RS4cPCjQYw6LlZEzgx73d62oKhs+pSGc4+qq0RrGquvmrMJVCoun0CipfO4efY
5FjtDHWz77Pq79wETIkaoXoyScodSqX6AHVb4H9ep6nnzzK+Fv6jOVN8qE2nmJ8hM1YEvu6xHRlL
u6+uH7bK1P6Z2p/2Ix/qLaujboyvrf24/yjiGLAKaOwsBQoPpHj2KFCqkI7xHowDEdixVRHDYz3D
4vRQ70BD6BLtqxIySrRE5gLQ3dg7ehX4ukDIdcEDGrtGWmxcO2J7bOauPiLadc/q2ALFtpr+2eVR
hAgZeCIS5f5hDTklCt7F7Tra0xAFalDGyAHf/gWdnQgl65RzE7IWjGsrXnb1oR41BKx9cHnwWzZc
fX63NW3zsI6GUV9+hdxwufNzwSB4OlrZeemmcZcjmlX6eJYudXfTq6ml26h73QerU5kcAXLlYA19
di6Lud9Lvbitpv9sT1MN7bx01Z4jVLCBVlEbLS8HgdV0ZgwyBf/snSeuvYmipt5MXGvPGUr3yiBO
y+7MPDeTO7IimRDxjd+XpxJFiodiHO0yoBlqPowXT7KmapOU9oM45bzBYX7eLON1/nH9h63cDvRf
lgYCkFJPNbB3QrxA8Ka5acDK3Azc8FnAY9EFthHF+3UmUT40FIN5r2fbPdKKujR/rqVJpn8pO1RR
0ty62p8154z4frialpfSmpwd8Dz6dZ2gV+I2iq1i5PkTAyhqRWh0zqz3vARoavZchCFUM/7qVdDD
q4LFDdDjKqB5GlMvGUEmEI/JfV2ybvPBTb3YmPWIwq7T6zsw21pshVfmG5pdHGmaxrTP8k7WNZ09
ZBtAsHCDm1El7DMgyEmteRFmhoKngbBbvHV43VzItog36yipOLR5+j017XLPRcWu1mBFu8nl7tGp
PflqRuYPcBvJ71o9KEy/A9ytabNTz1MQZiFA9s1MwQAHB6g+41woGDsXpQSjvQ9Mfq7/mO3JfsuA
SHwZ7GTbNJr9RqbSaLZ6DC5XGolZRyjRzK40cudx3JheL461Vju4J9daqGmNH3ZqOQ5O8hhV2qbF
0f9EN3EhZBbqcQfm3iqWb32aOKi+dIDHUfd0G8yaL7b9TgPyT/Lhh2FJ50L3/LGOs3BmUFcjD0SU
IRDYG2NAm+F+Ci1b1w+QAS8/m55EREiD3h0Sj/YhQZ3msS8LfrMKE8EEfXA+Nbb+ZzGNw9/+UyEG
6++ud745YDpe1kKupbynWuR8WMu8cd66rr+sxZeSB0CEIGKpUM8Jks/hwPMoXFHPlgPUAx6uc5SB
G5AQrZrQ8vPpmRa0I+rO09r+xvp0Bnqu+Aqisvg7lHFAhuqPyTMeyA1cX2ITDB6YqKP3tKm1N1Ar
mhs26/UrKD/8c1Raf+WDUtEY0+ZdToV18YCaf9VNaGfHCHz+9FU2o/WCvBuq56zxqlctmhE9AA9W
SAsYTg9PqahDm7diU+ich3Y5dxdXNYMqpirUQZJ6ZOOOZJtJlV7RROr5UGWwotFpg6VPXsh7H6d8
LI/rPtRb99ZjezomyBviHZcgfkVytMfVJ+EIlWUJHr2o22e9aKGePpYXGtvK2TRkFKRdA3CyGpLt
P2toCtWkOGXZCLF8WK3WdGMPlbbWOBDvHvHwoXolOlOPbCtLH7O6EtJ+7vuDnXx/t/TBZmVf1Cn1
3ILIe0Aw3ULYCOj3YBAVnqAsP7oahZ9AbQQM2ct49SEbizM88gNv9b8xqxH9Wtf5n5Av5TtoyieA
DuogfLd0IDXzSZyi1IU4n3qepUYrtK/AR+aXzPQiwDUdcQJD6E8PV8v2ulNU4psOvZygAG4Uwoll
itNV7RzWpxEjMxH4pfGvWXpMgXY1JCBi08P3H790yLXuDCRBn+iXG2ktgqcjK8C4jsl0MK19JLIM
wD9cJAw+sBtQNPceKOxm82sp+Up83zeibYvjcg3A73iviSrbFsyB6KHWnorEyO0rzgxhWvfuvvDm
ve96/hM1ulmDuKvlX/Rp/GkygXi7Z1YfkANkwRDY0Pp271sauLjVSvIdIQ0DTWa/OBaQMVx2m7jI
QKNteEh+gZog95IupGImKlmiiibftiucBPXtaqIeublUCEVjHZfRpRpKT3EJ650I3DNRAwU6noaI
Iad4+gZ/Etmoumb+NbGUk1BtjWNZaVg7UK6OB7mpnErefRHJOxgs5H0YIHPQRuChN93Ut4JCTZsl
OMqlTL+THyK0mNDy2jhrbXRc11IvV/U5wtuv5mUjaBNvc3u2L7Tj+qqalr8mEL+DOCjew2qfZtkE
JrOBD/01Efdc7LUcqobM1LVzLko/jESbo6yk1sC0DxtN0HBtyEazZKNhp5XTxoo6f0M2lGBp9bIN
jWvoJP0crwsrlGzXbdXsfrc12JW6sMwZ+NoFQORW6bTvhqcnGz5n01ub+B1i/VHybOIAuHNq37tC
KltC630GFwmKWA6c1feCcTcozV4+xczOn8DHIp+cxjmbeHS/kN3GxTaEGhIEuUjNzlcs5ZGpo+AY
ip/hYhSt3YS1DsAYgSM6FMrcxD/IU9ztvRsKpiaQqQJTrEalGwLf6S4aK1BvDZNh/kY6Kqtmyofh
g/4KzTQz4jH4q6G9ggrzAsiZ2dsmiZxAFyUQiezLsdmYNpLNvVHrN7JRY6lZvJ3edcRiJgcJJuQb
qAFARAqGkGC1LbupPaoYgUIB1UzyBWgx2bjIeiASBDY0aubKF+WuOaUTPWpbabnrCzwBeE6ZgU64
s26obkJUKuLfWArqZC0R1m21zxzoR2EmP8hEk+RPvXaOvptq0Woit6I0d67rQFZBhb5yFQSr4z5a
emTDP2dfCFAA0yQ1qy8N/dL4bBT9n7gRyePc5QWk+cxtoafiFVRbJ9AHOJcIea4LIrX9oWHsiUyr
nXraOOEcT35zDmXP1AEnEM0MUV4BhKi2Wde4kdkfXN383/ZqKoEqUjDcbjVNnhc85WyjeMmZ0vfa
QoorGjnCpn3q5U8j+J4NDpaWSUj51IHi8km4brEjv3LWkVAmv6KzFz/QIthbrk0qFvcPE8bKjoEr
HjgxHlgwqqGsQs45hBgVjca6jugxQOv7Ijhqtz5FAuDJyGjuRjRW5jbWCxtyoqw7OrikHD0IT6Cc
iVl3ambFmVGbSLtWSAVuHyY00/tm6NF0JLvLKute5Kil7fDrncxvg9C0fWXhBMsGr3kBGrB90S1R
A3lu8z3ZqIm0PyYRiWfwCwoQoe3po6BPKo56kL268ZFM9LmRvRp4Ahju/B9f8AsuvgMK2oCrFz5k
MNw8rLuoOTh1Yn52mf4OlfXiqTZc9gZVVERlevOzrKW2RzE9pE+mp26A6IVNxN6Ibl8XNm8QNGRX
QAai/dxCJmUxLsTf5EpNHnNkvEeovy3z2jx0p1o2Z8M240suoAgZox7wveC+vY0jIY5FkSTv1axA
46X7ohtD8tz24g/yAhKI71MGSWUamlUxg6quG669GHFP0jJ+dJm0AGwpxX45Z6vDNqBD1xgH2Sud
tT3L9G55W+2EwTuoSpdtcagieZP+cAN7NKjPnQq0FutZsq6rWd/RQVBA2HXHdF8G6wmyFVpSvgT2
pEMGklwBtQtk5NjH/5HhhQhfiAlmdZmgmaANlb6Qy6z23/mSrYc2HS9Bdw7m9ZJZZ7dFiNccQTFu
N0ABItDj3nrTdG82hGgCyJR2+6lIvBtNUFO1QhwQakoX53VFq5aBexNFGI6S1MVO1NB6Hvk3PD7N
jbHRAblEYyQhagZQwFgKSKhZpIDoKoHDpBoZ5MTJ3I3QSiTrMoYc5M7tpuRItiovf84ua8ibjDoU
dUOE5RCnV9E930nSY13nd7DRzfqJbL1Mj64xx6cPUbqlaygazgHZnC05ukWCqKvuvRp4iNsKV6uP
YPsxP/udfx+Lnj33PROvblou5srVm9NgjWDSUF7ZVH5clI/u3a9z45m35bIo0ookgABBnvl78Cht
GMLqX1C41gVOY3kgOxzKlzSN35pZL79AWMsOHcSbD7Nys6cugHyu/hwhyTjhdDua7U24824AavMr
BwNxOLg2gxR5O3ySbPppd0FehSJefdvEtnXqVNPnUHdYel5sfxyqif7B9jD85fKw1f9he3JBtrbB
S+7tdLDu1OiaY93bFqczgceqw8NEZP5ZdlV/W80QSqpOY+2+kalDNPTuVIcHCQ+RiXJfS/t95YNf
OONXv7pWQiES2KC9mfJ34oj/QBdPY6Pt+zagLjkOzF0cW/WrarS+289aGz/j07dv1sw2Ce7ez6My
US8Bt3qEoMd9NXlm8oz7FCQpf7kK3UJORniILCgbNVNi+Rs8yhQ7GtKrVNPghUVn5kgq9Fm0QXVr
fegclNtazanpnXOfdsXeG7zoujZulceIlHd4RJwT688oZ8WebIXj4OGQHOtCfKb0JaUqKa+ZNgCV
6rWIgU5A5pMmRg1IDrfNUFcLU6druA03Jc6qaVXH0BRVWU9nAggZhClH/BgwzWd4rnshN1Vf28jY
MpF7F19VKVhe713ipOwgAjy8dEVxkI6T3xFGlXfqTWOW3f9cjVE25MuMPvv7uQGWeTWRG1AgP1yb
AzetdqKGPMYWKWfQCYHIQU2sq5IoHrfQtZi2q43egMimYVe3fbRZt8rUWt0x+IE39o8ht5FCJ2cA
i5wzxEYOD5ssf4DVdahkG6djoyr3ZlXN5xmudusrgXL3wq8Opui9Q2k1b30MZCg1UeLPOGQTprQn
/KilkKWrw2QcRycuMh2BIYZaAKsQzwPU5w5Qa8BTZ6qLZ7I5RqZUZ6p3n2XtSQjrR6FcUYIyXgUX
B7vx0+cmntLnPnK7p7Y+QHS1i4A7hD13OVDhqdjkTY+YGRBrvTWBUj0ubmsxCBWNCPPnHDef86T+
5FSe81zaiftUzU9W1rUpoAz47gPP8scyHHjl7GtTyg351ly6z3UdmVte9mZIQ5pA5eyIdKmXHU2Q
LQN8nRXbouvY3XRAD9x2TQspBgy1wmb3uETjDd28bVhmbm0JUR3WgNijVrUTOY9MpDEdD0gWNcYZ
Kj/E5vAC7K53TLy5gkSTyHIjqJKoOQPbNB7YWB+0rGzO4DcBwsdQDyw0pob8Wm8cy2XJ76ZXW64/
lzlKETJIgXQccX2OjNk1Uuhy2bKfvSjJRkx0Gy0HxQwKUjELXB665FNDmA9P2+7RaAAxhEbWF5SG
xq9lIj5Hs++efHXksmeB6gDUyc2jWV9t1+zGgLpMjYeKRRvPFE2IoiTMkBE5SWS5VANWJ20HDTCB
0sh/bI2l/gs0jnVkyWS8oQGAlkDG/3KjYWrFSKInU4anQgQOSgjfBzOL+0te1P2Femuz2kCrJ3eJ
yFEQCUigNLK/gT/AwSRq7POgGuppTqeUfEtgAqWZ2KgaFFZoI8CDc5Wegc5TGZeGxsvyNsYUdWmq
xWcDfoeuDKk+MNLSvZSK7q8aUFxCNmZzFI5QVaCvSgOpZ+nddErxOzVy1N2viBdPJPMOoocA0Cn0
BU0o3HwIye10y6o526RlYhxwwo9f8XDHr8Ai36iWuWHQ10TmBNxdfDqAdysF7DRxzr4E/2k52m04
OyaUcJXNyjXg0uWV7vu+gRLu3u/Zk+EaeBCOQaEAxvTpK024su+htpTs28YDzZ1QlD0xgusomVXd
IrF797UGLjqYzS7Cw3ysgX0WAYPT2kxJ54EeU5VSkRGPjUkgGeuRcCmLc+lFH5vWSsDTtRoffHK1
ZO5dD/h24FxQjTafMtudTnHVzuCowXC1QbsDnwiNC1Hc2xilIr/zW22irsxj4X0rpdtd20J2V32c
8DhF4zpFgN2pQX0sR2SfVYM7s7yCfhaY+nRCiXoEhE4do4nHqySBvAxImSs3XXs/OsVzk/Q7z58g
8ZBozWuP0wIEJ9PhSDagxLUTstQFCtzKMIPQ6VW0GgSSzAS62X4HEL4vbD0JucDpe4RaY52P9Q0I
LID/uj4LWtPNDjrjCCtOL2u4g8IUqJyrT85sXh8iIDSsFABoHPXD5CGWU4EOBdnlfCjuqLUZtk0V
69thcvEP9sfUDnHfHzZ14aDOT7PkMcs1+8WWXrTlRZIhwlA7L3YaGc9z/0YDckgB7A4FoBdh3Ve4
wftg/VNw3TS3c/ymVDdWCF0PZ4S9ZbZPqym3a1DzZtDhPeJZbEf8odTEAry4y7gpvTfpR+KUGnkK
AAFqnqAg3ijakJ+3JSE9ABe8+o1uUmRnMp4OiQ/NJj0a8BBTcegIIeotJlyaqNdmxjfbbKwjQAd+
aPrgazV6TTxD0hT3xSI3NkY0fEXctgQMRYzPzLGGZ9eWJsgfs1vLfPOAusBhI3Un33mNngONEA1s
D5Z3fvQ1fsrrSd84lv/mu3mvQOzfPcvV32UFioTe0Nge4p7ZC0/EGXrCbCvBh7NVoiz3WDVT3PR3
CDugEo7VDDAV2FLNLM9CQ/1An7JjrvH8fZoBMXJjR1z1JM+em8gVQWzgzAxCE1StSOtSVLr5oWmh
5XHh+NBty63P6yT5sojxLsgHt4LuQxTSNdX35r/1jCN5rK6wdHGka+tEV8z1Mvs4rbxr4dysXmyh
Vcr2RuSlt7nIxY161OBJF6Ukoo9CXc2aQw0Uq2PLPZJR47UY8gHnXKCzWvoRCvWDI1nKukYpnMk6
fi9lrtK7Mz9T440ADh2pC41m8M3riz1RHnydRBUyP1cRzqfdmL63evlGZaUNjtsQuxPQXp0Kvhdd
z85UkkoN2Stu+hsPNaEh2aTypQnUpppHy6nfyD425uBvB2ySq03IY91p3aTy+m2l++2LXTAUeQ4Q
IIQ+rPZHDIT1JZHFFORqiCpk/yQ10Ic2djojrQGKHUAzRtVQzwJyG0RhaR6utkSX2aVAFQaYMn85
kjEfnexSWdMzzjjuniZXO/UsHZdLrUYpM+Jy3QaV8/0WJBz2RaQoeNVBkChLvwbfDRqqjqYefvt/
e57Gdg92fJuHNsBJAC1N5Wn3xROG3K9r1yWJY4YjQ2UzVYxEU48nGFkcgGQbr2T60IAy6UoepZcf
FjswVVtk7OvteqvFFwsJ42gqIcyM26+mZbkV6BYKfzrdOA9QqLaQGBh+3pg1Nw0HBbJeTUM+frXH
pD7aI3SeOBu6w1opSEWGkPv9OUEBcpqlCVqB3s8VS+UhGX1e/GcbmvDcPAMUoPehwqTYdsyVfZmu
jiMR83gVYozA6IPEw3Fx7TUFnhVY1xyhg26e49k3z9TDs5ZT70pEVsHGVR/I5oBPot7Z+MouPr1M
8KEhsLGhQkxAyvUQ4Q83WGotH6ozS1lCF1yAn4SXCb+NlR8iHmifoBqErwlVa1LdZp5Yc5A1gJDi
1PQSGUZ5MPsJGT3A+KGGGjfAGyauuatRWXuktAP3cnZZZkkNlcY082+/D5kKmt326mBTueMR9TM6
fj15fpKfe9Te7jpPFnnYArRSIkN/ZUpImtSkU8/MjtAvA9SRXLgZ9RtdANpJPpkLkbVgshB8xm3z
t+uq2hfboQabJdWLZK7VXrOWHZeKEBriUnRcykdoiAP6cdGMBlj1P85qLe0E7G0AXtxgViFuJ5vk
k47kWjW7xY1M1ORF5YV6a7sbGgKclz9RbyizD75kTwsTwlZganJVcoc+suXzVv8I+pDTGtnwUvtB
H/76sdNwcVX/GqcBQ49rI8/l8+8xdBWv01Swt6kCPD/S3PlAQxcaVdComZOQhozXHGCjEdFcoEHe
bE0XT8PQQj0cI/KYKwmtSH5ndo34eZ18z7JyU+AO9WXuy2EXZVl2xD93fuMseyMHEKDgGcyo/Lsl
b3YPjtw1yULJFGoiYDStDKetNaMyyhxIJMG10LPG+JI2RYxSGAtgwnUcc1CSN92fNKlpFe7t1H0c
F7QuLTK5GXU7AI4TPM32PDyhGrHcxGmW/ZiNLwyXsj9dXNCCglcgnLS1CJBqP36dmQWkAA4oIT2g
pVnELr6vFQLX1gxlIQpI3VOdF45UcabZexpRE1Fh1zq2FDybhrE+gPMetUIbSvywHqfz1rfwEPHf
vBHZVrcBF941bzQmfrQHgTaKbXqtuXR8fp1+SZmj8qAH51MOlvuhHcQG5YMGAmY1pFeUD+mbIx4B
IULxzPQiuwwqxe7NWbXRG5EfOzU0jcLds8hPwZOOfHxS2PYtzps7jQz2xU4Mb58KMd3NyIq3pcnK
L2PrXV0t0v6SXn2YPel+Lepk3CBIqu18qFNjP/BdlqA3Powo1cMlNEnGg4fwaFBNNuoHyejOKD7S
cZyYcg4fKDg524Rl3tbuuvYJKNLuqTLwjCBR2pazJmw0ZAtU6vRD04n9qHPtUho9olne55KlnyE4
mb6nbdIj8VKnO9xdkvdkRh54BoTmZudt/ilGUhM49ORdccOfc8C5NuSWZVO3ZR6Kp2k29cdDH2ln
O/OsLZuTZzyXswtYENkFAGBEIRyCa5MhypLqoHzAbYFL6jJP/hzE0BkelqB440OFaxYXX2SQQM0G
I7mBNEmz/rRMdm8sI3pyCoCcPb2VV+hmmn+UJWL7NLSl/nFIs6uzrpzXYcxNscfJcd6WY92+lPo4
oGZh1o+6qTUv/oCiXm59pTlwAzYvYog4SOOiyrk5OeJQSVyEYCjt32xudueoB+iVhnGn+c9D7mxo
lNR2/5ZUoCqYUZmGRFf/NppJtulw0Tn8zDrbzMGX7VfmlnqsApVeAjKJEDVL0xmKTiiPROEmwgnA
fGkQvvOmUPq8DWIoul6pKZ2quiIU0G9i0DVuyabjDV8n1axDWzL3KE3tSHbyoMmHIUpzvkBBl/8/
xr6su1FdW/evrFHPl30kIQk446z9YNw3seP09cJIUin6XrS//n7IWeWs2vvse18YTEkQBxuQ5vwa
+DbjvHrE9Rx6rIKW2nKsceF+69ChlxYQ8YQ5Ww8cqSoi189EduOHDZsbNBqf0iBAXVJ4H5aEkR9W
a29O6CNbl+XNcYjD7x0v74fpJahV2Mi0l8dFBkvyIV/otmsHlK03eEpl+0s7IYs46egGuhp0NwoF
1LHevcR1wHYmkYBAj8kkzYEhU5NfTqaRvx/y+9FdCUq2VyZbfQynfrKYKN5uXkN6AiCH7zUwOcsY
yIy1Dn0U8Vvvxa9ZuTaIkS8T1oTfY+kvoy7IHyF1MWwh/It11dSei/HeH4zyJhyHVSUieio9gA9L
C8VFYjT0ZCSSngR0AzZDJmKsfv9q03tYKTcwsDrpI4nkWBvmBGSOuJiryofFcaTodhJcecW8CYkz
aMDdmZC9W1LAFfcQbvR3BaxhV2YcF7epbxE3o1k7J6ABuvrCYHp4iqsUFV4LjmMlazBfGWy88qYI
djPJ3JlsxkbtMJb6bbqAJhw4OdqQTI/S/QpfE/jAQTq3I67mTWr6N01Cql3lef4SFRT/sWz4i6yZ
/CHLETNq23zpK+dzaBJWFfzaEkzXpqHCoy9VXNRzu1T1Qk0icMlExqMkgMZIWptwWZk2DW+9r/Go
+/VQxkS6AgD5qAdeD9Gdl3Gih9t6GgUPjuF8JEabnfsxpLu+wcLIduL6ta/Vsnes4gmSIPnad/rJ
dpXzl7H6rvtbEzxKnAs6WGGr7v3Ku7WasX4d4R/gxtW4ijKhQLwZ3yU0LrdJn9a3WkwzjNn74Enk
4KqKrLjobCTPQ/hKRE5mb3UcFOSZsaidQ9JzE9dVcByttvHmzrAeayCQL9GgAM0cslThp4nHB95O
1SEfxkdGYu+s+izb5/Djdg1m0pvaHt91NkRvRJziZ8qQybomTMLEVPMCBVRceAD+JyNgT7v/6l01
ecPpPTzp891Q3OmgKNpk0wnzQeWUPwyJAY35loU/uyclwvpn1JCfJZwsHlGwDfB8G+xD24hkq9Q4
rio46d0GDa4WjUP2vWsByJsOAgNkPcKO4hXXI3fL1pe3pheAt5cxlG8LA2a13K5BWbLBQh9VX530
xm5Dc5fBcTt3vMaZ6TYQjUJkTctyU3f25zhIv1fQToNEwrVND468FHa/o7W/tmdFR6A1TqG8UKbV
SXd0OXkbqwKwMOgHbEQL3HIEwdU7pwZxQYh0EuojqpyjSvrQVILNCgB6sfII0mNUxhOZbDTWgGkE
x7SKUd0hlvfYKv5u8pz8HN3Mzo3HoKFQZ4cqNDJCdX07qgRg8CHdGcKvb3U7k9mXJnDOChRaoE2t
ywz1QOdOm8D0MYrZ0Zs2cWAMe4oEnyNyLmd6GGQOkdiTqCbqcbrtsklQNA4SIXE/49jL4EQE+E+7
dpV3YNI5PMaaOO5uyqZFwliCgQYVBrrJs/CMTMpn07WzIvCktiAl4o5maUCM99cY2iJFTpAmXDUi
hcCyF3/ot7Ro8LfKFExT/QbXmxjen0CHyXCrwxaykSfCzJmO9FElDD1W4HF8PapIIeNqIIEAreXQ
XoEGbq0KGmebHgWlmSVFfdabEZUZNy+BrWhIoi5tXbWOrITd6gGoqqcbNuIJKEExTNx0EImrWPJ5
QDJEH1EB03nGg0kMbpKA+7JbTPKAl1hWBNxX8wX6veM5VRzrXYsk70EXuiAKgJtH1HOAeQReTcmJ
BXAugh5cwZAoV7Aen8IQZTgXr3PuXm5K7fSYTjdtaaeLJIMAG8zpgaHQNy7V3UUEedA+M92i9zxQ
ubIfpMFcE182vRlkQm/wc6c3yCA0S0+OWINObZexWUgeLLs82TWFxyEeFKBgooBW5NapCIoB1VcG
ieRfbSIuklXl+LfMHtWqQ1L5iSuIQjZW8GaC3+fygPADFKTNG7+oIQpp1sFbYRu7ElK6bqCUszVK
guUEqcOjxwzcY+MmapNwgQcOj124ocD9SPZQwcKK+5zmyJ16xW01BboF9lkVFLNjMHVLUrhwFCBn
8+fI+PARmRAPiAPZ3UM5O1w6uLlcjw9pd0OtDOrAudksldGlm9oYOqwN+P0YEoDTC0aRlWg78DfC
50s2JRRQDPEF6LUXJUxkQIMZ9YZ/jfGPnD0BoIyMLL6XU4J0rAvQsTLV8z2DOlrqeOa2mCILy95i
rsfo0ZGNaaE1vgrcukjPsKLcDqzNNioBT8wysAwtq3xBWA+1qCksG7B89J7ekKTH/CpXrWvGZX5D
PRNa32MFAq60hzUyStmcOr75AIfJr6EKICty7Q1A/15EzfDatFU76yzTPNEw4qc07v1jD+WBa5M5
tZeluEOiq1+rxJYHKs3goUyXJbHZQ9jF4UOeLuspgH3qeO7bh7rOdtKI7ZMYFXsYjfwSsVayh0wk
X6JffUZsxvcDWBA50FOVaTwWQ2EdZYf8C4n9p7YNmq1NWyR6p84uj3KIvYR8CVbxG2tsOQfM0rgF
p/udWP7wXXBjykJ1/kG3yzJ+j1vna/vogPXX9U6HBxmKZ9NFy/zMOANsPmcBYQ+Db3k6AnkTK5ep
79dI3TdFDPPXB4IU2H4c7FXbW9RVNiZAPnBoz2RdVUo9j0027AqoAaOrH565iilkD0QNXD1CFDzi
uH0eWdjv4iweXT+Jh2dmYMliU99fmbWBBR5cN8CvAkJop+MRv49dARNqOFFM/V9ixYL7BG8/OPdU
L2YY54frhgDv8SUEIeJF+QEeon9vx4oqxMsCXoX6hYUEXAs28WgiP/fXS+zadn2LjT2Eja2sdzn0
QF4qZ/KcYNVrB/3GRRM21RYW9cZdIPJ7PeUKyi53iZTJDQSsKwC8fTnTHSww3uAoS84S13VHPDD2
vWkOB7/0ReSZJzUCU6iQqjx0jfjcUFDuD1GFFS3oIMMyqQoD/nx6qwflu3zwyeUAfWhlYgpk1O3l
kaofuy0bo/1O714nSF+eu192y9jB0GRIP6dR1/ECejAW4fBo8e2XNOzaQx6h0JUGPAIxifjrcgqd
vvbBdkHOQvfK0G5Qbg2+686IRtmBDwSTIzcbI3iJWXC/mkoEetNqjcuxQtY3G7H67FC5nekeT8Hq
iYdRsNBh3ioLGEMDjCpOerfjbbT2WZvc5XYW3PCM3IBGl9w5qAreebGyZiFelxvdJsZA7Uc//o5i
wFzUgX3uHMAXsxaGBUbpmE8y9aqlhf9ipUNQ8UFY9QfgNXj0DM3iEC4mdrkPibOWNHeOxJHEwmOl
LRfAMcLgeGq8bsBoffANxudhBHV+0zCtQ2gpC4CE0L7sJdlIIHwTW/OuFPBT0N16YNJFzyk0jt0o
HZN9DaG9XeMzvgSzvj4LyIC6iRDRq5DmxuI5/+ml7bJiZf42TFayWdkTUKDNFqrLGnCiN7FJ6KYV
7emqXnpFozRRLtad0f6Ufp5F8awncMtua7uSNwCDRKBpIt0GynJ7640TiGcsSrEd5XjbUEyJct9J
1uU4Qh9gYrN4eJDFNOFHTWQxHKdeDQNEWa9UF5rD9gyf/hhMZBg9IjNTz73IOfw6/nI2zurVb71W
JEHgQ5HMvcJ4DYqiWJ6a1VJDeC8do2gPfl8srtBevVdCYuYyVodG0Kg1sBetC38w0GcwW5yFXUju
JNL4p462G7uJdh3Pi8fGGuu15yfBqrM9/mw7llv2UrxKXzVzzDv8/QgJ2VvfqqoZJIj8pUSGbl5P
2SmdkdIbO402QRm0m2vqSk2iArpTt13DaWyClMbm2qSH6VN2Ff1ZpVj+oZQ98TqKENZz8HKxZp4F
ioMAEUzMAscvV7WICeY/U+zEVXWElStfwYdTXUJ7Gq47ciPN1goeRjPdZulDwoEyLOyk//UUdkzS
DR5nb3qg/oP6DKqWbIO069P1pLo9M3m2FaN/dzmnbmuHCFoW3RFJkfR7UCB5AdDQj4ZjHtEKT9wJ
1fQrzAOSTd8O+S3qP86MlmH1g6gtbUT5jkxdA9pdJo4m9Eq3BhR0wCUj7YOVVt/96WRY2O27dCyf
vaOx1NolWrVktO1yrZAjv6qefJHe1kPw/M2AvEF6bhYAVT3rTIhUXmLdBShf6Q6jI9ZlMtwp/A9n
SwXeIe8xX7aMkbxAUSlxjcxKD8Ie+rsACqO6fWCAhwR1ytdQAKMvmALkNMMUtJLHqkbSXD/fm+lN
cHnq6xjCNN/DAHfa9RVxeRvksUN3LbUvh13aZC6XhSDevqimOYFhtK7WjNOqbjS3oKs0F4PkJbJJ
jnIDI8d109Jy41iJLTAnD1pQTo/3siTcGwFYmxO+6Lq52gHott/Ca1tfRQHwosmD7a0gguimQtXk
JIs8ucFUEn5wFgRa8D1h8vdrrxt8V4Kjt/+tvUxYfpMnUEeYOvX4pPB8OtO7woI4kyPaS0fFe2OR
ckldYNnjm9AT+9ZMWObGpWLAzpVs1YvSOVcWxSomIfNLbwFZuXkushrPKPQm0M09DxaoiwguLUXP
F7ldBQvjVUu7dFMxQm8uYQ+x3Iu43G/deoxlihr0BydftAbsuPH+3wWTqCwURqwbw7CBEqdQhzIs
YAx1Wzrp0+q90E8a2CA5+EVOR+jBukOHWW64FsRl9nFpAi6jOxojyuaRHZqgkODMvEmOg5L2vihT
AlRR8c7Tjp79hpNzTKAyakeWtdKhH1TyNgDHaOrTGxPo7CUcZJI5gDr0TBxoebcBdHYDPlZ7FUAj
FYXSdCp96xa98TyOBXxgDQ8+SmwUOpgEulZeVLQ7w8M8T+/B23GaDDKYSDpQJHZ1oz2NuWipXWNJ
2RtlBWBnumzD4PsDfly+7mBZvYFPGqAswAPDVQdFnetGt/0aFkTAN/Celgso8Y0uaVDk0F5pVw81
vafbKhhSkQgoA92knde0B5sObWXJ9djad9d2UijgyQHBMUjqQytzHG462FQ+9oAsUNJ59zYkds49
8oXD1JwyMD4xR4LG2BQWoHWv7N5uF0YBaFToGd2mmvjF8JzZgyHK7wZW20uemGRe9pW467LOOMrA
WukIrC9x9/fxgQWHXz1ed/qV9DBLcS7j9UHT+Hg6v46u460xDpdpm8PqZsrIZ05T9DMABt8xlqx0
W8oJZDymXs7BMZg1DGAqiAfRWUsYYt113cgORKrPaWAutirLOApA0fCZztPz1C/xJSsAPjNES6eh
uv8yZR0B+YlRmIceqoKuDEA1+UZyiMP7ImoDrKj+HqsuKDZ4SlczRSX6r+O9NsQE2zTk2pyyAzX1
w4PPIQQ0RX2C72k2JWsSBxw5nU4opWedkggc/zGFKKdu04MdlfZz0vdqodt6mx5ywPROSuH1ltsP
uEDZbQ+UBSZ7xmNDSmBVe/wQdUgGyHwncvDALUVvkPQSsm5dsB1SDgDtoIpPhfkKYoiY9u+vevOp
fvy1PvBxDkTkfkMX6zne1CnSkuxbjyUrIFeRme8jiLF3NWTZpz298QCLvrT1GelXYRccrp3/69h/
N8R28n4ZNHEKgIyDuXtTgOwSknpdhBRZLghA7juSVcu4KIJzw4HVSp2seg4q2Jb0in3wiQ1UpnBE
BgJ5M9Y2XfGgZlunsyEiQ4aXsrXhwg0lZygnmvV9WJUPxI/Dt0jBY8zMnPKUe225TyKjmusODzOH
nKTDiwmjh2Vtyhzslkhdj7Q5JbBYRNasqkm5NcRk30z89HtWqKOy/NqHccgDmLJwz8myHzUj6ql2
ZDQPvLw+VVzRVd8bZIv1AJTkAmPrpw4KilHGoCMckF3UgQ3JaxiA+6HqNoUPq6liYquFMcFGmCXe
UuCy6Ta9Sep7leE5Ar4PynCNuoWotL+owqGCGlaICXgGcZoFkrx/xdf+UUggwmTcH0gHtIxF8VQp
WdfDDVNmK46S1nPEivOQ995tAY1k/KDtF918HaUg/fjMeHU2xsS7leFwE0Qlea+glXeUJnFOwr3z
vMp/hFBSeWAO1rp69U+RG5ijOCM2pDO7eUK6cac68hGA/3nHvQEpl9rpV5FB1IM0HPB14/T93wxI
JZ+MUgly6Mjz7YfEBvu2Qyojaz2oHkyh7jC7geyT1HkySARTPK8fFgQzeLCVibhL29Q6QF/+XI8W
vxutTNzJsj2ZBL/HQitFERh1rWGKG8D5xo7rGbTkAuDHsOE0Cvas8mwI4vZ8/luHDvUQPbgVDaAS
Ooa+R771TQBGSwm1ZJBqeisOlk6XZfcKdfSdz5DHi2MrvS9lyu8i6uo+3ZJGDCrfTpTsdZtBgmHB
0ipAiQ/jr4dfzjZI826E3YXZpPc0atq7MFpg3hjv26BeQlps2KTTgh4/tniv23UISAIeuWkPhjD4
N+2snLJ6fc3aOZ6TjQt7Hr6nBnDnlx5rSgle4to2bwESK9e6TR836DShNWUMdZw4ebgVQHXr0+im
oJ+E8GDbMC/GDGCw0vAg4VcAoc68HBWBILkdFNCbDZaJP8wM8nVt926RRrnZACCLzwFaGkOPLv2A
Vg+jGb8awEj9KOp6h/Rn+yz7Ml1AMqvao96oIDUQnTyJBefIKcCoZaxeoPWWQIPlRRAnWg8FKmc6
DOtgGSGr99jWigOYCv5aNA2DOuZzF1oJwIeDONhC+a4eD5opm/zWxhsDdLJbIP1/6PaqgNtoxDKy
pDTCYj/rAZOpx3YDr4vPPTG1QR6x3UAV8P/VK6Zx+ixE8ENSMoi0TPmsOoMnRhT1UM77lQUDSz6A
TNs17t4UOJh73dJEAPpksvD3qcrNmVMk6pRbiu+wqpHzKJbN24tlefWbIqk9x0qHYSqaA5WbgEyu
u3ntAJxaGQ8QubRXCVOAaY8KicrI3mWDOg7IkZ/0RgQpP9lxOaeWKpCv/6sdd5mJ6WoXrK9tSCGX
0H1tudtW7FAkw4um9SWJ/xTlUtwy1BSPjkGhojvR+pyuKUAib9k2bUfxlLAX3czT2lonTHYLHU5H
p1Yib7EKq44lmPtfjrbw+bdO2VX7mI0voqD1Q2K1S6C1y5e+iGCZELdsaSRO8dJlagdxBB8y1Rx4
98qH/sTUHtVUuZaJyrU+HNRmpGpxeBnZzZfDgaPfQXjBvx9pjVkxEge5YUGzhMSreDD9F7tydjwR
5K5OWXGThSUYyVN725j5vDa9fmtYHX+u33Rrag3p1kECYK7D0LNAAXBK82bE7xpKKtAU0xlNOGra
h6gYIMmLS+1izmIf0mFcXXOZekRlkZUYBzAeKJ+VuV1AJ5KdJJSCdsD2PFkln8gQUVvsbF491Rmv
bjNRV7e6yUNTOTWNVuHNwPgBjKkBOcHqhnzniAAsBr2bjB4e2rR++dKmB36JL7u6VaRxZbv2YOU7
UY+znINQ4YySvQfNnHRD+B6Zpe2GqLjf+JBH2nspCAGkTsVLTSGo31TsPfesYeag6HcrU6UAFKqD
FchXxr2SLmy+KoCFRXQLtJyPFSDgREmixGsKEcUh9MVzTJDPiVDIA0AjWDUOTR8YCc9QxCveHBuK
917gDKcsL+UulpCh1B34tQQA3r5afVKBbTbxhzBHvY0UroIekMTsxeKWfYcPUm1C3JTLqG6NZ0Wb
yxlSr5au16bDAQ7QEJD1ygqc2OrGwpN3BRg+iPMCFmeroUBRUaZFAl+ZKRY+yoWXeEAVdWVO8WUW
CH8zANJ7MPOa0gZ/yxvHY0fS5AjuFMUMEmWEawegEskx8ho6q5L2s4PHxXhMpo7fjtAdvmeho6go
BOhQedCnskNF5xU0JzYJow+DYcgXCgz9HKo3SEihaPPEgbIxw8Z6abqiWkVdHq7C1LZe2gE5QVi3
PVYQSN5WyiFz3c7L/rlQnn+uyyy5AflAzqpiAC/NMLo1MbmxBuFtcDu7pPeG5bAD9+IXHXlK9HcE
cKipS28K09nj8pOjoUx6n0F0f5ZHDlzB8JLcNMwepqdjf6Ct5eykDYj7FF30JkEZgCEVeA2X8O/j
uDC6AyxOn+phVDd9F/J1OPFUCMg8zxQ/4Vlatd2eTSHKYJ5yIDMBr1aQ+z0grKdmQCzqBVJV5VqH
fWffBtKqlnBpa1epZtJoTD8UV10s3btdm9IuX4U56IcSmqNAn2Gp4RW7jAAPRJCeO3fgXkH+38oP
WJrTDZbSfN2UXn2DZ3CxAHozuRcSfrDSHL3vdWQcLAfQ5Fk1rJKiqE/JgBQoKIAgRrZedUodu9h3
RVzPR3MI3zxpYX4Tji+GTT/n3n4dmafpKgw++FJ5QIEOwXW5bvyoHPaFAP4u73F9+x6Eepng1zvt
StPGT69LKhSdMzWjrDFuFev5xnPAIHUALHhiEih0uzLfIqj8pkDTQDWd3zdQ518weCzsK8NP9w0b
nUUUpNa9k+TZrJ/EY3/2kFH+cKognzFDwhg9AACrL4zHxPeMR3D/2m2e4EekQzjXQMuwi8ylDmOz
gfZ72JRL5E0Sl5GkWxiOHb5Ehv2alpF3ilpnPFlR9sNkPHqJlCoXFnJsa7w1EKJKZLVp9MTwQ4av
/chdfbTTFfYMKmHdobGy5r63PserylSrvojJUh9OSXIs8dK5y7qKQTQFRTN5HpBwPAdty88tjGWM
tpZ7HZV+DprMCJFoHRoNRvQ2t/HCaoONPqrvLOiZcxuPhb/Ogfm6MzcUJM6H2uKXk/dwa6jScsmC
AFJxfHyOxm74TsJMuFLm7R4KguSc/NU+TO32r/ZpvGd7w/ceaHe3V8Pn+AZ3cgJvpC0m69W8bxV8
ybgNzW2zMx4jvEXcQPBgl03fCdz5zij7j6emKofHAjOuqTWHSNJx8OzL99YP7Q3NcA8LqMc8NTaJ
QUBjwAAQOjxmETRYmfnEaOXtoyYEIWkKw8ID9guaOXD+Rlg5oAP8Lwc1pjfpOePU+iDRyBxvkeLf
HYSSh7zzqLXO7MFYtSKA/lWUGse29E23wwvwe2GxZdhHzQeUTx+Kpk+fmiiE6EIcJ4c0D8ddlPBo
WccsfHD6MpyZKPR/xGYyawrDWIgsQInEsATUq7ERqpV7gLtASgPFxB1YIveOX5XlXHeTKTaIBSg/
AHchZ3LpIL91HqsOfFIAPN/40C8IYCdQtI1vKiARXyoD1lRN2vWnQmTJ2jRFD4x9TW+6vGMzx4tu
7SSrjqll+hso2tN1jkzqEcrYwTwoJHuOKaykyFD/7CgKvFaavw8RDvQYa+5Q4sITAknkGW2gRTTU
vh24VtK7I55NMKGawtiCBl7ZwNyia28Fq/Jb6P4R0dyGcdLemjBhPWWej6XXFE3tEYGdjlkqTNLk
mhO7ugdTr7qvuVpDPKY8XZpG4LsNQLo2ujOw4c8HkJU1173cyrCQJP5P3SnBe7n/oTtg1lrhBOnO
U94GKqLqMaBZt66NyJq0XWBy1NVgQ6jxNYOvLRRCqLfFwoKfOVbEut0ZU7gb9H4CvCKPNwBZQLlH
9feXfBMhnOxSMn6GhWov4SVbFdio1E2DhQ11m77r5qbwvG1CBrqPmHIWMeuNOyUxE+ElBU8/ZXNp
QjCxcHCj8ar67thwjqBB/gH76XxW21g5B9yExAWlT0ZrmOeJ6rLX7XlTDN+HRj45GRdLq+7S+ZA4
WPxE8nsD7wbYlXkx1vyts+zgYrLD9LeC8DtuIpPYw52jfD7jBmHnPiKwe88cKHgz1e4otL5AKpl2
1SS3PKSgl6vEaGZt7r3omtW1hPUFo617YkLUHITVxtXhdfRvFTIdptNgk0VfB3+psLG6hO5kVLua
7aYJbUULVeWpgo6kuFEb8x68xwv/TXf7edfAk32ivmXTGHsa09EUhsOyj11kZcxxFgTSOehNqeAN
bMRWv8Da2jtEpEK33m2oVW8gmH360nbZVbw7Iysfb34/GSa0HDSHzHf1uZNi6A5ttDAm/X4TQjtw
Vi0/tGi/3owKTu6VHYDIYDoXgX/dXtrhIg+j7OY6tAtg5VNkkdzok+kDUhPZXCsRxVK3sZojiZpC
Sh78fgnu43QJcFN5mAdhpWmZpfNJGtQ9PDHGcH7t/3IQlJiFm9s1BzewMTG/rr1dQYL0xB0uZqCW
tG+SFgcTqhePhkThZYBM1ppXjfkgivikByjQOmc2HtwnL0shXGN7xrxuf/q0ZgtmxvayrxjKfBGB
wbMctwQgta0ORcBtlzrRz6Ic4lkRRuZDT7L4oEMPt8w97W+R9gFVFtZacxpmwcvoe/UMilDyxjI7
KDCG9MYDZ+ylqwq5VIykKx3GbYcqCWY+xIM96eXiwgvFj/P6cqn1ZeUZyFLIjnmbcIzEpJdhc3d0
JhMiHeOzCwqtvn6g4C1nfgLbCs9yZUyB6Z/a9IZaZXL0o3hYBr3jza4d+ghMbeMtVqBn3e6pTMya
KhuWLVY8N1KILYgjdNtPkW7Se2MKp6I0n+sgTHt1EyJxeqPDLo2MTYF6kG6/jPjViSvDlvBRhJT7
rza9pwfjWRfPnQzC8tc2vZfUsHM18EHmsAbIZhLirCuNpCQepI1nSMsBhmllM0c64UGDLy8dYKyy
DcqPtxOpUsx1D04TLwSPAKl1oHny7Y//+uf//Nd7/9/+R37KUVrPs/qf/4P4PS+GCmok6rfwn/cQ
rc9TfcyvMX8/4p+rj/zmNf2o/+OgQ/he5XX+U/0+avo0v86Mv/756eav6vVvwSJToRpum49qOH/U
TaL0p8D/MY38/+3840Of5X4oPv789p43GTw1zh9+mGffPrs2P/78RqXUF+pynabzf3ZO/+af3w4f
ffie/8sBH6+1+vObYct/WIyaUto2w8yWUefbH92H7qLU/gcY/dwmUlBbYIH37Y8sr1Tw5zeT/cOi
sLW3LWYTZsEC5tsfdd5MXZT/Q5gmnOMYIdQEnNH69te//rev8PqV/pE16SmHa3z95zdBvv2BGvH0
TU//miCWyUxTEgJwK2eM2PhDxfvrOcx8jKb/pzJb3NpZUB7ytDAXPtz12gknmza9Ose1OTMr6xRY
vD9wKxwuG3j8fO6ZWCO5yPQZyAK0qyG+idoxfA8M1CaYdJrjiJLb1jH9ckkUSR477j34CSjWygaY
u2YhOwi46+1AMM9nXVqpO1tk3SnlYt4X0EROE5jNmdNf84oKBK2kbN2xiSeKNP+Ikn7TZqjvW2EN
dka5I1ZQpSjQW0hHWHiM+86IpHtLimXeh5kLhRv4czb9+ct3/XlBv15A0Od/v4L44kwOzUQuYDoh
TfxYvl7BEDTrAEuUdh/KcASgJcnLY2bAmqMJenut4PF9wIoTohqYcM2ghJmevDiGz0caQlzQj5o5
FgBBvJXSF/XS/sG84C2YdI+8AbYvDod/WsztVYw87r5ARWEO6kLp4t6l+5A3+azAmmo38NbaxSEB
ackrzSdShhCwtsYZbH2TZyM8QpaheMlYFm7K0a4WaYqlbSRSEOmVsGdWzCbFMWQKkOIBtj4Iyp0q
o2Jf55iRjbVaN0wYYIyEw2kIzP5EnDCbez0bsaLsgEDK4QQNPsqtr4Z+Zcd5C93zIjuYOB6qLNBN
ahg5GLwH+LepurPeg915d86GVZt6tqtKyR5VwmP4SvjOOzBwi8sy2wyhEQiria2H5bxbJJE4WgQ2
LJEx7rJ6yJcgde0AB4MA77TpGrqpzAgsJN5MSxarXsEbtoAFRgReShEO31vf30Tlg+FhqcttJO6r
PoRoINRUG9bRn2NSn7A6Ua8JjB5mZTvA+zSc1mey7+b/+Zfzr7eeDfVcYRNhEflvfjigDApFO5Rp
zLFgxK1SQIKb0gzuWqmioxqTpafltEAqDHcGrOzezN6oscZLm60je7zLMEW4p6ZPT23EVjriDkw2
eNTCxDHIZD0jrS0fkhbEUWJBeoQkA2TLkxZaGnkawhB1UYaR/GjhTDkzKsqQvj2SsA3dqivMB1NO
KXWojEKFuWUPEfQFYCIoqNupRQf/ADBctpSWjj0rJPShQ1G8AzEMd4PRwCmQrsrnkmeDe6UBU+vx
P19E6/e7D8gUIRiDyYMAjAHCGX+/+7D446yAvvzn3UfBwTlntPPnJUAUhzEhxQFEznyucs4OKGOG
/UqZHtTsQoucG6OH/VxI05XlpfSs26y3Hh7FZwWhUHiTZkf4xuAbYtbBqoB6FazLTxTaBfVysINX
pwX9lLUockJUF6VKGHVjlhkBTJ0qcV9x8vx/CTuP5cixJdt+EcygxRQaCMGgTDInsJTQWuPrewWr
XlfV7Wd1JzQySIaAOMd9+xa5slcsAlbuZapg3VbVMXNjeEzuX0iYOhxpOngyWmLLxu76c7B33JOQ
Vql4WqhmT63cUu2uDGjEEhHP0uvbbduOIZL3cnBhzXd0yRWulTueP2WjYzNIRO/QHJRUef4d75XZ
PTQwH9lQw1JMl0slMOQSiglJAuvMX/FSrbn8amVsQ9u1u/z7eVL/4zxJomyZosnOZUkQwxXrP1ZJ
qd0lvKhliXDXAc7jsH+o61T/Ngx0ocJY/kRpt9umWWvPwoSTjpxCRMVbvPM5+92XSkKGXiT5fmLo
2n6ZBiGSe0eGmvmwjqn+fByr5JJJafia2j5AvRNFp8eR4ZMsP5nqsyYpbaTptmoqyQcIEI5xDBGu
9yCnOGNY5nRSqJPietWl9YDrwZfMbAus46TQWAweKmc9/C/HxPznziGJgHUajsimwT58/+af126T
ZwlTPgl7yupnMyv5RU/FxamIRXZ7s9WdYdJQ2ikZjJV2yb1tkQZ/BSj0pBZohtWDRqDNvmTDWN+4
A0Hzq7m7VHfIBhOHEqxtsswtFEYi39FDp5ttdkt7MedVjQ5ZP14rna7GWrQxltqa8T/XnFPrpf5j
tz6MtK++azqhXsKYw+8dxNaGx7teqpabRsFN5Hs9y/bWM+7vADe8YViXWNFai2kn1It11Lbvcn28
KoLxX1ZOVf6/B87gEoIrzFRaJjHuPw7c0Qp6Q2TlSYL1+LAlMovhuFUNtnqT9H2vevwCFUFw27tX
2VCqi8PSX9vSXTW8y0riwABO72ye6cky1C+rVTauogz9FU1r567Gar3CbEeHvRMe+skLoJJpQxX0
wja3EqkJscQvdb9nfobD8Hlgy/S0WSv8ahNxx0uxhrdQgZwtDDETqHznTxxtmU07w7z8Vd9JfkrV
UfEOdU/dWdaT7/9+bcnK/zlE9xhlk1uNkkTFG/Cfh6hu1GYZm5W4a7Mp/Q7v/ifT0M9tWwhf5LVq
4cZWsiuv+mr3W127VsvWUh5z8iOPFVUsf8JZ6OAEiflNT7OOdZ7RXadXrzrUYnNQUrROatnGO9UI
VMy0EP1//wTq/+cTsDdKLOuWrEqWSeH897pK2RGPZn1Xn0yRug/rV08kSvlpqmX5NQG9xvqif6q0
KcYXabpWlvnyGTNlplZKvLiyY2rP5TwU2/HYi1CPpGrBNTw1WluahubRaqrqbJhG5zIVdCBg2Fat
9AQ4pM7fdPl3mT4li+nUxDV72d31XMKDaBCF6x8FpTG+SqOFS9Oe9e5eZlNQGolyhREm+BoRoJC/
OvUK0/n13w+Pcv/4fyvccZaHhMm+Z8ksH/d24J+Hpwd8IDpO3uJmXcntEbbxUdmVjHEzs5MFhf7I
ooEoiNhL7T5gGNFf42w8DpGJKMWepsF4G8p8cOYWSo/QJI3bCprpHutYP5RaEbZVofyUZf0ZZfH+
TVhhIciQct6bvEIjYFVkf2rK6kkgDu1QqO+HMe8+r1RHW9fWj5KVB7NsnP+Q1NRsWvefPiU1CU66
9r8fDln7z8OhqswFZZVLXebQqPff/62PEXToejim9bGOcH3DkjVPr7sK8ILrGEEC4Hs7zCIilUu/
NWFEfVJf4e3+lg2JKAuxUpwq34Zgpu18qmAOPdVjyQ4DO9Q0uy9tq+g/Ge/JDkFvP+Dc49IwC/vr
UmHx8u8fRaLt++eZVVXdoLXTZYuCRtb/Y3UTROyvBqXp4mRepccu/7aKyvGxASwrI4y34U5hTPNN
ODEBIty6h59epnWKAnBtZnJ95C7SWa7sERoP7DjNQBVIpftf3qUki/c9+++XID2tJEmWpMncYqL0
+UH+dszHHB1hK3RLoCWVXW2KW2jW68q0cNhu8i6F2XSZ22eTlLI+l8LBYOZ5wFPNBxT81XWBoZHt
W9xLuT+JrZtO3aUw0lAxK5vE4+dB6VCms4/IJ/71PDGzyLb5moO0deP8tc2U1wckv99KtccyPYky
eboUKxN8iRV1goR02DpTs4+1m7221K8VFpMJjtpFY75jn0eplQdHTfDjQkxzggwwOTe9dJF6NACa
PQhKXE6r3xmCn0+tJy9rnBmvKPGdXWXNkJaXQ+658msONrfG3uEVUTQ2Ag8XaP2hWpqgVBSvHFJ3
LX9ZzLgQAu2vSu4S+jgrJzzCNSxcN6/fnO3ZKJ3iB0BcTVJkTdzkTp33UN1aPmxWsO++DNrvlel0
RqGeJXjllnDhHwfhYVPfBCuAmzpY30XhOSERczZPOCsWU40Xc0gZUWpupYbMzYvONTR8e1s72Rbb
SC1fgY08Ev26h8XGycpoqjbZ3w7hy9KXkXgXK5Vi1Km8wnjK5DWEkvGoi33Q5ZWHHvMp0duXBc69
RLBxp8JBwAOvNMJ8xyW6QArJlhfmSxGIxvg4VkcsHyN9qkqaiPGChaO9HIl9EATRVdiKjKMPe3nM
JkczvqaCcMuIaTbq9y6B1C8RgVLMj2mtul2hkjnLko6RwjN5i92yhZoih0OpOJqoIsMQZKiTCv6e
Oc7AI8Xdbmvtu9USNxRVKjan0le2Nxulvy3It+1AIZHWdkfE+PCGkxj6D0S2xFEaGU+Wr+/pXnom
Q/4C/HVOztmNcLq39FDOaZbjyluuv6sZpMPSv+fpEqUm+SOp5VUmyl5vmxPBVluDVztcKFYUBfNp
37lc0lPyNqZfTAy6FC3eVGDdBwSflBHyq8r8X/1WMznKldQR9p8z0qpaN3wrbe0Se8WSMWsrvc9N
DibyvECFtCrT3gVPob9XX6bho9xeCyvs0q+jfluml0Vxzbc1rXyYXFr9SKqev+fxNAEEeBlUbWtw
puwq3002XuGmuwriwdWaAtlAwas6hRUdCTqh2OBgVrQ5yYf+0aaxqmDa/MF+MeBl+pW4qLEN1tGf
7rJbyXIgwlA3tSSOaPv9vST15E5GRqhfHilVw1qRujkyiY5EgDmv3UUbbKJBMFpnhjuNNyGXg259
w/3gauCSb/6S75PfUsS8dPcLmQTReyuWMMye8ENV8pBwEYiEOR+RCOGm8TAjcDkMu9wGjTp5YFow
n/irHHwcQbmgulo1RxRLDjhOUCLxmSgkGRlGCpd/mQBXFY9t38cNWU+qpDmF3njbuKCFAFmy5kio
RM8gABcfIbscipMBIr9LF6qNaCy6q9lIcIX0CCMOIhCX8zjJMbISX53U55TETsjKwb1pX2v27kp0
7rc2id+uUCDmIE35QLGh+rOkUWp7ZhlVwkOdPQ6zl3YOAXNtFvaoQfAH76NiDA7RHohiEe00i2Xu
iuOcWV/XYYOL9yaXP3JJinXkmYxsiP6GFqMI7qKqdwzvwoAHXu6dT0OFs9eL4ZHdfZAlZ3Kwh+Kt
NnDRGKUk+Wgw4silVnahkY5IFKdfFTTeF8pYyWeZqVZN8eS+pvLOdOyZcRGS4V2xRZWBVS+lf5BR
ZiabP1TUKysz1ahfIPigmfxetnt1yyV9fba2NeoLWrAi01gfFjWJJEvIXdGsY0Uc1Keu3HV7TMRo
yw+S/PBY8JQiE0PjyMAwrRyumjo/9IYVKRbOUIvYv9dmvyG6L8pgaK0y6obxTuBbPoCiiKQXSEsX
Z1+FnenkphBkvRbIizW8T9TKkSXlljtUw/gu6gvKgx6Fklg38ltF3Onnn3XmYsS7UJiUDfxXutWi
U+cjKMskAPUZGxvMfirkbPqyNgP+0C21plGsb7BV6sd26xeX4s2KNhl+pkpVvY6r/rqZx4F7pYrP
Uimu76u1me4mz20EpnfdRGl7Gkcy9bJpcI95IVIs56ogJf3PL0qxMASqC/S+96vlsAQcadI048Ia
sWs0d416aNwCce8idVG7uEiLnbtTyx3tf59pwMaml2WO2Fh+TcRd9EwhQY5rAgINM/Z+elp+a+Xt
z9f8/MfPL5+P/fXj59v667FdN4M65Qaf1Bb1WpaLoMm1jrEiKpfDUyoT4rd2bzLqmn5jZdh5OMYA
GaHWG5N4CX6V/+8XmGW8k8+fm+nen7QjBrTbPBe4iigNCGIlBHKuXHWhCdDT+9U84ciceK2qRMXw
qPPkdYb7sC4A9+m2REzSJG0+NTbdR+pB0HPLYfOWrkABzb2fTtdVVthYR7doegcdh9O0iq+2ayQ2
ciTIH7NITSRdkD4HsyBd64QKZNaY1wXzLgdJ9rWQASIm1V+qysduy9d61Vez/aXFMHOtOQWNZB9D
x8JpPY3tgUdOFvQNwrCFBcOSXXEfgnYs45aB/iwPAQczHMnORT56X65wvfN6UXZrCMuk6ziQKfDj
ar1RPVVmdt7l3F+UwmsLnUVw9KG3BAbu1Livuyn4e1McFxFUmCGHCwDltZkeYMEKD3i1B8IkjkYL
JLUM6kIKhEQNOvKudhjEZcSw8WunTcxFMWOYe7dbMIQpisuBqXtLurGRCW6W6zdkwg/6psKIJQPd
2hxq34fdmuNl6uNaQP4sKs/LMXzrabuG4Us1s08lROUYx3etep2NKaA6Pxsj+bsm70PGkl2YLm3e
3XJ9jlKCUfsqmAzM5Dl582K6AgvfQsKwUAjnlczHYmS7kS1nNwxf3l+WrfJrbXSZFXhavfr1JBNE
JXtSmngW/LGuE2AfluFgHjH3/gMTNMfKyner2J/bZgqlZgxEMchSLbAsdmQmDmvtV7+QK8QG9yyc
+AAz3iBPRL+clbMxwIis0gBddmZOMeBilFddbLCgYbfh7SiKB4WY7bGJ1wxLZeoKzQqqpvNqbJ4n
C4fs+nyIlEMKimr5o+0Lu9BwB191V50HIg4lfFREnMGXYG4FO91joYEiKQsunlAkSkZWO8f3mFQ9
WQKjJnt7UmINIcrwvkrmrdc7G28O6s02ELgXKmXzxbV4lniDK8F8FerOoq25ywJ5y32hKE/GbkJ8
r3wjY1TRsTSQAwHYZN8/9rwdXmO+iVQYUlt41tx4hqqz12NLXueuPpGkda9WzdWXzBGy2wYrWHCb
sscFYwuH+XaYnd8UljtZrA/U39o4u3JVenkmk2Sm+h09H5psV6KdRcLgJwuXNdr5ZAgGQi6NY+Xo
lZFeupzSAG0I/GYxEOT9DKGIWlN86uX8RGbLecmRp98zl3IraCnuqVAj9Sup56F+dJcj3W28vIlF
lV7pjCJGyKdElPwZTgHrtHesIm74m6/LpCcN8dpt3oRWoJ+/WoYBqY4gQh15Q2Jcd9TcdBTvYjs9
dG32WrcO8OuDjsXXog7c7e1rmw0uYFMoqi1Efd7yIgfG+tz2ecjE2NWrOqhRwQxMy9J8D4lro4SX
fJjmIubnGS7d0BPQv5AtfBzMnJDZsUyNWlTf99hMDNqqirVBxo5i9RZSFk0lfWonopamL8Khnov1
Osq1f5/3qAe0bBLjZUWj8DERFBfxsewUPbpjiRA6RRQKxX4Genrp1SNoji5e2jd9a+B6HU/psf2o
9CGy5vxUIzjiDC1G7c+J5raNEnVaEimMkDibp2wwHlGLJrDEpVtGupNcbpzWAdfv8pLLuluTYb5I
hUcKEv/8/V7n301hcUtxZXUmb1YID+B1EevvuzzTEnzBZIXpkAnmOFhKVVBTINWbv3Q4+JljBAHD
L4xHRgGe1AvfeisJrePuUpJEsoo0pOL+bzmPrM17NTqiP2FAUFWZLVdqTFp30n9jbPLRD2rczvvl
Pp7fE9w89bjCmZrtxdtqZ9RRAwsrK+IYGINoH1sC8fBd4QKpG2ccMTZYC38w9rglpLjZH7JD+7Wu
zypUPbpVWx2bpz3TotwkkEMJxuPWq4hVdjEa1NU/cs01xO8i+Zb7uEFmJbxCqT0ABI/Q9aBvIdOZ
JKOZC2vTk26kD2Uzx0QeRcyZXU2fnzTjrik9FypNQZjLTB5UJgc+JEM/GVZqYh9HgxD5XJDWXMAM
SEy1+zokfpEj2sLDHDYw7bbkb2vrDoliL0Lm6FBDmsbwlFZzjGS6QJFhNIXFw9xXFwvn1EkUIbQq
583KMLETHODvu9fLa7kpz5lKsZIoXaiuTGSuO4WHCt6gF3BB6+KFevBR7dWnUgWkr/BFtZ6YeT9o
mDHV2zVNYnNlPyQv4auYYl3SnZE+WILDO97KB3N4tb4n62NBGyppwVC8JPIJurgpjhcx1/1Sz89i
3r4KRv00Sp1D6hgztOPEghzlohmrU/1eScbPxUg/VCx5RshHGcKjqmqh8E6nrZ/jO9ZQtTuMjCk0
dN5Mpl4kzXhq5vW0jc8dK4fg4TnjdUiR7w5Uy1LRi2jh+KwKY4S0wz2EPVCPKSKI+ckYJnCNNZoz
w0PS86KPH1JxuMJC2huJoqK4g4BAohlL9zAmL9GWWENeW6P2SegtM6iFSU7IQfO2y8sVbN0XFuYN
CFWG5Ii3+jEdl7DePlpY4NLRhkJShQRph3Bs/czQMW3Et4Ji01DeqpfhYG/XSteUT011L10wyU/T
9vWA9ritxYlIlstmYQNvakG5luGS5JdCMq8lLz0c21Wiycnr3Fu0kGISYTTbZwVC0sghMA3JX+kT
I9hoyJanToB1OWVIobPQeELApcJWEsigs3sFtXGXeAC/MRpMCvicK89CFVgTY1DSngsvgpBgjymF
3TGFZtqEmtlgsZu8CJL5JlvKjRkP7nr6Q96XV1UpAJB1VG0YzQjTY11bl1rJwkMhyqLTccZMQ7Mo
gkqQbt29Xx5EP9GOG0KfsDf2ayo1r3tyPJbFcVZquxImeM/qCxyAc6VRw1VKpK50QT03GEAVtM/Z
0qPVSJ/mdb8QqXw2ZS1CHW4uerwJZiC1UojS4dWqpzcz+VGlKzktoAFEq0q6u2xrgJ/FqWrScDS2
E15n0YowQ100R1pK9v39C9z1sCSTOKmbj67QvgzZ/liLyesotU+jSe11Xylz8VLTM+6tCF19e7Oo
6rQ+cWuhdHUGCVYyfuhHckvTOZLwU6PVl9sxxn/qUZykk5n9rpr1Ww4L5OjmGybrQb5QV2TdRZLJ
ZYGyvzZYa89hil3xzPizb9W4TAsWAjWWeuMJngzPMrxNOFPLs+oxi7erIppUPVx70Z+L9NFEcVXu
1XUQrHjMoT5BWcSJ3yva/cy4zq7E5iltsq9NZsQ6pf79EheL9GulLxEkO09ajae5V08bfvQLk4MD
Rr21nhC53ExClUaawm17FdkaZ8RWDc8ASvjjaNK468Ei5MQRNkebJ1fi9rJ6yVeMxM/l4TwX2AZu
36v5rZONyFTTp1UbsTQ3TiDI45qf2QKo0nETBE0tiAhUEO1/DKbiT3t3ZoYdL6p8mvcKdH5qCSDC
CSX7soz5u1oqz0ZqBAIOfUyLHjrjpTK1kzHnl9aUo1Gpzox4LmT0nEU1iRMLqcce7OLoGJuAh63o
ilKwKLrXEC5s9Vtg/Nha2d9XxUOIjxkMYbvl8TCn4q3gNkb1yIUOP0K5pBnjVvQDXdshsx4j5lXP
s2ic0kbzNTO5lILskaDqp/qXVjfiLtsCa6LF/yLhe5RsPX5S2P+aFaTcI8YB9zpY2+NMI0uP5xQF
eJ1enKx9uyomq3YR5CJF6wH6AdGbadybwP22zqtLSgf3FSUgkR+1MEX6VDFVkOLy3Ky7b2gwm4le
qhyFLTTXfGlNvH3quWuyiN5XMKSbMa1On89sK/NFGpuHuuQSHlMyftKoVZSfC+o1RjdPWMLaY2nY
cNod8o5voyXi+qK8VpXEOr3+wtiLBdaCh1OFM0S77a0SVZJNjgcmZpc5X8DhIHD3WR9adeWtdfso
HOarYRhPjARvEklHMBef8AZeFyWsq+u2pfYylbFQrDTuoM21FC475OxSOavN6pWdahs1tfaoxrqG
g3d9PEHafKAXv1Ypctt5i8Th25ZnyNTVj73eX7RZ/mEQDK6re7guyblsVIzy57gFlkW3fyLAlOzX
L8ge8JZlEeMDdApzjxkCVzGyUk2nCMfxE+K/kyF3zDtM1xD6QJ3xsaiac4EzoiAyl97eMa973MyG
BEHhPZ/Tm5CkHtjqHsAt8IC7to16a/O637O2ud3+QDCkBy0dAc7h9yx7+U4NpBbBJOv0bvPV0uFo
6+AKvRCOS+a3yi+h/j2qvZuIIgqrhQJD8/W+9HP6IKAOwQg2jHq2ZPRRwoSwX71ENIORIlgS5FN5
zyT71mdpZAotV6EFN0l02/yNe/DEAnWT5zHMW+kJf67AKM2ruDc0j1doXuCRgi8lmgf7PUzTLZQ3
MKSGrUinxDiWc2FJoSZ92/rkwSjrSzKN+HhQrOwHPRlN/QCA0uA6WAt3KVKa8c401Z3TB2Eh8+MT
EvkLDbG0Gbzi88FPdOTzN58/fn75hG7++nEeiQcmXm3DZQ0R6z/gHpxV/47+lBb5ZmTwGiKo8Spn
QAFjBgqBQFKi0GQS0I55A6zAlw5Nvi3AKnYLof/zsc/vIBZb5R9/iM4DHDJHBNhJC+SVcj+auE8F
s7RnqaFjMbeYIrzHwjHrEYyBJ4njwNYskaYgQsaJpW3480uHBydT2c+fwQzuhdX/+33CiB5S4hZ+
PqRaeRfPRsdf//Unnw9+/vOfz/PXUxzjRuLaSNbm53H8BH8+D1O97likNQUr8v0wIer9gu1B7ouC
IiEW5kvRKomtskM6hlQDPmGgx3xVqv/4roLhx6Hbe/xy9C/z/aBN90P1+d18PxQCqqioSig17wjb
5yn7fKm9wfGMydzPSk0KJufVBoKyyK0LyMCx/XyCRr4f0T+e6/7Uplb8QLk6eVnac8r6zoEgZ0WE
FjXxoWn1Hy/7+d3nY71kEtiTQNKOiopOgqf4fLK//vbzsQLyxP7Hy3z+phjJYLHE8nksOfwTXO44
Ue/Hehq6wccu8wkxBNa7xU5I9hh0e+/Pe+cb4EaJjA/ohNgP0uD6e6JPqvfes5aFcGSN/gADirH3
aq32CmkL5nVG6reR8Le/9Lv1XeguieRJi2mnD0NBjqgOT375DdPrpsgjXdnqtWDiZKH4Qrlf999T
wgTwOKK7poXMFx9PCFczQIDKGItv10ACsHcaYXYFSRzGI1bXD0xnAyXKGYTmmJyymd3aQz5Bsj9p
bYNRlOhlUxMIiiMpzjJSVO96lM2W3wi4Q89pnI4JBplsQWV5bU9rl4aVwFWJ00bXiu5syFjxbLCz
cUHfzd+a4K9Je1o2yATz0D7DI4jnjvM2d36uaOEQVEVO/lDhlPnuZMtsCxyPKm8DBvGnYTjOxDRE
GFiH8mjFqvCRLPqjklHBLj/vh+FIdE+vMXNYsW6qwOgOgqUn2S1F04ecF6zmTGH8axQHfLJP4Gsh
IjNf6TP8Dc7aQtUo5m4lJHaiVa5CKp9IcbKPNW1XGnaagBKK2RIkTKyK3OmoGXF4PyWBhOKDHqA9
zrNSuhnB6WtKJYfRZU+oySwVAV6WHvwoW7UQgiytjzuyPxl7gKraRXNEXhIjq9G/mwxnvAQWTtFu
6g+Fwmy+e1KM7UWsj1At85dJXYDqK3c/6G0z6bHo8/O9c5wqhYPEIUf+Xo4YQMsYgKTZbCNc9JBs
UkAyOjkYaeFVrmPoqiJgnqyKHUMKcEr3uvHOvdHcggqoZNAq9oKDtQWhwapTgVASjuJnfLyl7cng
ZPaU6KEufBlFwW4UEDMyKsvsRTKfJHqUpSGOSbG8DIl5fSkiUGRbrGW7MmViqitW0TAXntQVpx5s
dfP6Z66969VvZVIc2aRw3wY3Qe1bNr6OvA/bn7BTJkeoZjeH50ZSpS0RjZ7UvSeutZcrLdp6En8P
2TX6x3au4Dav9n18qh8pfXPhbHhnHcY9lQLtGp9MnEu3TbuTLON2uOlej/5CKGe30XTiZa5MCTMD
JLOc0Iv1H3ljBSMvVpCSnluGp5bat6Nl+HFnhJu9XSDxw1jLFVEw5GwpKZDefHzrgZsMZl86JARJ
sJXJhE3b+WnxAoYgZLlbWkwudQbQqWULqwqIUIEzk6Vk4XqkMhcXNIim5AqS7CPhXFFvG4TVPTYy
4zvNG1Q0TOzT7s3IDW8201hbmBJ0MvzOyrHwuBRYrCV4gMK83amyoMcI+w3ZLVLNLYPi516goBsu
pIN5VXJ4XTYzpLyYWYmEmJNFPgw3z8GU58APP0+J30lktug1aHYLA5XkxjzOUyZuH5PCZuVDFFhE
iKEppEFGTngFMbOE/TrRIc3LD4Un3YfUy0BAlW6IFcuKUd44pVk7xjQGFmMWY9GQeQBcJYcrnaW7
f3aBq8Mgh9ueOXU/uNrK1QZNojyg5DKhGFfNX1F9g8u5S92DEPwS5+81SSomL71w2OYK/VScbrmL
hRYDEBGbctWf0i7EKNMxyjk88glHLOoQY3bS5Pc+qIj7RZAzPBsbzil6AQgPx8Ox12FbTlgnlx5C
JmeTMjI+dm8EK1Y1yijW4wK8qKp+k9b0tDF8xM8/zOgn5oS45ZGCWznJFQQUYMysruKusa6p8a5s
GY6+GNAlXZgkb1rdMcA3/I6hXgYjt2LL0BbdTlZmnoLqm3BWWgPTHUNwBZbK0VLhuaOwFEiDnOoo
oXnpybamw45xGw3M7ke9wnZXLHuexzu3x4ZjOvfevgKc1CcMjl4yUQP3FuO+x9qLUeq8pbE0TtS6
mKlrj5LBNKLvnkcd086ZaJ0VB479nkiJBrFGB2sFadJ7GPNiGPnWippPppLXFWDfLJ4Y04bSjBtR
ByO9v6nb4HT16CzEypPBjM4KSTQWw4A0rLmtY/LedUxqSWnwdM087friDHSWEoCgMY9BzcJbZQrX
gBkcsGERXwXrKjp7m7qN8TDTh/YYeWLK/Niz0ud6BmyAFZ9sXvtC8azDAgJVaQO6sIL5Y40I2PbW
0XFMm/HIr2WSdSrpUcg17LtJ9p2S39kYZfuz0uGrOBr3AZRGdLfypimTVy9ppHKkSYr1TIQMtXxJ
EbhKrCDCsL93c/66Tc0Nr/v3tM2+KtMQF0YTNaX5znjWaWtWRJHu494R62UKWqfA+scPgQ+mytcW
1W7Llo7P5mmB7NRJt2MTIgkX87x+lq3lUuT7c2YtH3Ku/TwGuqBWeyVhytG6HAD10M6ZLD6Ngo7O
onZydXMGujvlET9VvPsKChsKpgVb5UxwtJ2slFa6pFaOFFl7GJL0oxWEF1Nib0FhPjYFlqIGcYz4
pXMhJJqPm4hrTDMAFcEnrKE4lgYwL58Pnyj7G1Gpp749XAAgD+mni4WMn/SbR8vpJgDm7cB2iZWj
ia2kydatCu7QAu5K1mlHlXc/DPIeZSJ4xcqvOfm5XDB2hi8+PJqHEi1GlJK2PaQZlIfunO1sFktx
sVT1wnJ4v+19XIVZHm7gYI7CSIV86VCYjQeNQWSal7CzhKiUp7hvAU30C1jn6yDL58YyTk0nxetK
MGlhXgvEeoPIOKwrXGtOgv74uiVWvLdFlMszSjPAxZTdTjG9ATh8BfguSaKYx3MhfF0VjMDQFlRT
5iY61QVdz4wzVKP+QA1kL4TKph2q3+e9vRnSW02F3lRQ1DxRhYk0vOvSi3TcaniJsw3vBueKCoCl
OCXGY7v8PtRbHwrZbZ5/1fRf9Jo2Lsb87YuyBqMcWjLX/WNjvCkClKZof5MSvC7d4UXOcf2NxF+1
kzy07zmxxJ07QnkWHeu7+s36wpqCYxnktWt31Zw+Uu3tBU4ARUbPaWPQ/jyzVKqYdPkzsw87m531
97LYCvg5mVg6TbReDOx363QrjeVg0FaqJ3xS02tLyo8LKV56mcsVr8OBqbbYsMZgXwZU3MfaVkNF
1aXRzlNZZ5ID3Y4XIodgz9BwE6SK2AI1iIRIMSQgE+nu/ccqL/ZwaHhTaoW51zwbP8dWfNbqdLsK
GKn96LOZyoss2dXbt6GxSYoV0DiaCzfD5K1ahyM/hug1BkETu6k8uaqgUaQ2ueEXJaVtOZQNQwkz
S3wSZFtnu+t+mo2BOor4m2bggbAgcwyKtGxY9YTizfofus5sOU5l26JfRAQkXfJavapXL/uFkC2Z
nqTvvv4M8D5n35f7QlShsqySqGTlWnOOOYlzqtNzA+Imt7JropXHmvaajOO0ZYEmiizEqgRLLlvF
s3Mp/N9BG52DyAz2LP6ISt3x1CayJ5diq1CX5VySZ+CD26naG85UwlTFYKJKMf4USfFQT7Cb08F4
UapKHhddjfCAlsynEqPYjE3u8zFiUK07pVpXM0Y/QhfLnVA7CXqX1+VghUlEXwqpELF0RaDO+PTw
DMfBdBUEiZPN4tNFKa2fyymmwuxjs+jaqdG8TRoN3Pkvs/y12E+ydwWK5QfTuCtnG41ObbrBBhYc
hkYbnmOoMnXGPC2SzFyWf7kcivgzMoT56CegTttR93ZGKasz+Jj6vDyyMZU7Q3ot8cAel++MCIUu
g9FWW0cvvkmbtZ/bpmQaqMJmk1E3XqyIMnu272k2YDuAF4RR8MftWhhbFpnvpx4Twk4rVPxY6Jq/
LnrG7K5ZADuUVHCdl/HqSqYYhvQmYoqLjfUzCT/BD2o/Sn2adnruWYe46P1X1A4nEnG2YZYVT7pZ
+ZfKMknkFYP5nmUMyPvoGzXLKgDnEMGwBFvUVxc68o5Fp8p71AfDPrB9qJ/ZZIWrOJ6y3xCjnyxh
U8RJA2ez1R21KjPPwETMe4kx5p6YfLK0mglPPT/1xvyh6HTr7rsxoIymvqb0flZUhckms6zxg/x1
+tZ92Z/dNozftfSnVyXikoPzQReTOg9Zm/broCdIL1BufMJSaMyZe21J6gscE6SfU5/xO6nINF4Q
qY3zOE7g4wJdu+tNTWi7BgrKcOP4qvy+3gz1EG2bXkc9Ew13hPnmH7MFC8MY5msIgcrxbtNVFM9h
SKrINm7txPvA1v4wSLkEdml+qT65KB0pbNXS1MoOsLrCiyRk7DJhNi6ylIE/zqNsE7fJTas8ex81
UX+yndLdpHMCYlHcJvZ6DPlFsl0ukxLaBZHBz1bb8SkfwK/8m2ac6ETKRE/0/NXWQ7h9rujGn5Ow
SraqDH86ONAfTBfw28rre8RoNNES8ngIigJk33hGfCfEg3FoZ772PZTneeJdm1m7hy/DQJd2lDMD
2EMDlHAUuJ9OU/qrfMzMzUTvYLNc2cEhjiXy6lqYr/TI+6x/Cky1Be0unhV94gEw8VuFQe0aeBAv
fbe330IhEE91HZNoqzT2k2FKbtY5Y26rwtfSGt1LkPv2TSi6m17YvzRMgFbGmBdrYLLdCxXmHY2R
ffVGrXvBOQwyTrkBDYGk22DL9k/BU8ICAiEgzi9uEPafgwEJX8/a8tXMmaJV+cANKO24K1oEongB
V3CtH/Spjb/AbcXrutX7u1MjMLMJSF37Io8RFyTBi6WjHYb64nxZ7BbofBNOUnGbyurcpzRMCOf0
+4hGrpEC7M4jwgQJSoVYVj9PGe9CINBoSJS+MGKtb9g4bBB4HaaYtr6pIGlubUZ2d5OqiVjhfNh6
KN7otVZgzyryXv5aV2EJIsBAYdxaObOTVMvujhFIJnejvopnK8Ry0IOZMecQZDFKhGFmBSd7/jvF
Xqyeg/nTM7lyFY+py8AwDaiZUTfLMgsvuNAwHgImfgxQugQY6c/xYpp1RWdtlC7Uz8xDVCF6GxdO
ybyil8ElMcfg0pPRsTKmEaepV6tr3UBalCI3wTui/JiDSJeDpef5CuZvscsiz1j5s0VxJL3gsZ/E
uxr64DDFdb3t5lmo3jK8iwZ8gaKmolj8HBhpk03VsK1mNf8oe9t6t0BTkqHlGjeCmvqDJE5vWQFE
4+OTnGzMHl2oTjR70C601jWepmEjKlqYi/EqNYKJTQe53rP3ajm1HDppHFKwHGfX9pNjbrW/6zKk
2mZAS6UZHfOcdXBOmjbR8RN9PuM3Ro1NIFGG7bqTkMMJkCGemAkLVYkAuqFrUXkMHT89VZPCLhPn
zXsaBaiUsvgrbi1wec7nX59xJrRgXVlO+Cw1ZwCmZt8dsw2flwMLeUB+l6kdGuSGh9BxctihyR0i
C5rTWDIQmPOVaFbtszGxrmYaoiQkr2KnCIAosJZ6tOydydo6S7qkPzrewbPiMyZ4FjjP6RmaLVZM
Y+R3Vcp8vC4HozdpA9n4zorxn1NDa2Co6qnDqfi2LjhiQl2KiaAFJ7sQkeKc+X/JtHJtjyGsbxzQ
kWpx99OoYGUyxyn3fUCaLyqhEvEoWG7o5jgeoer7I36eqtnHKGrsakgvOtP9S9Dn6WV5ujxieqKh
tBSHf0+1WE02mHys2UFgnAer1c9tM0cRzAfNVGo1hG6+0yx3JAilnvWvg1GOxxrgZTWn8BXzwdBq
ubc1+biccnBG/D2/PPrnnNiThJIdUyPmPpmnAaIYuclMG340AEOE73ZXMprmeaMp3C2pjzCsKjdN
WdW3ZGI+vBw8j6D6TlV0kP57ankFRMnwonj9ct6s8vqhVwGifD/vngvM/0lk94/LM2HS71AK+mPf
ptGTdH5lmShvkh3kvxEV3P2stVcRR7+cS+ZX+Lyiw1a+wZelDmlByVGIjPquT90fkaChg3qBXOIu
d26llxaESPCFoO2MddZl306lWfs21MtzN1Zo8oYQ3IdbnRHmuAfAF6zflJJPdWLoT/1cUEs4Qcdp
PmeGKp+d7kHCaDKgfYYwjm3SRP/Tscv0bCb9BeqGebdqQz4glwQZ0CEzDwaxJXLUf2xMasdWxt2D
GzLNWs6FMi3OhTdelgo2MUrA8ZXJh1gfv7Bat0T1DoHQdgv5LhbxG04C0oksf0t9T08E2fumH4i6
W1vWWzcM9Us/NQFzqcbAm5okW4/eyMmNKu1u690AjdBqf0Xx9FgFoH+9ycoO1m+R2NXB6VJxq0Y3
p/FdWe96LD9c7kFHWVdqYzUFTMOWvSiKJPPV86P/PY02lhqyq5uZqyZT3XUxu3mGt7WNwPxrmIVg
9h0bdLOnycdKFWYvImVWt4LYr7HciHYdTy1LPBtp1NQyQQ4voFgZNq0Tip23wOrZL+ki3Hfo8Khg
M/9h5LqY9Tr1xSWNYEfLrKaTScGQEl/zSoyywMW36u3c+9148ZrNofUHwDMY8H74gX56Wntqokjt
CbfwIGse06LNL77l8V+28VOSOepdmbQhIXD5p2h+SlTOPgf2cUSMAadnIoNKTHfy0KaXxbLNk9AS
b6YLqjnNfBSOOVD8Ev3OWzTGUAd5O6Squ8cIptAT0kfSY0125Iyu0T7IZ0bQbm6Of7+Z59/HwpB7
dnYlLJrc3oo8L65aWRE+EUGvHSwSaUddTw545Ytrijp9W3te9DTlNE7DdqI/rTztIoviWeukuJua
3b8WVbJa3lui5KURo3hoW+rZasiL96bMtf3UJ+RRODVvN/mJ1FbskpG2qwval+s8J+nPmC5osGCm
e8xzXJGpa0nW9nV5FARzlJuHxDFuOvgCokX9SSbvIeZ+d/AaD/iglgs0g215Kglr3JQBkmTdSyBE
zOcqryiKVdxhOKriZ1UH5enfg8RS8PepUbY4bbIMCev8kqKtgLcVAek8C5+xiA1zq2d4ZPKF4agi
sZOh7E/LXSFQWn8s4cISWDRe9bIpxEobjVs/BNnB9m37VBo9cx9F57O28Ni68zmjqPCp6Fby4vrP
i62+yStjDWK+h1o0GKeENAEqsYOwwXuDtpTvBNUwcya1TlpEfOg+zKtQ7Y0qN18LQU6q6nnlcumk
jIHXIUSvjQMjEeEprRPV/XMgesU/2VUG1L8NCPdzazR+9RwRbC4RwapqadfbjZfTl6ex9uapRotf
CgBKD/Zk5bifovjamfZuwchORlw/lroVXYmY+T+nJq96cAuuiM5RV2vq/cdYS/xH052CgwVUbb2c
Ww784l/ERO2l5Va6jebNUzIf3LDsHvQEtYmWj+bd9if9VHr6Jc1Js45GdICVvPYMYi/jfFhOjwma
8bZFaxjT3xkd5YNy1Ythjw2ZlqaaML62kY2nkpiFw6Q33RZDSfnM5A6iGoMlQ9LaUQ7M0Mqjg90X
VngZavc7Dcv0nSlUtklUlN01c7ZfuH5EczD6ntCpHCxXRI+wMXBVGZH6LLwXMuGO1uAlt7r3shei
MdjBcptFoGbmj2JWOhq9damL/PCX3lC44ENrzQS0kqXeCemeYtKVmMVqsBkEhbNWVp9z3tgcVifY
vcxmqWXcmpDbmkklJID819R4JwMTKd3sqTwyvYk+3I7WaF5OL6zHPSIy/U89h3fz77AWa4FtHZw0
jDdDaD7xHZyD7mQ2dyQHqaFf598hesF/wk8cx3zsGoQR/ZyPQvGT7afU+VxgMISH02bFVbOPaita
hzO9YTlXuvjm8ip6MoIfehVkT2HYds9xG/YbfZjkbnk6kUSLTCh8ZDfgQSZ5L8pg3DPAhvI2wlJO
UuvRatz2yQlleYttWFSpK5sTfgtopiQu7qyYNv7yi1wO49jlG8+CB5vUNKCXLSDwvBITmiaZgjRp
QHd23ix7Jq0mMQzuuz34D2RTFIdx+QIdJOgwocJbAHnuvjyKy0K/D2HEuTL4CB3lHFx2V0dQwsZO
hal1kVX0jZz8pZ4RvGXihJupMfjIATleIVzVyNzJu6srdQ+cJURObgIR8/NSq7aqeHIaQ7/XM/Cs
1+vz8mywDbRubeCuza43ttCJ4IeYXX4XmMZxz+D/htxcHeTYVWu0VNzIbT84i6SBay2rddYL9w6V
U96Hyt1bwNIvy6nlAIcErXgBRcf3c/tcldMr3WUsSOGYnMNJhceg6+VhiMv+4soq24W63tMkT7hT
J1n8Bi5wbk34JPkV7a1Sdf1oZQwK4Jp7GJpHf1MFdXhVsF63tg44NvXMYFOXvvZqWnRUDa8XP3Na
Q/HouN+96NbxAEvHGImRsGO04UWW/Am6Wbui+p89bNAVQbTtq5NSGfoEY9/Z5vXYFMQhYPt7jNsi
3w9NZ1Er9/leYQ78+2iaz4XzV4PBJobv/3udUutam4wDdhPz3aimJzpu+eNYMWwLCqz+QWJFbPCL
Cec57LygMKZnlbX/PAr/d2756r+vU05tH5WDc3N5yTR/g7+Pxi5+sroRO2D4p3Y7bt660LvtWNFl
LyqVPPWmz1IRwclsc+szKi37tABhmBrYZ8aHz71RMA5Hs0R2N4W2wutzWJacwkRQ2voSgGnnFM94
wgC/VxfPpgUKWsd8XZ6689NmBhcgd6BkTaJh0/n4JsI55FFreZdxhUiu5475EdjPVSvth3I26mkU
EQkUWNWfNMKl2o1vlMjbFhLTchjoZle09lSkpcd8iv4svUQswuSR12gd6UsmDklMpW6nW0ACu78t
vVQwAzTz5lJBKPoJgcZD7hqbz9lQT9tQZuZFy9oWEEzvImWT7TVVPY7fttdfihLYsa6k/1khzfX9
8JmRjXptDHy1RWT7z5VRUXcqhqWtTOxTrSvkWayLz+EQCnygTfcmRuctvWkZ8ECtyRVJBVa7WZ72
Je+6qxrjOuDDfBa2faF/He7Ia0sOzRhPu87oxn2RVOUPQ/hb7unjaz86+bny6MoTIFL8IPrBW8VO
OzEQ8oxNqYeYXEk+Pg/uMAFZN5KV1QCHnWiWditLx6OgQzM2Gyg/9nwoAYatGpVgEShqlzBdrd21
qSjCnZUW9S1IBqaCtoLx6rCwsVIjRy90RdWPY+NvQ7NynVUgaCqbHaRQa25KWz6el7zSuInP7Wl7
DNitegkz8DAd973BROGfzp5FQNNgMuWLbI8Vd2739ZPpbzvI2WBKRVOLjeqb8gTrpTzxNjy5Xh5W
ygr3otYEWYaOiPAx0EFmR1Sf0ey85mCq98up5fBvZ1mYYbtDHxysCurtchWZyRy+4mIH9xv91H2Z
XtyeaB515Wo5s7xgOaAsHldiShgTTpl1NhmwMWA0I4MbcQMkLM2gmTrZbJXO5oeelOZ5ed4H7Csy
1NyTbO2Dp3vXhqqfT2mfigurnCTNq50jScxoNn1YAHrc6jmp36BKAtwPYiO/8+xvE8sOy+VZMiey
jzJrALFG1kYbOxovENr+duLBA2S7KpbJrp63RW1IF375ajXH1i5f/ftUMGPw0qDbezOnCb/V2nWb
4pbN3305VWsEEKdxcVueLfSN+VWxGFDWVtOjspL4GhpMxfqgDX8kYMQ3jF4tdgxe+zGHHpVdfR8S
8SsNhI06WO8YW2s6o/EmeaD2zTejGPU3q+xwpHm9wSdo/iqN75WLoQBDaH+Mcy368CeHPZkmX8D2
qZtOS4f8nPm8wz9C0UfjOtj+/SVptUq3y/PlB5YjLGZb0Ecodez8caD994XL8xo0O6g/jdJVd87L
wQ78fx79e64yw40OcWk3IXpDVmCh76ksCkcDe1P9s2yznRGM6yEaBP0Y+Lak1IW0iCC6uyLETU3z
08v3ukE/OdfJcTHaNy+Z9jIyiq3WetMqnx6GivI7IIi5bXokGjWbZYK04dYBiaL/u6u139SXTD8b
2C9+dVJgorN6AqwKL36qjHurtdHKqrBBeUMt144sr21hPqaFJOI6zM9mG4Bcjct3OHa7rvBJWKQi
syK2eGicPM28cevHcVoyxGoRXxafWKvqsy4EQ6VSvLYx8DataBkiKholyHc932d4HT6SkZQgvOqY
UGGh0RHhKi9DuZl84pR5YpC8E/6kGEIWuAHjuf+B8h3NLZHE50zgi8xk/mR7SF2CyL7YaAr5czGf
iVTDfivuDr5DHyakS5/JVx18F582+RxmwzmM6Vr4vRevavTBEUvNqiq9H76akxWM13kt2eu+tyHm
5N0ZYDl1Sf5oc/nZprXOkl91HtyHoP01/0lj06SKVJjDdVRFTACD1Ufj8HnuHXoZ4+Re417D+9GK
8yhJuq4xwEL7PXix/zZ1xkuaezdmbNhGkoEC0Ql/ibL7YD3LV4Y2POKNVvuMhN+W+XVpiW8zdL40
9aGCcVxlJVEHonyq/Bi/Vb2mvffVq/ar1FKiGtlYehOOCNmQn9EZO4ewZKklD3UXczGlAdmeyI8q
Su2VsIW5MRlxW8gbk5mGoeFkqyvn2KfxerY8+8zD02ra60mP4Lmqd5mTPqnJfPZz50rPLF479K7K
EuNXM0QvZSXeI28ItoY1HjsXGXUzX9xu5txFrq3KIM12JkjCuG93Ua/fZDzcPM+8papGVdWXa0mv
dsRdgFgHr4V8YwInx+az7rzvwrJthDg4zXF9GS5BWKHJ+BTzQhuYv6SGFzLId6U5ariTwbu3Bqh8
4VcjRWBzKAd1o2X0aYeoKlFXcpszAljb6VcgwB2VTXCnP9aiuim3Ydx9FLZ8F55Gh41cbkbJySqU
8YNRNEeNlXUbZyM6JrZsw6xHK3xvVbRtsCnoBagCDbUs9kHpBBs34EY56cZJ6QD503JrjeneGzI4
IoOHvSXK9iTdN6vOVo/UG+fIp89XNQ1mhQRof13ZFzyRASPnFhnXhlK0mbUrnaClWdwbI33x7MgA
wQ9dghbb2laWPAVTD8nIwd3pJLh6CFrAmouuyoH6Z3OtqxI53xB8F/bORza94e5R0CHLWNmYicD0
OvJZLlg82LTU5ZMuo3JXJIr63sOt63XrPsO0jTIG23sagz5wIzqj6ZkfjeUnCi9NgiCzaAIk+lV4
xKv+GFfu7zQiPjuavIsx8J1zWmr59EXOJt2bAkdyCA2hpqG+a9EKr5xqC625X404GQUW5sE4jDZm
s6HUye1C6l5mN7+Ak6/c+l0Lq2/JwHXGPPToGfNO5evJ0L41R/vIEaGoAE2UUx1HmmUEbreDcyKb
8wFcSrpRTcD0MpsDQnLrh52wGqZi/BVIIjWlptsrPAbl1gjZmruWiRpR13hzEzdcL9hH9K6ofmlM
TklHPKmGEMNpWFTH+rlMm3eKp2+Mh09u6H9R+e6l0rnjY4y3BtGwCaq8jfMLf9RT0sSvGm6uqvtD
+5I9lmYbSE0wlsThxlRIbYSGYikIsP4mMTNlU83jjvpnW7XJri/4o+ilWFWRwRsMJ1yKyS+ijT5H
D0IIpmq7JYEWZtdPzLhcC12KWsQyHoB67lX1ZbuZsc6z6NG3wl3D6us6KDqTUI474ZQb02qaM6Or
z9YFUysJWyjHdDcmSA27/KWbkq+gaJheO/W7SfAFLQLzGzCEvc4x5A4jbkmvOgTTZFy6bHgOuxoj
MVSY3jyQX56tCDExt7EbwwgCLaC7FXdsrKfw7rR16g/5KvLDk5cgA4RfYTrwGnP7WxvGd5Ts9EsN
XiGB25Xkca+mzr9lefswtRSrAeP0Dj2H1hPxQ+MpsTakxSr5ozWhqjDsu1FyHk3XRmUIsWFF4+/F
8PmeyjOAjab+WgdNIGPxZRiIskLM7mJul5fx8OorVEtksz+gn8fFEaDwBOdFRIu5lqaBdqIj4cac
3N+2Q94XLN9XjRBDWTVylVrNaZTtS+us64RJ4mAWr2U+Blij4r3hNuPWkR4JhGCWpePZWy1cQYbp
1pbvHdxWfMkava5kAcKiPKxHeE1koZRvmmxulSH/BBnpMG2eQXayTSKfCIrHJNrdu7T/09Mol0Sh
sSXMPig13rh62p0wq8cRvZ8x6Toe9fZb0MVcF0aP2y4p1pJoo3WWouRj2nREUH/pI/9KiME6rVCa
GuqoOR2ct2rcYAr/FqlWb3qVcfvXdiH1RppjvvJNQFDUA7c+2EYDkKKyzNmU1T8tpvKrpDXeIA9m
a8UHYzU07S+9nhiq+uO56uNb0GIYdmVRId2DCrprPYCKaLUqkjwmfK05Tf/UeXK1sL3mrZ9vRzqw
K7BueJGxzEKAGtDDS0TANugu6h7UOsg+QIgERNdMaX4VDkb1OBkm2nbtS4cg4gGxVj9Z/Axefinq
DCd4RZsgjBCX2ZP3zuUJY5RsOCHcdVPQWooj/T1po3iDHJMxbNGzb9BH/HnhhLwaTEQjQsJcZbhq
XH9AOV/LF7o1m94W4dVNy9/hjGTONWKgnHq6xgugeT4wzJn2CDIa4tSq+gpNSVLzXvUh/93XQ/US
2FfQVHoM5ObQNDQt4kz7DegqC1RL822CKKS4mUelyR5X99hGNWHMziHZGVPxlXtxcReNUeFpUEhr
IArUKt8wkI+YIfPL6yIkseC3nLD99AaLSU3lMKTcRk3fX0XJFWo6Iwtu4Z0QHYHBYFFNUurA2ouP
tW/eM5f1WBbpIUHoHZnZri7sdO/YYQxXBjl/6zdPFeoWDFgq2WH9BVyv0l8pK7ewwSflTn+wLVLH
9Gr6VYfltxwxgAh2xauCoC0YSbg/k1DQeA+bEvFeyuUMVKsmMfgUcHMOm/6T7RzGbx9CXFPbr5Zs
nG0hUgSyYID7QHshgS2lG15SA7RfKRKHVahfqjQEumbXP4Za+6pmaH9h5mtLQhRz4+jWPUSext17
kOxrGvrJfTe8x5HkBuCJcWN20b2pzT/Q1MiJ+5F4c1ewnnZeEgl0ghV3+R65chc59NtZICxIOGRR
HXJ2Nv6YObtaUqin+i4roueg1PYygEShhqGCgOauIx3vYNfl03FEDI6qCBCj0q21UTIFmQgTmLjW
AdbxjlG2r71uYoY4yd+gveR2mrMAW4WIttB9ua2H8KcW9bP6ekOA6crV+u6axdN1LIp6S2iWTZH/
UsypMEXB9wbi/Cn5d9006EcCWe5DgWs5Lx8nJb50KrRmcj+JuPtyLP1W4EXCEr0rBqpgcmhncfUZ
ydzcMQ4QZeQWeXH+kUHOIaR9sVFxhrgnyLttFnby4BHd4/aTtqZcu5sNpenkFF/hSINbeBVsEvoc
4U7K9ui1YJOMzP+0M21a9dqfkdCRrV43N8DdajYuUJH65ECVndu9WthQ+3h8z2mbAFKGcdyWn0UY
dhu/u1ihne+GZmWi/dgbGsJke6AZngSodXQublMwORA0+olToUcninGnkYps1RUDBT5aK20ecjpk
SeFtB1qnHr2iIcopyc5GGHALlt07vITdGDgwlxLAVpWdSnAI6Dnz4a33CECF8zHRRjAQQzpGtnKs
+D20y7NtWebWSisbiFU54J7A6Gvwf6uaitc2H5y+gPNZgDvXvXU+1P66Zbu4LlP5Fm1zMuQYwlP6
4q+1Q/7LomUk0VopRjYXgHJn0CN1K3wedq17W2Fxn4NrhEfXmfBoRsArkhpHRfdgKxTKymaRZYnE
DwAJqjEFYyB84l3Htgw89+ziQU7rjkA+yjw6K52QmdrsdkXsnDC4ZsdM8Y61qI6PsxoyUESLBSzX
Wxm8Mk0ELZvgKpWqOAyhTQQkScbI0tjuCXa/bpJv9TJ22UNDM9ZJ2/ILywTzo9/iKbpMriBcyc36
FX26XUV48IVeJnLEjp1wR9nv6mXxIPCzrRqbZh3ahHOPVJ0u98XpFTL5mlUs86LNyLr2yL0ahS7s
Ed+kVg1qmofMfftVV2IKdulZP8iRK9lu0I57Icw2lKHkXt87HSIhu13FXJLNHpde+8iKgzylPspK
ILgVVFdZc4BjAaa59X8CAByE/cugQ7TWm6G6TxN83jlDa+Uo8YMNCjD3FD+vKv0dKiHSQtqK7X6T
f9b6RKZMQuHfZnQOTetBpLaHEQ2WVO0xgUrj8j7YxZfVA5AqvJUeEnAfklu6Iq/nJXUcYwsKlstC
o2s+NEOxajSBwwkQgzbXZ3nfpBsdLqMhnU+LBYwcT+uUDOnasKtkr2vO1Sy08mgi5O0F/wqiksNP
1LGwAhdKXP0QoeelznZWcevqa2gheyPDONAbwUfAIGfTZJLerJ69g4h+cTvrardshuDQ0Oe19w7d
xpWXgBQmJhbnmG68p+mAN8JGgOfFA3uGuSqCXkVIAlpiM6AjiTBeQ4rOLf2N2eJzGcl8C58Fh8GE
erk2UVYHf+LRvfgQXcPGM9mgWDSOqOsgz5Ixxr6sTSDtRVN90czsjxxiDMIZRS49hw+U6DdUWdWW
MtVdCZc1k08khoYkxJgUhKzDB1/nglGd9Q1342GsGCEUY8Osgo9w18Fs6WAiKT7226YyiRDTg36t
DwzdaDzPKWQAyuz00cZNUQ82AkJXfqWCG2Xg3urCAuUmHwgUw2tVoDAcXOxS0y235JObp2e8ajkA
ZjRHbghXSr6x2lsOk6m4bhlHmlyVhuVdfKQZfnJtyRmUve4wMI3OjBAfkpFssb62kISJ39J3f0cu
FMtQO0WuBRdSlsjo86vX4a6hMcOHCcE6Ng64+1a7zn3/l4smDSAdnOne+C7m/y7A1b1qovRHokN2
1GuW0JbxPbWD8SndES+2/8c2Oo/rqX+IHfalXQPOkW38Zxo1zz1xgzWKOIaqFOnsNfZW7bzVmUEN
0Vp8JsADejiWpdlqB2E5ih4EHkHp/izcLFlX3vjgugNE+wxLsmdFCF+Gjyyky+RmiilrAz87L8RF
phHDkTr1KaP/BFp2GA0ze1oOMfOEfYDicL08rdlp4dWRCHmJVn2guNxnEpRQSFQNqjg4q0HWGceJ
n/FYjqBnYntE88pKinl+5uwM8AXS8Bhmya3Us+ah6cKbCjPvAMXupZjFpYn2G607WyXuEfTImUj4
8SGdimndNIPHJtDs0RR42UbHmg4ibtp4pv5euIV2zUduuJEenPUR856mY0z3oH51o51sawNPVuAx
4jeC6oxPWV9B8m0fOtv94RRnkDQfVj75G1lkq4Gu0gOTlJc0yn4PNKS6ZniG614cQl1UVPp9uOrz
6NmjC7v1YFJNfbGHUsK9bKAYocH8I7Oy59QsiWklkakFt92GTAWUm900t7nKfvroXLl30vhqeQBg
4grvpCkxEyY5MhnqX9ap8iNK1R0Q18ZK3ww0jpcJ67upmeFqRGHJncdDklUdCYcbyDNgcDuABnNd
SC6yc+uNEWJX6PAata65rqAzTjKnwm6zI/KDq9RyNsM6EW388csas4qfz6ApenXChZWTvjsM0WMf
40cohlup1M9CkCdd2ScNedSungYg/vwkCGaDItgzK/Mh+FrmRu9dZCJxtzbdLl83Sr6XAnOjMMH8
KkShsBfpxWXPGVL9kzu4YDS4vOEeuOXJrYhMnt9U62b2joAyBEbZYyZin4F9/KsibAKRelpBJu2j
jyEHdWMY1LLgFy28+iZWt4idDPEUDHf6s9Sx08aNxWpJQARSurRGmWTnZHBq4c/AFFuWgGOcZTOo
ToWbQIOJ2ArWJIFJpCkaCythiO9QByreFTQcPav72WFDTooa5ZjhfLZ+8Mnm+Dmq20ui2mvd52tl
VjgNcxDTk9G9yzD92RKAQMQYPYS+Ch6EHTx3Qf0QW+PviQieTdmLa8DNlKW0E2sXJhnZHZ0MXkzw
kHquvWQ2dxNtdj/25lOc3AgQIDXPZ4uceO3ZVICVw/9wdV7brSrbFv0iWiMU6VU5W3K2X2hOixyK
DF9/O/icvfY9LzSBZFuWoKiac4w+7nCwHqvQXIdeRrvf+ERxD9mC2tm6pQUXx5SGNP2Dsx4MqNse
KpnskTv1S6DrlyHc+nbjb6iWF6vQwdFZ1fq3DIMNbMUDbQgqownpTiMLAWloa4hkP0NEQUItWRH4
fNFNWpoLkVpEHSfiiFz8wY0IqELjhIWkvXWy/ERDeZgC/hZtlrs7nbpf5lVnTcVJPnlZHWT6KLYZ
hmXnPtMa2Phd9VUVzNTDUp44f6jJ+yelpK9a1dpbMHoJbjl34XCmls1F09u9M4Y4+CI+7VLrEAtj
QFW7EDgvd+a2Nj/VYniVTr/rjATZevmSDocE0CfV5AFNtn/2GFmswHowTf25VgG5NtWzb3kfxfcw
GA+9Z62YTp2EB/6Ra4Sr14D/arenMQivQySSDeCfR+mkEKsrrANyeIW6CkUMXycUBWq6fn0To3Zq
+LCkWMsfL/BvoN2uTc54kE3LQ0HTwuGW05fcnTwIDnTASJJEqTjZZnxTPObmyMdQO+PanE6QCKNk
L7XXiAX3ym60G9AXezGEJUhzqfBBGM8Qx9/FW1laJG0GqGOZvi30vH0zJUi1GEeodqw97j/knlPu
oqnipNjZM795DDvtpY9fmuAb6sXN1GNvcY1Ksa38Hpqj2z+BR95nI3VhbESLCnGJKAZWnYwHCGAj
FoVK/Wyq3MWCcPgM0JRtTPqna23oTuMAl3QwsQRQd0MYyOyoFB+FUZK/QuTpiDuV67s/NrH5XOCO
RMF5Zs3ZLshzu5BP+AdR0yYa4g9LBxXgNu/OtQrcXW30dyoFf+koXLU+a+/BUeDm5OBWhuajHcJv
qpkmXMPie3RTzhl8azhNdj5BkD0D7XbkM9ZZE/fjNz1im3UEhcjMkLvWmNbfFe3bOIWymHnJKQi/
Y7KdVooC6Vl4Jc0cAZrIopiZUeDVScMGu+gpi0JNwXpuKMVz2tTZwkwMJqCJHa693OWjM7p8M2Qd
eCb5pRXMVAPGmWBwd0k3fgZKi3PJDDeVzyowzS6SijnKya++cA5ahuiVygBsa9CUOd8uJSQIkgOr
ZYxl4RO1hUtlb+Hkxm6HcN+BqlYNOpUm6gKuQ+1ERSKHb695NSOYgkATyyrmTgjXkRLEVsD6WLcJ
XMBm2Hvkr3PHwKrtVvQOG+VFTYPvlFFh6Rruq50L5vMVgMccc6/fhu4Sb+ASuhLZy87OqJs7rcXo
Tr3MZgnmJ1ttLaWOebPEbiy//ElqmlHHw++FujtnRA4yHWNHdBAOKbk6YABqA2JizHQFo6BPxDpj
aUBREg9ein1gCJnpMX+WRWCsITEynDOVq3X3wBeLReFcTXFhZbM1g5DCrHHIzGwVKo7CWTCPLdGR
W0K/zNEsL2xLMRa2ew/a+bVpIw+gBI2Qzry5qtqufK+9V5ucPM/UffJE94RsFD9J1iElCo6Gbt6F
Gh0BFb0cU5d6EZviRKzNWbO9FS5RnO0jU3cPZc02De+loj4aRhGgt3ff/JZJCnSH8xil55AK4sIO
zRs5uA9Os6iqKlumePY3RLbguyO2IA9cARZyfCdpawlblZO1/qKq/YbR4dYFVBq1FK/boFhfbv6N
5Ow1owDHUphjnrIR1TjNWIGdqDnhQSVGRjcwD1nNx+WmT2WOdiRK3DsDm7SSFnvWOa+qm1aLnCnS
sjVLluVJtzNMCv+uGm2pHSAoNeuVY+rAPmOaKUg1NWaEyxCJ0irStXuAuO5ShzDf1dneisBouART
ZZn6AdEKzrM9KcUZoqyEgqmnjbeQyKElU10IMg7IQrP8oRMBlyM2/jRhgAsL1EsAz6ku6QkXyuCu
LSwIzK+AAgw28kg0YxEqKG+dDvUDFxQEksD4FEH1prMWPEqQH9mI2MZRNvjOGLjQ0SmSQVhgZqXx
hN1AebCJP0HnsTGqYx7Wr3lEh9nvvWUdmy+mbM5l73MTwqm2CPr0bHbi0miIlL1CAkaxWaV5snpS
e0I2+3c6X9u2oh1HyTzBQegO4Z9ETCmZQdERZJJeaEid/L577KCYMDGY6EoR/DtV/ygpYig1vt/Q
hpKI130pM7zjIjrSyQoXJVNhp87oPRTekxQ2WTigRrWS7mopFED6bfGuGvmB4tr9UEYMI/INFDrc
8da/TiTaEQ8erb5hFfXwNnDgufrBS6sfhQTxeDTPXhfxPztL1fRhlab0P7yA6mtWsOaUeGICIIeW
0S+inAj53vygheaU7jnUZEKkp5SAL1q5tAP/U3eyJxY33HsVbMBBu0Uw1y3t1L2LwDNtna77tKmg
W3509fu+2NvNlV7KuBynlpaJ2ZCSQbfW++7JM+HJWvk03UqqY7mmqPVjQylklU1Ul5UwINKfYeAZ
aVYCrtQlp48lX/wgImbLFLeOkguG9w/d6Veu2ywTp+0vo0nuuqr3X5avjYRyslj2rOyZadlzzDTG
clkRuNh/EX9bHQ5K5M6enZ1Tx9pIBGSoKRBlBPZI5SX7pCR+SYwnbDP+0qFLv2CN96cV5UlP023d
5OBn9dpeBRJpZ4xCYYyaO1PJt3kUnqwIH2s28HXX8Zn603fBPWhBWR9vxEs2ts6+SSEuqiphxbpP
ZCDl55JS1DJXlV0RUfisHAaOgBa4C9Sjg5pFzcs6tgmShK5555YcolIuFzq307FD+lOJ8pF6u7kz
zQoJX9ycvG9v7JxbSjnTqh9ZW1vYDe/JJJqgizBgUu6B2UMXEZiMRgn9rE5HLdOoYYPbG7kOuxAW
kwGuBTSB69vAVmI4/m31IhR0RQmGfkqzSXjismowyq0EJ41TtWeb2HVuQfqGBdlqKiGJirZR7rfH
MUDL6Rg9VW7Vva8CdR+ZTbIr3eZJ1yVXlc58gDXoD3r8R2dEgGA1PuyRiLtE7aOgSRzOiZoCTPsC
sprpgMVlGkB+x1dGNAd6EVBP+3Kotyw3EVf165IJJhPZ4IV4LGuhWkx+BZrPGm7gIgvjltWVBQg1
iN5aNyAsOiW5mA78u9PgrqEKb7j11eJLH5PihZUvgT1je+gi58cf1G5RE4KRQt5ZJHn+MLgnrRos
Ak4QMjtusmvxEoRk7C572wnfo1bpF4xSzTKWTCvrLttQZss9cjX6nQgFSJeGWoV/aRv7xFjFwBm3
hIYoR21InqMipjBSvDAza/aJ2r2qHeoxHOV2fCwLin6m11DYw63rATIskwa+Npi1MAw3NiTJhdbF
UwoNc47QoQQ3Zqx/FrVU9qbrbvWxM9eJP2FZm+LWeOmpzFQSu6hiwZNhRYzUoa1j/hHySGnWViPV
OPsnd8hQKjIrWgdNc6udil/GMgttT6IZzaoY0QmbFPe35KQ9gAqGJhMqyCSQHaVqfj8iW1y2In1U
23Df+QZ1UHAqcvwREsRplDzVafzVhPpb7XCxOYnyFFSUZce6fxe++e7qgFujzoJ2MKAcq/JuYZjJ
7kuUCqBtpVwlhQ6ZnPS9dKDeSfWd5TUzepZkrjZWG5XlKev4N6pEu1jtnikTLeyC68ZPHsOxfB8+
1LKjyKasImur5rZGz73aM823CeSiegjiCpm3g0FRImaDN0GLeW37GPZAhGw6ECD5cEND9KL5+lc+
NI/jSLUyM5Pn0o0e66rCNessWDOkfXTouE0Pqn0ZZfKmJoiQTC0BsteDIi+KJ4wCNAHE1qlTsTVJ
WxnptDVWaG/NoTuK0FhrWGC2QC/xuClfvpX1ZCeQY0YXknGiwzc5VT6xk6Kg7lgvr5oS0LsDUL/z
QMd6NSQkjck/ZF4EI0m6ovV5rcNiXUrrIzPsve7KPzLJL05l94sqpd3k7jUW1ctCRvDnYguKFm3W
guge6fd7fJlXJtfwvknIUdXijukMPKiaugyqZYp33JU7Qs1ENYUnpwZd3vEUpoBOI0mqNNcSBjOq
rCGsBf/VRVa8iDRq7i6YfmbOhFmBpt623NFoZ4Mtq/Hae4b4KpT4O7bE9wDSLqxx91iUmuuXrsfz
YEf6rVao0UxBARU67gWJG/TltXGV9gi6rXpYJa1lLOsqfWFmAscKmSFFzQbYeEJUaza9YVKc7B7f
+eg+QeBgzhKMcIBS07shFwmrHJeW7ZxKEcAs2YZCk0vZE1bgY1Uk7lZj7G01dC3Rh+FU5NWE5Grb
ZbfSs2ZdthnxbiNWBwXMNeAYzIp0ZZjqr7R6uOpNBrHL6N7HOH8MyRX5xJwX7Ahio2pDWCtDLhml
gGzHjHHQBjckVL4SAjfP2Ib8ZZe4pzzpXwzVuDSq9ZYn6sr29D8xscdYWBt7WfnLBj3MSrNa98MD
Ez3NmzQIR1V2dGXwhElLCwPuD0nwpepxx6r+FWn4t25QXECM85Emw0vfMYesAm4bjuYTX1AAywMO
liasukuBKBBxA8jd505q95ZQVNblAbRGVl2en4Pq0nqVwUpqS/g0XAaUvJa5ZxpL8kGf1QH2nKA1
r9d4CFATe3SF6pJhpI7lU1tiZNG4z0k6H636kZXD3h/dam0Z411f0zZUA/JskXLkENeyTUWU2MqK
kOaHSLnhdj2PQVJsVNk3K9W1mw3e7q+k5Y6kCPqeCiutEMDoqAEuDdpH5FMrteYXepF6E/wDMH+M
cO+4lI51ZjNi58lBxVoxvhY9XCtfp27OFOQbrBPDA+uOXjMQE7WrBsnIcmxRKKj+h0wo9qvS+Rw1
FrNA7m6tZJbbmOe2h7+V12NL6Yk+EE4Q8T5SSvayEE6LRbk9jHXmE/WLleol90ka4UREYTYSsQKG
ON2YVdWvKouFUVwBzqOoZ6qRIOOHZfwwEKqrdxNAhdr0sgQ3vCz05qtRbO9Sive8oopu6XbCtGT8
YTSpz/SuNlUPTJ3ybqj8aXiS77nBZ+rThG59zViIwGZhWWy0DIGCA+xkmLoHbqWppyFkJpo4tyBz
h50hMlbDQ1eszToBXa51W2xp5UYqVsxxJ93V3J/Xjhe/t7pPGEjqUWMFzClgON3n8RbEdh/q48Lz
AC064TWtq+9aqjmGbbDTgz08uz3E9F5QY4sEEDkfi2+jB5Nep6h3tGgBRYBzVpmEkWWfLFE/jWXw
khrovY1WDQgLUU8s3nusiBHVyITRf4gjmo/uSVEibeG27lttAzFL2v5P7QwUYzmpFHwJakGtEvro
Em4LUPDa2PVSSNYEItxoCP05t7XpRovPIQKfl5VxTomgObHa0oI8R/w0ySZ8fCVF3ZwsKFE6jfp1
QR7PpuzkIarEWwLYg0J8eRYi2ROR+qREtGp0Y0Pg51TgBCtn6pq1DLTorqgBaOsUQ3zUc9sRWsYC
3xYDkr/ppyYMOlM6TGWNL9V+ERYzbLVj2ehY+o6auHobVFqoCC33Zlx7Nx3vC2J2yGRWBqDdleYq
09AR9gPlNSx7ZKIxZkZ8MPlYBCc813S/gVUsgphbJafQqHn8M2pmLtKOTphN1UEvXFBNSf+Yaep3
rqveVnOIzwCGNnC/5LNrciaRIxleoI9I0FUi2tmV3RJcwgqgUpi9HXVOyTiMsrWoBnkoBeTTeTPv
WkVZTLl49w51ZHjTBk1vc4rY+X2Ic6tEpZ4j42kxEGCzQ5VatgPb0Xfwa3omi/eqzpEnVicEcsom
8nXcrNOheYN0nCWbMI9Wg+xfTHE5fzfBFIwTzek45C/vsL0umwkdigMaMOj8aEKE/t3NJ9CVAaeZ
O2CfHgqu0Pj3oTrRRodp46Ue3W+Ml6xSQaPOGyX876N515nAqcSI1kDs9krO/aZIgQcyeebhvCEM
gnwPkV/FxK6Np2yeiJvbgqIlmb5TL3Xe1F5W/j5KHbfV1vNBTHYVQt7pRYmmS97Q8J5OF10ZWB0s
8v4/GyFCFtXdyUgDBaOP/uUmAA5t3iHLDG1pUxRjguACjfQUteRNWC1fVdKTNkVnRKQ51dYK0aPX
0cQqLZBUejcSHDB9MvM/PD9iqsOHUEd3qmKCNcASOvoJULhDjG37gKJ1Y5n9MZ2+3VY8lRWiscBH
iTdYS9vICxj+sQEWwBe0aQhHhI5/7BQ+dTUk+eLvNzN/W/Ommr43rybSAfERET7v83kQDsJdN5p4
jyp0+NlR+RE+tYieD8nSHgakrKs0l/TnWIsb2jcF0R+y6xS85hhda37LqDTVAfwUvi45UZ+j//lc
BO0zUnV382f1+zT9bW5apsskUNY9vfgJ0luqJvy4+WEX64BuZdpVRCdaX7/HWnQ6v08380NfWvlh
3nTpxH6WFsKCmSYc2rUTc5FNJ+x0mpr6aBPxFr/oFQvP35Ppf8+r+eTy4tTbQLA7cY/05Ot8Stat
BvI2h/ii9VGE4CrY+wgctvNH6swE3vnD7v+5NH6vj392sypFqooIw+JrTUEFHOZHuT9StivpMyKM
oCQqq/Lwu1Hd/zyaPzG6CbR7Szr4gazHQ8LE6TD0MTqmaRObSo1EkClJhi6GFTdQwlbK8FZPG9oK
zdKBkLMRtse6cRBEEcqM+yS4puDmDhFfri4jGtmUdUNJaUT0o42V0rWu9JDMUxcOhzo1jGXjBjVq
JnAv5byhvh/Qjr78fb2GTm2h11G1n398fkIPHOIhMsoE80/NTxRDWO+ikcRpLdSMo2m4V0/13au0
ddq0FIbTjEMkoaGqsYG+Gnba3s2vCLzSvQqjeUcGPkUo/fcn0wZWuF8wWg96siooO99MxfFvluzU
NSWh+vdYp/X+TXEyYl5krqP1ZnfeEIfbHw34M/NPzT+P9ai6G7hJNP+86veleIyyIm0uQRpeHTW3
jpFsxJVkS4wJ2KJZJ0fiGkzHBnzQ65Sm92oUSQAbh5k4A2H5Nr/k7+us8AgBUrmbf1E3sjjmBBjX
aD7Q7/bXsDD13z8yvwAXjiAlcWQBh0+SUZA/p5qFs1USn/BUBJPoAgI08WruUWsPrXWikle1SMzY
vAqlOcjRM07D9LOM7+ZVIQNgmWLG3c7H5g23X5MpDoWAv8e0IUpO03xwCKW372X/h1pkeCvseLgW
xbqn7nVzIG5ayO8u4Gz1q2UND1GsZse6DozrfKgZ6ArapEStFKQe86H5yQjl+t7SWQzMx+aNawwV
X/a/jyiSNZ/PkkroxOP8fWnWVdCdip4e/vSS+YnIJIuqtsTL378+H4dptIhLmxCTf96Vy+SLkjR9
+fkVw/Tm07ouN42lgAcqbHmFupw5pndXTJvSgVcrSJ5rRwxAjt+ZVy23zavKiLzMrUEiPeQY+Cfz
CuO8n0ildMKmY/PGhRRxnLLBQUf8Pb0ixUwulnBpuB07ClOLWDb2WhmBlMqWdEjk8k+9FUXHHvU8
XWHEA41Nf7hnJgrbu7vW8kEE40NZM18f7X6F6e+jqmPlKqdNVvbBJtC9YCqde9f5CTUnb1m3ke2Y
6GhxNPRJfO77dj+/5PdY6R0la/7r716kaDdyLo6dLvQtcenBrlAI2sBuPF6QBSzGnPiZqdMV5t3J
L80P7ljPVUXElscyK+pDlPcV7fT4YqLFWPSKFq7cqiPmvVyPofYYtbq7yCW92F5zngrd21UAUyuP
N8yosTBLa2HZKEkq99zhTxpwutW9/124sBrDwg5XVW4tJBk7Veq5mzCpv72u2UcahjEZeuWi0eNy
4ebJVx8TMoqrN9P7H0smKiDwvZ8ZVL2slnR1r/gQrmbsDD8k+gPxNlf0maHaPIxM1gt+zTntx09f
IY+Ua/84oOGQmHR5OG+s2lGZ33W2spwfiml/fsZMctBCkJ/r+G6seoaN+QVuEnn/ee28X2iJBtSU
nyr/eeRl43AY02/ySYgbm5/8n9f+PjP/hBNVhMen6l4qCtT1v6/+/aMNFGrUNNPv5r95Tora28w/
969fPj/7+8ZGwA12HRFXPL0lCpvGohx0sRoc779ve371v37t7w9GRl2syiLE+zT95N/3q/3933//
5N//2A2iEsuu+/X30L/+sf/9pEx1cHaCtDC02nwHf3+mhw62xHwHSHPoH6RpRltQ7mYh+lteFO29
Evbuzh88e0EawcTYFUhW4blFeyPS2nuhdsWtpRoz7cxHIrvst4UTkCcfYqSkV723kxZdQsUIch7a
ZjgWeXc1hm1DWMdzbynlBTE9gcBRb9+LpKUIMflkj+ZYDnSB4sGkGRpSNTVYhg+li/SI168UMbb3
8yM/Q79L9zk6om8vqbK7zUY1lOreYoVHeQvwDAsNjWVXZrUPLirSKd67TDRsWAVRxprTucsRKel2
/ql5o6TZKq7E3pEQUi3i7066oDvj2ubBjNv4ZHItL6TmkARjmtS3M/RggSBQqHX7cS+BTsx7pCeM
NBDQmmQVRjUf+MBdCKN7kw0ZJufpkZL70b6jX+TR23Nc2kvNfUJY1wN4T43IpwlXqDaY8rBgcOsc
3guvewtS/nknY4GvqshFC7PyjkhCiALUS/s5zewt7lXS6sKecKfOONNy9ZfQdew3x6BPTB84vYjY
Um5K5r52dBbeZOFcUj159hxveBcRMiDaGw8uy4JjYuoFlcbCvaB/wKiUK8+UdO2bHAd5xw/jU0ko
4rAeoMxmjq+6n2ID8qTxYjMCDYoI710lIxE7ayaorQbawZn81grN2HOeEHVHgIykfFLHwCubozmf
A0lI657TkGIilvc7k1nprqCsB9Qn2MzvEiLOctR1onGacaf0CnV8Sl6oZSssHZnqPRagCqYmXXf2
CSY9WIPqL0WqfcdmNlyp+fa/GxlTmSMyfdv11R9oWKWBXr23d7ZKCSYjNNsbhwZwOe4LWxm2Uu3p
49t2BL63qvEnIARS0Nu7REtd/m6UabfsqmuaJ8tmwpjVAEtwo4S0FqbdslYFZ5TbX4FgUlQonpLU
F39wOz3BpKheaYLCb8+KeuOFJCLk1hZKg10tg97BRE4Y7UnHvr+oB9q0BPdgu9dYiR09y/COddt4
v49i8RllnXIK4qEwVhIZGxFHWnFvTig6ZN5Ppae4N0mPhUsISZ/SWJA9Za9hc4iYW3qeY0KtQVDb
Rk560FOvO1OAqPDSeRs0A/UepVDxwgcG95ogRV1w3yxiAXMN+XenJPJWGcWXM8TBC1TFfoUsOrpr
PIR2ZkEbzCj6rxCNA5EEAFYCS9+IrpAUzwGudgGVRL2iPyA0zDBhRR1kiBv3rjNYZ8Uj0zZ12p2P
gT05uIUkKmPikYTcN0RVv3UugPuECd4mZkbFmBIEVM1KgpIwoXUED13/tUnKO98pnKNwqU2mvYBo
Ow0jMuQKy0b1mlhRcW6lf0+EAMGQKm2u42AAFTdIg70jGNk+0CQONy1Up2clzG9xiBgZ2qMHaqh5
1YRmvTSiyFaF1I27sjYJH/Bj2A46INrCa05l1LMKpgW0IdaZ2GgjMB+cIPfPOHbw3Az7zA3eDC+Z
LD3JQDNHin4+1qjGWathTGyYczo3X0FsbGJA7vE2nFyDupUwHf3gO8SCJxPiJvB+6Ls4l1owRQGR
FDATsu0a/hjFeqHU5oNnluXaQYq/YW1nn4og/ELrnR8w4YFmUQIuaNCIH07vIcek9HEzShS3LOr9
d7UD6JB7BoVKKz0GBXdF1VI/SPDF+aUE9a0VD8XocNqKJEZsYlcdqzu+NSwjmH41ax8ZcT0Nisxr
6/ZJi72Bib/zNZCuQaSp1iCu4eq1chLluWXF+/mKHlq93GE+axf9xNXUU3gFKTzanF79aginCZza
ljdn4g3kaUuZtPXQI027OD/MC6uCOzfx7HOo+MUTwzT3mJZJrO2re0DQvM/MfKhGWzwYnvxDUFEm
Yu1UTVwD04SVrRVtdpbTrj3tBmrYLzFYEEuUW+EFTBKmrjBOv8xsG9dD+TlMaNQAvZ3ULPcN9fdl
JtdCql4qwvUfFD58SlQqQ1qT5X/Qr0ziP4T4i9CMqCFgWTt5bhNugrbSHtwxNogL9pulV/WEjxl5
8FD0Rkih3s05TdkN0RweVbLYwJhzeSvaUlPLpWOaEzFStcOtp/bfhmNhvCwr+rzCmlJguWtD5EiI
lO9EfLbeuKXJcq3yFpaaXeYXIBP9xg4RHMOv77v2IaxBuhSqCwycvaCi/an4+J87TqOwjB9+x/cI
GPsexpoPyNOq36RZnG0RQ6GP6f9mWct/zZm/5HpEazuPwOm8dTuiJzoqo7+jIaYN1NqJcRsH+h8G
oWrrCqvjzTfsk8Si+kxOGdaqFEfuvIuzR1mgroSKFXHlzsOgFEA6E1ffR2HuXEjUTXfBEKR4K9oT
XjT1DVyGy18R1t2YmPQCjMqMUVOO5mOG54Ge9VTundwPlv6fR4o/9EvMfyBYJ4SUAzNpV1q0J6Kh
oEk/HySt6iVUg21Mul5nVs1GUwNmvX2vLQMfi3WQ2dm6Mpr0MUMmDB3Y+u4ccoE0v9DWKCrqa4Fe
CSWK/jTvqdKlh7xRek196tIyPVkmFcl8wrjUCj6eTsf93CEFvButYYnma3itS5SaiKSLfSjU4CFS
bQJYh2gT9epWtBUy8PmOqrBkbXPqE/MxURWABbuhvLVx4G7KgUwQBUxhJ9MvrbUec9ElB0E0xSZT
MdLI0oJgaVnGdd5AjiFKhGITqimOBT1GBoes5nlSpgrD3ulaUC6HqMEpr5GLF7QJkRkYs9f99JY7
K0dimDCRwt+oXQ0f0z3njPVtDaAoW/+rjp+SBjBBrjnBZ2MQgaqNYX6vj715gPiCN3C+Y3r0HUh0
c8sb9FJ3M/9n866mwhCtbRdEKaJSlTXkgxEYL6bA3ZPBXt4qQGpvtuZQcEKvvAy5VB7JAq7rznoI
S7N95I9+63XpnTqFqOUwDp32votDMlF8pzoXLi60rFDsR1cn6qEOM3lHmC2aXru5zzK3u9NZlT9p
orpvzaG/m7/g2uvuc20sjzKRV5C14bXxY6Y6rZ18eQGVUZFpb7oV4G9zw+zoq7yiVADQEjYO8qmh
kaAwmpGN1zZH30i0z9pm7R4oToukw8pevQKOfO/k8U4pq+y14q5vC2YGsZuqNzvR7oXhpa/cRNxt
KpONYaEKC5E4EmhXrXPBMBtmxXE0802neAQv5u1Xa6ELqls4V1nWkZImfXFRsT9Sk8GHGMrqflCz
d9elwIeYARqkl8cXGMbPlD60R8CVwSPoJWXasfBe3UE0gg+cHFEb1g+tzJo7ND4ROoRrV5bJj0xu
HqajH51fw3Rbd56gmK4s0U2WpbB48UOVcJHUpeM07VbMAsBH1PS8JDZYs5agwqQbnyx7JPYwwef5
O+yEwrXo3cDKLzTyuYuItci8O29mfj75l5gvndIC9QkWui57+6wUrnMYmSX6iNVhWUzHyAbl7sKN
9tyWOl6lOFagJpXkR+JBXzkDJNyFojzAZbHv8L+yZzTDUyLs5GhTWrg2OD8OmjZ+UsrES1OU8Kmn
W918v6MZmEISLHCgcOMryqg6GtJ/UtWsOaXdpNCdbk36/9/9+6wSnJnj/Gn7qL+vRqfcayMdngJN
HdV06HrzaWj3Ko3+SCPcNwztk6WMJJmF+kUvaFvl8y29CgpuldaQrw1BDSwth+jZi0iHhvkR1TaS
ULUKqMMhgWjNKL8YY6Ezf2105qTUvRdxDtbpF12n5kjuS0dtqRwwTmk02l7jdmhXKG3VvTHttr65
I7t7vM/iO+KF7LvMZBXC+nB4Tbv4yq2voDfbmw9CN156xGg4+PwfFPoSQShYsioscyTJUE/KmVpW
x3AoKnqF7WAXb6Eawzcx2hfT1J1DGtA0T/tMrnu7bpn85sqZ8vkWyEN5syIC76ts45PgdgmlDYHK
GivmFCwM0aOiWxeAP7Xc1862SkddyfzoMWCYIpDH2YAYVZd9RZgX7RD2q6hQlxaUr5uSct7NH2ze
BIhkSZ1YWlhkV35e9mdbIbqECtMnwgH0xPa7Enk//zxQlP5TmlKc5t80aOpLpvb5cR6/KtRX2H4T
9RzHwsdxj2eKYI0aNkHRvaNTZhS+j8E6rlBiA/BySsb1qHwsi/iRhToRvtOhzqZUJk0Dr8n0ZF8V
DTwabKTzs5HjfJCkkGwKH5lqPBEQUxWxRae59mmESfJEmtd6Pm5Ogzwka/d31/fNF5WyAZXnhgxJ
BKfzq5xR5OscUCZlzVpuytAk1rkVrz6Q1e90ZNmvTTdgkrvKzESugbl7F1qp+ZU38VeUavEbHWtq
h10ZrJJoEPs+KtGP+C4u9Ka9JDofBZ2hjSB3HlcbAHW3b9zPlrzSSNgPsRM4X23nrlPFzpDCgUb2
9Kj5cRUgGFFtvpLkUBAYhqCVsgYT4s7f1pYSYWVsutMEf4IWReM6QZsAOkgS9wHvBmQaoEU29gqI
rM860iseuxc9NCi82U515yoNWvhSOFQc8+qcF+A2Ak06JNDa+mYiyiWgKINY0x5dq3sjQ147DySC
PA4QD5as2b2dahebkXMbmi9uK6vn9Iyr3npWY4VluIgevBiDUTrG6O1NwfLWNIhfml9CDvmFFqeP
prHSD4nsgwfcxkxBreE274Edwb/iUM1syaqZDwnpBg+i/+NPL3JidbxWo44g+r/LU/4F0K2aBvx3
Wq2OyJ83hYmiOIkLcqkMi0lW7lkfFFDpSkyMP9V2rLVSWjgcp91BogdyYKHGaRa/BXb+2JAD4S98
4DRM8P64uf+KP+Q0em5/SuM8furnCkuiVyXzrcbCww/U9/fCSlrn3EsC5RiFvdeq+QzCRnthKsjC
m6/YjWX4WTfKXZtm9ZOnG+pOFs1j11o46mSGZnFM1LssDdRl3RuruE7MBwgBJt8Ib8dXe4VVTPp/
dJ3JctzIkkW/CGaBwLxlziOTyUnSBiZKKszzjK/vE0i9V92L3sCAJEtFJpEBD/d7z5Wrmfy7G94p
iP/cduBYtm7Q4ggDs/DTrn7FFZsAgGD6tuSRh0M9iT7McFhprX6ZqdxRCRJrg/DfuLgGswmCdMkv
QpYAay1USAUyTGYiz6I+yBEtBzC0RBDt+wxROJxQhyidcrz4BZlXbVd623TUnGupufRypHwvaxsb
gMlarzlK85TV3Q33E4JDJ2D8i7OfeQBKp6SSO+re8aZRq99Gr0/2Y05qjygNc+MHLsWG1fU83rU9
zjdF8pv7VuzHuf9V2jYb6WCWIKOX/xN5chvTD0i1iFo/3BvcbuCi8MqPfkhwtJEX3+CfFL2BULpp
txlLAbeoVVz1djCYGLevQi/bAxQwa+sWsX2kM2Qijmual14oxoWlbKDzK77WZgOFTINBYzX3xwHg
O6ZaCQ5oMKt6W8RrMyJ2om+j9r4cxrQkQDJp512Yp19BktX3IEmhLhnlHzBRjxP1SpBALJ1l5COn
L6Ytm8RiL3CSfhbDvnA99l8ufI6gZDih15yN3FNF1T43tVM890nWQuHyxdfA77EnK5VQtTg4L+BZ
AjSgi9lyhnDQRVfQIRfy+kKVtEdDSuOtAuld688R8jK797Xro3valiJdw3FBC9FDI2PfGg5b1HI7
IqEU2Npo6CuOBR6NITg8/hR4n6dNFMAeaRNKFzfTz9y36WGgGoF6SPUbdDd6BdNLk+XFXf1mOC+C
Qdi/1EnhTs6vIBnop0EqHLv+zbaF6j+25s4oHe8jNKaDaPLf/RwbN11vs13jQQJKm8xdPWiZWsDz
x8nL56pBybBAO43SgxqWWafwF+LK8YoSEKW/8os/bp9cpJcq0jRSBcprF+rJKgX6eoIC7J2iAJfh
kkZT+uAcu9QLT5Dj0XHk6G+SoQcIohdkaY51QsimP0038SetqAgYV5FPWwl9v9wG0wRMAYFRuEFk
Q9+Dzshy0OHeoOXG2WXk8ISZ72wDY0zuhqrd/aDGJ9zybJOWJEBqWgcKmimz2t1FUJW2KaEnF1B9
SLPRdntpFfL/5a0ZEaUwBXkJE8v/0w7/YMwKf+caMqyyQYb1yBCJ0e3WOIKzdZfExZ7Uo5dR56v/
/nBGRvOegNfHMgA5UIjVENFzSpq+OYGYZF9vRdGXq58MDWVencABbUV0x4Or35mRrz1ryK6uO751
Wd+/hUbUvyVED8FffvU9oz4WBbshQihSKlBDNm+14Mmn2xhUorBDI6k+RozLdSZiwJvMRgnDzWNf
jEQBVhgNuiZjqRDIewO3E9fHL2Z0RrjD3eig9vLGXYXMZZd6CP7iBNNGkdruzlSlO92QigTwzLy0
BPggtyvs5CKGfe1ARQX5Z+1lammf3Yhpiq3LYaoU/bhLAcH8ny8mhffTmIV7XTCyNeXHpUIxvAAu
04EuKoqks9O39aoA6wUSKUXLOYmUPIJA3pa/dAyCtRVJyNCtltMpLKrhqMdsTsdo+LN8cnKDGVMc
54cmcL1LZcYuBBo3QZDVfWuzQtsTuYXX3NduHWiA7ymLEq7a0LvhwZI7UzNuZRfOa0Nt8ytB1Kfn
MwaWiqBd0XRdoPIUsZBXlqULkimJBo53bDQ6xt5o4YXKu7k60B7Pm04xGehY9IPCifBKkLyEmcMd
i7F8rTnmdBqDAOdhguuchvz806VT9dTNqNY1N8V43ErtZLblvHE9Wd2AWvInxG8RYckBSFwUOuuh
m/z59yTZhL5k0piU32I/CTalOWMc98TvMY+mTYxM4ED/vmKJy7o9LaLmvuzeYxWqNMsGAlFHHw2i
JXItIOtPKQaNLxlEW88YzH+4x46enRY7G0jexvKy6YLvKnhq9NT9SbFN5A2+o1PoluaeiqJgGu0x
YuSJp5voMr222z3WH1CABBtkVvfhkOwZi2T+4dtEIphjQlfVH32G9gI/vmkZNAE94iJyicHJ8F7b
GvPEoBoJ9F871JTToVTNERIy1nUFBiKpZ8CTkvvYibKXZbGvouClaHTrSmiXsgTX2a94/COEaH6W
6MjXcKFX/ehPEAuppAad+7ckHgZEUrNePlsAydr7kJKSqjtRh/AGHZ4CHbPdkOt0iGfyDjWCIwlC
N62IbsIkQobr8LEcS98uK4Wj1rJhnjG4I799hMXM4/iPYF18McX4q0phfwMFHFZ+OO3A/FPvaEX6
2XkffebOe3gZkD+lPx4Lia2tzSd5AXiA+1Ab3jN71j8RG+lr0w2qK4TNDppVdenQLOEbAZ+HY72q
gV8F/moc7Bl7W/Fmg4j/p9a/6NdZW3imxWYEgXuhqb62VOrSWE7ZxejRmA6kFi2HZnK8E51fMn2t
FYiC6Lmxsl+Pdzms5GWpBxoD/erQAoigA/SbulxbFd2oWOS9fp7slPS8gMARuOjHSPIMUjVmz9z9
0iCLFwKATFlq4taTp3BMevNkTz3d66KMhlc4+BZK1ay+ZNhLn4jQmW6OAAWYEbhdOKnz2w0NxFnl
CBk98yFYBOWrT8oh7iiQkhNaKhRdMHn1ul/hvg6I3IF0I7HV7MYck+s8pAQb5jiEXQzz3dSKYxuO
MHpBNWG1G1kxq3a3rKpxAClMWvPFixodPI6D+Dsw4Oy4s/c6E7iCJn141Wwv2i13UW124zFxBuSQ
TICvj+dqwUp5GROGEIClvOuslb896nKK5QFcZN7Qvs+so0OA1mtSyNcl+8cq8DqmXvJSe+lLbDCs
CZ3Guz3+wTqiOxJE9VYnmnQd2XTPaG4YG8uuacq2MQOc8kccBSc30LtD7pjBhc6VgUqXYgWT2FNi
x81z59rjU9v5mITIA3KeXW+eaZZ+lF1FIsFc2M4ahAdzNFVMuQPrFxUMqYB2BpTED0udLq6DLbiq
PsO+IMAmiqY1qBPxnb3qr9hkllqkkKKw+t1dv/HYtEEiTrvoOOrWgNgLr11RRR3eNc5io/97Fv73
bEZsMorCfP//v3cARY93DJdWzYI0zgW0ABVuwBRJwxpMv3kJNaCVDBPRfW1yYzd2mTzg5S+20hTJ
92juyAcI+q+8k4jre1O7VK5B/kgDgo2+jOHryY82TQ7xyM4U3fhLbqTBN9tBzxviD7yQh+dvaRRe
fIzrB8RzzE6zbr5aLfTxpInbNzMslBAEnNWkEXVKA2GbK63UUvcvB8CLjEvojkJj+eVXBX/ZlKQf
K4b9YGogh9GtsLlt8LtMpiDVS+lwQpEOG3qq9SYhO4gwaA7VXA4HuzLcahfGVgXcGU57pvaYWQcf
qq1nXPdZCQ82osEySZpEzIHlU8heEkgqriEdZO0xzXIcXVhRPvoJ9TPWlWC3XMKAQsjE3z1i90qI
lg8x2mFsLIwp+koCyl9X+/2ILcAEVe+dQg60/fEQThiVTtbg+qfSV0N/NOoL30y4RnFZzpaDT5OU
cHMyw8LKjDbSAIpnzKY4Siyxy6+4HKbsg7FZ8S3W55OjnlsGguYcjvGXCUZqCgA5bHM5mGvRGzxB
/fQgCC7DWx/IU68Oy+tN9jdFLg8Ne0tE8UzDlcEtd9DI5oPbagloW8p3v+y+jQ3BzxYcDSsx0xvu
LQuccYd7LQlwIEi4ESFTtML30OcUdrHPaRafxwodeaJhNQCzRe6CetAsi8UYeh+Pn9SoiXkiJ9CF
2IA4t6vj02RlPC9HuuB1KiF0ccBdp5+ashSbFIw+0N3EetGw4DFf1z7CgHBQ4N0QyNUlXkp/zTjb
2oy+HDFwRQa2uBll2v4x9QGSf4jQlQNYaWABOcvMiuCqiLjkDGBSC+uzoDvwr4LD5JHAD/pjESJI
8NkYSoBmhWOZvYxmgoxiouwkOztOnOxNc61wHU4pCvWWhLfIM5t13rgv2pCOv/7vSUDpNGuhfzbJ
tGDgi/FyaU5JiftAKbqvjs0kIBDZqa9tpeDXYZlZAmeJtszVu7CJdkZQT99qvAWnxyJZyfRxWznC
QP8VC+6P3A/Hx12Xz8O4amvsWWOWnsaqzN5z3ih2vKZDdIH7QoSH6l8wrXaqKt4HJZaJMDTZfBAV
+hThwdzm7lg+Lz1KrYj0q14wtEuag4mmY7MISyjyNkbtah8+W+hDDNh9BTqvgFSl02anH+gfwCux
j6pyex07zqc+U9MvUxyDYvwWNTasN28YN5a6TEJxFE1hHdPZaDbur9yBJmyo8snxNHmPicOrcuMw
a7w8hXr9yrhwP8al8ek1+XQM6SyinvpFaIl/ko0K6CPriFP8huCYI7oaJEnSQUoLMiU61H6L0qNS
Zgk+3sTSuyCJcuEGWzuP2otf0qdu6CcFqk4CfdgdtIpRIpsQICVSoVVliOsfpNaR6V9xFRH+DSa8
A+3cSBKDq01beow06HN3ow2MaDGd0ip75J8ZEcugxjynnHPjWeJJot5S64iaOz/25WGZObg34vwt
6JJx23aCLVBlZETs5MEadT1/o7ZhrD8JI9yPtne2qoZ6hFDIUiWlWNxbFxaNU97EBYRmI/LxH8Ov
McB3QaTopy2ht/J9uaxDR25SMAZ+XZX+CrDHOWcuv0dZWO3yphEXuoN/z7jJ/57ll9GARulpCXNd
geoEq8R309LwLapD7lUQplIl0Yqq/EysSfmcVsmbEIlCs7UT7vfQHzaDemJiywUbJ0jHfbxDFd+0
cnT0EUBXtLXpheE5HwKT3UgR1fyccXIxVZG3PO7TkN57WWLv7QCkJKbeveIALpRyK+Zjcbd0d0eP
LVHvzuMtykPzbPbDqS/Tb1M8ac+pqzUfiXVYxj2ox7qrPM1+81vvIh/bAEIiJviFvsKruibJEsKH
VggYE1n0082SV7vfOqUeflk1m3/E49lpGBPjBUfyDv040yiKdmGY1xJsL9uPaDZobiXJmyaZrllZ
i/+tc/pi5+iGeSBP28ebGdmrVu0Uqi53942f4blcKj7G/RcoFNWutSTFRR9r713ZrrBb0t2dawZO
ns07zXPRHkPziDICudhIZwU22VDhRk3ElyJbhcEmcKT4irv8+6LiaI3BeCVawbW0y2MzWHgDDXk/
184etlgPp2wD6cjrQ+PueXa7pxaP9+zrcho/DIB6jWBLvxvXer5aptYkO2a35SyHkOfqm3a2qbcT
nitlzRab9p91DaLyHUe99SGFCb4oM9FneXTFQRp0LOPbnqyp98DV/6BTPQQGz4K0vkEUpYdn5Nxd
y662c6P2GKRxs2mpOg4YYyrshslukYrodF1X9LF31BfpXSdyYBXZ6fQ9npN76wT0guOJmiLpNoze
vQMqhmQ3Soy4sceM0xvUfoAmz3b5nCwfm+XSdWmuT2a+tcZce8a3GT53Q4gUBWoRlFLakWprV6uR
t1v46e4xH68nzIKB+eznldwvrffBGc0tJqZks1y6YeUcWyAcxJvzbOim3+Q3EZGtdHNeHKPoDiLz
OfZl8yKE971MEepmtfaTJ8BpqBlqqpNpdqcbIQvJahamr2bghJuoTf9ySNYgcfcxOuyvoHbf7XzS
P8balhvy++xTYpTDpc1nifUUMrpRMqrSdMdba1KLLr415GdgTvdM4A5P6EK/aSQD0tTIyQ72y8PY
hKq7jgqiRvND2ESNxmugkZkkDslmcd+8SNkj1JA0K8F30YHlX9mBCM6ObWu+LA/hpECp0xitzgYV
O2ZeFD0QfT7Qjdac0GanzyYjNujblreWKjc8Is7lihITfv1chRs+mfnBDGskXoKPrYBv/aw35JGJ
UbSfU05HU4pz1WvuwTILhxREJTtF/0FTSHSkSpnhyTWq8Lo8J+cMaRRmlc9mhMq6fKCsCsJjg73h
I3AMUoawuoYzMM1k+XiqD2qt2imPBZD2f3S3ZKfv2E6Oq+Vv4I7SW+dK0jcDBdwQDZgjMrLlOyJ2
60xB/qy3pDWP7mhcBosSGduC+GCk6XGHeSbibHU5s/cNdIRX/FoRQc5ttyZTbqZz6NClVrt2ybK/
q40Op7fqs7Wm8TkJMzykSuOn13V2dI2uWSeSJbNytPmZNNb0ORbcf8uHZ/kCUG2YoBMEScnw5NJq
0CJm06Plw83QD7Hz3mo8MLIMvohb88M6gUm3X2kwCIg76R1Ew9DtMO47yOgMZbEoESt2GCwvHWUx
w7Hs4JFL+uTqdUXcNgMDZH/Tzepg0MxOSrKFBGOH1ICvKpWMP3OYckbkRfc98BIBGXzQbq1jKQ0H
4tVR+9C14r68B3lhW68dgPnYj6vDZPvQwfG4HnxheufAQVnbxnpz70raIxE91W9NbH0SnqB0Wp0D
JtymmWxOlXtB1mPXFSgStajWI+YCytT0hjnQ2PfRZOyFXofXMSw2Q9yJJyukRDKI39upfiA0pTL4
NAyvWfPYjg4i7s01GTLxpibH+qoF+MY8dzg8KlZ4lpjE0uT31BktdnAct4Y+hM//HrySifakdb//
fQmT1baK+urspqBTl1KtGBhjihQKakA5s87dqN9Fi5dXnQXL2ZQzSYljvGzcHkNRg5ToGsh5Q/dS
0pHGMG32bzrtdE+Xzr1xm+QQ9W691mx8vIOLfJoA8ItjQRdWV2SQEeDRY7br6gvgvPlnY2HKdkDN
HfOkJns+1z4t4nEvPtailTU4Jb/pKNfIKbAs4LQ8DR0FEd51/c0cPBeyQE2MmeY+lex+VyNBjk+P
+sWh8Q9N65+Hzmoa9GiT6P+JgR3k6B56o9kbarqUU/jvgVsX8Oy51C0mhxVtHzZS5cSuicP037PZ
nFn5O7GPWw+FkaN/owIkm4eoELCtRhzvYiTQ36bUxmYhwq+G7goKPXdttF73qdv6Rwsf7w9irNWY
TuSY6jl6bZfZmIE/+kKPpvx0aT7ONL/ebYfGumV5FfYIbfcQ8bSBfAnqYJ9xt17SlrVHqesqdfAn
wyYXpd8tS1diSbGWPkE5cVgj36gxjLieag8EeJ4Z7qH9QufI7MW89uoqIuDylkqQD+RvMcpRl8sX
gth7Iu932IQJsWPLj+Eyqt4ul7rqIiuiB13S+DmrFSRD7YYgV6WXrJU/liuL9ZUNNPqlnPb1Vgvm
/vnfMy1WfXWycddlE0MILB0fz9T8raAfeA/68HNq23jF565CiscZvWce4+osUq9pw/j3q1HPr5YP
5eN7l9eX71i+N4+gVCej86ehdbG33DnZ6F5qfhqxSQ8xhTI7FPZtUTbEg4X4c/oYDLD0OtHf26Vw
qsir3QqmEWniziojClCuanD63vTcaQQ+Ok5UHJZvbZuuomneJXymCCz0ZR+eoqlMTo4Ef5Fq7IYm
NgDvfVto6wyv8BWIB8+9DK5MKJovK2qaz9FgAVZ6/alXQeGlmRwIEI1IBZ5fvRbgZdaH6S2sp/7s
VjlxPsLJPupCP2roji3RVvfSjJsPRlRO6mnvaWQEry7tkOXVoAfF607du63L+iMdkvmM5KV/mvq5
e5/Na0ALYlvMSp1t985dd1lBiZNzv2A+vDdxlL4Dr9F2UJ203XI5tvH78g2tpyRVluOQycN/vvxD
QzXMiOwVjK13v0YXv1ng1sHWc0Pkgrrun7WxRJZC3srPyPNu4xy1b3lYNMexRUZZAi/9ibYAgEsQ
fvOwIO4dDbclmX7VhxXSjYrRLLXDdwO6/YHYUsbC6lJL2jeiVNp73o7dtSNTEuIlr4d+M0FrqLLz
RH/1Xc9okiHdpfEaXCo1/e1mqR2OuG6piEumXhK1xqHLo25fAyQ7m3a2SwvJe4MSb70sj2NHPVhr
JCaayIvY27X3KbWADOki+d0TESJF+4f3VpEA+vbNjkbShsKiXY2xAFXV0t9IO8/fekeEn4xVuqBu
XwESinOeUao9rrUAz4MPR7zsxnetKmnlU/3fRDg57DS0+pwnvnbgl7X2JAHYl2mmGKvG4LTUFmlR
x7eAxstyhYMM91fbOyq/FN0IRfog8SrYxVTfG6fW99z57m6YWcFK9o07yjFn17i9e5CmmV/HAuZV
Omj6R26MvzqIHP/ERLqwef8zoWl5gkESpkP4Ppg9IvuKh4/k73yqnZGojDwlkbngWTSbnfjjfR+F
OW/6pNLOVAHUsp2oXzqW43NOeta6Noz6Z6brh4EIkI8IA9qePiqMaCgXSFIDNvfcFjppwUogFLkW
shxZ8hBt0/A7w3mSsTieRRQzKrPIEWswgCBmjN/wMapQKjP8DZcV3nrUkEZivAcWDU+rwlIC3nR8
MlsmfBFzjRa9WAcn5sRkv4E9wiWtgHHtI3I7kNTVot0g2Lbz4bth6hn3tqq1dIseV2Uj21nKjuW1
avpwPYgOYWGlW1248X0YxXww8Z4+LbKy5bW6qn6UUYrOL8cP3zNICTfQN3SGXlzDGVWSNqXZ7/Ly
2+Iq6mQbHtxB22uhjvepzpQcTKrEHIqYDpBbsWrL9FRV9nQliEhjOuVVR7A9GO667KPsBST0uDK2
DiT57wbQoKIpx+ci9pRomeIsqVxztyiC4cBtwNb477atshccprsB4PqiyV8yJ9Fe7Ep2Z6Ql91pB
cZZDZ9Z4x1P/OoKd+uAGuuQMh79yly1rFKQlNlvTOYWWBook97Kzlk1EvgyF9yQRRqksUnE3wrjA
ZQk7r0r0O0Nk/Z4kqI4Q9eLB86ofyetSoVI/F7vykt7nMpi3MkuMz9yAxOgnriAhq2137Rgy+8Cq
Oe0Ihwx1ZDileyajGAVQlhOdHEdKMbgnHbE6cysxD2lrrTki1n6nBkGuOJXTNWmp+YLRdfYmXopb
nEjQhwGP1qGQ6ZGs+uIalMa3sI/8p95InI/lP0B/6HywE/OfGMG5T0Y5ms+hoggFcfbLoIe1cnqj
fXaTlh5rE27rObDPQJrFhrlZtrI9771z4vFCtHP/1mqvNbTK95jK71hEeX9OA/PFKN36xI+DAwZG
Ur+uUVWssyW6m8noimp0eKnkz8zw4V2NgXZc6h8TWEdroUyOJA+khPyztZOGJvwNdycHA22oI5qd
Hvj3qKY6ly5JiXGBYGjuVRa3MYCgROG41seo+t6VgBT8XmbPqXqSBol+KTNkFi9VlCr9SdoPuLnQ
VlpD+TOJbONsNeR9EMQY7vvBhrpZOO8JtfS+aEglW84ieiC4GZxq1+Nq24W4Xn4gaCm6YeXNZgh9
U/z9UqexWtQI/KgSl/UNYF4C6cvobn0RhEdN6hJc2JS8QYQLk6OV3zM5T8+pluaoKkawzbP44aAn
vphIJPezZ90Jzsz2LvrhJ2Q0+nthV3+CKun+WJIJldUYX3PO+JJg9vIlgc+4d6hGGiK1dkhFyxdR
oLgWpG//lvO6KAz796gha5PB5CKwRY+eQNgq4DFvBPjSn/UfIFHlTyIFg62ch+EgO4Ve7v38GBlw
MZ0yy392JhRlNRAoYnOLGvMHQ+bpnpk9UWvgaAiD8aZvISrJohm0N2khprSn+QN9bXOOGx3hvWoh
lDW1M4+q7uJBSiPNy2Iv6KC5dLANbqMBnPGKyJl3Vx/29NnEVUjPvZQTyAYMSNFXlaJeLcRLKzvj
Na+6aIPdz9x3ajQl+/ZqsnjdTRcleJbZLzw2wxXWx+K47N5TjV4lZrLEpODtDfxEiTUk2EJoZCp3
VoYEAxcALKycsGnguPOHFgwBGYO1+MgDlIVa8ZP3HK2wPZNOYqAC73U81qVnxXfdUl0t+WLPaXLX
jdo/piONgiqikMxdWqypXNEXV9xCO/3GPi44JX754YnUOiMMoB5Wc8K8IWg5RkxBikjwXtFlu9Q+
SdZAH9amcM5LR8CDeEazsb6WY93ey5llzZ7lsKZap6YfPVZfug/gI6yJZk45i32e+UhdR91Tj1L/
8X7VfNQ1xIB3L7DLF700XgvNEy/xkNxt2bD6EhqxjboIJ0Pq/BFjFtxqN7fuvu9f8EF+DzJVFVeY
uNh+fE8q2gJJYhm3jjn/UyURk2RIi3Dyse0sI9JKIPJ6sHXVphSOBK7sXDs16Us31MZz27loj/ir
viOpA3PvmuZXlzq0K+v8x9IpBFv5oocN2RukPD37tW/s+igLT1mK7HqY0mbX+VN4MyXA/bEnmagC
oraV8Zi9UVfQmAzwQC6XtNT4UQ2oMTYgv2UnJw2+999LoS7Nusmg7JjerptbDdC8T1QsJr/NcjNF
dIlpr3rgsFr98HjTdUm9NxeTtluMOs2Mby0g8nHx7tQ8S8qggEKvUr1KlePi9ILoaM3qcJaoFwWu
eEYJJRmS6lJqdvxMa/hSG6X/t1MExZNsdXlctmJmOSTnhgS3krCEm1bF77yx2gfpN/LY++TiVRa+
oqAjcdJN+y+6XdhEZlG/tmUjru2cnk2q0HLVSzLJGlvkR9rA9WtALXWUNXRIQbK8RDl9regTOBCn
ogzWejLtH9dkhCGMIapqVVrE+sQdcnQJzMPc1jm8HSAlxtHnIWvivkLKUaYbrdDMV1m62jUgRMsD
KrpsAB+HRGMr6GTfbc1Rgy02hsv+0S1Gf5t5OB3nEY4CoUvpNsIWFnUtrLHO8xwUVzT3EodAWSOK
3O8MBvdOFEHhVypC6fCp9noH42O/CXOm+KygdA4cokCbtLEPYSrq9bKEBAVdhjSMylOjVhS9F6y/
cX5H4kmv16/QNMV2t3fNxl8vzfrRYag2kER96D1nvDmt8bsIp1VnN9YnE1t3H6Pg3j46ITw5wip0
T34z5ygW0BSTAWTuF8l7lL1N3NJriCzWR2WSFpLbnn5YLhsmMWD8VGdHRvZHHVqbWnSn0hqjo06Z
fpEsiiMi1E1Z8zyIWoKozIilwuUGR0mrmQX2jDpPj0v/y5tQr0ALPS1XuuqGufCN1z4uVWCK5nEp
f5YDUNtjX5b1dbkiOK49zuyKwNCnLU9PSqVYNwoatUI8F5k/kglfV4eq0bVDXRuvplADTyXfG/KG
T5frfyZ+kyEUqABUqdlMFWsQn5kPv9hQ1o5MJvCdqcvlgDzLJA4QYJw5ERjsSeZ8y0cpbaZLTP73
9fExGzz+z7adP764fEfHQN9hNnJdroKEzcXUkagQzcxkhcyx1o0hsRsDm6Ka2WS3QWJ38kfGFLL6
e/Mtd2CBzYl57JyjwPhP94IsXIwkBHckApObleXeKmzd4J6SLXJ2SuCTCHTvy0tB33Q7xlP86dV3
LF8wtVygcJqL3fLackAdcTMxzkK5LVPgn7L19hkwvLGSTDCBk61nvJkGUWqZfyUTLD9x+x01jFNs
2VziQ3rSZgYGPO+AxjHKAXd7zwVWlGWA1k/mZel1K4WZnOL6ZMETxjFY/bQ8CdxWWUhQX6XrqI79
Yz+G3WfO86OryEuIcve+CP+zfDj5NcMDPkr9m1dblJGG0W5gKr46PcBhal4kgdBpCmgzKK/BMx8z
3573lV0jmaeNDa1SHeK++3vWAE07AOTHOOnval8OyMV5Ei9maY/IjuNsDR9Rk1V7l3SRp6oYxstj
eqrM8suZrLK7CJhSWRSEj5eilJDZmc3apjUreVU/FVRc/5YvJCKr9W+i7Det9KLr8vpy0DQ9YgdK
BVvqPkCQiBGE0COP5r78CJNCOzCoFF9aMfY7wtORGcZj+n05I64ie5w9XpOsvDRqnkReNy9WRJe7
odjb4tyKvmFFPlSGXu8Z8Qi0jv1Om/Lu+xx5vpJCT+dc1v3FcNxunZiNWFtJhXLBn38YOQ6LZUHv
YzQwsLvZ06UvUYmEc3COme67x6GzjEunDssZJp7sYpe7x8UYmxfwQAQRRUjc5OKejczSI4wDl+XS
zaun5IdTD8XFcot2B5u735AGyHhm1q01jb+Seb0hPibbc578orVO8ehq56ysdVoLhEhMafcxx4Nx
MKKGFUI1lcLcor9joLIvaPT7qBL3vc10K2xCHxfBV927NPKx0OCnCbyDGT2zMJefFoJ3j+nJw6Zv
p/bLPKfBfai7LXF4+mmgVKu2cuKp0Iif7ASICvHYICXQA5701kE8rA4mG+jTcgnMlLtsdGBeqHnt
mCc/gthMtp5XoVqX2EPBzhJarP5xwbTw1PXdcOiZ8Pz7kuERyrhshEVlY7BTZR8yc+MwRHQEl8Jv
eW1IXDJSAVcgxiFvDMNQFxTGIYvK+NqnRKbSORKA/Wzz6FuY5UfStJ8eA7rlmoWLTq3gT5WHobXX
PWM+W04Q08xlpuGkPHOyaWiOZpEOVwtSdr1p/DZZBRbqw6odbjDA0gtC55s7pcbF7M3V/ypwmTLG
2/lWjySthZEHQ0XNoJYG73KWu8aETQLVjVSHieTqtSU8pf0qlfonqwI2MX7kvOKhle+uo9yJlvdq
5cJ4n8u/V4UaKZmiH8928ZvJFeQFxwmuejDngIm4pEp5zibduQu1hcsK64QbwH81iio4JjnCwtxX
wMgqdnfoUupVUg9y46czFpJeqgA0EVlbPdUwUtiFTqGX4UkzO/vvtUvdsrVKq1/pXeLe3IwNX6b5
3Xqkp3lbXoP3ORwErRRiwdRrRTBS0wOPFHGBZp1HJm/p3ZwrLM2mCPaJ5v09Gwbtj8uAYs80qFnT
EvS+hwyj9ZwAAwqH/jmIy1M5mMXPKXNcnpfR/Bq5M3yYqeu3GlJZ+hC9eEbwilSgkqhXTXjPqWff
kixBjYnWmxAlO7YIDapQZXfxFvkgfJu+JA0JecnJU4flcjnMUQMdf/ZvQG2Hs9f6PVxpzkjNhNxU
GuPJz7Gr8nIoxuGs+Q6ikoWdoRGCkTQEaYsKTX/hN2Si/PfQJoZ2iQCjnVumTYRJQotU+Lu8HAHP
I2cG+K2vHyuvHRbnmV7bo+DCGsQzVmATW0qulvzc/aQEhdT3+goFmX1cJDSVTkGgs5szCfZ7acin
W15O+pzdGrsMr5t+ThX7Es0p9JeS+2v1P8ydx3LkyJamX6Us14PbUO4A2rp6gdBBrZPcwKgSWms8
/Xxg1e0mIznk3OnNWJWVFTMiCeU4fsQvctuGRCgG9eLtAzkr5ZllY+3++88GOZ2btt/SqcTIDYCR
vsgHqzozUKZzw0jz9iAg6kWcY6mIv5xxF3hMmOO0v2Yzas5lipvt/McVbsiwfGCEA6xeG+ymdyjw
7nQkAp4aQcNoNGz/nBzKAu6TWUvQP/FTXYMeYgsNIhBQA7ow9iwuYlPdbsq8tfeVnMO8PTcocX+9
UoySaCpH+9FsfCx1YYVJhpV2ijVS0A8Mt4XJ6DnGOHwoKQF9Exa4UcbnmjUPgoxMQYaHzL6GAfuS
x9dB0+ivDBjBeKZBBTq4kCvZ0IRGOac4LinRVjh89TdMN2cOoaO/Tt094in+i67Z0FaK+qeXUnUn
TDKhOcXThYFp8SowKWcHpisb3iLn2Jukvm1QYtwznR32iLMoW8xEB0DKstxEHkYPlGI2w48hubA6
qrugHufdTLtgeo3AZ1Cr95WhM9WOm1cnwjsTiZzANRGKB0+nv6ZJeYsdgH2vhh4dMSbB16Hd6MvM
c4JzumegJEhejy0U9PYQrvWt1Z1kueIdKRGQwHEszOO3/yMNN459TIM2b//3338WfvwzPxZyTzMT
H9wh23V0sLYiksPpOFjY2UxaehMw4QYM4MXPiK8zKBlQgZwQl/HjQXui6B1cXRnys9KQZxF8vCWY
su7MiBiIGxZsFl4aZ0+/3N8iL2LjIY1I/Bg4wVkJ4XgUMOLtuhn2tLoQGLbIU3vALax/FbYQTKOm
cPxLtWTpos6Q/jX3o+rplVC5+PHHv/3nfzwP/+6/5ud5MlJl/pG16Tk9uqb+84cwfvxR/PXHuxd+
FOhIQhO2LVOYOkYopsnnz4+XIerPf/7Q/pdAILmSHTws02qQBVCS4QIFT6wLsBl/MKR54tCa/6Xr
+AO1ev0sbYw2HOEX16KnOLELzKeCsm+WaZfxY2hl110VoEQk0vqZocCyHcpkGbR+cSIZQGNm1dLl
SFTrLFemWYy7qR/rEupmnZdssCZkKDpS/cKYCzwUe5rHPNdRU/W9V2CJ50MYRYyG/XoCeIbMtg1/
/i8KeQR8D6z2P39EoN44GoDo/PWpsGrIm2+M5TTv0aGfEVpvMK0uRLIfpJ37dl//7cONrd9u9DP2
J6DFaVV8/PE/T0Lc0Or8V/Mf81/7r68dfGvzmp8+pq/1l1+6zlP+PfzKh1/L0f8+u+Vj8/jhB8xu
w2a8aF+r8fK1bpPmnwtk/ub/7Yd/vL79luuxeP3zB9zkrJl/mx/m2Y+/P5oXlK7Kdwtw/v1/fzhf
458/rh5Zhn+ch69V9frHY/byB0a07Wvyye94ReDwzx+KkP9Q6f8YtqEbjmVK1fnxR//6z49MVdpS
NYQmpC5+/JGhJh/8+cO0/qGZfORIS5OGagv+Tp23bx/Jf1hCtUxL2rCS+I7+45/34u+X5a+H+PnL
o0sO8v7tMXTdYXgvVc1RNc2CXfTx7UGUk3lG1gWbCN+XlZ73pzib3HHcdVmnxxb1uWtC5nIrUSOw
GADEDNqZOBItii6UrlWpnRsN5YlaYJdNr/BIauP1pDhQ8YumcwXJptuiEGFmjBn0MD2awItOGgSk
Nk8eaIexqv0O4ccekTNj6Q+Zir+qY7vhEL20kc54y7xFrAnhdXSLWp1Kw0N9x6zyMyeYbh2tcBD/
Gq+gGERgYZYo4hf0Dv2npig2ePs6eGy8JGqNnw7OWwwbLKTj61f84pQVTrm4ogz0taGMoJ2igI8K
ceh12pVmahfcmlOU1yGu5dA/XoC0qe5g5fhJev6STgHa3Vgk96P9zFD6KsmmfAm3V10NKv5y0zhN
W2b4JyBfAlfq9Do9C0CBXtym7Utui7XaTidmDOzKF+VP9OgenGGnwEnJCJpNizJ4T3U7dtZaC7AJ
Q7LxKZDJC45pF8LzX1OsjVe4lijLkIEMKnCSL03t8MsyqANekX5ZJB2qFXnk3zhA7goDa+LZAM3O
H/pRnoKkQw5H+VU34Qu6/9el0cqNbK29jQ3HhJ7Bkp4OtO9e34zojvNK6ovENBGsQXwXBQoQ5qYC
VBAMC4Rf7Ew0kFigpr2BzD+PnwCrzEYE+GF4MtRddAh2uvSfiOIXdrevkSV2wxjqyZgGT/1k7VAz
LVBlMtDkL6jsNShpffir9uRpPaWrStdXRtN44OaTc8WZ7qa+xnRLsCysAg1Dusdte9ExFp1KdRWr
Zb2IUFNkzIdxXlr3uMZM3JAifS2GhgVTNvku78SyIX9aKxnV72T3OPyelHGQrXqGBZxHDFI6mHDC
xZ9HS1AmMHIY6x6wVTMYB2hDCe5SxkWBCe0KFD9uOnX5AFURu6Fq1u3ASMecXoWVryvVBtqrKcae
lXiD+fNLk+B1GtmINHqyY8JpNOtswJI7xqFAdvvEG0+aOs6XVl2ZqKRIIL8TLahsoCxMoyttkptx
qvk+ux8yeNW5MPhIr5xlmyPInZZASzMMSLyRe5yVIMWP/VgJF9WYXEonvaglCo3qUWbS+PfjJ11P
VviMg+ysTplArzsnCVClLa4CDGpD9GqcgH66itoRPQqXrjwYtUnZ45iDVUCRnTdYHmB5wjowtexh
Kroe8KxcG7q3x8Bg24yqm0QVBC4gL2Xc3w7M5vUyfngXiT9JBQjUH2MZWB1VNfESE2jlCW3+/F0m
IDNYQn5r+Rs7YVFYOfpIkdyKEAUvBdWCrw+maZ8dDdmuOe1QiZ8HR+uQIIYr7vmot2KsqDrnZCrX
BrfVLOVpGz5jPHVSq/FZZOUXMAJ+fnP4OTC/S3sMMiv2EkuVjLZBL4uDwJ2lNDNzJmzMneOnrLLs
hY9u2SAWGwbEhIS3Z5HW8FqTYztjbDxZ669PwfrkDKA4C3XeNxC5UT/ebtMQZloKzd/EXXdi6imk
CLkrsVQczWRF4vnNDbfn33dwxZaus/tpugquTz9I9DJDrRGa5/EaNH9dGqKbKj5rmJ26Vd9gpJNV
CxEAF2C4swjoxFk1LqI4LZV6sG9tBOdxB2qyo/wWd1YmXOIhbY8YDdzaSFK0erw1ivIUAMTGjBNC
UdIsrRHrholQl7XGRTZS5E7wZQBrPdVauPeLh3zynwSGpQwJcRAWjr0id3lANmgG38GALPNqEY7T
KWzcm9ZJjqEDYwUT9I/oRV6nPl4fDJ0b1+QRrsLWFjgg14tU986xQ4fF+TPC54wYYtSbotUu0lEs
oQCdmNpA8V2Fm8RHhStnbqmX9jWWk7fxaF8TaZxGXGMEnuM4a5/Cih4XWmztam9aK2xhCZhd3MsZ
lyC+/bYi/qWc8fNE70P6+D9LK/9/zBlZiv9Vs/yWMrqvSTi9fsgx+f7f6aFt/cN0VMKII3mjSedI
0P5OD23nH7ouLOnMIU3a1n/nh5rNX+KvOfQ9TcdRdWqiv/NDTfyDWkjDOUtTLUdTCYL/Qn54kB0S
sdAJ4zC6YTuWgxrMx1e81UN/TlDr2Wp65/UMF4oWSfDpm0hCOvv+zf7rMBrhDNsGQTybS7x3gXuc
Shxxp5GhqKIcIShADypYZzhUlABIvGqBc82Ymrt3D+H898JR//SoQuWIwja4nQdHjbk0eueoBFjC
YVsFWxzU7U+nHo7EOC4UJ9xLSWHrByXhY0lbauPYcDC64JwnoLppiUdohDdfp5zpqf4YdslSc8KH
Fk0bb1Qvu+JZ0+I7p/GvaYvtFA9sglXvm1q5/fpC5rj3Li6+3T32AnJyyguwkvN1vrt7amsXkuF8
vUmICZn0diD07r8+hPHZMWybTrKgYjA0a/783TG03oAX5wz1prej1znfwxhPcRsdvlWw6dLGAygc
+660+U9OnPKImFpMeAqc8Nhs6ZIgNTO18tq3qstyvCp1c11Y6MOYR1NuLExEE7rwqC3GVTWICz26
NBI0v4JzvapD7AiBuyEyIGM8rxpHLL+5uPlB/3YDNahIcyEkbTFvdO8uLjBFPsWyrEGeW6dv8/oc
HH6FGl90XaCBiQrOS2xbpwaPMU+SVRr1J11jbeAquLji7GaHzMqC7K8USGQwvo7lktV7jB3aCS3A
XY+7sZSnnWSKnojyPiTTsmOA26MAQdfPGKd7tc9Ov76st3Tnt8ui5iROqAaJwpzAvLssRVhwUiye
mZ7p7hhRgYgaXaVYTvRntPZUERR8gsa3AbjaovWup8Y5xgUQwah7VMzqjDhe9Hq3+vrE5qDx/rzg
ZGqqPr910pCwtA7X6zhzhZDv2ITZKlXto3ast3pxXZf2IknGdaxqf7UyPnQy3reIjMMw9nZEQzdR
17INm3L8452QjZaOURbUGwg5q1THa1C9t0R8VaVADAMUnkf13tcuWmqcQKI6FF0YiXNkTAY2QMmN
DEOMJhvgVuOSGdWl3eVnMDbPRQLxLk+XnhddOqnYOflxPJJjlO0eGYW14ztHuLcAbQMlbFKadqL9
6YXl89d30zhIi6jeVag7wjFAFxmzkufHi+s126noHVQbhEWuUa4CKomK4U60sQFKBzkd5v9rwYPs
ACAwG9PxENph07NJSviRaZWNUKujPVyYkyFrtp2Rnjmx/OkZ9exEFcNQs7Ex9xMMsbufrel4K8pl
zELteK9GlK9JjWfk19ek2XPyfLhGIPVCKiGsmfzz8aIYU1s4CStg1GyF1lpqM2HRp4fRMO8ybbR2
6KMf46nA+VOvrmD57BLECdaBtMG+VPlxn14ps0GfapwHoL5cLXJWgBoRv0UTZVSnYIkq3wMogvA4
QmPOxf44weHch/UgZ059ZlCHtx7YRvwkMq16aXy0QDQCQGb7EcL07aU92Peyw9Mpqzx7VeHmPlna
cZBUvEDOdYDUz1IzeprBgX+KsuFRLqsEF+Fwg0XeQzfarwhzbr1BT+mtlOvAwHJCODAGw8s8m+ix
Z1iCp/VjNBliJVVrWkhYsaMKWFq1JQDvkpp7hmelx/D16Xz9Iq+jRwHIxKPF2KXyIVYkYOisVpbq
OGymqHuMU7zVDSROrLReJlY3uIgExCA1FYQVq/RBVTaMdE4yLI1EXlPjt/NgvA4WdWg9i87GA3ya
XNCTiN3YJtX2Cr1W1Mx8rGwjPgmw9F7aVvjCDOhnEx6rHVJbScioC98Lt2Q2GykP4GZPauyTMpq5
KFEQRMGN3oDi1WX/MgAiLLwrWRk4ECIzbyQ3rWjFKgL/EJ8ztSkQKOBI+CEwEYEG76qxKFwDrnqU
bjTliuoLdQ+s4NdBzNB9iFDI63xjoYftUdpCmzIx8QvGCG+fOrjwkuxWKvaSASjehwPVLBTUPh2W
JkgauhuICaIIvImYkMEwhdxo5buhQCYvNqS97oob2DlOVOlM9JyVrNoTRc+yReRk27EbJhfi35Pv
D/Wy9BQWmlu2sJCofdM8fxw65xnd1JNcbRBbo+Wkx+tB184CkMML21oZ4R0WPPjAYh2igdFYzMtr
xAYTfld5qaGi8vVL5xwUtH8FEpMkjOkd5fNhXM7TFtxVipIf5sXBKu+z17iXeyhZ4J0TXpHEPPeL
y2JQd2opVNcaw8ssCTBu9qKY1KZY0QXf5pleI6DFXHPMf2oWA88pYIiqYJ4c4SWdsKMgcW4MOB62
tno1De25p/ioIpn2fV0ztmva6Ngn53SxE3KlkdzD7wO24mt0pbp86Xc8F4YsR1mj3/Qtuvvg1h/1
AHvGumYfU4GSIVTOqMHIgVVF9xkdHqmUz/qMmMhykDZ+/Ar2CwZ0YS8aRb+vkC2D9jldaSG6lnH4
CzzI2dgP25jxoHnZSrktskUYe2fasOVct4rjnMayO6l6716kjEchFdI68xdDlY/QdWcz+yR5nsLo
MkYqYgr9y1aA1RqL9ibC7ACrXzPRNz15Aeox9qKQ3E6kAW++fqDaQYH+1wO1hEEvmU1Cf9s53iUA
yLrjG1En1aY0i7u0Hy9jxPpK+wilepq2sQLprkemhCFfzb3WsbVhkp/aIZxEEMt+RIeztMW2bJPX
b87ssw1Z6oapsRkbFlvyx/CuGnmFxiAIYH2KEFAp1G0e2bA9AY65TZLg1jquG3+i1WthbmflWE/n
8YPi/CzpvS5aquIx6M6+PqlP7papq6rh2CZZyW/n5E011AhgCBtGo5ApsWAsEhO9CVTEJvMcD6GX
r4+nfbJxS53ev0U/w9acufJ7n59pTqkwi59g66n5c27S1a4NC20H5aLVIa0Z8Y1XaLSItYVjZJuv
D/7JxXJsS1UR1NbnxOHjsRUYJAlaaiQNyrjFduhG4Rk4EhZPz+xLN4GofH1A7ZNHLnWdJ26pQtNJ
+z4eUfSK7ZTQoza6Vbwy/WU+H5xXEcB29EhWjmgX0WCdsrnCCB8wdEo2tTEt2fxeG42/gNn11yf0
6R0wzLmOtnRLP0ybZGl3VuWwBLt6r2YzH3pF0rEwa6RLgvGbAlebu3EH+YxkzAjN3XbQRD4cUjpt
IhsPW8hNIdR7aDWrqM+PAUnRd1ZeJpFeWlpy1/fpnU0/vBnCbeHjnfv1FRvzQ/3tJCzkniVNQ/Q4
Dxecxux2qJBWBp0C5QqAptu13UscbM0cb2pDNrivJ/qulOZVZCXbto5urSh7zLD5XAI1tLCRQ9IZ
o5aFNaq7gtnLEpmTq9hO7kyUKnThRHu0IhbIBzIxGk/kVHXulDTQmEdrM/iQh0MGG2WC17uhEIJt
HvvXF/n5OnN0WilCBxp9uLJlq2Bt4Ae8VYV5ZQUE/SHTrhhzL+vuGK4DAkr4CrpmETybanvOPnot
R5Y8qiZNMJ3mWpl9c0qHfQZir6SBA0T/rVXKxO7Dew6uOBJVjwqF6KPLBnkICL7QoPFFiPP7ngHb
ALJ4kBimf30r5jfq8HEDvbMpegix8vBOjFLxqRxggSeTs9fL/I5m5zeH0D/JGaQkYNKQBQzHvx+v
rR9ChDeLEfY1Jslt5yMfM/uq9ycVzQIXmPymTQE5oEXD2IjJSGVNNfkrO+SIIwN61uifxqS0zZS9
Fsj3xno692RpF9Q3//rdeH+mB/Enb8JBD3xoMOPM4/ERevG/Gwl8UthKgzhORJEIeR82YnwZtWjI
9uUG/edTO9f8pYlO/6IMrGZZy2zXhgS3JDV231zZZxvJu+NaB7up7wTZQBkH3T+LH30T5K1v53d2
5zULMR03HTJataoycJOI2kbtcyXFKRgq9KCQ1WqYW68lrvGrPgjPOoO5Wo5rA0AvvIJQ1FynhdG4
aatcVHToXLAy4IZwBqNe3Cmp/1Bb0XPo+7xRZlMvpQdePb3VYQ26uNLkI4wf219oQ31SoryFj824
NoPkm/bUZ3uLqRkkrRBz6VUedDrGWsvUrAOoHStErGQ46Y3yVETBxdc3+rMX+f1hDl7kuG0DKduu
3NBFukyzqIQpfjVMt4hEo2STrXDHDd2+BRf09XE/W1fvj3vwkuVJ5YQkygSQrjvP6JENHtg8D3Zr
tPOyYR3Y1Tc39NMo+pYNMWhxHO0td3mXOvaWqgdmgpJRjuuDLuD3NcE1c+PAtTfIHPstdXKG1nJ3
4sv859AbG+iG285m1GYJ//Lr6/+tUztHUNt0CDBsn0KbIRTvM6VMtvjEFygfdKbYZkXn1o1KdR2X
p0mTXUhFXmILArvXO0KX5zUQlACI0TPWJxu3T8oIedRyWOaBTJlGQ4kbTAgR5ZWopiuE7Ua3CsxT
RLfu0rJz2ame56VTqtFRZZ5/fSW/9eTergQnAnYCQyczP+hrRKhUD/qQEi8L7YFX7E4oaLTr2Rpr
muN0KretEiCM5oFaAEQqoLk7yBT5mKqgOKIeG5L5Ua1/M1n7q317sFXQIHRM/EU4NVSkP97gPCTE
x0VWbMyCm9Wn8izw6VcPfW0tlNo6q1JsiVHxW/rOdI6mJasegQdbo3Cz7f5XhJPwqpocJDfh1JhV
AfiqA1YVGAjalTBKQHkAKvPcwKR01nLauINV3Po1FHU1KjO3Q6RTePmDgpRGFlX5sq/4U99Ud2jP
LNWOHgNsGtV1DH/RxOajVSAmpZnPkZ6tGDJve50WQLMvK+1BiBSjo5wvFxA83YxXEqkiQCYJ6PB8
Z8Up+t0KuN9RWeeVbBDgh+/gix32DzRcouIUV5RgGVfrNJlOEn/U16liH0WNuuoIfEsEgFFj8mDA
aYjMhSlsa8/JNw7WFUqb3nttw7Auw4NiEi6MvdnUkztZ5lG/TUv1HMzpiSrpZHXJbuj6rd6VV4Xp
sG1WJEcmOj1Dk1J5rIVo3NDTjw3F3lQWtxSUL3U0GAEo4FgAiBXKh25QlS8I58VZdKq38WmUySdL
K9Zq0PGs2m2iBJeIRFJBEJbcsP2ZTrJDe4MLDCW/rh2NCJJqghOb1aLoJRZ+zwUnEe2Rrgexo0KN
dSdPc6vS2cmQz4y2o7uNSG7+y5uMM8Lgsqz0J0so/nIsO3zpC3Fj456Y1bfa5CDIYJX3fohHky/T
286LTxXVOmp6mFwIyzurftDdybCOjBrNMrPELpHWf+0pT34nn4Y+UV3P9N3RZ1Hkdnsfc/Fxlf1C
iupUh7ET1vGp0QHywO0+0n8mpZXTNTChBMcd7ledg35VvqytwLWCFw0q+cIOolNtNuj55tX+JN2y
VYPXh6mcQ7/9YHcYHK/06tIoNqHJ+DdH7ypSSPfgoA3TJYCnczWFKtHe0he+skV0/tjEKWMUXqFv
TmQ+0MHLbKsUWpqlQ4jnfz++zF4EcSSF7LPJNbBBqWUdUQZiqHhRVOLIa4O91t3neb0Y2xwEBzaT
w89vzuCThIS3zwShQM4719Mfz8CyrQH987KAHC0uAjt6yG3/tGjMa60rIbV5a7ybLo2weOmb7JtK
y/ykrrN1WzcMgfiwKeTBsc0qSMaY9uIGm2p9OcSUzzRkENvu1HO1He59o/iVF1jI6vWvMNQXGvZe
iaRhVD+OaozSHvCmex2L4o3sYmeVBKJjyNOjSm9Cierkr0hFGmgQ1WUuUhiKRr72au0m0ctjbUSn
SiTtL1sprtQpMWavyEuc5qq9WSPimEVyCQjquIIp62qKmInim1Cd7U68VdMVmGDCejEUeJ4CgWR7
7iB+82Q+uzuoapArqQ4zp7c69d2+PkLWGB1YcZu6QOejiF4qVYFdLGio1vmDBHOQivJKFwzqxukn
pA+UN8DSIDfiFEchvncLpCqfEm7aN5XEZycmVJI3i/7ADEX8uGTMvjSspkWdIEUZTCRURUV7Gr1J
/571PhyPr2/EJxkjuMt5A3a4G4yePx7OQEC17XNoAYpv7yYtWVWlXFuO8d0Mbk7NDt9FtlRqf9vU
pH5Y+zWBU7ZRhVyhaqQo8IRHuRbfxFF0hUfVPq39m2nqTlpDoA07YUNR7XDVPjKxpfv6cj/rNYFU
In9ShQCK+lsGFUeJY6CivIH9lLheaK+roToPzb2o0/Nx1gfLx1VXNYTtqPumsfx/ODiD1bkkl9I6
eLaxXdk00bV8E9Vq4gb43esyPy1Fuuo07QxWg2s4ya9MSa9MFNO+vvJPcnYb7ILBaByExW/TsRbt
2dn/t9gkQp4rEVoHZov0nCGPkMI4UkzryijlFSaj32DRPr1oEBPAyaVmUR0frDCBegL0Ya3YzFQo
zVRvw8SDdAwWNDQ2JiJ9blFqKzECAqri+O7rq36bxx+sOyZnwnZsZEKY/x60ejB2SGuRBUBge3FL
E0yiiTee0f487yp662YtnoB13Mj6yvF/+nq7rYtuLSbDHQVTr0HpQmY/F2OBmHtjPcO2jkFE1fqy
M5Lb3isTyB3TObZIYmFsi8DR17Xh0FPWxK4sdH1td/W9ZZKQmWi/ZsJ6CuhOuzSYUldE3gI2BqJ8
2h1MODKTl6KabgfP2RaNvzbi7lGrqysrFk/Yp9wXOGLiSTT+utItheB0ZsxWYmFfC7dIo3y5nBwy
iXwkgKOUWCyU2N53LR515k5Vl8WwQUeTZK9Db5fpsGASxgllg7M02vaua7wXoRqrEJTksgvLq6+f
gvHJ4pu7fbOLkmPoljnv1O+ircDasnAGj6BmIU2D/fYtkmjKzCas3A67YbNIiqUSpWuIGZu8r/Rl
kYhdVKTwwJT6vqFhB1XBPlILzDLsStnBpGQKqYqnaso2b0rZOlNPv2E/UduW2qB3zkJRbaUVn1Ev
PQ7FnMoWeoNvCjqO5pM/5gj6YaOaAtNLRmxiMpYEnMPZdNH6JqZ/Vu2grg45w6DjiXnwwSpsoPgF
cVXkGyNMn9pQ3yNmgaBwdcOUJl4CrjkdyvBUNXHfxs6KHpi8LGAlBxVzUOMUA9NxUaep8s1pfTIx
1wB6gGZxpIT8qR60C5JkEHqF4xG6dBYZb22ctgML3SM9H2saofhbPJU98i2aAFyosxpx6O0WNsOU
VTp6v7CEPRFpftv1TH/H64CvT0N9FZnaGrQ/qm8tt1KN0Yap+3tERVG86Zp7ZPrxxbktxxaAOrJW
y68X2ycl+5ztGYakw2s4RJSPiw2AjV9arYkLbtVscNxQFmEO/jCdLNiIYbSO++gODlzpdtxzLaGK
DjpWE0iQuyYxbkMzRQQr9b652Z/EQU0zyULxNEcEACzKx9PKW1k2KDVmm5bOUoJLlRbOiG1BYAk0
Fr+683OG6iPyD913jZPf2+6Q+aHjmkx1TIfdd+6svHsBwXIFeAiH+QZ1gbZgwDKOK03d9yqIAKSn
pkbu6lIcp8K4aebGgN1/M1T6rXVzcAIHV1/SZgtSFSOVKm73IMBn+oRbDwR/BJJkIHYxOmZfL4Tf
UpuPhzyc+tmdngRWGZMAO91JBNQozthw8/qbRFv7LbjNx9FMHcEznixEqo/3FiF22RpY+25Qod3Z
JiFriLitarsXM1/BlEvbG+7sXlyjfnCbhtFj05lbDCGWUblxlB6PzfxGIMkLJbAz0/uv74L26Z3X
bYDZFvhFduGPp6dPaKjaOPttVDzqbUUe1xViZhWZb5AuEk9ZqaGy6pDVm2ZofrQlFCwrFB3GxD+C
QL826+MUIQinfvrmxD59PjMdyEKimpTyICgWSdeATPDzTVko+xlZXDTWGkTzMhjKnWkUDJD3I8YL
Wh1el025c+roPq8vBhnfVPQAvzmb36rW+Sm+O5uD2xQpShgEzGvwU2XM7pAIy+GEljH2Qvt8lJgG
Gjd0Cs6BLe5hka2DEIHOEG7o0dcn8ulqMjULSBijKbBMHx+XnyGw2cdOBuDnKRh1t62NbaOtcv80
0dDwUEAtAQ74+pjztX1IkuZrf3dM4+MxGy1LrR53tE3pdIvO1l3ZtcteQE5Fz/J/dqiDl8VTvZLe
lZ1tapxe855awGvApVzq3w7AZuzvJ1clNGTFpWYynfl4VYbZFqUEMLKZYNS6g90sowrKawO8tXw0
Qu3MzCdk+xcmMulRgKhS+RyW41EMy6X1JF2v9F7t/JfBEmtjuie5XliRf61041HdlN8VpPqc+//2
DMACMkDC5NiyD/bitCLRA8GabQBdbBEo3AyQgZS4Xhe1ejQHkR7/oU6qR4GysTprVwTeCg1JV0v1
RdFkb69tEqCNmnV3mLQbvFMjIrlMHZU9SosR9m1oq3reClnnq6Jtv9l1P40y707/YNlaaJG1esoS
koLZIe3meiFj7ajrsm2mxit8kP9f3hMiLuwKQfw6HKNHI4OnJPKyDcJN+xmPXNjmaeXV+wL3SuC7
y5S5Wx5H30X7+Tn89pzeuCYgpk37cFXV4JrAP3Gh4Ui9JmW6wj1Ng7M+wTTL0dWBybcsxE8a3CjQ
Brt/+fWZl4gNIlvYYDQOKshhEvGAaQHlejauksZbIeu18qsMdn37zY79SVAQQtMAvtIksamhPr4+
vp7jHBcFhGfUu9RZiKw1tkEdr2LF+q4q/2QrgL/M0GpGRejq4YTWpPmiwtDPNmML7R+eIKlbsmBw
gPR0sTNK9tYyXbXKtMiyEQ4TrPigDF3UCeDEWldJV33Tr/juhA7CVGsWGOcMRGGMgej0SLZrtJDs
/vLrxzk3QH5fTwx0bPJwSgONL3y8zR2VZYarcr4Z6jR3bR1sZJafDThUuY1oydRAkYD71DZGarrw
2U30GvVtzY5UlGLrm+W1Ylx5XRWu+7G70wphL6uaXn+hGYgb1OaM15+WCg5KrlbueqmfNaV9hjD6
EnYmUIWpRsM9YZ6Feu6SR7zrrOBGSfxlN4gT0ynzbYxVb+449WJGUDXjVRajN2wkqGEZ+l4T1RnQ
nZsgGEgw7GViRKdFq2+sxjwKDe8CNjTNRqJPoe3rMg1XPu5fNjKbLhoPe3ow9Owrgm0VXpspIMag
CE5TE20YXb9FhDLY6JpJCe4bO+RnnoroCHWJYjPmFRih1t6puGHDQ7/1RjDK7WhfjaAHV4WKeUiP
890sloUG+EkSZeNJXKP/2DfFUYDZUtsmwZ47jllbBEI5uEqNfHIVTE+2SSvVk2QaXuVG06MHQxHB
RVdeJCJG1Lt8tWTjILAX5IsxrDaBkjzbAst2DT9oJr/kDVmPYo4BYaIzV5mXPlpxv2oUugnWkEfr
qjLOi8BE9DupntDy0BHyMcpFW9p7UTU7gQzXWarkd6GHBEWm0/2smZ/LAWpnUS2HHDPaMb4re/MJ
KsSVofnJFhPAe3jDKBbS460pMVwHvV2M95oaq15tGWnOCPHUHPC97LMFaFjHJe9rIhOr8dZ5bVrx
q2wvLcVetfHcp0D415Ut1NdpMFddDnOyzENIomiFtdOw7Uz51Gi3Xsl5N3Gy8QYKltZGcwnVZMyA
uhFZVsifCUgu1sBT1i8AhvzylGE4qQ31yUnlTUQSmo0mwiT5axF7p00XPSZe+aRstbE7r1DuC3P5
gBzcfdDjD4o7hMAofOGHDhM0a+QeWHvL03atFbNWOKxZ859oqK8jKa7DnB9m20wla65CxTvFKMJc
FkV3rxUMJeCJjsuxBYI5xmJP7AGHCtbCQAVHKXhGDqqvLrLCBBczBrgxMneJGbSmk8fMDAoi/DfG
ML4ZXI6leRV7x41Uwar6Wr/838ydx3bcWrZlf6V+ADngTRcmPIOeFNXBkCgR9sD7r68JZVbqKsQU
383XqUYqdSWKIBAHx+y91lwdALhplFtXlJ1+kClFoEJ3DbB4WUNIOD8ZScOMl1qgf5EHhdkleQkN
5SST2pTXTes7GYAqCQw7dtqIbE5OaMgUZTt+Jb5v4YM0CHrSr01B6znykmKEqV/rAEdovbmcre/7
MM68oQm0ldRHzxzZgVQ8g8Rr4DCMT13R38zKHMiwTQtgdoG1FN48MfxHB1SDIfJxXyfhqezs+1Gb
yGtV7mfdfHHO/TBFbsOAMpzYwyffuKNlXI9VQfgSx2joJV8d0Gydnb0WRXkwa0zHM2dMfylaaKja
tjNe+1wEGqV+hbRNd+rHqx/yKy2kExkVHIj7dpV8Z6+QMHuOwsgelW78hAYSVWQt4Bo3t0P0qUKV
60b1tDMi+0Dx8TFp7/QuQ3WO/zMuZqTcOUNgImdHcoat2SHx4tR5ZmNH8zTPezJp4+tSsQ+WZe2q
QS6utKQ4KiylvjrLZACH/U3fnBuTrAHa0illIdlnFt9VYmZYoiSxhWZvFtjo3pDaUD8IeAQfprmO
HFLUo+su29amVXTJHZsbNdU7b3jQdmZfa57o22NEaLSVnXqRf8mnMfInW0C7XLZLEwEOtYSysXJx
C+R0wtjgU1lQ3FLdx3ZGRAwvseIMN3KqmoCEpfNoMITq79OgwD9DwzvVLACYyYZ/Th4q3HRAVmBG
Z19eqmf+/xmkGFFTajMgf9O+0ifZKQlzsda8DBjela80IK/NmTg0vXL2aqg8ad2UXZFNb9XyQ2m3
ZPxwSrMc87Vx7DvB6Z4tn8YMg0nexbxiJQjrM9PhDKMHFmIRX21t4Veo4ty2HW6qpHU22Zzspkpd
gpVXXyXdOls5bh9nL5lF+HRlNMNmII246k12s7ZzGrKE7u06y0yTXrtmWUwMe3bCBp3GONl2lv3Y
1vPo20A9qYNaPhVBgp+JXqqhx0YlX1dX5XGx+nlXjWQ+K5jzNZDqmpa9RhF5XSkBgvTzx+0ooAkY
jg6JuNdVZNSiAQtRw2toOTSUnaJwMnXkg5QQp4gZK3FZoWMqK112NYtMCsgFhDSURfZ179SgnBde
8JBWMcC9WF39afXGpOrtgRabglobVSrM6RUBVs3Bxv+f1vPbAlF028L9Z3U2lp2t0rzuNOtbIwGL
nS3eLAqOVLGHpzTUP5dS/lxmKFY1Yy5cMdJjU9ugY/hFPL84Kl5F1D9WJl+RMxepgpePtHFSeuxp
9UzIoLxH09Oc6aoivNFto+axCmVEjgWQQXtOnE2rr68bKBjzKkvbm1YB6VimJzVDDakUtw4pu0Ho
MF2Bk3Llcr6C62EHa6i4jfnNVUnRjBCPI6tOkFK1eDTaL6Wjx0FBB4L6/52U6U/AYtIdKZ+g6Krv
ssOKNChMyEofVErfe52q7nMWpyFUb5OeQR6xVrJrTN6IosGPr1XMMGXIQgcooOyyL6j5CVBeNGVD
CMeVOegKWZgZ6JgmdsdKSnejo3yetMk+Jl3LmH5FqhxjT4CM0YIahYPRkvU0qF8Haxo84lKBDS7h
yo9bjkj15xMUKBZHmRKnLW9o7SEnbZrbNO42WoprMxf8MHZmkeKr7TMre5znjrJGY3+PRbLXiF6m
Xu3iy1tX2CCSZpgBT6Ut3Zhjiz+bTLRu5sIZUEmyy3i2mvwC8XxBPC8RaW9m12bNKwES/1YmUNaf
NZmonbF9brrmqdPFLolI3AnFk5Qwi7SlOCpj+xC1bK6yqSZBKoQvbJDEk/A2LUOyAQuVeI6VPlh9
+QaUAraaMTengbbRVsjEpiZLEhQLEytqjlMo5ScgQfJh6Y9KEc+Hxib5jKaPB5LoOyE2ns0HgfsB
ekiHOqGZh4eYwHJUXFucdizUujA3co57nK3wqpXTPR1UGe+kNHlWXL45YiItLOx5CwRsctZzvRI7
DlyaF3NK8QgH27RLpWwJ882CxqpOoE1+0LmiIFya74Jjmjdqne2DBam6jpCMVYMTZtlOT3jvrDo/
YPBYYj7rPtlLM4uYBVoCyQ85ukv+0lSveZtJXpiUmquq01HJBzQyVJTLIQdZhi2WOfeTOmKWhxXN
qTtqj4Zdt4ETs7WO1YFdhnlrJkLzMwDfTg0pj2X6jRyAYdPLx461za8iwovSlrfTylU/wwJM/5nA
dnPqIQ6mb1Ork5UsvxmVGZ/zQlx1suUJlDsyRsz90if0d+gXg6tQ3LEzeyRJjj9Asaf1o/s0uvGm
DrCwSKqjw9Kbeect6FDdpcjBpTmPFu8c+pHhUKZTdU4EspelbbhkXt30ZdjtbDa83ZI5TF7FEb5n
7jpZcWXGIb0B6408lHtI4Mj/0m/y2JouVjHqO/E0Iz46OE12GAWEYmN03CiSHunwp/hU0LQhvoZO
dNPsZP2mGt4k6zZMjwJ46uIbEe4kV+3hRN7U1UMRPs8rve2bxmtJrigkkqcZBPh4H5lfQcO5lpjd
tHpVJ7gBqoEDLKP1FfkKPq0opfE2fg6TE/YrUwMLsuBsXaxAAbdp98V+Lrp9YsX7yLS2ubxP2/YK
NxnJ6OBGWvvIKn+eRixAnGRKxzq2qnqSpuJ6Uh+zhZxCtTuY5GvESbbNzX6Pffc6ypnqOiQDtPKn
2ykb6VDFm1RPqQyrV4oWXym5siNt8SQp0lZjsNERp2Gi7hXi2oc44Di8tTh1UV7xExlomzrvC8WF
Yn+oFOfYluSsriia7I3llAQWCfy15UusqHY3siucAj3JNlUBkMdYgqbEEBZGR6GRdaubCDnM+2TA
Ll0A/WKfQ4zlLrQJrND0DREFTHsbVTF22RxDJWwfOufe6us3aQhxP2rXkRHdd0TaK6XDyS+E8zUc
7SU/6DWsdis9W7JYjz3BHI5rbjazsXHlzPMdNdhTR7asK4nRWyTyJLWBzCf1m9N1L4Uz3LO1ucJW
WA3tlUYmqIhzlESZ5yT9nW7WR5q5m1hXz4kBwDrad7xkRhbdDka7szVOxKZ9ByX8KlWNT0Un9pZd
HSI9fFka8SnnZVVE9CjZ2jMsU1N9FO1VplH3xn5RztMhjKVdzpoZqvITRpSDLI8PaDEsJh49cNJ9
vlhvTijvG0Pb1iD2wlLadW3PrGm45kwkaml7mU31jeJwmKivlUxsUaoF4JrOs7P4pHVezX0M+ym+
pXjHUgbJx7qeSo7bo+yZkrTRxESImr3NYs0L9SoAuLzlBO/WzIWTiWI7t461oGLfda5tWegpCq/B
U6VaQyA7udcYzJl17sn6d0M9lIQeo0TY09OlAZbu8kXargh/7LGB3ukbR5ceIQ/rdhUgjkeDs5qK
mKxtLRgVoirU+phVrL0OeY2xrd8MlXUGQ1Sj0ehjaT+OFeoua5PnywF6gz/N84NOuBbRjaFTBaIn
F8RCcoQ7LbRm1za/RnWxlacJoIG1Fb0atFK2jzH9dUiI4DqiyMCFa0l+QYWN/p5P2sfGgeZPTgzT
KGRkFo28jA6NZW1Cu913LAgN1VgdTmwf+05SbJTGOitKejBx26tasU9LEoOzPc7ggxMrm1ZqdrQ9
tqFV3Gma9bBwsm4MEvJaaWfPXJHdWBdFrHYI+fU0GPFXakW+K5L52qzYSrLY0mw33FyRg1ZFY84s
FrJG1pVJSaDbm1kPHhwumFLsCH3YzPgwq5nKhxL7/XDonV3fE++I54WYdir6X+Tley8oAXCoQM3s
NaOxQT0ZpEvpOpZApav6COoAlrOSNurOTOuNnKWBfLKB5s9knRLw4NNK2QrkHSv65dA0HGz06kBl
HKekBA9ScYfhlbxKP+O6PGgivNAA0IPvJM611Us7Wj6d+ADSdmAkpCSYNvAVe6Nq/ZbMZN9MU6Be
4pTqLy0ve8iHnsgqW+xoZ1ka/G3qOOESgFH3ReJL8RXxPh4ndleNXmYbEJO1s1pz21Qj4aDwqLSQ
ZB3JE0rulepd3ueUZFppbydWQADoUziEBAPk3tDRUh7mg8iB2/LUep15I4YFkxmeakueBMqMBE+/
Z4O6EExDAI2bRibd8ohaQeJjl47TB6OMNounpXDRcbNJphzUfRBiEeiKbZo5vkJ41JCQc1epHGLJ
tBVqIJFUgOb1C1L7AGRb0IiaZ0Ys4lC+CNHckPQ5U9eWz0w01HxI+1rD9jDo9oW65xsDTsh8nG1s
d2BClFDM6Dj3MRKYSGzRq2vQCiUbmVGIlFZWfGxYfu8URxsNvcO1KhY9qTbdecq8piRBOwTlVSq7
pCo3ELcA9cB+r33sLG6zqJ6OAE/4ffg6E97AeGC5o66HKTWc75Tiiz0p8Dv8IcIFH5LlkR4HzeFH
dXxQuPhx7rCg5hxVhzHxs2+ij6FCG7umYENUUnXRMl9OxCaeKj8ToMksDqDcGgJDt4hHNL+6X+OS
zrMKwPyylatidTsFFrreZY1EJpJCrcGnT/qhaolckUnamZq7vC3YKsM5bjPZjwU+YzSIWZ2csmi5
TWp1q4IS6XVC67LkQRHLTlOVfWdyaqiml8U2r+Fv7RPy8aoxXYfBRlrzHnW2tgmCR3lbK/JGloG9
k3JGVY/DQBqEXbJtFMsFV0djmCiamT0S92eWy4lU+Z2pKYCRcafWQU+WjoLSOdczNla4u4mpWSdQ
dpknZSAdSWG2dDIc4iCsV8UyWlpoT0tNLvQ8byZLAwqyGebxIIffJ7u/Y3Sys7A3c6j4+lQFbBXJ
3OHV7BN/sAyCbKUgqOwkkAbz1pBe8KAcFJHuKtXat81yarPkKGhoRT3zvb4aymGeDVhQpMQviDmj
krGA147XoPvsMDTl/Thx6soyGd1/7hFs8ZZbFIzT6UwR+VgTR0x2uCsIYgZMj2r5cxXb56wfob7S
VgjDPTnhu7ywN2GCSHPUg1y9hQRnU4EGFRIQ9XtVy/GRLJMjZ5wbEmP2ti12Q/cm0F9UA4j7zLhl
o7tPKEcPQxJUZBY4fbELW7/Lq03IHiOz6iNBWfuK4BjzNa3Hs8xji1gLx4rm+NRsQiu+5pAtkxjQ
pvOGPEvSycIhSKMrxG5f23p8WMip7/DuFO247cFuaS2oRXvZNrmOmBRaKSuVkkbIf+6kmWRQTvR9
324HLQnAUm+6rlqjELca3Md05tyejv1d21TNph2b6vDzlyaTq4MtZ/eDUtYbvEYkaDsxXaf1dz//
M47FRCH/P/31j7+4+Cc/vs1cLP/6hrMqj4hq/v3fP/7657/74K9/fCHk7hW+Z+4pkA1HJ8rG44/f
/fzl4s+qMMGQ9uOvm46ig5I2i//za3TSUiv353//x+9z8SU6ob023pndxZ//5XIX3+qfV/rxhz/+
TZLX8n5GpfXzj3787p9fRx28K6MOHUHOamfGp1o3npTR6LdGLnUntW9uWw3DbV1lk1uF3fdZGh7U
kQr9B92cd3o5tECRuOK8wm+oXiiPcogLRPexcyGdOHUdYlfk0kjZuWfnxGKmQl7g2ngjbLX8tIiz
WhcUGMLgg5/inQ7lStHSIFaRu23oF51kxZJMEc6IzUhxPDUJMBl75mzw0rB/mAgDyQD8zCBvIn3c
FU76weXf65ytsBIIdch8Ubr+2s/S5bgGM4PcZDTMva0MXpQB/5GMv99vphEqQ8ZA269pl9K1OE3k
oi2ZC4e2P0C+YCfGRJK5CQfgeWo3dDY/+nTfuzMDrgxSmlXDbK3Kjb9oqPTSHNOOEM/tGPUbB05r
CBFv6Eu6U/WWiCMA2OaGOLMbmw3KOIx3SWmfLELqm+Hros0fPOf3JF08gX//OJfogFI0IQc2HjTy
xWNVIz+tsSNlxbkLq32vAqZ3Vrk11bqBnomNArZqd38eau80/X/5ES5GWitNUgO/nycy1tdaeB2n
L/bCDocpmySpszp1hz9f8L2bBki4Yhah1CLyu9B0yNAl1Crvym3YiAAFvmvKA0yp/Dk1xo1VLE9J
T6d6adDzxRbmhtZmfTOtj0z874h0uDrGCrJIHX6cdSL4y1AoOAJA8y55vGriUGuh2FHXzhe5yU9p
X9z3Ru5q9vIpl0mI+PMT+N1oDAYZxwLCIBVvi+xcjMK5aodkauiIk1MW9Ea3VWEMs7dTMs82lYi1
0s9KbGZabuzabFV4j8C5M5v24VocGubqflk6DhRUsoSe3vSFjsuqQEUrspRUrPgDncbaKb/QS/zl
5wWT+eujqqSCF9jiUVmtvV8l56Gtf6DdekepsOpAGBWOA1ngclBEi1nnMEbKrTF3x8KkDHDWyK8y
aDj9+eG/o9HBdoktUEHNrFs/xOZ/+diF6TRxODID2FlDCwreUqbflrRN6zY6crz5QOzx7uWAAZpo
h6FxXEqCFg43TaajmQSuRYjI1VwWvjMD0NytiNo/39o7z9CBy61CIdF1xPoX03aT5MusEmiCW4hd
6xJS3shdAw65od/++UrvDAhA88w/DsgNrCcXV5rgQ8sVL8Z2SgAjCLpeamc//O+ucSGqiNQJepWD
TCbFGZfTDMFi9sH8u/6YF+Oa20CGY+CcYRW6mAIwfLE7HaRi2zky5NTk21Dpu1ie5Q9e+Hc/GBQi
q0vJBORw8bgG+oKTbHKdwlqeBpF+ZVU5r/A9QCL/1S39vNTFU7P0aKiNCtFLldsSGQkkFdsAsUX0
96cEHtnP66zj/i+vkTTO2mTV3JIMBFu2tFvCST6SNL47ygx4aRoMG8dQLx5bP5uN6ZClsqUpHfSh
usOb+d98Mrj6HOQ7FpPPhWqysmcbhQq3QXw1tdTZDwlNUuZXDrQfrLPvLDeItvELQZ00uKWLOVQe
nCJngkDrtuRvMQnSCwZuPT5C6RSWeV8DqF+cj0wb7w48Czmzxn5W+U3WrDRhbjIeChhE1X290Ote
zVlaHqTD8IE36b1LYcnSoIPwPK1LoPGcq0B4MpOBtzhnR6JQEikoHKH3paX5gbLrnT2Ls27hgC5a
gH+sy/d27HLDKeViO+YA6JWjS8CbtUQ3WfSBqO29CUJnewXJffXC/rY/U5rSjIxhFSiKE7zy15UE
LazkA3/Ve5fB3QT8Fpcrn9XF2KBVJOyIvtRWs6ArlpNXN5FnwuP/84z6nsod/gEWLtlg84Wp9teX
ti5I5ywKrtO2qwWH8irXMsP7NcwKZwg4rfwYyckmpIRstjXlQPM7ZYtB17bqmopbY1hXrONoDD7k
jw9exR/+hcvZ2NEtzgPIQYH+XkwpS9stdpgzWHsq6yTMm1EVSJA1rcrYSJQuUWyCQzSQV5n0e0CO
tS8ZGgkpNRAnoKIi1LazXb0W7qI626ysfPbXhz7V3UmLDgW1DsnKdg2aibXia+vV5oPHu35Mf7qB
i41tG5Pc3a54q2jAqsLGlsatutXVb5OGUUhTV5pAoKvNB8v++lx+u6yB/1NeOeo4I3/9VCVV9GZZ
8+YRQeraCyVHsDUSHfepfLNQZ//5Lt8bq+yf/n21iwVGzMCdqpSr6b3Kq42dtrdcnv+fr/L+PWnU
ttkkY4C+GKlFnHWtTbLmdjJm4mptjzyrbaSf4Dp4pWl9MPTem7sAcvz7ahfzyYAkKq1KrmYYbzO9
bkubt4b0FKsf3NX7zw4Hj7paRwGr/PpJhQNNHVFRVbOlOZCKW5lUO3I7/6u7+XmVi/eIXGm5tUy1
QHb5ggPS1ecBKKURKPr/8nYuxjupSMkwa1xoWKNIxWuuvhi1+sF4e3ckYHDTqC7JeDsvzkos2vbA
HL9uaNqtNL5pZFyVEg1SZUJC53ww4b87En5e7ZI+hHkk6duRq0V6G0yRg+oNTqmtMsrtDz6m92+M
/QCuHkpNl4PBrOVKk82Z6U576WMYG8/x0/ouCfsj6+K7w27defzrShcDApKkLQ+0ubezpfrJeLDL
3kev+sH9vPvogG2yn2ZRBsDy6+BuCy0Ji57R0JW36/oCCyXQ6qe4Ff/VhXQsFgq//OaCjvTZKkyL
1T+PRvKXbaqZdKdjdlPigyPI7x8RbGeFGsFq+0SncTGztikHOugOxTaUrM0KzG4Bf3dYJQkMtYq/
vUHkYvC2CJ/QfgCQf31+g1rFSq8ysa4XQzD0NOTVNlbiM3mmW6Gd1PZYAPf98zz7+9DgopT6TKIv
VFAWFzNStjg5hij8t2W2BLL1DNn2TMTMB+/wOyUfLkOwGXJm9sActX69N0dBAmsJPjKLYKQuECUK
MwDUyWf5hOAldPYTW4yMJhth9B+Um969Q8oEgCKIU/kNElFD0TKimtesk1b8M9553HpinIL/4kGa
XARzpo2T5WIuJHBSiiIUKNsoRF5G32+hFSZBIv7zZd59kgYoEkejcAQh++JJZpkaOuGQs9irHVIm
ep0SFvflrmyuCm0rD7G/UDez3uTnsv77t6hQq2SqomaLO/fi0qla5lmczoLNMGjxUjrxSQMBLj6Y
gn9U2H/dz2ChQBegAwLHU3h57JMXXWqTzBbbOhIySjGd8KeKzjUBf5KMEAPz05W+LNWOwuUAloiK
mJ60MaIe1PFqqiJ4xkfeJctrouHRz+xrzeme85bn0uofWZh+n/X4Ydl5OmiMoTRe1rCjYsiTztHF
lnivO/1WNyqfrsWNGiYfnHnWp3v5VPCXqMgZ9NWzdDG90t7OtdzSBPhmPAy2wQ0nkvHBiv77IVUx
SJrkfzqoBbaTv76nnZ3iZekWsVWdmbf0ea4JThWfhYxsd64DFS1LoRdf/zym1296cWe/XPTizii3
oKlEacQZHGA+7APNGJHJolzhGOLUid+U7cufL/nOxI6nkHeV8Qy//5KYgrBRVgdz4JJV4xEXsg2N
hbRUOswJ2oOl/Wj+W7erl7dIrBFEMvgsVE0utrOz08ZjIwuxHRfhtoq1QWTjyqCxjaUOMK16FuEJ
87zrZwso80fnvvfu9q9XV3/9VHuzyhbqjhDFtdGrEswIwxQk6FYiPCWZMP85T/yt4Jz/UYzi/yw6
5/0Mnv8Pg3PWMsR/Ds4J8v9z/yUfvnwrm7+m56z/6Gd6DvE41FSJP8Hgr9i8KP9Kz3Hkf2DiAwOF
N33dHPw1Pkf/x0rE5i8UlgN+ZYb6f/E52j9I09Iwz/7wtkMr+BvpObAnf5uCiO5hftD5ptBYflsA
LH2ZZm0xjU06hA+dnn8tY/CQ7TOG9DPI+cSbjYaDtaWeuyncD6F+FgO8GPKqFQ/Pggu3R3iFQBtT
Y4GTJy3AJuNskS15eUyHo5fqFipvBUM/jjaFyV7IahCuxWPWe3kDZKBZ0n4VER5G05KCNFElJECY
QkqaSOnkZrnxzVAsoKyOdUZinHgV2VSSHb4U5rcFdxERVS3a/cF6WG9BK5XXVSOfJIUnosQbyuxg
KzVfQCuOfou1j2KUq0uhvcFvwsfQK/HXH3+n1tHjRHwWIG3NLUMrQZ+RbUhKddD/967Vj6mfp2Yg
2oVA+nxyvKjgO6WV4g8lqvfcebAnwCWpJpZN1/Azjv1BNbMv6481dUTNZNBnyDh8yAfoVKZae1M8
72EsP6jkEaYKHiJLrpBTRNW3fok/E2XgeEvf4jKJBKl0Ld6naAzSGCUh8tGvMTq6aKFm0zpK60rN
HHm1+GwicXMbK/4qqo671tJrtR4eBA+/kdvaK43lFSTnqUK4DuIDcVOnNw91FT2bo0jcJgesU4j0
M+6Jtx9/UjvJq1S+1APosVKTP9WMFRENd9GiHuYaf2RP8FEjsb8Ew36ehwJ/ZHw2ekQ2GJt0r0uB
BjRdh3nDnN0xzDZmLH8Sjsh3ugOirCB7glJK3CsbY7XYtLgYa8eEntOE32ZSCaK2yAJZDm+s8pUB
vLiN0B8oiXxSRL1Xc9G5aTo+Ntloe036UtvN5Al4qyCbxq8Wk+GIb8Ud12AzVYTwayiBzc50F+UI
Ozedmjdnm2fnSiMq43mn1DZKTG3ca5I67bMw3xdDthxDq2RirxKo/zUoxzlrxBnxbIJfT79plqOa
NGx0JYU4NSm6G3XCIY2F1a5sD84s4xJrq6/5Ou5JJtEIjtTtTQl5xLWyOxR8FiJm9HkOqI3FQP5Q
90CXYpJCPT2yeMcioguNaJOk1ZucKuQblhHoW0t/QVw7g7xUXnJFWfHgADDTnOJDRa37pmy1e3ku
9g2HerdKlxQpqXJjyNNNN8dsNygqen3jnJATml7cRujSwI5QCL41WvYIglfUM8dnDgDPE3EyPrGh
t2n1LZWS6TqWAiIkVDkm5Vov/FJf9h0YiCm2EdX14T4x0XyTAL5X9PBump1XYeWkUcA71RLHK6yQ
T1xUezJccLo2BDMgrJfztNxXHXSbmBCE8EUuxltLteN7Uxnnq7bSKWCOUXXic28QXxrSto1AMrbO
hPWIMKxhqcWxGLR9kpT6IQyT+KoxEvLkQ1I8ijzzxDA9FMxEUyV/UoB77DgJFl44iG9jMkLHbEuy
fjCJxpETPY6d4TZ9rPtCt6LdAGRPCZH5Q0JbMNEO7e4H7lIzMmSw5BXFafnSDTNSv6h9mMx8PIia
0ZCZXrN+IEaiWveFXGGutIxjFWnTph7uTahPPhEkz20WfrY0uJzpdaLl7JAkJt2OqArXWsqXIrty
0unzbJBfPUeRX5MUnUxIDwkhGFFr++O05AQDFa49hg/qVG6wo1Ja3eDtaNz5UauBUeX68DWJygHl
LpOYnUbKxuljInOqPb3b2EVgjgernjhyJ2A2nQrtmd3c0YMQnjagTZRicl7sFJWshuFllBY7IMSV
uJKpvi0gH/iUkV1SFr/JAzv0QqkfOjtf2yEJQ3nQDnpYPLIVHT3F7ohvv4lko0NdRwG41MSw76Pv
g5kUbphv9DkPBkM7tyrIcaHqb1ILlFsRqOjHPmE7ueyrVkP3Rwarjio6UjqExhZBKbEanswEDRti
xZe2MD63nVHg+p8wxFZ97nelsmqmk9vKiIVvEv3pVc7Q76pcLtH5ivgmmTl7yTOWuznuGZysUBvp
eylwUX/J+HEkNSPG1HEYRKh3IIslTAtO6dWAJv0+Z4xGbiKmJ5KDosM451ulXL9O7bGxmspNbCSg
ttVeR/hBYCkRZVqqHcYa0eli2m/W0Ha+ntvFwRBm4cX2UG0NRpEsX89kCNd18WqOwGTV2pU6Dks2
Bg5ULWGQJatXqFvO+mLDa3PK9kyY7iqNzK6NhghWtif9BsfaiTTU0E8rGDLVjDZxxHApLO6ohEbx
rVLvulHC7Rxnq4o53UdjNt+XrfMpnQihgVcbb3tMPRmsrLtlHkMvHerSgytd3mURok50iohdBath
d+YM8GgqdeTGubQh31eDap7mntlJbAaMlhRgkT9BHwvIlbRY0Fy7qe/1BPBcIlv4SyyqI5iBP9Pn
K3aN3Lw1UVXuTRZ1Q5DC0y6cafqe2KTBiXe1PaXbzA4G+tgI0OuXJm2PTuMNoXxvVNJGAqZyGHWE
ihKTXN/b28FgoTTN5PTQmMm5LbObWaRXchKR6iLiFyyLdbCoiBdGRTn0cbJvK+lWTdBoSea3Su4y
78cmASe/NC29N1VjQqiokrkOrC03eRgCPS0NH8NmdC6gB3TyKDjesRZNUMMUDNyhclCU+lpuS3+W
fD2+mQv7OlOasyE6di5GMgThpKH/nXHVO8ap40X2pz7aUwE+GaFCdlITf87icfGGejOkibMjL2JD
pySYyxhzSEw9TQVDYuHF05Ecvk7UQbeEPMnVeRDVnWrWFcuxiUEr7fYlbphyhcI3m1600iZJcAKH
2DzHITpG5vCc6SA1GsX5tDQagr27pq1ZhKfEx/5yVYQIVqKxHWm3Os6jkbGJG1iKbcKFrJHsgmE4
1uoseQoyzWbNRzIIu9LKbl+FmHIl4qs2lqTW/qCWo2e12GfIMsMpK17UbordvJPQIldw/mQEVru5
rzMaCRR052SD8Mh6K+Sd2ZIe5YxtfTOaIVxeto1+kkWE8w2Q4QUC85OBGLcPH21pnI4CobzVlVdj
Go9kA69+Pm2j9va3NOVjinpmFeM8VfNDVOgOrDXjmAzyG9k+NmFNGLIL8q/DIjauxaSc+3TZ86Ld
9VX4lpbDsyTKl2XK3DY17qZxbNx0IL0jyVXSNJQd2eOaT2bbHhjed5u0IIye7abHPklJX4fxg32C
+EdkbJhduyzFcaDPdyoYKorkEmq6NX1afHXsgZldS8ZtrQ9B1tXH0kqex3xVi7bk/oSVfdeUpKo1
3D+KXl0f/UjSPuuk/zTyQ+MMu1Advyk223U7LAnNGrHFycq9NRs3aGUfUqFvB9XE4JDwGcQ5fv9I
EbtRf4ygEXiawGumCEwVREx5YwqWCA8/A6LRgnlwNlW3XGWR+t3JnobyWE6WXyFOpL7FyM90O3B0
vmFojR6h6LEfiRKFtoqTUmopWZr1k8gRrPPVlIPt5/666pMXS1rjmXKbZKb0q47tegytnZOfMeld
kzea7OPPhtmc4Sdf98I6DxST96kNmsrOsQmVbi4BGGyjXt/BgMjpQ71ZYXfXyMTnVWytyjYksamO
BdYG+crqzeE8KWgKI5bqg9LVGJGV4aTEQ8/euz6Rppgh3DS/KHksrvgwfex7t4MYm4dQw/UhG0yu
hll9cm4KqwkPkW2tA2ea+RbSdmjap6qNzatJQ0YdmqWMveiljdrQ1/RBYh5HLi4NzdGM+1uU4RtJ
WR2NfMZgpdlhVYm1zzP7IdQ5BVDGc7yWc4fTsqviHUvhKF6N4bgZcqoQjjiKmfMcL1rq6aP2XIqt
tZ4V1DFJPVubX/UI13rIFGPEnLLsaGLPHslf/y9z59FcOZJl6b8y1nuUQYtFz+IBeJqPfNSMDYwq
oLVwOH79fGCNyMzq6ZzezaLCoiwZ5COE+/V7z/mOFifctpKXARoJpYZwgxyeJFsjJs6IgIbSUSa/
VIxHMsTcnevaQRTPql8OpRfy0jyBI2GyWA8XM0Jmi0QOiLkx+eZa/PHA94E5OOyDwtl2a0wyeh0l
TO2jWiRJADP8o450Asbs6Zb0UwLXTNywykQkjAmFsYNTyGVideUXzzTM5WZC6aSiXMo9POEa0D5f
xb1AlfrtXnrKISU2V8jm+5w8/3xtOfN1P1diage8rhV54unHEnVvohYn3OsEpHGssxu2cCfCG8Hx
8OffTAVu3PVrS9sil02W7G2tvWnifL6ouMJS0m+PrbA+m+q+QCV07bToaOWGAWfPH9yJwDQFiag2
KGRTMH4JbS3/sFITM5WcxjCZem07CFOexgEA/HokiNp4uB/59pMqjTBSzRxvg3JXzGYZFg0yeWW8
6cpc9/s+L7h5y5NZue5VlOa59LgJqs4Me1DeTaWcblftr24NxhOUBRKZG/yNhbwZqyEERsq3Giot
GKls1Vj55LzQYnYuPn7Om6PrHJb1UOXpv//3dcdr/SwS8LWDhkd7UNUDfFWoGGM3hB32443jJQ8N
fI8GDsCxl+25qaqcc+huTMb5Iq1jqhKOnY31PdBVXCDdDfk7STV4Z6vobgzB0T2rSo47UWT7ptRr
vGb6oRt5T6QW4XVrOztYWYqBFIa81JCvCHe1891ix/E+juDhzwNvSfxqSzU6OvbZWiLY0rWcSC5c
jvPCgokx8OClXJxYXhGsjoRJVpy+DNM+FF02bnD0hUmB2KufeXuT+4KWBQyeRxTkN7Xef4nsSxuE
HTZr62TS9VtLOL9qEkqwMjZ9IJ1zMuAdqjm6s28TI6Py6PQ2HyESaum3NnyVJd5mygBnBQnrxKUu
Y1719Tq76giKokWI0HMvgiSa83Ocm3ylE9ZuApzIfTQi3oo4UR4LTh+0XS5LRefBFPRBu5jPhPSP
P7DM6ph8/eG5Gt8jDb+9l4x3hAaQuKZkBntV9GiN6869rhCZxv/TdQ/WibXlmo2btWmRpfYFjkkX
zTc/rwOSW2gcffGxCi51kBubtM0OacXSNM4NH0rya1ACGaUKMI3fa73WLl9bJvanMpngOFokHjPd
E7eE1li4yWcy14dxdSg6mv6iZmMfCNO8yAX5eoJwv6wOhcxeCgqX9eFcn0tV5zcd4uEuy/dVXG3X
BVHJlksMcQxYzrJFkwPvgFOgFdM7siY6S+u3iuLhRil5x1QSEVUKnH9+nGixOYasqxLtnWZSCGel
SGKFpWHBLAilWVBAjfRHC3SqwyksM+kONeuC0C2+gk+L/FLCLkeWbJAiH9JR2HN6kBEtZ+4KqUWd
uETcxayFjXwFbeH8XBvFYKnTzdcWAqyvFqy5P7fDXD9zBZJpNN5bl4+13gg4YI+aUOC6xWFba8Tj
aIWxmRDdD47z+tMyy0q+3c/1lWvHbBEg0jKT6JxhvMzWfJ+twb9leTRz0EjZCzlo78bSXYt0LgLs
BMu+cHFr1x6ubEuQXCFMpWAJo1pRcwygqtJP4aLIszPzENtzt2x7T3ksiZv5WSB/Fu45binJpk/b
oRnUzSoOs+16+3+2gNlm4uPFFuhhPikMdnYwt7+jHN2beNgP0oCRokQiX0H1yEXULELal7dBblbx
nuW8Z1+mL7m+JnNCnGzdAUZLaJmZTmAbh5aldoNHtQ+62XtUo+m9afqnvGEf+kMD+O6f/f8/Rfmu
jfc/jQWYpmlokEG2q2sLd/3vfxBR2p3TE41mIm8yeWokEIuxPDlwOHJoKAR02tXwuZpOTMLkkoy3
66dpWDTR4/rJlAoIbB6/rovAem9Nr/hyB0CXx7lq79oMfDUPYTryVDZKuLYzvUZlOMmbb8XmJTP0
e/3veK3/MkBafyNIaKsM2bYc7y8DJBMslTegHsLeaF9KUVK/0xmz0o/B0Xb1PL7a+YrfQFT2n1/K
f03V4QcjEEFbi6ZeAwn250tJUClmx3TiUnbttiZXsQAnuLaBh0wJlcG+mCzL6yqyyhO1dcsfR8DR
S/qBMJQDv/dmUD5I9WSnPTKMYQMJ8dtci5uRtzkhKNOFFoUl4wBP4GOtGWTLJvO30kbjXwaK/CJE
3tsWUBWItH+Njzcy9IiJTK2t0Hnx1k++rn8in6+YLm03+2im7pZnHrwTr6+Ts4S11B22TGnsUXqY
rA5gty6khHw4mDiy+rIu8Tkr8GjQ+10XOal9LhZ7Zo1/wJH8A/gI/yyEGD2yJPH9egMOW7XQklXC
9V4m1C4/t+y/NCb6j2c7ZGF/1vBX0zgZ/vv/25Do/zZv+v9wTERG5R+e7eB9eP9v3zwzg7y8l9//
/m+X9PO9e4/H9z9OiX7+zf8aE+n/4PFmPo6aR2UiY/MO/s8xkev8w16ltww0GdAwJ+L1q+puSP79
3zTrHygwIFYj0SVShHfl/4yJ1H84qoP8zUJNwzAUsvl/YU70I5r/06IGyhN1KdY1PgAwoL+ojZxC
1T2zaHsaPPbOhHc3eR0hX47fKok/pvIUlVTJKV5hSpa8vdO0+Sxc+jxIDsIoEW+pUx2mxTpSy5+K
sr5Iw+MYMJaPEU22P1za/2AF/pflioGairvORGS+6sv+MpcFZ9ZYtEK67RqF3JYDPet8Z1R3rRnf
itYiLPWO88b+P/+h/0pzXu+dhn/CJs2ARBluxR+X/ZxlSArOf1ud7ExFAzeqjGBHzzHQvSK3j/0w
hnr/iy5U0ORHfbxh9P/gHmwDgAbQnkG1adbZhBD9zef6F/3q+rl4oNTVo8Dy85fPxQnT6uTI57K1
aCvHOCxj5YK7myZJOBN2s6TTQbEovlzzb8TjPw/Fnx8aB50nokh8RMTc/HXVs5q6y+CmY9VFNts0
wwFYKQTj9HZ0CXqXUQJVYixD2UShTT7Cpo2GNkjNbGetXGBPJN+uROKIPgQUZX91ZXubCXGvzfIB
kNJb/b1Y49Nk9zeZN/sGoJqyL5SNY+iPhkr5hStVoblY2arv9WCRVO0EdmurriSXcgSmMO5U7ynV
OtQkiW+PK7O1CabFeXKlBbGMjsikgcFpb00UJmQo7Khndo1CvGBtPfHP74lnxup/gtud+FbNmLJv
DjIhvqR2xb6d10Dsmu+gijOuh1tYtPd8uGdzAEWhR0QlyAXyhvyMe33m1NtuRw/fvjvRMUA2Rtvn
bxTp/wyN+dMdWa0qbJA8pY7DI7G+On+oTTKCdrXCI+V0su9lfigSJov33XSy4lBLd0oXOBEmNczk
1JgbD001+FBfPts5Z5yQ+DJT9eOB8oSZgkb0bf5I+7imSf7eAf95QWZBthUWeAX0gRayvWoEitSc
4QPPvPWOxLhCziupHZZdkRm+mVEC0tiP2zbMqiLUm+1cvjJhTlNiskXYNbBbbrU0LAE+pTE9t4c8
vSl0OqO3avnZj8EwscuvP7ET8DJ8rKZFdQCnlOBzdA6mc4i8ozdsZXXWs1Cq2wK5BK1GysRyZ9Nq
EsGc7ZP6DmDpnB2ohxX12jFgTg5jfVtVBHrvvDmMuhA3fNSy8IHp2VLFIlbW3ccmJQN5p3dHFT5q
KU9dweByW7fHZgoyWrzuilILHVB6/D5NDNrnlAEDje41ZxelV8Cgek9vApTtLQ9d2lx0Uku8+255
ZX4wJw9xeli4SpBNUrrKAx3+pTnPte4rDbRLIuqc9KgJBMfk110kTaJpa5gca/z+KwGR8neCalYz
Ho9/eXxg1bMVraJddf3vf3h85pgmRF2QuKlap9x7ccSDh3vAJT2dmUNqKBubEXYObCGXN/T2mXMA
XNSXG05a94lUbhc9302tEtjIjpaZabXJ0XB4sl2ViK8HQnyBdelbjbbTuiL2APvFC+I/v7C/2wmu
iEEC9HiH74mZde3jpgwkEHbSczYKIz5K/NDgeZ2Lb7UxNxKmhFd8Oy3ZoO6AayoPSInzoGJI2nyo
7XAWBAVoijyc9F3ZPVrRXQGH0dwrNCuq+JoNH8vq073o1XUuHxTnziu2s7vXixt0AU0cguYDDgbo
BJ4WkLdb0AIbZw4S1QcoTOIL7ZVK3woov4Z3Z3iXKbpzGRta+7K4Lu2TOjyY8sXMb7so9y1dbBzr
xUg/hxaekJcFgrx6Zo3H2mZ2BRgltfaJAhKke53LEbf835nkf8Dcf7m71Pa6A7cYMgzu2T/f3ZRx
T2I5ZbltleV9LsEtOvAtwhTMKOBPmt+oJKBIpcBdmlJlatGNwQxDSlehB2tSnvWkvqrDfOON3gcD
XrJ0c/E7ssjusQ0yF/roEzjb2dLJ/DCgtvi28ynSyQ0Lc8l2Q9IzTzT2ppgKv8pkvBsr7UNxlYBR
RPI3ujuKpPXQ8sfflprKoGUBFoBEErbtvzzLGUuzmaZeunUHgn+9nknDqNBH7JQhCXoT51g8ftEP
oPCeVPoPc81iFY3AQ0i4dO3mOM1ZGSw1S39jcUSDWVu35oeSaDdqL85e5KzZgJ3vlAvtypbg6pYD
CHrVQxI7d4oJAZ4iaVNUysHL7JHgyGXXpLVGf8IL+xwWif5Wxaazs+x6CHGPYwYpeaMUsiFwv+Au
2rcZ8Uxtf7YvBTiFTQWRalPEyn7y6j0DtMelTwDtWG04NYviz5xCfM+k4cYbhROj2GoIG3y1Zs1W
I7J+4rI8J/TdwqLsLllOk8eZHtUyD2GWRJsmZ7KfMLauWr5kqAz6EG1EVABjLyJKnlK3O9XLpNBX
49FUrC4K8P8pl87c5zT3P2pdAuzsGzcoi8bbeFqePKwDfl1R9aPblKbPMLQ4/Qxo3VSzHmUK0zYe
lerk6HRYmUfoqpvdWxlzIdklZ1wzNEhS/Q57kX6HTvnJju1833pJcy6qaQod0jE2AMOZk2cFMgGl
Y7s2XUYVisVltcRhgP13ZBHa2ovpXjOlHO/EKJ9HzThXgIQZs3GCKuxlCIs29kKk/bex0SZ+ydtx
dbr+xShppszGeBmEQUpqWw9Y1trB15PB27VtsqvyLL9NdPUpNgrtI5K9deYObWInHum17GvN6A7R
eoBP1u7gz9/mUWe+kwqCD7KeumRIv6s5G7dKHakfTILkoYjAd3WLBbsn18xzRkud54jxeTZmft6k
ZGDEcBUdXbTnFkKsy83Y0jtjw6iTd+lKAw6qXW2LMZHhYNmwplyT2EkPhYRXPnWEIBxN8NvQtbpy
V3XeV9QSbOB1NYSjfNs3mbfTGKuSI3A0SzovJVSao9Y/UMQRI6N3vOMYo6w5OdK57LldBbuv9bEU
JqR0sDnGkDyZqpRBolHoVbK6tyZMrU6d2puczPudIQwkWFZ8sCq0TprGllB69ZUmibcZCu9iWDHS
HhUMM6NwkDBoIdgPvZ2SVst2LSWhHQaM2sagisiPnKOrOZsbTWcfoL3+wojnUKlWETD7fxYxc15X
WWltEKUmZTglrnYWBftnhDokywmpTmTbBZF1q9SEiFdxL8gWQF4x1nCclOzbcUc0mNBvg0oY26z5
bsGGoQNjUKXn3T4FKx3ohfYbIZC2y6YRuPBaVhTzEuL215DliO6Y1lZ3LGb9Ti8gIUmNrpGmG+XJ
6g3eDZfB39Lk8e2MXZ8xaM1upltU8mr5QShMd/KSZT4W+dTTZyKnDl+/qMfh4k0sP3mX8EqaWK7t
VH7NZpYfypmZMMvCsZ7UU14vGsNDT/FVCeOxVp5LhkIbA245bUcTjjKbZxVBrYii6Z4ePmzGMmgd
yh673oJmP8Tdsuyi0pPbeGTLgD2xTww92xYR5opUZowOW/oUXZfPO4MeYzfm2b4uJ+B3cfviWkp0
dA3zxHqthWgoean6Mqjigm3TeMyARzVR+zLlKpVxDNj228wTK9Sj6K0re0K7hXlCpTLGZukrC21t
uzOemWZaa0JlsuMtlVsrH7OdGO7zNLd3GIAM3ix6rcNSzMh5aNzGUd6GxcwiKXqGpVZHBZg1KL8V
YueG5thWU7XVgYIx5ITiPzQY2COBFZtHoMyLY5Kp3CYtQ+nQEJzGmYIYIZoCBZRxRh7MhnR+iuB5
JoJ12Zn9Go6rdiu6fmD+Mg7pxupPS1Q2sMOwEqv0BRGqITZLOtDoCKq+3IwNNh4evYlmpubAqmXi
C5Ta7g41GiXTU97kNJD9WVGid6KnSkZQnjaHDL0Z34HO9NiVsMQ8JgKp8lQlT0ihcFuK2Q0dR7yw
bJPellRdkKJMpflvb/VpkHvAVDTVO+LLS4hREu9KPI9PlCQgTudi8hUzXREVTU2rFWa5tYxhXK+x
KGYt96JyTga5RbEOM3xZeqYqUr96Lur/pTZBw7Mklx4+HDKama849GtN/WEexWshYZ050H4b0Udk
rsShyrvA6l8deqMhHKbqe+ZZ2mM06VuVmSDP5pclY4U43eWq2kRwcBaCMGt2b3Lx5u3QmhdnvleS
5HPBuBJZlI6JDWh2UjhCCiRSAZds3w22g7ClGMOiczg5poxF4tyZgrLW3U1f3uSlHpHJOm3VbgUz
Oir8LIa2W4dNwxNQ+QrGGUmBr5GAVOYfOrFCZxSC9Oddct9HwPBK2vsF76vflEByRoiXwhsOU2nC
PoUJU0GqY1Q5RIdkmuwbNFRRrxo3ZgyAes5IUXFm8Jbkjo47m/2Xg6cJXg9pXL2gIkCIlSiuunPN
6FcHRA04rfD2ROtQo32rWqE8ZAqHh4LLuqlj5QjB2LktmIXc2gCMTrJIT5mL6hdQ6WEuXO0YdYt2
LLNF89EYCrwbWnIa3C9PmusEaolOw5e9Ip0Uox7PP3+jzialWrnrrVTjOR8cVv0QPJh6E9kNnNUm
OnqTCkZT2jJcPOWewJTuVNXqY5Lr6qGogUX+/JFTrl5ihl5bTesZ9RX1TI/FWh+VAdLu+sfP337+
aDP5ONNr3RnLc2v2UOqqWv5mvKapKBRA6g9doZ9EF4PPal3mbaTvbgcVYD510F5tIvcQySw9Vwx/
CWG/IPfRA7MCI+3WTuT3ja5uHZs5YSKr8sh0iuWWVO7jErVLqLdlfgCMFNppXt80nUPceIKQrETu
KDYZW+5Nsv5RqD2A57g+JyXsg6mN4eCLNnMYMZ9qdeJE6tWuH8dZd8svehtlqDSmePB8pUNt1psA
xx3J6BnoxLUwxy5k/uc9VEOs3DhNcsoYJxOkmr+Pnh35yAvwZ9GY2mdCw3bB65m6onis8n7NFWin
NzdurprRhO5c6Xd1XLkn4RUnF+g6eu5W/FLjqbvGCRMtrRHaDTzG4cJqhECLCUQu1exKkPHAcAz9
t91U4miMzkfBNbhpWsans8JSjUQSXXUWH8tKzvTErK8Z98Teq7vl1imxYQ56HQMrTlHKrti53Ih8
pI451VLB/m0V3rmPOGQqCjo9QF5ZYC2VuCxSOXOiW85OY0ZBAi83zLvlAhS2O8YJOOiZlGSn07pr
bnlnt3Uov4TyUaogC0cZuzdl0zs3Ob7DfZYZv0b5Zi0u0qscMqlomhMXybzvMJvdVxrD0GzdIvtx
vM0tNNPjIHnGo2WbWu0YlLKZHsbWeOwr07eLog2dgY7JGMUmALsgS+EvQ+f2LpXREU6xxIeKlhhl
P8PsrO/RLZjps+GIGSkW6EJvojsmU/AyI6feWWVtiWJoFq36rKkGsTfovvI2PixdulfkLWoX6c+a
tht43lH06TurrxGnOE/YQbygndX3PqUuVuXLMlddOGIoV8WdNxjeXo3kRSD7Co3oJMzUDYDMbpOi
PHS6sa3MqONwLraaMGLkpWqzofwUjPVR8Rgo/+Lkpo/Vnj7iekpCsbCA6duKYcVw2eV37qZ1WIVx
u1x71I8eLZQuMwsqUdfZUGSfE+iQ0qnPsm3f9MSqNwgmgrqG28sh9WWZegC4OnrfpU5HP3pzveka
NYhUqwIT71IiJ62ldplRVYrJgONaKE3YTwzRInP4PRMZ22vwAyZ31w/uh9HJN0d/jWVe+xj7qLj1
9OqpnDi12PmeBHzzVo+JaC3P+kSIhizIxE7kvjf4EkMTZ3Xo94tMphBl5nEoptdG1LCskDbquXhu
NJtgpGS4i7lWHWhZ1qjxgwK1m9gU1eGNku/Ig+JuFuhYc085w/C6QuLjcvF0Xf+sxuE51uW5qppj
UpH/0GR+OlsbiQ58I+32yt2k5zWjY0sRpLMPcaggJKXTQ31O50CJ1YcxE9dRtA8LytNNmkffad/l
kDjZgoFJwu6fzj8/2pGARx1EQEqD7FxZo3Kq9RNluLXUvHqjUoamSchPpTe/l+9khTGoGWxvRFBH
QZW/lNYW3ok2qDSWeYJ7pbjaaNE2ZfFELMhrJs0XO87KjbuSQBPWRtcNUot6KlO+RwN+almSf6Fd
iIp/ElV5yTLd96LoSbesvdtIQLJgccVc7w2xPBpa9Jq6xeewMOOLEB8blvIdDSg4igWvcLZ8MlsL
mLF8dMJ8mPHsjUzeN2XTPSPSRvCr2X5pJQ+iqJEsTeLDVKvz2FTTsY/Kg0Lhv8nSL2wf10gz7go3
3RtNV4P5X9Cjmp8mRHA/hRG/t5P+JV29iULPqsCplG/Ig7zINiLgGN5dQsOvij9IcboX6A+JgP9A
7nTsLQ7h6G4OaIT8EiBcftVEHbo6sDowQtfaSwvfUQc8ZBmncToW+6VdPgpZR/6oPXhefWPSE/Yo
WfA8iO0au9uvDHuzhO3Z3y7LfaFYdLj4eY2Ut65LqabDbs+lxunJ/qxL5WrVz+TG0v+cqltFIr1W
4mzrdOLsNhNP4IBu005vFdu8s+LkEXEQ8rvFhDvt6CRBzhszNi5Zn2P4MZ/GntewqVzcQqBGyaxN
Q7XWHyp276REN09O92OXpFcNszXa52ENmbho3cg/0ovnxm62uk3ZDD+D5jcGjF4j8hpgraER1jIW
lDeJaT8TgfVpukBEa30YgzG/TdEGBkvRnlWdKK5SFe/GYAcDIVmovwOxqMtmE2HhJDOZHmtavtJV
rwiP/9B6SkvXXb3/PSxCtcWYaDMoYD/dUduOvmVJ7uM482uQ5JgjzPAbQxy9kkwMaVg7L68fiiJ9
ZFurkcFkCBD0e6GRd4YD7DyVyUs8T8+U878H4sSCaBL8/mCbhRAHEZVPMyOfTdoTdMv/MkUAppX5
nWOYnPLNaqsm9sUu8NGUPTyaoUQc12Xvjqp8a6neI9ukiaF6o+3HjCUUaPZRNvAQVmM4JpSbWYJa
V0/Kc2ppiGDr3O8X0rigUSDkI2mIFDy0JwXPGmaieNQvYulaJiQJMO5c7lgSkdLq9GmgOyN/dzc1
IV95P5Bk4D6TatGB914+fi56hGs+65s716qhQ+fxTS8tjWEKKTisERZWmW0a2942a1d7e2P6ajyT
fhHLi6ov0NQz4+pqxFzzebId0agmp36GJThTfCu1jpUa56yyJrObtruVkC5Kp/qWvflesjRVILAa
BOV2TrNDcV5tQe6PN34RVLfDG/qrMtNf1nThqT+Wi/pg1k7mi/lXWqkPRDBe8yq9NR2iQSb33apQ
lmo52lyGO9okd3Hetn7UraB1m5LbKIpLzsDeNdrP0ShYtxKOH1l/zJ3opVr25LndxCYPNK1aDqtQ
mJbka9DXgBykmIrXPI9R+p31tMlGasY+7899M9A+JGDCrepXXtONYbfv08LvmIjqVceWoybZsenM
X3av/DaG5s5CVLdxJvyknVgGJNIGIu/2mxyiTE+OyuL96l1u/7ZKOxpFvBJGg1cn9uaPaR5QktOi
0I28CuaJeOO5Nsmi6PUbo6Vntg5gYvjuaoT/A7XltuvKF0gcdAv0IYHFrePT42gSN/1X5hRPWI+O
adrhmAFGncaED6gPztzwpEkUwvTvXxShnBvlEcc/iQYmJ2LOX3tbrdxwUe13G8u3n5OEtKXh6LcO
0OHqF9TygTw1kyUvNT5EA+PGKOhyejGwUKf9lXYemh29uTVb9TQL6JIWtsO4aOGnTlHYRUwSZ5wo
5nOX8ovnNGB1tERKRiEt8oaejMWykDKpcTPjjtSre1lyQDTTx0FE57lK4jBvbFqNXmdw9EJuRZ5A
2fe7usHml2CdKBBSbrp2OmkyWft783Z1A7EAuKQyfJiS8KvEGM0QEvTBHpffwq1uC1u8NUqzr+w0
he/cToFNfG9NG5HCBN2fhEu90frlwdSdG8hXycZtmTa4jnWXpfLDa3A86PUh6eGrI7+hI6hYhd9M
/Y3K45BEiCTl/GVzsmXnie8jm2kmKrygNZ+LfNZv4cNogQb7THW6l7ywZaCl8gng07wBWYX2Ntrb
6FcDeByPMVu+rxTivQdVEXpDkflSR51qdadZcRLa3v1+Mp1k26bzd5Ul96Y6HNb1ZFLydIO/j15K
peh4KpHbgS7fLO2lbY+9LpNwNL0ThhJkdXX0HMW0NlVm464jHvOIo67VC+ELx/gV8wT4oOkF77Tp
MVeIj03aTHdWPwy87kdeAuKiJrlS/sVzPfYvGGzwY0ZKHAAVBCJD+o2tdNZmoQIJa7IE8k7cTo16
ZwwqsuMM+lb80nQVQ0U1eakt98bl/M2MYnrAY/Wy3rBoolnYVwjRUiVEi5bN2qfjZGFHr6KMq/sU
jSb3yaGV2ORbE5dH3LoR/UmXRJ3s3RPNbzm50w57BSFI03AsDSp4b+Gh5Wl8i+JPM0eh03dW0Crm
sNWH3TD3ddjGOm5xx2bksaWHJQIzje+Ri8eskE5/nGqqNlOLNkND1I2zKCdHRFhYCGJa6hWsTuDX
7OS/p2hON20Hbt4qJzJ5vpbJfCEUpqxdejkqjetZj4+QRx6zuv5Q232alQ92xczDzr+cqD1aEJN8
Hkz2ETje2D9yP7XHbe719UYUTKhM81vpoRUTiRZh0cBZNmcZQknXd6gFFNtNr6U9feV4PTCQeQ/t
SuL1GvmE+ZLA7wMpmvtOtLT/HRxMmsdjrzL9ZoYcdIIKID3Nffy7ikQo8/7dsuJzFpWKn1VfpSHv
dCfHUrKiokfi8KZ2vO064h1yuz6bTv84FuPvxa4AuGePY2N8JBPuXi4nrG2HPpi0z8VoPOEHY9Lm
JDvhdpRyyp1TGtrRwGOr9G+ydwIDpcs2sdi1RiulgmceLCyCrcRES1sxPpRyuMG0hE7Ue1c4gARC
ww6tUpN4K/FW+51xGDvAdrGxNUQjx7K5sqH+B5qfy4UYyqXRyMB5i9LOuPlx8BXpoSAjj8SB+Kp2
LX6Bmo1BkPPpV/Zwj+f1nGuI2Az7a9IiDhLaL2s1GndK85h4DJuLMnHDVNE4PM/4CErV/ojn7jwl
1jseJ0H+OY13NTVeKSaeMk/rWA8tzY91OOsJTfQam8qCh5kR6hqZMYJn72V3l4/yoVwaeknAs/08
L7HfkjM0ZL/HriGOr5o6cj0IqB/UG4/hCWZjbwqNmFdf0slXdPTLimDzmyeuRNznGxA75RCONqnH
S2t+TWZ8JSXGtAj3i5QKgSlV4cabK175uNkYciHlx8RmrDqnpYqS0GxgHU2LOILLsMlAcmgu8xBv
MKNvJov4tMpQBSPS6UHk0ZtNgeh72nwv++5rnNmBLXN4mYsdiplfS1oOPPhREtA6vencyKbdj3fL
oJ8sKrcIjI6MI40z+pbOFENRjNZhaSDg91SNlN94vMuk6vEolfWNC9UeSkl8tVzBTyk5uggtFCnf
VO2tO6selUvs6k92p7ElTMwAddZLfDu/rCh76LLotVKKlEgHgc5RoSccFckWhJG5Tn3OfcVHx8Tc
7BbMrYhLb5acXcWu7SiozGHcK7w1IQs2gMaS+f/obJPc5CaLBNNl8W53zVu8iIElZroMrXJhiX2q
PHGdE7o7OTqZNH8y0uZO1SM7IDCPQ4UqCYJtmrtEi186QbBDlduhjJfXVp15lxTtaxzo92Ao4bpp
xB8Id7dYzZEyK2zbjLSIvnmIUANuGeNs3Lwdj1nUHG304QdHJ9pCqvpDUySeX9bVXaq0d/Eim9BB
Eol//qwWjd/ko8NYmA3I7tnQ445Q4d7E1qVp6VYVTnqTWRm2qiL71NRuS7fCvalwCG50RlupPpOg
oV6JtmWwk9TcZZy+Q6zSJafmbwcZ6nlRnSvnrUyTdMs8/CRzxBSD994bGEgZZW4nL/+oJMOuEn4z
Fh1OX0XgMCYKnFWWXSW8hFrGiW2RWYy8mohfu/gYqtTaDJGhBhyfypAx3A7DzrFtqCfq+dVWBdE0
nvO6pvpUZE4ixhzV6relCe3QCUx9hp5+5Wn2ZI8xeaqKQf6eHZOoV2dBvyj0XiYEEzRqeShtBeu4
RQvJW/4He+e1XDeWZdtf6R+AAhsej328P+QhKYp8QZCiBG82PPD1d0A3s1o6VIud3a8VGaGoSiUJ
v81ac47JNwaPYVmEUQx5vHyDxPOdtKDMpA0ykEEG0qDrcKmM/tJxNoMQR9ZQyZbZMV72Ja59p2S6
HROsK6giPHGTyvNgp+xyAjW9YEtZE7yEWDbns2nFpdOULxj3xnmjBbcuoVaDpe1GX5gMdcNt06tH
JAM4znyp35RFWe76XLmQQvMSaeU+NpNuL8Z22rD4JMnx7hcq9fMm8p1DSEjTcixqEhU1JB4t2xRi
ZIjH0hls9TK8s7H7Uu7QSRSbtQabxbTrcJQKtD++8kKWfLiwFddC/1eyWvemxWL1nGNhXo56f08a
qzrXzFw/ajEY+LYPmR+I38NyEDKksA5NhYuhvX9R2/yML7I9tw1uatUddkN+Tno07dJmQSuMl0pG
3/2EOQFP/KwMG+11jPovtK/itIDg3dMADI3kh5UzmgdF9CQyq92qSGDSWnsZkEg4LS3NOO/Exsso
R4blTcUDPBiJfqtGGAdq1lSd2r46dnjCiO8vfDXNWZF6L8InTNDqiXCGsbUvfcli9VUHCbMJ1Rbr
ATynIaQwAb1vMZhKNS+/YSJ/qLsoXIa2fcy98L4CkQ3r4OBmxNCJ6kuOoToq30bbvs/y1EKQWD/E
UX+X9zkhLcRjzkfLvsP18OpE2hddlxs7QMiBZGKcIWmzMZbY9VpRhp2w0fpp6PjoAd2PFpVfr+8R
kI8PZPlFxXBxiZrBQh4u+6wCikHioBLeB2qk0L/8jnPoUvtYbQ0lonM54LpCPhMMOeKaYWMQ9bOR
qX2r9tbSaNWEylOFUdSvzzYFdV0MW6Ah2LgI6132ZlQQm4VXrRNxvRMjosOONDQE7cYeWV6/ZEgq
Zq1Wt/ui0HhbfvzPsGxGPqP8DBYzYUFHhB2eqvqpUI9t6r35bRCeC4eMtiwqvxd9iWk7dNfaFCQh
BgRodt3NXK50DPJDlNnP0VhWJFkV4mYgLGaGBpDacR7ClPJnrtT7kzvW1tZr/G7tObW2rGX6nV1t
f2rw9+Rx0W7QqwhCoigW4NSvDgNzqFMiAq+Z5NhI+3sn8z63iSYWXePHAJBCf1en9PSNWDmD3O4O
keu+OH6XbSCgFCu3Ug9dSV+yNePPhg7p6iFMx3Tvhm62tPNErqO6/lZ1Mv3aiORh7Atr3xRxMeMX
Q1cgQnAhwe0/AQkZJstziG3OcdDBxe59hWRlyLLyS0gZIhkzdWEmZnpxELePGpFMVkPqHcx4bWEa
m1YNdjUI1KWRT3lhwsy2aRtFG2lsaTmz4OhMxrzwe2Qh93OSi2sRmjfs4IjtvSGA5mCrG6EnWxEA
1ycXetPVg7EqQitcGgNfgWWWYtOk5mMdaf2GhEDQF4Ug4MmR4kbJ2ZH4ciVBeD6MVR1u3P6+6wno
w/jkbe2Ehn9VlDe4BjH4dPqbmbJK0FLcbzQl1KUeqc5ch9iyaaUzsqxPEmDgPSKTtL7Po8Lc9L5i
E8zb3eXYpdeZ1J3dwCIhQ9H2QEuQlXWufXFMMnYYoI/ENJAXYJI2NSCn83J28pl8zRIy02OaPkvT
sCd5o3ym0XoZRh4HQTQMLfYjNBGDbCtag1VWcNes8VRAip5pIcUsg+Cnqdh/iEjUKlqj2/NyUeul
uYjtjzhLFlBWV7coV9vPTphq27g0aftZGNtR+vTtZmB3d0/hLEI/ndlMj+4yStV+patlsLadWDuk
hPTGyCIHIpiejYKqtRM50RknW2IKVjFTZ1uMbvGKgI62fP+5rOJjO+rd0q81a+2PRftYKy5L/AqT
a0KDdzFWunuplPoW9kP71EhfXwpSFeB+2AtNVbWHoQ0vucMunPwwpKeiRpHVDehD+u4kFYB9bRUt
NLLgN4AXjPsIvypSO/OSFE62lLaQD1nTlJuAbsJC95EKGTz1vRPK20qHjuANWsNeMlQPZAFTDIzk
XNf78mxA3Zhcht/J7zE+k3VcxpG/tiVxVcOE4bA7vsVIwadkNg2p1HTHx9G6l6wrH5QQogveZnFW
ZBiDE2zuVN0tz5Jyo8Jy+5y3BuutnBganb2PDeVr1VtmNJNGRiyfU+Sb0WaEoNgRbtgIW7zgtX/o
o89Bb6Zf48YiPFN/G3otfg7D8VwNvOtjnxDclSEj7eHwXUhjnVUm8oeR2eRi9w0Z8BYAFeAqdUKi
1JgTbFaJpNw07ejyYS5iNay+WEH/pZONvnAjBqTAS6iGlT1vcJapeyX9IaeFGzO5rAS0v/mQ863i
dKHK1Ac6+VvVoaOyAQk7C7dF3yxaRTfPhEQkq4pTwzE/MLA4rJxZA89Cs/haQDvffe9qZ0mA37hJ
cSFvQh+taO98VQxUR2rD8rK1EdA5TXmODVXfDz+SkYlKWHYGM0aKFO/EG4UejItyW729adSon6mE
YhLRjXSALF9Fh3pQq/Yp86HHeEjVTcdbZ+kkAJeopzK6hRi6FBUJUPbmGs5rnbbtfWF1wZb++Czu
LDFTW1WskkAQU4kgzjapRKdaEz2oZpEtlZQqhKhTXNSAje6GvEv3Y/OEUy50SbDXiYjcujk+Kq2o
skNSE+ZWsjJUBOUSzfRWdYVVj/UeJxSE4qnz0A+g1FrzuNw5qfFPldNQgmn8N11tbmmvnRV3TI/I
0mtane6jloxTNNgBFBlu70gvTpTMNmAMgCpQqVt1iU6ZMRnZaOiLFkv4xUib6DJ4OYJYwW7rx7/D
j+/hm0++KYWV7ww3JMqw8x6Fnddry5H3fewqD6Ow41NXxm/OZfTG7L61/eqO/ZIjAFfHDeGQsv1m
D7SocJAsvM44KRaGCGPwD6bltetWG75lVWiu0WkUc8XO3FvZje7taKkSERSl8jrOhrUzkrxnxop7
64DLmLkkw++kKb3bxEV3YRv9KeEVq7K6paiBIGwO1QPgUAwJPdbQ/Arvsa48jJye5x9//F//JBLr
0S+t+oZM7eKo9cVjlYt1kzj6FytSxkVQdxaeDd344ib5rPezYxX57a1ppIjesC7P2z4j41rflF4U
Lmgb+mQGls5j1dK3Lj1P36vAlmCYZ7BSMi25TbSD2yAxCgbCP0cZH2UbjfNEUaBxxhi6taEfb1Tn
PqdERHx8Ym/ZEH3VnaHYdqIwDng/rNWwDzL+BVikGYlzRHsmxYsCCGmm7fwhZIuhpodG9DA3Rfbd
9dHTiMjYwWKbQCg+K3aDaEi7aHaVGHfG9O0VpblqXJRbLg9L12872V0ykxdMgC2bpUH6OYcXNY8i
9daIbWU9YgOhbFujW5kqLZSzZSPxWShU77Ro3AShxgpbCpqHySBISHfXjSo/59GZMuqtiDgTUtjD
ZVM8dj2FFqePqYjGrFrVxt+Y4R7ULN5aP6rnYYegxqiamzA2joWN1TNGOtSdvXQ8YwS5D0BqTpTJ
r9J7SNKKtUR/F1r2i1TZyRUiJ3boog7+i++ZtGAxC8hBPiLZ3XSKeZuoEZQTL6XUln/u6nJZ012e
67HzxXYwZyZo8Tsr+lqbFL0VpV8ZA85cG6txoucHadsPYK3p7indbaJ/G6LzwLkU1TOFK7H3NDz2
wqzRsOTeS6fExyGC0INlM5u7bfXGhPbmGRk6tt7d+vRBEjSJWU/9ivqDNuud+E6p3AvpM5sIA9RM
htCVSp8JU3WIoJQhUs2AhlBJQDcVcvYRG9kzRlGTWBRBC5REuTeNBKmYDaMrlthUpP69adVXqE9y
pvI21bBnFAridWVTUWepHEUAjXiIwN20ckFXuKbaHhEv3IJdTT6btXYcWbvMSe40ZfgXFPrfbsL7
ocAV+BWXf10OFzK08+xnZyBa9P+eOfmf+ApxEv7HS/b2H7OX8rV5+8VVyM/+5Sm0xCfLtGzNIjpI
ANZWsc/+5Sm0tE+6YZPrwVClqyrb2//yFNqfoMwL1LNkSbCjnKDHf6MnrU+4D1mkk7ClYS2Ebv4P
PIXuNXmSnA8VW5gJeBLIpbh29zZR4KSWJ0nKXQ9rSnqHYZccsoN9Lg7uWTnHp+AmPaWnnH/kCYnV
wd/323Bvb9JNvst35r45yjkmk2Nylkd5DM75UTmhzTvW+/BY7su9sS023op/Nv6234Vbwlh2iK5O
8lAdohMq3EN26g6kOc+Gg7KjR7tNNv2aItUm2xl7tohHbR+fi2NxDM/Z0T97p2YfHYMjHuy9vs33
w/qn5/gb4+JvbggsZjY4GqpWwHZXBoykV5rAzylcjd3ISpo5ORsX/7dDTK6Inxw8Qu+HSB84BG3E
WWc6EMY+CkITk6PwZ2cFzxWLMxdhm5YDIvzqGB7jGSWctCewGQVqRjcg3U3U93lA+prVHaUZvqQx
jSgXZpXW3dQuRq4w3Zr118DNeNn/9W38T+6pAy6JYDpT4xPgjb5KYckHT6syJx4XfmfRZ4u35mh+
kJr07no5BMFjNvkmU56BfuUkURrP6kpPg99ItWOsM7CXk3zD+YgS/u71mNj4Oh80Hy7Q82uHKR3Z
sEldvVvkUUYlRZ5Z2TyiL9gkIv5WDga2nHre0kNvU3MHcetkRd5dWakPdH+f/nxXxTtr/jQM6I5p
mKpjEHJzjUb3JMloSczHq4/2W2ZVd04t70xctsY47SpOPu2VmR8apzg23yy3Xg8uYoWchvNopPhv
3c+JHT54Ax2wTN+Znk5PnY7a1EXyy2IWDfyRZcaK9uyr7DCrBFaKcTha6dR6aDc6PfUDaGRFHLA3
YdUcUeXy0IzYvvsZHF01jyOHxrzbwKPpnzmdWa6OX/qQ3ytkdTdY3ZZP8SQNbw/wsjRoHkR9frQ0
k0mVAEfInMZKTWx0Jwg8wDF+9xy23nijnrFNvNbgbmZ2wPlGMOUSyp5S7bYUmAzLf6KAehfY5V2I
DQVXa3z2IxSmsp31LhrBRnsDRoKsKtd2Mtj7aZbMyQpsZn0NVrN8GnO7ApYS6xT3qdyiPDPZz2kM
4ktys8i4we4BOoBw+xaFWWU3JzHQ7pNONcsaA6AN5fEIlwEsJ46CnSSEtTZeInAUGA2mBTU/q/S0
CR04k3TfCof53WaygibCJiVu1a+12izypCEP3DJupViqDmuXWNK8afnOZlZCB7NlXa2X2bpCbpUF
zZ2bhg95izrYLo29kTqndGzQxY3NB8Pk++9NE/TReO8ApzN5XI0vWh/YOc3EftEr8skc4lWQJ6vY
Lj54x9953kmH+OU4V2bZ0o8z36mm47BbddPoJUWCiyTpJm/CDavbbYXlqWqCDTkIB9SFc+xUC7YF
C/JsFr35ZOZoSopL7pmABQuYDPGLi+BJN8Ptn7/Ga7rEjxO1GeCgBJjMpVc3JE9a9sVq3C8iNVyP
PtvPUX3o8df7tvoBx/93YxDsDMBVUDnIJJxO5af5g8Aep8hGIHIalCG6Mvuk0z46hPjd9ZiERrFk
0Sx8iFfYj3z0o7BSzO7HBAKD9Fy75SXEo6427l2v1vtW1EefDUJf0K+fLrjrAA11SG5jeaFPtLL9
7ButWRAy4qH3SgRD6Cqq9tm0m1WdeHfT2XvoT6y+ohiqXEawyTTKzF4cuMH0KQsKB62xcGjpL6hV
5nOjGZdtDTkudKkoGsm9lskzG669Oo6HVBR7O6/OVhuv6jLfjY14IPQr07rH3uCM3GiX2uyz2TcX
JgKjIdiAo33xkgLIGVymEpjvQFsbpYuXVvucj5SO3lZF1qM0yUr1EdeogEpg5JY9IXNZg2XnztGD
uZbR2Z7+Wz2NXwodw9nA5sV+RKM6y4Wz7mOotGQk+PAlezv86oXjQrNTDMP2LK4R7VhqMQ/hWOX+
MRlCsL3Rerrjqo4luxAPYx1uVb/DgyLxl2jKms2jivPd7VSc91Y8Ewp9mhKdCRPQTRlbNz2lGN0V
m9Gt974ZbGrLPaZuuDa94hLDjgmH8uwJmgAZfi2trs7S96m+TrnwKeXisx2uiranaiSfRgWlp1Ea
y0ZqVAUpzWcDW9DQTJ8HdMSpgrNRmV5DAkcGDBSufE6GE8Gmu041KSc52dM4+NuBxOeRO1PJc8+C
yhLhhiHy6/T2VmlxHkH0Kt2BZLa9GoMewkyY54SOS6i8NrSxiratn+1IS/3aVeNxgj8GxbgIo88p
+teiV+40lJW0n5tHr5f0QZHuS+fYN9U+6YtLoiarogsudKsUFaZqphxd4W/jeDKI8NyLZNWEkmfg
3zNPv0xjmto4N51EV30LYAAz7blq6r1SoKWryfEtq7OTcz8owS0eBObLbCz33MiVi4pHYsNtTfUQ
mOlc1es98q9NChNRF8UFCfq6jRLU6Pl9HXcLS+HZtj6CdX5bniW7rPBPsc6jwpfaavrOaoFLejSW
jLB5lCUVh5d6CLYaQ/pMlAo6NjK028bfKxjWfM++sXL9ATPvIeNJKsXzUCPMj42HyCfTPbLf4jij
OO32KvpudugBM48AbjtyDkqrL+vAwPCEdjFPch4opKeAqJUG3zNVGaz4EhY9ikU0Qo8C59BshGqd
4N1r6Qi1/t00xqqV/aw57TenLZd5WP8YnWNm/DLN72KvvVWLXpulNVZ5hwKk496N3UAmeLeanr4S
J5hvk10qkJgQWf0tLBj3kVqzRUb61kLp3cquvRnbQ4BQVOVlnFkNjui0XAZdtS9FtKtJzPL7/M2u
vhhG8oJ38KKASgHEJh4GeediGQ9rj3CXbNnH5g280k3De1hwrr5aPpZ185hToahbdiJ81eYQUa6g
xkiW85PuZpjkNrXvLIpRHPTAuBn7al80dHYuCeZiLy+ecgOPjJHAexZDcQGdvqZVKI2Hurg4oXHM
An2Y20h15xGrcjesHy0WrtjJdk1LN9JDbYYoIJwlbvpkxNlq+i/sUj14SQzplCKR1tx4dbSefsLq
hkMgrBv0pDusoTvSvWkejYeQIWtw5N7knmpoTdHkbJQY7L9uvQoEWlHCklQp6dUlX922xo3zWuTp
BtH3j5kVye7OCamx296xzepHxbfnllssKoTlrbX2Au1zrYgDyo0elbB7M50ihO57n1UA5t+1EWHg
MuTZ1qJvbV7t4xiyoeArq6L10PF7Pe/YcXNnDcO6jnxw+kJpYB5MvocCxojLy5P4fy2Z/13L+KCW
MW0P/7VhewdG+k90MmGS/FLBmH7i7xKG9snV2POQpQYADIQWa7C/Sxj6JzhJpNm4rARh3Expgn9j
kZxPpAxBAbIEmZjT3/1XCcMhPYPKBv4wyiI/YEr/oIQx8ZWutrqaY7ELchzye1RqI78uh9RiVI3A
kGi9cQCOAvGOrc5HL1672kUFe/ECa3etSbR4fJ7SuKPNMHmuIIDFy4nfZqQ5vaJnlP+bjgiXEudO
OWeHSYM/PbfhR5lxUwHh15257lgY0Jwp6dGixPDr6SpqK6WtecaiR0nmPPk0hoR3yolUGP149tNz
/M3G+/fHmpBDNNINSkpXx8rduvcbBzglXxVBn2WOCaBXMOQvTfWDBfC0Er++LtfRqTWAcmBZOj2m
n1eltdvplR3SKB/yZR15mIrvYndLFQIZ8GMGZidk6/bn63u3SAWGRcKCCmaAlxA63q/HZGeI8yEC
JTv2bzrT5ERbzB764ObPh3l/GzkI4Xu8zNO+//oNC8rUBAFJaHpkHFy5wDSALO5ot4dU/fCJTY//
19s4HYsdlWmRn2RfA0AQCSWpBAWw0At24ORyokXOn10aUJ1WgNU/6fEDWa2z2LjXukPa7FO7Q11d
z6vyFZUxwOBZbuCzeq27e9C9RjrOkdMXzisBHjOVzM8y26fjDWaeWajRP3WAHYmFNcVSLPoX6b1K
f5ek3wESzIYWoieYepOVg387sZia0Acf8Z1U30VNg6LWIBT30SpA+YOXJ0v3SvsALt1+qJFQpME+
bwNUXvdagbuk9OGrfxXfOmBESrayLW3bNiqhW9nGrF5DevB/fmg/yFbXdxI/kW1M21Me3NU2STZx
Z5sg3heC5LJaehuiCKal4ky3/ZWh+BvdQ1HUv2DOOxttt8nBw7N3/+A0tPfv6FT4UskEhjXHk716
RxXEoTGoaWNh5vcqJRH0HesyD1YCEqHK1tQJ8q8YVPcxEoYGPXpQ5l+8io2jML4bFcWUyOk/Ny1/
4ygrIYNL2g/PnZvejEIs7chfqU6zC2m+Y0z639zBn06d0f3nT7qg2VZX7mgsgpwlDLktuVfiglCA
mPvIyqg+Hn37IuJmm7EWww+1qesPaqXvR5Vf7970ufw0quhScaSRcwplXyxdC219+UKTZGaoVBPD
Zlso2AiibP7nK//dB08olKvBvaSk82Nz/NNRMY6Palmx96TQQniGQQMpxZSh4NtAzoWZOD3/+YDv
5zAuE1Ae6XBUVWx3ug0/HXBQfZWKrOQyY3/eD5/Z4tOJbz9IbPztZf3rKI569SoGnTFBxUteRdIM
/W9GSOr2eRJJRx9czu8ORFeDKyIji87G1eVQ+rOGLuFyIuchFc2iC9hcEXTkidcy8VZ/vnfvyiGW
aTOPkkHJtOMK8+pgtZvCCWlzeP3l1y5SZ2P4+c8H+P/Fm+uh5KdDWFc3TnZpWtGsMxYxSBfUrXOD
bYeog5XXKDPEfPMqDdbA81cOoI4oGFZswhcliFwyuWYaalEQuH5XUjT2CJywSODqN4Vu7BLR7PSK
VmI03HUqOlM7PFB6xh7A3ixZNACbnajYNoJM6OTerhni8/x5DKgmxtF9En/vM3ULaiJKyS5q5kFg
rxqfjEE/XvsUDKmHLYqKPAH0bQUG8FH/lnt3RuGvAs2ZdyNCxhcAHADTpzQP52jY8MKrfNVY1Sn1
BDtzb0nddxkg2y20mMiG6lZzcLF4mBBroEzGs0/ASoTWWXXjDVC/Q03rNIqamQbrIkY2iY1yVVRw
6+jgst/dKF22TyDt9UkDT9dZhSmnLfsNTIvdmDYEBlW3UVKda4BdpdkvpLh103SDynzhm+2KpKm1
Be0yUD/n6s4owEbr31KKoWGekznhbFQKqOYgYZJx6QEPSrJBqW3Y/u1FGftVOjx7eNFyQIMZxaJo
7A+2IJ2pTLahGiGfQiRERSZI1VVarP2g2BcqID7fWfMez3t2mQCfl07nnEfX3pRWiczEWodjvATd
uY3M9qIpMK+VaobBVWm05bHR07N03I2iy4VVQveDbQ/3gc0t3GSUXU3DPrAvHzKC2V0Nu+dFhPdx
e7aD85Cryy69BXad9EiI0Ktgce9OrsPlsQyxiQD4qpaCKX3EJyQ2meYv2uHogWyfAlzU4KG1nzxr
01an3LirzQbTJRIz923y08UKrTfiWkDFtPBW7P65SJF5tsR8AVJxxJ1kqVNE5oLmOrU7w5qbyjmh
dCcTgudupuNCmZpXstuaaXIsFKgbTnWrix5tbfiko4g0uwagUflt8PyNZjWH0N5kKl9Bo60DJf5e
59YFAsGN2T6HeLOlq943eKeI98nCDVzRWVkTfcJe2QHFQ0qvCRDK3UoSS5qUuLdwWGWZtanAjjhE
CngEaVmaWOl6uJKdutdFuKdwvEm4AW5g7hDyPhnWK4+KZNzoJsh5WQU8iwDTYkfmCGpAvJtVkmDz
GQ4YtS+Uv9ZD379GPSFCeXNy1JpcdmdHVsvGNMovSTylHiHug8vYGyi603KHS35XOUQi5PUGrSwA
YL/eZI66os+BmKg6V8ESNdm95Xg3Jt6c8ctI7S6Xw9z0HuGkzfOAIGTp7HKMpiOOHdWuVo7sQWWt
Yh2WT7jLm7coVj6a66ch7N0Qx+TD9o68Yte4GkVVCgNUzhqmPJldMkobZaEufGKF3OneKg0yhmJZ
D8W9dC5/Hl5/t0CiR/n3ka8XSC3qTUGunrEYsPvkoIp88+KDjyEt74Np/Xez7M9HulrP2OAtgAxx
JIS1YFCChYzaeWkF/5sJ6acLulqzQAUxTBlgovbli9fT2fpgPvrdDeNxWAZoYVz5171dxUdkCl2X
aZw2vQouc9l4O+hWHzyW303i6OOoEzOxsle9mvT6psAJY005HSScWUoxY0+wSvhOhFE/NyR6RORD
2Va/wIO+QJm6qHp7Jln4D2Qd4CqDPSoQsFgbO2sWA43HWvnaynTjjOWqc5cKwUsplmo1rme6DoQr
UoG3gJMjPi/JglXYYrk3YSnhocKjADptlk2JRSTzOQhFlQz7hXHqvYEe5L0fQuBkWx/2+xamlt3V
qx76e8laVZQHpXis2E35GEkiDcHcqnHY+VQ9DdLm4Fon36Pd70D8K1SgZZCiWnUlAQT/uKH/Lj59
UHyaenr/ffHpPviGgiZ4SV+qX9Q3/NBf9SdbQ0LjTunYYkr5NS3+6m8st/rJcAz68IAdVMKVTT6V
v+pPmv2JvhUYaFbTYCYZCv4S0GjqJ1dMycSobjST0U7/JwIacf2VqBq1MccFsoxSnnyYaXX608rd
KKwWGzOuYU1vnyNJ1z/I2gZGl6hOMSmlIHDwLE1rl6CBcCz9hsg7J1e2xtg6yM7Rdw2JmPk1xSsG
ZuzfaaN8MO69a+ZNJ4m4x0aYPtXiruskNbzRcjC7fF2ayBMSR52CWqSJ6NQNT/Ri9rVkZdqpZHw6
NbrvTLN6FqPJEjIHNGi/QJ9T5xeg/iqQFqFtf3rivylTvduqc34m5Tub56RTMzSvRsw8SgeOKHAQ
42aac4ugHkfpUotc/UmJtWxZBkk1JxXLpAmOrrGMkLnXmjGewqaUxJs0H/Q/f/NUrQnnzg4GDxca
rF+falbnzUBwSrYOMICzBh9eCaK68VSqiI4md4GHnP/P9+B6UOcWWODcpnhwV1DMunqPBj9MyWH3
0vWILmxNNEWSeDOH1YLm5PoH9/u3xwJjz17JFICEr6/Ok4UsM4vgviqZWCnVyXNRVln4NGC5fIQs
ftfD59Ngupq2Zhq5U/b1zew0OYpaIyXbgc4+w9inHDOa42qRUv5pW3VTsB11owYRgQpnNxOKv9cI
6xlBoM2Lgj/Cyq/pxtrNfhzHBDs9LkXWr1PbQnNnTIUbTI4ZYmpl+ICfLqY1wc/roh8nj8oGpR01
X6FerRl6+jSNabGp8k3npqqV/pIn+E7gjc1GDSJKbRXHQQlYpYcPJr3pRY/JZvnnd2N6Hr+cA1Hq
hilQFgiTMu61toCbmjtK1vFuBANRpX4164f0JohJS7Pbbd9CqqnNSvunb+R0VAQGQkCroYJ89VEa
Bt7Pmpy2tZvBFKQ/qkN8rnZ9gh9QJKAp/nyR715KXdXBjAi+A81R0Txef3KGHwnHxxhMuNlMzR+a
Ftdz5a0ldLA/H+odQxt9hk05lxrrpH1kgvj1WLrpuFmcVPG6sQZvGRb9BK/ej5G8URQ06sJnPSDq
byYZIWldPUN8o1PvERb4wXlM13T1YJky6KwwGQFQvX6weljXlWMkMXQAndpetEQTsbTSly6EYOoH
nwer2CTQ02IySPIweNNld6OMxlnzwi9/PpX3d5/JFUQS7xhisnedgqzRyqrzuftgVkICfHCpSkVP
b4hls3da4n/78+Gm3cSvF65ZFKJUalA6D/tadgovx2hsm92nNPeBR/c2XXb6PjSAXYSgeSL3Po/l
B6Pe+6+IY7qM6kTZuEz/Vw/d6MrSFSN90ygE9x2CFRiLjQ3ZKG78J4Ckr3qqv/7zy7RJj58uktfa
uHqnmwHqAIYzmKfk4vb7MXC/yzg913ZyEVOMWFA2M39UPniW7yavKRyEjxdlkI3Y8noqoTxE95vt
7hrkM/5o1uug7/0e1jrZF658+MfXiOyJh8hSyrL0dz2mAi8LXKxw7QKSLJWEl9ePF36kk9ltA+0N
aeFDPU5G2F5/PvKPJ3b1FmFpQMU5XSuj1NUORYxREA2mjekLCwCmsJEC/t7QSuuAZqXuMpSE+aDs
e/GKpTkhbEJgUymfddJIqc4p8lTFe7eCJw4aXPsyEA7Stzd+s3fAWRq9rE72MHjwRgt1rZFz7xkV
QI7O185RYh0U0/MQpKTOSin0tSsH67keiALKvY2IU+cwOtFHF/zuq5nQ8DD/aUSxI+M9/nXYMtsR
ohspgGvfoaOCLkGZdV1yVutIWfdFdijdfoPNTt7wOz641+/eqV8Pfb2CLLRKSQOF+AWkBJpOAGSk
zCV7xznoLO+D5eq7sYhj0UdkZKRh4urXstawwqKLslMC5HR2WIvm5TDw0bY7whc+eIPeze4cyjIN
nV00PSJxfSglHIbSVjrJ81W/0IP9YuSxNy2C5qmRrlLP3jVxcadQKkW9hr5WgZcXogyLBqIluzF7
TTNtkVdfmJ4p4lApMRQCD4laISpuqN+IsuxmDKwbwfbZyKN9IDp3Hpvti0h9iKxBPnUvAuZTc7z9
86W9X/NPlzattyjmMMNcVwkiAgrSus7l2h8iLKUQ52ZF764JNrn0tbwjYCuC0wRArS28M4q2BMPf
zgNVvRoi8aJ78NoMBzi2n/BZ/fnc3k17nJpjMEZptoEFYtq1/bxnGqqAILhYKdb0JNlpRymuPlP7
p+sJDjJtCy2HLrtGusCvB2kc1Hyjp0Px9QrAOn2ysjLKlQm8fqP/SKf6fgdDz4ZRyNRRh/PHddu2
Lc2hUsOCozlVM7dQO7q9v7csKuitR35B5tg+CS9ZAiekf007XHaIKVndaniEPlq0/macQLFByQbZ
BcKI62nH1IuOMM5erivbbOaEzwJsmrIqcZadofY8Z0QY0yZxt8Jt7v78aH/c1l/GZG4EsnSBlYT+
mXtdNUrNQgD01wjdnWaetrTWlUVUlZfY5aIOnBU8zGPtmABKPOWJiBz6mwWUq9B48nXwp6OUwcL0
QjhLkaD62zafc9T1VazhWs/0Yhf7ibHpBtJA4QQD4fzgs/nxoH45f5YkFA7YkHINSGynVcRP+3l7
bCq2kxPmZYC1BSPjtuv0ezVXUyCSLPF9BRhHnFA4JrBEFg6qTFroRkFGq16FU6hD8f84O5PltpGu
2z4RItAnMCUJgKQkqrUka4KQyzb6Honu6f+FijsoUQoxvjupqIFtEEAim3P2Xvsl0QavKTAgdCSx
WnmyS+DLcXDdq+6w0awOb9g0H2wlv+VJ1FsA30NePQmrP5UsJ5ZW7iHX3Jglf3i2dyC0Ks9qrf6Q
adp20ClWuRMtFPz3hGTwvxt3BWcP5j3DDf1zPW4sqbw4kl8Uh38NEm9IP9wRNLGXivpjWSh3y6aY
PWUIb2qpGr4icU8XVnjhC1zVPx93eSzM1Eb4IDhKC/W8A1+01tj1llkFZk1GoY7LsjUGegrMpnwT
12Ac852bgbW3BnAdFdSVQszMxSOU6ixdXtNeJp6buj8AwJ0wukPNG+xbIZV0FSXkUHaiTTU6tAPC
YyefB1QM7SqIn+T0mtSqgFOVPRUjPM4kb1X/wkg/r5izeeW4wplWZ9/sfjpEgNcs61yIMphcSuMC
5eNIwKQtgQ2kwtd6rP19RSBG2FrEWGtI8RIw1tgkNIvGAW7ZB3MElopXnh6hCkihSnQBlApTzmi0
F9bUT+v3+mOZBKlquKYGperjsDbCQYVWaZWBNbsmieHmqVqAmhT5wWwMMupDeWGO/3xwXq9IAie7
X4sSnX62OXNVI0Wp0JfBHL7mYw2eqUq3C4YKvKAORnFlR2VH3YawCVOHVpYb1v8f94wQiU0/uWdo
2dfh+Z9P2Yr1MG41foFSwSyoW15INCp3qRr/U4rcYk6Gs/z9oPi8DnDXrm3wH2L6kAud3fWkdhiV
cHEEccNgkNmMAV9Jr3SbMay9LlV8qHvabJw9vVYTR4ZOBlGvfK7qcH/hp+ifvz4EZi7zP7U1cqLO
dovYEU1CnecyiEo6ngp0zVg3AfjTTwv/zo5yINPmvcTG1Mfku+a3Zh/eXfgJnxYiDrYq66KtssXi
6LWOyv+8gSrJJevlWAbkcmxMDOfwkY0N2MVwo8v2Kk/6R+lMVyNOtU1lD9HOfQut+TWbeVWNWGCm
R4QwuO5fN2a7ZJRQxnLwJN//yi8+jbWwY3J+wThNPezjjxxcLeyXDHyhHg7QQ10cyzEVntgyTusr
Ui4mkX7a3/JU/nvBs3EJO21aIHghxq3v6RPtCcrYF9jlzXkJvr+1r6+ERcwCqKVSKv94a7mZNpMV
cyVJ/kaOZ3yuHzGc/80vnAE/F1TWW6I8xflP00hzOhtr2NBaQWjTOr2Mv4fWvbLBWnkPTdIDrkhU
aETKHcJBbdc6zvvSQKOr7Eu/YX1PZys3ddNVNcdJcH2RH282EslSmppSBFlIx9yM40CFTKZE+mlm
xG2kfuUOVhKEnae08+/vH7Tx1cU5R7DfIpjHoIr18eIDFseMjO8y6IeXMBqzAEZ3vbVcpNFF9bto
6YY502+p2ccMVT3+bfW1Tm4dHX2XTUBsvMoyeSq9+6K6UK3lssJaxvsxU3ZLpACQFz9oQdfbVlte
bQhweuxCCkGLYZfxi4IA5n/0U7K4UYlftXOOWG2wZyOnr2KNIrHLw0RhRbc75gjRto9urcwXPr8v
x45lmyxOq7dSPf/+FqdmnIYw0AeNKbPIbqYcoag9wnstBsAZehduR9P9ITu3DaxxeXXQ7c05XsHv
36G23tP5AKIFQRGDSYBT09lEwJ4wFW1PKmGUgS2KcRiPHuj1CKkGiDVCVMNd13TVyh30YI+qvhz+
pDDirlvLgG8Jj+/CAvbVD6J+g6uQJYV142wvGkuL+E4tIf5JB7cQzd17RmbBhdv+vGN3mPs0weRn
U8TBqf5x6LYqngHFjouAtHgCZtSOORmJtJUBD4O53jokv1tYBOgOQY8AzTaHDoLD5bcFQxra8vI6
azpN2Qrg2ahH6E6UIt86fbgfOD+7ei+Pwm3Z91Ltb4oLu7AvVhiTwFc0ufSN2LqfjdPU0syWrJk8
qBTL5YyuZyALM+gg8/MMywVik6IPNylItAubW+2LL55yvMZ44QhrfjLfKuM8570Cl0ypOPdXIBpq
ATOzIjCgScI7tRevBUaS5WEps0sa8k9Bt3yepqYaAjEYbb1PSr7QEnFCCn0RcHA+TaXiK5p+W4UY
Wak8INn8PQ2viAQ2o3RwvcWPNEb03eQuGamGsUEUIOjYBSWsO9wbC06iC1/Sl8/mPz/vbIULYwPt
DICSoLce7Ha5+XfYKjlZD814X+uuN6PI0smQunTk+Gr/xVaTVWg1H6yN4bPBHFmSY5HIWe/6R8MN
70KzJ+SvsuIjYTF0ZwgxdUzfGgovHHPNB+Dnt8t4UNL20vbTsD7NJ5oBWYECDAV+9ZNPE/KopmZj
nQcdoQIEEhFEM+ALnYb3YV4x4MtOjhO0dWBtIFo1/OIWOGIl9JSquivlbTm9O434R5MFdrGHuB2f
cA3/ZvbhvDmmXhTyeXJu0iSaN3TN5HsIgkBtGGn60L0rJmgfyE1b043vVYqym6qIf4zD3+/ftf55
+8RdrhgJA/sFJbSzJ77MEvKTwG4BNzLb5Ji9N0rMp5e3gIgIBmyFV3V4x4cs/6ku1htvwSBmwDka
Bbu8Uhc/hK4om4boxZzNH1T8ZjOpERNqy8dM87D0Mv6yeeo7vd6lqdcoyA9hub1+fyNfTP98Sqt/
xCAlea1QfRw6NlfPZWXjG0kRglVzgSvO5SdEmf40Yc+o6/oYDsOt1EqvAg0FJxCk1/SUOiYruO6m
l2Z/+/NnROcZmQ/bKiZnICIff5Fjhbk7DugQzf56HfWHKmkRvbTwlECf1Zq4ChuL3Cy+oyN80TJu
qYy0pCWOluWVg7WrrQoMa4TuMqwkQO70RXNiQglzcwwSDme+GpP2HAOhuhK986C1M1litpXvw0SN
n4roJoWQ2dPwv5rTo9GaFuxYWMt1ot4pCeopVx6K0IEeEI6nQoifee9aOyxnT3FKbgkJ02+rJ9o3
YnGftjLCzzl1W3MQIQ0v9x/o3N1OSRSTooka3oI/VLbjpM9e3XcNSWnCOQymZ5r6WjkjLzhU4s6b
sctzUMg4fHLYL9QTv2YXmq+LcYp1lzix2f1VReNfrYp+gz2OsU1YqOmWyfUXy3lnUqJ7WjxovdAC
l6gIv8LesUNy2mwxC4C2arreS0EAnBpnhTYjsmevke6cQiMUJO77524o7vIxqv0mlgRcZnDBaCD+
Yj4mQalvw8PogFKN2sS6F25v3S+VQZiNz8IQNGPovhPXnHc3UpXYl+PymEwmeIQxPCyINE6TMY3e
GkWnjzeTM/yEh4pkdOwHXxR9SGJx/6Kl8R0sgYw68hQFJa13WFA96SDDnzBUXobcsIPSYB1ebDJs
8gi/PHxgO55PwlQegPdmnqmTaaw744NA378BDHpQ9bY9kQFFTHhq3IzYD+qGGJMGkSnfK8J+W7/C
kzght8w0RtmCnVmbadkJ8bdQpeYLQfTC7CCq68P2kMaLAcB9RAjWNk+2ojZbqAekBAw/x7kgSZCC
n5dZNF+L4SaJC6IbkmU7afCTTa0+YRkMFrfKtxhvpjUdNfLs/RxSMTbM8jGJEjpq3Ux2tD39JL+M
DVjz1qVVBh1XpIdUvYnrY1G9d6KFLZ+aCFKd9lpYmJkZEJ0W7xumkFTR0BoO8ILdCH6XQvTPPvVZ
7Yc9cAqiuIi6KlunuKugOyeD3niFKm4hZgWFHBUWepNxNzwvOZVJlQAoYrHNzEYqRyXYU6QSjBZC
DkbvCfqkAoI4Jhqz39e6+bt3+52zLI9ARPdZ0/+xK+S1Smq8RLH2S4s1EF9JNMPeoGqib+xNUrrt
sxg07TiWceHxoRcEisTWnme5g5oGUVCaQZaJ4onu0YR0kqnSyKbX2RA4TGmvblOTdFcqtmQFlDog
nh5SgW2C3QXyTk26EMd+AVbb5o43PTdLN/oYrgKSCknF1e03wgKybSuna+JWoOWNkEaNYVhzlgRM
2vRtHrKIOOaRJDpaDry0IcKfL2yNFO8EnsUo8tDL6oKdY5m/5f2yI4aT5+s2GJHj1N3ZYFsPaQPz
o7IjcUxcNNpyuVMA8S9WiLW7cZwgHGOxDVN4cUZfv5daPPoh9UeP6Bp9q/ZkA1TWVQeEneh0SBsJ
3hayjsK3MJY0BuF1345ZfEX/G6QJCT+N7Rk07gjUnNrjAk+OpLINBrcKCMoQJLFkAmi1dj+5JiQO
FSR3p5X9aaSuBGcf6bYj9NupyinXQmfu8h9xjt4/z+M12cQyTwPFSDB5M9EpDiEeVTZ4BFLn+7Yw
Io9gXJIgUVMcGtNljGTjY1z1pkcUr76JIP7Xfdjvsg7mM3iD5TRKjVQM6bqeLHTCvTJ5pUCSH5Ms
CbLIsbftAp8Mbde+oJFJ/QEZZAKZH9DhJipLcTO0fxSQ6lDXKrcGhg/ZchcuCYFKc/uqUU7fRF10
Q3qJizGLvzc1g1c3/4Q1GbUEu5F85myJUs/siPJdl9ng2ahXLmRIbiJXj730lxM22c4YxEh2chP6
eVs8mDVCfFYQAs3wTWB3f3bZbkJA+NsKnIH0M60gTtxqW5Nz9HOsUbGwo5Jk28HQx1mKDBi+4RXE
TduTmtG8ZJF2mztT8buq1Hucy5ukBmGZEmhVNkxqxtD7jaqNQYbUjAhr4O06H2fbh6k3TaTIVJTg
U7Ma33I05MJOqEIqC89OwegG/GCwtWpTDQrTgxBU8iG1SpleuUbZvTn58tBVnT/RWX5QWnb1ZpM8
TWDnb2hRt75LzW9XtUxWXWsOgZU32RbFmEJevRn5edl4NimqZDkq6fNC3F7HkfJGlRkAakGyepmA
wZ0rR/dnU0+9YmKe0ozwqQNSaZEVFeTO3N5IhZxiNV/8Qp/F7vstkPupYO+uBwvLRGpkqSiYz05T
utNUCjqo0DdkSoOhgWccJcreiUXh4dD+qdYup+GBSJE5s4+mEUkshfQc6idbI89WqISqEFaN0TR1
7L0B4o5l7o9ZhuGha0hb66AU5xKvxahn9yxv9ZYJadwY4Y9wtFXefIz1XZuO5codN5X4oYFpHk6x
sjU5oN7EUUoId/OmTORlxGb73tkhV18AWMaF8i6llV03WP03SOng6NiLoOdPBnZBIg/2cy3fU7sZ
9na9lJtxmeRhSF97UCXY0/GXJISJr4zKa0OvFLjsyu0gKeGmZnkVCQe8ouVO5I6O42bU4UDaMHA2
kdL8A4kZQ0khfie1deK8OOxrqambWrcLAnewqIX8aUiM/5AviTE5G16rSSaBMqtBPusvxeJyFhHz
cFwEXzIpD4EGin+fEnuUPKUq5fkobTZ22U4XXvfnFrGjI1kl84YaLdXZ8z6s67Sp0URkMVgTHk9T
liPhJAbEeUjWm8kg0jFL7JPOqXpniN6mLZEzW8uBQQ6r0BXKznLJbeXoRGJSq9mXft863D4WZOjb
wvWiFbeW9M6LahhyLKepKaYlNEQItDvqA4WYTHQPCtujRZtQfEsKUu44vioWVH998Shb/JFddN3j
6Li4If/8e+hWG1DG0EnBxjnbj5eNjahEWmlQKvY7cHHlxlLTNd5aGfZRUx9q5kx/qUrbsyvtbjC7
Fz6cvWjI6mxT4ggSN9xGaZUyqKZnUMzTXneIZyLXfK+rnUoaYp/5ar+iNS1IND11UicjGMOUYblz
kBGJklnaLKwgncxfVgHuyJ1ph2ruuOvH4hFCC5mAFTvZkQavWzrAkzsPuptGfndegaOs2vnYx+7v
FJ/K85I1l868Xxyi0FSzx6DZpCLgUNcz8X8q/noyIKLXKhLFphiRzSgccjzrP63BNFEaoKgWdHdk
bXL2iLXDbDYHI4zI+SgR9CY2027MIflCOcJaT24fxxFdCHRf/Ci88FRsPv4oCiGj6GaNb47pzCPq
yitAux0TtefwhB8zUEJKem5C/nVkOt44xCHaDIxxSThXNzlB3zcwRAPscH+nRDm10q6DHpoArVmL
lbiz3qDLq/t4lL6V9/ZWM2MDYnrhPtl9LzfDNBwcOXenwWb5NFv5LJiPbJCpzAGwByLLvWu1TCcH
bvqTpuAIQneCpz8tz9Ie9Ot2IJbeWbr0UXT13946SfKy32bCRf2qae6ySXM3UjhEQuhy3TYAtSc+
AoMUIiEa5wFN7vRBJ/Ksa+I60HSqEd+vG/9qST48YLaACDexq6O30D+V3se+LiEexLbfKHN6kO0y
33QW+WSiJ6+RpAji3OfwsegHEXCgJ5jAZuuojRDW29KCwOw+q2Z9HLtkP5M1ux0qWmR1aJf+Yk/i
Kol1Xx+U7tBptrNfdHkgaTS+dg0iB4dFb7ZzmtqnuuO8+P19fSoucltMiybmcURmxrmoo7do0yx1
Y/uYeUoMKsuvfqGQWTgwImKir9XBpVut8r2O0axeeKif6iqr8slCukI/Ax3LeVnWsEeTbHp2euQA
km8+BjJTD+PqEdam+trgA7gw3X55QSoNLmBDodKy/fiVhE0pSEjnghKsgo8Hrz71NA4ptC0+/A3t
eKlr9OUFhWER0sTfZ8Px8YJZ6RhmP44Cf1t9cIySGJrBJIwPgV0zNCZ9cna0/+sbXXGqOk0i9GUm
XYePl6yEWcZk+eEcJOuinUKi5+HEUfVvd0UYAEBGGYs64xIAkzmQf/jjF0IbVFdRCqCJoSF71ltQ
gRB2EP0nv1rqjqndGJCzhKWP03yjU5L1Cb4HdyhDjGkNkQylHd87pZkDKoC3rZflLhlhble2hWtt
avsHTg63Ev2P11aodE03cLRGYEVMdJaDgazqlOSrpK+gNNRZ7k1a6mz0bqJOHj+7BJQAj1PpKVAI
2DhLP9EMt45y7KsDthQstAaTELvVfUZeJuqWchOWfXmy7co/GIqtbsuMuKiqpwE1Z1NxyPSw8kS7
/BhNYziYeZV5nIcjr32f22kfzvJ1AjPOSSfHbqvXpzSkzJGmijjA68atqlP0U3LgYo7dVfelAqO8
s6vpELUEpbAiPKDcvR8acm8Vo6dNvIZcsM4afld09kZ0IOhCg4gHtjoYF4W+1ey59rOpOuQcqm45
b+5pPx4xKUBG1NajW9wph1L095VFQojAtuy5E5q+OEoG/LDKrgJzcptXZKpgi3GAMKTYYkYvL9By
hMccy8KmoKq+TzkvNAg+j808bEOrUW+Mteox1xaYNo1Amtj0htFMDzS5e3+I2/ehG37HpFpuMlhQ
Stj2+/DBKXt2vXpcs9u9jtWouDN6tTkNRNOP61xn1RYiwVjq27bhhh2ZI66KEE4Zdc7FsB9HZVHu
cjSIm3YGHTZX9q80K8Mgjcbrcd0vuwnGOps9cGdmAWHZ9q62SZtsutc245jMRGsGgmryUqL/TvmP
Hs0ErGFeqtL4LQ7JoyYh00+TO5k38clF8LazF7f3rGrqH1doeVkIjzr4dEX+tYYIJ4tv3OqdF2Ee
0mGy9mk5HVgaGKWYyT3eo4nNdkFPOYPfq4X0Fnt8tqEEhFjjdbx4lW4/mqRL+5okcLk25+TasOgQ
ppPP0EGJOdjQ00yFaIYGMIlSZx7JqXejDmlKcRvUx2GqcqxjySQW6DlD5H6YqUc6amIc9Ny+icMs
Rx9oPlehBvBLEtHaJ5RIBI5jIYZwLTNnRFSEuQ9Jh4MZksutDa0BHy5xM27PAAhtE46Q0O4ql8fS
Lc22swRhcuwY/G6ufkmCW7Cmu80ekngWtS5Wac4RSWkf4w6dMsDav6Oq3rnO9BpZy8s8isMoZ8Rl
xfKbmOTuRujRY+u+z3py02tx+cMy5KNI9eJo5jS4i7bVj+O0bLX4eehd9XrSNbJ4oMASRtXpcj52
k3z4fhr9PHNDdaCqj1V4pT+dr025ak2q3lEjimEHb1SUwZvSZgPSGFSXy9w5tovsL6yHxufVmFMK
SobVDMh5+nxr6Yheqh3fqF+kBGUVYZijIshBFmaWn1sQeDMIgAjbLMrJ6R+ldLCpL7sK/7g0jcIb
XppoWcVXlECq9M3i3A9jNre29kAcpRorgTVEV33anKRb/GjBm0yQaqSJ2jAc/qh6BqI/jB6diH+/
1iGZdRB0AONt1En5NXbEaKNy7wwCWnM9utBs/OJ508rCRMDdfwEgylUCldOhZtiD7DHHofGyan6h
7jbsIqocunz5/v1+bm6S+4NgD9kIxi2YzWfLlVbGwBudYvKBOCpEhzs7PZl/htVi+CLOkq0xE84p
hqHarCUY3TAvDLAv3jVqFcdkuYTt9MmN3rhtxqfZY0I0a3kwB5WQvRjFItF4E9EpetxnVyAOIqbe
+f77e/90WODWkdaz+eJpI0A96102atNmVSUn0BVFQtl8q0ncmtz+CzV59YCu2Ztr4/X7i3466XJR
Dk0oTtfrwrH+uC+JIph8g9lOvrvGMOoti25NOs2FHd7n09m/lwEjsFrZ2Fyenc6wRkSSnfbkix64
A52whs06KLSeGHYqxBqRB9FyxHfVb6ypsG9aAARRUfnqVOi3wzz6vWtf0n988bzZ/9ElXUnWyP7P
doEAMLMWvfzkR80kthwgAqx8wCBIHNVvolFQwVWnC/ZO+4sPSgfgzUlltZuhT/34vFtgB2HrtqO/
kPO1z6Oaviks6YhEpjVS3Mp+KEp55XBU8jpXpa0DOyMWQExblyjnJXUCU1te+DfICylZi+clLT1y
I+hsQHbr3Oin2r2qmkI+jx2QGnNDVZQ8zaLfFovCkW/OCAh5LLB6rf4G7IXbairfSRZR/XkK75Ii
X2DK8Ce7Ds1xwx6tBeSItvd9wozfZXjc25o8ilaNGCnFsEO9CyS3jG71NLzrJ8MIyiJzPB0WmOKM
oCcoV210uy02cwakaSqoRRPiEvssYToO/mrXyMc0C1U/SrAkV4ay0JP+5YwwbL8f6l88enyu+JOw
dAOmO1cWZRNjTWuK0U+LDkBtfhNObuJroiOJNC3hPA0XXvYXmgAuiHpntc2w5cfw/aEmkVlZzSwX
kjYrU4SHjnT3uS4fKDkupP0AZwXx/7eOnbt+YcMtY9tkDzUpQeuqD2GNA/H7B/CFLgCXAF40DnU2
KQ/nrHqjA63REhwcpHZSPWQusyi89QJVbg54sIsA7+QGUbOjuTfnuj9B5KDp2Xb3ss7V/TiIaUss
80xjH/Bs3Q7mkzCTzCvS66YJVWJZYEgtikKtEfjKvnRT55GmHz0PV16Bi3c2Lfiwp1B0yX1RqdvJ
mttrfe2QsZT+cse2uW7jxPQNqEcXJqDPVmCHW0eygh4UIx6v/+OrcOwwZVthxUGhV78aSxmDcgHy
AmqmYVeobLOu1+kra3QnYTDbZlw/D9FyTzfNIqZXXFPjp4bvKAmVSUIKU5Wmtm6CZI20h1iN2fOE
2n1OVPTT9+/sC5HaCguwHACTWP0/eZjZ41lFp0msmA2ttdKK77HX0BBDC+Cw0ZvkILdhPb2mrTh2
LqKbwvlB8/TH9z9jnZ8/nCJp91kGQxh5I5DFc99qn1m6IsYiC0KUHlrnppvOzQ7O4ly4zr/C3PML
sRwhXGGjZcKr/PiezCXCZ9BR6eSSp8hqnABr9qtTaT9Agr8uVk7YtKagW6eNUTsVQCK2ih6+CkK4
pnGXweC2acoLYzVOWWwhSLfxS43zgRieFBppWGgQsUiMISYqkCpVo43mKncmKduSFggpcqjpLK16
aP7t5WCYMnjCU4f0v86HfaPFpGzP7t3//nxpfaymJJxJRLN8vO0iF3LhDabIqgZUQ5P7A03NcV5V
NN9f6At1POYnvn9mgNWKem6uZpLp3RTkUxDVc/9YTThRKw/p560VHYSUgJWNigg5nDtJQ998ijjI
f/8TPm2xGEtsAVRVQz+2Fu8+3qsCKzvRdOywbtW+U+m6RlLwi5yiu3oJtzBmqD2nLro2bCTfX/gz
MmO9MmNKZzPPbv588SW2vCPdOgNgPJq0i5H6NCyIW/AyrpdleF3IXm1p+nplqAaaQYFf5xelxSMp
Z29x575rCsL1KIkCW0SXPJaftyOaWBcmCCEGCLvznZhAZTCrpM/5Er3LbuZ0b2qc2Tpyvgljd9AR
V/WjWgBq+P6pfDazQioxWZ/YbmMoYfN59j4y1wjBZYc+O4vEB3X/Hta9ExB6R1KhBpuS4n1HEbId
TnxVj7Xb1LcYVdEguTehPTX7Dh9O4ErlUQmXiExYqobqXAcCE8LGnE25yaSW7mcjfFTKLjstvYiu
h5mnXf+jKTOne9mSfk1lFo1sv1FzyXeOIJ6jlZcaI6oUFqkg1SHzf3/nnzcE6wjEc7+2VBgZ6974
Py2DSYbSwJXi+nnRH9Q1r1Q1Zq93emDQ6R+yXKT3/QXXf/DD5PYvrdimy4mT1viEbGHrC8dUmo4f
xyqalT6huOa0F3b0n6ZqelYwTGnhUiJhvTu7q6jVkmRc7Vy4rB511FRw/uCvZXL3P98MinMUay4l
WPwLZ58xjfEm0/rc8cPJUjdYHsvNUMsLN/MpaYb2IJUbeM0rbhcx8voO//OOQiE5lBeUanOtN3wI
ECSeDuI0Z7S4CQEvNm6GTk+oUbr7dwPjZg+qbqU3ZeOC2Acw24IewGQLUbYwNIwIiUsKYVT8A4x5
CsC/tM/u5JKbntCxTxDg7dU+3qvUNY+Fq20jS/NNleDnNnPHSx/ev1EWH8cDzhRN5TTAEWwVgH+8
ubQvm7BWdZPAFiBTaRM/2vUU79oklKc2++kWnXVgX/lz7oajojjxbVoX5EbM+1kM98WgQ56GnOAX
or3hk80Js6B/JCc8jHTTi43maFty9RA/kUC+dUr1ndqRsU3ETq1Lcz9lQ75RbSQ6Te4sXj/R/9Fq
1Xho3dDaDUP+OHWzvUkr7IBWxAdri+whTS3KWGift90IZC8sNccjSVPuRI4cRnVyMsURj2+cMCNL
M6opVZTDn0HW1jFJ53JnxmyHh8itfg5YGHdrZDLHrXEJMuMm0wRnsNLlWNCmz32Vr/kx1m8JYLJQ
czLYNXvB+VgdWjOqvLIw2qCBpzbZYjvH5nxMEqahXDFfG6veUw5/GFOjOnGmPUU21N06aqRniQXk
oIktS2S11yx2gc1eEDc/aKDMuu4fGwpxVZdPY6NdESPOsIomRsyCxCNpW/FYJAQLxTCIQ1VRHnQ5
XAuqx3iu+8BsXcs33eaX4zRxoMm5WjeZM2T+eLgTTfI2Fd3rsmTiakmK2HPbzvCMUku3ZOpG22TK
YSE3QrmiFmMSp5gum1nXqApV4dswqb8jZVSunBjmytqDOSTmS9q27Q0ygVdpQTlDt6bszZTq4OhE
NzIjXDRS83ifJMLdMmtXnLZX928nA9HE0UkV8c+mXVTWXKK5prCLdmm7pF46Qp6tYgd8Jchb3Qk3
mdV1uD7Dp2ItvqelRMRT2JSxUXXcjk15klRFzLgM6RMu7LTs4SoKU793SouDoFP4VapF7624iqme
ayCV7u26+GUXTPlKPQ03lg4OLZMGLVJqEQfd7pQtIiUiWBWl2C5RpYHpHKof2BvvQinJL+ztdoP9
U90llUm5zSTviCgST4jKuJvKMNpiBeqexiV7Nxj/hjsXDwvdTm41GHGlHc1KIdlHJj9kkkHHtIQH
SmjY89PJG0HMFYjQTEnSYR3kYF5tw6i+a1S4uBpGhUFEt6KuaG1PZr4bRUjlQiOAvF4e26ohpdpx
fCxu1amwV0/+C03T+GXgjHUcxupAoUXZFqUoCfLtCg/x6W1NijbBo45HzmfmJWWCU6hQ4ntDUorW
3BdNrdN9aNao+0yiL5zYza8GWjilpT+76HccedWw/X0eaHwgRSGhtyVpoiWCM++0jl6mFWjZOG/7
Vp+3ylKi5TF+ai3l2jG0jP2Yt6mnKiSPSvRivoiiNwzF6lGqsT+pRoEcUKh0IxwCTk2BHpnQSvIv
88of3DnayaaOgrQbzA0CRHvLV2AExZggmrH5CkQ5cEeq7tkThYK+5l9Kl7R4qrPlNDjtvFeWcDzE
1KPHLsyva3TQG6PQrf1Yk6WSogKiyjcsbEc0egQ41ramHBv6GWujGReGl2bLsVPLaVu5nM4QuU1F
Mt8Ra8IjqFvpAQY8NCSEX7vV6OL6NexdWmNJwxRmIsBT/9iTq3hDtWBPJCgdRVZi7skpfQpHeU+6
EhRapJQb1wl911hhfrlCFjg5ZHtcnMZOb9QfRe3Ee5d5a+7Rxldz/2p0oXbgNDVv+Zpgd4IbjPQo
XVPDhzvZ3KT6/ZIM1U/0HpusoJijZmbsM+fM+1JjyrCtRNzOY5mdDHrS6/AzwbsJtIP1tkrX8FlU
udcVgRd1HKeHtmRCDmEAaMV85NBE7HYa31R9Y5xUs7kmS90tkXKHMw25XiB6nwmMMyuj/ElvwVa7
N2NQM489O4PL7otHEf+d8mbedBDjj+wBoBT1GQf2qXp31HGvtwQd1I6AI1MyqlEJXTgGflEmY4++
1uSIEFwBXmfL/sQJS5sd+vrWZNTbeZ7JRLPrNze1aZK1yVMuk+WoOcSNxSFy4bKb0o2iK/MDuyJv
HhsEyzk9q3LWsgBhRZ+YR1UhDAlB5cYenoDBRlthIeC2Us5b7MbnPW4wqlrTjsfvXhnTxJPSmPkn
SlpwIFVPQ7Z4tTTasBm0sYdWStc/l8581LVoDpQxRPiSOT3QySjamYiputi8Uiv9hIUKQkpWmgej
mQ40jGgSNvjMFoVxP1oJATuUsqUTkbrqJD/a0Xrr0ed6huy7fWuQWd4uZM1ziJV+Yk+EBHXtNRK9
iF36UzNSFmxCsTobenk1juElyvWnREcMJBRtbdwkWC3pM53VpTOIuZ2pYmDs1PYxj8EQhFkLlks8
aU5yX+lzsBJKlpk8FoD/uK2GXdqhc5vmFl02VU1G3IXj8qeNND/p/7GG2BcC4vm4cUL1LGO1HpKg
78d3SR5MQV3k++3tp8PB/xF2JstxI9kS/SKYYQoM28SQI2eKorSBSaKEeQwAAeDr38nqzSuyTNx0
m1VXK8Ukhht+3Y+/+4h32l3XN1uS9SonT7n3XIOMk3xLxTXFCrXnM1b/ddD71yD47sPezezYzNfc
bfDmlWnHEtphg3Z94gkIQtrvv/9c//VRbNDYcPAfUP/efdSCtzkTHZVcvbPdAGs6IVK+GCudx3r/
9PeP+ufPev9jXVEoDsggNH3x7i6G+ZxD877+WEsapaIg/5X/kULacdq25X2KQZiJsY8q9JaQx6ds
rPmCHjnKmgiANhzmeiku3ej/ma2f7swcmuHXI0XORdWXDCdkSnbj7dizPp5tMoRT9w25rNlpNleq
ntx6tR+id+qxo8YpyO3+JreKW3ut2F52nbuzS9jX47bgVeBYgZbEMErRY+RnRreziiwPoCvNn50C
rzfMu68FoYfTGUcPjOjvxbShGsB7jEQJ/FqPCtNg7LKCzHUPGuIdXSIoLlKj36i2/DsqppJAlzll
RQ7dggtJJ1ObfkwzDrrWc88kjB+tekEzqq+W8yHfU/RGqqs2sXxL96QtaewUY1wYLpWhekZawKME
ztJfC3f8UQzF07L0eFQBFewsEzrPVWVc2+pJukwppLbdGYWkUNUcs7L85AD+X2KUIE1osMm9bhn9
d/fxFb+ZtWnNxThhGG/HGc25G75hPxnCbOiycJo1pAG7vStWix/IHmdCQ/OnjIr/UoaueCuOhg7i
MOvefz9QehYvcFBh6QMbjGaL+LFZF0bcbNf3JTvbLeWKSbIswn7xc9ULdd74dfjDYtz0XMXzaojH
TN3XFkBk4OQHTjLXMcN/BrqvzkRRgUXaqTr4rbvXnbG/M3TCxfwLV1baukaUKlIpfn1hFAS8RnFx
5Tjt6/52KeCSjvMWdWyxiFVhvGh7argxwvLqu2rWcojTxRqPo4a7Ao8aACn/MjlK7tfIHIZXgcYR
Nx4/gFkaa4i8ggFDU2dqza/2gTo9c1KZWC9aCwc7RrdVc1iJJVnEPuK1mchAdzIP3LS0gzpPrjEO
DFMgyXcDVpqZnzgYgTLiFBu+l/X2M7XqkzV3daCKPsEhk3oBId+fNv0P4WiYZAcV68ZE/TBs6O+2
0vvdWpPg3SY6bYba/S4tmzZbxenw+2SwI0S5yqOlzy9En+d4GKtjlU9P6cJQ1haqwXpEy0A7BKu/
GUj411ltcGm7F+lDtvzSLdwUU7PqsdC3HN14ipJhejP99MGrswc3XV7H0v3tfCNk+K3cVFivLvxc
5Z6h5YxGVcWNaVNkV9Ej11ANR2Sui4fK+WbnUERrYvHkeTAl0+Fq4KFxZNyWTP3U4fD2q80TLpI+
or5v3/UaqvZKoXualyWzJlCSltzVMPO4Sn+Njk4E8+TZC32wjQ8sunWpm8Sp3kztT3+1vv7jQc7t
5S3fBNMyBJVBL47cM+zCBfB3lb5puTwq6T3C2YW5MR4WWoN5vmlvAHzy/WDVfvS7XDYJMRvTl3HV
2ctiOK2mSYKslE85nbGhUY43sNy2XdUqjpB28ZXwfQyrjLI0poS4JcGGKxwOt7VUYLqwH40zCmom
BpoqHXvYWVenNtSdBPUBAlkZdR4erHG19xs6b8B1ZZKuIIAhNRgcVfXaVwnkPuHe9iWGKs0z5U7Z
ilKtSn8ZKY/zMinDpOi3UDj8Y1LxJza3FnAxEjV179+IlTYrB9BRZepn1wZdv7hyAnHmkeJZlj8u
J9TIZ9biendv+o3g5EiqvvOKp3Xsn8ph/FHiVT8uTv0obG05Tb07xEWnXZbqYZo7WP1GfutCC9gp
zykeVdue6byUZylbLl0iOtFklt3N5JOrXTBrYktvrf1iK1w5tW7vexuh3dFv8WpY0dL6635dXPzl
SVnH/fZqOPlPKh60ST6wHfjZl+SOUm8KsMIvYcIvE5zuQRXyjW88jwYOHtjOBndvtNMXdFQy8hB7
d9s8UBwgqEl0eGohjHRfOq4tjNsgl3UxOwc0hB/D1OMx0aAckOfxd4Yl4kYkRlCrE1tD99gtj25i
kJAwnjXRQDYiVmflpCyQFYPMSAi1WFf+UWo+scChQ8RSjL7agL3K4rQwZjwP1n2ftdwZSf+GJ/JB
Jwp+kzvbhbYO6zD7u9nqxhtnyKO2bOZ4HLx5N2nDFDq+Jnb4fHFxXTcuGEN5P9V0gIDkMtKZ1/NG
Qsic2O4sHsDmzvtGZBIqk84Cdey0XeEY/NVcowzAwtx6s3PWq9zcbdVm7sg0cyZstQBZpT3M+GnM
8k30dBh642mUr5Xnn5hV52grTTPodXaims+FmpRXfx3zQwuQzsDKMxSELQ1rcwiOzPd5/6Sl83YQ
nEFFXdJ2kg9mZKu2eG1k24cusRBf/27MDd0XPD1CeEQUiBZvJchX6lGqqMJmzXE8GjFA8J0+pMXK
8Z2iEhqIt4Ppf3MtqlQ9Ord67M5BIkfODGBEzRU5oiqmO8xJj5alXnskRfg1/Cr0pj0YuSJmx5Gk
L/mzjEI7T7UueDreI8N7YT7RZyLanlzn6u6XhZ5KHG4cRHC3uKT5c4Nyr5Uu58al+ZGQnKWXL53R
heWYRNPKRt+cy6OldGc3K/xg5tRIOl0xLOjdc0GrrO9jWyREEySZNmFyu66PdTSJcToW7AUo1Dga
nLxV8ubn1k3Tjr8paBmJ5rHXtBf/3muywJ2uoXOHntxy8L19QfVNLco+UvaIK46+cNKuYBM7TtAT
CPMWZuNsnxPEqMDnObBzi+q4jhqgqQUzMVhHun27ADIaiymy02oIxjG5nU1Jwrsi5NwX9MeQleOk
ThRFNNaTD4HtygTyuCPp8Z5tYCgM0HQFpOupr9viNjPcOahmarUodxG+RmJ5mx6srDXirSZYgV/i
65RO3zaDdGm98qbfOl5Q+bTFc9/ebqXUQ742qrnHe1oyDtJMpuD6SEKjpps1eWOb8j1N0wcHafUk
q59TJr63xFZCWxO3sjYvfaHz9/dyReWYF3jbLX7qyO2LLpYTL/7cxaUnHPeLZUqXl6E9nQffxShZ
eeGkd09DOW6BR7dbm/Ai4GJudmnLXSW0/scEfNjRpwfHMS9LQymobuSnUjp6SGB3g2uVPsBhDaeM
pKJOKglTLw/DNDedYPEcVlcjWqvG6TZEN/Hvdc3+2ioXonuZxZ3siZNpLqKkcbe5ZRNVzsrFV/QX
Z0LEy50STO3oCWpfObBLvXtNWvLFbu3fr/QtrjAAdo1oiYQCIUi1e00xD6x9Dq8tZ/joHPuL9Ehk
0dbnhtpGJtI+JUU2HVyLPp1yvFcbCm/tuAPSCURAd2R6WNkrs01GXN+OpMKZxYmQeEWakMfOJWFX
TIBJlt+IXP9OK6sTZBrNXE5C+YTU5VNqpQeFuWi3FHMXthsL5gShNOgt9J+kvZlrp4hbXv87VN8N
q+l4rQhmK+FkbDJ4kBjx2GTmHjbfkNc7vXRvbJL0QalPbbCW6redySzwB/1P0TLKQU0Os9W0eZdt
b7LGiWhx3XEbknTX04ur3U5u9UQb44i5FCVJJ55Jk06FN5FCi1JlW2g0aR/qunk3SN4TGkNgYFjq
XndaiRDF/Zw0MDNMhl6NpysVi+KckB3nUUiuEdDofFNv9hIAa75l6mnDvOnohrcm3oGYWOd6G+EG
ErXBZ4XJRSNy2XWxENsce+uUhZb36ma4iTSSO/uWepq6pgbaG/I1QKZmHBAbwm1lgyCyJ543HO/w
I520Xo8lOewY58I+gzi8m0X7zeuukXPcQxFeyAphNUocCncH594mGJpOrCtoSU4J7tp1YNqdHVcd
zvVaJge4nflTYclHY3M1QATlG1Ick6dXYJk3M5a+CVXGemVj1hTUFi1TaGWmFnSpY8fU0ic7OaIT
wZBEjCm63UjDZxVvPYhEnzmbcKdNY5anzXvIN8x2XEO04ZrrIa0ada4MTlilaQQlHdH5IpsDEpfx
yYHLvKoW/z562ibKCRtI0jLg0a7Lw/+3TuNPbFpG7iQ2y+ItMdbYLK7Hhsn2AzzIkYGbJFzZPUd8
KUeO5iaNRv3Gtz/yIry+TrqyD1B9Cw7G5nxY2Syh/lDDPuXyMWuwYVTf2X6OdER5n8Ho/+OQxokZ
SAbGEHBXH+SEfHDKrEI0iBnif4x9+/263Wxtv9x1ZCCOKDavi/rVlI4bWvi+GTKUTe/FgHDpV0vo
5GPkVdBQobCey8z/LMT6QZRCH6NLAnWftQc+g3fKSkJjkyIpD4+6t+7UgNdksajj+rum8h9mZAA8
Bm8nQm4oOB/CMuSmJ7fLOOdfM6v51RQwcuNhG+ue8Uz/SA1y+ubkE/iqB/+krVoAkXVE4F6Lg1/3
2AlhiNyZOqbwBVRqRJfJd29W4uAXY8XhTnXAOSad2btqHlxvAL7vk4fIOjdknCF+KirK7eECsB9S
bPqUYfHg86rxyZ/9C+DV/EWo6+KuQvlkIk8T/YfpV9Otm7WfsMI+WibAO8Lx0zkwsD99r2VtbmU2
pSeRATs/25XEGjiLVTvn2uxTaGRHxvRVGvNnfJT/+FiymA4MTj4Wftg7WYvMh0tUZc32Gy55MioT
0YDR8UiYdZTxzWzb+ja9s3LX+eSX//H2JQNtUy0DVO/q1TDfSbGLS23cmLBc5HlCGci1pqwZq+Vi
zStWNbs4r0nvRjTuMfJ7vxJZvHBcmILUqpadPzWEOLwc0T5ZSQBwaTrrNke+9BxMPw+1BbgA8704
DhBGuYE/8/18vD8oyuF9gRiI++aDk63nf1GWYJU/zT7PaC63Hff4Z9/Rf30KybXrL4a4k3DfSUre
kmpiFrWLmyV9HeqCqLTzqVfng4WJ3SLecq45fgf2Bz4aBBAAKkXLj6JbAGN97gKKMykQMe7ScswD
5afc/cVtpamXv9//H2RpPvnqD+NUdmWnffAxLvDCkwqFxm77C57KZZco22aeSP39qOtRt6HP//0j
PyjG148kc4xhivgYVZf/fmcAhsnWaXSdWLF2VPa6d8lLBq6yy10yDJ+IoyTt3r+i+Di6P65B52sz
z3v2XJsLc6wTy4krx8xQvLZ5p7LxYe1L7yCL2bkFr6CuV9DmbnfM1/PeIIoZeV36VceaFYDA/8XC
BMqLs/qAGKrtXPEY2WU6aA8wULianKLsL2LrfhodTmel029cjpZAs2iag1q7r6Np31QMDPelqben
hOKkpDN2Xd/D3gFxhDli9m89hrJ6SOfwMF/7ixQXeKibdbnTmhG3L3SGQBnNGwn7Mk5sbQ49N8+D
ioNCwJw97Cp9YbSyrdgqeVSZpFh35mg/NBO+h9Zj0HLqPjK1/mkmmIhlYNJDOJMTx6/pmDu1ceMt
rAC7qWXp6ap76/ofbYJPt+lMNjAEud12qkLgAJzIneNgKv7iuQZjSSN30lXp3Vqm5V7DxOkW9fDs
dsMPXIN4tsyMnbiUJmktnnK6/ZYmlvFEqAXZffa1Q3FopHknjfbSmWLaV5msEOB8cbPOPpb9lYM1
X97dsnQ8bEoj24Ewd8//PCNpfJyBbxgua0ee0mqzkihrp4HjPJZad5vbeERrLtPCCe2hvniLQfeh
CxRCtt0Fqoyza0CbBWPHZqZTziFRrR572YM5IXSQ0bODDXGBUmp1b1q0OpbdGeV0Df95YrYy/6aZ
7KUoJ00izr1IkoInRN9d9MW91+RqswDVi1OeEpbnIEHodq21CH2Vlip4N9Fc6c+6SF9XXGwRq4Y7
GE2/WusPoa3lYpS9E2w1lmJ4sWlvsUiwEafy1KX9wWzigiIpHgt9xrrXeBYNwjv3rHXwZbHfCv7A
sSk5uoBC2IvG2WebUx6Ax1ycAXu8hiM/yFh6BZZLeZZn3yzb4ByGpLmfJnu96SsuD8m+g2NgJCdW
IlDQkD5L34jVbGlxllcqthIb+IlgPTfDgmaue01Soz1yAHkeitY4JjW/n97cV6XT7yRnlvM6fZlc
WYVl2c1h5ebkHBPvZYU7fs7XJgnNHDFo6DnP1P2SPTWrovQ+b37qWXlvyCV5Lp85E0gVOIkS+61H
RPKYlc1eFhSAG/6511AHvKx5yAHiBlXT1PfwBeAuaHllH5ttW4Kc7GzophmVgE2+n1teUm1V1zdC
DZfcB/qTQ3E4EaanT7OwToJuVv5JcqMZioeFF3QY4uDiV/4eaBbHXGGjpc8MBnXXTjfXytfKmr/k
C9rW3Hi/p8l0H2GN7bVJPy/9og5Z82yYWneu0cX+uZG8Ebwc3WUGHh1/jFtr0/ZtYaGpTV0awJ57
nsTmHMZWg5xCcC+08naBc4P6VDFnYTnBRFPaLAlqik/9KjuXfNCtbfeHjP0DfwwnldXUWgo+YbK0
tf7QsjEOXVFWN3ktT/jC9BfNcb+7G2VQLUCA0FpSZ2cNIKX8OjO+ZM6+ux5+GyKZtAyRo25rGz9r
zsdbtKJEYz9aUT+m950+O5Ey08dqxSzhaXRH8I295vnCMr3Ouhh1NfTMrAi3SrvQBjrv+zJyaxpH
sg00SiOMYy4ZeJM8NfbpVh7MySXkZgC10qog16tHLETRWiTNuZnHfJf5Cf5OtY3RmoPfsuxjUhjU
VtZ6GxuVz/2RLzQDLzW4owL7Xgo7pzQmIDn4EVZkAWgNuR5ZJfnTwbZv2utGAoA7yQqcvK1j7jul
5ZE5b69kxfqAowGDzszwO6XOo2hUhoYgyPKtPLNNUi4DWkenA7RbOLCqtYpNe2TeNW1OEaZLFW2+
2q855icDCBr6IsEXfzOBrvtl2OfiWcePGSy2fOok/zSlbazxbC3gVFmjwByHPm/21/uLvgH8zWOB
dcJeuIJyoR2txbDvqK3ZgwUDlVgu9yvgeOn085nG4IWfJ8DHYt/3fZs9rG15K8pXmuXN47bU+3ah
J3yRPpaUdgalQnsMq5op1mNjBW/B+oXTW7e+JR0gKKIcRVgtGNieGsaXF8TWPvI9Vhg1SkWWPLX2
oP0Qzk7aVEr3yMmh7AYsSiJ/0Q323gkVTamycRxKN8JbG1a5PkcZpBf+MQWdiUifcNNgMqp6Cjan
/m0DuBP1bLeioi8us+K6wegGi19bf/Bm0l+qZA2qkjZRIHtroFbbRT9diEBh3tzlGxGnahj4jLy/
WAYza8bvKfY244tTyW+yZGU03K/m1od2o5G77ce9GMFPlMNcX+SWXeZOPBAJ8vYz+wf8CA3pb4g/
dZ/+rE29ic1FpaHn9HWQTd9b2+oPAyC63aaT1tzGV6+egdXzE5VGj0uJq/KfyXmteRF1Xunt1rlA
4QOvZtjjm9kLoIQ1l7TjLvQSpXFZ+rFJkUSMnttTZ1sGvcZ2oyBBQut1458V8W6Wfng/Vr7AlRaq
qOiYyGWCvrFVxqOm6OFKyqYKvUQXYdI2Fe4wnI/PDi/yeM0YkCqijJhdIrCc4tBp3hYUlf5kl9WT
vVFtlRsFlRBA+Hc5Bwje7zxw25ozwfan+q1Int/2rvO6OuXPlSXGL14rL37T1l/ow9mxi833qvC/
Fnlr7J2N+cavB8I+q1E/DFzHRAx0LvCO1wam9tCZhuHYrAlcg/VXe2VrtY18RRdKHhBlp1vglbRA
eHHKwvphzZwT/na6f9tqiCo8HZxEWIpNrMA9nox7z99EWOPZYu/GwsnP6ukei+MYutqU81DT5kvW
D5cyXesQDHhYgcLdO7OFYAf2AKfZNN6xU/TPxcLWThPymOXUwo9dT2MOOblJHOWwrGR5nCdlA4TM
iO3eq+HBH38a1ZacDNe9nbL0rqg758fDQirte5PfDx1mQ9/ZxFlfi7dZ+K89ClNrqJmdXIcvcDoM
kFIvLMOO7BBzsnrsY7kfSjo3E7XDRUe833K0PZyje0dX4jKm3VeP/DL5lJBrdmTd3FTBMvN9S1Va
Z9lPF4mzKUCPbmPAhY9FgjWide6bZL6YDo0WaSOK7wBop8GmKJzeiRoC5K7s+wJcpwG9cG1Dosww
vrMTzzHzIHpkKXFtaRnm8t5y1ZnK0AVqGLyAZilD/04urN1zFiPnNS9R0nH9a1lG4hDAemhRe9EQ
h3osEBpaz1lQwhk4m7478Aw1d3gfwkk9T5OVPk0DbIfr85wFXRN3NDHWpb/3u4nbnXHKm9xHIGDP
LrcdLlsZ4DpiRliswLW0vY9Bll75ZY4aHSLCULjkCN0co2vFojVZd6hma53faFbxzaoZRrmcKVnD
amgS8rromDNxIYduz5tv3BTvEsdDF+R5YajKxGoL2VB65aXi8toVchS7xTFeSvbUZ0c0PLT9K7Wx
cZ2oKppXtkPItqkPjov6irBYLPo2kuSw5LK7leY8HErZ/rTr6pnX/dPWNCocSl5CQ8nji3XPl1V2
hxQmF2jehsdoaT3x32swS5sw+2TsqtyGDmdSh1r0SgWTZZ3k+vU6chcNU16rkudkm2TkLixjxsz+
3Xb+i626vTJod8jIud3XE+p9iVzZmUlxTrldq6Drq2Zv1PV5NOUNCZifjcu1NlrUqleISaFtUQhf
bnWOVVzO4T8PzYz8emO332qV/V424QZFNq9xafiBbynWzqZgLLOe/Uqeq4lLtVL44RQzKjPHmQPs
kbab+YhMV3kyMmp5dDsfU+qEdpJuX0WBX4WNHSbzKX012iclUyobKuRXy6K2xyJnHm8p1m+tMFgZ
N8ShYPgzbeEPGkZjhOvBAqzKbkE9dNxaK6bYa3TYFq172jLnuZxEv283p7ukar1iCb85jcxuHaw9
p3myOAa1jLZC9n9Sx7lfk0lEI+LjbulKytvl7+s6cb9KxadMqc6JZJyPBOK13T+/51yNtOngYiiv
I11a8/+eppNMWMc2A17UYR6hQMp7K4HvOvfqE4vaR/sM3ipBjJhQo2friCv/Ppk7c8EJLhNX+lH+
5FfWqzOIJrYLSfu1Yq3qp6/4yf0Qcl+deQ07xe6T4zqy4IfjutBpSMbLanuk9t5rcLI205Y4kx5z
vGaosTPaBjc2hkpYKqJYaT6MJtbz2ab11biG59Qq+teEy6vXI330KV6sKvB3WW2xNjNfarOywsTK
0kMxgSAdsu/wzm+o6Mgfhmp9yDoxhGjWWTwVt/3Qeo96QlFwAgdfMwrrgQKn34abxnZPjdLOSfMd
kebd4Cnzz9o3YVrVxYtTLy96M2HoMC31mHd5e8QLmu6Z6Y/6WE2PQmq/KsuX0EPka5ck5aNlTt+a
9FLMw/wV4ozF+WjbIqw4VmzrVRn3ZrOFvpFWB1Dn/heWXmX4nGY9Fd+i4hW1jIHfURy+jaXNmV/c
DF42n0slWDZ63UHKyg9VoSRuiHQJyE7gElmwDaQiAeCbwFJl93bJZO/emt7ViEinodsCmMGx2oWz
Uuu5tXdgm7RL1RQbidtnvLv9uWYxRn402Su/5Kt3ij+W5PrPtfXWRDsNTckUMHbOSyXbrxDEbiVn
5YdyW4+bXzzo9ibvpyY7+lbGo8ObnszMXONRcZ4xtfHWEHl9JPmTohuWRVy5SRrLBa/T3NXbXg4z
TfG82xkOgEo6SCQOuCVCkFGzubEG+/ClrpdblYDrqecmpJZ3iVbszlzKWZx02uvEESFY2FfsN9t5
9gubCW+Q32guso4Ebr/RfACPdl7tSLWo0GajQGvqHdao/GDZVbIX9jQGosdDW0yI0xwg7UXHcZs5
64Nj1tqRzVpUfcm5U5/F6hqB+bMd0vzrwsr1LtOWXxOYC9QqNIiNljp2vG2QCfMrTdvVxaAvKmYl
2p+dq/1EkM4PB14MBx4qzXmDBHSEtZr975mam4IjU6oe1s25awT3gJPwOFVsgjZbSk4H+Ox8TRN7
3FA0S3E9WSPeeU3Oza1YHgx1MzSz2s+eU8OEuQKA0roJHI/FaNda6aVZzQuVSMZd7xkkYCbtxRiW
7sRO3wzcBif531VB45rv+tcqidYa6kwRT4iy4Zt7t0pKbSpEQBBvceHpCcCnAgJ2+0NYG6hZOPu6
S5Zd0Va2GXdFyznt7x//UZTkcUcpssk7Bt/Mew3e0xl98gpAWKuTflD1+FbqrghG1TZBl6zPf/+0
j07Wa5MTqDAL/Z2H2XsNtNNlIZ3KJIGmLTynrNmLO0YgNqO3g9Zi6VAYAgbr0YFleTbW5Cs8HC2A
trjsFtF10TboWVQqFtOESIpdZ2CpaCXyj6YDlUpnHa+lvbCI40U6rvmdJUp1qjxjvy3ZHDk2YRR0
EBR71trxkqfn0lsZbPztwWaEcDoOlZXfgb9eJnyI07HaBl7PWi8QEpwf1JR1WCe4wPh+cq4y9e3v
38//OCH/vhowTvospYgCkm58D+Ov2DGlhP5x2S2JfvYAajRtjsWArrnbOTRyWoaAgftBbmk/iCJg
4CDKGtAS0YEO1hwgaFOoVm8Jaoy617zEXV//TtKc8vUaJ+A05eCghzomHBvWXfI4luys7dV8I9H7
h65XIhOobxhgN+PCkfN5MMbl2RbZEHvY/MJJiBtzEfY3ScFM0HQzf3xhntYOG0qDg+ZqMvwu22L6
CvUoh8ub+aI9JsRKQqm556HfXlIMSfDOWJpjSQcWV2vJZSU1EyobrBvQGtbMbtd/NVVq7MDfV/Rv
mcthsT11GuwfGxB4KNel8WoLogKDMU036SwdxuXG2Mu5vVeLX95CXEbz6Pv8RIIDxFnb4ofh4TLN
xnQUY/24dukQdqWd7iuQZ9A1+2E/28QfxEAQxk2uLKCRNgfl9fdbOxqBMcvvopq7h7qpn2xnmW7Z
aCe7HpTA3kO629wMBdc8i56Xpapc2u3yjRRVzbDKmetimuzgDZCUvK0CjG6vRm2ro48BJ7IWb48/
IMw1kcZm5gwnOxfnHBl+TwEAv8upPLEDFPdFZ5w0CyjaTEqocJPmZGEqJW4kkOW95d6lIBS7s+kf
1ylJOB0nZjgCq4YFTfivtWwtZMCDjM4vrvBKeXQy14vKsMHmdkB41yBitT+Swvd2VaOr01hxGUBz
odShAk6FIH7OtDE5rTDgORT2T1zK6wvnHA76tfWrgUV+tuccxdjST2Ir7zGH3aVj5x14U9U7JYwp
8k0t9uZqDZy2dQMC2eHqiPZ5A4/CGN2OY3FxvekVnizu1kaMYbvOQImtURyWfvSo7cUZOonbxslx
YIhziSku7nOdooEFzi0169hvG3HTauVTWrUWVoTZoKM0fVJIsGJr/Z3pZA+qXQkV1dZbvmIFc1sD
CuV5pXYaZj5KosaCpIZwuf/kBv/gWafIFXLhNaegEyp+v3a2ZZrlY5fCUujWi5zHDtN+05xZrWd2
fkc3VZStLfG6Kn3RS8jbbpLUn2x7WeJ9eOWw9fSAQ/wDVKGi4t/zbiEKx0pqCC74uzSqFc00zP1l
P11bkjyzwWBV2zjrhhYm1g41YUO955pqLCiDNlOJ0TA/9nsFArYVf9AMxKGmooKy1uWGsJy5YCsl
yVjiPMe3tJT4FyU+Dm8BONcAhq48sXM0KtoWPLS0HLR91OrucmshcLdTfsGjlQamg56WcB4P+uE+
zZ27IjX044ycOpQKd79HkUjRgw3U7YfWF6iR1SOB1RXPzewSePfuiN3aR1uzbubNZTGU9hiAxPPi
AlQb2kee/ijYCkWnGf9ggt5OFqv/OqUDDSvkI6D67LAN/DvmoH4jiMZrnyEkULqzbgIXxCQHzMPg
M6j7KgLD6J+S2Xzw08a8VLb3lSqmATPitB5Z9V2Yde8y2E7xkmYP+tWS7ILMzIjth9AhBjyi4tVb
FBpFA/7MMWeUftpDyE6YT8rQ9ChLdeyWCofmTNxA77MT/Wx1nGmfrik/7g0ZBfC2gHVgLPlgbZHm
JKUtsyVeBIPAshSoLrB9/n4ffOTIwD6B/n5dWLH4dd7PHRqpa/TeaomdTl3sIfkFf5wjlykpOOoN
+WT2t/XWPBlpIhDtirvNGdO9UVlWXNqwEJNOpYCW1I5wZDDPSXZjbEE3NstzMggjYHeAWTxJfvz9
b/1xacxfmhA9gW8D788/99X/c/3YS9KrcdBUPAAtW0iS73IK4kEz4c5FLCctXn+WaPq4IQetZQtA
fdcjqmu/cypkc0ndUbGoWMMlizPxu13nFM5OzlNexXrz6hUUEKMxfsZ0MN33Pyx5euqXrhwLTBrY
AN5xCRwWZrqlaNhY2DKxBkXb1li/1F4bD9fekI3A0WRCmJxnTmVYHX70k9yOveO/Is2xGJgX+qFF
pm4KlNF4tcBepg5Qrm6rXuS2XLGluvqyViAAyVhD46ShguICOz/Kwh+iRaZn2nqSe0gjIMqRvTRD
f+XiCFJDgljLqSAeMcfxJCvPtDC6NGQaS2T3yxJmNKJg5DOLHb7Z9ltFqA400lFrjPWuA/7+uH7B
v+qGMqWJjgKcYbclJVg4Dg+xcKCEjfYmGB8yESeJa+403eOlNek4fqG+7Fq5/B9zZ7YcN5Jt2V8p
y3fkxeCY2m7WQwyIORikSInSC4zUgHmGY/r6XmBm3RaDWVRXP7VZVVYpKSkiEID78XP2XttknRbk
HPmOfu9nzwhM420aBI6HBLRbog0rDgruA4KT9G+5VD9Vo7FN7bi/KEFpb+mG0HixjLuWXPujWuv2
URjuOiLAyNNqg7RMPV+3RRycS2J0McCG2zxBq8Scod+XgjACP5/OAaTa3VBN/sYQ30oNEC0nO22V
yL5YqrE2bYcesrEmL8wXi7scbs4anZOyK2jMKZQVyJD8hWslD6IDWZBD8VjEZncLz6rcqWq2dZN6
XLs0s8zSubjMiCmPkzXj5vRFSVAl452k6DqrZn876EQnBu60dmBjndN+6BauT276jP2naTYZC6vC
phtm05I2/mfdAXbqlirgx8b62Kpy2TAUWNfOIUNxrgXTmkTkYVVljb63QyJHWLrL7i7Q/F1AG3cd
NyxLNjqYhQ5bVmOqtCvpy3sJyOmkycplMoAQVXUOy2KyGEOBZqWbKYdt3qteVEXT1tccl+fX3jGP
RI9XG5uozqAimUqxtX1raRCqdFaTca2FisEcQhY7Fiymjirz1hItY0OYtcnxYdnpYcHTMSoPWRfu
oDsme6e3EaJiTFCCk415BCy/xcYYHpsZ1RqOrr8z0v5HbPr6wYlldOE06tIapeGeZEgZpgclhkGR
NAwl9IlgnqAOP4aUY7eKfuoSK12XlBlrJaqUT/qHCnPMwY/pjCdwZBtlumAv6Fa9pVUEE9BKZr97
jNNKQXJCfrnoxx3SZ6/vLX9nfaCvDgpyiLoNqUBLHIXiSHRFtckZ36DsROiuDV8HMHv7MdCik5Hm
K9+agfQ2boO4y7VFlVkVnYW+XuuR4O72SzrbAU7I0P8M4mGn9253I10fnX9KHJNj03YihqhZ1mZq
egnDLKjKIfbjrCFLuArueIaZ/4CHXA5pcprr9jwywgORUBdXWsUlSpayoA0lIQVv21pdIcrymUwN
BB1GriS9ImajmKjhmWhMt1lt+etWQz9L7FaNjcpyeU/iCCI+OgEzEbEZ7qI5WN6HjjJjqcSm/hUh
8g0fiFM2hZ+g7QlK3QWU87rqqtOpG9zerrxYyi3wBBI5mCUGcR5/kHG4lGbtKRjgv/qcSO2J+VXY
U0+BO9moyjqKGuXDqJrNOdEsLGNpX3ig8sl+SZ6tviGkvTQJGxpQqdsBCo5p6qa9j4DYM5g1sI20
HyuJu4qQV0AWsgYG1FoYYB5xx5xFDIYapslTFbRf3t8yrzV+84d2OfQR4WxYKJ6vPnRkJPjATFl5
+f0o2SzCbODJAbRNBjtRY1GvlEt8WPXq/ZfVjOtCmxdG+4QrEkKhRWP1auNMMnA9qVFWpDl1j30N
ahHwS8ZyMz5qDsyK1GceMlj5piOIq2r0apPOua1F3zGfnZw71/c/BOxcjDDgm6lNDtozi+6iIPEp
TVtgwAGD7yRHR9FXqoNppvEM64vLqHlPDYtFRR2PQhotxpIQ3Hzfi3We6zhBzMBd5GFqHwyNYY7V
c/JIFBvxukVcRNTa4bE0HpCjALIheAHf6vfE0I8uQoyP2Ef3dmc9QazrzoXlDkezF5u2Zv2QIN5S
SUBvgAnaUxTbXjaDe1dmlnGyu+xO+uqwpQO3aeiusoVi+eeZSfZROW3UusK0wqR/1/gYE9lJEpa4
fq0MITFCvvscq7A1gZrFK4Z1oKUEbViXyjw3UIdHenbRa/9TZxV3o0mKelnp0C3hgNV8AXeiK3SG
/zoHVoMigvvy6MNvZgKyz8k0jOy22UlTkV5RhgWTgX1BapJd2gt3qgGnQ1qIQwCB8AwHZpqbEdXE
0hQlA7yh7DcYmUEKjPIT0wtr6bst7TLR3xgZVkyXNjQmJWky/HB+jAzKIHbjpVGKEZxneTskfDzs
QfUJJQPmLTXU2epOc4zPLgHyuOoU8UCOr0paIDVnjznfz53dr+7Uq8MYdyhoJoZJoKxUJJ1XdVZF
knAsYUB4aVyMIL5q1MhCOKtAVWDTJLBsylhbWjjZzErnO2uXfRBO+ziIwcCr2/ffjXl9NHx5N7Mm
06R4sMGYvV6kwsqsXWF2lUdLvVp0ETE4k/7d9bVvdhztlRwfllXhEDdKLWSNtALM1s5N0LkSqUvz
1M3fLGCdWnlM/PprQmhEW/Y4mULzDvfROkjrcBOM/iXPyk8A5ZnZawojF3aANK6+O+H02IY6uhq7
OCQt+Ty2wWJmC1JT6uRRjYqnJMyNpfrJqkJBbATpjmoTPZqgvoE6IQOsIN5kkijudpfp7TfVEd/C
Jr53prBZknC2TzSe2vev2XUL9fqSzSX8T6eCrPNbOv8sccPsmWDU2kDUToILMpNftQeve8UvL+VY
tmqiH+W2ueoVE8bC8SzPKy8M7K8Y6pYtHEnGcaDMO8uB+A77HDOespYdjsQey9r7H/X6NDK/PtYB
gtaJRBXkPrz+qA0+WneKgspDVMCxg4p9LmyeMsW4RULF/cKUr/WDe4uIlPdfef5kP/dFeWXkMYid
DRvJMHfn61cmDLxi76oLD5gEp79G3UEXQpIGxer9F9L+5jMKpPCqAWSOJolztXGAEKqJSaoKL8uq
m6oeH/Qi/lyY+CDUyAKIZLTLqqzkBnGxsmCa1s7nI38q0Py7Z44oq2okKijFGnnIG/NiM3Ocl9tx
+f771P/mipiqQ9wHx1EHvdbVk1piYOC+I+jDspuLTmSbQBi1cuN66+RzHSTU+giiYqEh4KLrRPpm
ykTQzKiGSXr+PCjOuCMmaq1y9OKjPDODmpDqJD2eDkh+hn5bB0hvmzgYdqAThdB+MXp4c6VRQav8
F3ABcnjHca7u5jpPy6B1iSSAi6itWyv9FuTz2l9Y+yGIshUYUbqEYSYuEyzeixOHkN3nHNpwo5tP
WYJpIMgqa6vboX7D+FwDp8jwfuh+eU9cn4Xndzrn46LhwjajXQMvCZWtVNjGHfQ8+pqNWSzU0RSe
BppmOTubkv4yJDVoLPmJ5uGOitraQCxAjsnBlPkBe1SWW9qCFL7B8vfv3wnXDZs/3xxUeToSMASv
H0psExhJKd+BgQCGo8DGvT90n95/kTcz8pcvilJujkJGTH79ZaGjjhNIiGzTcxHjDPLb6IeARDL/
0iTh99ZUNiUDl4CNvBdzz7sa7n7xFq5Xv/ktaCYrvmU5OmX01R2vRTjfWBOlh8SeTpvktO06uEhL
H+iSaFKKDvsStYyDcodDyuCTgfGLt3C9Pc5vgVaIoH3q2uab8UycWUFZ95P07NG4FWNDbnAxE5/6
4FA3aEMmBv9kCEzRKh1je8Ho1tyY2SfbGH81uHvTQXt5K65mQHO0OOtd92fUnhhbHUGjl0dMawHn
Ef+YoI0FAZ5thlZ51l0AtA2Zs6qGOCeMjPoIJQ8ZQXAbCytaa2XxHc/RJg/JGy1StDhzB0CS1rip
q2oN7qCjorV/mbv+d9fQQJBskRiE3f4aTUxyTBZVZsydRM7nLgS/TrRst65C9EX5VJwqjZSY3uWc
IMNDzGzLNE5KwL32/nf5N48N3+TsbQGZ4urX6yeKCQWsgmg9erxbwI64rRXv/+Ul4LFo1kt5N1cO
P1UG0gbomKu00OK0e06Ev2gbcfP+S8z3/M/7IncBtyIjQ9UkS968dnn0il2ZWuPUnimykxPFDWIv
/Zj72a4emnVndUczHH6xF89v++o1MbOpcBwswWpwvRcnth2w9VAFyASHb1F8i0FVGRG5Lzbyz/c/
3998S+wNFPH4LefRyXwz/XQJy1pJ0G9AA4mH/IdSkU9kZ/+pMYddHjskN8Fc0ViUhK9fw+yVMMqo
QT2LjGockLGX4RxeUIkHK1WO7un9j/T2K+Pl2E00R7dMDQPc65cLtbSByaiQypo4T3QSD1GNlksx
UJ0SVoo7lNRkjQzA91+VeIg3X5tmojKg3w40yTLdeZP76VJWauxmtERKj1hn3Kl+PB77XFSrgRhS
zUqR0Uz9MQuIyultCBCd66wN5Dmk/qBtIUwi3MI3UDdTQksLyfq+QBa+6KSNwaLq74gWofKP0uRQ
B/oZowMEQ1Ts64ZJ6hYXvDcIXbnX6EHkk2oD38vdleq36k3tptOuC+pviILqG2n7y5rcNrqybnGO
QUSj5ThF6NI2Zi+DZcY89bYINCg1yoOS+NbtNBQIqRX/bsBvuyLLpV8VFh29IIDJJIuQKNTyQ9KN
oye1Frcn07ZBxs5OUWtgM4G+EoHi3/p2KPftiD3BVO/TQF8XfIMrpTegV9Z+eJTIjNxMqCeniLST
K+m6T+FgPU+m8s1ACIhVjcLQd9JNHeJZa3wb836lGF7X8jqRFj6irCG7oXdukkyFmu7WiBcbB2K+
GgaIzHFnBAzJgqAflgrvb1H3KtKzFl+9nirVKp3C2etsgiScpXjzgbSZFeY6yq2s6/exq2gbTto5
aQQrd855cWbXNBzNM8524jKeOiFWFjVrkuWInmq+Gytkd8gaSEwGYtqUXp5XIkslfZKJUz0twgai
45y0iNAXMudQSFxBToBQKuECR6RVLind8GI1VbvP+xjvs80FiCvsE3r4cRD0bSfDBaGQdOG21r0k
twsuHgHmutPecpbxagxdnl/ADFRQhi/IHMQuYHHdxr6bPhizX2kmN9HP6Let6u6Iy0i2IzqiXnPy
swYM6EYqAguIpT8SycRlc1DMG3mHaRz3xyg3YZikS+2jFjEWGCQKZGUGDGDJXtt6VpxTxz8nAdCw
xkyNIzTTTM03WKxoRsf6yhZQedTWKUi65C9nAn4Bd91uA1dAOCKD94Slq94aTretGvN+mlrlzsB8
RcxI8gntuLaEMqWvNDO/LULT8ErOo3lnBBc19SoMGEv8gOrFZt+1engWAIKGdd77TD84VDLQjqsl
T3OPSFOvdkBN5QV595fERUInwmxHl1BbtDThke+25Dbihpskw45+0g92JL6/v4RcnzhYJ1EgMrN+
2b216+y9PETQk3dm6TlW6a8naWoLteqeHcmd+f4r/c1SBYODs+bsXZwDDF4vVTxPdZE4vFKQVj+k
YyjkFdE9tvKyX3xWAfRI5VdD8bcbzeypnfcAIUztjSE0sf2uiuleeUabpqs06O+qdn5OGpJl3JlX
QAJ2jVp+icoAoxF+R7wdDBlHYAx0PXa5/qsZ6dttFlyUw0kUzr7+1oGLd9Wt8NxmnuYgqHdH/7ls
zhLETj0Wl/ev99+8FD0fymaONrSirnf03s9yI/TpQbKuP9ojSK3O2ApoHDzjj++/lP7S0HpdPnBY
ZRs1HfZbrL/zAfynfai0rbJhD4i8ZrbxRUX5EAcjKmwzC2Y2FWIurV7kgV1uVatfhWaren3e09eB
B1H71rMwcgKNIAQRG5yigSy/FMjMt6DgIZ30I5DtrqoPrki+mH3a7gEd9au0Jcc0UWccdOR4aUVk
YGjlE1H0c+heREdU7SplxYb1pWRK4xgNoN4QfjHW9IYWV/sDafC3cSTxPLEghCvhBZfarPcGvRbw
nlD3rTSMWYjXqs96QupUH5bTqu+J7EsU5iu5onp5KxZqbT4nZRF4OBIuoI5T5P28JUv9THL0t5Fz
BWuz1nuZ2uwVxF0Yx/zb0i5iGl2L1LJarx1ifZEgtsctEn6XsXWDaMGAllW6x8kwtxXiBBJwPbOz
LIgoqMecJLM8tQJgFITSq8JYrMMS160bJvVyNnWmskl2rdMjD0rLLQCV8tRHubmrAvsIfgdAFG2R
tdk5cOO4G9GEftQT3OCqlcIMDTOVk05mr7IwtVB+9J+r0tK9RhWQknDv77KaIRFr/yd7qOhnJmD4
nGA9W08eSsQTnOjLb6MW6Ns89NOlFdO3yAgxKNS7uA/iLfJLbSFLBG1uUsR7KhSij2h54YjNt4om
vrasvUdRocP9rLWVcm8XrORap59Nq8RHoXan3LB4hCpDOYdyvHcCHBU+aI9VaK9G3QwYa6NMMu9w
qTS7qDC+OTKVh9KyCWkkGH5rDNldGqBMi5vBOer1iC1Bc3ha9Hu9xL8d1HjfDNuuNihX9thCAa2E
GD+6MRZIeAoE1M8Qx1rPzsrblvrnoDf9rlEYHlaOH1HVJATBFTcOE7AVRcRI37sSXqKjTtHspr6N
Ri8jLq9PglWOsHJn5ModAPAZD39MBhEee4Hns5mojRObbg07FoRHjn1cQAvE+8SjocmMAAw8Y8bk
bgqcz2tV5vdRCxUQYzcFkSGrJcpfnsJOowiIqh+siFhYUrDh5NZ6AXS4VRjlO05TctPU+nbSggpV
FqpJRQEfAoSMfTyGzqvU1Bl8Naeqn374UvvkFlV2LmqVYxbRDdgVoSSZ6fckq6Z1xKwBUKGxzamc
cj0zjzyfyqJFprdsqqECIERWr3AUdyNH5WszVg9pY5g3pF8ScxZgPH5/ifqzn/NqiQJhyfiINgfS
XMAUxuslyjcAUyD/T7yWc/UyMXmSKwDeOOStZTFGhxDP5XaoVYmeJyBiQDTwUVwgEmrBPzLzrglN
uFxJuFOLJoNTQ4g0i5niaVV4Ifo0Woy1Zpwsc4EM4QtPOFe5Ubxocr7SHCdHoKm3QtGYtjj2EW1B
uYgRmexKI4mXCpeM0g9Js565p2HsqoNdRI926/wADfrDiqs1ZSW2FQOTFsPSU6GK2S7UMuaqsSjF
Y0MCU/gRAKR9CCrW2r4MslOZ7ToYyJuB3NnDNCC3yrpvJn2B3WRM94qDKTJz8m7bNYRkBu4PtW2W
ipEWh8Evim0zRLdZbGsLY5yarWvsQkMJz4X8TLfho9mUzW1vKzjfle4UNbG9RBnEZGFQUc4rgZcN
Eo8A+KlBS9zzMMCuQjGkr1DXjGuhNLjf0yi/idznwX3MjfpLTFVmu+W0swL9zlTD9qzGOtwIw0Kn
mqXOrY4HkqA/dVmUTnzjU3hPerYRnMVXxBWdUz9MbvLRHZEtckwu4rqh9iKPt1SczWgFTz05tQXC
D5a1Foezg2NXojy2mrT1GBgxxXPN5og508UOGzpoLjuoWWoyN8W7/ZjL6RRghtzkuroZ7braZ6rj
b5RVU9jVTmSh/gsVufmmfCFDBMECigbLNuF8X9+xWZibk12js5mqBlBc1cHpgU7Vd3w0I6ufRQsJ
t0L1vxRlbFKpW1gfSebwM+XR4PnaENWTigRlcd5AfEIB5eWYREBHue66Zj9rkQrScpX7FPUZRBgJ
sX4o7oj3gVjU5Hu7JxJZE4O7R13hnuPZgJBH95DDH0N3CKD5R4siFTdTB219spxmOcksWjUGzNNu
HOSyTwT52EqOk5dhYWgLbQG2WK7yYrjxm9ACUTTh2iuPreCQYCcoDckgYHUYORe+rAD/9XX4X8H3
4vLno97887/59deiHOsoCNurX/5z8704P2Xfm/+e/9T//K7Xf+af90XGf979Lafoa100xY/2+ne9
+nt59b/e3eqpfXr1i3XeRu14K7/X4933Rqbty3vgc8y/8//2h//4/vK33I/l9z9++0rbqZ3/tiAq
8t/++tHu2x+/zVP0//r5r//rZ/OF+OO381P31DRP/9g16VP+7frPfX9q2j9+U2zzd4RjuJhQBzIn
MuaOTf/9f36k2/CB6aFT3aMK+O0feVG34R+/ac7vQsMAzl0Mq954KQqbQv71Izpos2jCpl9iMQf5
1xt89T3+n+/1H7nMLkWUtw1/79s+NpvTjEqmC4IIl1bu66W9KfAWa73mr5UePHT7XFrbojy7ZFaX
IPCwBt1knA87ZS9HdPHriQauBj1PYqjsiBdX03PSPVNuuskRWqGBoqHAIaCOCKZvyZBn0vmt7c8h
4lD+pOrnHF2hj9hPSnwrSO5rg1PSfLHFvhtXTgIwdA/jtEYb9qPMTkSbtIIj8U0anEp1Y+BjJwdS
lQvd+WjTPZj/XXueIC9QLC+K4eCgcSpuAmvbDwdFe+zNLfTaRV4/WOKmMXc0L5zstmtvVI3JsrNM
GBHa9Rdn+ho4e58C3DIWeb9tLAK/T0b9UOuHflirwZc+OxGpUQzfjfy5gTilbTv10SgfJutSCQgQ
q8ba2+al0reARhfgRHOQLREV54eJIr10gaE//+dP5L99kl49oP/2d/1/+LyZHMT+/fO2lM9PPz9l
8+/+11MmfkfyArvNNWyO6X89YI743UUsincE6Q/S+3ni9tcDphu/ox51GD+g9IQcNZ+6/vWAub/T
iWS4hQKBR5f/+U+esDdzCV4B8bAlbBwsaIgdHvKfj3f10A9jYdjRRtiwZRRTRl7qC05fEd7flqqh
a+achxrvayXLbjnm5C/F7CdHN660c9iXw8cBhOOizaz+6wAY0AJpuotCgc/a2Fac7KL0YDuwIX66
uH+tFT+vDS9apJ+rPhVR/pxiBpCKqQDhsq/fOZVt3GBACjZZZy5dyEAI4lySWdvyGI2msxobNHLk
UHWbpMwYdgeWj4n+XAdTToYWrgg++G5wKWadzP6cuDdGSJ+Eo8TXslT5SRLka3BTF9WNp4+CaSsg
vsdCT2n0NH62fvk51oRuPTr9BzOonGXfU6u9/ynfzI35lHw4AER8PY5qvYSt/nT8rtIinwKiab1q
flPVCLSpNDRgwFM9k0qRxMhS0vxK7Y2lBjXmd1CFvdN8TccIQb7GqbkGGriz0fbYEQrRKXezNSeT
fK1y9FTnesCBe8iWFtTBdqwcFCzcCe9/jDfyZD6Gw/1FoJmLRpkd4vWXRYi0lU2j4ngdY5E1hTd8
iDxCuBqQvRg4HRFOJqxLvcWzqOrdeJrkpaihMhmGgpOuzWsPem8Jz08cgZgbD3oGqLYogtUw4HvD
HRMumLyAEcq61jM5pXEuD9UjFhGoSXr3qazGimYi0TRMRFdONSpnIqRahnBOR94ZR8BZdTm2ense
59w4/qUTjntX7y8t2Vfr2ES/j4UMEVncwnzp2+aL0s/ABsOJT04+PQBhWki7LT8b4X4ca16snnYv
Ds+MhbyZ7VXkl4+PPYduelEgRH0wPuHnsJTwHBvETNYwHeUi0gW6CcX6LkX6pJFAf04LDLMO3qqZ
PGacMyUGl9y0WLhILRAtjCH8NGe9pIB+/2t7SbP7+RkTqCpwODP2MB2OVnMJ8PPqEOVZMPVJ14Es
6E0M9QFmLJ857uibpPkhQ0MQYJ90ZdNG963VmAeu8CbihLLWGBF5shi2L7eamTTryPC7HY4BDo3Q
tUuMPe+/WbK7eTc/v1uTGZeBUmKe+evoTq4UCppNqIIkTeLPtWxiddioXTkejDKGKFbCSIRlpmzJ
b682RtU/y0wZLmMRbRM13yamOeyRfNvAfUfzFGvZx1GTtF7iTFurDsGUEZzyba58GWM0baERwZbS
xvb48mCOlv6ZCayycrKBaYRP+pYw0Mt1bnuI7QZgVWog2vNjAk4Uu9jp4/AxSSaeaGw5VuM7M/tH
hdnlEraAIH+d1KjydDLpVrxatKH4wksPz22ChnIY7UnupQFdulKjDY/DIXJV9wMisOU4cICoA7E3
i6laZ24jYepon7F7d0yWRbE0x1Aei0D5aMCTWvUwNwDGQGYqB31Z2GGzIoi2uhQqpPwASdI+BODC
SSY7BXb/EMOSf3n8rFrsrVg3D7lWm4dmsIZll1VEjMIKxvbpo0nRuesTjcLEltHjKBBavOwYlixp
AtbJMdPCj1lONFhWm/qhzg18b3UbbZwhdveNkuAzeHnSdBfHKfx6MCcV/SYzVMQ+M+s7p/fbkzmE
UF/cMFhK8l2XPSrodeyLcdtPdreg8c1jpeaEBkcaruE8olnRpXvgzA9jaAwXsAxBWTq33QipqM3G
b6plI9yz7dvaGL7aRn0ODAII+4grr6XluK9l+hiZaFhq7ZyRVASUd0ZpzOnPFbQCNKqFBlMIixSo
789O1N3ZDYlMIBoaIruIjRx73BCKQ47Wyy4j0RSbU6s/KOZj7wDrcEV8xOG84XH0D4Skn51EjPvK
lxLOIpc6ptuwyUUe7To1fXhZuArRNQd8fjd6JqAPh2X0aE3uXaCXNiqjmvYS7B9UGH3EkRGltdt0
Wz5Ld7RazVhkRVFfapE+u3WBITWaCvgbSuKhLHhMc2z5Ehz9huC3lmkdhAMd9HMiprMxanMincL9
N68NGR3OuTc6IizU4pVftU22tFtUp+8/5S9Wo6uHnCoFf4Vhz4pHdW6O/7QhjqGTJIPs4o0xjj25
LqHYqINvMIQd7+3RH28JpKAnXuyg9HO3Ixc2ZVgtoXyYnsNNuXzZuHMIoRttgObBbIGnMOz2wUwu
hedir1OX+NeYhCwT3e9KN6W9j7TRWmNHxVbAIfcml2Fx0pL8A3SlVS39ZiNYPreTTX6aenm5qwe9
+NUuqr9pG3CsmhXSYFAZsLMsv/7sFspv4Nl+tLGV/KgXYe5N7PAevlaVfWLfGn28D/EkGDaMN9IM
Nt2ogZ2bid/4c3BUGPZtRBwGXT1aJtIZxKoi4nPfZIB5ZKAJHDJV+Xmy9U/1oGbHGRS2ff/7M9+I
s9CQUMDiURLqTM64+v6MTIBHyvJ4k/pFy64mwzUwaF3As82U8kuaVZdMt3HRRMjZapIlbmB/MZa7
KcaQtq6efBUdGmxoPzg8wjrb+KF8SGaHjqGN/Z9LiFFy5DOGbpcIc5eEsbplxP+I+ThclGbyQ0Mf
uBilfKzjTD24ffwsO9QsU0MSh92b81brnJjJDXVrHFw3Ub2X+lWJ1S+BHHBb66RR5s24UgSAd5ww
ya5WyY2zgzJetkQnUQ6CV6zlxmpGkB0KKwBkhVPsSB+B9Uc68KtfXNVZ5vjqqWDHY7TIrG8u5AH0
vr4zRmqIwE5mkjjVHnEwERQxMRAiSP24iSX5vpnfXxpFGy9SUzZVPHX3LtPLuFCquwFRTVYfag0e
tpbSJtWrAU7XGFdbRnfJwW3WdHdEY6egxMb6TtbuajA08dEs5U3fVBBr+n5TZuJr5+fdB5yOKDFy
/9BqkbbBEY2ffy46g1RtMVFqazYrlvkp/GC4Sb/WdEidod3amALzVYOvCNBAvlEAqyy7NLhr+yr2
hlaPV3Vo60TvqD/ev3jafMu9vnj0PlhOyMZQXcKor3SyVj+UcgjAHNCCYEcbhi9KggEpbhwczxqV
Wavp+5dKJ9E/VAZoOZKpdol7S6NM7FAKGDvoXGu1qIZfzDnfuFCYbaok0OnzmE+baTevv1fAAx10
UBbtXnGQLhYmtCaCGNvO+K5k8oikF7CBQZeSE89AIDyCDU5aiIsLjv4XSxT2qSziQ8iGuZjK6QF0
i7Mf3Ps20KtbzQ++hICpFkQEnZWpN9emaEpPIuQuaEMjrsEpUemyW6OxzZeVUM9DOAg27Bh0IZxK
ECzYK3wq+ve/kTdBiHxsRHIcgZGd8Y/rU6kmCUqB3qF5XVV+KNu03dAtheCgGxw75YYe47iL0c9m
Uh7IcxT71DeAAAfawwAZD7Fa2fruxjEqgCtpmW/shMF7X2VfCUk4+rbxpEWY+9RSlRSCuJPCqb3p
gZgao73sRG2dhrbYBhgncJZH3YEJ1EfoUNn6pUBx3azYIbnF3Zy09+5YeE0YHLDgudsIgpQ06WjP
feWcidGyR/i86EB/7oRvXtwkL9ayFB2hy2O06vD2boKWsq0piU6Ilb6iK3U0TPJAhEpLfj4C4IeH
6zZnG5lx+6T2U35AI7cYGGVvLJPkxZHcgWbMteP7X8LLGPnVY0HrgWfCNWcF6Yyufn3vQeZUjJ4j
o6cydPLoFNzE0FVz39j5Abj0umQEaOOvxBxgwFPLykPAqLdHiWKHbnfMYRUFazO1jNWU0ajvIVEc
nLq4yRN5L3JfW8ME4ThVUnaYdaMAHEhsa6k14t4lIBpmmB2c8BpTsJg5I5hJaeAK0GQLKtrMuuhx
gBbDh7BT/API+GVQUUEWomRcYBGYXVngIgloHukRygK51JiHJ12CQQOQUHlK0BATnfbOqujU6DDo
6SZITGP3/jW03hxJuIYIYC0dHSwn2xe4/0/VCujGURtMffD6SLqY7nDBGTLZBSqgA6a/60KdIGbU
1kc/bgHWFAV9Cz8UO+aBfqsccqLHVkkFM06vsJMMeguV1Bk48RFevWjU5kNiR9MO7hmar6TESp1h
TWk6GvwlMFzyQCx9PULhW9jYspF4mdM6KWFAuZFiLaoA4ITSwYHFJUDeXlisAUX5d6X0t0ow3k4C
+3zBqGqlgbN0HPLocvm1L1PPSt3+NAVsg+WggDuCUbsTJIcVNocOxc0fODPy/fbyM0E2ISXXv97a
S61oENOzELSa2PGjtZXwZ/xq+vz+pTe4Va/XdZsq2QFUbtBExtJ2VWr0+tSOLcWZZ2roCYKiFDhI
/QQX0mStGKZHHAsSJkwNkYkh2yYQdbFyiZ5danruHpGI5cuut9Vd4brDRaENtS913T/XKrPcyZfh
LpYcfEoxDpeByJ5FambqrvJd5yiQ9/hWeG5EeZf2McnCbX0bMD7fgPkkgsMHAScHptyRFA36s4lO
wOiuEsxCGz1igohZiO1vGIBncZdznp4K/I5tRV0T5M8u0SrHoj4IM1MOAkTqgrhuMDuTkctVIezj
y3uq1DpZ1vlgLWiwTHtVI4ZFTdu7prFOcaz5XgqpbKmWeBtHqyaWtULUVIxTjVVI/+pWk33587NV
EQk/+Bqg8jKK14ly3OS5D35kxOpmF87S4oBz8akfMYwB+4HZfCNUlD95PQ2Hxhzi7csVRXR9UwR9
cozKGDBDfcAuRGsFtNQhx8ebV2N/hCqjzo9lXk3l55f/V9hyWr+c1YWar14ubx8w5k9sEZzUEL55
m9II6sKu3A5T9fnlM9qxuu4HqJR9P/lb3Tdm5QYnoJ5MwxtfJVzs5S/qxuK+N5zm3CmWsVPB8XA0
HdfowfBc2v+bpfNqjhRJo+gvIgJvXsv7UsmrX4geqRsPiUkS+PV7oPdhO2ZiVl1VKkg+c++5wMei
3ir5rhN9xkcHO18M5AmHZGYzNTmb8fBLF2jph4k8nfmpiHd6OjfYiTQC1g5al8P51vEhg2sM/n0p
kWWlJ5Dozg7iovEqOlGcvE43d3qbEaDnZe05wvmhpSQ8UXFaGxGLdGYEE8cVR0xh58urCt27MlEp
09qq0jeeifqFFW+UW8KwQ9wkN1tM9V9gjalDFG+r/MvgV3/x5cy6SMtbN23OVINWjVLCnlN7EpyR
rnnv2MDu0Vo+vLL1NrRQF2yw+bqKyNwjFs0kUrGsWLETPr28+8Q4RfbUXOC4MI6bb5MOT8KqaCkI
wyD4bZHYhRgEsY6RwB6cr76SHq1lXnnyagt86czOtOtZxjgyNVkGGpPeAffq8KQH6XBU7J/YpcOO
ARjBLhtHbCA++BpvfPDsXvBsgJY8PCFFMHA0D7CpY44WOX+hbcvhlZlko0ZllnMH9PlGC4sX2YXu
lmfesEF/WW4tUYQ7W6r0rMkyPeueLLZGYo4rWefe37xEaMwpdbU1vuGWxS12SzfYA89+58vVjiMf
ax3YhMj4vQ5qwHdfaq0hzYkH3vJ1+VnTMrPwvoYsNZ8FIcuGpiAFdz52/EredSs5J1gLX8bsQASh
+FquRkmfsUMvyyK7ZpvLxK9gMT3wlBvNQ2ok8bWD97/cJ0LPw42RtsaxiroD+TwtJj/rhn5XOxh1
Pq2J6wTvmY2fehy35+WuNvQ5jI4d+r/vzZpGLnRlYzvICNHMWQBCc+5jOLRgspevtuy9eydd45G1
/6Gt7WNhveSFW3JY2dzTMvtTT/wd6MtxqUOzrApw7O40HmLLhZZpuqdC0YA7eWVvWzuj8eskUD/2
3lZtc+VIzWQvF344IYKiyqewmj3B+yLOABHTWuwLh6FCPQDz8rxx2Edpsgtklm1cS8Yv0tK+OsPH
gq+VRXXA2psdHJ/1vluh0NRccXY7JizCR+IhXSbOwyE0O2PPZRidRE7BH9Cy7gIy6uleAAJQ/xOa
APCALKMWxrJdPaIs+F2Z4VukIEZ4ExKjws/tp2b6yX0b6qWuxCmoQRiXXvIr1/vp6gisryQIaH44
/lJQsYCmMSMhSuFgQABbSahX0Ei7EbbqEB0qaXL9An0Ck2JXW9cSnwZShkdv9UQ/BHVKGzbkN0Yy
f3rLmaPoEcoylgjPoeM/PMkIOMe8dS4Sx4fE6W5IrNIv9jTdl9JV9zTriAX0bahJCTBHhCeVpter
wGrNhzFie7O4tSN2/mib47F/RIPzDGw3DFL0QGZfbKZJFbg7iTGAVS1eclMzXr3GRQFgJ9ZjGR+Y
KEDRvmnPjT/ku4G9xtYO8/ZupXqARCMvi7XsaYFL0MurLkG+uPyYTHPjxUjugz/ElxgYNjRrM9hr
WfJrgM/9703pdhRsU4LCblY4nczIrbdIDjct7cK+8SvvMGIzXgVdzfA0Z+S3HABxoXTot2rdJP2r
7iclmjmwVPOwkQTtOy5j7QjqNQXqapYnnQXC8mOu7uUbifT7kUQHEy25BvcUzIe26yd3fJNoho1I
P/DFUiBZ2j1h9ncYtEzfKN1H1mN2eyvXCLTo+vBmT4qHmAk60aJw5x2ypTVr0IsiLQguEIN1hdDy
70Muh6BjDX9TX2MxXeraMxyMbDXpb4KkrvNEImgUMdrxjKbbexV9voFg9FhqY0VMgK5fvLwbnqid
WV+L4mAP03DTyxpQOjOp5a9KyKYdFCKmCGb5qob6PkoET4kJxOrfl2gQqoAx9IBKpT4kiDUZWa8A
zTE7nMRPWzDOHioSRxF/8b5NpHkuTf5a13uHHIZCHXyzJ7cMSH9L0nE09ZQn1ahIFkBvuq1Uvq+h
hT8FBajLrkcxPyix8fH5Q/q1+8PAYGs71WMHF5zBfVpYAGF06426tLt5ovzl6uEpsZi11KKx6Tra
iuFrVnP84ENqEQjDsSOIL7cORVs572NavCwfTBj9p4z14anx5LgGvkKdmrVvUoOUY0EgWKFTq1dy
aMQmbi206PNvljBuEgJBewCTCSOE+3xSdAYfiaJYqGvvpzSt98IuvvTSImRx/pEcmh/q47Q5qh6e
lUy16HkARdi9FLppvKrBoyjPy2yXZgaVuT5READ1smpnA0HomBJ7cDRgoMJ05WxE/Tbegph3AWvi
MyajY88J+DchFG/PodesixqRK1W099RSuxUpWMXKUwp7K4cAY0/3aObBp800ZxQqPkVlqe0sMfEw
ivv/2rL8rjJvNdi99g58mLk78amMsz4CPyuB1cluNTkELA+k00U6qZFTZ1QfDDy2QzF8cirKj0i1
5moMC3VvsqziPpfu3k17/1BE6TG3vfEaOL8lUJfVUPfyOYEJb3rA7TqQMBsRETY4+pV9snA57Hsn
17aKoDWv7V9tu+r2TdZ+VjYBwPaYdZccjixplhy/JthPngNTv3Yhze89k5Oo6xlFZ9U07DSHpmfQ
vPSaFtO7k7Sfs0aTdBXifCtaFhdt8oobg/AXvyp+V+lwLxmKsizKpgvgBRrM7h74qfsLHOA6q0Ji
yDt3IG/mHfpvQ7eJLKOuuKk6CNc8R4fyyOTE31UtdVEc/LhhPp6TmKXmwNjzEAGATdK+h/cRJ8+E
QoKbqE9muWfUVj0Zatizz06vIpaggQMkyIGyngMZlC9UpdTVsXkNUG0+d41z7zXZXFqhf/076pNR
HjJjSNcx2WW3AEFLJaqEIjH509i6vzFjaR5yxKfrSIMFYEHVrPUO29TkFt9Wkm+lmwQXRsCngg3D
0RSoOaM49i4EH5yirJDHCuX0fvm3CMzvci/BHI+MtP4d0WKN3h3YMVxJPSWDyBtOIZChbeijZfUS
nA7o/8xDpZHGo9O/Mhz3t0E4obfmKlqX2Ob2Ct7kilNNI7TtA2vxNMvKv6K6CC6kD/341q+wzaur
ntMEkS400C6DXGJmANa/5p4dZnjlxBnO4KEkSjRLBXdhQH58b6ttXCNIzTkhNyX87dOYyZIBQb6N
8+muuJfOIq1XqirMs+HJO6M8bIaKcVqdN7BxoBXdeOj7B+W0/y2n5Jhmd/67OOmEZY6Zh2NIIaCl
z8YdVisO6zn8M/LcDcL6gNhZ61TXfXus8Y4draIkZ74j/tn3KqCPWRyDUYx20zwLWv4fPSOCYz9/
JzAa7COzQfGV06CuJeBVKLvkzjRFsctQMh4AzDVrL+7k3jETY+vFKjvg+J+j1QE/JrGZvTkuaa56
2vxlv89ctUS7QaKQY++1Tv6uLViuxjwaWa4lz881IqMsQliqmdhn8JR2uMMTtzujxTd2CVdwiGkA
a1o7bVKQ0JEo04/Jrz8i7GmckYXGY5x/c/hutHFsr6FmT9uB1yA+gtTagP2VMPTmxWJeUyno2UOX
vxOR6+HTmOy978bb0SqcE7Gy763fllszTcJ1P4pwz/6F88fpiWAMG4hiGF1QMlplfsxEig+g9+NL
oal3hql7gUT96AfqroIwedGIp0Tw8bUk9uhDrkj2FiwNbVIuASmxvLURccQ/S6mUFyfdHn7zgcOd
FOq9SYfkFrXl3q6rdJdVuOwiyw0OU+VeI1PyNJ+sO3O5aLC9zyFniG7Zz0SkvnfzN2kl0zugaOtG
cf2LWT4bCYqf5Wi3SYOCruxaB+6hS8A6YwO5wTrWxrkZGucF2/JhqUe6BAWA7gd/ENrqOzFfR6Eq
41uKcodS1oWL0pqvY+Ebr1FGhlMl/eKO2418F794CtG9/iveUrud1rZbqnvVD3+ICiD7zjVDJA7p
f0g035bHF+VzfY4091H7enBuiMhZNdN9eR9aal6isSGCdIbQrDoXrpl+YHMYXqpxOExtzThk3iP5
SL8nlz6W7FTz1NswRMRc7CN7OjZZB8KH6n7pI5dBuhDuLJ6AFwZY2tpGoaL8nKca+TD8X5+kdDT+
AUDHJzvq/3PASTjkzWiDFx3jxjDP//qmWpDZkNU/YEksxo78Qoeslad0SglilcM+9IS9Lnx+wf40
nTQ3ma7Yp7d4OIyN1RZqQzeA1SwBcD4325qpm3tCKFzwPcmwy6fa36ga9qc22eF5kilxorV5yvIJ
ZayZf6gWhIoW5uZrmtvWHdnum+9MyFqYKWEfG/3YOlVaH53hOczHS34PPW/vNd9TI0IY2/ahGBmy
2tQxmU3YRGiV0EHQJzamoEsyecu1WfwmMRUPuO58RUP5X7S1weI/2aGSN5SbI0iTyXg1O+3vmPQs
hRF5rGKURASKTPYNUdVTEkbhvhXReC40OLeuCgQ51ritkBqOpICF0/NSRbJ13o+MWEfJM9GsRbfq
VduRLgDCNRLdX0Xe9kFqwITHTncpWSx9g0EC541EsI37jjibenwaEEQuK5SksRFt9/mxgiKtRbJ/
ERkjTL+b4C/0DqdL1jmrfrwwTGCmoJXHQmvd12H+pfp+9ssoxXRnnnwcPWj5gYXUoJZWu4oIeYM/
VlVXb2o/iwAp5nJ88rqL6Nmz7o5HenfAJhi+NPB0liLokvX4CYjxCQWsvIxjdvWd9qfVa+8l92zu
oaA6DY7K7uwTqGYLAiuSxrJXXoaKrIEAxw0pgr0Q8xwc1v2rNrg/GnIEx4zaUz2+WjmLhoYaBPvJ
emp2EZS+3VCQSSH70eKsH6yD7Mh5z6W7g+lhboQ5C4qc+IcwiPQuAk70//c+JhFRaR5Ue1Mhw+85
ewU7lJUVjegnKh75QdTld6PFwootihyzBp50Wf1oUddedL3Z5UoxkvR11oGxW+3GaoI1345ru4Pg
KnxQ7a6wEYDpHG5LPVBxw24xpTJ90ACwI0HXmA51BR3cwMCohK36PDQDHpVpC4oIJZ05zPHzXCOi
P2gkZJe1ncJqQoTgSvOoOlo0a1YauuVcl07asAcclIOXSqrTsjfverBxPgHheJLiJijvACywqTQx
BMTU7bbslYGDQfBHVDH9VkrfR17/8Fqz2WcNj7Yw7HUUf6m/cUP/tzVQNyccgI9aUjMnQnx3UQjD
hGyCt6GXTyF8pM2QvpaWMK64cX9XYKV8aWLZLIpbzV7waWnHTJ1MklhzvnDnBPtCt26pK99jBD3r
dLTKPfOzEKkJgfDL08OaBSK5Lx4Kk/dx8BoWzpr1VEadvTdbozjge1gFfbijDzzFmWoOqvvqDeK3
OR1eiFX+U07muJFV3ewmpYAy1gyxWkPTbz1mqjWqneXXmANcngeqtmAGvCiRSnPMnlWDJ8/1znZQ
d2+LAktz82Yt3LJcVROgTTO3Iop4tJw51POHY9gzEMejvcjC9k3YJoWcS4jAojlZXjELLGZBs16H
mmaOqcBX0+xqq3fOAXq4aKyfSpsMAmxiuzC3aL9YKeRecRR1eTKzsj2JeHprCCW4zWEB5URq0qD8
rW+ZYmtJvNCsMsTj3771I3JNsRctbplJ0B4ZMeAQBWrQrwiqkIMPA4f7lSsz2EzZ8Mt3/buXwQRl
pOLsKHgZp8h5o9NVj8rcGexgVk5WP4iQI0jPWqnSUmfLIDUMipmx79rhNdLjEpcg6fJh6sy+qfif
lsALxMAQC3hiLGDJ4sY8Vjps9aE0Hxgjm71bW1ARF6lSTTe10yzcfyLlSG87LVinWkzbTY/DngKI
ezrYKzMd3y2OsXeUUR+GxXtzeX0cde91pR6cDY9mHNHupM6w1he9V945VxoOAufNMNx6ZvdQWOEV
QOi9ZykOFVqQpiaTDh0IsfHsratgvg0ImmA47qQXsnUejOXl1ta9GSv0J+wM7e7QepK7Y5aHxVyt
aRGlXmPEB9tQ8Z24hYDoaEZuKSS0i0N9PExGAMg38VYjZeW2qlKyDU337oInAIXpU7J7ubWKg/GZ
v9o422qWRcyXVDPfful8I7Y6Dr5AcKeAon6bROHcmiLcBoWhnrhffzOCRYLSCCZaE01h7MfnUjch
sTNo2aiJxQn6gKeu6aKTEWnnipH1AVsfq5qmdqnOcKkSsJIe7I4yxzFt2CiBle7sOf6u11S2axL/
4c9jfX9WJTuqI6B+biyWPzzRV1e3cF60Hva11/qotbyJ+LQiukgYo+c/eiKCY6wx+vAGIzznwMzy
VW8IpDcO/4SyiCk2J2/72SW1PDL5CnZD+WPPQ1lDvjmGKG5FXRzyZBclYpMaVfw8RqRzzDOyguCQ
+SOSNlCuTaRwJ1XZzw0N2Ex3wFHr4IMY8fre+0L+iC6mnbas/B5nQbb2NSyhWZ4Uu8rkTB0Q9a6S
2nDOAPje2J2IvTVbCy3yYtG41CQNEbOxCTNLrT1+MdcxBOLa4mLdiyxvD8TR56ZLpLwWI3aLDoOL
z9Ujk3Nkz8XMHO5eIlPwxgbJ6YXmzPVqjriD6gCeKZidoIufmw2qtP8ysjAOyLZWrlEFd1mAgZ7H
fcfQV4yMRAzAb4RjkSs0h5V59UJz2FAYORs0AHKlWAdvy+CFzxNtK8drX8kwzS/EPTITo6d6dczQ
PnWl/oeBw05z++SzyftxHYciXlfm7FjCtL3iwY87NaAcTIoOuK6LztChqUEpzPshsu/NEJ2zYfn+
bdS9fsygS679EA5AXhMuqmXwvAc/dq7FT8JoENRkzi2gcD3jiIP3l1pEMRoSTSCSFsYTmsH1Q/la
9ynJAPO0sW31CjGl/xN3/esgfA00QydBCHjhlvUP7HQSFkO2FPvlmZPZeXeMLKLfbfVKwFVGTk6a
bCfX/HexkOeEztDxC+AOfMuFk53x4XmkDNg/VabCvaznY6+tbonwkruW0Fh5Bo3/rAOLDC/akGLE
7jvWqDRDGI7cMcm2KX11LdJ8ZSNUzbYMhNkDWFsn8dRJ6uVjwHV3pEe4F0mrX91UtBujDw/Lvc1A
v9/UmM12TlfKlV0GSAQ8982u9ROUfHVazhm9qu5Zp1WncrC76/JQa20PHG1TPbsVK8+6iIAb93Sm
/MOpTfwjDW/7iFoNVlYgT0FFolLvD/XB7cu/TW9Oe81K7iwWvkSDOCOSGityI/J5GnkeyKWm3Qq3
c+njsX12VgGdQYb13im6gzYAq64AhJ0brb81VR+eo9T7Ueg9VuGI6q8oHMHucIJfoeNsRknbPk0F
lnCB4JzLxk131sB3p+IWjbAb+7uh1T9be+z2OowmIiLTkU1p9lfUPkHpJOpgu+xoRer0ulwaE3hj
X03GmRgLdqq05rem9s9aOBmnpY/qXeYnqvY2USCNMxbxH8Ms2DE4UbRZpqvpBGYLXdC3VwvnHNvG
E8P46UJdvBnnjQ4GFKAenMK1QwmZd22+x/pHpMf8WrLu7EvpsiAlJDAiXJaT2QvFwDPN/25FEJ6o
FwhYuC9bltoJX7XJVCcGWvgKMcDtHLorpk3Aa01Lj/EhugipB+AtCeYl/CU7jinvPJrDimk7o5qu
OpbstjZmQhSdOTrEXeVdfQ9le0+hra57SApn0VrF2saqHiliU0x6CAoKLn7lIQvMo5qIImKC+W5A
8db6O7w39JxW926E3MK2dTEQzZ8jgbbXNyPGhigcdgy8yFhOeovN8FgdFwmh25DzJm15iO22Pjd2
fa/z2r2IvKjI/agCBvfuy+A0xovG1bwegd23whpfaperKRm2HmdK0Pfyw3XjH3KCiUGdqC9tRzs0
A6cSh/O5jZz3pQhbLlnTmmaIMm/OPcRFWZ37OC1haSPSdHmmLQcFmN9iV5rJWRnVZxnxmylFtomy
nKiLsWqPweS9CjTpW7wpHzWl581B0LKp0vCvx4Jly4lmbAcRfSjTXbdD+huhlbHz2iDY9EiP9crV
8bZMxAFLyVbA1czdxEGOXmpbmnkClDWuTgypOF9n5Z4pixeSj9gtOeX4LNAIrvs6CObnCrpALQFO
25qKjMT0d1y0xHeMXYlAKTb3QWmDZVHOd9DE4t4PeKEhDB8X7TMB5ihvPeTlRapOy7XIydmfiokh
/LyrD5LoQgClIu7C/5O4fU/OFApHpFVpFXT32IkukyBLc7A/q8nTb86vZpTTGZTAGp8BDakVhleV
uvVhkZ2oaGbNFUnKJMNxztL29Vtiz1Howj9im8+Pyz1SJcnRqzXie5gLbZbvrYJCykcXZzaysMML
cQiC0PmP5QzRlBu3tc1fsFCxfVsMXOyAJOcJgWuIpoKbLRnWpsj8G6yBfeWkr3FoWdd0/gM6wVqo
vL2ksR7dGu+MrO0zYoX5nPSuvPS5dNb9tG6zlyYxXxYFRO7HWHlQvkUiYherM+F0ydeQyGd3+thd
F41D2LnjtXE+ln5A+a9LwGMy59EtPQNDglksVWATb7dDHZDbfIldh7hMxT9P0iArdra4SIb8t0pX
r2bd229NVL/RmhM530XxQQ5YUlzMPKtII+AGsAE/wOOf/Pqax6A9FMTWRPobxUh9CO0ovHSzdrou
xo8mHfW1YFiTBJmFb7P7FYjEeM2wZ4F9zQg9kpAbHcu+UPqqjRkMzl0zeJpkZBVmod3cfNklaBvz
XT7zklrjL9CF8koYnU/iO1g4P2DgUJvGpU21bdxl4pkATXk23OgRd9bF5Dx96wX4BKBE1bVJSNsd
NLSuYURobNG81alqj7CYtuO85chSllPUZUPxd0DR9LQ86ByX2VNkZc/kgD+yLimu5qDeceyJdWRN
3cX/hnbrPeA6rJx2Fw7K2krLA2MxvZR6k+8i06H8mjVddQ7ZHKIewkb3ELjxrut7ZC1R71wEi2Rt
1Oq30gn9Q8qsTYXT97KKZ3DD1ZbIc2cFKFX1krjSNvixm+/Gb1lu+OK9icnydfrZLUCmEkxg+5Rx
rqy6aQoYC/BOa9RPxVSwZ0NH8lQztSY0ZpY2qcA+eqaer+iCPu1WM+W60DoLtJXERDuvqsRQNCcy
5a/AM19gTiNJmdoEIKmxYgEIu2DSqydbswEpzH1xIturjP3fmR83rG+JFnD0ac0tFxKu4F8LObW7
afJYjtsUHkE/0mJnyLI8dnFrlkgtTFTyMrvM+kNoKGHHrR0/TbB1Cu6P0AvtbyY+RvZCM1Hx4x4T
7nbsn6w8IjRJVphuVM8wivb/mg3RMdUchlRZQRKqZnlXhSp0NVBGUFjwDK814a7LGtGHM9fsPs/n
7UhtvMkijPWALpkB+fP9kSTGxVmlbls+oQ8qyoPTWPWlJFDtQyaDWDm9o19yHTmtRkzXh93z268R
+v2MvRs/M12CEpZsmKiHV1hv9WYsHXsru5KCy6SXxbFIkrKTjnOAcnUzHdCvIfzkPSEiO6O0aTBr
TlAn7J+1AGqOraTxZdbTTx0ojnnkL4ajoR9rpbEyWIEA7vLbH+w7oLXGuLoRgYBfPZeXiFyftc2r
r0IM+8yOXPO4/HwzssiIyzS4D/KaRAT0OXr+LXVEHKKPjC+nhoHW5i8FwqRLLvUzRoJgN8HxOkZD
/DwDF3aRWjR2JmrL0tlZPZyvZRIaaT3bX5Za/TtSE/ehB5kHMGTCoj2/udhQX8od4+NyHcQZTXtZ
+/lRBEAPDN+pD6MVX3W9Na+dLY07cSVxFZ/BpssXFfbhcdZKRzLTMPfV01qS03BUI9Q+RUyNwsKB
t/YPnwQOqoaFpJuhG25QHvu4Gy9uUsqtSaZei21sbRQceMs8d2ppAAPr21TNsOZhXH/VUv3t6bue
rJT6uc0dc+d2jFGoWVFaSgPcLQLhtU3uOLTrisETGsNrWNsHNHX/FVrVrK14JMZw0hjvZOTcRsxo
1gMDi5cpZ5SSaVa0LWNIRL2RnZHQfioYj2/KqlZTb29Hr/TuLlPDkY38c59ZDzMVXHlYDmCwp96h
igsXH9kYrHLN1jiyjDuREO7dmA9BSErAgdg1RCzUSvnk5RfZDN61aXqgIzJtYeebzaYhWOkIaHTd
iwbSeSygcKrXkAHkresLUqZ6FihNVR1tY1IPL2FxObKWLQZ1qYsuW0FQy+61MW7cOGkvGTOjf1q8
moHK0WA+JnIUUsRAgAEhnhKQoBXmNxZVI6z6ZS4TjKx+/y0DJlY928bSs0v4tuwOFK0EPCh8fj3S
gn8XeewP7MZEba9hiX4bkyeZVVv6O15idzPGRIi1vvu2vFbTgJNywijb6cNAlyiLarpQEVHcLsq4
BL7djqgt48x9QIT5SNRj4VYwAPr8PirF9GakcwfixvVr88QHPWU9kt7L79qP42tMGBv3meXpbxGl
8yuNFUOYiT1s72UvRGKSkySPSZkFF03N2w7HbYivy5iAOkly08NCkqQbcPZzlFvINl+1wji0ATPR
smE54WHeWwbdypccqVGqnS1WA+9ewyLOGzm6W8URGpoUCbaJr2w4aNInqVtz3zwj+ycvwLuByGFu
UV0tPIxm6l2dmlaw6D10yD5zysjp2lskuCJbizM5IsRpnc+Kx7Iogw/8dIUqXgMymCuvseAi4i0Z
GrxIXTvqCPIMc7uUdEt9AqOfzt5Gcl3Ljiz5aSILZf6DcfBPPYTTPcmMF73C9KsNuIIhjbNrdayr
JYOthSj9qDNRXbPCDe6eD7RhuQ68IXuOCYIenOLb6NI3IUc0d2F3bMkNWUeNxZ0cBn8CW1ovYaXO
OWOF1yKYJ6Ac4IR1rZQZjU8plhlUBtK+DQwOEqY5IhVsoJtzPXtdYe20B9//Ssv228+G7NKJ7lcx
+xmRJ3Qr0xpqPsdUtKd47slTRGE2Gt1KkHiVjT2rgv5L4KrdxpbZHV1nSlZxnROu0Kffy86mNyqi
1WQI5aq2ykNb+UgKALZX9kNT5AbbCOcgFyEbl7740TgeLsQCjlS8ya/JEcbDiKxvv/8zJXr8XxC3
p3SulrqOJmgig+ELWud+mpvCKExKLt00Z8ECqVMxeRrT4FhW6ofFNEFoSYrN2dG1Uy7DObyTmUnW
c6zZzZwKNztPRZG7F1e5f1FrcbyyKUbwk0yzCSlhx6NVW4Vj7dLMKkwEUOW2KkOOhvgwQKjaLyrE
Rbop7eKco5/EQwmnNtPQiYVEKT4WDefsD6g6Uje46S+Vane9bxjX2I3ah4nhq0oihEo+QqF+xEub
yVjsGdDOAZUoLgYXHU+UyXa3PMb4ih55uq+sjIY09vPHpE7FLCNuYoquvpafHKEmRlSH9eQio8Sk
m62g7bU7aXb9GRkuSLflYIiAHq4KpMdnJhUVoixv3CwXYjJPS0Eq8DrE8Kz0oGBpkhIwnpgu1JHo
ChhcbNo+JvwpYm2BXbIAubnyRy07QNt0Ngid/H86cmDFBy/4w3lIcwyQ64hY3t9IgeIH4VULZDK5
NubQ71Ae2r8sm6YlHw9aGoWH0o9/UBHjUO8t/2ns7XqVdSkM2FxLrrYgzCQ34vbFq+0/Uaf/B10r
vZmxbr6xUP8PREp68yOSnzrvMUpwa1Pn30sbZa7ZKe3Fi7+X28++NT3O3tw1/9O9prpZwGaYslJ7
4IoiB68c3jonKw8MFQkTN+v0SXg1cXFdsEYV/tcZBoIHx/ZFaS5lSPyslwXNwSyob1O8+si4rFtf
XpY700QEOe+C/ZNv5Ofl8NG4Et2utIGmpsW/n/PQcdmT5+9KNxoey5Y8pxTHVuFhI0NHvOpZhm56
T6KvWN4oycSsIBDLa1+N0SaHArHDLjXM5hToksGgJtGwz2pnBPv9JZxXlmlLj5MSDBPG2q8yG97D
bTuY6rnRkum2CMGXqsPO5wyVxS0lEypsfZWZ9kH2nXUqQ1sgQcSCbTOsPtVDitJ7/tyj0tAR666E
EU0EW4cBshzkJpi3+nI0v7Q03GmVPJqVJy41acpPjR8yNhi1r9KBGVfBPN9XTJKutELTSthpv7Uz
2zhXxC+sTYtyAixjvcYBxmHK4Pk+Deln5Uf5jfUh4D+9Hy4mru1KivPyWB0C7T99GJv9AHv8Ku0R
lcf8oGoHKsYkZ8wJ0c8+l07/nFHo3paPYSg57Q1aOfTWbMKjSqbPNeTNVYiOflu6K1WUcpfFnnVR
k57vSVyJt6nfe7uQAJlNVLYucaTb5RFdTDoyoUltIGfjEirUuTJJHUlrrz1kmrSfKswqyaj9JG1W
fKoQEllHArrdiZekDpLNNMxsdMtEPWEF2i1LA7lGl3DsO8NDYWK8mdlY3RNaVt0bo3s1fw3ufz5L
p6fMJhTNaNBlqOkF4RSqV9K6Uycwr0aQ/p3/p2wPRWznOM88uJtHoCBa2MpJuQOcBENEV4NPYQhS
F/F1cF+i1kyfIEf3gVtfOMng8PlFtZcTya6Vyk4l21lNi623pj+mZTnua5W/oaZmZ+djmgjT0Li2
Fcj+QTQORpIpPEYMWtzYvqKL73aVQzMoMlUe82S65GmXX8p/Uw9sQNOnV6CxEuFjCn3ttahJBS7+
x955LFluZFv2i0CDcohJD3BxtYobOnICi4zMgHRo/fW9EGR3ZbK6urrsTd6gzYpFJhniQjmOn7P3
2sZMfxhAiqN+Ct3oSGJBkLdoM0PUdzkaUrgG/ZnHA3b/AFMwdzMqVKThq8bo5KOjVqeB/ADPQvy4
l2WsXuq4eG66AAO1lj667pSc0yyxVlHKXoZpQnkxle5+MDD/uEzitmhRQBAz+dvYVnJLcSk8ltET
1XJwbBIz/sup4bqbr50Bwr3GR4sbP4JNaAiMX+5FLcIIKZIwWvd8xwpVFD3ymsTaJE0vjSScR2UB
+LM47LAVbJQGH3uu8WIKIQ/s60KyE2U2oVjjtFV7SfE0TPUtB53y528YEP5viwQJheoq5HRo6Gm+
lku75V38dc8PNUjmkCVrxYAGFHZipFukCes0G74l9VDeaxIiCJiU01dp5ASOc870IdsHBImt4gET
16Am4pyDRt7Grhy2cY+7hd3OE/ky1oaticLAUjpbl1aBWDXW4qJJY+Mu7SbLK5NQnAnJ8lGxdTsK
3Nbvs+plyhz15DLk+irAvhYy4y3CNOW5cooPdk1ls2zgrYZWZo7SB9mPeskXITqAEwWmupKc1OAt
saSzyWoU1+qSN/q1icNZokLLNOZb7BSvArWZZTUt+Y4nZ1YQu4APbSxrL9TgpEnRPlA/nGmqLHyu
Fv0jjZcYARpDPldlQFcW27A+G+NYb+hHZSiIaSeHo3KFTamsaaWkUFgOrdTev0pV2RaHhGhSsH1A
7zr1kvQ0jYxWDfxJ04tlTPgqMxsLS9T0KyR2PIj5ZNyJ4jnndew7esTcQ+SP5mi36HxLwgWl4XgY
QZq9kiQ/tMDsoPgSQedgmoKQe49CiealXcLHy4yf5iCzu4HpUlyphGIazdYqrSzwGpxhsTIiqx+a
fCNQcGzhPJ8jw50vvV51foRjdsCwBjgxI/6uwecwho9pq6c3SzkwWLu0cSo/FAQlhJDM0bFtJzY9
pDGis8tZA+LwOlZK46mB+TkNpXVSW5DgI+GZ5hit44rWgIoIyraz8VAnLfG0pfs2SPJhpnw6RUFa
/Qn4+Qty9xeO6W/Mvb/98X/8V+h6vzHB/hXL778hEmwxfP5rJJhfSHQfH79hwZbv+AsLZml/6Ghv
oQ3T4QCmtxgU/2KD8Z9MQpv4VwKd4uIe/d9sME38YUG/IDzGgYvHe5Hv+l9sMPEHTnFzwXALBwqA
cP4TNpiw/26gdDWEHwg5+XFgVYmR+t0BzJ4Uo5y1dKZIaRwL9VhmSNRVdtquRM5dMZxJDhmt8rBl
1UBKZiggdyJt9UXtjJSXfK9r0zZUYS4wdtWSd2WsD/hedxbAFLhWayOFGZ20G4pntMXJQdAtrVjz
KvM1kulZnYZlSLch4nEnSNhk13G08T1P03TU8dF0wK56srCXQbmlqTSFm7UDxmH5+/KZTel34Wug
NxCyeHeatxHv6yLGgKt2MW2bEpfeYN4dDbb2VqzdCYs3MCN23WpAXJswbj96l49kAxIVNUXejOtB
PcZFQ5rtXeyoZG43a11VQV2SeonuT1tE3PyVaKvlu1BMbpYzsnyaQqWOm8kX4LsNMRLlwn7FnSAH
XgZgPp0kHYZ/hYVrbeBH9ZaviZxh62rzcZ7oyyqx7+rfy0jsYFMdcUJsAmw8UmSfXT4dI0AMznjq
k3Grk2LiSEp/Dk+dsvPA7Ga5AiBoDryVDgofN9vkef8YcBUxCG9D88/Pp3cctOJcLM52oU/IGzkW
Kz2ncbuu5kfMv2SBt34ScqGT8aNVFupJg1CgQp6urSTDw7Lm2s712mGY7bJdinvCsCGcLjfIcrg1
rPzE/hQImpZTjcFm4wjur2jcSk3fod5ZqdwaTNI3yxlY+opfZ5AucEipTIBuUHG1FGNXwnurs4Zm
qLoKQSUvV3b5oNHEGeLwlyu4nALd/vP2DZoAQ9efB7pcoEa1qVY5wVWzUSv1bqwzYsUH5vSwnw1O
Y9hS4xwaZL2ZNWyXg6VtuFq+7OvHdC2+7gZBdbPBTEPWkrlbbmg6Nes4idHMPfcY90qsasuXLRdF
q2s6fB99gmIeeNhyvC31fg510ibKEs3hZTllw2RfaoXjXywhQbWJsxpDu+qHCn5Bdgt9ei7Iw5XE
jDfpd5rbpDCoQDSWuIj35aONPDBaVTNZbTbL7fZ15HLapsF4pDg5s1f3mmb2Mqf10ehs84YQAxgR
EbmYDe+klK00MZO4fgmmBZnF7NzGMK/jS2ek4H9bvrYg5m+5TZZrW4/f0coHiBmWcw4VZ1fmxCBy
p8hEvcv5Smznvsot6BjxoQEHZmfizFB9FWXtnWiaDQT4g2WKr+uxnGTN1VZ9UfMyq4jyRNsY12uz
TM9JzQt2+YROD8xXrl23ezRscwew8L7Vhy29SixGGTrACUUb8LeuP66zuAVdHL0vpyWOmWNyNZcP
NZScwIlXMK/Wig+1XIfl6tnikOk1K9QpgwBkceKsybqodnxYTsxywMHYbmSUHJbD1GS9nnTrspzk
XEsPQQmk2BmP0bLLj38uR5LwC0miOi6fkIDRdV9n7zS77xTX2Cn29CymmiYjj6EeHyKFEIvwvsji
d4VGcdZkn0ieb2X4WPXjkXDex9mtPMlF73msl++UXD2lULDd1uuOc6aJlxaXOeT4S8XNp4gJ3ih1
G0/VciaWGwSx82b56V+XhSeNySkhLum5bFQ6YzROCJ3JyEBirru1WWwc1qBDWbZb090kSbjHJOEn
BBnZeu6VCLNmJ31HTn6U4UUKwmSa+CCN5BzyJGJPWJsjnwompBl+X+7UuWwJvlYhojZ0xR6mgWTc
gqwZ2IsZvToMIjlrpcltAebcH6lJJee1Ufk8rG4GN7DKZ2ZMY6fZUeO5Qk1/ILD74DicCRaU5WWB
oBlvFmckRF8fTKuWNVJv5DnjskXLAm7Cp5zTQz0yBs1AKmJRKG9AxjaEf+x01gFFAdrKw+1G8rB8
mHm5LznwyuBpaWs/Mm49d8vyZVY1P5cRbyD+vvwCnebT3DZrKa6TKbeMX3B7jfddhs0Ie/byU2qc
39VEY4kHXWekDirhvBy2KuZj1JuvVdY/Fpk8a2yRUMV6y/fJZcEMrNdeGWlyMhbjdJhh9AnKcE35
uyO7/Vhul/CqUJ2P02i/VhoRgeDbljOUurvSmXZWbZDBWX2dS220dq1pXZbDhI6zUjDgjT0gKGK8
U2OnOumBQnOz3GnLn5fLUWrjo8nWsE/gKBa7eRwfm3q603pa5OP4jDOCMj4/w6+bY7K1reS8nGGC
Brb12D6arCjL0Wcqss4kXRdsU/Ju2i4fgEbhxi7TDTGBmMNYR4Lh/uvkSrFz5aFPWqY5yXm5b4Mq
PoQ6bwzeyn06Y3t609KZFEg4a6wQlFU7xcFr1AXr0Z3vdCU7O1p3T8fw/1e+/0/w6SUI619Xvpv6
Z/4RKdvu/cfPjE7Rz1/JuMu3/qMEZjF3LOL5KLkWYPSvJbCj2qru2jrlMT3RX0pg6w+habpDvqEl
hE1g9K8lMIphilXD5CsEXcv/pAT+opH9ysAhtpVPZdumAM+7RKD8XgGTsdVbTLAbXnDuY99W56As
GM/G02VkZI6mng6PBF6gqL5I6+9Kx8wA3oC9snXjyoKi7IQBNSsYoUaaK+HWbMO1KFu3Nan3xsRb
VBSGD0vpM6nl3g1piaUO7uCF1obvcZ2HJNqkZHspaEgOZfUczZjSIfpe+9ImTkE251EWpPnGNEmr
7GpSIBNu96MG4or+JUJC1fS8qcUSIf9vKPbw2jj6v50ddEMukd0L1NW1/8ajmw14Coartr7SqaCS
irYGIHfA0nC0sSysgq4HGBSZN/Yx39PGWGcGU85iwaHmuor8rIxf0sal6xG09zQMPDmKW1GLWxfr
/YpCBmwHTXNxjaJ6oBUkt5Pp8MgP8QYhJBZJp3xx8hAwVA5XRJN7tLyvekCCCZ5or7Qp2NhKZMNr
niHfFjqTCHpOK8OeV0ZsPWi9cYtKrkhsdAkNPJxJnQMVVnkdMcBEvX5DnYk2mK4zMazgmabihCSd
NeYDROiZ+cq1j65iwXwmNdNKNUZUwKpmNnQA3YCGN9H1JPy1giaLQlNe5yMrxH255JC6NnaQkrpy
QOw0zrhzjPhzNM1LaohbIJAVqOZbMWefQZmWjDeLtwbqSt+7p8i1UT+7jwrc38gd3uy2OKVR8+o2
leEtDcnGMW9iFFujg7bfRfdkNqIworMbVw9NP9w6shB6srE9h/QIj3ETtHHbfYldPmwTFp6oonIl
bDw18zS4PjoKlxwFfKsvUgVAEGBJodSE+WR4QVFDEy+Xf276rRaa6O5htpNKoHyLo3aXTYHD5Dr8
xE3yA81mV5DBCUoR3QlRuV7DDFJCp/RmTT4tN4oS5KdWM9eC7PdiQkleqIi5tAFyeZI+KbgRs5nB
hUO2li9NFf9MZaw1O3ouGjYenQXtscsJM1iAVJiHmZOROhtr8cfX7ySc/QdF6ynJyPckiv2TLjEd
a3A/ooetS1fdQxX/gNbjexDhj+DVdRpTExzEmPIZTUJ69PK1syrJUDRm0C9u7bDpR1vd2Tl3ycj4
ynOQP2yKWXu2AJsQbt3vJxh8HumVFka1AuBV0cfrNh37nVUCibe/afiTdiKvXB8rkbK3yT/w+rDe
yVbVjqqo70BPCI+DV326ASt7lAoYFGen6xQxqZNrpBiZo6dPCIVzfBxAZOed3TNqirJ0NRpY+hFN
paibSPxDmZxXSy8pLzeWDvvMAtCChl71aZ5fGiuNN2077xQ3Qa3HTMKw9KNaM/oJZzxKsr/SJr4V
Fv4HxXnDjLFOK4VnPPq00upeqdlaSuU1IvoaJ4D+ZHOK8A+YDrqBKE6zfSIEGe49GcYQJwOrQ0Cb
A/DnIEyvtqejCHkuCtp1OfSJM73ym2BLIHOSmpZK1cquGZ6Gg5qr594eX+KiRoDYjyyUeCO1rm49
EPe4WKLwMwiNd8AyV4sZk5/17PfnGXMtlozO/MhapDwBKFG0xtFPnI/PRvJpVC75zL3V+bPmHDVV
8ewk/FScQV+rQo0ZWY9X00HTVGcI/YUOFMst5L5x+/UQpReRt0fGHLCYRPcag68ZkHasahnvypox
Ut/f4x/aGeoQ+kiMui3nY5X18xEY9NOkRZ8ZISidzvOCvZM9+bKfMuvUs3UFxtQklFUj37Hj86Ok
/XMebX0VPjl1rx5FoN2sqW7XnUTKXxaFD9U39KLaxihbThFG2SN0BSzDcfzJA7AsNs2htOLKTzq5
r5aNIAJg2gcNIVGCKNdLVC3SOfxXkOlQ42XiR9W37oYQ323m1MggiHuijKMCJJTQD8oKkTxp4qnJ
2u7M1o9gjrEkz8PG0EOcGU0wIgaXK2v64abW3gW4PuL48iIl/h7xYTxrJ7pJXQcjyzF8Sy/RMDmF
EyvSlLNSVTEvjoipnkfdihIo5KVBcJ+DSYClW4sfZiP4WQvzVtfabRwrMkxOhNaYq2jK/AahxKbt
nJuSaaMHtoH1SWsEblhvzFC1KLjjUu7OdTWxzVYzyAS5i7mytuLFlre4I/r2kSaAw82isyrGtR+3
4ZXpHnoONfo3zEdzYXX+/a1KOaQLAyzDEt7+e83RlkRiC6T/flr80C2MqD3DGZK09XK6TtJ41Ixu
B/gBkYW9Q59whaa6nVVGGixbvHSqqqdwzh+q8qkkS7IJojUluZ8knIlkWM0ROZkSHb31ptTmPqbN
j9LCi4S5L5s7Ndcei8AgjuKnmuTn2FQfQ15MQgWogm/3KlX1hxkoFxC9H7/Uh381kH/l+f9T4Cml
FhWgQdOTFHdBE/P3w9bGrkJEymFTy3gJUilcn2lC+0ENVrZkq4dFJKFvogOmqkAb250DbylaOS6P
hwM7rY7QCNRrI8//DV31q475pyvimJZmqEDeCF/4/aNZUDzCrEXLUY5EWTJ8cbphI4bXrrpL6x8O
858WqnMr6IUIY50ivxtUTO5GvIFBhBnoe5WOV0PqF0mbL7eyN1n3+OZNhLbjkf/pWXnugRQFkGqr
fda3BHjAXDV48iL1uvRa6qo46LgoJ3NYYabZGuGzozfbxphOiZrd1aD0o8Q49I61DhiPUR1tiFs7
hEm5wxpWqdNqyhIMS6gES/gWg3pfLaFhziXlFaOMm/bY8GzY7MNoYwXWrSbQPZ+z+8h2tkQ9bx1m
dQMVHHgM4FeY5Ji2dpiH/u/3gP13jK3LGbZgPWhEzGsC/8TvJzrrA7cJZdFAsLWYCQeEF2C8RquE
dajIBfgBBEjSCtABmP0bTjI0diPZ2Pij/IDU1hYliZ/Ib6Y6xeuKF0n+YZdd6wdyLtZaNW/MsGnX
0nyBJ0szLlqkPgJ2SM4reRGWeUF/MwhxxJkKX1EYybVo0nMVUD7mPUtbp0XfC8BYINkrrwzRTo+u
tW/S4FGt4A4VOXTJkhKqMzTWD8V8NxqiIzSG9mq/igUaEBh9A6GNRfkTJhFCKWN6hRlRek5LeRCI
Mw5d+EIWso2oLkA0ld0JYtEqywJ0MVm5yiRjbFPH39mBTqB/isWW22adauW/WYf+Cf7/9UC65gLF
NWEdmcvF+oVdmZhtNkktpLpHi9woZJWnxn6s523vsiL3AHHcDkvHJcfODlEjiuS2FaaPx3WXjTV4
dBRF0toZAXsZPVs1WvtvWNL/BHjkdtFNy7TAugCMZV/z+yfUs6nXhNQaoI36TUpeCqWRf0Lz90ze
I7qOf2HMgpdKHb05DTwu+lM0OYClAsHRzOOPjBnChGcTLR+vCv2EqY1hDtve/2gw9i8zbn6bev1X
xmf/DSdjpDb98vAv4Ve/pVPt3uM2/rUp8PX1f3UFbO0P1lpkfYydiHg1fk2lMhmMmSbBFOzKSeY2
/9EV0NU/VGfJsEF9IXSXt8k/ugLOH3DTeanyQwm0IojnP+kKfL2Kfn0fkOPjCoSppqZaULetvz0Z
4PqmQFEjG/My64A26eFVFPq6VVI/1lWxE8B9mbuEG3s+iqQgbprh0wy1QqbWc4Hgivdgv7Us8qjG
IZo3Tg57YRA6I/wYpnvWXZs+ERun768O6ki0SfRMSRU1fAfO8RcUM4kHY//LBfg/vYHt5RL9VnoI
qg0yhUhw59gM44uU/csjX6eUdYqcBUh2Ujhh8RDqkxxHpjnAYimDe+NeUxexGzO5MZncu5YPrvWo
34fcetULNrSwE0i+rKFQqm7PRsOFBsCcfN5VA+S2jpgeYoS1pWcMEAaMXYyv91Sbgq7GsiDSZNRO
ockevhQ679rCRhDS/pCABaEMyhvi/1DMiFVLBKhKjf48BzMxiL5EkYAZ1UzDp4xiKegIZIwck23C
t9ayrlFRql5fGldcl0zqnL2RNe+kFBEKi7nVKH4CtaGFY2z1AIIO9iUn+xZAK0sie89O5lLg+8JC
1ofNvUBmASLju1Yo18po78XoslPuLnBRb46WkyRWHQfdviSZcrXypb9g2fvGks+YhO9d/KxaP2wc
JaQVUoBEGB+SynlEWXDv5sODS7kstehknoQZ72p6qnFT3bN6fZrqLUjpa0it/ajsEq4VFiezFLdM
gijvmh+w4VZ14L6pLeYPrp2GM57eQvG97WSyKtCGtUj4fWdgM8YS7odaGXv6HJDigm3V0/ETcvr1
WxG0p8IKzhRVn4D13ibqgEykDBYJq+kOGQoVSYYOW3p8Utop0GzMn/YLgavSMwzzoKXKgc1C41sT
bSwsypKE21bbXKsR77FC36elDEr79FZHw6IVDt4BEx/ddhKM2aLvtjVCw3TWU02bHRIQrJZxvNiT
ghDDxmWVhWwbYy14Fc73VKBYBZKK3vhgOZ96gkfCmc2PAMTtGGnn0nUfzdB8CQL1oZ0yJHL6qRkJ
qI4g37ZxbW0n+KFoLucNtfOG+ZSt2jjEQZwBTx/X7Dx3FUmqKwRXqW0bh7oi6QPz1loDYrwyZ/WH
WzQfSUUGEyq0NcJMIgAibT9Sem0mC7FmUSzlNT37IqvI1qCkZdRk35R+WMCl3SoZdOOAQx0oh9sT
r2K0d7mtFj6Cec3rA3lxlRAlZZFIX9cAqZqBgUm5aveV2gFrT8rtkMNNUlqIVWGJVixTwC+GcvLr
2iL7bVEuKnbFhhm82qAS0oNc39z3xvSTGWfqddoyGpepSyosM09nWr6CQtdDCzOS09webcTOO7ex
HoA92wDo0vJsmlyMGJUqiMedns47LqXYgaJd04vrdmVSvDtB0W+HqFt4WLWyhrF+37ctDMFs/DYi
m4DQyk6McQD/N5cnO5XYDQwA2O5srWPpRP7XATqAA4i1ZOwh6R0xKC4Q8INwaZj2xEQ/9UN+aCA6
e7XUnoep9I2hSlErQ79C6LdNs3DXacRE5J36NptMwZIJxbgeOMkq76D3mRF6dWo/1xdDdXERljM6
tr/VYUQIi2tt1UoxDorzM0VpdyxDg3WatcbAoYvC+GF00nAd6YSm0J+hrtYfA/wR18Sms1e0Lvjz
zkY1TW9z6BxnW1pBwba5SOmrQIZMQOQi8VzGZwn+TqchYl6U4bhGFlT6etqzH4flXaFbRDMhCvM1
CQhD0OtZW6nZz6njXdO7/PKqypO9aqGObLqw2ViF0LxoNJP1EEfRhhQQXP+qixN3kTY6OvD2Qeob
JySMuSXBs+ijSykyDKRNc/kSgyEM8WRCJpgmo7WjO+WJ3PNjzcbt2IUlCR39uRsWgLdJDRiWdYjp
LoYiZArSh4OSl9xWbSvjYk7RC2hNvJxK/kygNtpVtmqJZo13DW6oLmqPspySHc4XUgoOVNuhz/uU
OxCisxXRgmErY2wSWZuUobTRTHZ92XgT9G13NLtxPBdI7DtenbLuTkSE6SvskbB9wd3UwAqIo6nv
GM6iWoyLDQA+mlhhueosmiGtxnybhnDVZEfFcEBhm8uiEp7ckH4a0Mre+GCeR2fQHleVbpCu1DE/
HiUrkkyucUeHMSMfaNX9VJqaBlYIz17ANIwC98WxUZ6nc/KUNvFb2QLmceSIsGQEujbUS5KucycB
tvKUEugQRkCUxrB7VlGcDUbwwgNIfxTi8LpHyQVCdlJeegIb1mVlMdyeugetzoa1PtrjGjx1+pB2
Tn3f9PuvP1gN5MdATw+uo7wK2qwALbNtkbn5keEtRCQ9/0aqWYTjlIiEwCE73E2VO1R37RPIqZsa
KltXndNTXUbvVoRYDkcrCeQhH8DtggddOkdhROZzTAtTzhkYEZSiE5xbjag9xehxGOoOTcvO3hZp
kviLrl/JxYs9GQhILYPZhDP6QdjcFWV/yVIl8BsToqKez2zg7jDttoTSlbu+smb6E4o4tVXyLY3I
+B1BmuAGHZZXGJ0/8Gbwk7YYeCqvnrA11EENdJb+Dkz/a0Qg9c2gZawI592prI2ZQjIDGO+sDLyO
cHT4carTqp5Rt4RB528Uo/RQYm6AWqSzh8oJYG7heGnT8SPjiLpHm0+iKuY9UUscA2/8iLAqxwla
KGxxyjw2R/B/bYniWmtp89hFer+BgYhtrJ/2Ap7ldRNb9XBKZbSaTEBqIsneOuww5tDQxtEqfBvy
2RgM/NPwzrouWBQxlbtn2AHMkCnokBQXW7Q2jFPzahpN4k8sNKBwzNkvZvppA/bUMVAQ4wjywAKt
wi0aBiB3xd3Mk2ZKjLxpvjgusIQry3LRG91Vy8L3OE4e+1Dfpk0DQI2SVeh3UzdBEmjmvW7osMOj
wo8E0sQxay9WBtWmrBiQ5fgcJzu7pxk7QmQhjVVgNBiH4oCX3rN09wOhyRNg8JujljfSBHQvyKsr
OBQFvICzG6t02Ou9oHfnHpPY+sxzPMalgKzVg/vz8+Y1zzljlqj3U9gQfBgNP8dY2U3xcHC6fPTa
kja+Yj91TbyOA4d6Z64wd/JfOicq17KO7kXU/mwRoAP0nJ6n0hn26CeeXCV+nirrBiiLoIXpbQjR
ouTl4NO+tUfMLpj9i5m259DOlyLp99iSWLyUkhAya2dNj7HLC0qZnHWouN8zFwa1xCSPI9E6FGFC
WzSHBZIpD7MbXhU1I3M+RmpLUpVZNhdHYtGrUvmtUjhpUBlPXWF+IBqW6zj3ZzOtV9EYDx694p0W
6S8YAFdGVt8R6XabBry4gkh4GBLYdHWaNi081uxTMYO3PpTuSm2Vn33c+EAbUGib6IyN+lYb7UHD
szU+QbPbCJOsK2T6TNELvDTGZsygmdaB+sH6bBzD8TEO442ROdAbR6UBytLiHbYW6QburLp3H6Re
DevAZqczC/rkxEWsIjbh6YyIA1rhSvTcimm8s9Vw10zyQQ3q98B2ToSQs2JazOYNe1MZ6Y4p4LOa
JE+KVu5jzb1vo8nyrXnENY+eqm5/6GIydqMEulDWayx98UWLkd1AS92XobKukHuttMqGN6//sMAM
+FHG3dBq4i2vc+7UweXpbx1IdzpETBH3Kz01pVfjZ/MCXUCzIC9gA0VEoWFt9h6upxGHmhhW0jWV
i+Uy+FOapyBry4teTJgbKYAK+B90oVVlZZb9PuvQJdSzcUNadqggY0ccvGHVW6ctPzVRA09z8+cO
5hTkvCbIn/C15n5SBMkqI8treMX4tmfVpCtekUHsTCMpdRmYMnwCM1XKvOkKsLm4rPuxp0HeKF4s
03UfYdgOlOqzKud1Ru2Y9fKtHCsK0AYIkzu+S10KFF6U+eiw4UrbVCCj+iGqkFTMrAYg0DyNRvup
l8ZH6iR0F2Oihia2SAk8fPSDqxZSKso7qnYj65gq1vKxwem44qVDj7pmQ0x61MyWKVHDV4XHXeKW
JmNz/EYxtG+HHeY1X5f1LsEqAaMQxbuaZhDbm/zBkQMonmbawNK9qDRBPZc3Ao2bDOB9ODG0aIpd
ELcvYf9mCWcmaTyMvSpp8KbxXiBJzyL4gOQ2MhTYlMzXunV5igBQNVrzPakGBPPuCLtcUD4b2Y3W
+7M9n3W7fuOHPBQyI8i2/Yn4Hc8WgHBmqcTGGZQQdvXYaSjgqkL90bk9wQUQe/MYirdWF14aNhjE
eIJaFEw0IfBbSoJoYrrC7nCabPGJWb5iZ+D4bZ07VNT9+wDC3EsnE3yg4pJKso1arzjxLk48AwZH
C4qkAbJbze5DbYCxGUs8FuBjQC5UOikcYFEK7QXBqNx0HMeS8IePsqoZVLUMnhhqfoSJzPHxFPMm
FvVPLRizM6DIP+GyZgQCjbYcMxfmlwEJR2B83xWSRPWRvXlSqPoadpoKPEndRgpIW4zmaODcad41
tftoLGKdrLEZ7fLzy8x9m2rmUoB9eRLRqeWFk/q1DjPZSZX7GXyH19BV9WaYxNDLGm70FL57HtNS
mMEXlb3EwJgxaE7CedOmmurpRaV6sS2ATwbquSrHcq+SRtyVivBHzX5KdOyEncz3bZW9wm/Bm7J8
xAXeMUQRhgx3fplC57sFeYr9bfLQhFVJUmDL9psVfepDmwhDHp2mboJN4kz7iEET8zCAV6ZZ2R7P
qL7JWmcduCXm1UL5tNB1ofgmCCKfR9IxNYQdnFLTE/cGbjJUo4wGbdxhsrbbQ47t1gRBf5OuPfrV
0zTysqvCByM0Rh6BVr1ETG4jZci2OuYV/FwMmxjLH3Id8rdivQXMaE+RXt33ITy6sOZbK2uZoo1n
w07XsaJHZ3YAPBarkBKBJTSkGZKYsE/hb8LhyKtVhXRjK/Ls/itxM2LHKrPOweDBskD/vd3niNtc
8wcrVHrqNkFEf6AhFTCMxbvqzO9W5p6CWMqjYTEHaodzZjK/NUVATEtD0PiELzDCC6c6+XZYeL0V
qQErUTGsVAaLcFqFXkM927u0cIhmdl3Dl9AljzRWBt1ExSfdehtazqvuKtbBKLBE4mLGBa5gQO0m
jMbkTRVbTT03gU06QjA6j8SEPPQDT1OKkmRbTk65iQOmswT3HLquUNZlUNI9N/v6NAztA5vM7Dal
qtcG9T6yzRckRdVmuQhWjTBC5uNW1Ow6yb+IVyMvTNILqC5nnqWIPRuzzaV1L3Vgm7D/V7lhBYek
Kq8iVHIQlHW/1jMeJ9bOdzcj+3U2rBzuxkTFpeVMLmwTSVu8+/odokG3UCtwEZHc7xkvII9pyf7R
zMegzJmcqlW0Rvq3i+Bh7WObJcxAgmBsurSIruw5iMcaMkQm9M7mCX383KWX2R4DX58gdzX0yK9F
jnfbCWwQNYZ7rOSfcI+ObC02dAoj1jxVt43VfdS8Y/1RDeYdtmd9HZfGucjVdhN22meb5bx4jGRG
I2AlfvIUyvjR7I34fiDxogR+CZDw68yYdGm8Xg3g14WZSZAmeIclGgclQ7geFJScCczCW2Z0S7rz
Xb9sAdsyrvZp4HA3arW6m9NUX5Vp67FijCBQQNeTeeMXhJjebMXZqeAv7nISUzzwwuMWfPzlK0i5
19SdZUHJTAYzJ8Iwyp8SIqxoktznMlCecgt+bJxNN91snMfEjnb9oG7Y0cYnsyZcYwwCeGnzXTCV
983kuCx53FVRxFOuRuaJiUjFoJzWLbVufnKwocZuhnx94p+Yu++E04xkEkLzCzqgjhoscaUx8Eew
3AGo9QOjiAk9LIODw/sgZAbXSDDcqS3drWlE3zvGoac40PwyNQ2/oyHjx2N9nQ0XFk1N/m4V9/pJ
GI1v2ilRjiZxZjX7Wzuq+HC9JCd2ESa7bD6SYXosKBb8TNGfeX0PXuNU1brTQ3ArWvOmgAUhQnA4
J4WGXj0OYfdOAUIGe0FEN1Qv6Fco52R6P8Uxys7kvaw0eKlz9aLlvAf1Es2O3bA6s5N7HAKaUe2f
WSt4DwzAA6H5P8k7kx65kWxL/5XC2zNBM85Av144SZ895lBE+IbQFJznmb++PyorUZIyK/UKvWr0
KqGUItydTppdu/ec73AqxNd81Lvu2pKKchcBUOPBAo426ORmrVATuEWtJBYBGjigM8kRX1lWUtsw
yR3M49Ztmd9tYzV9KwkgWZa4eGbedYl7czwZztlgMo8mZ74pBhDB3BrDJh4rY9OpWohHa8KpqZm3
a5SYQd4TjO4cOnEVQMcbGg8XjuGKrhg9o+u+jrJ/ticOiUqjXZJeLPtvd/MSWm7XaHsyhy6tAcKl
K7mhJwsbpoGgoZhjODeKel8A9ztorMkUdxRIcf4aRoZ2yKbigzY0Bh6L/gIfIzwT3VTCD03oO55s
1jAaGHTGibB5FLLrHkoTYVG6gAaYZHhUlfp2SlPsXtNyNRQrvUnb3Ju7lAszTMG21s3oMW7dRAAX
rXWM7oOu21sFcThmbAssdEfekw5NTq1JjbPQawTAU6FS5btlHtgOQmTI3/ZYYSvHaaCv6ehL4pep
ZHQ913ITEZrm1V3fuI0zsSHNzXuH4IxmaE/pSRv0XFVDcOzf9C5Nj0gwN7VI4Ui32dkaA+0IdUk7
Aip3jT41HwsE3r157IDVHFKW4Eik8X2C5g4gbHCs8xpvfkme4yLhqVS0bHZDalt3SjF8nUXzDGGu
PhNJgT9OxfFmfw56Vd8sfdNemIe+KllTs+GTn5NoyO7UOaXBk5R3WuQcFzzWm2pJ9C0sz27PY3wn
mqRiUAlFLzXDYzR2x3jm2NmaM/h44nvOKoKtLLFvOirJGyoueSwHEzuwEzug+5uzWCgulmBufC4a
5gROBwEyjpOKnZu8O32XtfSCQPqpmwLGJ/tofcKHGD3kfKYxgnwwhtNJMSkGTYWsKwcGLrIXmiGR
DVqlsk+x5bO+m2Qsc0PHEFaPNueHb9z4GVgPKVDjPZrA2yU13cQhb9IoNGuP/u7tGzxUNdNwO6kg
7U2rd7iJgw8KvUzPSvq63sQJ8kylR+7mrEak0tbdZE1d1bKB4D44Cft5XOpTkHevc9SwehI3ZdIX
UMLlaOfhHbNdzetmiFk4bG/i6Cm1p+akHpfk3Nd0PMIZzX3uzArUjdGvmiE6dmZzLDPFePyWkdPE
8bJdtOkhG4vwXPZmRIsCTHwjKhAmUTD5+ghFbgiVaxAZNEGNL9wBE8rxc9IuDbj4EmfnmhNXQsdw
ImYhpAfRCyuRsgEt3xSLx+ik8mIYyvs8625xmBrn1YlRLNHo9YsOgsaZnN3vLzs2xR5kXefV+gqJ
mKPPemzaj/KgUY6e6bjOZztLkdqMaMkDBdbWCMXdKu6pA2HBTyapjmZJ+318ajHo+GUSFQdVIbOI
axdSQnAEnoYsuzGhesV6ZN2SaxpDxoRV2yEgvLEL/R15br3F1o4taCq6/Tf3tLaeFkSDdxhVqgae
2h3R/Hux4HToZLvYZK7DAQcRItUVA4fAI9bW2shQs3xlnD/bi0b+s4q/KqmNdDOKyHILI4mOg4NU
OZ1OeN6XfdYM75GEhmdOaJGTuP5IwiHtJafckkZC9kic2psOE/R+YUNz1jJoom+7RznxrGXmso9T
sCEJNzLq1w+MXSsa6toTkwa0OvQK/Emhm7BAW9s6CaO8nJ6CcFJotJZSvQWGaLZz91JWIQE9anxB
aHgYOaUerYyeYtvine/ta1pB91C7UjlVBclDYQu+xx6tLdSwtS9tWa5mpP1hUsSjAVJtV1Yxgbi0
K/xiTkkR4nGYa7p8QHucLEAQRZ+hLwhVmkKQ3YRtMHEo6AoY7zrEwOOkQDVLZqAF4Ri6A85I125C
jkVB0exY8qItlRmccjohnDuspyL7NPdFeFDUiv50p+3joNBeqViye+GEC+ht5xja0KhTkWbnoHCO
U2H3qD853MFghC+TO29GuRpVMMWp9WyfVU77uWB/7BXLnQac4JZJe2BBYKfTtxvinVRne9c54oPi
EAfaRO9qNXyWEq0cp+Z5n0vY71YYsJgWtrwUfL6/nxNra/Drj+Nv5sSSEYBJOLqK2Pwn2UVphrVW
mbofzLUD6/di6zP6GxMox5TP6GxQIKYxTssOlIM79pDth6Y7gi/gExA1lTWG6SXZyGQrm+EXT/c8
KU7QLvvKBIuuq/0VvxxDFlUeE1t9/BbLlNjYmDN7eumDwAsNfKHzmpjKY3pyuBeykP5FRuJMYSvF
Y5Dvp7kOTk4kjn//4c1VgvT9hzdV1ZLMOQxN1S3DkOgPvlfFtDZtfIs7wAcfxJlgtnbZiKcUhE+G
3mQfccQRCB8xCZLNZ0fvfXADlHUAjn5AtZNtbVPZZ1FtnUE5dZsoGz7BQDB3tap97Bjy3TglD0Rh
81PIWUp4tS5iZ8YrS+vZIZ7T4JtfH7xDx2RbBl+LMo6OlR2axyr/Ap67/pxk0Z28hXGp3XQpPsww
dBCNjQsxuyKhCRJoy8maqaBGEDi+maOCTpqyuIRddxz4402c928W5aRnp+qnnqSOS50TcjnLfEER
GHuyX5K7IFT1G7N7Z/WkKtFT0J5FQuaSIPD4rKGVNtNZORvO+2Isd3//HeDj+NOXwKOnWVjkdfkX
AozIWRzQCFxhtdY/tU75jFCIWlujyg2jnnorI3U2Kg8mmQdVHdzKAO1cEoWf9FU02tj5+6ANoCZn
polU9z5ovswz7DIFE3EE20abQ1162MnYq+CxQOpLTfI1lfjJmaCSOPDWvaqy6HYI6xGLXIISxMbs
qxrUayoZoWk9ellF0Nk4GiSqlelnEdY6wobuI0Odx75VI3Sd41HpDbiuI7GApiE/K8zJfUWIeatR
/6pTHfCFZMpR5LYPlKDaRrAH8JcMTPgK+yEMjWs+y9EdcpTayQIYygiWZJdp8i2POgJDTMZmlSGI
A4Rr0DNMeQyYqTPe1lx+i32yYXp7iv5EQXCkuvGLwIHg2aG2Y94TEgBOV7RbZOHqpUJaSmB8FqCW
QGHqZIFE9acwMfWDNi/Xlvv3pBiYliNL9AeZosuei4Woip4e6EqUZggkUAE8hwn8YzCyoKFm1NY9
cZZ0PGgql0B4lCQF+gN549glwzEF/v1G+FEkeJTttOIDQZroYhmdFFncNBF09QEuxtSTYcG4yvZr
mHM+mODeC1vCoL7dsT1pHFPf4YhM774dY+xIfOzh1Pvf7sr/SOn1f6Ph+kEM9v8QAkEY6neP75+E
Xv90gl0+wvwqAN5//UH0tf7sH1Yw9TeIB0LYqk7ouBQ4t76jIUgJ7sCxgRsg41qjyAsgYtF//5fQ
fyP7XEXypZP8gfyLpeIPGoL+m2bDCMEKJh0Dx5/2n4i+BO/sh4UfwspqVMMF5kiNF/xJbOgYXabg
ICngVk+bK9JrLNQyWwcA13KOsP+omxLI6HfX6u73feV7VfT69v/0qg5qWGBPmkF6Hda577cbgkxy
oSikEJjOSz8/W/JBoAfQydeJ0ms07Md+S1Adw8znKoPiSyad8oW0O1qdiU8dGVDfSTD5sf61zZ+B
DTnxIyEneoAsGA78fmY8acPpqZ9rbEBL89WO3kwRu3//KVZR3p8/hRDCQajmCFWsurPvdWWaOkej
Q7BqQZptUb3ODu4CW2wV9ZzOvEuhbvuW2BfMbhWZIMbygWMZXW93RlPdsdjWEV1+581ixmoC+FIQ
7QyogKTOsD0nQKXY0nyvzU8y+Qg1EazEBFkavbCGDBgisIItDz3txsg+zhFJHsFD+ikpYfEHLzDa
wEToRJCMvy8IPKfh1/IvvrufK4X1hnFs0+IWpArBwPjjh46hgYZ5TTew5ywacyYunQT82+zn1vuI
+SEPLFcJje3fX2u53offFyi8LFdYtVchpKrR4P3xZTk5xQFpcwXHdUQoMZJ0tIPOXg/Kg4MLO8S5
pPTHPLdQphPNU4P2rAX+wnU8onhVsirqv4z9U9HHe/0MgRf2LyP7G2mBC2g/GnjVVi7N37/rv7rP
edc83Y7Nkwzy5Md33TAaX/hcpG2kWzjdTOxKL8gOk41E0nwHXA5rHmhbdN9O1N9whgIdAdKLVr6y
NW0a9eNQBExfHuPhLtb3TT9vnPa5A6Ko+XQd3EV0brlKExRwF2butc2TpT3FC6KnihjyJvjFHf8X
0mTerdQRqeIdpUxea+jv7vihi6bJov2P7UluQ+qQue5ATeneOFMolcbGieQO/xHHKfOAt+6MWrpV
vkzFi0Am18ltY9AZJU+nnMb931/rv1rJfnhvP92YY2mOvdou3JjyaYmGrYM8a1HFln46/O+IQfml
S21Pxab1i1f+s77/h6tirWvsd1el5W1FFI4F8qfcA0HFbIAAOfo+aDLsFP3GstHy0bVx7AOe+cW5
ZVUN//nJ+Nd38s198N2rqwnUha7l1dMK8ljrYOe5k8Wj2mhUdB9p4eCIR8VD2L0F/JRWwi/egFwf
vT89mhpZrc4qQradn5bBrm2jXK248IxSNiOqTVqYXhjgAAXVkTog+XMvxcNWtJlXBTn5LNILsE12
1rVUaE6lsBVvBU8H78+zIDlo8auMMSIo6BSwaKL+kPS8f/Gl/cUWJFQNJ7VhmhbnyJ++tKFXHFUx
BoZjWeJ1ibOtMaBcFHqMBW7YBLdgnjMssTh62kx/26vFrGEOKG5ZT37xXtYr9PMV1DRLGnRySZ//
2Y/dE+SSwfosvBjHmclV6MdnTBdWA+faZH7DWDJ5VQqcOm3jBbfBFP3qwf6r5RVNui5szpYkYv10
NTSHFnI44zFKeWKD1CRwmYCCoLmJhuhQLWdSBu+aKH0kjPRSBPlZiY5Lo9D6HD2q6R2skG1lR59/
cV3+6tbmTC7ZYG1hGt+Wo+9u7VopUmRj9AmISCfcbTxQPBHiypnYArPS1NtKlCfJhBxjHlrt+l5P
zF/4RcRfPdzfvYdvfpLv3kM4jG2D7ZQCiV52BVBbclXSNH1pw2I/zP0tzhqEc/WpT59o8f5qVcOY
/+ebgwoJ5T/7iFyxWvz9d28gACIVOkNIP2dycMVw0Jm3eh4y7OVrwJRuRoJGRO6Wese4AdQ2rqF4
CUHMaeeauBbskxfHyt7iUWyD5jGe9AODIo8XcyWSnpI4SgLBww7PdIzP9GvQz76JIF3W4VZD5bz+
lZE0O3yDNEoNGvviXCTDbkDTZs+657Dsr15fAh4mxnhGGhKCijG8zvc9niMGGmQKYmBSLUY3Q7oX
drYfrBhKEjE+tX0oeuE2tnbUl+gOFvGhtEglyOR2fa11xNHQUKrDlS8VnKc+39Op36eauo0rVhw9
8BtCPlU4wGULoFtIt1PzfZsjKrAfEbf6K4XFCkgkR1OF7GWTZ9gEhe6pKonMLXpAai5dMC+uH2KT
c+Wg+J0lTwxGfJN5/4zOCFUwP3EUIt8nzO91QXBtiJMbYYeheeu1IuhWdC9q+gVS3j4fk3t0Aa7O
r1cW8xAyn1OZcKVoAqSSu8FIbSivU6cxaY03YuF7kVdyY7F9rZFTZwh6wNxdycUfyEKyEc+34cs8
wfO9LinSxJSe6ZzvsSL32J9BUHhBcq2F4B5AGKES+pl1YIIcmlbCHbtuwygU5FNOdC7bdsr0bCr8
Vs1P4YIfPBq3kT1AbU529G69Fbwwz/lbMF4clUIih5xiuU7yMo8Hjvs3aal73Vi4Dmt0AOLSrGrf
YWvH3YXBgiFzkLvN+l5Y23u4iutVBW4MfRiqBM2tCUfISAjDkLtDinSDlyvyL8Qa71Hef1gl2pEs
LwAD3sayfRJEQTJF2k40eC8V9PtARWkkWtdB2MVUgFxPUl7AGZUQyHPzdYLA0C8mQj8Y9J8N0DSW
H0Wvoo/50A8BfVQ97RlirunMjL4kxSTdEEOE+0AMx7wXTIpj5hbFRtLste0b0RQ047m9STIaIM8n
GwTzWytfiTHc2LgM6/LOSe9M88mWZMZXmB3IlMAfjp2AYq4HgI+tf/CYVDBOPTGN9si4jbC9rJsh
nhkGwHcFtt2xarlwT3WduxO3SkONHWELFqQNAnXcM6GsGOQr/YLcFjO4+dCMAG/I2nAiX2TOxsA2
mjacGYA1IvPzIwSUk4MOXY5+VxBHSJXYRYlv4FrosPMl6HJqPCGDtmys4rWGNrugaO6JKqh8CBZu
Y0gfvJSlFi7JQl6FVNiyn1t72NoMhzJmd0s5bhD+NMQsmVjp3BJRid4QWEKYaINupEBwBBOK8687
kKdTWpTheG7T+c7I/PWbDLlZguxY8RTGQNg0dHY1349sQWjVowtNDb916au02lWH2JyJK295Tq/7
aaRtgzHcCnKGCXjd6DWGPAXX4peGeIeFH8hk5Ar7S2Wg61q+UC7PXNXAJkpdu3I/QEh/7pBileTx
1bCBChluNPRbE8O0HphVH96qHRNwrnWw60h+k8SwFR21QFV6ffAZjTW4H7GNhLYzKBccpKoDb4zm
0zFH8oGRmSC0kmTnxDPacltDQnOGBByw5TUQ6GOT6zcdAe1uAlI4DbQbRi88FamfNr+rKQJNXAYB
SOCBFU3pVkNVuje6j5naHjVb24WLhJSk++CK8HeAOkhUJBpwOFk/WlRF3dK4WdO6iFQ2BnUo4Ybo
5AagV6NL0981MEc07eCnOZnNiFIL+xKV+IIcSGI92uL4ZuhXO/xTG2IPbx5i/YMRPFqyAbpH7oPB
DM9GJTwBcAi0nVB6P4MbUDbO84KedgS3bXhh42xxPewLYZ3LZNcQZNfEd9OibFeWRzrlRI3lu7IH
KxCBC+apsZvyElujX0wjv6s6VKSLhAwPZrGfFonVtTjoWHUxFtQ2rb3WdumveCbiGH2MOYf0J+iU
ewPfAulYBIXl55FDqlNnuw4lZZKp+wzpXaU2+x5fl8onAa/HZJ0gPTgK03MYvNDk3Y8Vn96v8eG3
aO3M5XkOEelqOXK/0hs62+3hyDuYO2r5pMrdQDwhqQTerKd+EVd+S9ohGdubPjO2ZctIrYelmN5r
VciGhFIm3OEjAJAnXvK2Rh3b7wIiCpBY72WZeXjxd3FoH5pEHonG3DMV01sUIYPcVvJcsxS1Cht0
323GRH0kSnTTchMjKH1UInIxlrtqMD0tC5AxsUdn4hSpwSHWTkZjHWjSbokooq0ZoBzB+tPoF9r/
mxTJ1rpyLTW2rlndrtswzadjNmgInl7abPE1NrR1V26ZeBBdxFpHfc/oC6LRsSjFaaDNUgSG1+PA
b0RKGAjWHKvZKYI3ldPbUTVisJqdFnc7bMY+T52HehNYB8cmKoL1/4WwWNYdQ+Wdr2tkaWteyn2v
k0/DZaD2RGxhoorlx/vwoKraueWlEim260ZEpubJ7NVtw+hm3XBKCyc4q0QGiQwjFadvLFhrtUQR
1a9ZkZGHyKuuX3Jk8+O6S1XLI9Ene91ge5LKfq1uxoGUNeXc2dqlyMS5vnYV+uxcoFhlhdeaHdQ0
v6sL8tqRtHfqFua9X43SMwe2QFvxbedCg2a7AotWJjCg7dusIzFysG77TrkVTeCH8VVF9LEWWiHT
MPihxE5LKQh9Z6jWoyGuuOh6ej8nnK5H88As4N4ctdP651hoHpnBp1F3niQ2u9g5GHW2T2bjGKHv
7qV6CiOFwlG7WA07c1MdU3jfveIbc+DTW7mmI6p+BRJbGB3QPd1O05ew0u/rwvLbcG+Di2wi7aQl
GOOGbvet7cN7WoskYSOU6/VTkM0vDG8OciJ/p31UJGIuCo+0/KBnumcqxoHALuaH8BONwhOi3dmi
25nct9EiT8gRCZ00bgY0TaVdPoVGdp477dIE9hNS3D1V5VbWOoQ74C2acCOn8a052E/ksiU8rjOq
Jpy3TGb4Rhz1jIzhMWzEC02MaCNgEW7QSVMWLjc63Yma+lQNgqe6TBGU1Q90LCCf9NqFGy8m+tEt
AyZUbMAmHa4Qz1DXcs3rF5mwFqD8QtL4NabyFUmPFBoiPK3Sg4YebkQFjLoqG3b0zy7dmCioukdm
gwYZ4iBbTRTK9LhOAP0ezIFo5pAXB+xfHmM1eNcqalBFfeE0eIgr02c0g04zuLWT7Cvn71Nvqp87
4ZxlOG0T2ohpM9208XQVZvvQptNjRmUm84AMnUl/Vcp0K6PbZFH9eFY/F8pyHaPmQQcEBbZsM7Ic
EFywLfLxXFbzY1cwo9Soy9ky3DAnRVNZGBa3s36mE/hZC4rBM037Q9eUJ3a7c2Vpriqn68yLIxca
rrUqHgOuJe5Xb+7fMWbcWWRd6Rjt7OUqE/UlE+bNEFcPal0/hxkPXqUhY5BHK/mU6DNq6/lRUzm7
WPLIsfuRzEPWNdw4eoOzMU/vo6D4oDJ1bqz+VWuWR7OBCzIW6dusvunViGgn1teYUhaoTL+UBscN
ns9oTPZieOx4DLmuiI9Zh+CbFY1K6nF6v6TcrnC4ZcJJihuqw7bY5dZRDQn8a+JrRsHlPCV8O/A9
zkYZHxir3zgB4FqoLNsoXF4mVT/N0MhToEKBpp1yRb3Ysea2KhJfeIvoO6nlO5zAOVmGaEWN4NYZ
UFYM5oHgqKd+rf3WzBpaIAY3C54ltNIqWBm8YpE/Cqj4+eTNJNtwIetjCznBEsPGUV5gRnDe24r6
qhNym5kh8MbmRPrJbg+T8R6xy9tEvAZ55KjO9qKlSRdQmc2uDsO0jT7FoOX17n0Ie3ecFFpmMe4l
Jo4ul4itZmZ9xO9pxPdjle7XJSSY42zTFi1bNo//7IUYGtG50Qzm0uZXcmQQNJPvVva79ZXMeA2P
YbFkkYoIeQMtm6LiEKo3VuG2e+0tNjtNO0KN9TWEVuvSnecDIC4vi9CW5cahSjgjJMZhSOmrcaxY
T1DrJrQWz3MBGWk9pPFf7NduWlHgQYQhNW277qONIi9L3u96sD/rdpiQmVX2BA6xAjl1s5OLfklF
8AQCF01I4A8C0UPa7AysSXKofDqpW0PxSR3dVqpzO5XOwaLGbxVOWWzPjnavwdotpXGj4fIgMc21
9WRfd+0uNQvGmt3WaFmvqnxvWySbWsoeZ9ON1krviOL9OPaVny2UxgYCTnr+thZu2Vs3ok73ynIz
lu/rwXXdQcOOM3Le7cpCnAfOVPZK6YS2bvFHfrjhdKqz6q1H/KXk1MkxL441LIXqtqqUJxk3D810
34/lPrKCJ2dB7TMz1SnXpFj7wayN47IYG9B8uwJX0qYu8oO0APQ4QYmGqIq5yYKzWextTCVR9by+
JYMbymrYmNlBdJG+IePFfEjXl2prkuSiafyXY3xfseJbHaI7vmrSBzN4yiWnZPjKOIi2YR1va/SA
fA24m7JvHYa1IaHy8FeWIOGIE2T2+wnT4G5aj/QlWrBkXeuaYO/ov/+bMDY3Ds5daTc7bOoH09Iu
CvpSdXTcQm/8tfYIOxrVdAjW4UzIRiI4JJRhC5FljaYSp7ngBNt3uzk/6RV4sZm0sTa4xapxriRb
NxoH4irx6T3TXzmISjs1NX5T8lBHYpxqg16mxaPryJsiNA/jJ+4wSiQ/lPaTamqXvKKUAeWDa9LT
pHayUvz6WNCytafDLzIDAYLA7VXb43G3EuVuTrP7xJiv610khpwvzzgg3iANWztbCgzQiL249iT2
8O69Wr2/SOBG/YD83ovaeD1NBovmOQSRp+ltVy2b9RLGHO/Wpwkqg9tTgZcg99kddxGNIwWCOTca
nnq+MS4xWjOSojDvGzwNBDeuVavlhBz26efygK9UqyagKcSTF0bace5yOkDy2+/4VsnS98Dt7WbB
TbXkZz1ScVzRsyHxtICxmw/GYRbzdf1/PB6+gg5pTcvQrDsyflihSJwmVcDJCQSHv72+0voO1+vQ
IgJWA9SMa8eFFtISOP6KB9bN6kNhcG+tLTmSlSkECdjefetM/kdT8f8/+ScG7cd/D0hFS9+1X5vm
Y/fjPJwf+mMeLn9jUiBUVTBwVtG76P+ah0uCA4RkoYJ/gqjfoBP6xzzc/M0Gf2oxQWNFFTBS/zUP
N38zLZrmjqFZGoNy6B7/+3/9MM38PdHhr6ebYg0u+KEXb0PqAqwDDgvyp4X/+8d2a4sfhllGOnmg
q24ZMsMUQ7gIbkqJgGyypGPkwonrUEmogCg/wFZk4IFMNkJXmIGNvGVkV2ZsQPMMrzDyq/lFd5x9
M7a3eTne6Lip26w6jXWL8Z4ddsHgJT8tcPIGqz2USXkZCs1TsvpmYLarZPbBYv3S08GPEegV2DET
OgHzF8j9uxYXuWinF+gGR5SP26XL97H51uGpIjEVDBrmEOwgQdCfILsc20WZISMQdBvjGAeTbdQb
dTIuMh/volD6GSAEmyLGDh+KJHysrPC9si6RggpKzuFrpbgJDZqEf6UoJ2kMp5mIeWXoDh0tByM8
zbQGSmczL/rRrJabGukxsCnoXpup5Zwhl2NL8swi9+rYEOh9MYsWjweJpOjMVCU6iBE9IJiRJOeS
jDeExvlrcuswlKd0+bKehCpz2DQVQUdQxGKm7kLNz1E73kyt9ZzmykvMKaig1poKrHCO+ehMytMo
nefIDncVdVasW7cxlxNL/V5JtUs6jJ+JErnv1o44PTFrdM669W7no2+GfIo6uY+z9AqRFh+lieFR
vmocNXqR4Zom/ijtbpXJeWiU5L7uyOjNm4+yyO9n0u4KOz6abQf6gHhox9mZQ/wwkcuIpz9+UzB8
ibr9YEXKk17X8E/mMw3Hx/98mfofiHf+nSznB+3Ov13u1kXzM0cEAJ5Rx7P2z0V0lcz88AdSV+Nu
vu+/NvPDVxLUuz8e0/Vf/k//8p+0pae5+vrf/0W9WHTrbwvjsvh+wSEu5O9WqcfuH6e469p/fCy+
/ONm9Qn/6Yf/tVoZsJqkbSF00CyWsT+STORvaxSJtOSKEmNqxl/9sVZZv+kEmDCwQfGjo5H4bq2y
foM6ZqG1+afk5z/DOP9p8mozumTFRLAK3Iiknp9G3tj9ajkxeWatknehpK800jXMryUBEEq6CXuI
/chesGy5Zv1MMdgkpGPSDdMfShoNAvNHiFJPRTqsOlvLGNnPMZ50nm29tU214/Gmk4zN3T5XAZmz
yio33A26iTEM0Y3kx2ieYRjxu3jgYPukjzecHT01fgpz4Pf5e/kxaDPXrqKNikdxTg2/st6E+mkk
whb1ItP43A8DWiJkZ85UkLLnFFoL+pkvxs0oH9OKDC2wcLYNNyLM/R5pEnWkuBHzy0Al2zyo+acG
0ePQSuTITKKI2nWspyih9xiFvtTrAzCTHQRrnzw0T+fzUfeghI44XoeemZr0ifAatlQaE+34QLvI
mtMFlw3U21FafHoQoOtqmjAKQXG/Kak/YncsPzXGNZhzN07IgiQy/LK2f+Tgd9Vrz8HRxsvfXWEp
d2b9kC4hBAUcqcx1ij4EnpJAjE3PWojyGduRMD5G401Lp6rTwcGjuSZiys1tamwYoQqr1+isnYUS
Y3pzK9Rl1+E3HcfeNdoRD05ziFuqwEEU18JZss2shQ/B1J71FChFWd41Boqq9lT3FcF48cPSNbdJ
WqU06AsALeHDutWs16Ac+gNYu3NDxryVA6dqbltE5SENrfXEZ9GRkL0BOrSlT+w8rpd0jgx/Rvhb
6eeH9c1C0XLnqUeOP24pBfah6Ty0Vnpd30Y1LLv10heR3M3jWzLqRLwpuw6TWMCVaRy+sdo5V1q2
B4wBB/C2X7SjULi5NDdROWfyqecEXIFGNhbFImP8c+qw0EJycoSG3p74Pw4ki3Zr0VXU++SaGL2/
bj8pVCI9IADA6YgOwDJuYmSwZ3IgAl8G/bahgV2F+IHMzFu3lg5XDqfqHRF3hPlNIHMShE3UqQWF
t/IeDwQCmHJnJbbHr9jbnHeSxq1gHeKS6Khlmy/gcl0V1AzhfXwphxJDQLGoe9LJn9KaoBNcK7bM
OB2/KelpjHEL29euNrZ5Fvna9AwSDfn9lWKiwxHOjRfqFyjP234wHk05HIyBIV1wsFvn1C3OgxKY
bqwuGAj25tIedF27TLHFTRSQMT4sr307nVerXlJqvGuHt4MKjecpUBQXX1KmdOB3Iq80zI+G/qJN
At9dh241PJkFXdeCHIJMeG36FIWUF9Frr34VXbkZyVlVDRxm3bCbUq5x/3WR6aEGdDavSXxkUFjG
jCa8BCUDysFmbDqkbqO9ADYhtW/aTGrkJsj5hP01Ge+7hAbx+7DQ7QCHG3826FUDKK0rWm9Y20Kr
2MTMHZr+GqgvRXXBx3+xLfZk7amMLoBgc7JDgq7c5bbEL/KsjQ+RvNWwHDj6VyDRDkcVLUkvXRN5
gJx2RDa6bUmYCd/DQM5TRLJdehhw3gwKqPGuOBpr/5mFqm6AiS4ox7L7NfDbHK49APJWQkiZP6lt
A6aIlUr9tOpeZJIekqYntp1ZBQLAoVleSSQ/WdPMYombo7d30byrxAztZvJH8DfVQOLHPPnkyewZ
RvkNC/aEwxB0w0Yn9FJk+c5Shn058CpVfhk0bb/I0EMrum0LMmEYkjd6sxV2uq+C2s+HDlISSTn5
q9qPtDNZ7khlW3+sXJNyidIYwGRnxieMEb+StOg/K0rWvYn5APwg1IIOc8gf62hJIviixRPPU5Lv
DTBaZaM86/mqFSFYni6HMkb+JGnT8+WSte2LFTNeMJ4qQ9/mNB/rNIpmasuGYC3+P95br9OUs9QB
moJmsrB6TSb5kGrvKsq1kmtQ1MMchR9wZHkxAUnZwGa2mG6mU4WnLOQ9m5eImOz1LPghRSxVnEg4
1JrMBQ13UXkXCasTK8iohzvJ4DTi/Fgv/S1kEDckv2YOoT+rvAvbvCRLvx0UFBIRDmZcMGX4mIr+
tO4b1aica3KdjSblmeQNNh2YNzr/Ymez0M1AiNQBmRFrYQ/CoWPhKwHpx2q4A+pyHPLX2gwvNgzx
HO9tZz/YuMmmTDkDcr6fc+WeDWSbOxf24fO62Aa56reD2IBPwp3d+y0RS2rLom2x2JFag0uVofK8
68oe+036QcItkAzxLPNoqso9FPiHRB1vyBR/jtNp144w9vruFET5fujTe3bVc2h3oDlYz6dt2TGW
rbK9Klkf5s5FQnUMGZS0dDnEUN5BY0KEGu3W3tA4dOyQ2/9D3Zktx4202/VVTvgeHZiHC/ui5plF
VpEieYMgRRHzmJif3ivZ/+8jUd2S22FHHEd0tHoQhUIWkPkN+1sbbf28kimJG+4yY2Mo/no0zLlj
44/KjLiTFuemLM6CnU9DwEBZ+xSwn/8/iYf/NtT9PtL9H3/7u/4rBsSSS/33afvlJcqb/zi0XyM4
sN8+4vTt23//b8S1/5m3q3+4BLsf7G4QoZ9c/VTHUz0VlTvGf+iC/zMWNv/QNCbjSfOx+7Nc6cUn
qPJKibvxh6O6qgbV1LY8jWz7H+XtP8m02GhcXeczcK4hx5Rp/XcqqV5vbKePURhOPf44iY2r5mPR
3dHsQESYM3EI4UEjTp3U3wgJf5Jnfbow9YzvL+wjZ8HeTl7YuzHjLzHE40C5p9Ez/+4bOf+pBvxe
M2/rP6nhdDDiVCe4Q/ZT/vrxSvFgRZotb7GV+nF8OxW9ZiY7eChpojQ6kZUhtYLKpSzzM3vdnWsz
Q6hxjqX5trTyQ6k1W0UhiO9VPNMGXDjsD6nOgj+WCp496xzvGpXeHdZpatudPIFnBbRqoE/rPGI8
px4XWdLeWE2wzpX0oA/xTlCSC+pp0fXKQ9WFjzkwHtzSyXafO4tCPKYoFXuaHnwp84nKbPxU4zdm
l4yeU1/uWyBxoju1Olq2WD/2TXbokD15Uhvmi33hKA+J1+4HnTCPzoz0n4pxO1MTYjIAgzXBVd2y
Y/fend2Lw5hgskp8Fxvmri3SW9kSHFOSmEi6sLPlZ1V7ssTEqB2GGc60kFs/fa6LYAPGF2BRo9tK
MYDOdEj6Y/L6bekwKJxWCqfqJnbFLJAcOUEl0/XuEhogstTqaybuUx1VIuf2kfw+tZHPqIuWTiPO
t/NQ6klRBmMNjvgo2GCeB8NQwcOuVAZkjWCny3CXu+5VHkzyEIrtbgkAxMyyZUeUmmb0tgaML46N
BndjkjUetnZbh1iabhI9eOrVZLNG2MTIV49pH7IR5zKiHI2JYxlIv/Ew9+iK4iA77WbvXfvJPXQu
7SY/WdNqq6hIKwz35igWJt/exyBZmuRF6Ml7YoRPSr5vknIrTIobzBMg7DoETnJbRSGub8oh9zD+
tpRDFFgMN1kz21x7RcvCxXNBXQTy3lyuVIFAp+Bo7EtOAjQuFWE2hy5DWvtRpWfjWPNWb7eJWpx9
kyYnJL3QDGCAUYrxu5Vliu06jG1aUcOS6dVlH4Rr6I0Dfip4Hc87QCo8bQOHYZraOxVFj5UNGAv2
KzN2NingjgnmZkN7tE+zWUczml9RpjXbUownmswrddoq5bgQHr2u0gGyQbuO+lY2nuRPmr41l8/t
WHX7wuA0zohtChQNuX+YHN6ssVumNOJDZJqtKlM7pCW8GVojbuQjF1f1i6Tsi4xuB+13PRDbqjF3
nOqbYbi0Pief1i0NO7y1vIlMh68ng03WcwQjkQ7jnB4/snbf3LjNtZmGRwfhhz1GT52RHwy1vgGc
9Cx/a0NjXzbkxpwl9WA7qHNfhNeumxAs8fIpGS9dsLYcFDtadMe03qZPLEj8yrKLLNIT51KbysER
0M/6cT2RWCbZyS61M0GG2+3lm2fBdJFN+iAtlp57Ky8lS4aC9nSCJjEqhvkASsDW+qUxwRLjczhh
umnkzevl2ijpvFD8zPsVkTLwDx76KDhWwvj68d3CLVnJ8EovgY6F6kJNA9QW7bwcgl0qTLJDYGIB
rF0l3Sh4r6X0VrqgPxWU+gfb2sh7GhnZUyJx06jNFpEuehGpI1DXcQJ1zhdboxfbhEgFEOyhrzEu
pftZuPe9Hq3c6uwiaUOKHnY3MjtNC7ZXBKg+6wbEbBcFWBRllzJAGYI5MQJYg+3Bwu4atx97Mfjx
U6bzZte+cy+E8qUpCC/9jul/qp1sn1B3XoST30S6c8yBdZie8wZGbleVwV2ZyVpmszWz4hwo/hcO
VsRpPEzRx1Al7q4kXPuA4Naq4oPRputKp2MjjTSrJytm66BgomAhSAsEMSSNtYFf6+CqJt6dxZZv
9ORPmVcGmO6F727I/I4evofqQaHNONXda20PsFOwnEozc1cl4VKwq6s5QAZxCtlCojSfiQizCPRB
WUk3wK9uItymUwRBVkAjM7A3AFfx1xY3ZYCPDDGgbHiSOh9khAxdhC5yTF89NVaJBhCBVnY7oD5R
DiE782Tbh7pldVykgRp301XepYnFVoszvCt5AsN2r0XTSY2Io5P+tXHAyaCwqSpzxWJcJhwqrF49
VKtsUDYBeLwSN3u3VhDmIuQFXWxVPupYthdHP3qNucFUGvRgf8JLey2fyuimCqNbGfPinLKhPnBq
+/zs5N8cg6mjEKFTwfHj9Hhd45arl5fOo9g9sQ5lfDvqyq3iuRdhhYfJTe/0Or6N2ddaINNWM766
FEkYZC/Fq6KMp6R37wtUzjOAZl57sXMeXb6TNn2u0GZVwck19TVAKrRDzrXzyhtttI502ucsER5s
AZjAdZeWW7dL0YK51JKaVyxln9VEQW2S9xwvA6cZ6plEDKcUxSeH+H4Q6cYfpvUIL89lm4rof3tn
TxQvEeoJJ0rOA/UjeEZwo/vVqNJ27dx7y6GOFgEpaKZ97X+zMcUhAnjzrGgbDtVayzMiCe0ptxZ5
W2+nmn5d+qK2UHbAmMlOQWXAkRHGRsYmFZ1T0CV3PRAnUEukWkgzr5TupVHUAsXGokqtWRtQOsOj
ti3CXUuU46XRDh7YYkwmkBdkeVO3koNnCny0foqeQwR6tai2tK5f2hh1SimteBK3fCKkScHXmzdB
LPCtcO+6jKYKFMnkq/weQiW40Zng7V58Evgu9AiW/6lpwv9GNf5v84r/f7MPOen+99nHtWaE9u3l
7aMcfy1eX4LihyxE/vS/6/HqHya5Ap0+7AsZ2pEtwn9X5LU/sA+nxKqSb8BulnNS/67Ia39QhbeI
mvWPEFrlf/07C8FdgdkKmn4GuismmLR/koXIevsPczy6tFWUCDLbVWVe82OErgWBiaMWXly2izAH
mPbcteqZbUQP+Hs9Y0hEhZbDiw1d/CYL0T6XWzwuLcevdDkpg5rkUysAVycA8PhO4NkDtVy5RI6D
KxTwdHOoLkoH1AP4FgP/40NqFvi5SFURU/gtpZS5swoAfGYZ0+1Ze/7uq/yLtAX3ih8XBZSGoVGL
sRldoXfLEOSPi1JXsZNWYErAYNFkixXw21URrDxrTLE/VZd0IZBhkJ8lJfIt0HKPVqu/TAjptRCu
Jt2ZBiPIwiV2RrCeimphG907DBIo/DYtg9jBBLeCP7WpLOztAHC17A9iFaLFW9TlsTC2cRbc1Vqz
b8x0FQ4c+bgkU4KDXh2FtDisdiuKr40FPjCd7LPjBscixTQrxqSACuSp9QJI3Bb+ZUXVc2QoE9wn
XKQb7+h49ckgKTF0fwfE/FXzissAmLmoMCHCvnAY1AfH0/E4wLkygtzeLj2NyQVVTV47p1Dmk2ne
61I2Ao/xUE3jDYQzwi2yjrkcxbKV/OukI8Toc3gVpU00Hb0l9AVmdY9CxgnwnSdSCRUoaYbqP/io
ekzsjLbkhhtsCQ/Iuui/NEyMZX2+MSwoVxabpa2lz4bQvpZoajPpASS9ZsLYvO0sBt98MDIBFg8O
9Z853g6I5PdOgIER9hUK3GI8KAP0uGpKX0dAWcf6YN8ANyavSZeBXQHzSnCFNCKaHYGPkzSq9KxE
oyWC92LAZ0d/rdLqjampG79mRGWaDGD9JTdu+0CrKZYxeQf8Fku0Vscx0KXEBj2zVttj4vHjCYOM
DmPIs1j6BpW2d3X8kT+1aNNVbYDvoarEwPSuaXm0wgSuZDMgfjbE2ixrwGwls7WIwXVRJ6fggXyJ
onGATbDQpWufWiVI4Eof5h0plKoq95JDCn8THBsdSawOJxgiAHSt3k+x3jNv6TXO8wQIRpi+A2S/
ZBWO4m0AhtcXvGEdrnIdtbEt2rMd/lL1RukCnISFfnB7/5gRAKwT9jzIMowfssNE0Nz8Bro3sl40
qNVoNRerKXaAhVEvaUsgndTa9qWpb3p7fBA1HgIFVBaLb7+t0xtjQJzuF4zU+2mEekGZrqlmzqu6
AoVkjhal8cZZ9zazoXmicDaXAd1y01yWOC0vrDKL92MkTrE+OXPbw/ICljwpZTnuoHdiLVRDxksv
Vq+vg4xVIUUTc9NJn1OfjsDwdRisw9iPd2XAPad2ysgYJZg8xcbAS9uLl+cx5YvSW/njU2nn07IW
kwadNhCnUf6t0d2TbejZBhmELXNuE2iMO8bI9SMkwZNyk1v2ytHTr4CrY5wq+Mh4HuAQMS8nDXpd
xw/pYfYsH2gAqTsfHh0gYh4661YUbL5pYHyjmGIAlivmw2RuA3/K1+Cmy2UMSBvqsULLxLoXWf3Y
RA7OgKmzKo1g33nNoimZLoNnUiwywZxQaDuPQYuGKiXTngUx7qOdPjZLvy3PdYKabuHieIfTdZPh
QhJTqLc9Xt2kSQ9a+JTZMdzrRONRQRM9K5TiEpgNN8lgeO4PD/CugCMrj37N61AafHYXDiK09P00
dcesGFUWhU/sFMWFKsA6NNotxAUQ4zoIVZqQtFh9ZHDqOeioGnvZ2colU6lFr6Ula8rL81xprjVY
Hc3RbtUJH0XVeK+M/NqYDIzgiDXOq57JCQoRgZLicZm7VyNh2mdiWNWBk8m2dFUsa6X3/BZXPpth
3p+qCUsHYdz6XfxMORkvHYbY7dzf96KAP43YMqI/gex4aefsHFkanC0vWnV5Lci68ATTkJ0levFY
mgNMcyb1G9m7HdkYOCvSKH6L1NKAZL8DG98sR4vzbnCecrXcF4KbKJoAWbG+S3tEy2bN0FXo3jci
I9YMAaDCvb+bygCbuG8u3qXketxnpH7VDGeXa/WjD8Z+5tp3VjxRVPDZ0orGuMkinOlMsYzakQGX
aif7J6jlabJ/yaVRV9RzxAeGfRozYHv6rYkHkhw5WrcWGGunqR9dFxGMQWqTMGqH1vLs6P2K4ijI
XtW5Up2bsd1yHbgbCc9CmYTPjh6/jikyP4HmXeE78dhWK/c+ae59x09mSRu+uT4nYTCEr+XIWB4M
8tGBIF1PHfDcUntOw/yQJxyUDrSbmUlvNfB3Fs3ijyuD3WlXAv8X9tOFEocAvAZDbGKmzZAeMZpT
x8+oD2DtFOLGC+xi4eoP+AXN9AFDSc0Z7sZ0bteeNVdz9uOpNU4Den2rsHYcV1iu8LaqfnYeLLtf
WvqVUyWcRbi6zNwuuh8cjvSOfl2FLH/ZVSMVWz99jRiZcls00DDvo/mEuPjjtC+B+ntjy+hM+N6F
LBcIyasO9XzSzcVogNI0vXu3a0mQ0i2hzjUpebcmq5J+LHzPFLJgJeRwdqV+Pn6LWTyfctiM3WNl
5ngtxXr0WrX5cxVZtz3gxDEmRFCNkKJG0OyrpMG+4Tg2hCrRKRjiG5teb05vO5PVqr4f3v0MFnnb
gperUR9Bd3hLvOLcQSyLvOolTkuNmVV2gKljumg0g/fM6sQijE+iavRFL3+QYShAu7RDOnbJrtV2
um5dIu8Wdru70EuXrcBV11o5TszwhsaycL0nmm3ShQVIUNodJrQVftkeiZRJrAwqBsKtD6LVV7FR
nBUtPUQTo0JOHl+KDEksOMB47tQ645QtnbY8X44Jylm8cAvixILFqrBxmZmcIhTfQUsqFGDDfkmS
hlVtEL6JJnwv7faYIWw3fW2VGMpXXbbxsoBJwqF2Xws62EzUJzaWFjI06rHzlLsge2k0XofAZhqi
O0YTT6k9ssc5ebZmADzk8WNFHIFzVZufEQBSEZZWffmtWeJQrN0EtgD9MrM6X6zrAoC9kt+VNifO
5OCPEGBaZke0phlNhc2kLtNSGVejd9M3RrPThYm5cnyYQLUXWqUg05vozvXUHhP2oLgz524Yyn8o
sjmkTa9R3uKBdLZl+I4L0rJDtDjTfEAjOVOgcWMsuz69C9L8HiQIS9GjJ8mfs+kOBj7vxkTlI8ew
VCSHsGUi1y0KcyWKAixZKK5uOW2ZOnC3AAoBBUbjmp1hF8VgQXJ8nHplRwT6kOj6BjEu9lhTAGbT
anRsgpxuwxTlV+jGx9Tz2qXmd2hxSrEnVhx0/lbGPNwtfEfmYbyXNvCo7+OEO4joshNj+mqN2m2q
6wPzoPjTWP4bHsBp2iIPsXFirY1VkAJm1ErBScfeJ1sqyqxFrT/rz17b0AVseBvNYptFqVQkNUT0
8Ckp5WNc1JmvaOD4ZgdCJUjizxjzXn+daXxOgbB5cKAhohKlI2PDsfuUaOi+QCfVMizic6vziR24
STm6bYN3rbZu9AkYMyYBMmTUqvTsgC6fSZVTYjW7W8eBxUPqiSUDA6q//mQ6bbPv88J/fTJyH9ew
wcF8BgV5tl03VtEin+y+1EX/pZ6CN9sZPbQkOIBiMJBIB1IvubZh/B4n+Cz7sEB7O3gZOzCNReGt
zF72tNjGS0cfFm4rNlPDOR4RRbSIXCyTSWEhAxNRwL30MNPQ8UZmzmr4TR/qL2/GVOEkerqNEvcD
Jfhdp01Bn25pKamLjnPcBAx7VqruVmNPX9R4s9u885OPQCWybjQzO+fZNKvqEKquiVze3qv+OC/H
DJacNAsYOKUwbrctxrY/bIgjt3gc/FNr4mdXeu25VY1tgIS1gwP/mzvRJNTiu3T942sxDbqSLn01
m/rAj5lp342R2k2xgvm4AUndUx8mNJnzzt4pqQ2kG58NGt9A2PAd8gzl6ddPxU95MY8rCTmDWxQf
qGrIh+a7dXQj0VReGyrzQWmOwOd3pWKcfn0J+cR/vkHHIGTRHVna+Az3GttybBAyKHM5bJvW5qlT
lZ3o2FN/fR2k2D9fiUuYqu7glUO7V7Znv7sZhiEzNsPYZ3CInHkcxgfNugds/gR/5jgB+8tpWZq0
+WaOLrd0HUf3tMLD3WUsHC0U5k0pzwPOBHM7xPlZOCiLnQq/+dC/pGO15g0inK3DNyU1b0v8u7AZ
tPahFCBwBZvoFw9UMav8jAGCcG6IXp21TvKeiptWtc5ha5+cBv85ZGY3ue3TWeRUj03KAHZtr6aW
vIYD6TFyIm8WiV6fM58yyx3Gpoe62mL6OJc253aCqU1JdgVBQHtXLr5qzWV0I1N/W40ftPxIZf9i
++E0zwep3AsKOh1ddiMwKOg82aepLmOXvAdB+J6PzDKn/iE3m0cKrdvkW+9iUCkLNQawMIraFQeG
f3UMRhI7g4lIZ7xPyKej9jFsc/hXpLfD6KxcDglYYnuzrS6BT1qAV6FtGOvMwLedmWNMHqxVgEGc
Dfmb1Bcv9BaGvtpXz8Itz1bvbjOPDmxvn0okOlACiotoSSplkmKl8A+TMDnTGVy7pkK1BQ/GGZWT
UzFVF4/2EqhnRupal+5V2zBaupMNRamDU5Ji2RsMDSWde00yYmAODMlxlbLCR6+1/TnCPtd56OPk
Kt+BRvqR2/Z4itxkT1WZNDbjJvMI+mlHjomrfZUfpoovCMkL0Bdt1id4GsfALpTCvB3NlK5Z8O4X
2TKUfGjPrx6Dqj2GpfItHxguboLx3jSx3dHao27G+w6/ejB12yaeHsopwjQCmIHEuUbuyTSCV58w
vmOuyWg4FzwI+XOjeCeRfwFhYfpfspYHrZJgdEG1vZayW4zXAzrwSUQKEMcHWs1MV09M1Ye4v5gN
VYiwda5JVzxOsXZrdPEr7Wk8xjBqhzNJQhUVI5Pb1c6oOLHzID2nSvyeCP+au/aGwWEq/gEHiAUz
V+tnte1cY40fCxkJnukZO6pqkUGSumbd1GFvRrRUV9FbS2ri5s+t2jxHWf1Qq4RIBrBxXL+2AJLh
slbOaQziV33o1+7A4Czo0LdaQoCT8IRa/j5F9Vbp6Nk/to9/NE3zf60w/ndi9v+KqhxpwfuLujgQ
2j816vOX6Gsh/oN4C8W6+LE4zh/xr+I4/sKqKyU4FoezIUXh/6s47uh/mC7lcnitNhM0pjy0/1Uc
16mbczRQO3YsqZuRjLp/Fcf5Xxq0aQOJjkM93fonpXHt01lkgZaUFXiceBEPcYBwme9PiEGt47QT
tF8I4hJyxHyNs4Y0Bq0urSzjjlbyjOLzwTaHLQA7EQR7wwqAUepMo/vGbVI62+9W8y9K05+VO/IT
QbI3ge3SFoAt+OMnAoIFa9lhtt+LrLXdSBNZpXtwRl6Lyuj/lJ7Rk/nrwSJT3t93Z/HH/VuqDDbg
azmswY9Xqzylq5te4/4DrWH2nrmWgLKymnvrWFDrERQzmgGboxCQkgkcMgzM26jjnHT74cHsOXga
y7yvwvA6Kh5yb38x1SacEDQkneDNH8bsfRIIdKtxVY3UeRE9KsYXYTGRarM3OSoskIzGCmXddunm
9VelZezXMpBgju6wTq14pzMOgykdAp6bIGTflcni/8miy6jHcKgZfDA1vwsU9C6l7lOBp4Jb2M3i
gMIHNgfvdXPjF81vArxPQcmfSw4gCGAkaDNd+/TIVaHPnj3wyPk5A9VAH5KR1IaKJVpZ0L6zfvj6
65v7ieDMIyVJ2lC0QSTK+bYfv+Q6SVvDkhbZalQePaFsUG2QxI8YF7F9q1kIjCVYxCWRigwnTHMa
91GY3pQZJ5KRdMdQF8dMrc7MWQEU6++q+hgGxWoIho2bLsUG4WwFDCr4HeXsUzAql+qHD87+8P3b
2QuPoERSw6zWOoVu/5Ap0RsCDMqSPnEZksG9H+jbokfmUDm4lnWyUp7hitihV9f6YvbrlfzcNfrz
A8lNydVUSc/8tJJ+lRUqYMMAb+riykYB0gdflErZUTF8w0NxkzoUpOpxeEA+vcra8cCc/hqh1l3d
Kr/JLD/6dp/eXRJKuoQ2D5NFpevH1SGOjQKzZRLcrsp7R1dulCk8eLl2HKtUXTpm92WIzILgkzGQ
Mozo8jDnjm6Ngn7zCJfy2Dr+Hf7TcMYaqCOQrdNX2piPDZUtveHF95lwbtK+3xpedikcYEtMwXI6
zzWPhLAaHxATVUhqqRDD+cePEFOOmVW/DcI+MavwqvWMGCvNI8Yc2HdkybNr0Ihp3dNHCAw0n/bR
XdHqz0puP+BKNVNUhABMAsG54Dsn/I5HynsBoxBG3IOFGvMvpa06lLPD99bpHuzaWjeh9UhFjgoe
+7bmMyrw6+9cruJPq4xQxgB5TAtV9na/fwYrv40mNTWYtx+zZwrqYMaIyah8UZKQjZkhpNOiEn/+
+rKf08CPRw2duk1SS99U/ex777QtVqPsDMtYLOKpvm9bknE6zbdG5GxQbO066BQkJcCE4t885sZf
nEEO+yASfYshVk39lDd1dByqnDr7ahysdC+SZtHGkCrQmC2seqpoz7RH3JbTrWa1G0dcHTjBB394
GVsPwyHm7uEcUNCc4uJQClwCyzoZZ4ZZnrJYxz9JZyu/SYcFXvfGrI45Q7CCISsRWYWJnXqD+AG2
OQTzZTvt40AkyxHAx8LrxgdLozzP/N3vblkzfo4EQFvTroaHTcuajvmP33Mo6l5HL4YQQyPUZvj/
qprH1uxMBO0aPQ6G9ymUOxpnIYlPPGtV/7VT1hVZDmwja2tSt1bsFrf0ur5oxA+G81rSH1m1Q9kB
kc7OtWmtKzV9HhNKjEpEfse/kW/GixwjbIOoHq/yU9Y3w9ZwaWY2+H+EXrzWJcIWjNQGi1OamgwB
O4W+Gmtlp5jqA3aOkBDHBTY0R3XSqSxFyS3A0F3VR2+14zE34mPE2DAESxXW/+pBL10mDUmuQRsL
Tp6z0LzoycJUNURuiIOd847znE8GQ3vEsxIqaXa4L3u+0E4WnQcVbg36RhzGjVNK/gY0j5n7tDSv
YhqXvmkNW8I2ZmPyIlkOdBZiVXmh+WcvwQl03uiTxdoJPDd+NNONja5M7ipvGbbVGFaxCPCzDkpL
+txmPsQT/6z3RCWJhXeUvkND5pfFymAcsMGOe57fhULatmCMuBoGDoXQQ8CZwxAbeF9kFlKXCPFG
gwJjyAGnRNkyJjfHFSKaWwh4HBNVmdm1/cwy4kXGHt7GSNpsZKSGbX/Femk/WgGnHP4Mie1ToXdD
Zi6yu6xJXqXAzkpMNG0M2OFrMI9t4/bXG4E8437cfwhyGabkRZRlOu/T/mPik50i4GTCyybBx6kS
tmFF7dcokle2iMfUf/djRqFlvPJPr8y2w8A5o+0EKxSEfnwjpDpliEdm1CxB96zOb422PdQVz4Fw
oMKZ6rZ1zLXWc1L8+sL6pxIYex9sevZayzMsizHWT5py/iujarogee5pIuoKGLmu9d+hMZ6cmsq0
pYVMGabEHPTeTau6bSkGfOTwdkgVwZzommEci0JhWTbTOCurc58Eb7o+Pfz6k5p/8UnlLC2TriY1
Xmp3P66Rzzxax2sDj6pgY8Kr4iBK2u+aTbWETxL4FsjAzDaWeEkEuJHOnYD6i98qp9SyrkRrEbEX
ob2v2ozlI22k4i/PWEfjqVQzdj07p0frKt/0vrptDH+uh8NRRc/RFd2RWATkfBvME9uifTnNXZH4
C4VbF4zKOCPV1z7zcNkxMA7nE3lZ+vzrBfg5mEXdgy+hQb7iEK59CmYFT0Cl+paztMzyAoIQ/STn
BG7TRA2KmR5+fbWf3wWeC1vmahroPzoVP652Cd6m8LrJYwhNf2Uj2zsFFUSqMLWSLGvLvMUneZLG
qL++7M9Hw4+X/XQ0qFOas9AUxkOPpnVKWwIT2vTsanQhf3MlORL+6XXnWiS34Pvlw/853NBQKggQ
Thgk4sbV182TYt1Zo0A+M67q1t1GgIZa6WUZIk6IuvjJA0xp9cNq0t1kGWpscX4lvXopKg0KhcQg
156iNFsxS/sFu8UZPZwLpc90nnYB0gWL09eueVpQTXdYL0FsF9HaCLSHoE3A6gA8nRTRzTpcYeeB
5xTzKVazpVdPN3oVobhwumNsF2Aiau1SeS6jAylygCGA47Au8PCmNBO+S2obZjHHKXBX2Lduh7BI
t22T0/6v6KtVtzpWqYtCgRXqRc7aad/BVln7CZtYnInXsSVagiDvSa08FT6+ps/cFGywDBkTPCUT
kyFMELmyLaVYPfCYkKHrzszemvg1qinaklL380jD78nS5jCKMJ0E9kcX0zUHmnaMqKDDDlnI/AYT
KxRyoUhYHNm2mfDBwmxjm6o98/tpDg8XeYPMSiL8pkWHNJS3sK5pp0kN22gAoA3yL1LU9lHaq4IS
D94ABgGvSOKrYub18WsXJm+mvVQaW2PWjngmwu/VK9ehTio1me08UTj9ZCm1iCHjVMhU5llQEZnU
Zga6r7/Dxe08+hyZXUk7ll4yiatAq+ZN5b4u8GFHGWz3fslxGq+gXZUTMC6awK8iGPtZYsZwXJV9
N6YsTBu9J+5SjdJH/B8xd8hjdOYxw2+esrMmwgS/N49hw63VKWeBGMaNj7fsYnDVnSeMc5pg01n2
R0hzz5lHdy4Slwr7O2zi9JuyXHoFc8APkUB3SOHxzIQ1nDXvGmasXGn7fAVCTeBzKYCHOxCIRB5O
3ySAMatz7pUmqvNX0SPW9UKgOob7rCtaNosGvgjUUbgQZJRLhrXXDBgGWQzoF8pdUJaYXKjJovfa
1xalvZMka9wezXkXUrWHXzumbJRq8pwNiHXMgZUxTknj2SfMGYyZMtBJ1M2W5gAmoYoCTwCPnBah
WXbThJyCXu+cKsaaZTjRxOz6tQWEL8rVG8H4JWxRukv4mZW8FBT923tb8GvNvh41NLnDkN3DrWhU
ZmWyRVFxLAftFqAl5VYte8a/6yG1PERChFzAtR4p3lyJi4+AxUm0lF2nUBvVGhcoIVHPkBt4SuTJ
W2BH0FGQ9JXZuAt6gTmpeeuFDJmNsjNnxoSudvct14avgDOkByOcRnrKg0URosaTuwJt7Ahp9yWI
N8zK2uojR1YX2iu3dOGEuipeTUxMZ/jbo3qidBHQu0z76sVujmFfPX4IFNuJuFjpB2kkq9zpzQQT
wGQhQp+ZU6t9shh36DtdowZNcXqM/aMf90dfid+EcRWaW85kzbfIA648ilXbp3h5pCp4Knw7B3cR
B9ZbI7AoIWM7damCHCYlzlZ6Uoe+pZ3s9284UxHalSqlvHFtO7hEGd1DaZaPInAYMoYUDl5twXsx
w1Ozn5kqgpBKEobJj/WpObbe2Tamy0cxXUMTY3fB3FYYVTBvYpow4GlVxsONmsKhXmMY5QTncJR4
uWGW1lfVsh4/2kdOiP2ln28VK78owrkyk0oXpTgaekqlzTlOxQGwnlgqNl9QUEm1qT3NYs+4zYsp
WiPW2iv0P+ZFhczBJIYgVTlmLg1sA61D2iHmSeN+UaJDyBSG5NxkMlBKMujj3jRx/062I9CO6Q+N
7r/4Dt2eFBv56IWKCR9abZjocY2zkY471nFTJe5ToTF2pWr3DGZ5qz5okCk10YWK/JLxWzG3pvjk
SONbs/KqXYvvIYLAaqGW3kOZBcfO6b9kQIfshnfCbSgC4p3LpmGxmbPJ4guWLulgBrgxBES0OsIp
r1t2OX2SCVVMazMah3GvJCLi/MwkTF0GC7T7yHld+NdsFIwXXQbP39CGoyE9pKex4COM6X4onBe7
pfWjReHeVei0NMzbiXDNOBPsyIYkiorKn92x0UDkkSnZi0g75ELx3NZRErQ1r6Wp8RYqFqPBEtFp
BOZsQLGWXJw0TFae+dVWjGkDXoEOSqOtRenBAZg2Be0+FRWmacksKaIkwMv+HA5o9LxsV2blSS0H
HI6VYh70BtYrVvU4aPlFBCjU1LR90kfv0vbmu0dXKML+xcbTj8NKrPWkQCCrYboyRK953b8iQJ2L
qd10w/TG5MGbgaPTDFczMkGl3gLN5c7aFLSkTcrtX62QZ6T02Hpsr9/EzX3V0XGTdW0vju9wR3lp
ExbNbdBblB0tezVPCLINeo0uVdBRQ7LJqP+vY52fmFYyytep/TtSlE6BxfgxmsvxxrMUrfaYmRug
9rqrIVfv0kR9KBKSsCl9aeBPf011tFpR6Kxt7SUZ/WGbOc4XSs4IJt7JvUdZu4xmE04EH0F37PJt
Qr16oRb6EFYohT9eq36gSNUz/pokHf8AZDLNoA6rcGXd89TxYoKfKBRyBKsGISEep8r+lmoOq0YQ
3WE8RE2cbS4raetKVYNlsGCpMR3MvHuKQpyLHfm4Iw+85J7Nn1zNxw4Ra9ScBgBU7v9k77yW3Nay
bPsr/QOogDevJOiZ3kiZLwgpjwRgw7sN8/U9NnXOvVJKJUVFv/RDR1VlpdKRBLHdWnOO6U2vTgmS
ZEGZoKR31Uhv2EdyqkX33lz/YVv+E4OHa0v3wHJpeus0UN732O3KAphfVsGmQPO36tA3c4YqLW4Q
OnWhPrJ2mBPFBvYO66lBRhu3t56ws9AWdA5lHYW27n0UMauKbo3PUymo7c94dA37ul2sW7GUd5Gf
3JnpYq+kAndps775/Q1i/eJwZfIw0IoAhauqzI83COkefi+LJNgQc3pIZHVuCya1Aqsw+ojbTrQf
67a5zXu0WQUYGbO9NWN3l8fsgTk1sR3KxH4qx0+Rzsyz9PmtKssQzngwk3inmghew1s2aOCB9erB
qZqHzobEUiD8s0jWrdn2/v4VXaJBfjzMc1zCeED1mNKt+76oR2K7lUaUc0mUD8izKPUH/L/XlYO6
NKNKsh8MIgKSjwsN/mYh4F7d2yE5Ps+zkgpiFWdmLCprjW1OiMzYYeL4aqXISH//PH9xziIyh7BR
CmJUHt/nrngjDxJUPE3kkLfNwp2+UNFDwKCbxSemLW89t8im1Fj5zx+Yd5ywUd1nQ/PeTG73Zpum
weJxiIhJlSoz+GeFeBYyO9qT/xSDoFsKogpI3in+UHD9xcELlZ5u+Zh16Cy+HzGLIzRE0r23kRPN
fg7Ud+3gHpaBmuOEzBZA1R9u758yXBij9LWo7vgGmXPupQryXdOpSkRj51bnbfKG+boM+EziF05R
MVHuS14WWyPzkj3BZfoZ8uDRFcW3xtf/Nbn/xGJTDeV/3+R+evivZ86FafnL7rb63X+sX/a/HJKR
mKAoz5GZqDqH/1i/HBrfjs2dZGELuHSq/+luGz4wNnXGt1XSE+pABuA/1i9PgSNV5R0kG71x1/xP
+tuqIPL9fOM7Prl41BEwOmElez+eNNgUY1yagJ4yuTURbs5+9Ifb+P24ef8Q77pQHNMBV448BI2Q
K78iizYO0xrJdEVhOBn/0BJ834359mgkQ+pcmgDS/I9LQq/JjO2oHoUtx6CyvKns4lzhecUrQ7r9
I06Yw3fv++23a/U94OIieHt/CQ03MGxkCEpM9m4RIlqqbfRljkJfypOzqvT8VNGsyKBFN9G8a0pQ
OhbeeyzedpKxeszX/Wzv59jaq4s9S+JYQJrpmvvw+2f2q0sB0Q9kKScJnuG77ZMhbPSOyxSFVaLd
KzZZggtM+Zhj9V63zJb59Afl3qU3/dPF+O4x3xXgbDOeadhyaMoSuVkczL7EqCC5L+dQgTTqnmNY
OcCSA0qGoc2Zgj9UAH91Q3//ot+V4nqfiblteNF1LkCvJcfEzva/v64X3ev7F3lp7tJKpOb+/h7D
uSdZd3ve8ai6XXTYdb69V6DSjMRoOR/cwr6S7nDqeoFbDzc8VjGv3P3hWahX8v5ZINJGjaCbuBXf
D12aRYOJny8iruG1H5cwm+YQkGo445DOSmh0TXLQyNuK8R07ATfAELJWNYX/lHT9ze+fjKWG1U9P
xnahZnmGqaNl/nHYAZYnJlAWUWiNJwDLCkq4D/A9ZujwNbAgLeE2cFlXyFmeynoJq5TzI1AOc7aP
RJES4D6FSzxdo/s/+gmsGOz/ZQPvCvCAYMzqAsFwDRQKUdgsl62tEXZER0akGznM4e9fzU9dfDWJ
MJR9jh0+tXv73STStHXp2kkVhT0hfsze6C6o0IHisM1hjQBkVyeEqmfsGZGkkE93ZTK65uAlAUX4
+6fyfqOlnomvI4tyTJJzXVftgL/bApBKygAeyygknkCf5m0K2CJoi9u6QrSI7YWk7W3yh/v7J83P
twdV5GLTVm0WNaN/96BW7BsUYQSDWH+8EGBQSC5jSnQ0pr5l3BaLRY7RRwOyoC7wxUtoCxAl0PSc
1Yym6C0BceOcVs+Dwi4M8VYNfsVq12CcTR62vQxIR3BTLdctuVWz5T5YM/Seedr5IqbOh8e2boAw
LKG7zCF8nVDhLRWswFmGDc9rdpI/DCgSWX9xE3PY1OFEceTU34/rJfH9TOu9IHQj8t5sBEbBccmh
4Fuv5iRPOXALudy6SJhyYBmDg6QUQ5iCTJbzsE2n4UDPZTsbxRkKjQKhBIWAdAQzrkpfJipdOblv
NY3PcbppuLFxPqMpl1uFaFngR3qUNilybby22Jee3OatxZzt7pdF3M8w6xXtUgU/eOAK8zoGpNCs
TFJGJuidkwUdCMqHAhk5vF/qgusYWTsxrImXv4DjRpK0Ei/j9C6OipIyNc4ehf/KrraVj+gnGK+t
RLsGZ0q+XnOjwCS6P+3dl/ixTeoTeIgtvReSEnoCU7UNqYWot0hBAPuSQUFyreGkAKFZXJwDT24i
RkMFfym35t0EtUc9NReY0DDGuzFgPM/xeijPLOJH0Se41cLezV+auT8Rk7ETZncYLW3bgYRTFDvY
EkdOPEeNo1oEjHGcb3XL3Ksr31OuVmgbBblD5HGcqMTmdLxNaMsNqBo6hQdFfYf8SrTVlWOYV348
76Sb7Dg/oqCns9Dlu7GIH+e2+sQCBnmTypumwn0IKzFHXpjtPxdQZxQ62YM8Gl3Hlf3Y1N22cPHm
LVCqa0DWIrlry/w2JnTT6+hV4K1S4FDCCG98Xzu4zFfuRJKLd+vDi1B4lipO8fYQZ6Vb+0gLMII/
ORZgJkJLFI+OnRvGsQCWUEgmtDuQg7aD2p+1PtTUCGhmCkr+awIjSi1C6h1v8hu2kjBqNnbzCnLr
MU/aPRRCCs+Ym7lFsKcfVftFwWW0FsBqzny8THsB2RM2EImrQn/UqZariZh0AmTQbBq0cTzlqbZt
S2AnPFwFEzVeMNbx1xSLVG/z0A7gjvgPGSblwqN3w4PB0NwtOYghl0hUroSMuVIsBhmdJx8UIpa1
A9p1bmPcFP1hwqSeyCujHQ49VCkNC7ImUlWa2hF6dxalu1fgRelNF5Ksluq7LHJOLTG1ebIzFS5H
OPs4I8IWkljeoTMui72uxTsFWBu+Ft24HTVCWQTRKZhdQWCBJdwKwuEyCR3sQX3FkbzfvCVTN6Bs
iraYH0MacU+K8kdmEroezTsVY771KQqj0N6IouIV0IZlmagHMFwEgVFwOHRguvSLCYpOCIZM6otb
Uy77Llu7Dk+1OBrxcvktq8KcRlaWznux8CYqBmQ6z6FXA4a13bUzGlSUeP1AGCmGRUAmazDl6or6
3GOVDZSIpIoYYFY5steCXuPnLJfWgnZyWdcusww1blX0yDKgmoRPKsaXYQ7bSh9BSvLk+N8Am1bd
swkvLMXEKFi6cweGEAiU0R5Bz2R7PaZtLbTtJNnQQlWUCbUvBSIzTO4tfYf849jGXzkNHbN5CUf0
AeMEcoubuXfTo8NkNBaIXXRCNnDP8EzyhFXWjB9UbIydszGwuf/NR6Tu68oQGD7HTcy7q/YQWZwB
fU1fgBCtbDBTKSU3Ozqh9lvJotgr8X6fzTta3rwm2HnOy+/X418tEcjpSN/VlfLh/aaLHrmb+70Z
wOxsbzwwO3E57QbH/MMS/FNlSy3BAWQP1NDfQmR/XIJxzuV1g/+HdBoH/3yyI0UIsQoSeoiTam5T
2E1dQm4iUBPfdqjCuKoI7D93RQUJm62ngj4tHeSZCdcypDXdiT5YMnuNjcee7mdUtzeET7h+/8Gb
cgIqnbVgC/n76/VTQevbC3HRiPg+R7L3NdzeEklZRH4QxqkA+3ujAFwdBX06rY/sI64ykDijY5OE
Zh0n/l/DgRuXL4Y7fF4sE+0GA1+ADgODwfntD7urX270YBOal000oR/vtq2mk4+5lZOKMI/MFloP
UKNf2+XyeepBVQP9WrAkUgbDgAwqgQ6WwkU1nr0vbW3z+yv1yzvru6fy7rQ2SToNncdTcazp2mti
sUogAQnaQb9/HFP9oXdbdQ+xjlIqegZ32LvdncybVDN7KwiXMX+p0bC5YDyq1iZJFFQbEF417kpJ
7rY3X8DVBa25zCQ1ob2xA22rlo0gag+aLrdtEJzj6qZqJFpWpgj4Vr9/tj/p77l/2IsZ6JsoUvPJ
u8vixnObe8gdwqFiSMOqU2y6TmOBeeKdw4eMo4pkVnX7S7h43sC9smR3alIs2G/8/tmoS/PTpbMM
BzUtdgXKtD+OSk14VkLrOQgL43Xqko2CAKpTjOJu5+WfKgu/OL+DGrUMbBG2zyfvH622vSqDQROa
4lAM1sZV2sjID2sT1lfNtqb/Q1OAOuavXiDTCtecuc3x3l3t3G2nok95yNpmR8KiODBUfajFabZB
OA4x174aI3agANXVj6iihhI6KBBmXDvHaMz2inXe4U4qjvSGj1iiN7PN7UF8hkLnuG5+HoMkFKR4
Wkl/yACXTVC6lnTa1pVO7LPcNCPstQYhibWe+PVikhu2XLs2Bi3sQtp0g93yOW5Y5grtYYLzJpoO
uphYSz84p5l15SfOscfydEE7ghHuCnarwMwKvNyedAir1AnhyQ5Esp0GuJ1+n9wz/+h5c27zdYU+
ISOsShmqJvbzoJURO+971kYfoaXlDxvQKxtVv1ALuhoTagc+8LWyG05qhqtzjgplfKXRIXNhQgz9
jYIKS84AKmVEgfB9TnJq5A0By3DX3miK7FwT1hlkhASDCmTPy7rXVZiPmeoXmIW2FgLz2yBuPcZJ
9lUyVi3KOPYw3Wuf8c3cNGyTFBzMIRE3I/bVJf5MpvDnADSq/bNBNi2pBb2Um1LCUWMTn+gaOYJQ
FUkL6Mf4qMFT64mys83+5EZ7pxYntdzMrX0k7TltonuFpYaTnGkniJOQGbncVXDusNxF0j9bIj7k
0xWYNqBEctvj5DOGmJhQEvooCdVUxOCQhmn3OHtiTzmNLtjldLKLln6t9tCJ/KRlD24utzFnlIbj
kgdau+sDfISoSPHkjlaPAZ3jYN/c6DCSgnkC7LKta04L/IEUAGNZnFSdyQoeHCKU5WRdjd2r5SiS
IjeUF++CgqNERt+XtyORn8VYbwv/sZWsrKmztgNOFXq6hvVxUGEBGLKPhfvmlq/8V7DRcghGGMp6
1SNebvt5N+R5aNBQpVXUsaciPhBf3C5lvoI//KZYry4RDZ02hUHsPRHMfI4CDhLlfK2eZsDaa2ds
gqAgqgFAcDoqHTagLdhFd7p2MGK6j9ZQnUXLEa97dQ16z2Nxq+qoilhtOiNYBes4FvJQz8nRImlO
1S5gL94tMxqvirIMJZfKye5KyjCq2ot9nIPllWKYtzroyZa3gT81NLS2U4RhK3vOXtj32xPpbkTm
USxU9607zbtv5Fy5VWNObUCKoDvMHkhvdhs2qb8NwIzA7kkzm8MeQGhPerHJmU6BUwXkWYX6dgvq
s8gsdHRUXsVl1ni7Ut4gjkdGy0Z7fJyT60XvvzU0/q2j6efqnUvDk1I8Ho3ADDiw/jiJ46gSA9eH
k1asPahTS2FPoWkPhJhpW3Wrqf1GmsUPnscztuedYgW3VnD/+7XkvYSeurtq7bgU3S2T+V0VMr8r
slR6o7e6BXS1y7m7OetEqAgi7tC5+JOhCC/z+3ldVSpdTM66Tz2J2f3HB4PyrpWlFhMOh1tKWwJy
DVDM4xhO7ouZjDsXhm3zSVXUAEvcaQ74XRaZxFJ0wb9GDp6D099A+LqfKwyxkpnLMo968DgRriEJ
YlfAQ20aP7tYLOZgIHOOQFHDH0/T0qwFD1cMT1YlXmcykagHameRpcdx7oiFA9I19/veR+muTmIe
hYO6ZnBBdFUY/Qnql2+OUJ/QB1EtRmuG3hwkvDfDZR4BaFRFtldJUTRWjxXxeVVGSYJSROel95xR
7juGZ9GO14G7oJSn0l4pTEY/rsxOfw0yLxwz8oe1fZUjEUgRXgHbWdZDEn8QPghZ112uS2O+Hnsm
6LQA6O+epyy71h1yREDETiVzu8qIa90rdBWPnbNFLXiHhfi2V9gpn9230xtvruUQScd40bJtVxz7
jlu+pKxhRvcTcQLqBDfVwC+hPoMtYuHBxqodCbpX1Y2ck2lq+A+9rF7NAkQ2h25XLHuXCR0KMY6s
/rPWJl/mycX97FM2IhpVC44KVymZQDRKdF2s3Tt996lgK1dD59Vk9FC57MStZkBVpJ2LLP7QW6Al
A0Wq3oukw/HeRH9FjSTHazmOz2PN6TkVx8gvb3snIu6KFV6VE3Ag3I7UviyehyrcYfW6bwjUZA3C
Hrapev+smcFDxtOgZn1HRirU4vzckG6Ytc12ngFlUS3KtWCjRmGHq8Uq7T0UcMqv5nGm6GURl+uT
XTXFL4PDwlInx1qM26yN79UK4tXekzGii+4HwN/lOQmmdZ8Za7vWwstDBWIfF+TNlPYxp+ToIWBy
CBtWa0lAaDNgtDDy45XbES0ycEBXm4BZu1M1ENcLnlXOS57x8rv87I1/6YkOhDcVK8F6qS33xeh/
1hi8CIE/D7H2vAoaPAmj7T4q7DQ+h3Xsf43wm5XBuFMs5K7m3lK5Lh6yszl96q2YRHl0mP4MRU2d
XB9z334Q+hmp1U3aDtdWTjYYkyPUgWPSXaKABMuTOvA5bXtT6/1nXAqnZByebBeFQpl+dFP2PQng
Kmzyn9JMX7kwjOs5h/zmPTdQh7Qp3Xemf48i6QWN6Qaa6ssMjZLL6D26fnFr44gv3XErfYLBbGIr
YQVxE0ed/9eEP+JSPmI5Nycgc27G8h5voDOuB7jBwzhuVPxDUVEfxQXbud6uMqxjMLy6abBRp6u5
umm1/rNiz9pZdLQK1JFspdVP0TE8qlM9dc9z15nYNtz2Kn5T25QUIjXS6hscc8+oc9m6GMekuLV8
QVkAtohp7rQZnZiqj8dl+Qnt3VYUFihgh90rAg51eBPL+IcD3C/mWB9lAv1cDgbkZb3rA/YUsIsZ
GlaI9paNMWpLtkeqJtrZ5VmVk36/fhhqzv7hMOKatBw5EVqW/QugiZ5iZbD6MgilYPyaGQK5+ErB
nHRXbaw06A6Am6v9rJnrPzz0z2sXuQgB4VVkpNAmea9SmREVua5N5m/tz/Dmm3VOoYfqw15VcRCK
7aiSIqbOXi39U+KIM6fKc0omR9oNXBWSeilbXZ7SfyRT+B8SaH/g1P7a1/+/0Izv0Jv69zKFNaCr
4vOP8RjqN/4RJ5BPqRqZgFZ0hx2Cauf+LU7wjX8hOQnw3NMJuXzv/1nvicBA+0NSAHsXz7Vdm4Pr
3+IEzf6XiZKBEyQ3CBoFmxPkP3l5t99u3t/FWr6H9lBU9XywuRx+8aDzn3eNuEA0+VhoQ0JzpV+2
lddRZu7sD0wv0U6b6ooddp2+lBRLfeH0nzSDuS7tTPfQtvpwMwttuEmphexw8N9mhCY8mF3xZZ6F
vR6UPHXo+vhg6bl/lZzgXtpX8eh5V+00KbvUwMJkanW0FgMKs+/ehb9f6A+iAefd4OXS8mpcLrxj
Wxzu1Qj7bvfnMq4if2K+D0b9yOlCv5OJ9WVOM3eXYZynBWS0d8W0HwVw94gp0Guat0oSgGeX5anU
J4BgkiP1H57W+/O/4xkuRTomQo8EYqROPz6tYAa+pJd4a305G3Q6p+Shs7q3BundqZ0imhpxMB61
xunCIa1YEtPJ0V8swHYNeJbD758NpY4fLxNbIhsRHE/kYrpnnlHf/+4yNaOPttvCbTdXbbdx2mhH
0/Ix6izlA/XtjWj1PYtreTbNht4zxpv1OFfNwQXjyQG6MsPGG7JrQbTSucWQ2ybZWJ3Kyefo4Sbn
yzelcLJr1OMEfI7j0VzS6Gqu9B43oGVvW6eLrvS5NcLZ1DmwDHZwdfmRZRrivbN4b/1QWQteip4o
0qU/XH7h8mMW7YzLn7TVn/z2Y5dvdEytoR+XsK7Ud8yRnDiAiNN2wnF7tZTIFVcZXBu6h94BNzRt
gcoWFoSdHqjaUm+//YiMRXtMZX1o1De//W7VmZshmiMMJjUxzpcv2vD/VuywjO13X9TmBnakU58v
vzzC+T+knnV2hKWTthwLxMcznadv/w4kXQmvrv11RCACx30+zDn+MaSy58u/Ll83qOl8+2bfzQhF
vegTwJdPRRs7xJVnY7drcKaUudmcLl8rZ5v+7pLpql5vI+NGKH51+c7lAz2za9tETnH5epV4/WpA
0ri9fPPdz4Jf1s8y+Rz5Jr2Ers6acJm7NISrt8ZLkZyHCDlOH0l3neXuvEC/dPyrWX1Igni5Qjnd
NH0z7C5fL/ABrbum08LLT2QD3lBwPsjKvSlaF1Xmk5bxFdUP/QkWeq64+CTGhTwsw6lXrNXls9k2
9IyWgWASOSIsbxrkvgv5IUUuguu421YmQSJRV3/JcRpvaiYaTrwcSsmAjtYjUu6wrfHYxCXtTwPt
azhy8Why+Y9BU43UHqDnjZoL0QmkoRlM1a60vbuinKczxBKO7AH7S2IZKIOmWrXJ+37ZGyo6UY4V
5H8nJ4MnM66J89HXbl1zdvfHdIWRYwwTnMtru4/v6C5FWwCjHw2t3dn5eOZs2a4IQl729PuP5YMl
kAA75EhkmtbDtgTKXQEmWYwEWwmKEPxGxpd0Qo+LzPmFUz/9CVl/9IQgFk57ycPMwJejD0d/6OE0
xduxoXVoIyOOWi0+zE61Zaw/FL0drxtRATiJ2mNN9Mx66H3OLPTN3STtT0lJJl7sP1QdWaBzHL1B
8Htwreg8NjS50CVjA3a4m4CiNc6i7dwGX4lZ0KuGU3syzCeyNTe5bsPBpXQl9G6fQTFcJYvElUCl
M0uL/ZQPJ68saQimABJ4h0AXkxlSPcXJl6WZHkyLv65GzqbQqi38tqtgjr/qjsqwsJy3WJ/aDb6P
pEeY2gScAuKu3Bu9uymHXSDltB69/GNljGfNo9db2A6UvRdmjdd4tt+WCDg3FgVrZWbp1eX6snA8
15PL66jaXefptxMnZ59ANMuL7haakAZYM+k1OFTkKRXFTWk2V3StUmTw1U20SDTGFZqKITZF2ExB
wBpb38BYacNFj+4wBCQ7b8Q1q3fdxsydL20/7KBMEWxaE1Ae8E+CFusD8MEvMghyzpnccAaXLZtM
1cMTZBba6ZXWD/V6bDS4nxyV11oT7/vKSg9eXdxkVvuIbvmulzTDpx4vFMWL68rbNF5u0Wq1uzAt
3P08Din3LaGW9KJrkfibbhmzQ0bxOYMaRJhR/dKOVbRvPcwnto1Hq9cfjC69bcwKRriOha+u83Kr
3c+zkx8HmZSH2De3cU9AdufqG9Md4mNt8zalsNanynxNcm2rW5zdjNjcJ6k37LrAg1OceKEwwE82
3vKapAjAzaX6MLJH30GPbL2o2KS5qAhqSoJt0sO5yku/3rgwqL04Tci8bw0QW2m7AtDQ2pKanKcT
qxnoN0z71UuRHNvGro6dYr7jDts0fUset6/dtX4f7PWROl9ZdMfLB68NYHPWhDCG9Emitdtpw0ly
D/79aVKZ/Luw662bOZ9HrBqA7tTXopQskW2MeH/fOKQ1lkt3/P8fMHF+/8/LN0xHyTDm+pDV82Gu
82c3jW/aMnrVzPyGiCvgiC7DfCYAhkHv4wCaWw6OnOciubdntmH2crU0oD5EwzRT1DuDVc7U6yOy
Z8kqbdxFmoFxzSgx9aWggHrLCO2r3kUxmAu9XU3OfTRONkGaUNwMZ5OMhUXgaYCmjEDSVUrp3Jhg
FMh4GBEiyHWWasy5Jb6dFK8O/UMKWvUsIPNj8Kj2BXDNkSN9+uTBU1+JaNqT4ZJtBkfcWBJLrLmQ
dtX6V5JTalZajxErAEE7cbTVouGcyXQzZWm7GaxyL/X51kfCtjLsD7VwvxJnea0b4sHBex/kxD26
7coDxe0y5WyzmrtYAu0XtVVCR+Y1kfH6QbjDXSm6D2U2GhxbcfFOo6eFQhIgGqXuhnLOttAcickt
umXR5FFle9LdAaT+cEp9Qrc8zT8AWbrF+d+sW/i6sxhu69hrV6AIyPL0DBJugbeWOQmfojcf9Ohh
0gt7VeBj0av2IwI/EMCtgyCnNf+quw2euFshuapN0gLMNZ1jHV7eMPyP6cZqtENSQeVHoYedDvMn
PESZ7O0yQ/XHvmor0/LadeuzxQqqpZ9E0J+mHkB2Lxrgr8awwExu35pFukxXeGX7bSv1O8Ed4CIM
yhW0T+PRQX1tUEvDwYicGq3SAqCwNtamNbwMWS9vNQF1PvVv27ZpWQhm8t905yrqi1NEGWjKy5cA
TYkhKCsK2IW+cYerAe1B150aLHaOZtbbhhqezPyPaHUfijI75vl0A2Fwhzut0Zt61ZBDkGHcqQbS
b7PGXvmpPyCnkhsjxyLlzV8qOeGlLZebdrTvqF3ewuxL2Rw0VzAs17JjPfQFvvzOOunSDDN86mur
7D+K2isQUIQ01vCZsfyEJoFVjY9YxTX2WrRf3CbfAqRnGdVmf133sxX2Ja7umFo6fs0w0CLnECwu
uVd9coq15c2EybUpteBa1VV9opHDVBgHGHxv0MMZrJrm0kKJcY9l8Y03pf2xddtdVHPSSTKZrQp9
9laNx7VfxPJU6EO77hLVwmk+L4olDdkcEvQkbyMQ8yhTWLITsuAzHGmhXa/1Oo1WZVnzRsSIWuL2
K04FS7CvHZYv3ULqlQ4Hn8hsrd45E80vCBqIKQn27vKGoo9JjVGhmtxFfszn8cnU4g+ybpGGsk9M
2xSmkmPem0l/bZiWgBVuPyc55q0e/UvUt+6KIhXYSGQHBWXGVCxnS6tAaddU7EypWSEx1Yyox9Gh
emiyuxBj99Vq671iffhlclvNwxcJ22YtbAAiBAOIgWSN3o9u/PxWxra11uaIZdkj26tJppCMcfyB
GfFB5Iczva6XGARFXHkr33CajZyD+uQ1ROcup8pmujLL2TjruJnNxXbOi9WG8xSBQWwDIgBc7gfU
7dl6tj9UkZFvFtmiAlu8vZEAaXBGR3KSidklNAQ1Qc7dO2WfrWyvoAUqn8bZ8miy+bQdvZZEuQxY
r+G8OIl56uMOEZkgWKqlP7MmjLpuPi6xuSl04UEITT/iyHfwwY1JCGdpG0/rwK28IyccQjFzdGzA
JtKiT/aTKA7pwBUL0v4pL4I3I/MeKzi/ZB+u5t6+8bO0OSawNbRM93ZDz+jVg7/yObiNhf8Fpke9
sh3UBOyFCOlw7ixS+4qIqtwkuhOmum4T6SljE31IzZXzo+C6yXtG3NRjeIHAhpa457Qk5k3al+zt
66do6Og+LOO6h/GwzgdyWumfr/246EhwMNCd8H7YMW2QxJZXrfQemwbllpWVHoIrX+7TQ5DC3vYG
vDxWgo4LDfDK1fCOTm7wAa7MnTCav+ZKlkfdFMWCrNsqkedk3oLxNa6OvhizZX35tMkV5B6SQ3m8
/NS3X7j8LkJpf9lcvtpdfipwn3MhryNWf0NDNRh4Byg7N1FUcW9DcSJ8BN6ruWqcyd70QXCdGBOe
aBteFgfVJFWnDq37MhgKyeUQXFEWr0YHyMDPvHMT+fQUKO7m0rPCaSC2itmPjOol2AIwXg9e89Ea
LA+8kvFGo+jcVlgWhIGpCVnzutBO4PxwA/r92ZJoYyucpLHG7F8bkKFjm+aQLsmeEIDqnJS4GNlE
K/OrBiSiNJ6oIoXguEHDkjNeYXCHCHKdeEm6HWVQr+GvgmKvV9hiWafhR20Czd1Cf4Cj7qH1G63Q
TQipD5aFSJOS7Qqwp77WMQrXXrvW4R2UTfNQLMsm95ESyMV4lBzc7GHeRoR6zYF2HVu4XgkD2Ga+
dt3UUFs7RGMJ3eKqxctukfk359a5N9HcmMvwps/1sHJHlHFLcZrZHCDit7cweGxqAh5TxUSPZR7I
A6/hrIvCu+FlV8fKnDDh+jbgojGoUC1g0ZOiDmfRoVZNHTrFca4byLhHbn1TJpgUpdhElv6gG2W1
TS2zOXbTRBKn3ozcHtMWmom2pfgStg6KxsAkSaFIW4tYDPKzDU+ye3KbvTQma2eTOr9OSD3NgU7W
HjEnrOqz2PQm5BtjJIWxHxhOeYlKh7iADWL8E/5PeiTd89CUJak4AK1MlGbUf27qhh2hrbEPZCtj
H1A0211kb7GYkS8n2pWeNfBmcmAMrdYcp3T4+0NflqSTxf4aAeFj3pm7upVFaOTJm8xaOnRS2w7u
Y+th0wsIklzpizxmlanvbCut1mVUKGkhLOSukx/VJqz2bTaVBbZ7nVJBPRhE+VUbr0qbrWuMHwOr
+xAR90KvW6hAibw5xuoqmo301qC9g9VYKfMAd0ldITFedGdhG8S2Kx0sAyQBfafSGOH/jOLOnJZx
By+Gsx9/p+5sEkmR/rdL9RVZYRKyifNwHBL+IDUlv/ZWkTEfa0cvaK94GQSPwUQkgJpZAt3S9Fqd
BD5X3AYUKReUi2zdSv1Vug6KR3N4oUyZUmrxE/hhmIzH28Bqzp7b70V+1zaUOjHbE3XoGFeWMXmb
kcy4yXdRTgiWiG55A+aQ7abGh5DANZmvW0Ea53jMmqlflUnb8vvmUztESKKj+hDZNtEcbvTs5hEZ
8GpqRRwwQ2bES5kWqIRvh3Zm4iWqx4o8oJ6y2DXDSPcsnz9pjrEbOg2V7QBBB2rZDuva1wYffkyc
6srSNGIYRM7+XXp3xPO4hIab5dsw1sNVU3nPi08UR7Dvcks/OeCS1jD/nyQq1VXS3CTIM8LI1V77
wIQnqPdfY4DVq8ZfiIPx6wdRMBwGnZV/0j5XY/1sOe0Njc5xFdnuK9EF6RoBgrcajOCNzcvRaYZN
6xrPEL/G0GNtEINu8pKFEbrTwqBqQI+KeGJW0a/19iGbJ4IVPdSFVD+NlX4N5IXZZkiDdTXYhyn3
LTaspPRQ1IE2PNpnMfrUa1GZx4WH/Saej8WcPGXZMK05Kcf7PH/ux/bgA+Y6V9NXWwyEAqWREToZ
KmGsohwEfVRWVo3QQwuWLHSaiVrSxJ4KP8oqhV7RDg81lJOBUvwqs+ShMcbsCtHsitssJPJx60Ud
fD9vqg44CE+IFfx13JsNiQsAKBKXfrLU0sfG1DJqbEA9IkTJjA7EueJ16NOtPrg2W4SKuRAMuGhH
B0mIy/zUNQStWpFcLakPXM4BwBxp1YFDiHECGnI92TBJak0HehCV0daO9bOV3nf6nsK5th1Lae4y
7aFt0ao30yd/oFZfDIHKGIq7DRk3HYFVlCMWFqKSdAnwM313tBgMFdyg/+boPLYjx7Eg+kU8hwT9
NpneyrsNTksqkaAFvfn6uTnLme7qkkkSePEibhRVYr+ZU3pwMFXDvetToC1EHcS0FbZdbzUEEAoa
6rM7I3Ixrq8rGyiD6V0Si88fhTUfgwIG13+LkstHMVjpzkBOQM9nyAmnieU1lvS0tgOMSVHSz5B1
2pFUQxazN3Sf8LtP9N/RkNSAHadVdl8qy18XHvAQfb9L2dyQNiAP5PauzTlGTBv8DPLDTawtjb0p
NRGRmQhjDah/H3bJetZ+siWT8MudjHOydF9CGbJ8SC1BiITpomOBBmuCX3q9MauJbt0lv0nb+0gq
E/cDDx9ANcmlFqpQssBW0ncgWFbx2bPyHDm4Pbbu0vDqT4N1CPMNKt9sYqXAOGZV+kyfZbFZDDHt
eXqaXeL0az8LCtxry3n8nhiu3FwfW7Le+DS0t+2d/2wsSDRGEa2I44PndPxIh866onFRr9ykm77J
IUUVxneziOlo0kQ1I4vhXge0ZDunCRdYhjq0G8wSHsVynhZqnAJvaVcFWW1+5TBMxI95FwLLjDeI
6U9mZBpYru7QvzDoqenm5nmQoYEXo65/BajBwWKxo6o3kTtMlma/Cid6rcDTogz35rvbp//NrQFD
iqrqunBe9Yx1YhC+tY0Vi+E0C5qtV/s7AK3lmuLFHI5U8Vw0SX4cAI1XhuvtBTJxMBqryZGUws7x
q2iGc+friUI2YLKD8WM1ryqxmVEttFLqns/LMH93Yn5jky+i/19+QOAc+zi7aqV/SN+O3GGCpyBI
wyjQPVYo0R2cKRA3l9rrxXnR5tA+pCJY11q+pJOmL6kY93WC0R6BA41TIk/yieURMme8f47Pm6Pl
OEnwMwLTadmS92vG+2HNBwtAcIfDxU/A32sOuCxjJ9DWv6VFCAEoeu7p6VLffdclCLHIVbONWky7
NU/qDTYn8oe352TkUwSpgIuFtcfUl67sYfjUBfAPMPhvpTWkxz5Mphsrf3wgrd+sDTE8wZX8sUCA
rkYsxJgAOncW50K01GqX1wIBYZt4AyocIkrDhNa0/s1rl3NAVYLogYjrot/hsT10M4pglseU5VQ1
zdg3PrTzuQIt5I2YM8S8eDsjca98ZvUqxRJDDKFa8di1B1zoVMwD0pizk+kDQhSMlQZP20ai3qwa
zoFN78OgBPkIF57AgI/jLQ843K3w6hU9cK+g+uz02G7HrIpoJQMfImkdu88JlmNkcK7nXTOzCctz
SDWF/zGVVhWZZEI3YS3KTTWV0z7jNcpDh2da3hsIAVp643eCHsYzTqFE7KEt1N23N1vtpunuDVCM
3HjUJbMVJ8pdrK5c9c8MdfFoGuFqABF0gxJIjCrcZxOvANNt30bQkBvVMMIqs/1BtuY4t833IsvU
pmYOQBxlSoqN+5PDHV9mXbKjSpcSJ/3cT59C8xixzpcHT1ccfK59mE1eOqX/FaSEGvGhD7T0Yr6f
7d90nONb6+c3Tk/qDp2ChZAHhHdpxrdUQK0Ji4Logc1aVoK/KjQsfmocyD83BdFfMiul6I+hhWr6
f6Ac6lZNHUAx9AtMpLub2+wy8K/FRRAh89gUrcwwxLDFXcwxGpqo63Bn2vkxragwCz9z1QP0SP1N
IgYG6IWLh5oRue6GNGsezlNPa3qDdfguntgIgnsOyM9MsjWBFPov7r94u1Cs2Mbu2orrn9Atb6k2
UOfqctm2xBbDpMaKQ0HZyliWnaS3DyIrxB9SvpBOwF64Zkc8ChttXAM6d1o4a3pgSqQ2AegcJaoB
ubM+Cw90U9T7TDI65OPD/390bum8hdL9cTNepYn5RLAIE52HL4kGLLhECaaXEtvRGuDW0V+czyRP
6YrL4D0A8UMv71NoUwQ5wjt0dQyWZs3ggFHGYsnTwqULkM/Cxunwj8PVwtH4Uo30QKaz8m4VrcdD
SRZQU0vOZFFScg1jokrUqcrRRUoOETbqLHW8ulq5SbrHq9xEacmliOYSeFia7rFyzrfFPHA8zdbT
ZNgmqqwRdUV28C2M6tApuWqyz/ILeqGaOwSQcgs6nkz2rOnVohZs23o59jlDbrJFvvo8GTiz2ueu
yiRWX77qIjOjtrCY99hnjgaQpsWT+F2a9lNT4R3roowKKUQkQH81CdpyzQ01CIcHv3KoTt7omk5P
vNwgbhVOlB8bOHclWw7inBXdqBF4FWdMJSFN1fxloxkQfbL3lQyGQ3nnHmZdFWVcIz1jOCqvvjmi
Orli2dsDC0D8ZJBwS9QfixIA7veTU36ZMriVM3VZFGtXNZqhD4yO8vGsRPi3tGOtDXM5KTopNm5Z
vCcZWT27Qgzdy6L9LfP8KW2GU+PnxH/StesoiMqVY7FwTb5Ms3k3jV1aoZkuKUqhVRm/0mvUfrTC
f1mtmzWTd2t+q/RtaZpiWwfJjy3sP061Uzlk5MHSP6OdD854tIr+JS3vbrPAAFXIG9dKZESZpRnl
rmA2VHjrnHJNGfgDLxqMmaAWp34139/5AUfEZixGgMh0s5vBMWOLydBZ8kpkQb+G2viJB/CorffZ
6ovTMNgPdR/oXScNY2cU/tFs+VkbZnAxZfeEKkZ2Dd15M/GpZxAPTvbEJUt2yUOM62M9d9YeoC9l
27pdVlPYw8HjroPSVQ4PU0BEOI41SLymOlWx+6Cs+i/OAu9bFU6UUSyloBjzG9AH5q6bkeq95SaH
wrxH9Gb/zcekOiXK2cnBHwiedj+m6VnvHpXdgI71qbaqX7dxl9OQsy+a+YLZGSGsTZODFEjkMFm8
bWaIi+qQPxxLvxdL5pwtXABbY5rF45JpN3Ln4p/bsB1lITas2UY8pWP867YbOoYQLSr+aJrweq6X
+i9sDjNCfN5X+zFIs8iuhyVaxxmPAUfgL0CA/wJz8D7KjzjOrxShdMDfln9C2aRdaUovPxmzUYko
GacrNIc8VuErCYlKUp5z7kdz2Pl21INCXtuhJpRsaCoO0QfDPADLiI9Sz+RBoda2iTC3eDbdDYHx
rVWq7ObbMRjmLthWClNjOPKSRywSVCitRq3HvRu2X5UdU4XrUXcn2ayOMNzh+mU/1d1KGaQcxbP6
aScSe2nmvNhTB6WuRryK5V8LaDnz4voaZ0Tf6zF7YBv/oEZ3PKS4eyUFWDuPOsrIub9endJ8IN1p
bl2k3UtTWtcqbtW1KEW0nftsepI6pEge/yQbG3Nbas9bNbI7Gl5OFqCg4NLzz10o8y1GbbUlWvNW
lRyLHeMNbkKjwfvgHSH5epzMzhvHx6kOxtcFtl/oGXKr8NSsRC45H4IvWalX8z5U0cOHZON1y8G2
jRM5RsbXzMGua03fuu0YsMNkODm14j3GgZcX1VZnQb+LXQh3NvzuxgwVQfMtV+DgikRu+j86LVHs
Hfsv9TLWXV4S7pJicbYz06OxqGHtZW/ojiGWJRf7tJjOGjmp7ruX2ZPoL2kpbzMLFrZP3r4gZ+M0
xyapL6WHZCA7PunSu7A4InmSK2IgY30CCkmEhIiN12CSnR2AZ3V3Kn33OQ++8lmRhxmWMhoQNRrW
b9eugU465yz6/SDdtI11GrnxOpMZRHPlLGfImZx2ud5B13nqHHs1Tej2ykh+nWZ8TNqW/upKC/LB
3EmCeHiuqtg6Ky/4kZIUkTFyLpXg8Nz4gQdNre3YrFe04K2QyNnIJbCvEuroiChg15lZ3J6kOf7J
Opq68eZ2+FKk5L/BiW6S7sX/aq51Uj55xfLsz+FJW6yRNRmMaLy0lX13gPCg+jm46I7pXPsOSs7S
f6TjG1Pd48h4I/J5jxWYn909S20HVzutP1O0t62UKP2u07NJyd7yurdhRoz2wQjCB2C5n6Isw2gR
NimSQF2cGuVQLe3DaIAJ1wu6Dv3d3wE+e0rD94oHdZ0sI94mq/nCf8DGJpiO3MGqyK1n0sLBQFxa
8r8Uo2TgbVOFk9m878/dPmfPZ1P7LRRqSAuWxVX+kcyLyQ/CLre4FIj6zQsA3149j4WI95pOxXOQ
V2yM4/7DN8ovNhErGr+bi66S9WIP8dnIQ257Fkh3/lS7VP8GZ0jZg1PMidnKYDJnVmn6k5fQGEPu
pV+HhckNS1HFKO44OZ/1qdmdZxG/9+0gt9xD3p2i5u/JyidsTB139yMFwwDFnXpXw4CLfNoF2gwJ
ul1Ejb8HsptiWu7a/iw0n05LGsl6yv21W47juUyHEWWaSlDXnw9uo2nl6+U/3S/bLsRXNaaMAKJu
aUwN1b60yv/X14qt6bhPnIvveRXodcaDwK2qfG9t/Q/XT7jjs/0u7YxRCBsw41l7FHDZV3Jqw5NH
Cyyt2j4OH/3uBbF57Ehi45Ql71qdeO376w6aCbhHyjNbe6adxIxBFwTTo3R6Zjr+DnhvmzKr4Cze
qa21MHOcZOVLye5uZTRt/JAWPdUDclsILwTM7EKtBARasQxF+VJ+RLcHQAAjBmL6ilvEjxpeoqhV
6c0Y8MTfW0bdlj0KhFek7mZgtWWII+C2fGf41kF0OX7IiO5U3iIu47XCXg3rHdFdP9H/fYfvttus
xxiiy3lf0mg25eTcm1ApwPjyUAYcD0mVfYmi547Je7sO9J/2e3NzqQQdEEWa0uC8GI/5DCzEQ1YR
cPeAYk7+KmHk6JKcCQuZmPA7A8ZoRwjy8S1U1qfBdQuuf734/CTlsh1ClW6CtETcDmiOCBeZQrEt
xdEa3yHR/Y6VPsxN+ZzmAaKE2b3JqWpAwOcvhZBYPiWo35LCUFezv0zTOxxyoWW63aY5kuuQSxfX
Rv7kHFH+0quM+RBK5T4sd7qNWdZHl28jGsJdm/QupZf5vK364stmP9umNb2XxqMsLMATXfbciILN
SlXHu0EKmu0PvdEgygHJpZKgecgK9n6m1W6TAodNVZF/HFv1TfboMxu69zLgD3mTokLl3UgD+wLi
4NKy5Ajr7Mv1DJe8n31Bm9RXqAU0Awfs0mpgujJ5b/xiZ9DyFrltvC/1sTbGYSecMd4z9T95mNBW
aVFcHXyrpDCctaeZ6vKti78Nn8g8rN2UeypOx3UyGw1waLSJEBwO7+Qg5AWParmvR5+hqep2yeD+
qJhiTYeHZO/F4V5yF4igXqEtd/N+zgtu3uNCu7myWfl6NFwM1j2TIYmoKaNfqT4yVXvz1DlxOvwy
9WZMJni6OYsfx6+TnWcWP2E/9ns1Jj+lIf4yTbYSryS/vulWuEUYWTFStsVdgVWS8Z9m0l132R62
Rr4Z+nTZSDiJOIDFxgiJq3ks7EFq5xaRvh+RTydJy98XnqmNOcxRzAUZwEKptoSGjr3hqksg3mLd
3oI0FTRelHvmPm70X4un0bBqIDdItQGV9KupxlQhUgAcODYXRqgqmkf0VytmxlEqJcvotyK6363Z
clw6vxsOgQkuqbr/oBNj5jaJSjEnGhl6YhHBWob67qb7auL0dwidx1J1a2Vmt8Ja6hN+jJFbHImD
5Gz1HhUt+ajxwfBU1MtDYMSQEpdRPnqs1vJhdG4TcVRjN6fuuO41UmtoI5lkFUhHn0hOzTfMDz+l
aLTqPytV4pqK5RUeWnPkwHxnuTWehV9vc41MaSNmRMXAHrWfmB+UbVBD4b90A0VMuT/d4rDwt40c
H5p03JXoLa+hdeyMnLcGeENQjs0ldKG2xGp8ofyLb/3++XYYGKPMITqS5X/O6Dyl3mLsPco3fGV9
UVGFDieNH2gcv0NJL2qBHWkmwDibCwySBIes/BNWp9bBWI6HwvDXprc8AAZjCJz0vXPY3mZOlm6q
YAxWQcO/6Zsd1Zn/aWs+OR5ge2Oe+eOGDZEqLHcV+PJVbnEBHFPvzRzxWMicVgGUtRcwuG0xZtHC
P9rhMVz5aCJLMj3UVlyyn0yfKblOd1hnzPw+Hg+iWjtGf03NlPe5nH6p4kpwnRBbjSf/ubEbIPuj
tfV6kvrW8ETlYtjpyxQOHTuK/hkoBN4H9XLvcia/w3MG7jtyrVawU2mw2rBgjDwO783MB0iPxNUZ
0o/097ibzqrZSSncntgSd47kl44ZhR9BGRREd6eHsKQLZiwUVZbcpfbNYHyVHGYJTWusNDvrWHss
E8zqZi3Vrh0N2j5KE180DW1tR1UcIB/ukc4XHGyqXIaArovUfW7bNoLXPYES4WLTOeh7Or0a01s2
QQDBQ7bxGqZq2Xp/np+rLXhWrpCdqXnvrA2Db1xKFojLo5jVI2+eJ0fTDod/wOl4d2jb9xEbPrAo
5QzvqbXNh+4VitYmjfNLPDXFgb3hsaqD/BB7xeuS9C8uhqWKCMEKrCa6WoofoGwg99TXIsPoEtcW
VjJ7VnQFoMxZnniDZgs1qOFOZabBzqmABZslpHwTG9IUi+Zs0Z6OoMtJG1v9mktKvM613WygK+Tn
PMNBn+qxuFYSuaLNReSKJn6j9Y6e9NTe4uD6IntNERLbh9ekNc4YA/iZO1b75PBm5sLNZtss5T86
1L2tShRlzFg4KPD7vynJWSetmjeNvWzUV1Y57i0M3B97wPTYZ5vc4LouiTBzwBvv2DA21KqT4L8b
+RUF8lBNjDdCy+EuMKoXE5R3lPsDf+li/igVcPsb3bNrVRS3987LNFkd6xWko4Y1/YHfLk7LFtVb
FB1IAG4CzWj3K2s2i8cxG8o1/X4X0mHhfgrjLekK7lsdxpzFU1chYxqMevmfGUw/7pgl3EaXa9cO
aLHjZ4AJawN4KL2ogqleh48+oJphmrNrFSJIDUj5K5Kbj7kxBWd2Tusq5PfZN/SJJouTbTuxADGy
xRUD9E1o+9uq9my4043tPkLqk/vWijk5nbm9UbLb8FVeUkUxdcwtfccYX2JsnA5ybFa6UOaptZmm
vZn7M+qBsqdLkbSUk1nhn/vE0tkhHoF7r/Tn98ykhaMc2bhVuSD7Frzf/eR2o2iMJb41pjTWhRMy
pE2mLQGsgWEBpj1Lrwzv41DQYEK9O1sJP+DOP+3V1JwTTN99V30Z+cgGbHkYWuwTyg+TSI7Uu1Xu
tyEt9hZJQVdBX7zoHH+a7xVYEjpcG04X8G1Y+i1sCL3q7m/+LNv8DcX1CbN9xY/VYyJFH5WigjUQ
Z6sG15rU+par8ESo/wBUvmbBlJ7soEZxbjjmBBW0tdRfctZ76sI7+Od0wHr9kRm8jAIQJ1GM9xx3
/eRFACTowjE4cdD122V68Vlh5zNfpagE25eOz5UvxZGgj2Ix2G/8cR6j9A4LS6hh6ggF7RaBG1ya
00+fGKeR5g32QTEudHedTuC+ithCf52dnnszVo9yrgEhmG/oV/42phs75+eSZB1p2Kub4PCSi6CZ
TkyPrrQ35Vg8BePIoqXTX6oheEy7Bzfz0iNR32QK9Jd7CASsIVoSPtOS4rkSzD+9KON6s507itqR
Rxg202dSxIimDdjmkmuu4U2Sy4FlbFq/VNyJ6FUMm4H1THjHqWnAYM6+I09J3vLVys3L6CuCdk3F
78DrzoAYOiw8K3dBZbdQjwy3BX+QWR+FLx9UvwtqxhLL89844izYZmKraVLljs450lbh1S/8aT8Z
Fq+KhFPECMmeJv7jpCWXaPs1S1kn1GwNozxP3rF7MZPnq4VV8jpMtV41FU5YRRw7YyWVVckPGAwH
kFA5RZjArXXqP+bjP/z0GPo7Ghbgzw68V+YMYl2Ijap89ooOr/9SHTBdCB5bTgcvm6ivUAyCZrIB
AI24xzaVJpunQiqWNdyIjC5fyAUD9aL1LBKNL9YNoKRVV7tFtITCO/tzzPeEYZaaM9eF/V/0BV+q
lPvOHvFimhjAivTLYfG2SlOoNTElJ7QHnMAYDnkIEKxbPuoBv8gy/wzWbKHFUwTvhctBDlzCpEpw
5XUu0wLBVixq7sy8XsZY6cHT227w0POsrgJ/2tSVVjtK539GEX+a/qtbjA6wB96ZGhsUGRXO3smr
HuwCngpw+12Yoa33uviXWXxck7ud1lEOz4uFX7mj29hm/sTC2G8TQc6JfT/lkga9CYWN89pOWvSz
jGaoQvEmDN2vhNvIxszw4geaJ32pexyf9bZVFkNksrz0FV5Fl40rETzQ/qZ1toNgXUKq31WvmKk6
0hZMY5oVHubrk5MEh8TMo3jp610Hh1CsChdbKDLPDVsB2AR/eKmVflHKe6nj/4xk/hQjM+7Ymdzy
BAkoOGvJgBUtO5eMUnyv2btoZz44/9wEKEZiQJcoYLNrk6nzgqB1nWz/Mifzj7AERaPGfESEGVYT
ZjfsptZjEhgffqEfxKB2wnQ2ohifjN79IHP93E7+LcBjxs5/+LLKxMLuwb28SflmU3f4qHMMhbr9
npf40scxqbbltcZNnuKrOcF3vPfqUPeQJ+Kp9iW/Sn8nyFtTEcK6Ws1XOWHg7OqDUye/wUjxROf3
vwKC5/Y9UMsBX1yUaJmxLeFEHivrZMR3DmplOpE91+OlM8ujEQZvjWdVz4s3Hv2w8Na2O02H1CKB
IlzD3gTJP8/Gj2WblOSykz92PYFsnSFlejaMGQQaSveapb+lMSDFNHnpUsIz/DpWvVx6Pgupve/1
lihnjKZEUMBSAZ+hhsVDX+PlTtQ1Lql5YR4lzJQfAkvTRUDh2GbM9TkVNIoABSJdb3Q71csrokiL
URnOnx/L9xR4WxwkN5zaZ3qeHhwm8yhNEkQWE2plCB/OeeIwrbmXAIQougl3GQ3KTXmKFU7mSeUv
0mge2fnv+swN1rNlP/hkARIafcJRTAhm6n1O2vcAuN4M1dEUNCN6A7GUu8F3IdrQTP5ZkPDH/Baf
u4JghxEDQVTFc9Jkv3m/bEaD+EjsWi9mgnO8V0ivsXxsOvHKUvadEgZafAjPRL1EQdRLNezGTEVU
qn3IQnDf7LFTDXZUMdLjxJzNU3acZDzuaZsBq2M6/yxkNJdHosY2iieEuH1Tcw0XP7xNCHktFVkh
Ljp2+sI7PdzJcr4ltJ/6efGJ9xidoEVgKpHaRoEc48wAdrQ18Z/KYugMSUjLvXwd4gXm0Hxf7nkQ
Gu2i3eMDs+PyhPZxy4J5ALD6h4CoADwykOiecodmYFETj9+ZCybUakdWAvnNV0MGyU8dUPb+6vGb
qis8tPX8mnbV0fKmf2XdNNtkur9HQ7g3kh++0LGzpkOIAJtmnpBsdxf2fsJy7jbz/K3Id17Vb1ED
96mpxrWyu3d+HldHDzAR3Hc75Z1Xe9bL5Ke32Tf3w90kSLEsvKHkKCcQ0cJrN8oIGXLqj5EdPT7+
eNXak8/0Eu68wHoVvIYIfESK27qOk8/OQ3AthzdO+oMlEU/EEP5kHQkHm60xuMtnq2M/lHCM9Oxr
CzWwkAsZSW3yD4WfXx0Dh8xyh7nSi1svc5R3qMnSDN6quD75Gqdd7ywWPZz4oJVB+mEqdxbdTUnP
SR6G5RPA98McJt3GoEN5BTYX7QLFd7soe956pfM7BdmxDaqnChNC4aojdx0gh8vyYQU9cMrkNGTp
e6HN8QFf2qovuuXExAx8iNGwGEdkfbkD+vXUFOkHwjiKOpYNNzbOtjmyrzXeaOK6d4T0HHjMl7HJ
lDQJ/lFC5yzS/9fsjOE2lmhqvKlq3NjTxSQUtRQjyQg6oXk0MzIuoJVkOGAaRbLEp4pnf4Rp1hsP
vCYwGEhjHTcovSA9y6i6L/uyzAboqZ9HXW+TFudxCDLPaIGeutn0vSDgYerlPVQE2c0Kq+84mfdx
ybY2MVOPSxir1rzRCuLcVD+2TfxB6uoRSzeUAGuojjh/ckBFMhsfxwTmGc7/N2PhuRzJZN4vkiya
qHKKwooCM2A/l8a5A8MGYElq5MVTYSRJbH9fdmYDOXCuWPX5R0t0xyI37lajktEL1ctzwy9+Ak8O
rsjZnP+m/lU59foHzNut7gBLWYXYL358JhTZRXMa+juDAobVuHDlwilRwdAwzmUd0viSGCUg3E6v
h76Dh5DL7Jbatn3Sab/vnSY5l/jjejv2r4VovGuPD4mlSexHXLzePa6fAMk0xY9G4l/4zaVLHtxE
5XN8OIj7BJa/spNspLppd8+A2F1rgoN3Q1mwN62BaFwSCu6kzsljK33pJtKeTkUVh58fiG9Nq3QK
Pti5kjEd96JhpQF2LC3rbTym31PNr3AqMovPoPxkb8zRJ7o9br6Lwv8Ym+nZC+tNRuyn+mkV/ZkD
e7I7a59scfpqt3yafdG/2SlQzrY5ZvmngWGLC3D/pWG/JgQX93FITyugjGPY/U59jrBRDL9T4b+Q
ZJmgoeCd79xgR0PPWetT7gXJGpV9PAboSI2ZY3WXJM0ZCzdpIF56RKmgrvWGTityeDwYnp2+pvcK
mBaJc3bs/9hifuYLXxp5nSwck2eIKCclToP0UYDbYlPl5kM1ZPo4peqvcYIn7sH7Lh34LC3OEHn/
SKiIk81qZoydaj2RXvRMWr4UKGdM4HW38hLvQBb2YBe4QcinRmNyH3sE2xLT8/7iNrzE1O6yUX0K
pvahrq2HQfKwxBFy4HpcQNL0gYuNa3oepfmBMH7g1gLGZPaJCqGdkQEwKkKZZQfnNZxOLTkD7VTf
vqX/BYPmaLvTF+8Sss/a0aK3G2Mjhnw6Wem+Cor7KYdjv4HMatU3ClP/eXm549LbRLXdP7AEVZxt
wSa0guJUjsklLXLee037Xjh1e0raJurILPG7Sm9L7jTAnUxwNjrYC8xVSoQvZeEZ26VTC25ebB9t
+JQ1/n8iXDm64EsYuAR2BX3r04QSSuMjFXmao13G7qHDoUQDUXnuy+xKjd5qdtksiMn6dO3WP6Qu
0LS2ucCXOjupOR9tv3pNRPEkOLJaW/5X5S2OEJuuGT9trlPT1nu7kvMq7bnlyiH9FvborOzfwFlM
tGTF0V/UPAixhRmHK1rVww0Y/fjo6umUyQyDIJLB2nCr6ZVndz2FB7w+6hEETUXnWNztw/A7KdN+
V8XLyyh4Y2ZaswqvAu9iTcEFWvF/vSGLpy4rL71YzFXF9ysnbzhwmSJc5PXvvV185GVpwVuTW500
F8fO//DRUBKZIsZl+KDZqkYpcdZtMHH6Fote24brX7pFG+DwzBmjtdqRJ7ePM6Aq08bR0CfrwiAZ
RQFui4jUXh3QMVC1OexH96NnrgtSPyGdZNuXBINikjvQiE2fGubhPm+Uy2nCmCzn+D2uW77Z2tlh
51tn7K4PzkBLFKBvzcDNrBG7RHF73Hmh9Sd6PE0AE3ZYQpsNfjI4iqk6Dx3G+Hxob75finuSeDsG
ooVxbp/6lNJbS5hvo9NeSQZVJ0/EB7NZjnPbwm5QWEb1TubIXInVIziviooX3TTgfuuH6gU/lbku
Au1wC2DYt82ewiM/D1dV/iCo/4mqgjDEpOy9mST9WiCVwqCEpYfPIdmaMV3Sk7PLHxbHsXZG9uW7
RoDvom53U+m+Gnl/tz7XgDdChybAjGxg6bxPaxsvB1u1lCwdSTgBZqi/f0SGTNIe6o0nO/sUBmk8
7QI982NWKPQ75QdHOGtBpGAvm39lX/TMrN7W8PtHo2teobQ+k85rD70KEJJLtDVTYnB21HnR+I5M
S1KQ6hAT98vxVdvhtclxbcSsyNcjd4JNTkqDNHLI15H0NFsv5POHZDeIpMCc4v1jr7IDSKT3s2I0
DrfSzgfyEaci9NJj4Yxnr/tOln5f3F2IuQq2WIr45bTLYazIx2Lq+rKp9FwnXKLJlPpYsqyJi1/K
/bRpX/CR0WcYB29OAik369z/fK3sYzHBdg/HclcuBVfp3kJN6qab6WDBCeV/pLdOog/hRmU2vbw9
MdJ6cZGl8hdP8mX6pHGRUfC4hWqEhtlf0ACSLf/vOsTLsWuW9h230R9evBJrZYgclGEmNe5VK83y
a3ekurjrY/dJCCQRlmERTk5g51qIaQav3hENdUekT6yXpXs24nljarLu5mxj/myhaTQGKhmy9Lqy
AEfAaGbwjcdna56OSVP+R3q0BbDtPrDLfir8GhIWA8nG4nUQL/hTDUTjUrb9ZpHsMDu2VXceAk3V
CxrRlBXWavR7Ci7M8bMf/2slLQize2tnzrA8bVGR40lRENpxGrtWtqVCjjQ4rt/Q/orxsxFCnV+t
Rb16hrGsw5p/z/cw0BfTkx3nt8lkgelSIn/FbhVRNHNZqMWJTDf+sHiVb5YZu4RJkUNIlqGNeeuX
w2OeJnua9MaXziIm7BtdlBjxzS5ik2sbSa3Oap2NAyij6+Tuf2yd13LjyrJtvwgRBQ+80nuKovwL
oiX1gndV8F9/Brj2iX3ixn1RkJJaLZFAVVbmnGNWul9vkK4BEUGwjlcT0ErayVOvv0T8MqOhWmIh
ZUOkNS+r1ZEtl481IiCW+65qBKU/pMA4w5ydm8JkqWP6YxS4Kwa+K5kmZlPG9OTL5D01+icmb8km
z/W1NzjclhAP1u2QY0ET/AY6HsC5KjyZ5FPcoswINviYqg0aUgcPGDnAoc9K7xKARO94/CydsDh4
Xugvu6JHxcXN3Jlxzrpw46jbM/ibI7mnu6azB3QRQe567rEvqXVrIeVrCue59cf2wN8hl2HnuKDd
8vjQ6JnaNBPCA7Ihuaa9/s016HkODPA6hGj7BpbH+xRm+yLPl5R+yROKSGvjTbzBo/oJkY+/xnCm
b6OjLoZdOOdEFpci46wUl/8kvf6dFaW+96z4jrRRPenUp3FyyfUXH1ZAPUzawSOJ2ACHdnLSsLgC
OjEIDnXZDGqfpkqpbzo3AvEYO6S/erG1HLBM4HbEZj54XCBOzeABCDT81/ZatP2vZtvodbUuvk0G
gbSFkeI+cfpdBOHhOg0l/1nXPrGLoXmhqkri8pTlUB9LUv+uFRFtyyGfR/f+dC/EccCAIEJshIxw
6k1XeRpq6t54gnORL0Z0dRoNWro4upn+YmgVq6nk/TGNAaOcLeZh1aXUSdVo7BDlQvXUyTjcNGZ5
chuLZnleHQstzl9DR40HIACoA+wAlWs4v7eCDNlBlNkruZb2ulNhc0rGzjvmbkLnRsmTFqfWZeLs
dnk8yhSdaidGOu9MurbNXCRFXiGjs93qZGdrFjHVTRSdu1otO9UDe1OeOo/42g8ce/VtjjDkyUf3
xwR/Cj5Ia2j8+hSR+fyR805tcU17UPZ5KicOa5jY9Kse++l9/jYHc8CiCYTxnHmxw7Sytrpdb9w1
165XHGv965S2/vXxqCE8N0T3fnh8ypsCbRkOZotzl7NXCcbp699HeeVdBs8lhVLk2q5LupcqwCvx
+CAG3xUrIHMb/rrk+PgcgE5giEks1pBDbaJpcRzVnV7dxkF7Dz0UmhMHDFKlnX7OOhrODHBiyJU1
Uy7itMFswAXwzSeiIz7ITx2/iMqefTW5PAWTY75007hTTEI/3aRItsCao20ADeaYKlOA6WzWuh+a
r6GWd88WzzxSB3a5aRWwmbJ7osfWa5C7eFnUj57l+bOp+SRfx1I7cGYTh9Iq9WVJzO2yRXoaraqw
nHaJ1i3ryEHuZmcDKSm1W2xs1BKkopu02lLhE+aBRZBxhm9TpLDXhTYbhu4ENFmRQF30tC5RWnKH
CLu7ct1zMfa2vtZ7Tz3Xddk8d2N2Bh1esmeXYp8VVviklSPDxbYav7DHOjhSbUyfVA5bhpUwqhvQ
TDQE8u5l1KwSiYPG+W1+GiQVZN7IszYNA5SX3InkGinPKwiuavn4joRAmGtga+fHs8d3xR1VkGHI
51EwCnE96awHK1THUNXnGjJMSihXgzItY19lDY5Q22RMjQKPe9Vo0nTRmG7ztw/+YEjSfyYxIi9C
Z/jsCOlsazU0+8RwzStyJWimsW7v6NxkpDO4Py7TzD/zA/9/HxAwpL3WlnzWcm8j3c6E2zZ6h8nP
BOUaT0lxsxHBqouuecO28fTy7Af5sK6G1nxhlMgxiuyAn5gc6cKo4GKWaXVyUOmC7g38Ixad6u66
1YvnS3M/RnW+rsbWWWkO67Qjq+zThjkT159WZwlgQgUv9iy0YPBJ7IAfcvHzKAuItaEgjBFom/25
1ervsbKdLSHoDcaf3krPU0CZkSIqkQz9a7Fj0r4nn9hG76Hb+BkD89C2vtbswc+p02BH/SotGudk
50150fUcG0xf5z+mOqrG9c9UbGW6NhoSi9MpVNfaAxoJ0IhSe37aCW06zAOlxtT6beTG1caqqvFj
rMMfvwMh5ca0Zi2v+WriNP9JPfHZzpqnIfKL8sqBPQZorQEVqFBJZfJNgqF4Vh1S6qqA/pvLprta
fWMtphIQg8ApBWbGTnzUTA5XVinppaKq13aBG3V3qsD8aA+wXklzHZ4t885AWpxK3uSViEX03YGF
78kj+ZwMf9rkYTNC/8St7Ol2BTypNXdW1vHKDX0bbRFJJLCHY6i7Q1BXn4w8bKZVkdhQP4pLb7Vi
k3KY+PcRXmpz66WsNbbg7Y+tUn3WlbFHOOP8Nlb1TDkc6lV6bwMzOjXobJc9rZ4vu29eWxskRRFb
2iUK43Ap3EC8IVzRcJrxSNOi/3zu8VWv0Ye9p3xrVdTRlxeHzq9WNDtVtfYnpTaDGLPdtr5esixn
TbaupGHsQPglH8KDc1Eb45dXMPlFQ3x06jG8R3UNpVjj1wytt9E0/EPp6RZ/mvfRdXb8PT/AENNd
DXqnxWzIavUuBY8hyTego9wP9UbA6HkyMvqVqF9PqcWPtZPSvtLsAK9EObm0+OrWFp28cRgJFrxn
2lbSodqg6aC7NuTqloCd//cLo+isU2NzSp0XK5dIQEkOxOnxDLlPdza16DJ/Ghz2nkgFPIlaDY0w
MagM4tjaTZZTXUZLI4sK7tQpbZTubJOi3TyWxprZ2uX/LpIfMomys9NR+laGUV2tGhlSMajhbOBh
p9SiF0CGTrMNScPNj5os6PhQgkXO8DuANl0A4zHuXeVjkXNYhhKj/QeBBdLWoiVFEd3sO7A24qCA
IqrUMXb+iEzcLaOr6iOmMn50Dwddblynh/NlaA2SKE9S44bA7PoeZbup8nD3+ByT82lVC894jVT6
n28pGRSduhxOStWP8paGgTwpr6fTjk3bSNnDMAUliIzZDD/LsWieZ6Dj0spqeOaOrZ7NgMJBddBR
o7ZhcCYIFGvLDllhWn9WsYWUJW59Lua5k/3Hyw1uB0twfp8zh6dG+VsdjdxzEGdIjhnif8f+zxA5
896fHSwFwnFl1XqzRUlz8NzsJxk659fGYCKT2f1RaQCz09ZBAqyCOfuFZbpW2e2/j0qMvv/v5/77
1f8+mpkflGzGss0C8dUiZPBUEP+y8dDY6Jru2RmGcReJgrLGZWDgZDk4vS55fuzvliQSLqNzsJvm
tTg3waK4af8cp/YrUDZesVCOHybJVqQXusPBrzkxlAlHM07d8mZmpX2MRHcHjCdvk56oG2dSktOj
hJVeAASNM85ULdOma4O9eo0Q1VzWUGuvhoXhLfIt4+AxgrRiw/ieDOPfB/r/Ppi/1MnmU6/UiaNl
8lwx+jx3esiQnEYjc/6QA3RODEZH2uNJTrZ9DHQD4bbebVU+/5iAuVzWF7+c92DFd+ZrVjXObX7W
1U7FDGKyFVblQm2D3iPCYv6gA0ABHYXC7fHUYknE82KiTy5K8IVryvFi+agowp71pzF05/C4Vfsk
G69+hdbMCfmxcrScg9mn/Xtjn5M2Hj84nyBejWmneitM3Mm5n6uzNsnToz551EIGeo8Wu1+Uox6x
xKmO9GQ3Zc7zwOp7CmJVrGMPSFeUF3RHDMQjbqLd2ziaeyxAzzgsrS23dY5KP5dggBir7SArmq9V
YAXzk17KHsDiYO9TPY7OhWuFZwKr+2Mv2B05SddMJV/VwMk7Hz7L+rWM/bkxjPbu//vIYp6tIzO5
IMnJtpXAcuEydfh0RbcfbLujZ+Dr+3qiDVPVFTkkY7No5nemtsP/+zRDQjxPgRAICtWQOGI7f+Ib
Mozo2wq9Yt0APjuQ2M7vN0yrxh/dMw1x9wiRcSVbZk5FwZxOV68YVMOVKHtytYxt1xXGzomrL9pc
iGZ6fYc+DBG9Uit2uGjb+4i2p4iWald3/RvSYVbBzoPjwAHckkwv8EZw42C6hFb/aiM+tMz+txmd
M7rua5Pm28BpWBCIOxmgnRYc+XJ9Z7v4tO3wa0wd3K5qK2v1rWlevkxipEpFUf6lIen52h8shu3O
0nCLJVzAcK/xcVKS0IYJDkYkgPwlU0lvLl4pI34uBYY4O/6nZJgvit49TLi1U6ghW8uLaevqK0ra
aqPVaLxkuIdH06yFxDAyVdTfPmqzPMVyrCcOxKRVN0vBJsYHDt5YDEYYmx16oGhDXabWkEapW5Ae
YYvbqnK4AFX51OZJP1lS8S4DPrFwArx5fZd/Nvb8fwPNXGgugAtp6SD0QnRdVG3lmsAImuR+fHQH
/SBTH2KqhtQa7/amCr0XowWxIQzapgYdAFA98o+d6+1WB8mHXjhgyNMHZzfsPohESmpEkdFYoI3h
TEN8SrOUMa0JL1AfgFWcDYED8EB1C26mBlzER4dhFgX5cTq/XGxAwoqY3hkxfXVhWm9xCussgIJB
6Z/VG9qQ4Ty7LmtRrrRmU5tBs8jymKOK5nxXU4/9tGr1NQd3ctKKbENk5je3wK70vm0008s2VuUR
N9ktk/P/ZZoMb+0UH84bRa3YGBTF+vSnF0O/L7v8AjWmgqJoRjvVO7dSliQd6Nh2JtisiO4ZaKS6
c6u67iuNfG1Vj/SRtFhyOc8Zhnb3ZXFe0EISTOoU45oJJimb85WZ42Qb2TPEIdXtt/C6cuVKSDUK
j1Nc852G0e4il0SaYVbn04AYOzqiQduvRKRoRZp2v2gKZhz4tCL9kFehjUKTPynx/J9yaj7M6RZK
3IbsjNG2Gl+VMv01E11AwI38gKr+0gQ2LZgJednoVFt0n2sd1/ZO1Hm0rML6ucwttW0DfIWi8RAx
/J24G5eGUuneKXKO3cV4cc3ZwWf2T4nATGJnLgwYteGg2nP5msmRq+YsiM/rm6Jcy5gzoh2IBvCO
vGSFc+TAjdfL1I3D+Cp73302446L21Fy31CHuGHv3ioPWFCVJrs48OKrdLxpl4d4nouWjGIjx96S
R3W767ybRpoRMi33HHeI3EYkLHke/NPO1Yor5VYKExFgWKRfMiUwN+h7RDp5eA6jFvMDK3Q+UvHc
3bT8m9MNfvKQbvgyTU6ufYl909wUUa2vC+SKT47nslArOL9DS/O7aP9gmUi2bmb/KRDN77sGTBMR
R3uIoPnSNbu7P7AEaro/7l3GXrJ0QOBNidyLioOxw2FtrAIYX8wYtSm0D5AJxW0ItG0ac1H22FNU
q5/poZi3xDHMG+o77FNcI7kszgXS+ltr5e4Zk8OGBsG7ypKRZTXbt0gmbmnuHgtaR8jU0ZXCBfSY
mSBXycO63BfUQtj+fEFdPjZ3IdQcMt3FX0DqbmjmAMcgFWnncTI+s5tXyuJLB3eIHv4XEErz/PiQ
o/92DG24Pp71bQbFBiTB/lFfx50wD5Nqv4MWpl2YCri+klqUktu+GI7NoiNslvMmiV7NKfnHAe7z
G1liXRaJ82Xn8WdTakfoc+YryzNgZm02x82bpnD7g2WXOSgEPzoxpi3PLRkuK8kM+ZVdgwyrJP8R
Xbt0klHye3sn286T90yqnxbTz0tuIYDMEvMCI0td8zjIrvTtk0h8ga3Lf7JIfSacVF7+cwoT41tf
2GT+0HexdtmcOuXpEf4xNyjShW247T7JcIwGWdhtH0cIkYzjmtaRtXw0e7I2gY/YoU/UHKo+p0te
J6rM2cnxR2iduUuQZqyE2aslnHj7+Oio4Aos5EIJfhKWJ+Lm8Fmgwy9QiDcN8opA/JQh/qJmGvL3
vvGgbHnNeLPYsTexqqoTGrh1ZYLzgFYhT6Oo1enx6PHBKfj9I5xToG2cvUke1iv3KAwnsyaOItf0
Y5IOTLT6gE5M2DBgtEcWfneSPEe7uvDjwtxUyGCXanKtu6XTSMZzhKE/mC49uuRNkWNQ53DuFS6t
o0n5DditubMEG5vh+PsAG+Ha6NJ6igo0TBmei4XHerp7PGVUZj1RVw5EhZBcbTwqwlge0NA4/Urv
jRdLiWYnbafGbjDBt6nKMxsEp6DHwyQYy7Ph6H8Cy5J4o3JOERyPFlEY6adk/iCCMOEFmk03oBX2
dBjG4+ND7A+IRP/7/PEoMOhoY2KDfRDWZzutg8vjg2eI/zyyq+6siVE/PD6vPJ898vFbD6bx7Fpm
AxDQb+i/YfJiKx8YTc4fUFAQXfyoYGmDQG0I049hcPz7zPLcO46bboB+Jl8zrpDeIk4qaasngvre
9LBKXhOoTtB6Brnr8yh+cfXmxxhoGTE2MFYEGIEsMSyxwzZuvD6eDjkodW6v+8iehtVBSOpnx74j
s6v3yRCR2ULk1a5WWFQj3c6f3Ggqd02Duzc20uIJWl+/zOXoH7ra3Bp1OXyUDWFxoWl3BwIwtCcr
0Qz4aZWiTY3JPxgRxNmW9V1pBUjLUFbPNo25LTZxd483BtivQ1Quo8fHo6Iczd04hs4RrYpJ5E7I
sMGVEKLm/lM6FtH58Yh/PCMcl3VvIlQyjRKrw8SUDvlsfUzNBsoP0k7SmwFObh5dSC+e8+sm88Xh
elSGnRBIKyuUSXnkHPB8bHODSDJFOfIuNeuXEYX+V7ofRVlJNI6FdtGU5r5pZMH2Qcn4wKBL/nhd
//v0cSC205wdJ5x4y9p2Bx9C//TMk6Py6WOk/bW3gYeuXW0SWNTkW0on8lmi116UjqyJRPf+ZsZg
It/LzG2dpYQYArF+DymLY5GsWiRZm/82T/Uy3yIY8y+2Q5VUJ3p9DIfgH8/J26coHfQn2Dh/Hwdl
Cz7ESjk9wzTT0hGqig66m8/cxC+Gkxe7HBxjX1v7HfA8xCFmWHtzaz1/SXIEkpVmDzTvzPzFBRW3
smI8H32oXc2eSZ4RjvlPzSmXebP9mde+gkloQQAoscSnHB/wCvHmJRXprIFW5f82FOf1sethwuA+
ZbvfjUYldzQh8h1+nviuz3Xh49js9vHGn8rg04tHa+X53MRyugWDNS39NK8/xjT+M+S6+det8RtH
LbuWa/kz90i+Dl54kH2Aag4L6Rq/TvcSW4N+TNkHF8b8VNM03oAgp8jRRqaKzWdJl/dEjctsuHSD
r2k2ts99Q11vm2XVxsn1v98BUir4GvgOUydz4d8bXjeibgkJ5N0Hc3nNaKG9ARdxu7Z7m3rLePLG
4MaBBduC26FxyGhwFf1+zDoLyB7n0dyzeYNsaKX/Lk8TC9InuEl9ZYABYvw+a8idRF0p9dSVbrhN
bTUfbdXIeRslL2v72CLPzMfJWyf5iGChgsI99SUNM1cjWpglPVw1VRGc9KHjTafiuycakUQKGMjX
WNinwLa47MMRtSe8LVaP1IfEO1/9WJaNV1fr0OCO7fLxNfYFZL5JExzScGYG1KVxdJy0QFGUv9DB
LcAPyfwHOO4SrAxmSxjYi5lq8EySOE4707hOODFXhgzgfgHSwEQKmEvJyEYI3XfbwBgw1JetzXgR
5euASWg9uO2XAR9r10e4HpQI/7FbRdePH+GPo7UDWGLLkIlEYccLhzDUXarqQ6DNfrus+xk68z6O
lbvLcNF32SV1U+1mk2ZIsz3HMJA/Rw1qubSnUWZN3R6juLXXR3AwDtfBorPukSATcCpZwxw6vet6
djUMSuF1U6Ch6hpp60hiRa9BVwnm6K+0WmFqBhVsxNch59QQZe47Q2mF2x8lO3p+0rheBl/DU61y
kgv7ZA3mMrMsA5CTRTZSgdOV+2JtaWW4FULgoQE8ucjHYB+yxy37yeUsihWlj+J4IXN6XWEfb5Hf
17i89DfDMyRepmhjTYY4hxS72SS8NY31L2XNeFxehYXwZjAZ4yA7jLwlFfq0M9ybnPDnouTcDSnU
pSntLj4A4UuvRzfJFbe3WouEZMvlYnP1D9Fj0kfllK9MgbjYrziw9poxrbxcnIVmMOx3qmnDca1C
JjmtmH4RLe4+h+xnv4iLMm+NdYkA26i3n0vHcLZ4qtp1XbRq5QHDiRIUrkSIgOpxTXjPIX7qOXoB
wBoTqZqscjWAXa+1gSOLvKZdifjeK8y9CWcedxDEh9HizCnxqa1QmNHkqRAQNZF+1M3gBUDaGZl+
s8/bt7xG6CQBfsXZiWZhedJFcR5Ke4SSWR9kYLbrKA9/HXRV9DuIgUu1kmSzGmY8wjhgw2Bih7+d
yaFBuGITDMxAMwZVWaX/hCbZzaq49tMotgUk/5RrYCXn9McwsnZ5irpE724+50T8U9ifrNkLawt9
W8Is2PjJU1hzdSd8OzL4s8/cZsYGvA1mRAtUE/iR9Yq4tbkWo/uq0DGcx6Hd2SBi4giLSuWRUREU
X1ZbujQqxA4a1FpYQ42xfDTpdZZbw5jctTEA9M7Opo/qQNOwyISNN4tc+WygBc22HoIdVKWXvh7p
XtttsaLirBYlgCeOksEBiAVxh1GxzVuAS5DHFJ2ciKVC/1sU8fsQ1g2CMsADkb2LYzBZACW6pRsd
8lGD8mY49QaRL+CtOvz29XyZ5SI7KadEK95kl75z6gVoDYrwtr4hZJvl5aO9xQlHeruakk3ru+Yu
KpOtnVcGKfQM9fvJox4BFr9pZ07Y8KpqciGkCX50EM24iayFy+u4HiZgQ8Uk4KQjdM5wcQvAlxnz
1UWFnsdNX4dIR/9k9ALUvqBlLyJyamaudmj3lzoucYCT1OEa2p440K85dsGpHI8Xl3MISTnBSowC
BV0nyEOc+rutx/3OlSo5u3qNsB/MpGF1tFM6zhslUSwYSyKICk0BXlb8NNbK5t0sEuDFkl5Iw1w3
MPeu6z5hEwjOGVLpM6LZD9RP5VagSOgdthpQ5HgT+mSPlfJvJoOzN4xQoizv3JfuBzS7r8aLjl4w
AkDIVl5l/7QuWhT0SCdnggCAy2XYUhSGoOB8zfigihq3Jioe7pN7aAbPPWDPXSXB3xkhWQWlS1x4
9dVEuL39qnyXhbd1bWjbXopixalI9bD/SckyXDKm3taoWmkilbe+GB0EY2DEKrUp8PLsikiZJ6P3
4DK9MUc3iWDp/qIeSNHWewibJ7WOgviltPxvkARAc+N1S+tm0YjUWzNEoNlkwfaMuV0FW5rhZu9m
Gv8NUc1Gls9fHrNCl6igas9yVnqnwy/0PnIKz7g+ZfO1aTf5N9soVCfoCZ3Rlpu08BHHUJ0t8mNV
Di/SDNKNqJ0PhhLE8+J11Lm54zJRK5tah7liSDDvFD71cb3iCHulSXmoW/cc6B520wJwSVzwRnjH
1NpQirxmSPs3kmRezj4zkYwU0dysjlXmwj2TnbOxgmVpOH89D994K2o65cK8t/VPn0Da7hVnDuSS
+0J68pksEbwCZpJQSxnJJfzO8TjvSuU8w4lfTILoRUodNiXebsOiV2egBVkqT5wUSp6MMSKkcAhZ
/CPQOeWSe9l1AUy1kwVThZSBDuDxskftXk6Zu+xQ8i1G+HfHRErmdGG0ISO+5ajcPSGOZbJtMMNp
fbE3sIiuIDhf5DDDdj05wCSskBN0QFoauFn0SmL+jzJNESCdwoQKkhe6W2m+/gv0xqT/g8RR/2mJ
2sJBJGHORwrQqIsIdbZBigaciCAshQlshMFjiVRU0egAFq56t1+GuXg3owHt94xHk/q+S/VDMntm
MrPYcqlz/1XY5UlGibZFbN7zKkB8T/TxpCMnpn8L3Ar+S8PItifeYUtyGGrzKufoZv7GfvRiN7Vk
qNmsBs4GOUGWMQJK7I4FaFhJUTRJ65Ab6feg/OAStMHe8FNF0kT92hAidB2z9mZnYh/r9FEnjW5A
q7PgRsqtlkx0t5MFPqyLJQywdlwXjnu3JES3ICSAoB0bmtlAIg3DD5/Y++c9pgBiDvqR40pHJ14h
5bSLVWDQldZre+30lrtj2I5zo6M3W5v1u6ZX07M+1sBF58zlYbL43mR8SqI02SapEV0i28sWzLhB
2qjmb4I/F1HiVL7W2UfWa86JBoWV7+sEQuowYWeWUmIUs8aDaD3whaMUK5o9Cs4kF67djhjEG/Ia
kuhUGpzBMWFo7HPLXFEy4TTJDDOmB4tkLE3VXm+to0cduO6M8dzUWKdLH408lv89krJ6pSkbu4ST
bOZNj547AmJ8CSt9Gn57k3ZUYAdEdhneshxHvM/pR6LAwxWe/hl24tuLPrk0MYE7MISMeo4Y8KZ8
W+CJMXz7yQyd1wm4MdLGNtpJoSPQjJyjWacv2PKoRCaTHrlsgGajzelTh7rc/4km4J+jRG6VFhfW
ti9Ukoi9/N8QbmKQF/R8aYwvLNsNFhWHQmyQGmwmF55c2a2nRn+zKoqtSXnQ7lhWdAYzpgeBP05o
BWHwX4KDN3L64GJonCeUBq8Kg1vUJTCjYjjbXZI+xz12XgaKBWMZz8MPlIyqWNnowjOkRJr2kpR6
juoHvY3XaK8j2rilF/XEdwPSMJpF6LnNwnCoQwd7yfwfc+bQlIugLTb9nHntVqjDBhLyeB+rpU/S
1Up3tR6/JnHtpi6NSxQNb27IcMSWYFSQxeNZCVGD6S4uYie99UpLD8If8zUWyWmRhcMnNFXBlDNZ
lTVtZ0RiYtPW8Ytpqe8gE/MhW12FCv9k48WWSJym7k/jAnjTGeksAxYqiilIOwXCaRKXdHp8yJLt
BXw2EOqu9lLhe+4bB0FceA4k8sd2MjFZU+1hLWl+vA4/Ty09Atr0funKlzTPbllQfnCA4OyBfcTJ
nbM9RpyBcUBpBh7AGt6RZDdLQ5ubkTdu5afdXUMkko6lw9Xtx9sOnBWLHJG9KnHuctBeUuXyvvYY
mNVA8nGv4xtGEpRKtFau0Fh2LM9ZtAZQX7JWdA1hMgZHiJT58o1IZpBaZZjv1bzqm+kmLlwNVATm
lR41EkPLBXEuWBs6fe/uB1nfoyCvXhJbXAcuN8/PzoTNLYHdcYCmJkkY+2b5rhkVVrKampMc5DHf
Dq5+LlLzp45ybCsxzeDCCF4N65oFXYE9uQxXUmh30x8OnjBYlC3zPNjJK76mHZKHfa/5LwnT8IUs
si/iSXBvdzjadJoKkbnRUMIv3L0LbZnsn2ZWMXaXMnWQSZfW0dU9MrPJJGJ1JW8JvXkV7uHQ+eD5
6j0s1QuOPAUQIru3iCyXhLEea8vgCkORR3nSbMKy3g/Wp8Or6ucz5STKvgIUhws9Bg7lewOvcYPG
MFbARA0JYXxC2d86Gm5ZEEdQiPzurxrbHwKeHtdY41SMP19t/UoyCN9kQFtqGpOoDIrQXOONY29c
0PUGWSrGtadrLyb94dVQIl6IcXk5/Xh0gAx6QcyMhtmH2c9XbLzTG8D+WWtwU5+MCPBk19XjPpyC
neVVPzZ1U2f5s4Ue+37j1ne4zghA/Rt74rDtseN5vfvj6frdDDBqp0LdWy+JEBWMNww8J9s0/0Rh
uQ1qzq2Opr4QLq+FJ3+tsQexY6tqW1r/GDiJjLi190U2vpnC+2QVRl/orwgfWipGp2FdPxl10n5z
PI4wiUBXQV0ZpQQ5BPRhOQHuJOTKMOVE67VPncbMHrJgwZ9pPRkx7mC9Ga9SMKeJm/GpjPwVFSOX
u1X8HQFYrYOawJxAoIlJBDvoRCeRw96QZl9j078pDj8LRnX2ki47lwVyNNGikGkZS47vVsqoU0j/
3R7dP0Aq/nFdwB78PDlke03Gv7BCnEWHWpkUuXdMruTCiasj7GEJDlHP8KgWZDW6oPDxDL7Uif8n
8G1/ncn3FF39ilyAP0kMmpJsir0VGj+oZwFJ+Cd/bPIlyX8TMhCGfpxChr76aOgz0aHwXrzuzXI7
cp46dWoYE2gBzTFfYwCemFQSZlXiEXAQa0gflFbHGRXbAyNJyBFtvGNT1jmYM7zxBTFoJd6tTt1t
B38j2txyliRtphAHHwvDCooklaePXNjVtwhkiour3Pe4OvSWfisHYeJRUEcq6ifwcFjqQw+Qj0M2
og/v0aPQ9UIqQwLoGE5b+HgUNUv5x/e0vTMw59KhnG3tGN+gDUdu0zrhJgrHX0UDY7K4mUqWINRz
pwIva1XhMg/9eya0W66Gp9Zt9LUZEoPRKpQttjL/hk1ykmH3lMJD1Oz0mOTBX6s+EHdY08MuftuI
Kh04VUmjghPeL2nqK63s4dCo4NAnvVxhMV2BLMeILuwUMj/tbSrgre8OKC+07Jxjq5v3VKctdg4u
9mmiTuigNgRGfJyNu2nPrjhqjHixY34VoXobreIaOfY5ldl3irUgmtVdzChDFjExKEyWs7G2R+4L
cgGDCFWC9APys3r2ASsi8gWzBqLgcekZerY0rd8xHizOzMpfqGaRkxJeOKSylBrbO4XB2cnqT3nT
RovJLTsrOtN6Cxn2uTJo74xGUdObuTBgJgOoUf0a8PK9d0Hq5NE/ZI/m2Ahh3Bj6whuo6EJcAtPE
ABR1C0bWvEbRCDwkeQOEiSWcScaiDZNPAdq8zZHUEq8FoTK5VvTdFp1ZfDevvbF2IyqOqSVhQBBm
bfUD+0jAPV5JmrMyuhNeOSwQ37xlvjx5afv6P8yd15bryJGuX6VXXx/0wBDurJEuEqD3tli84aoq
skAQnvB4+vNhSxrtljmS7kZt1JsGhMmMjIz4jRzZCdgU80PXgjNKIGzffOUrTBG0UhNjEzcE+Aq7
QsM/AwYHXPmElII3+Z6Jvw3j/PjC0gSCLbuS3jmvLSEjGBXeA0bYk8wlgGXpeyNJKMo+E2SP8M9R
SaoBDaEd9sTzBObSR1nSnL2WGyNP4AMhbk2WPIrRqKKuCorewO02QTXRQmZrLDfZ6Wn6vQse5HXI
6tNXHCGOEhej1lK2g4pUsKnjKYVUhGsGsSU6a4q+1QVpe6mLaDlJOW4VYfCZWqqbFObV1QPa/7q6
6Eg32SwhHWLGSDnF8LEeGdB+60kga/xoGHpvZVEt4KLsDa1HGVz1S18ptChtC7DHIFDtohKDEfje
Z/wlK9LuWklo1Hi1jYaLG2Dfgwh/DVEf6EBepTM7DC8RqiAQZCE7t3QRY0SyZ1KyqF+FAn6/3bRZ
fJZReh3mcjfsMbbY07jU2+aeoX9FYeaW2nVr5SxTedlU1L7Qw+jQmqxaLJ1A24LlS78zADh1hd6H
byuPkSEF6FSkZz3SQGlobMEjrEkLM5nk0nMaqNbbgB6QTsWWje06KMrTs/V2gSIvOwgu/WJZvV7n
EnQnJmGbJiOyms9o/KCKlV2NjQLnZm6bUobK1VIO2Newbo28gVE5Dc4ar+6b6gM14GtDMxVNgKzA
1TYq9XII2/IY9XDBTHnRs4+TY/wabAuZydWy6BKdo5EPG5Zu6vTagVJOBuu8MJ7UzmHjW2ivtOxZ
0Ph8a22yhuyFKZsnPaohdfQZoHgVZkj7USqf1IQyZjOiSr56HXd+eMa5IKJCai0T/DBygEiLtHxe
UlI/IzSWJr51Q7V+khxLGnLgr5qo/qxmnoGEeXJ1DavQZkoQT9BVyJ0npHT8DNFNQospNiRkn/wz
uK1znRpjq5WnL9X8ehrX6bPKttyPBbi5dZSaneMjuQbB9U314x4XTwb1hP90bW23lYoFZSG8FMp2
7g90G4UUDZM+6163WF+kBnocxbypWNZJ+Y5lpH6lA7AW6RUUvzcAZUtn0ZMOssZEeTFBE4V3sSo7
UHm2WnsA7ka3yIA89OtlFAM8ELhwD4j3SPG0r2p/RbMG7felRqJk+6W8kgyGPaA3SAd0w5GDit34
xe8//G4fPCpg7/qMsXAD7w79AF4pWhCUBVn/YqWtieS7OgDj7Dc01durjf7uC8Gzuq9Pd8YJfBOd
KbUkPoJNqRRpA/aFkt/VXPXX0TSYyyLeWEaoRKQdqywkHw3xGqhYuPwFiKXBOwUI388LjzLcw7x4
V/9bap+DocYKFIcpclpVVDD08K5KyQjqxIfdRXAasFuRDERyddwHcFfy/Ji0FRY2rIyFY2LuhPqI
h750kB3CAJt1cqgvvyuWZULDm32VQBkd1Vi4Ap3XojVPdnEd2FRNGBm0xcHwBpPH63vwqCtiUC+q
ZHevYWI13DgXYi6yzRpEotYmE0E1BwkMKNKFFa07pcAoYABFTYGfAXE80zAPeIHNa6I1SW7PB8Zy
SdvWREMKSvYsHyAVbMukXWlcfpGndBjOaRiHgyV5jdOnfpbSdm5F+SjxsP+R6ZZSGn9imh4OPLSI
I59Wlf3adOkiS6sv7DlGWQ/3sOKsGtv4Sz67YJJCE0YhDsAL64r+kM+UJRZ6mu3tgT5FQ49KJlZS
IKx7iu/QSBWELOoM3UBv8J75LVZX8sZ+ajwzhe0o4jJlER+vwZWpRtFWGMnMNh7rTJU+igyOOKpd
amYew1uYoTUeaeBqECWfQERKXCuMYVxm9ZsVnyqrPLeqYo6tRt2WDz0aQYIJoC0epSdyB5a2zZ9Y
1gJtxEsPenmtvHm9IWs4KOdykqKlDwZZCxuPJlK2iwoLKzZ/N0jOsZ18+IXuj55SuMARGFkrALCO
Vsbs/ClzU6CxvuALOupTysRLku8YJ3BjW/nUgL27oh7pxFJ+pOZ/qZ+PHeY4+MklG6/FNhWvXpzK
WK9kH9PWSLn8uOZIPiRVtWSbDuOoobwkrcyO6rPRa/5oRnjrGMszGx9uEFX6NoQ+3l4pqER2pFPX
Ly528oiH6GREmM5tQDifYP7A7wSan1fVPEO0H2pwPIFnj5CEne0Mu3Rg8GDLxfKo5sjTkBo9cDBA
+sk/xy9YxDVjjmWw5JiBbrANz2CYvqrFy368oZlwjgvUufzM/G7RZKJhauvKMseBrJICrOUtdVGh
s0vZC+hjPImk4FPuaH5r0USVKP8FegA4Di6ygIx7zMrHmvYk1m0EBOWeRsnlFb1unoykm8nWMaL0
ifLDEnj7S5S5ca9jICzJi8ynKxCeN9o1yD0MsEMQ1yDN5AhBrqaudlRpoNWgddgG5QgRi12AGl0A
850Efws3sx7pyCGpMEIUUBaDjfyED4NmYTyhtAyHSKYR2IanNtwahnRW1YYSzkBZIu3SULemG0+P
gqrJCs8UBzvZ0vXCx87OrAWbcmQpr8oSq+T9wJJHGAy4KDBIkx5CGkAbcZ8FNTbPCjYQpy1yw65v
kYzqa+OYViMysACurFbnnNeta/FJLWpew0OYXk3pGFnytJ+4kX5MFHDaOGWxnSPPMTAItpnrAlt4
cOiVdKrwMRaWSevKzJMtNu83NAGGyQA9rEGCrDgbnt4TOg2TNZiXLz0uZ7GMjs0rpfgcPL2R4QWu
VUkoD9dAAyvvhCrOwQy9W6ogMOh1feKdkOzb1b7NOrYmz13cALYEhyQ8uZmyzJki4ebaxCGlUs+Q
nxZxtDBjHDnk8OEYkc20sawxKDd13MJUzXWSqaRd9vp5QtfYX9qav72mqE+QWl6zeH+lukmaeh0h
nrIMPX2sovSVW8UGxaqTEvo3GZphp3ZfMTZJjqbnR/pjJ2mgnOhRzSsdv/uCrYENx5fswzXJ8kiK
rb06iG+NBkfaonnT9GYeT7/cSySE7cA8vUJCklq/kNutBsG4o2lMXWxSATsb41AijzzMJKj0OVLd
VRdUaAVcaTfOlcHQBpOLbWK7yfX0s7BO6F2966DKEFOiQCeF+exBMMSPe1u1Y1sOesQii5IGcAHI
NyYmXT71qytEU3+mUPZwHwZy/dgpDNOCl1v9HCbJGs9VXjS2Ufo4Plp22LWRT3sDYhvkqYHDvY1n
O9y/oNKGEmUCFn8Wi6ajHhZFuBmgNm+4xOl1YEpDWcHEwPIoW+J7PW+QDEqTL1yqXk/9BMZspBWP
F9Ljj7lelPsrHEYraFb5E7nE0u4WcSqtB2PNwqQvCluJWhE+rXkFSjHMPiypOGEdJK/RM5gHqamv
zGtFySfSTuGNtiHXnK0IRZiTK+op97L1s0OK1NxA6gKiaybTrHogBY4xFDwZRKqk2sWEFRQfxoBG
Gk21pJgaAEWv7UazsVfxdJ50XKGApNOutUraN2i7p739dNc2gYsIBQV6JN1rcl1GjN+BxoFSVj2T
o2/XBvTqZCKV6BenRHEZmg+0XUByVR6+KQjoBQ1CR03AehrqLc5YcJ2rrBkhd9GjL6p9wU5jXCht
OAkIqCwRqGc/7a1KwjsKIsyJyreMXPPV0QmOSmOkBZLktFGxBLWJWTTdHZbtfWSiU2PqwLC6ctq7
OiMFMokbsqrAN3amQt0uMQ5GQEzLiGlQRHo3vvDs+b1ZowWXlyzYBX0LXFpdsKlZaGb6mvb9AQmF
RDfRqPLBsSABCNlqpOHV6Z54WFUePhOpSrUqos8DG7NqmfooGaNc2Cwb6Xmm921OqiTY52miuJX1
Yhc/vBrdAyj3BWYPBboGIFGJcQti+nhihvlYQitGHqQzLxoDiQPaLn+/qmXWxZesjtLRs04QztEU
LMMCNlCqhZBGnTUwceoluihofsLlp1GK5wMtmZfCpyOYE1UdLDWzy1cDbsvrBcTfrnDESSk+llo6
itLeW0W+lx4aGnAlzpOXljHxDGa2+Vg9K+9WA/NZlnI+q768ArHXQBnC0MWJRe++vMYrxpTmzx4l
u4cXvVchjC0zAY+ZZ+ocy8BshHT0Xo4iFTGH+B7WdtbjRX33xZaofWGgC8i/THr/5fTLVB/sSjkj
anqTpKYniBgR+kA0Ttmc+8/sJr/0cOrnb0pJ8vpAKMkl859VKmJlpDj21UOjQZohUXVss2c+DvR3
QyJJopQJGEItEE+W7q0N+YNs++lQCNb1hxt33dpGBZVtN5qMVbEv/Bj+PSbxQxYQt0RcjX7Ozcbf
RZAQgp+Fpdgm+syKe0SuetLBSDGgqHblyVeZl0i0GGTjvcu2lWoLVCdR7te7PdD/E7byd1XTxnVo
nkDLn1j3+memY1wL1IIWjQ0VsibBqDx0f+Mp2m6P1TUlYqKxoTwVcnaUfl6J9SEfUS661FhLAdej
Z3ANQMeGmJHCUBI2SCMRbPWyo3FrRt8gy0oBLZBIf70l10xxrwGmRA/v9vSpF6PagJVfiPxW71RV
Fy+W6DCaaY9vNagAPEpoaQ7on3mpqjgRms0JCMeXlmaOHCcw5EDqWybgHBD0z8KyJ55GebSMgTEi
jlijVhl+lp4GZfrB5IoGz732ym+BpExMMM9oWZc0UI2tFoCGQ/JDafSEtvuU5jbTkekjwvx5BPPU
llRabYy+WKCfK0C7dKciNiJKcNXAdpTuNbffoibfN8WLxXBA0dd+FrtYg5ZMfSd3g7QAhGVnB+pd
KzXKuBY8Lbz63pcE4l6A88l+04L5q/tkJhHORU6Yo/CY4bpWx3jHUP53ar07sCcYiG/qnbsOwoUo
moZilgGk3XgNgxyBnxYxiaRTAcDgX/4s6g24aETQSUaKK3KDmfedBfac1uE85yrRNgg3gZdtKU/2
eUrnsUl/hd3hMUeUH828Tt9WVhZNugQfOnv0KhJQIi2VvSdkMSYTIhz6Mr6qaIjBFSnKER5rEmSJ
191/vnktvBsUh1wQDifs1eHXA1qwun0HKRIw18HICKI4GiLP1QuJn9v8eULzEFWgZ0sVJXlNtYpc
kBaiT3HOv2GgMnpJ1HcsZBuQXATJUrgDhM4Bo8c+1SiFhNNJoSiRjIGqi/MM989oG+OY6Vu08JQU
zf0uauShjXK9GudnJtEk8JWWHBSfNk0+lb2cWx5/GzX18czoVoNuqVYd5YgME4zHs6+qQ8+aKfGn
HEPY8On2F0117+HoDrz0IX6rV4J1gtVoB5iwNCnLSlJzpjwZihyVP1cqUjqPKHyTYBoI2OdYLnoU
feqKnJiaN9v/FPlOCZuTgZHqQ0nF66elPkyNGAOlCHmJR3d7KfaPVr94IGuuUUJTM3p9mcKBbIkt
uzL27NJ2Yi2dPfJdmssRjQljm+K08sByCpdNevaszFiKFznkIvAinBUaTtFbY1HCLs0zJtygqoJ0
SEoDnizMNg1oMS7JpBen5aOq0dZNCnsNsZStVVChRij4XfYDaRJW+sHyowt6TQibdZtUr1Dm80Gs
qM1XjUbyA8CkU9q0rlPcleiSVFM/1ZGgw6wF/W/UnGS1pclHS9AyPn68cE1jxJSRPK/YyZkeekSo
ObNWyo9t0Fc+OmVhP+CCI+lDmz/HOzg29EmEAAUKdCRuXFRgv19b/YUWjWPHPNu6G8w0FHKvXbc1
0IEdoudw1IyRGlZYqV71jKaFTbs9prplTf2iuVDraOmWhhe1aecNtfXK184MMJuilY7sgtfbacCd
Rz7vaEUGttf2c4cFOLJCmbUEmNqw+wWM5dFNyI3nhI7G2SglZxBQG9ZDVGjDek3cdEul22IAJNRB
BB4ZeSzSg2eGv6tmu2a7beCjRyrAr5Qybp5dt5lMnQ5pgPeG3Cd7IEyias2qazINWc04gIsP3lcx
wPoPaMvF9TM9IX1jOJSApblio+uDKPg8U0373bCNWfSkbEAzBWUvqavPVsj+VvMvj6IoegeY51jG
pudSIpPsF/HGaBRYTJmWsnJIzVAjAzkR+kbXsptKDys5WhgOzh5Xerdp80guihoeWg3PYWmgp/MW
PsXCC9CpklVydnq1ZztK2R1HlTpGilNddim7XzVG84B9tw61NXyt4keaT6lbkXA11w+dBOdS40zn
AsDV5lIVZQf6SpBpjfAS2ulMNs3MqVg9pqFRYVRxQC9VnhlKXbgvH2SvXV1hT3xXPe86KpGbhRa7
yMHpODl2fHkKa9yHyxuU6Uzzdd0dtMVjrXYs00FIn9dSzd0rNqNl+srQBvQjiR4hQB926MmalWJo
taRpoK4Al/Q3ksoYR37F5aKNE3nf30Qc/LxNoukYCxfyC70RmP1q6R9fetbz3mAZtAnepz5oW7op
mKhSNjdqYJZ+DTue5oGtXI9R96LSYR9qz3jMwkL7tDX2b8BWdjDG2G11gF1RiTGhYJZIXctoztTF
pbqyqMbgG/A1RpjWeHzrPvpLIBlw94PsFimQke2Dl5njIKXz/4ynUhxli75PWVs14tpWcFHgVA1R
2r0K1AKhVRpIy+fPnhwQjNEfvyF+UQwL6pJqNuqu8mNkZtygJPddYHPkxpU/RM2131tSmtHs5dOK
Bq4ZgXu3KMo9HteTZMrvKGggThSH1RCpQ92apnTmXF/HtcLvkk+tA7MOkIKyTU/o0fSbbxTIqGrq
JpK090zWGBH10sARe6L5ZSKeLZqktESa1jhg/qlsahLMOl6kA8/fVpJhYJM5emBfLhIT6CLgERVP
U4rfdJLbSYymtpGA1JUa3H/iWZgmx5eCpHI4Y+NqOamkdaP2qUBuDIrHqAYIbOlIJ9solsqtij/9
4OWgn0fPuw4y2B0RYgZYJEVruEjaGJDEC7/Bbv7QdGV09WlB2hATsCZKR2DCYwq91OV9vUON/SFR
XQizoabJE7ZplY+FsV81iOLogKUlE+uid6WBHlvbOQDk6rso44rJwgYXnxHAgRSlH8jqTgzrRc4v
0W2RnuFZwht95iGAXnSVB4HFc+KoDV09B1dsYnY5VJ63BA2qqXJ9HjPT9p1ff/mvP/73f301/9e7
Jxvcjrwkzv/43/z5K0lbFJnAmf/+j388JBF///jO/3zmbz6y9L9eSZ58F//fT43vyeojuud/+6H+
bP7nyPz6n8/O/Sg+fveHYQzbr92W91e7u+dlWPw4C66j/+S/++Yv9x9HObTp/Q+/fiVlXPRH8/wk
/vXPb01vf/hVNdUfN+pP96k//p/f7C/gD7+KJP7wX/e/+8b9Iy/+8Csbxd8Ue2BpNgB0XUN9joPV
97+8NVBBXpumrNJFMxX711/i5FU8/vCrov4GD9UwbFMfyKql8aU8Kf/8jqwOFN0eaArIK1399S9X
/rsn+Ncn+ktcRhvMfoqcS1F+/SX904Pur0zXDUPTLEPVLU7R1JVB//7Xx86ni8xJ/J+moYHbdBrG
A4V6MoziBqR1pnbw2fPrAd7id2D/EI+PvmgUf8Zd4+h0RFntcGHOWa0BxOXiirVsilEElf1dkeI1
L7Ovw4dUFz/d1z+f/c9ny8bz7093oMm4AxgyZ21bf3O6Ze1dNd2MKPebARqNPhNDQR627GEZmN4s
vejNjgvL9epugRSmc9VDlEs0uGWeQr6shQ9U9oGrFboERAxveYjiKOjIYE4fdrd+qVmf1SG2Nkil
4TV8Uodfyo1EERSzCUgQeBMqOjzehLpP3OERDkMJJIsafOR0k8JHM9aVdhHm1iQ2tYs86ACTlPlb
Fk5tpTtlEmqVmQ6qLFfDcoRHL6grfOUD5JDD8q7ayJW9epwUImxwQCIPvWegojWscavQL2ZZ0GCp
1beHrR3YaSESkgQbj1qiUFRzErzY5KAn0gD9e40aKSPYIMN7fTTmJOczUNNGYYC0NWKXfoH1V0Ri
hRtE5rySwT6iTeiQErn0voaD9rWA3ekjUwuIGiZ873L6+CYF2ciK/CWp6WbQtwylclhn0qQ2wDKV
EcWSEAErJwdaJndfZejdI/YcKMeAAUZmApgphXoerADQRfh8+WiuBNaslN9j8DrDAP6PZe8R+d+m
+sbz6ApXtXzwZRDraZ5/qT69qiuMGw8q84KFalIDbg8z7QsRr7386CIWau8OFm5ovfBLeMAtpxmn
gFwJ8KTA9rHSzEPVPnZVZx7rGp+bQf2N4jmISnDeI+peBhpISC0HKSMgXD3SysV5kMrngyTYU3v/
hb4v6IGrMzOk7iwQmuaDzfp/Hmj/WXz8OTz+8d8Ltf84Zv+vDLT6TwHh7wLt/oMg9suwzIuPwi/z
3wdcvvmXgKv+RquNaoNMQKMzrPwUcLXfZFm1TVs1Ld0YDHTtrwHX/E1XDYKLosFeGoA0/WvENX8b
GANdt3Vdl3XYbsp/EnJ/xKifQ65lGGg7DHQVMTZdMzTz9yFXQaAzUltFcbGuYttjuE9P2z7K2JE8
9jXtcFDu6GxRh0J8+BrNqC7sO3zwQsiwryeFPy9yFDwzayCWpEWo25QGqlMYOXvZlK3OsEh1F3uE
ceYbqGb6BxrLu168Lr6yuZU76iDNwqziS9ugWGyGB8Wbl53uaEE6Nqiud4F0J6nHnAi+SVjtOtx3
bFCBdktjF6nqxo5GDSEkQbc0J01ts9IdAHoIKmkfX8OFxyZIoqJkheyJ2V2/sJgvNW+O8cmZ7hT6
DMXMx17kiqGA7FFze3ZHQun3M8lnmC4hCTlYVV2JNWW3RmAhAmP9RAZXMvLxwPSHsVqv//PZ9u9N
pH/6qf+Fcwl53H89l8QHycY9vEftz5Ppx1f/OplMyyZHQSaJFIbZ9NfshXmGXAKJyMBSB+DxrJ8n
k20OZLQPDAvlQN79eTJhUWMati7LZv/Of5S/KIPB32QElkHuQoKlM22RotBIoX5OYPDQo0lDQc09
J2K9vFwOh53YLMbr6e6AJIrA+s+FZyGmnlgn4nM3vaw7sevE0hfT4fv4cFizPo3Hi81uw1ZRHHaN
2G3GM/4PfBx/vPPe+/3qmsN0Uszq0XPVDEFJjmsRjHAZm4Zjf40DiCOLCfYIQndv+9lpu3hbzPan
02S/ZwES28np6Wz3pXDP9FvEpX/tFolT4ybie3mb7LeTyf40305+eqD/KFuy+2v/faT53b0Z9NnU
T8mdFhVodYBhdudoXIr5uXIRUefHIYRya+TZ+Ty/Lc8397y8rOcX1cnFdLO7nNeIeH+OdqFYrJzZ
6r0QqNrx+a/7tHCXu81u6ov1ebnduufpuBHr3eG+icX7KhZvprObHjJxEOOvTFzO80h8ip3snE+a
mHfCG943mDgImhJivNlYbiE2m819N/1c78boRzvjxVEWM/633/anON8ODfGGv4PnfH/P5+fvVKze
LfGhODSwnONs/hD7/S0Q8xO3dntbrTDSELXYWkN0aMTJG4nJtqfO3ebb+b+4tf0O4O9vrapalmVb
DGTZ+P2tHXRkhURy1V3iqC4ul8vN5Sy2e+f7Nn86p0gs+WfOY32CuxLq+Hw5YZPqLC+diwmA2J3d
8zkQGCBO66EuvvvxMfmOGCGB4NoZHZelzTPTxcS1BUO2fwCBuDqn7XfozJdrNpTi4AlR8Q6DWBKH
+2MkORuxmR52u934zgi2nTFLhNjtfGc1M8TuqxEbw4XFNB24jQMsysEs2Gmc3PUO1bBx2tFrGE1l
N9w1Qwgf4iWOx9l2++25kxsPc14LnvFiwctX8fGvBitr6T+8pbZpkN+b5uDHTP9ptKJLAFuvv6Xq
WOa0vRHFZ2fej9REaCP2wQ5yqeJsLjIhO41ritN6OqWExpDu3Mq9fB7Gm/XoNQXCyiNZz+eXQJwz
biL+nmI9cMbAxfpnlYlp4Ow+1+sDiyt3xxOvCbfyogtCyJIosT3WYr/drhnIHMcXn7bTbD3BwObp
nearo9OKW8JDV53z3L1cCDw7kBfOYsqx7jvm92nOFFpq4nzBFWf0lThPtyGcAPZz1rloh59rw8n6
i/FdnUGgc0Hy8NMTQ9qvzgbGvmOJ1YIwha/4j4vd3XlQ/IlqjBMzDQu+pzs3cnOhjJQRCDnRMFCg
NQ8pJAzBmvLRnT/7BHstzhFDB1idaEXqPAUPE9MNDnbAaJ2xyBk37il1btsL8fF8Ovsc89w/ggtW
u2Pml6sJaKdOPvyG9cVNXNecBjbD/MqN6fX+Evvv7YnSLrOP7piYW0OqOY4m+KF5K7al4Fb54hY6
lnPKZ/3cPh1v3kh2bqez6qwvt+3sJc7quHARFHdpaTJ/fbedgBzlSHCw3CPqMyIbFiN5duFGRVzw
4SAJ4OEi4MGuEb7jqLaL6gC/i5y+GBVuxOAIufObeziitzBbyw6gEvGec/mdu464FEyOR90CoKsr
D/2VuW5G0cdj01syHZIVc+cAiI0PPZx7Luqx4dAU5mHiCT2xphRlORAld/e6kKcDzhzHBgZof8EE
XGf62T8JeXzbNlzRffopMQK8If0fnrLifIwPn1n/cUpWfPcgDS337bVMnbfn6BC6h3E8lzf1JhXv
hms7i0J8+c7wMQoFHpajynkz1oV4I5TwPO7jK5f5tutnAqGBE3GDcTqshgNxl5xDf0PfONFq8mU7
iTP63C3GPtP/6m7uAHXEbiAWkTPtV8YxQAt3tqrEgxnXP0vG+Wi3WBCcJefjJT5mX5HzMUSdaRu6
99zRJhTi5sH4K3DuSGPx8XU/ps5w2Ybf8y1j6bGWnGrycDfx5DrtT/8YO7erU06uzoyVha9+laPc
hfc0MnmSb3cU+DjCThGP8RZ8JNOl4+IKUY7Gn7VzuplMQ9GIB8tHxte4sxuSW0E5m3i/H2I6LTaF
qDkam1J3/HB3EEUZ6dPFOwwIDp04u00fF9YHQ7yv1xlRcrPLnZArlpzRmqj6mlcC1TSh7R4ua5XN
9R4S5zGyXGC0vBLwlWiccEveIo4MJcEZrCwCOfgYh+658xohBtAP//N6vNtsvi7LQyXsoeEuKvEG
/MThKsnSnYhhW7igpPtAx6Kx2+WjO9GJvaUYZ+6BuMSt2I3Hm9VsNVushu/ocrs8DzAVi3YkLftI
8VhhmTGaXVe1+ICn5X6BUl2Yy/DbWhtuwPklzJLLkpA0PjDoC/dzM3Dh1olQrI7AWNZohnDbhiG/
1V/OuuLSuSpGBlUe/orF+rLrVuYSfPP0AxU+pz/n+TZ1nLfcNZ0xUAO+t/u8UHkZXyfp8J1PXVmG
hyZrDFZvQp3mI59Tr5gt440lCKEPlss9EFwnYBmfvY/fuvGbIb4WlFLFOxhtUTmL70Dc9t+3khtb
ilvqaMPatccaidhVvHXO6m0Gl0EcUzGl+fRjyVqlYtEvXneLHMFzNg93EU1frGV7jvJ0iFfp+Dn7
sMcItjj7Fb/4mH+EQ6AgTilOtz2xf/sUfZrx7XwzV/s7UYn723jfP1fWQPfBiVkCfN3YEjgsOIEb
O16/+hOx+IhJ2DnxdyvmLBeAzojHWAYR+vrkxHR999Y6ywMBdcwMAPbsXlL3nA+Jjv0QqJ1sgnSN
eE77kUELfFVMiwVLGa5zXM8Cm2TGdTd8iscQmByR/Tw/EXuxRx9S3+d29utM/8xZa26ey0zs4+15
GTrMHBYMEqITfonE+PX8hPyte6uJ7JVrzProGEwI1e3wXA6rER6nbjwNp+kCw8N9PUsmCZHddJEf
yCfbh5iY4sxDJMsLnfPnjkzodNpyRP5q+YH5nrSGxK8Ue+ie7v67cOeoK4jl2Rvx3LnP/a2iMufe
TsPhasbEqcWc65FGc5hJo9hZYN0izOFiNfNcVvjt/u04Q8HLnTNwtpzAY4xQIPeszxB+LKf9/e3v
ExGGAeYcCcXvw8XsNg8dHlI8no3fHmJ+64v6CLfPnXJTTqWxv8GIdsSoi3meCpGZHB/NOCKsGBKR
NiuL8fTR50Pkd7P39wXRgHSJmcjr79XwXXO+uZotWcNMHvVhrM9P2ylwdga5LF4OX57tn+IjcvcP
sdp/4/02otYvjkPWdWbhx1PM56cJo4517jt10GsX74uvkJ0MA3fLz66uYhjw0a8+vHE2HGaxGa9W
6khzcIxlEnhO6XImV7GqF8wMhUPkUw7MyB6SVofD/fG4svhZBjBbDu4h7VnRn/mPubV1MDFhkben
2/l5PjvevlmkndWeYbONnfcP7jqDmkloMWuOqfN9HapLe8/AJfUKx5PJ0yE7+CBZLP9UDftTNf0f
7WNMNpJ/n2xrmoLvrazoQF5/n2zjw6rUnWawx5ufl2eytMt0t77wn3NS++32Np/cToy+My9dTLEk
7JLm/cjkeNs9kfF9EtWn991uStzdHaZs8RZv4qMPrOPdfcck34jxgvC62P3InvvX2fj1m8YpW8rR
4d6H4LfVYrEbvy36XSOH4QsOj5OhuN9/46zG6JjsvwllfWDjX5PZR7+1+yY3+t5ur852Qi69/bVv
yfzTe0Nd6l/cm36j8lPWHDykUMuplbun82W55d4clpzH9jQ/X3wxOu+3N85vy+7pfL6s+RcLNFku
O79+CMxZrKefh/5WLfs7uZ3v53x0ft7OVkc2LxzycuAuTC98/8IAWEaEmzlL5/p7O19yY/vbteNm
XNj4rQ8XfuDcP4nl5cxTuPD1Pj1mGpKNkwsfdhuWlzlPbM7B2P6yY+eM+5/g2Yx35/P6cDiwYvJk
eBJ/2spM+59oxPhHdj1ejHfjQ/+Lm93hc8pjYTHc8M/izu/y93o6Xtw5Am+sVqvh22F9Oaw/L8v5
7XLpD97/1mHH9nN9f+dYXP+P8+f3+A47/8WCQcBhF8P31fBjuFrNjhzHOfbTm7my37LB4yK3++Ns
uPpYOav31Yz/Os4YClseMSFsOz/N3xlNq/32yKq4W/Szf8/L3OMJ32EobRhGCz7zzrf3+/P8e/vB
zzzFN0Fzv99PnoIfnR2/eXbfJ1YTogM3rN+7Ex9P7/1p8YHVYjx+Hw7/H2FnteRIsqThJ5KZUqzb
jIxkUILwRiZViVLM8PT7uXrM9szu2JmGqm5VQoDD7x4OkCr0jMCIx6Hm5sEk9fMA8PzfaY0jpn+0
ehv1Jv5RTsy739Ok/yC247NLpbhXrWYFYg9iqE7YSJwLUcJWQ13MXwgFmvkFiqXpQOjhz7ZE0AJT
CNhvIQwhITaEb5M534MR1keRQF5BnrNuPHOUQjyQXsGjheq+WpXHyY8wl5QQlhiE/HCChcN4sJ0Z
VJAO0l/oH2LlSr7JPTxXFg6fAovJR9QkkW8DKH7AjbKwEy6fTGCdSZL6ChdEMOkiUkBurG+WTSZs
XirPShj50fx1Zzk77MJoidyacDXXQsT88qC3gYikCeJjtGRVmAu3BoMJeNOcFzCLjA4y4kfCk/Aq
P4IP4Vth5MCSC7lGOHfCIiXy3gxDlhmP4FIWOcGWnERcFXFRhD4EIvYVy86TuYXhQvE272W49tFE
EMLQxQQ7VhaRWfBERsJC8fyogHvTCB7GzC0Srv9KWibPe86MrpjDPsyfnZctTOHeCYwlA0gS2WRs
ZZ7OYxkMN8yjORZkMuc1PJL5zydJxJOy78S4j1uESvD2+C5f/Ryy1uL5+ZKEMCvP4nU8m6d6c3xV
MmJ+ALsXE54O0zq8jiVhWOLJK5LASmXdPf6TfP8KiTDNP38gJ7Yc6SSUhyzgIjwIiYiTReiMzdAZ
wksJhtAcDxdEw+6iZlYmch+JIIbmiMl4SA0RMBDGT+bJmJB9SbTI+ln8Nt3QRyj1kIxfkcVlQ/g8
1BpkGvIWzVs0X8Ns+DMMO6ZG7SMK9HA8C3EchuOY12SF7BrieQFrj0ED3M34RKiEznwushHmSOb8
ZfpMGDHDE4H4GbqJaBSTOYmWQuDJgo39PiOOi++ws17sJIi7IRKQR/JQXw+RiWG8NcE3414YmkOu
HAt5xyEciV6UC8fxTCOyQiE1+QJQ93O05lBkKGu3w6+HTGKWPVmcoYNKPZjOxHOYIIIOQeiLaxTB
zAN8X6YKhfGFkWZMdcEcMqaIOOdmrACRciLnGKNcBz8mGYs35H1/Od5YCm7mbehoGZOvZ+PMg2YY
R4wq6IVjnf6ihv0Z2CjGPmDYWCxZyNDYFp9tieUj1mjsIPRPJlS4jHuaAfM80e++LwPlNXhLzAyZ
LdogXbrxeMigHDyfodwWLlBwjBtZPB7z4iFbzZqxGrwD76UszTjuo2CIPDOR/3Hu43oO2Qc9YxNg
DViaXZMV4cplzoDYDqhHNgmZn6fCvDmezpk/nvFxH5b3/dms7y9R+xBQPJ75qYs7Bedz6rLsw7DP
BvLy/hLpgAU/E1WFwQPLLYEp8ewC3sSdykPRYkjEPn7WMGYJ+NXXWVh4C5aShQD5LV0UT+hAVwn0
jcDxwz4fsWK8Lx+w7DzIFVTE9egiYILwts+eQX4uCEneIL+WqCrkp0yKvcl5FEI3T61g5I6ALXC9
LbIOhmPCS2s0CCa5rxGkaR77SElRtnk85nHgQOQkN7uikHw0SICwRoiLcB34fzQy6kekLcORkaWj
JM15E8JXVCsf4rnlwyLidQO0Gpg7juX6f9OhDTne+39O+Y6cMjbJQALS/h2wdSt7kk9qBjoU5yQw
CsUgYEi0O6v3laMjnEIiZ5La10v4xVDoIjQbGvYruVm/L9ASLSAcLioXWchsEH/wiPydFAKu7Ekw
SUItWvTP53+AmQhsxKYIYXnn980TeS1//xK6yPqqkk/Qrn8uFSSHOARii/9t9FaTryoQ9RzxP0vU
MFpuhA52l+w0WzYJotRlsKww2+6/zdwFm8j+cBUfgxdkqKN0KdsFxlyq3OfeQHQpEhrxPmE/GSCq
asT2pUhbQGnB/uXs31eNiO0HvpAv7NySm230qSyKXIvmga8StPB3sUReMlwZ5wBLEpXMv4EqAhvc
JZQls+VZEALfoQ7AKqQGv6Cl3CXKWVaNSbLYHNp8VS9461eQBc8MhJBYFh4teIEBf1UcyP/LDiiq
SSICi2OWL3ZGM4la8yILshTsJwqxDymigdkVyF8AMZiXwexZPeSOK5Dgi0b4GQ+RP9EgdVH68l/m
9yX2r+5i4kWWzPmRJ58nnN0UnGvhCwKmOD+Ysmholgn4hvUkFgDQjiVj7rzwu7CFMxYAhCYpCqQT
e8ZhDGNGRhUDebwI33AhWBzQLOAZQe4gYXuON9QAKlkD3ZNHoB9kLmEMQAfDaqywv9A7Xh8UXeyM
hwhSVCZeWhbbRYAh9nyNuBFlDfyRUcjgIQf0O1qPZcvlmK4X+jFmoWzOJBoAZLKeXCn8gVwVbvK8
oV/8mbrvY27wEtFbX1WJ63OMNIZIcvmOSEM/jFWoZbRoq1zoeZn3FUPnHmxIgJTncZMowtwdO16C
j85lqikaBeOBBUt4v4NshHAQroIhGE80YrkRnqhidgQIA5j47sZCdP4XXfFzPkHXOCjHeOynMToF
0c4w4njsIIq/xAqlo0XHgm0W6AlRIa4z9BH3OZoOMYd7wSsAG98Z9NEBoAAxEkQPOR93gfLDwhkv
AENYYQIgxiiEZT9mt8ARfCIIFz3H/g3RYRpDh9vlEAiBL8BM/uAuw8IRZSE/1V7h9VAs4SIbDgU2
YwExmSE3AXVkw5fBL37dIEV1MSRuE3QkT3ibMeSgBe2w6bJqPtYSOmnmc/A07uGG82RH5/MvMpK9
BauKcb9WsmBgSwx5XJXgXMH08hnTmB8VCyybfTbFnSqeALH60fU+eyRAglmwC4KaQEUzzeZwPgwW
6Q05F+45mqYfzJnl0cv8N8VROoTezK/7h/WAVnUf+oNy8z7KCVWMQPHxI6H+2QX5wyRYDZACz9A4
ecZj4adMHEiQBqCRKY/hEOaHQZ7Ao0IU4J9xjtCE/CCyWTzz3f6YpZoBDWZxngtGW2IY/bo88ouo
Zqh3nsSgHWADD2X/cGpClTmusJyDqzSo4nnicRAK4KEvJmif3UT28BLZ0FEde30MPBmrmV+Kv365
zA84s34hDpFQS/wZvzDDEr/L6F80ZL31f2P8vif6nUa73mpWuwY68u8KkhPXZ/VEGI/FMSeCbO6B
I2PxucHFqEp8BMg5kQPskqgQhJfYBXABn4owFECI7gAiF4hgZDE6AOmEfSPuDZkg4pCl5oE4kNCj
xAJAKCBI4QukkoPjAfUp0lzsSWQiqIL/jEb29w0Ydcg/9K7IslCgIeEGIHuc+/IMGAlYJ6PG/4Nq
SGPkDJdmjha4gl5AqvABP/kdAGsdJJ28Hur1QhAWeBG/AhsKb+K9FKaKkSkCo3jJTMOfAHJHBCTo
DLYRKSCPFosc4wttCiiEFFMhRYCZvBO7J2W2YB1RaAN0yQQkpeSOICAGwffTwB24/7KbreY/w53/
3U3Cqv7TP7XePNf365XdHGHTsFIsaT4QXc15PqYYGgzeZDUAK2JGCSrATQY8APDJZsPGosLZ8zmK
OkkWgB25B9IQ8YpHj6UW3vzaJ/hEs69PSRQ491pMlUeOAjALGoA1mCC4/1Je3F18VQrkAy1AEAt8
hOJm2qtsgTgoGMsI+FR4qMzJCAc0bAPy92Pc3BMgC6AGX8P3VzSae6iowpvMbVJD+IdIeuaGSfzF
H19pJCc4OKUcfooByrT/gAGmICpMy6aDJNgycDnbL4KbeAunB0UXXqj5hnsK80ao/EtRQulfcY5l
gejkQYhYwDYSlX8KgeIkRmeJ6pE/iLMe/rIvuX69SIhkNByoI8yRy3iFBbbgF/Y5CAnwXaIIGRpK
SsdqOYb5QUz4sX5BcoL+2UPO3ERyYdjCCSzen9/io8ONhwGLUAXCcClPgk8AEyglQkvi3IkBVSoN
lgxZ9Ee+ROxbSpB5NADQLxFeo1HfZyRYFkIzHNEA3XCuCPwBWOExwCZy8YWbILfoLgYiGgEY+AtR
s46wRsxBJL9k5JDAxB4t47xLfAamzPcXhqFwBn9BgETr4J2UNeBysQiSxBJQwEi+psu/hD3U/yHq
oVU1jKZB8HeV6CaJr/pP/qBEy+beIIRKYnTw1QizBvAK1O0VYGNIFR2aFaBZRM+EFYRpRriZIIWa
isCgI7wyfA5HQNj8BHrFCQXGyLA348yBgUAV4qHjEUkmPm4kZBjKf/HtCBM4fJ5lQ+IXFj1xjvMC
IS7Un8MYECiwJy5GKAXPqfgJwhQhBdex9EsfgozBbigcrGDMPCivh3cD2uVdQoVi9EL1Yy3QBHkI
IsIwZKZQG6Ba/FV/+D7w5SXAAoQR6h+oKxuHLhWDMoyDHDkYpOr3i6qDJeskPA5qHaUxdkbuf/cr
ZRlEbgeBGyyJLAhhUWYxwsZE4QkFL/+7Udf+hmz+3aZjE5tdgvybLUPOKf6+ic3H5dShWRZCDpGD
SsGKhOcFRvOlAuzGT4Zd8ec3uBznoIg5RJP4k4WFxDASK4c/f8yIgQhCORHDclh+zeivDEcgiUuN
f//mQpw8helzH39H4Mko4YR3MMJ4wFRD6nGNJRYe8xd5KsowELnlu1//qDhRozcBRXKFiNsAzz+w
K3YDWOSrWAueNYqA4pyHMofRSBx/0YQxiZBmBuKxxNPwZ9OWg5TQJn6OO/Frcs5FtIpmFgoW2tGQ
j+AgIaCvxSp7w46hiCLOJD1nUUTFXG4SJYkaR5ZyO2Jb2PKLPmDIX2aC2ha1n8xZa7kC8aYB6GCt
mPt4KaSHE0rkG1JsDvWL7YUZgd0gzxeLWVy5f0xETMYvugRY8Ew8nUwTzwd3wy5g2gwPqAxJPvjq
atTFV5gLkSP7IPLvL54vhhZPx2kjuoqFEItPJDw4HcTG+oYa8MRsgAQZ3pPeis0SRCGXARy+8lu0
v0OAHffCnbwT0C23ysvGgu+ABl+/EO4jnEhyCAKWZnywHa48LT4frpx9/Xk/Jl4mvOLi/0BegysE
HSJ1mcIQu0V8caiqr2NyzP5rXFyQAliDi+AcPcRjBwf/MgKBqiVKkJXG2cNXrnAFjwI6xB3FKDk8
gmUR8T66/L9zW6P9zzKzQxEzo97uGO32/5GZH3IzKVkHuxE45ZzVitNuDpPNtKaCrtc0K3lllF2S
tru2S2sfy0m6Ubx1OX4Mt/Ejv0Z3fU0bivyrqj4TyrDilB7VTV3t0ccibxk1QVCPuffpfWVS+wv/
b2kZ9tsplTux7U00afbS7vjuvmxqprGD935LUfGHsxmq2/KdytscnVN9wKVML8E9e70gxUBfrA8j
Lv0At05Ei0frY5+Kd3wgjppoKiLahoZdhkZxjY4+fQKJu1DkHutqsOuXjHlnUXTGunJifvE2mgKm
+u6UNm0UbUY9JXOMks30/nJqTZIthpRiPC6NhAIon/GbBiDWof8gEpjAAmX0YvpN6IOeZk3rOTwG
L+vpSPjCuMb5+dmtmo2o5tfNDuFoDXtPmMNHb5MDUa5rB8uBvy2OyfNzcDGppqVcAkmy14TqYtuc
liEpMRFOlXAWiiAQjLVeHN1d2KJ2pX/yW3OSbZzuuO1QYdMsNfHdPDRmJDSp61eo7KNXGYm0vJgY
mjNld4lowwd1IIpiyk7R00S/AsoybghA8vm+d2k441KfwLx5B7tiBgc1WdFjwpw3iBQ4Jl2E1e7G
aVG68zc2p2fudXJzz3GTVatbe3+rEkKUngNqSw3e0Svc6pX7jl/eiadR0IjUHt1Ojm99+XlS7I3C
+endvRHiQXNpWmqbJytfeQQPuFu763XUspFeh/RQbkyO7tPvuqVfRgRuRPuzeeXhe5ey5VQD7Axo
2lCN6u5t0LI/emo9s/eA8LJo+rKqg/WJdBPdUGWvGW6J1KjN7L2mzFZRd7K6VQ+NGoUOqHLjPymn
Q03oG30AyVbRZTe5UPfuFEE4x7d5b5pbVpsFtc8B6bgEmtkvy0gqBVWzOixp+jnZnwWF64OXvjkb
m1WCjdaLvfVyGu5K7WZEMKQ1OkskD5t4LeINu5ztV7NVAOiktTkZUN6NlV879aSTsRnnJdU4/Lpn
nMzKL9VuD7oRnD0Sx60LG1uam/Gpv+EM4NhrjF5xyyY/7JwcHHr7WCQj5U1FgmXcmEAi1q7/6K/s
O/UF09vdqnjVYJXX9mbFqxQPSJZy0MNqWA0Pam9RaynqqJ1/IHzmWdE1v8X+dN2TsBmt11XDv4wM
uwMFwSgI+Yv93BG9VNMtTqWoyvpM6wmV3jWlU292BZ68mxfrHk+tSQemvhEnFzwsilWZyVaPVhaB
jN9AKViWQOZ6IHT3IValaSXniOJq9mSjKaQfJC1v659hgqZp5GsShu378jxo+Ve1JQbTWfnUIVPy
XgpFaKJdHVpYEpBHrxLCjagbp4jAKW7WxwPDHSyj2OumSzwWoZ4vj8QKeP+HUr6pu0OsPIle2ztV
f6vvijgzwjabxLLN60Hd7rD+XceBbYjJ4UWKJkHqY7cUc/UQd8VLJQ934x2s0nvr4Je2Q+FKX/Km
Se1tPyHYEPmFH2KjkjvvnDpGcZ6c7HNcjleaj+iJrC7h3j4OiTvc9+fENm1NSvkiSHaE8V7NU0gF
KCQtL/4gqFaaPnK+hAE+/J3dKQmN3kyuPtLXTtrWjeltGerV2uuriY1hjO/ZyaM4iN77lEgc7vvR
NQh2ySWgokqTqrgDqu/a3WGdqhQUZaj5tbfZTla08aZckdVJXxRDOfbWb5ukfFoc3BX1h05Esn68
G2V56L+z1ySdoR0ILeOHNAbd6ymRfbouQTEPx4ViXCQV20dGtEuELYFG5INJQOLDbNKR3FojxWtW
hegt65V8fs6zavSyIJXtoFlcNRl93U/PqNjtlUVdLcqMTn2yLcncr190u2hK2j3db8wGNb2eVDgw
Ka23J3TNWuvD1qEmb3PwRBfVKK/EKG7ONEfqmDmFLc2adRmUkkVAXLahxT+z1tuB3zHzhzU4eG+X
7qxM4oJVBN7Kn+rkIdqfMLlhjQDX0/mSuOHhQPTKXb96lPjWU/W2NvZb87CLt7erwUgiZREu/ZJ4
QSpZIaapA7DWBu2TzY/TGtWjaI/IIEp6Z2ZP/STor0H9RRsqCEUbgkE/ZmVF2CyeVrtYwQCH8B1T
3kXdnfqQohAEqr1E6xBZSYISg0FOVqDRpK2SBmWv/Yp5sK407PHg2M6i2r/1Pu7HKu3uVr3CGnnG
hrmo2lmFmf2WvY1bjZ74t0fUsXQNt2NFN6s2q/Z/yHMkyPeWHBU1wgkRq6tD0rbpDWCenYpJVVIC
e0eT0q4OqGLXSonfq9s71YoMVFVVJRvnbtedaTqVYL6NfXdRkE7W0NCVYaajli8oYapGRdN2t+Y8
mOys7aCCpCmJSa/6t3AaHe3aMHjz6oDa1VttWE/ig6FDK3sp+1C8/ZW7zT6Epb80Cknt4yv8RZ6q
/ylKuxl0CUOeOh3ipyuEap0939AnJ6gijjp+Q9UcQmWjmvpdBuwXAcJX1DSx4cT06ZW1t6AjxNfU
GcyRhOZaGWwRh+N8L47EFZSFQfTrMR6AQQjM3llTn7A48ljN4vZb2m0N9xKGv1dHxyBQjqBc82dF
nxhOMjbx1Dn6bWJmb8QnWjWCa1duQT04FvfjITyyXW/vn52qba97FbJQ6LXhc3p9sHsftSekGokf
Up/HJcZ3Rp8TUM6DNeV8Nxwd1RxpFj5RiGdzyQZCLQRk66f7coI9Vu/NG5GsaU3aibegGHmYbdWk
bj79OW4Ih2ZRKP1NcvJocDpKPuFG132vRhxdAsV27azzQw3S+Gbteh4htU/rbSd04KgNaAjnSTjk
xz76N7PYxqVNzW+dUhTG7sWAIHdRIbK47Rx690FVZ8ABZbjvARt5VIQR2nQtOBA13CXhVRcO3XvM
NlIs6m36u8RQW69GsDfx96tw/AyPVXO26VG1JO1+1KbnGLoWfAgwpOKSObs5JbnJSOindXAeg+7F
fszW8ba4ejeKTJkrqpO+7XLWuqvKSe035m5JJ4BZnRhZiorA6jFh4MMb+uSnQtDyG1RInadeqW+z
nel3nxrsQA3ne05JP2pTzCiIEPi1LuVPrDOJFON31T5MVWNcBzFs7Ov253IgNL5LQGc2HZS9aQQh
hVOHTktg2opJvCiNh6t+g8DWzrLjHLO9S+eScWtQG5C90N+4ZBCWFKQfbtODVTEQ7Cjijq5bx3Tj
d29mQHlXBMCRbIyKuSgTRNNiOj4MSniFIhJR7XelVwtqtyYrlGaNMl6kFROVvKkRkXvzy7iRHLJq
y6kTyogwTWruJ2oFm6SRlRALHWjsg76HDUroFFWXi2blYNs7ONS0HoCJ1WNgIEbpFVbo27JC81hF
3fkJQ548rQY1gCrO/eXXW/6rEmyATwRZUlcWhZ5A/27bplgkhSWntC5H2XjVk43EqtYd0Bud1C9W
V6DR051N9Ss5DqYTWlFZt9BATm79d9ScX88mRQcpwqRWdXUM23D21Goks2m8HU3nh3i7V00a7HSj
5qQev4J3w6SUm96H95/HWakyq3UcKtxNfyg+HWRTtvk1oDRhQdEaaKhhx1un6zzdZ4Fmy7qYF/pc
7K3brEPJWnI2B5fhgyam1nNMgY7RuaTQtaK6+vnt7NbmMXofVXveWrzp327RxKTunXWF8sI/RA6T
9dCGjV9Istpi6qMb6FiCFtg0baqFfEJKWVKew9pkXRTXhUJsP/uY2kvm6E4M/VafqgTaFyDlpBJT
Lcklxj7f6K2ztskr21mrYKO7MYXhXKKgK/qm+yEAvxpds2bHvPQmU8X6ihHUalB9x7xHVX0Ja7oU
teYGe9RuNYWWQFdI0ZYq81qvkn78uqq6DZv8eJOloiV3mM+qAI+1TTCtS7WMvN1b/dRnXeghrgHx
yYl4BNVx3WkjXTtrc0UTK4u65SQikBSr2+jHo/2hrdLU7Ni7GbXQKa0WGxQb6rfCtbwYFRKeVVIB
hW10K6R5R34MUfeK2idVqiiZh3wbvAcson4gqUhqwnI8L6YegN4hzt5ZwcTxYV57uFvEJBAk32eP
/D5Yq2fURGsfrG281yXHYQ/rQwKxZ/Dat6IZtH2GrYA+HFJ+VNsfVtZWHTjZGtGAyN7ZZQ9mRF2c
spPZDMmEMdHsYzJdxm17vvfoH6IfQbFxX4Vhn9WCXmfK3CDvqUVHPlkZ72rOQ19mh6vpUA9YxbWQ
ZI+khknglXAdSQ1r6+cStx1JWnj/nAY1r+1UvardXD7dt7WgHCMhTPSHjI9WLzuHTbqKUdAB/Q7a
quvp034ezE7Vag/u3iO6qVv2nNKtQFewbsm8+an0L7NLvPcMgN/L2nWstr+OG3cqbqV7ZvmJX4PK
cpe19z7c0NLvu9/5qZdeJW3Q14pKROaWojYHh4LUTdqRXNwmkfijyoxGl717qR93u301b2V+QgjO
py/nQn+cp3dUj5NblijFmtO2OpRm0DvvEp7pIGBOo6d/R0FQrcjcJV1VbFNoXa0RSVBMxwrRWUD2
s5PdQ/oqoUzpUT2gcNhKZy3sny5JqdkRDXB7mwuQyYVKG2nHMGdy+jDsUkSaHHCTua0cqn32atZn
SdlfyPZtN36PkeGSFhXSbgP4syXRIZ4CXap21eoQ68YpXtV9NjW6gNL36WlJJbM6yAIgYtIMx9o4
h0GX2KibGrN26J6O2USvUSf050SBwqxNw0NS6WhjcjObK7/72x03SNaILlmLvKgzRRVVG1Ps4r0N
q2741Z/7yqqezFbvSbA7Jayjrd66N7E3duYtYaj9rjI9ycn6mflX65M97bVbJbqf89TdmeXaLRt3
fQgogQjSo1jvHrj8cij4Vy2dDpqHohsHl7Lh9M5TBwrkXqmLaaJnVpRhuqo77Qu3+jpZSQ95U8Qz
xpFlkNew641uYMLK6IL8AhOd1FN3gIIPK3iTsnGPDr+PkKJoJHrdnYy6Qd5WZ6ec1hKqN8Jeycgu
SsjSRE0bwyuF78yzv8PhcPly01lVaI9pXWOsbpMfSxItzM5W08cSeLPABCKTBLGys26sMZ0lyZBZ
57ShIvHszjbcyXDyp6AiaN1ukP1VHdErgoesClqifOLD8pWWpCk93c2kLWVBzfa83fDOpCYMmw0P
YsfvsLXe/SYdc+jCapdT+xmdTqCzj0fnchrV0e1pBu+Ou97KRlLZWPIqjXbWCEcFQvGDbbGPG5h0
wMKV3mRU5VQrr21TdyoijUkyschADJoRbji8bHDxnQ92IouI3gIVIuz00Ud1mMfJi1hLwZai2rMr
WqBtk6DUjci1YmXJD8KtdXVwiwQcuMstSe2XFtzCMCwVsSfkgNpbazkFha6OHNZjgajxzpwdAV3a
h3aoAquOrDqssbbO2BwhfVi8abJlqnVzs2iRiLZmwx6BjdLxDPOHrcMumbe7Nk1XUjFbQIe2ZAau
wcpP0gVAkyiVSTPYIzBroCXgmJUVb4Dotn9UWK1b7dURcAZZdwLmW2rlY/omwEP7CijfgiC5b95Q
S/U7H1AKzLkyvTo55XApv++ZrIrhAqwv3plcLNJ8AO9WsXLxZ1XJoTnJQlEhVr9VOnqRQLYiWad0
riwluA+WEqLqeCs9dUvml+54Hia4abhdsCZJWXrj66PDpIDkNEG0r+46fTujjd44RnCZ12MfQK0r
eq0m6+RN9TvM9IvTca/IhKP62UcrB/N3fTZzMOUDC5SauCLrV97dmm3CVW/DFlyhY06jD4idpoNl
0Ez5NPygd/yNg3lG3lLd2Sm/KyYX57YU4LJOavFkp9aSbi5W9Sp8Wz+Got6ZZONFK/XyafXgf5RT
J0iiEdHQqrlYB+SOku5Xc0u3YnVsOtIvr3bX2Xuf1OCVN4QOxTHTZ4/kuAG97BDzyU7g8BtD9Gda
te70c92H68bEIHsoI0uapaHGTXrE19Ly0SrWljNqF/JOIMOs7a7S1Zv9WScGGZwhoIct3JoNbQyB
SPVhIA4y710CVWjcCWm24Odu/21RbefHXxgs5iG+qc+gqVZjaqDhA93jFVsTp0k1HP+OFfjGFuxa
Jx/Vle0GJ8Dp3ts4PzuS5X9WFhKVmpV3gLksG3NjzQAmshVT0AVtvrIrVDCyJyTOibAR5xO4ciJ2
iRh6OEzNjPPln+OCpFmw9M4sHt46GRFjHCVswi3AWBHLq+yQNtvWFawkkhRdtEnQ8c4+fJze47tE
1WC0mlhSuLaKfRQ1xiN4wCxaPfwd8x4n6ltdlSw0vIaTj/vWu+SubsEdhj7NaYalPAq5ySLZD1K5
CYJ8mQA7pu/guPpYZxYfP5rep09cU7wJJQcpox384ccnIw2n/t1OBKc5TbuCxAjXVpVk4ZMaV/Sk
tLipRDCUdgSiEhnBVrRCCiBadcqKpn0w2A8VmMxM5eHPSlOxnrV4uJRYhT1YPDPb6JP9U9BER7Ug
c0QKfqbjbBdWud9MMKS3Jo2pVVCxE4x8xOled+E4EYF0HsXw7qK8sGRI2+feF/4DDFaOGHRQyz6S
R3V14J1Rh/TzrllIZviL7FCehPdPT44Ya2eHzGWzTt7u0dk4DYToVh2CjX/gqIIMYhYBt4CKQG0q
weVCsB27iEsP4qzhmEymVlimMf2ReEGGCX/yHm47osQM3rwtWdQtVeknjRTZbVY9DA4GijuEhQa3
qxMuaSzLoEU29ppM8BjnndoEV/RcRtTYHZbe4t+nSqgeIbxRgQkd0y1K1BBe7BTTgg106jGIlXOG
DhohvjjDB1Dk42+dWmE4dwJlHloSdimPiUO4VrwQgR3cuWHDIhSbDsjWD1LLu46p6Mu4lm9zXJ+8
fKpyMLsGswaIsEA5FhJ1DB3rpk7qXEAppJgevT6NBygvQc3IMP/4qx5eHByO0AvwkH+QDaobVt25
1swljQtDfqjWKdyYAtHCg7NeHEJ6aUPiIyrJ4zGr5BAk/BZg2FJ+ARPJnLXxBNeIl6fhstPgSMap
9HC9pWfNmibdkL7NKmrjfnEvVryGV6Zmigv54+LeXvuls2XyddOn2AJor+Hf/f2QM4zxIZJVJLHc
eqICMcgXV+8N2q5QvYCVwI+t66R1xyAqXOoG6f61lfkMtjYOOn+l9vlr8Vlsx++w8lL3rrutWyXu
lY2ib8GFl7VGexIbcXCQVs9e0XQrOgXUpgdu4FZ0QX7othWnSgcI8Wplk4uoZQdr5zKMV8gZA9D/
FuCqumpIOQFOaNjhvVr4ITKdJQpfLg0Ayd9ln94Whov6ycMOFtLKQtfwGwX3JleZBMu0pWvEBHKa
ZIN2VPuNWth4zazBHk7trjXbRdqYvC3vIYrNu6IrSkg4Q6U7dGK1XmzilU1CV5AljucD4qewLWLJ
6Y+7sAmlkOBGSQ/lfptMSJKecSIT+7YHWU+pssHaIj9N96hf9skL8urGrOL/pB0kksOnuqpHRiZc
knbdHQ76nYre+N64xFuphkcrKPxwkw45yYzG4uyxke1QjxwZ4Lmjtidq+qeqVm6+80hzVctZzuGZ
XYcfOJWpOobtUWnuh6K2pBXf1A60hibAkWHTjRXv2drLTzFuxjqpmZjspPaSqOca9gDX5BZGpkdr
2kWY0lwGu+nQx4LGierI+q7sU0jbQqGifcM92of0weGVfunXDEZxodQfgyxVTn1wITZVUFUB8M+i
cZ71hixuQJCjV5pXuKAhlDekEGq89jvujsOLl3rom6p4mHxkNddM2IzW0ZwfssQ+qass7SOmtJsL
OexUX3ygB6cCweMoWRqKsx7Okra5kexU3HTavdEspx2eV0Y1B2jYk3Mmn6alpYmAGmMBdnPDbnv7
4SavuFf3YXec1/jgvFVAJ70W7AKuWHJKWCxpsHIAFq3f/ntjt/AmeosbuAKYTjE4M36hQoAnE3wM
zLwLA78DeoURydVhaTc2Ros5nYglwC6oKdZA0DXQJRx7WTv3EdG85bfCcV+JD+es/X3O2Z7a2lSb
QyydYXn8SZoTxwBvsupfonUfLnfu7lq/SekGSHBY4qxTsrfP7CmxHTo9sGepewHikT51NdODU0aG
ySnHzSZICV2Jzkju7MMvFqY5DR561kF+tOKDBzJ06xQ9xMHPMerd3SA3cRGOYE2zFT+QaZcIIcSh
KeJTpS+76v7S5kpRrwjMcfUaw7dzcUak/7Ijj0XVoukJbrOqeSbnl/Ih0dHjyKLPDK3B2x1xvqCC
N71zzC4xoVWVV/BDv/Uz/dhpO6TDqskZHQNeudOeEVCXMU/WXgNwO6wSd1ZTz+Dpd8jdblIXAHAK
3uwgPcVvCJiLKhzWtSmKQp1EMyjD65uE8apy5ZjjZTPEN0f1NBljNgZYqXc1B+egpB6IVE6QqkvN
8f5hH5l0AypeweOQzZuzsesDVxpnFs+8RtcmVCbFC3DDUwvcOhYEtOKm3FgBLiuvdHvxweEEL6AK
YPxGGlNaKC5FfJzMCIhydKnW7UCV9EbkhBG8rHKpLlQ6T85uiDHY5Gc9jT9t3Wib2455iPrvm/mi
GFHT657snd952Y0KpfV1LcFJS4mW4Gw9KKAh5lHDHGujG3LYasmkSk2xWdoJWZcJTGo92Khd1HLW
KwVn8xW25oTX3fXftFPs1EAoeAoWmOSHQRHWXymSEiH0fKoLJxVvmnRgeNFL0K6dIyO70DvDPg5w
IbWTRi0Ib61oO7sfcS3SrJdjmMGG89DdFrlOZCk4yqJn30q3MJ+3umxlLXCl3mJsGcjphjqQlW7h
keJc9JDhKiZNns2q2M/ROsNvwhGvV6X+Q8XneInB4EqNL7GxuOckodEvY2vtqFTyNSk2Sek3aPzq
NIbUTVf+fbjTtNr5ypNLekv3yS9HfDbbsfYPPvE/bY7jtwg5CKN/c4giq2K1T6HgKsxNDj+hB5wc
NajVtbeHT7eJx9I/FjdFUSjCrTbUjJlG1CAAu1OIZq0p5uUiFkL/Olz7bmXlb5Kd0wg29kpV5zFo
JRoMPjb19smdQqWFO/8JlDPsQ8hZJ/2L71AvNT3mLwIlzhTOodKTPniX/+Huy5bjRpJsf+X+AMpi
B+Lx5spkcqcoUnqBiSUKgX0J7F8/B5q6VRRKyLzNp7F5abNmtxAZi3t4uB8/Z4eTfYEFX6n74LMC
WADUKMW2PFq6hkPxHrr8YOCh+Tef463Qb/UdZM1R3UG1aQt8AcGlGrx06AhGcdDeBtnKvjqbJwrO
jw5l8WoXIgm9hyN7otvmNr11uxWqhs3RbqN8hwwN1EnGN6hGokwOjaU9MBe33RH/+eg9pPAsI7xe
9FQ/TYEMLiA0/FwFO/i0J3FNLqDoB/qPSwO2AigYwOs9xTsQYGqkCrcFCtEdSJqcq+SpIavs0lyK
Y3JP75FWgncnsNIMdXlzBXNf0R9jhRxpg+JXjbdnhHgouZ6qY7g8qs+QqblAknnvPYffxVV6W07U
H+N2lVxMTofvJs88EVVAluYivKNbCmiqvAVv6MOk1IBwLkbo3G/xVwK3ovbyS/UGKYjirbrvUH5E
SPZlOI5fW1RyP43IsW3Kq/Fzjju7utd3eC5vLIgmpivPuYOXQP1y/wTneXWfbr4D3YBINTs6uP3V
0UUmaMAZyJ4mDM6IS4ng/3/wUS1sLrAzuPseUEZlm+wGdBnOd+ci2LR/Ih5wEPFMr5DVZbGxRzPd
/sAWKAQF31HWvaw3j/7aufDu/a2zQVG+eTs2xyc4dAT4uHC3KKo3eGw4tzku6gTZGERzm5Kc6e/2
/t3dDRSjB1I+F6B7gFEngq533d1g8a8GEdagEqBojX5pd0h54fbIEFMUGyBasBl4OO75MUNGMjki
qML7pIQX0LimAHC50DcCNC8NMtXQYcWdKB+QwJ/iiHSHR1O4Q2naBWMeAmFUV2FucKMTZlHjXCbr
52QFTgm9wfsRbGrfLwCTQ6x9GjtG1b+bC36d4wypOSgvFiLBHAGtwCsFeuqAiK2dG/rq31UeruAJ
ZES2KFw+N9cgdoUePJ6qzqp8EE9Tf8h4EeK5RUGxBPeN1D1KePhrjALWVAVBym0/BbF7oGWB0NsD
hwuEO1iPamTxXKzZG1ImaOn1VndDhIc7NLnWzt65RKrdu+s2Fh6o3tvHdINwHts8OcwUSACY6y67
7i78Gx83+tUzwF4IVToAE0CCBof9w2wbREbswVyDUsbBcmqA2p7AF4N/DOs5pAhIoHq5EzuyQp0T
CWcFbzAgdQP/OuG00o1cP+Fy3iDFM+Qgg8YjJn31Hn4u/18U3X9RecwYw2f/9X8bZS2nP7n//ubs
+Ddpbf1/rsGyGf7CKP7Xv/qHY1ODEpO7oPNmE0c48Iz/jyGc/0Ehe660JnxOWAtecSYp14yDnJaA
6fYfjk3vDyInLkwpuQeSeeL9J4S1v+Hlcz2BRhwwr0BugszcAoX2uBuXkFiDuNUqQWG4B/aGN//N
wrrIZPKTqPNXDLV0QRhKGBeumsCdv3qfsOC26ijhG8i5bboMEeB4H/j1jqLWQUbASRQIuibt3hw6
8qFeFwY0SZDDqQ9lnaDo4OyrzADF82j6aAVRhLz9c4yuFNi047rboMAJGhkUJhDJIA8IScX1UN6b
FrH1KLYBrS4YB0ind9edhtAHdEu9FtR7Qp3xQL9ZTI9OjO4SvO6uYjNKTqdyoZk6ML7xLF4P/Nrl
YuX3b6fdHOO/67oBe7qEaIFi4K+f7VlAfQO2aonFZJPOay1XYKxs90VFUDsE5W6IMC2BloVp6eey
l69lo27DUiCry8m68h+a4cHzA6imuGsIgfXqrcl/RN5TJwNI/aUbKDKuTcuw6s8lSr1Fi1xkuGO5
3CWV2uqOoy7uH5v6dURSxgVvpYvnoXgdu/taQe9T80OP1e0alL+ZWKUVBI0bFHoVRfEGu40itkVJ
EOI1+yaET/XZDSEdhNFRliv+hHTkOoMShZqUQoprlkK3FBzwQ9NtCvJIkmpFewQGCsXyATVSqILk
Wm38ikJQ8RCPcl2ztSKAOzI84sMfcQjIWAB8BiIansKPMsj8pPflUK+Htli3zB46p17bNtlmBu+a
As8n8kbBcJ/VLl4XyeUYpyAOr6Glu/UHwHsKlIuRvWTxykqgRtNNTPHvXVwTDv5XqDG3zdNoUcJ2
sr3Vb7aKLyCssk4Y30UB4JotHqJQcTQon5bOdmyvxfimemcT5oDGRPU9NwU0BtMtvS+NhcALbs3W
P3T4sRlFWhxIsxp7A0HA1SQgyRswyJdYbRfo4Mi9L0S99xQCdJ1Amq045uwtjhroetCV77yOrXeE
GsvaFSB2gjCdQeGRg8Q+qlZ5mm3V8Nl7zUco+ZbbIaoueBTCHSQXEgKcqajXqi+vTfgypljPCoT1
1YaOCoqPfDuihF0hnIL2TAkDZxopFqiHKm9SLAKkN7viwwPv6U7GeKyMLbRuugffDMcWASXk6NYR
apSqa1Zp82eIg5JbSKqRryk0FyGfAg3q57i5lxT6BBh+UJsOUxyzZE1FtZMYpRk5dEBwr5Mn2UOc
aWQ3vMpeIPRyFeUKGvMDNNPpLWTLNj1HsQyvJjcbtzqExuQUO0fONkqhOek3q2yP5Tj0fFWHKF5Z
wKHaEUn5wLPrJPzaTkpBXk+brab9sfGBIjlt3b91IZ4AszkD5bEgEyPyuzBtTKuioN0Akn2ADm34
o4BzzN36jKOiv3UhrkegXzfRFLgzkD1Ubmioc3gqYpFUDh+J3UUpAO8hzjmAFh3cQvQSBs2qrtsN
dIsqCM3aXK8EsmcdNKX6Mz/od2TG9N3vmaLXd9NuyzDsWYb7IQZQu/Mgsvoj1cc6haJuChUaZGqC
5r/96H8Ur/yePB/X2t8iJf+fIc0Sof//QO5wir1ejmj+bxW8QTYl+/aeM3z6J3+FM5L/gc5dl3rg
/tZK4DT8Hc64/A+ppMBxgtjI32zhDqN/uNoDLTi0HyB5ohn29i+1E0fxPyCagshoioMY4fQ/4guf
wvt/ggwMJFzhgi58du2KLkhz5Y7JtqAGsrM1wIEjAH2GbNgklvhuOf6Kct/LlPxKSf73IPMIRtsK
GvURAxM/gdJaEX/JfFSiT397YQI/aeDenf6h4aNOO+Fu6wZae6T54ZF2q1R01ZRqe3qIpZ8/OYR3
QzDG7RjmcbL1SYwcftmIzZBWZnP66796r38WZ/bwyhCtwtcawNUZ4HNNd0khSxt64e5jn5+Gfffj
nSgy0HjE+sSApJSO+TNNAJBpvfHr6e//6oX++fnTor37vlt2JdTLIKgdsNZdGze855CBKsLoTtn8
IRADAIq2RUbec25Oj7i0HfzXEaOWxTb1ZbxNOorrqyvqP0PNHXvmQC3tB0zu/YRyKF43vAUyxrPq
uuQIgmTq7dKqz84M8CtB4T8rNrs/bNiUuRP7+P1+d6y6HhCyykHRO6aT7B19kdbeQDhInTlfS8PN
LDwZOOl6IfESLtU+hbC1x91hMwgF1DS3T6WDgC2ILTkz3II9urPXCoXCuCisAOI+sRLYJaWM3gVh
GIMMNbbumxdXujpzAy6NNU353dkbhIDgu88gXeS7UJt2Xm2bD4cxhtwPI1lyOH3eFk64OzP/uuoC
p3EA7e+DbwHfBUqvMgNYgo62fQgIDrUHWZ0bbOFwuzNvAEXQNB0H7JaGJmKkUFUYdR6dWa+lj898
gWzbpu09rFdOupsk7t7K0VFnTvXSt6e/v9uLKvXGOghcVHShQ3UBPWv3QldR8+P0HiwYpTuz+UTS
Kks8nCoS62tFyW0SpY9Z71+e/vyvod3fJunObL6gQZmZEZ/XpYBUqoRNVmO9UW54HbECWJnmbNS2
dGZn1p9bG6SxiJHpjYPmWOrmzeXdS5vlAK5Z4m9OT2hpN2ZGb6O8GogyESDkqb+WvEHjlB6eTn98
YQpqZuK2d/vIdimmAHWU4CIJTCwvR+Nob1skQj2IoMnTMzuzsPFqZuIJi0VQ2STaugrKqYxde86n
ATX80zNZ+vrMtGlVhb3m+Dqv+8s4t09ZJ16rpP90+vNLCzX9/Z1NNH3FnUQ1QATh8w0xCjrvwY/O
UwPUMaU8M4mlUabJvRvFr2VSgkjE20Kgd+txtOHgRkbOvTVfC0G2H5vKzLyTuqsjO8burmkB54wh
Vv1QZBFY6Ms0vSjbszuycHDVzNCNjjsdycHbQv/34PtZshlIWp+ZxIKZq5mZ1w13HZ107s4ZHj1B
LjJ+wfE2LaCHN/Tp/vRKLQ0yM/Cy7dMegrkaZUt1NP24I6k95lmUrpgeAFgumu7Mxi+NNDNyMgyp
ZGWidjoT9WWWVeIA+dnksmGR2o7jUF4klowXp6e1sDFyZvQm8qRP7ehtIQx4SRKrIOSJOs3pjy/Y
oZxZeQsFdFm1GprGPH9NQyj6hcFT4+nn059f+u3TAr6zkLamDVOp621VrS8GF5U5Yl8/9umZiXcQ
9fIDZtUuGAKIVfT9ncjGp9PfXjDsn93+7342HXTiaxXpbSYenOLCoWZFq3zDBnKOOQDz/83jT86M
WiYiauJilDsWj426Dy3UVrdZm8UAf56ewsLKi9kRtVwMwmukux0y90ZWAJkTpe5Pf3vh+M8Frlip
atL0eNkoCSxuALw6Ei3K3Lr+Y5l/7NTz2cF0UghBhxS/36Cm2yhU+rxzz4CFM/8zU/1ud+O6t2Uk
EugGtNChG/Km22sP6vTtkDX70yu0NMTscPbWlZWSxtvGfrcN6vJx9NPHxi3Lj+2unDlri5rhIGrc
PNAhRmdZ62RbOwktf+jXy5m3zvO0pKHD1M5wV4lLYZS9CJpS6k2bui350ChI6v3qG6B460LgDa/J
QerXBJrkaCHKBZCooZDnUocL+yBnY0RBJSIHtR0EMYDxhsOuh4FliXtmCguGIGdGJlESSBzVqx21
pL+pKt/dRLZFB1bs+p+8oUd3Om/qT6d3ZeE1JGb3QMD8IrEc11tSVldVjSaECi1Hflm9kow+lv2w
L5PqcujU7vR4C5MTMwscw7ahbHTkLh1Sv0ZxpRPBde1nYf6W5C5rd46NHP0UaT/9qNlM2/jOMjPm
4xCbztv6DXBKYXrnCbTaxfQcrmDBr/OZ2x2V66mwTGE2trvp1PDFbTjah1uAlLtzc6DT5v/bt5O5
52VZV0H7FpPIguHGJBlgNiXg4mWSX3aZ/KJ9+QQ99Cu3o5fKQcPR6d1aOOli2sV3Swf8gE99yMxv
fQtFrhLwadYf2264Pv35hZUTM4cWFzyXusHnq7AF3JT38T6pXWCLnNbeQOaefPDQzU4AdB0R3BKM
Eyd3mQ/ULckfuPucp/SRo8Xz9GSW1mp2DArIE4+pg7ulatKLqiNrr/Xu6jo6550p/+0RoGL6+7vN
MGVCqWsxQChtB+qT5ljxYSfD5NYjUIBGulEyVOagvT6gisk9UEB4hXnlUXvm9lya4cyDywCFpEDi
hq4oxKFGf2UMsHHJOf2FpdMwc6uqq/KiJpifhzSMsp8ZYas4fUqC4MxpXhiAzxYwJmWD2gpsyDZo
lu+fcp1feQFw9p5zZoQF78ZnK1T4vPa5dTAF125rai5Ehsq76jTgwyZFBS+KH0+ftoVIjM8WK2Fj
HWcoB2+Vg5KUQVOycM6kgBe2mc/un7AoWVh42t1SH/jZGrh1+aMk4/ZDP5zNLhxdyJLhOgHPQtAG
V1oFQB0m4bl05cKysNn1oi0tytzHsujeRenMTb84RfrBA8pm3pAmfCz7FvFXHzZH7vC1UIAW5+WT
QsLyzAlauI/Z3CUSJFRbhTGCTplVrem6icarnkX3UZvhdhHFqsnbK8fqbx/bj+kUvPMqeFwWlVcD
vpvG4zFNvINRydXpTy/YG5t5xLz0k6AYcJAIq7NdEfkQhS8GceHXcfnQj6Y8c6RQIvvd5UjpbCAV
MtbiaeJure/QTZzwaDcK/jWpLBCiCcUPsPxL51agiRocsIekUQfyGRTNpe7p+vRkF6yGzZxLSWni
ZS0m6wbfkNECiBhSaGfzKFO58Tf3P50qh++3Kfdl0bnSBejaf+6EAZzH548JrV5ymq1Z9xB3Zpd5
47VH7hJ+pjKzNKWZjwncuuND7bnbDnXLwxAm2QZ+LT24MSvPDLF0qc1xQm3MQ0exWG8ZuneoCJAZ
9NHA5gNR4bhfQiSnxgD8034PwAfEsk0S55saCR5ChjMWt+Ay6MwhAUzVWstwq/XBuOp85xCmzsfi
GzrzRrwScR0k+HRQ8WJT9/TV6QKxJpyjRb6rnDNHb+HW+YlweGfCCiWhPg9wzI1pqm3dBxyi5nG4
13EfrVWm0EFjM31muZYGmzmohue5HUsMZglw46xfRQh2VVisc99sUCo6M6elXZm5pSBX1jbTS92D
Ed9Vxm0OwRCz/WljXfr6zFiHIOaGtVPgWfYA+FdqrwTQP6c//jOe+HesTn+6qXf7URWhKfsISyQf
ncfxz/Bbgh5L4E1BmxA80CvwJF3opxFMF3jTAXQ/9WD14OQByc7nDpKndE3QeTGBhU//nqXJzsxY
xnj9RNPxGLsO6ORaA50kBm9z+usLLxP68+/vZtuGTMP34fMhveeA0XQSgoEGhEUJuYnLWwkRwuG5
PheDLtwpZGatMmfCS0eYFG/1Uzq0aOqv/JeeogGGVCI/s4ULtzBwpb9427qKurrKMAojZYr4J73W
VBwKjg3U5D6jctPGdrpI0Jl1ehkXNolM5vZuFYVA/TEdOV5aStXfqjHtvxBB43PA8KVlm1ltmo8O
cUYBjo8wgAMdHBDAjACEtG7/SfD2TCyxtGwzo1UuKyMT1oBxW37l54CgjuOKAS4Y1UBNAgmZuGLF
6e70ki14ojk+DGFLE9d5GW2tjdGGXqKjsh++2Wa8cHX07BnnHKZ1aW9m3kKiAF2XFAP5zNtEokMr
JXHPPRmWbkDCft15lgW6GKse5jmgZTTfpeNBhMeOQUEWNCuoZ7TZCxkPDIiIWpOVCzTnx9Zv5hd8
1+PUmaaVNfyhF+zWJP0N6dDA0uYHz8vDMx5iIYwgs/dEQsJ2zNIGr28WAMw3VNE+jJOJ28crtqen
8vshiJ55ha6hJW0V7FUmIBkBwNVPw4MJ3j729Zk3cAfjdkL1aEUVJTqJurRfB1n9rSOxd+b3T1/6
941B9Mz6ZRnZPp2iu8Q1lwCIxbteiEdSj096KF7iQh4Tnd2fns3vXQHRM1cQtja2InfjLR56t6NT
3xNG0Gov9ANwEd6Zs7U0oWmj3rmzuhsjYwheeX1cpdshBRR9bDRa7ptKr1PHtNe+BprdjZKPpZeJ
NzNSohw5lhnMKHPNwWlBIDrwg59GZ5zNwoR+9hS9n1BLotAygnjEL/cBUm8VB+PCeEH5n3nsH2E9
p3fn9y6U6MkHvR+HyJEn00mO6wftPUgI+A7fUP3fsAzddwDo6vhD1SKiZwsW+UVLRIGRVBwAHuiq
+NlpTPuxZAs0NH+dSMOqLjIaAVwrwIwbvngluo4m8HjXnzGahcgDGiq/DhFWRCHXD6uh2XWqP4UZ
EnsFwgCwsVG0cAb7orji3rmS+e9vATKHVmrrAAePKxlA9EhdtSZrrg1p24/Vj8i/QJVNKv2hkRFK
a1X4KakLJjYNzZLbVtHgQw9yMgdXppFu8sxT0VYqyNr70WM1AFg/xi06nE1SfMz2vZkzU3w0RE+x
hontM1f0jhm0LcRWisu6oOF9kKAjUpAzBrOwLd7MnanSxs1Yu9G2Iin7Vg5Fum5tM5x5ny44S2/m
xzLuqdLNUE4KenBZ5KCw7cl3FIkfEr8841mWJjCzeOQKok52HBOobf51SpAgIxaY7O5DDsWb3b4D
ajslS+G4SlF/brz8ThVAQgmFHvQOhIgV869yodeW6jMDTkvzm7tsjhgcq1h3UgBfNybyhoHMjvoM
vQYKDTCnZ7SwYD9VtN+5yDYaCyfoG6C7nF2QhVddFZ1xiUs/fXZyE4/VhGc1wI6evbOyGrcIaG8K
J7NnXNbSALPDmjUmKijH2mRg0EwBHttXKftiDTuXPlxam2ngd2uDRE3SBg1uwYiEAeCn4tCT4uL0
ui/Ygjs7qEqGhfUbZNkaD8WNIv9WaVC2iPHGZeJcivX3MT16BX/9/cawNAkpTquTDlfafx0KkEro
fu3DnST9OaDpQjaNzAGCYxDQNkMQv9VVtq9r72sU6svSU1dw6Bdj42+bYryLYjzzaLZp8v759Aou
7c7swipKjydInwBUmZUMxRmyiwo07J3++NLSzQw9t4MK2xjvcK8Fc13vHboh/SxcAEwSupftOfzx
whzmaEFGAc1QTgn8sdH9oc1cvBcAED4TnC59fQq/3p1f7folOjOnSbgkv+R9kl6lNf8YjBLh569f
T6Dq3UY6m7DTI6j2TL+vA6TxT6//0k+f2TZsrc86Dbfk9Gipc8Lq0euqp9PfXvAbambWilPf8Vws
S+9mxVZ46LEr017u4s6PP/jzp2m9W3nX1INtbQK3TbNPETO7wQEVxumfv+A55ijAMRttVifwqy2P
Qfct8agdhMl3tQIjpY7Y5vQwCxYwxwOiGdV0iDfwkhYDyiQOu7IN+ya88lDn0Sfl1h8qkBE1M+PM
dF1EE2QPrRPeWi5Bscd2MjrX4rF0kGaGnISMp6Wbm63kDgQJBluu8vIcdmVhK+a4v5bLtMwiuCDl
1+gr7VUPiQ/TDL2/ipxKobvDq01/Zt8XZjLHATa66yuZw978aLTPYamca5s2pD7z+aW5zMw5RSAJ
hAyOlXV5d12G9JjGabMbePfcl8GZQ7XwIJMzs86DQaqswDsmBO4zMuyiycqXsAk/Jz3ZA2m+a0o8
BIfwcPoMs+kQ/SZ8mqMEG+G0Lie+3hJ5tNJB+3KxV210qeVbh27TTn7KCXjp/OewlWsCRQfQoZdt
jr6Ft0GA742Cn6OGXEPZviQdqLzKM4d+IU9F5ujCOCVdwRvcjbYerytSH3q3ufBBsByCIcsZkTm6
bUe688VrVHc3TjI859x5OL0qC/5vjkzjPsliM6JIWVTyM4vBBepUR6rGl9OfX3Acc2jakGdFU49K
73XRHcKgu4/HxNsZXY+rJjaXrqrPJZaXJjJzHTC9sfMLqfd1eU2yhxa5ynNrtPQcnuPGSpP6SmgO
6vPsR5bSleV/SuRE23ue/Oij6xAVs6H8WH8ImePGBnQJ1Mgf6H2DtoQVlcFNXle7D23HHCNWpm0A
jCAmQsd8o7t204C+JK2+MJBAoaz7sUFmziOJBpXKpvL3QSwu7FjdJIPeuOipwgWyMVZ97AE5hziF
Q1U3lcUwQ1GtTXlwenRuF3eN2J+exsKBmnPZoN0MAHVgBPcVZyvmPJQWQlHNmafcgv+eGlzfxwQN
ccLSq4Dez008rAIBioQsbYcz27wUhc8BTYDVi5L2QbdvnfKeh8W+BbPueG3BNc7MnXGgZZHtkCxd
AR56Zsyl5WK/zigztRsm04yUJqDrsUhKadGCqcoD5OL0jixcGGJm4hkL3bZtHaimFR6e1dEGeSnr
6a07xBvR9Nca06N+cmY0EA38/sKY46Z5WblNYIfi4DSNJLfOaEcbHUxMTCgOLi6vRzmgWfdLp/MK
8m6uy/xdzbCPd3kvW8i3paVSrwBmeiBwCpyeECQ3ew6u/tjrM/APOlXMdzyJRbtCiqKu/Ms870LQ
S/SmcMFm7OlY7J1G9wT0CJm5I6xQxar2ggKdx5VbVZ/cwhtQs2+boqw+iVw5IFkClQwIUXGXuCh5
JAUBSWxTm69DMKbigbLayfd+wYLyEpnJzByqKm/tg4/EcvdJWIdBnQXVMWenydCF43oo0FB9S4U1
3pcgYhEP1i3AwcMx8du6BLeVQHCYbXvgCty7iqY+2MKKnhVrJgEZvi+quO+uUJoQL0Q7DYJHEZXO
RroaJBla5jlkqjhJnR2rqIjXhS5SSHq4gQDfH7PdQFbS50mdb+M2EAQkEIh33PwiM0UTOpsYvByD
v3aroRVHt5dx/Z1HShbFStMuLugq5wS4itUQmbH93tQFIlnwyjeF6951eV03oN8sKq7rHZqDLHap
z+Ta84wA/YbqdiF3kG9bM0ZNfVPlKkhuU+P1X2hFIDTCtMugX2b9S5Q0pbpJXelUdEVckmbjlWEs
zbIN2D2G4TpIPaVvXHQwd2BUFRIovzEc+Jc0LI+1bg8JdUCB0WWcgWgm0m7o3QfWOt4xrlu3AwQ6
ALCmABHnKFMIjzVR0/TgFjF5bW54EvS+f6XiMLHsGA6CFN4DqXtexZc0whSGLWkKDR58X4o26/c9
nXpU0PhZ+TrYRa7fyvqY8cFkzqoObKEPIqO9abduwVv+KpIEJW6owZkCzIQ8SwsPgmS9MzrtnlVF
1aeHdDSuD0JhqSsNgpG6Ibga+8Zq8eAOnkiGiXhF5v0x7BOnz8E9b5MGeoJdMzpibbIk0G+kYHEe
rIq89k2xGb0ypo/oZqQZ2yZJMsK5+4EoAP3JMuJV6Ya2NkA0GtIktessVE0MEGARavnKKCPG2VDD
OqBfeBxF1LkqVWzHDsShgXaFczN4QVKP69hEcScYeP55zbFcRqByhxCIDxRt5qmNwJg3miSJ6YWy
zAFLb5D1JlWPDavrPIbN45Dp/RA7nLyYSATONz8zpOovGXAQ1bANilRq0KVXVRxn3z0ZZ367lX6X
0lcsE61ARCw92YG7WXc+iLs0CSDN56soCwyobbrRNKBgdoCBeh5AS1A664xFkTTHFp3DDlAAlsav
Jel9JDuiQIZj/Di2thV3YQV+JHBtqDi6b4OosGCbH3WTPDjUt/K7ZwZ8cxVITkOxYjxyxssk1z6T
Gzy/BvSHuKGrwbaC11jb5eAyjLtgPOYj6s981QYkrw8emvWSbFdVUQq9FgBA3ay+yHCQSXAoU0el
N6SB90Q7sKMD0OPXJkpQ83fGIe2hSGAc7NYGtSovEPshQTM3ZFhcNHvcZKZyvauEWS+7YtYZ07eh
jEgefEvcriv8ywF47NGAXIUWtr73Mq+N+DZVDiXNNg+iAHI+na9yCAxGMkOlz8uGsJaQnKna4Qcb
h1jGOyJGRh7jEoAhu0IA7sfsngeR8RDwd6UjTQyioNBNo0fTuCSBzJngTOF086BHb/hVk2WxAskr
kWkBJxLEuu2hJhFXFb0JOjJUIGh12rSJ9tSWZfgFm2fLfuvloxbJrk/qKL4BRMbjDiAj4MBIfpQe
9YZylw+JG34qgEQGJVI8umLiJGUy47cMPFqOt+lNMHK5G1ttFAFVENZbhCubcgeMoCYnpUqf2jh0
OrGJnbBoyxXtAP/P8aRh0n4a0rqIj06Oo9OC7Scqp8I+4TEUfHzJW3/TjKNW0LRyxhD0q7gQKkiT
mlGCYqnopjrHEVxacTCJ++i0hniUkaEG6ldTVMJWeZuJBkSdaZp9rTPWgRuYidgDxt3mfQqS9iBK
4m+O5pEGZ2dftXJYxxnudZT+y4b1sMWkrpLvrl/o4DUmwI/hCiDGU2/SDmUBsphMjX6/chUJ3HKl
ajv0X6VfDg7yiThM0Xebh4r/MC3h+YtXCPi+LbhBePFsRGpwBXc+LlDAgdy+ropV4cQMSOIeAArM
qZdJ1TwVFs8uWD6oPtCcjRsbxKaE0ar5Lv2UDGjQj1AhC1eS+tnES2VUR49l7cegc5Kp71Ugrc0Y
3AgQpeByeo40jd2nlBZ9AQonUFkh3IvdisZvJh77lxCYFJduUmSg3Ddc4pK2WE7fpF9AwFVX9Vpn
8AigJq+DNDMgKtJRAzJyN+zyT2PkGu9zNkQleR1yU9tXUfmkBGGmNAF6Geqo0+U3tK9HEZiLPLRX
Zivi+5XuV07kgGMMmD+EE2g3Y7XXQJmLNr36QXGrF98BciOAs0RCxm68zrXHWgi15mXY3dIiksmz
0xdcdpD18jrACVnUlwRxUEn89Fs/lI0HnVEBkPyXrqt5ft+PVVRCtQx97+DcHJHfFIcWr5EK0I9g
LGoHdKAZp+BjdoTbH4IsBcPLKidJI7/6aNAwf/ZlUhaftRymWJyZrkTXP+vhCPlK+JEYvowt9Tsw
M/IyjSFJU7lpcJN6YTVelANsAs1Kg07hgEPpOS8IexoKclsWNcWlV8F7XrIQMNZ6jyiLg3s/61u1
Kwqrq1WWieSNoNHyzdQp+pRVxFLzUDrWg06vcWgO4qiSfHVaOoJjLqyd740syvrSV2BaOkR+SLMj
Dguj6M4i8Jm2sN8oS/r4DsFGheYZ9IX1q9SJ8vQq9xoQhMS+1ebS1j2cvTcWcPuYD2Ku3X9R92XN
cePoln9o2MEdxCvJTOauXbL1grBdNndiIQES/PVzUj0d7VaUrLgd92VeWJLKSmWSAL7tLKyUjk3j
uOYauShOthsm60FBlD2h/cltvBhyVXzxOcR4u7Zmj7VyKgdeXgqxYD9RCPXlfoIDK0fMH2nucdyA
TYh1BJnOBUsr91xjx4soZ6R3vVyGIC0DN4IOruyW6kmJ2O/36AGGEOqUDmu2Yrac3gzQSnCwVct6
ukxRIr3C94Jp2tZ0nV5nZtc191Ui5NZFVPrqztpBzTnIesIWNM7DMJr4L7dqeyeFmk/kHoYlgbsb
kUMMlRcnWqCjPRI4hwVVH8W7smxJt1WWj9EezR9vLoIIy+YBodCBdLnH22gnvbmKYbFUO3BFBF0a
ZmfIjfWRDINYMrXYHoLx3J+vZRBjvcn0ir1+P89jEqYVQLoPwSgcJIR25rYI7Crm22Vo5vnYYQwH
r5iKBwxWADHSthwyioKlDhfaZI7FhsgbCV7EkHPWe7CzEQEEytprdNysMrB14ZduDUnuWAc45zuE
l7TxRrg4VGRa5ycPjd06Bw0xEqknAPc+QKcD/yuda8/CEmdYqINUsqbjjgRl1RykxlQQWzFm3q0p
WecdBAhGUFKfl4VdnHHSQ8YlNV2+Or4Gy0ULQ574uITwgh0TM52ceh3k/eiY+VfgOhBamVSNHIHO
pRbfK+mOP3UFzabUBd8Wvnya+P6x87hjv0C3TdMv3HEX+O8GE/L7FjvY30eC121e9iJ6nPtYigwS
KjH8IpcZSGQr4jFCFKe6JA+YNFbevqzdBM4pXYhDJVaBq24JEss+dfnI3A1vFNWpWCo13Shd+Syj
a9JEBz708rUVDB3vSUJlMoN4Ii93S+clc2ERYiHF2/f19UH1CawSWs/QSz349gEZu3AyLdwBJjNa
9vrn1CeaXhDlXDjQOSF875C8YIiL+AssdZfRZAHReG+mNfSg2Y0zo//LF7qKcKri2VewLAA+44Ep
Ybxb6c4yyv+PgLpY0EaO2XUVZOxAcGyaH6X0etFCDBMqji8JaAIoI5vVM3/htFNow/25Yv4AW/Oe
lWtMYxDAS6fgY5ASB4J/89ER8663ZRonLxOpPqn+3ygsf9NcfU/SlUPfVjKKWeE3uyEuantVlBNZ
BxJYqTLiToeghJuYZ9MVkpUMar8C/kvmqxEPA4XTkkKvFarnLswiu8Kr4Hzm3sh+RF32zda7OPjW
QWuTXAhsvqPkk6H0B83Jt0bxb4MZ68ueoEwCTkdAntKURRfcrLX+ae+gsP3nB+C9dbP/7sbE/9kX
MYYM6KF7rOjBiqj0Ppk4DC5hSscuoy2zauL5VZuQl5B8d5aNQUHsmB8d3Q0aJqfllNbea4KtQ4Ac
RAmIZVSQGj4Uwbz1AP7wqkLW0JPWO6BZUjmozBlJHkcPLaBuZf0Qu5D5jY52KTjw8ciKIZNzXEZ2
dHyzn0t3TxmsDxPYPPu/TPwVCpL7gNTQ24ygGIXTaI5xyk+msAZ+HPFxqh6IhZsxO7XoitX1j7AO
Nu16S134DOJP6RLmJhD4G4NjGMAdyc8ix90i4U6Hxoc06ASIGju68OK1zX0NW9XkITG/oC4CsHsA
U2X8rRiaqRtP7hZ50UN5THwYmfb8qDo8+QWlMCTxKw3laOQQclVpH433oIhmyXhXSmBgcdb5Td7p
74LIXEWgb4yppLfI6DNs8x2XP/oYPp3VN1ZGqVCwuJDkECVrsUJOGgJCBtZmOspbVH4dpE5wgMZ9
utiHAJN4yq7Wnoe2vsHplHr0B20RrQz+Ncw5E9k/xvaik4OAcCiiVH4V0IBaaxqBic0DBGW1J5gh
BAxlbnxc7YEE90h8MwZjzKF7SPrbqDr7kHWuMHv06xcHfk1/XoYfdM6Ca9Put5VuwPx10TDF7nTd
fNQnIBhWfHwoIuZyfHDjEyAIn6z4j46cd51NHGWJVF7Nis5P4N0NVZd0jUB1b9Ca186crfGIyaSs
P6M9f9Scf89zgbYkNY6CMB8U+gD6IGEejckGMuVASF7XLjTxG//RryjsMYJPoVjX7fs32/o9t8Vn
ap0HwrtNJHuY34TOaeUKjt/GBQh8Cv+78cl7mouRa0mXAWiKGI2udA0h9x/Q8ZW25KR43W3J3H3S
7Q4++EDvKZyjw4RdlIVEF3Q/glvXMapp8qGKxIrujRDIxQYP5SS8EOfSb85WdSEkHqCbgCF0ulCz
TjdIJA3SjLbBWLrfyoSjMbTTJVsWdey6qg/9M50apEBpQiWcL6fVmVek+x7qiFRBEHKJ9/5SclB6
IusukHFF0hP7X72mtwqKvyttFfoh1MUkfcjRwmxkMcYD93huAolKNwGsjy+ncQ5hZMIa2E64EkEl
JKOLzuO0LhwmMbpDF+aTjfXBXXvPuWxRUTPPqmrfmWg9Iqd2Yiy4UjDYZfXhZ9QM74Pm+nv2a1JJ
DK4tb/do7vaKbOdV0b96viB2VSj/4SMnlkiSXc/1OD7jLrkB7L9NDfZGpv05gVPPKmFI4/klRKM5
+pTldvXQi8NBBvbsJ/H0o634njpLRvRhSz+q9mge3SboZ3nQukXXN+/Vo+uvhaWHBfTtBvXtn8+1
DyL4e0ItszGfeB2We78dYMCHBqyfk3lqN2sUi2fSOfpk3fAz6PUHQ5v3bDDNG9YzBPRNV/ffvFAW
/afDpg9OTe9dluB6i03QnrvOwgcIPic8PhBg0/t5kumqLM3mvr6DSkX+5/v20ZN6z+ZttaS81mO1
j2kNi+8RNp0YjM8JnC4iAUvAmZ1qznbEtVs+rZ/81Q9W8XuWr1s6tG5HbBYrvDg1TgBD5cRClKBO
PsWfffCM3rN8IS6E9hz6NvuGhiej+Q0Z4BWoebFEqMjgYsNF+KBmcudP5qs3w7ABmJPLgP+Wrv0k
BH70Od9HW4h1o6Oi4LtIyjEtB3j2tJZCT7uFkeSfH+BHH/P6898COlmgS4rTtdvwYPo+RBOMS8LP
xt0fbKr3fFsHjUFO0KHfRA3sgTu3Os3GRWPLwQKZUQr9d2qx7nvirY/UiKMLiM/AVYx6JPLgTzF1
1SeQ7A+ewttZ+tstQmOJTeIKquz9NRVmzmh1h/W3+fMD+OjV3z2A0IO6G1oWYJUpki7h68Bvib/9
82t/8ADecCK/vXOJZqtZnBnk6tb8Ygz20iSA3bLNORfZRPvdn//MB2vI8/9zDWEGGCg3wUyHqPFm
VSgB3M+orB+Exbe59G+foGLS6DoAA8KZJRqNJQoHt/6Z+3z4JDH66Lx8h+SaQy/UbAKpj9dkvEdL
y8k41s/W4xwGeZguZp2h0wk0rPWT4PbB3XpPj4S7AMchjVSsAqX/KFtf75IaIuJ/fhYfLKf3TC5p
YZvj+hL87A7pw2AOFHDdlFbkv0KVJPQ9j6tLam/WPUCIbufzTVJOz8ibk09W0t++e7z49Sn9/riH
SUF0CLrYGI0x+QVaaRaDHk/YWT2P3CIp/++OvffsUa8sh1Fo4BAthpFF6NsuH0NGPnnEf/sxqPue
KZokLavr65BTluNR6GSnZAh70XAtN39+yh+UYe67KM8oHetxAXcrCLVTkDAuN3EZf3Wc9sfqiVdg
wMlxDR3kzODDfbKyPlq31w/727OBanE5BgLrtgXBfM/spDYVH8NPjqqPXv36899efZx5z1AV49Wv
3lhut68Wc/jzzfrgFHSD/3xpj+t6hn8CaE7eKRrcNHCf7bxZ/T6bl88MET56+++OQHTkaZCIutxo
lkzf5QJh1haTuf/yE7zDq/jajRrrJk5OGmfcEgc2j1C8LHq0XdAEH4Mt5Fo+ecp/u3SxA6838bfn
oNYRs82qB6S/11BaNs0zhvePft39+PPD+Oj1361cG8q6KiWOD4VRf+pgDFA1Kwxw+v7uz3/gb58E
PsC7ZcpDoARX3bO8xgn41QswcE79qak+uT9/D/7E679bqME0YyLSuWznx5jYkREIbJBDDo7B+ELb
jIzLVqO71JBX6sHyMPjRu2rXrupFJVAEBCM9pF3KZrTWlvAc1cHXuDzSNvrnNvrftov4/8gI4pqA
f2wEkfKuNvW3320grr/wLxsI8o8QaCxKgxheVGFwNXz4l6sV/Qd8S0gE8fWr8RVMHf7tBYH/heEv
wUA2gEtWQq7Zx7+8IHz/H7CCCMH+dJMopvDF+p/4WsUYcWJj/bv/E4d+BNIwTK2ub5OS5H0hhfdQ
LZgLXvWEYdfS+eUNsxF8y4F7Sdm0AFwBTbzqBtYj9uTDD+Htn7xd3n7+9lVH5e2MIcbh7TtyfZF/
/rOFI63x5vqfL/z2C2E1iwvtAa7T7XEKavmkRUDu627OZseD2er1AvPwyRW56Fx+29L1mwIw77ZZ
mu4eEJI7lTBMBh25VyGKErjE8LxS6ntQYkzVxQrMWLgnRUO7QOEH499hhWvpF2eoEWxBlfiJiS50
NWhyCXXgbRBPakzu55NuWrcIOKzjAvsKuyMAjOoW/tu6dPYQWupOonRv6iGZTpzOGzP4cH+sG7l1
VmComK9x3yz+PKq0eTjOFP7SzhA1t5BqxvyNBvcw9tjbNvQ2DZW8cJIBg+lKwsXUi4s2mcqNKQVc
pxcFBIwL6ZFksTDPdHwMW+cY7XZ1oW3lnEvHZ2fOBw9DiAMGiknWXUtQw6dwJ5aHunbWfAipU9SY
sPNQb8pohUkpEMv7EpLqmNS5Z78GNKOZa/cVQhzzAtSULJeNDwZahv5MArPrQAGYIGAOBavELXAj
t44RbRFDCIWoZbu2AYcOWz3Zm8nHjByWYgUex+w4VRphIr6xdoX5dkculM/dsSf2JdZ+tI+okJsG
hZluOTwCWTVmKqn7rPLDJ9cEwOAMeHPt/IqpsMisAzSMXKtcOaQIy8hLxaCexmUt06aZYWWwuqch
VMDlRD+uyY5Bc3sAOATL1r4AoHTnVFcTEthkTUlwjH0yAJUlzosHqrRdUQuCTJZadJKBO8F4YMYy
MGc/4UXlp6HfknRQJRxfo6aCQ68DxA6MXv1TgGMefXu+JyM0KvvqZQLUsLZ0g8bKTzW18GSfyzPI
PsdyWH94EjpTC5l+BR7G31W1DTh9jSyrMs9uE0DjHW/a1HUAv6cvfTD8gHtDnK1D+0Wi0yj6n+21
Ma/m6DQpQD3qMYAvFj6PgdvCeIHq2KE2vVskghZLDaMsRkKACYcvWH4dLJnqOvUIMKYNgIlkaNet
U6kGbUS7NWQVG9oT2MIrPGvdRN9863cnKyFiIif501mZe5ja78kyJts4UDwr+yjYCQ+whC4Ggyzy
bqlw6r3nGZgAlF6Yy14+W43xAfwgym0iNPChx37EZJv1w33SYq1PfvB1WCdaBOVjlCRQCGqWLlel
3gdO257fLlXp0wKiny+JDKOr9PTFaqDmeBsG4KM3U64EVLQgs04jszXjrGCq1V+GqQGowVXkmdT+
V7QY45/O3u0Be9IzRUzu61PAgPtDLxpUKYa/GvT9wUwaFtuBPvihV4wJ7Ck9jLEX1rFiXLCW/eCv
GVsFK93LOOgXu7lpTx0L4A7RH9k8PswamKWY0L9UDLs+Ika4fhIJ7zbLNyzyjrTxVBpYwMUmo466
r54Svz5jQk0hfoJwLaplF9fs1DcxDloCfFE9Dg81WBK8nC8Ajr6MYf1jDapvOL43lPF1kwjsSxmY
NGblmrMBPWzVrXdaRHeu22eDtCFM4KCTCMfEBLhv9CvroXsmzHHTYzXNOMZduACymO2Vk3xpXKpO
mMVv5y6G6yU405sAcmWHCUlG3aLz6bMx1ToGUhkRK11b6NuzZCwgDYFnorxNv66XKg71oRukObx9
xQQM6d2l3/SjecDMHyapntNjHbMHt3oB9tbddOF6X43Gz4HwLIbrb5bMmgOjuLQW8xzMwPN2xTfj
Gu1KLOse7ZBDe70I2+7XLpiLOvAl7GTbuIPtrJ7doomXNTddVBUwQDTBw9ISepZTcL92EADpqcwU
lSAyrWsW6flKdk++OIIO2cDCpzLxDjJovLRjNc9h0gLw6lDuF7qMWcTr7yMtx+2bV1KrXpZoMdtg
ZbAFJvCMCRboyiV4zENTBpmBQM9kC7Q74YzqbcMe9mCqsvic9IvCWCALgvsgRmsNoEqM0Nf+yWud
GzCwq2Pb0HQC7y3zSuBfjDX3neibrMZ4C/HB2xggeBQC7ONwHojDdmvk1wUAEq+kAmo9Jipf5vZ6
s0Yvx0q4tK28VaKZskhSumVc3pKOwZNdTKTocDc3vFNfE3eeciG7C13tLlLhX5RN37VbF6yWwVF6
YwpZRlCZjFozFcmHmsU3vkUrKqQCSUN9G8zukBI91MXMAkhWAbKcBSvG58r7Qvz1RSxIU0PXPYKV
tRlk92Up5Sucb/pUu/NtJeH57kdQNXbosUR8ku7wxS89CjXFA/q8HCgs/wICS2FssIGMY5KuBOfp
9YVo2OR+3DQ7Z/Y9gNAn+Enz8kaMQGrTLvxiOG9SqBg+DXX52vubauxN7pblzTrcK1lGMHdBRMZ0
EVEWmAL0950K3G6KMaenAKtj7nImLVQJ1OqmSk4723mXUXc7r5vu4rKYPR1twtbAfJxuLGRjMbl1
76weXk24wDiwQYwB7P/YOYN8YgKDbn/bAdGQakotgNmsmGEDDeGLyadTFlCi88m3sAosH70Z0B2Y
7ADPCVsMAFnFBZDBG20ealJnwzw+tX7yq49eu/Y0WwFT6m4sYtCT0gZzV4hGYErr9pC7lstFksje
4Wz/a63Mt7gFJNHv1U/d0K3Cjt4sBoS/ydePCViwmeMGMOcEtBotkbRWy6tJ+ieh4hcykW1AZKZZ
c8N8u9eilKlPQhhKixG2vmG3gaNki/oW/fBp6n5Z2BoC5A3rwIClnTfDRV2CTohIclEevUReXoax
mwK+88tdm+/tBCCoWfkpqJovoVnWjHdRXbTRmkZB9ATA1NEbXkNggq9obrLzvX7LgU5NBTJUFboo
f2aolPis+QoUZ9pgfJ+WAPACaetgzQxv8sjnJpoADRjkho/uaTEUnfMQS416W+CfVYozBBAbBP15
Ik/hdAX9+MgIBEovr65OIF7eJ0G9XZ3klBgPbmpOlAPmCLNn3Fod++DYMTh+NI7/usQYqS3OBSJB
4sjgAlmZjqVHdP6+TXBS3OpxxbLm7Q1PjiPg5jc0dO6AZoNT8Qj8LoGFKshNNGsGvm0efZ8L5K3O
Nw5OxyYO7Q7iDWtmfCcBWZw9zjb87iXyqx2DS4jYRCP3HHfL3QDJ1kyy5jD3udOA1gFjih3rAIS7
GoNSDz+p5I0bODjBETumMaJ4wv55gX5pfn37/SJNNk/6+7QMxeA254kGry6tT6hQ4DApokK1bras
40+CuU/aWpS/YWYWcwd6giAO/Mlp/eLKus2WLsr9WdytvlWHBnJ46dZ4y0WVyNQAlNtF1gDr43TH
IPFOQaePJna+je1x8W69wC+sz58xsMRSD+DRpvQ9cWIAKWFFA6QEXG0bRPHuBYI8aVTJI7gTgOgD
MNZAIXJ2z+VaNrtgLW+U3/xaFEMU9YrSg92r9YBgUAHbIx4XSktMQ9UhZADXJnehtSLzKKhfvEaS
7OifEGYo9OohevvTgZvmgUBV1K/1FiiP2pXLjoRAIwfAXmrY46TtrJscDqF2A/MFm86dZ6B5ARgv
0XSvTfwktP9F4HeyGgrhGsSHNCK60ByLCzwKJGlHLcBvQGqZtLO3DQb3sdEUnrCmcGzwAKQLyUAc
TCtAD0erHgDAGjH2gKJbzJsdOhM/AK05tZ0MUjB12FbC4tf3rrNvnznAzt+5gxE5614YXZIUlKBH
nCL3wwKgqbYrUgFHDoceQPNdDLw/0JhJBjGtKO2Q2OfdAEaPqdASBItpx0J+yyEpmI/xfKldDu/U
epGPXb3WWyWG/sLBITmG+M0N4gImZ5Z0z6Hb2a0vxb4Ol2drYUSbMNamFAhyXMD8wiD4Bxrx88br
T8EyePt1UeLgiJgfOhLfjX6jcnTL9w4KqkP8FLpQAq0mYbHLG7ERvf4VW0wliediJtTPFBNkx+ty
mnQY/C/sWdZ+soE8830czDrjfX+/eAlKmsA5wRC+SkWLIc8yTvxgrpe2Dp18GQegrQ2MTquOxXlc
ViVyCiUzET/BRlocFso2YN8u+cKax5m3fM1G/wZ5HpKfrn/uVgcKwd6yq+1VNY7AMRe48QGKx6TM
4hm7f2X88HZxAfc8mNZ+C8AQze36NYhxq6NyxPCggVjI9SJ1X7QCPIzJXX+uRn9fHbVkrddyHF+m
WHSn72rcYTrpPGb9I2oqsKHrJx9qL71wb9aoG/ajHBeANHD+1LI0KZCLh17EGSTONGZ/7itBGDmN
vXeaWxf5YCX/whZV4OGJSzD1T2iyQYDcbgEqesAKAq9NVMElcgboaPs4s+uO/FxGYH+RuJIMOPQ5
MyN/Lpe5yzQv2WauEwEOArIzl83gHxB7MaQuyCwtoNXtreOWzRlCkg/aHfrNNMGBtl6u4H6QQF0z
4Z5FNUHisQUZTdxGGgejdHuZwcG2u33tZx4hHEwn1gsoENkVgQySNJth4ttWqvkUMhhoc1NnJZY3
QJh9ndrO6W8BXRhunTK4gv+dZhf3UK1yx3OIinUPlPMG8rdOJjH82HQa8sGL6y/F2r8OynTgW1O6
ozVRd4pzc+Zi3LNyArq96cCkEkRnbKpD9A1iWPNN7Zm5Nw3qRcilfjeVLHSPJmVXyuB2sat/mySr
hhwucGp2ACSsifBnrXvW4xVb3ft5D78MKCxOKpelAuqrSb5BkjUTJfXuKGTu79AtNvAExmfk8LGW
ddQAKOZO2yGE9zHV0V6K0iDTt1uni67QY6h5tMTumEDqt4xRWwDVa+7wMbrUW1eyH+J6TvsYIp5i
fGShArEnWr5FvXszsfgB4TssYjF/6RzH2QJ+8zSDeX4XoGa17lqiD7SCaUTILwwVwOONuVNM8U81
lmdf6a4Ai/CLLz2x8yOghxrkYYAYT2LX+iJHsmmwopW+C9VfrseWvedMmwB4+SGpZcHjRWXMobuE
W3NuvMscDcumZ2APrCy59/Xi3c0Sh4CXjMCQUSwNKaEMsO5Jo4DXRpfesRr1UxOf5woMNjvAQXke
EY3X6iLLujogVgSHuVzKA0NvZulpNjHwbJA2tlmP4gtYWxyio9j3/MWz6K6Bx/WDqHY9KGKBnRtQ
/URi0aBemy+VbsYt+Ka57uA4mJDyixTttC1J8zxb5xHc7XELUFC5A4xmx0tKD2+Xxszq4HWvnWiX
77FxvawkTtGFPDpgPC0vkfaxdWFE8tKSAUFfFRNK6y8lNOh7t09yN0EjBhyQMAOJ03nQK2Li9FTx
ZPjOQZ1IR7Hyu1bE2K5RhZUokUcBBHBDqCV707JkU9/L8i72dXJPqvk5im2UAZixZUPDj4Ik+hZ+
WzFiXe8/Y6KKpGLZ9S5vNmDVRbt+Wr8P19ecYnBXeklhyeeDl+K65w7sz9NSYytoR3jf0RwaWqf8
0bGoy1t/JtkIr1mA8eYyjwB73zm8+q5p650MKEcoM0fobkQcpKl1KToE/HvY8JCCVJAeBT2dZt7Y
sMJtkXTJS+c6uWxMfOujTrydVBzfAui+6+rNrILgPMiovO+hGXOxw7AFfaJpMwSWcGuxT9D0RbvI
aav7xJ3KexUDRGdkeeYLEYU2iX4EmGkFajS5nb3+Bvbd8O/2/K+VD5+hqf8GntNS+IJ/B60LApVr
j/Gp0WiNJB2sHFhtxLZzA4Jqv/E36yTZkoa9Mee1j8xZMCBvezsneTkNzWbyGM98MC3PzqrMDCYL
1P870VS5DmqTNpKNYPLxCEzExstAeJpzjdMkU2HnbRijAeYhpDondmryEvpWmTJBLqZkuEx0ved4
JDumnPE8TN7/u+g2NntvBNkt7L4HswkL4OKm89ulwpGJTIc/Dr68M6budpWg07m5Xqo4hj605FDK
603ycI7hpbUbr98Gw6LP2Kv6/Pbt2wVyHreuF5+UqeAND8bSP//BP79qeNoD0XeZbYwaE/TgTDC+
a5cWRBS/Xm9azD9v6gXmiESWGlay03oT9Dq6LOKs2sa9CZIOGKUA7+/tW8sm96a//hLIo4cW4EDM
aZPbql3WGK0B5VxIvJvizqLDwn2cNFCMRrKXmAOf2X0N7h3cQtvF33qtrjOHR2se9lA3JU3r3wxa
ezdoj+S1T+J9g31zTJijj8NQNqCRlX0ezS0IHh44wOnbl6M3aZBi+YwGVAyt6JFMx1o4vkirNpBH
b//2E6cLGISFQp4hek9HCpDx8e2rf18oQW3pwCQk9RxnPHYWK30ZRCGgiHN0h2oQgBmPDmgNLZha
btgKQGwBfvV7ZDsBqDNobfXdinIS6Gq+BPzYAZ50nNZSHN++fbvAL9CmoUcXEJbaNocVhbsxndrP
o+vfJLAqWBZ7P5fghASwoV91IB8biuo6vrCG17e1bOmjlgVoFusTJ6p5DIZvXSY63T2FZLBbsTTL
RjQS0b8r7w1Svacqrh5CPjiXWFfd09zjjUeo1A/eBHahtPUhASA0VSDL5EsECzR6taTuV6rOJJr8
jUN1mDUtOiiA7kBIQpzH8GYK0SdD66vKF1WpYq3gdt8FxGSrDu0RaqIoDWQJa6SuV1ko2B0Iet2X
8GoqpWs2pE68vjpT6EJ3eHTvq+kmCm79UhdXatulLln1rHv3XFd1cJrG8NCBx/QMcu5aLepF0tK/
KBqCVUNJVuukuYCiArBZsKcOyHR9nGypAd7a4PY9uCWsuBC1XzzHXvqB220YH/yugsZ7Zehpctv7
SSR6Ey2g5VcrQf0h0jYGp7xS5V5XToPaoaXbESYxAGhCADyyu5X7hzUcx02jJM+SHpZ0w1pupwCb
bS4BWimnOFOqREt8alJeIzWaBpCR+ivC77oPoysKcPbWI8ywgKB0mYO8eHFT2T3KxPkGXckzqSMk
9JCjqSoFRQQPMH6cm6m0BAfSGtmDnKoM7KLnJgKXZRlWVK8q/iWr8ElrCEaDo7SgLUDAcyPodqMp
VHqNOSf4OqLN3TCjrzCMv7D9vW3mhENOWzumhmKiBZbdADGX+tscYUZKCEw6Qfmkgm9JhMqNRIPJ
wtlrczfO/Wr9y4+DMoX83w6mR/4O++OujXyVh0l1dg3jReKDCtZ1dIQFw7CkZmEPq6pDnKvqJWDL
BRrUIGo7GwLee7GO5tY2xE2tdV5b2iDBKsGUiKCNLQa6jSl2C6tZGnPBQShogPUXXbuhAQM5tYSq
eSc6PzdGhpsRIJ4NaYMfre6eawO2G6vgpNFMYzHYKqejiHPLneFUyvXFV9FRJSANiRn0JtderbwI
QtcE4j4mS9gS3M0VxMSeQ4yARKiAAu6cW91Pj4BuoSrHSHunZtdF27iOM1m5exfiKF9hA1EopYNM
TcQiDoTzEbl/Gg8rmov90N5opHEofdjBwJvqdR2PBCsNU8kffjB4qQVWu4vc5QTLJ72FC9w2kUu0
Gar2YuDZkeoELkajZGeSgLzZDqM8wtOxerYTmGvVwhAjaWA3b5PEZAanwpMsPoiE8eO6NqB4cMi4
tWXX7O11sljKFs+UNnMRDUI8BcrUW9P7JB+R4PI54U/L/2XqvJYjVbI1/EREQOJvgfIllby7IWRa
JB4Sz9PPVzpzIuZG0W73ri5RmWv9dmJ8HyrL4tAb62dhlfVBJIxzf79rCfnQtKbcYWYzg6IV1bNf
T+oGpvT372emVVmXeHVvywZbUOWnyx6bC3BoIrWdnOUWYdny3EglH9GRE3zBz6pYtXvfqXB+AVbB
Z87PcVkkzwxofz8ZYoOZkCN+09j/CEs4N8wJYV8bLjHJ1pskDSxwPlSu5LGt670k3vXWjsqWglit
QluOneFFgkwQt29gxFH2c93PZeSvLVQWwV7V9aCBpdBCZxHlvsNF56DcikaGyVDJkRcojtVqHHLH
8SPE8DnMF3PMCtkYJC4YR8lYMjvpjY8hLaj90G2qex4TScjGjCLfR/ef+Ut6b3tDtikbdGJ/P4Vh
bbY9RX+h0+X5bihIwimuf+7vd2fbWg/ELzL1X3/Nx+9t88m/7WN9PXfxdE7lVJPW4RfZXdzesdMT
jh07SWQ4ckYDhcOxQ/B/1xfT+2ik6kgD23BHaMRwJwjrFQYQCYRIF/79ulE3RYCe0zx6mIzGTjyO
/rqVNgyrlaUNkqezNBrnkvaF2lbjvLcktN2QFQBVMbl4dQ58XNR5OEj1Ru7szrYLMxrnnjvZkNfI
yg9RNtvGEutx8Dk69cbWAPXnMK3HqM1vNZ+L1C2OWu+eU8Igg04QaJGbj1kJh6zLcjM3axwamnga
igkKx7ZP2mcTDyS0q7AjxOQ5N5M2ApRniWyHnJ0Y7JVEC9z+xYDZsGFq/gCS8C9/X1ScEtaZGNuJ
wSv0/Go89DgjMbfU2aU2hshiw46bbOGE98uLwsG2ZBbYESEA4djrN7HZ9DsLZ+22peoOfCVsJinP
bQfDEE/eeqjLBmy0nx+TKVXPfX4xOnHf9dVeW8AjGaGv5rr8xdaV4P9RnUnQ7ghoF8dSpJhSONxR
604ty9561rtOIGCJ3RuDAyAooOS6cnJO3ZKdcUrO236O94oULbZ03KTXqkpJwo5lXRpspLx38teb
8yeGF2rlZijvotkgDU/uiNm4Wc09JPbWM+IXPvSfSc4vTD3Mp/JKIF6BKw0Iss7MYMnnA3DhM5IE
yk2yOHKL/McYGMq0xykbHmxHv/ViwXOLIIcHi3UJdIQYgV4NO2bBzOkmGO1yM1KkHo6mn+yy+qym
0iUnsHtivb5NW5Ad13hxJroRemd+cQwyDozM3vGXEuvQTTit/eoLW/TE+9xchLu432Xn3XNJTgxj
XhIlCeQ+GSd0bUB1axQra6VOGltjbizNuwVkpj04br9RmFhvWW16G7vXUMBlQobDADWKhzhMO+sB
z/y7r8H8oegFwXL0DdPsmyk7EjZGBd6UI450gU+bZXCDWEtNvOZgCfSZbYZB02iD07/LtftWGN02
g94DlGc6kIRjbXI9a8Oy0qORJpKNFMnZX8cvvbRUsDjrggjFWmANi62lrnSM+UC/x5s2YOtZM+do
6sMWIcR7UWNXax0PsttwLlZfa5t6Ln4WAdc0+bwAbFRhr8SbX5gyHCcjxfd3JTV98c1wnQcJZohq
ggScssuYWrDMrgwk0hK5WKHrde+e4syK3x0MyeGSOftJLnmQc6b5ePMsCwC06WzAWMHs25UxcDaI
lrIPMra2jdlc7dmchOjauIwDacx3QERtWKXx/UL5NUEAKAzWi631ZUSEMf6g6Qcn7VVVQsJLYuUB
YyOVUb37ChK1z+VhVOB6oz7PN1lpkRCTXzTTe6rqbkt3ln8ocvnbJNaW2u5vw7eOaVz2gcYdW9jX
diE95yJqqN9gcTFe194wObj6b8IZ7tO4faxMG6tWnx7yK/jblDkZO4Vn8PHWsPkJuw5o+r33F6pT
04xl3WyKOuqEH7MGm2/5bMVYob51MN4IXdSjWuCHJERTf83oK6lWbF9zPX7reaRi/rJaT0kApxXG
8QgmIgEH9Fe/jCOuF1ehHqpf5ajdy5jYo28TEdvGp+U5iIs1OZH0zGOhnUkRv7i1bgdxrd7ijBse
NorSbOrYeQFr472wgZZOzmXV+CNjJpbBor41kSrM4K6QU6zTIMBO1Ye9nT4MTNHAbfZO+uWDXztV
CDR0Z6MI3ru9tp1beFovf3ZGoXiUcAOO5q8y+9tWFvd8DKPRUoymuSGuM2VUqPmau5gekka7zQAg
jv64Q/p97zRrzkTc7+K8BDRg7CjM8sZl7yaQAomTfPe7XEZem16qGU9QnPifc/8oqkpG0pdeZHJZ
jx3RCVbDNEpUe0YU0cYzoCHM7hlf3wB2qOQmcR30IdYQicH+0YfpbgLyQ98gXmiCTNkgq/1i+TFn
PRlOICdsPglvc3JjVTy0XUfEyczQtrpqX8rkEx5fhKmB9IORdMr+XTU0NDhoW1VpWUAwQujHxbap
3E1jstmSiVnGxA9577V6kRDnG3/1k3DIJ1xveE+L0oe0JWRrUUb/nIFR9NNpKQi/qmK/Qhki/hUy
SoDb2HA7mu802lDaZN0m+mBAeIbWUj2WmZsFud2wyRFr5GjWt5VgZIOh4xi7R32ghR7BHydHpqce
7j9YekfbeGgipAEaahQDYqdZJdEwmhu3nRk1LIzMCAA2HfcdLEZKL5yuNq7ZEqPXLNlmYj4MUpB6
vUziU13QkFHI/MO2QYDQbzkNGi341E/d5mhyhvlJ5ITYeVM2BZaazKhyxpaoCqab/oqEl/ZpMixB
2BCXBnnj+UlyJuzm2rB3scpuMvYlTgM8qVbuJnuTIIPWbo2jVvdEPGneAbJn3Ip6+ex1e2Q+2jP1
F8fVKZmw5HrQjESdLeJUOJvZ6BMxu0e1OO4x471pdQM+rviNtXw411PQXPd7J65OeuvHx2pYDhDu
clfURThlRX9MbBnFNLlv9dp/MPQ1PpKEBqOE4jEnHsGQQTVkl2oqtGPOLXD8+9Hfl27xYnrrUx1u
zZija9IV0YEd7GNz/cJYqR0nG+Q86bt2Y9dNcvr7DR1UN4RX90KpnTOTk6kYrzyggFv3S+1kef9M
V3Qnbb4GFcdmGazOfVX4GUC+3Ufw6OaRUIjsGKPMMtv4iOjqv1+8FWpJ+RxB5JZC2nMsbSrVF/vU
S1cILMPsjqs2dEfPU2rfWT652ShkrOsXYPn//kjrzPLgk19MVsK2LNs2wpwNuHtljKbrl78fZXZe
H2OrXLgKxVfWFs4RvsOGzMq/8DbvDd1cwoRepCEV8tRdv/z9aOrWch9DFxHWIk8iqdMToUvaTmuW
Q6x1yTGx7lY1NRHI2T2godiCEb9JWuvbwEpIIwuqSWrbts1fR0E1VV+ANmZ/vz2NnjjZqJaR7nvV
XgzOOaM053++1M6qnVLrZPYcdiuH0tZv+vn0f18M7f9/dP21VJ0dvklH9mBQtb8/4XGynUjUy2lJ
8B7/fimvbe8ox9Pfb6GB+d+/4e/X9Ba00+97g/ERaVnsrPNlUExAo5bFRw7rZiPjqmfZ6+G9fDXc
1aVqI7vokWq0FnI6vTO/zG7lPcvz+wHqF2SNW10zk1+j695w82pv82SjCFo756HxamRhjbPcTO0Q
6I3K9iRpV4dJTwwkl5ON7aTWHkaG6bCptOIdyufFWh1epGis8wCHqDVvzmw60dQQcvJHmf59+WNQ
oeTlEdI/95j7R9X0+zLOl5Ckte4GFcI646mv+htP87ubQS27gfTD49/vZsphHymcwzKTExX8/Ym4
yHXCPToJuzUJ+pjaD80Z6PMjP3SQ1Q2JDXLjdT3G4aYL6mHVj55Qb55ANuD6JXIJOPQbKeouAIpi
zHc8NAllHQ05OSlW7bHK21cxcCr4x2Z3pPPVUeLY264z563lGc/UWqPdQwGh5XpxrVFnAnIYVjTi
XLZiav1DMjUvbXuaEOzUyGdImDoRw4RCSXFZQGtrsHZRopm7Yu0Pa22soPXzxk07e2N0hGwI9w48
iOB0Ur1qM0KzwSrQJLexke4b0rGSYWSQHLBNZW3y6QGP2rF2b2Z5EhKmkwbwRwdCaW4Ei2nWZvOu
XCp84Pb8JuhJtSsvPoEi7gbQSLTZyd6TfTihbeH6UhPpSAPKmwa8wyrCOQMHjguXiLsWnsReN1iB
v3un1yKro4tLG/obZqoltBJAdiXXMrCd1dqORAEGpeiAlZuP2TDFxp3hCmbrd43HAyKb52woF9Re
MY+rmz30+XrRS+PkjBuVoSasTaIb29g/c8c8EDqRqvgZxOYrRxbZ9BWOvQFESJp5lBn19aQWv1Zt
bJdsjpBHpaGqShib7l4m06FvyXNzBjTNar6UZIzy3ZsogCTWjH5BI5EhrMYPoWcUbTL44mJswnnW
L547bLyqZ/sdGdytZuw3epn9WFKlYafa8dFtn2JRXubFPFpEV0V12YEPwccaXIdgl+/XfwCvwA6x
h40MzeJSZjzH07IfC1SQazwcJ5LUSMTbrY554fHgX27lT6WvXzp9elAVt+/oFnBRJgEXyNgCJdrX
eiaY5To1FkaehrNtAlYTrcbk2igknD07NQokJnNo+pOcrY1brJelTN9RrZlucqbhDoe9v/6rW+JM
s7JApmlcg3ZqzJar2+9TsLNW2Oax5szTO2Mljd6N4tG7s6D0OJMHSO32YjX1rUNgSV7JJSRbMg3q
zrvhxe3E5NzOw62lDHffJOJL89QTd9oNgma/gm+qhgOjd7UxdXEj2+xfM6zPihklSpvpNjPmwNFX
P2ybK3RtHVpD3RcpCF8hW4I6W/pOS2/fNrCTDj1wdnuwHG3ctkbylFjf3dq0oeEqpG7xv0bpX7XR
zyQALg/AmVWweAwtRb2Vo2Me2a4LVoxhuFhGeyGN/1zkK8CR7t0oMpKCaQort2LXpdcjgnRyg9oo
2WOH8taUyD8YP1uWHydZEOxIGYrReF5lf2hqrw9dA3EooJxFVCn8HorLrg+6aaTIcsoeQBTvWOui
2Fqm4BoIHw7vBMYR8eMVd+tgbKQ/umjXJxZLZ6M16e24FtNGa4EegKXYnqdjkqTaj1y/c6N8LwBq
ETS57/Vq/njQinOKTGUS9UEHL0syvtNJTrpY85rjfBkt5JnDCAWQZOlvo99g5YDuWJUToBslB87J
Uf6L9W2R9cZciufckBczRw9tGgjpRZM/odcrNhrBlvsUEGxIkqfG7q/qyirl1uUjkunz1qtcH+UX
EV6LYVzSLqsjc2yP3NHF0zBAxDKDQ73Unym2tk26t+Y0ifIheeqrGRCoiyXoN3JHan1BN3Xrk6iE
r8msn5hEVbQs3VdvEzFhp5e6veEIK/bmxHKVZKcxGS+Wcs75bIBXQroU1TpSD298pKWK3H58iafs
Ha40GMceuHcpt0SNzkjMwXy66WFqsktP1GBg/3DgdFuVAZNjvHhVHTLZTDvx7ohg4up0K7+K+jaD
ebL4pAz1i2Q5odjN2LQcUGuaWgfIuA/ylUUAV35UHbTE6yQA90pHpwM9736W2AlxxtQ7x65uWeoV
RyAKlRIEbZkfAW2iQcchIZsvROXabrCcV8fwznpM4LxXsVBTWgR4cOrEcJ/MVoYQLz6va/4eG//y
ipSycl1czmZ/l3YmQ8RVq+YeQCnZTysHD5XymDUh/1tA6EHbl9Z89BrJMpzZd8IZK1ar5MbNKrRJ
RIQEmEEePNf+xU6hwnmaMQpjv7zFVwC9NXfoV4YHhKj/ulkYW+y3sNzLAwG2dSDH6XPsbAGWSvgx
Cy1jVc/pmXEBG0C4oOLWTVM9+vGckL7zppuDvu8K997Vuru2pjKvLRm0a+GEuVV/aDpeW1llgAtm
aaMKSp8VuB13cl2Ht4g/znaddZFoOIqNq3QtSrLZvowlGCiM6hILRO++cbJTuSJZXRMCB6z+ilyR
Zei4MfG9cc315yGqbgY94IatNuS87lvyslw0SVUxvtZLAfE5t6+L+9cU0gdsnZXO+F5TjgXLyesx
TSPoQYzYmgmwLLqFkEQgidh23zhy+DNxOHvpt4zJZHJhTdqpehp4EoiM7BmYl190bEz0tSeYYMeM
1zmjufYNlPSJJz99ycCtVdklBz0UXvyYx8RPVFl6h+wEl3sitMihiYXzfL7Jq0tGUtkmJuxJ73/1
rH9dl3q/1HREFg0jpOFjop3PyzzsnWER16bk1wy+QVTZR+sg9NCaF2Hp+1KhOCrq8dUpq2cYedh2
4A5GaVQmzjHx+Icr9l3i1didGjvM3XlnQk3s+nFr1eeGeBGvmuatHStF/Ld+S0rlLvNc+dSQtZTo
LU6C/DYp72LBrVDIpr6xxJvTLvI4l+vF1ccfmy47Xh/EsXAnrjxU8JpyD7NqVehQ1B1RXITPwACv
1jryAY11z7g082kz+512a8Z5FWReMkVO/uV3YDascils+I5+zuvxrF90ku3CxNHcPckBW90uLvg0
dujPNCKSCLXT0HI7Q6K2gpM1J0I/0Gw21HysPZIsFhjldUTu3HxUXnnQXSsNyZ7LDzGjalAjC+WZ
G8wYBnGX6Eo/Ty2vSwHaLPaEqjsDgtKcTb808WnI/w2OM5waSz6vjd7jNSaSsB21X8e9LEuLVGVV
eMfITmoQ7qEBZEicTMkOn0Lpde22z+3XEt14KymqKjJiqV2Fo7wB8+gdEKUxzxC8c730+nhKfQL5
NLv50mBENsS94jJBjhk7bPlyJmAMgbkVlrOjyPH/gAQ82QUsqWaK0MzQ/C8F45Q7HTS0krB6caM/
aA5Nzkl+yeoaUeloXvzaVFEyElZcZd/r9b0QZEGGixz3/mvXxiVzPb1BQILVCuUoplfhGFADYjh3
fp8yx1VIdjV1t9TDRia875nd/JD3yKfEmR9sfKKdD1FKPhLBaOS1b1MoprGTrxyT2k0rvcdRgFTb
xW8VuyLsj5rm28E85O9sWa+EvQOeeF8oyi96lsHDOhiYbVU+tav1uzRrFvkk8XRCkuJRdmeVLiUL
dNug9nYjY5UTYqPkMtrNwUBGfOByJTPXb9ybYphBqQmHiZUBfu9XQZJ2P0IBYE/9OAL3r48Ka5ez
5h6bHON8mjwh6xu5psfzMNz0Zo9YmjxphkLrvLZts3VdF/fgyqhyBaNIHkUK32/LePh1pcaTKjkW
CCUORlJCIzHXl7pySVx1eDYQWAQuIsbexf2Pg508OqyQvGlYIRf5yMXtAXxg0amfxmRBbOtWt4np
Pg4V2FtfNZ+N1zxAryA9b6Z7cGdk/b79ZrsTEXNNAftPHF5hklLRFvF6msA5U9oCSZX02APIDd8s
6OdhFX20ycrZd76RsA7xHWmmCdyyb4AWy3ljTDWZuh4xvn5HaLAUy84qsT8g7I8yhdnHqKfPTOUW
wHymo6woYlY649FgUMNQ87HEa405GSSI8b7HhQYytuBb69DINtUHIwxLgeAGqHNE60PZnBvfPftJ
e6vGGmFcXHxUDXLLbjbOtXtYRUIc9ZSSTzf7QSW85zF29FPqMt0VWb53SwzHTNH4etJNnpruIcbF
5XCbaO0wAV7Z6Rmu4lVSMBQqpxWHxh62Up9OqHuLW/SHYbqMVzhwQkvgzyt+u7UJ88Fzd4I1EIDt
p9ZI4BPk5I42CuShRQaJPTFMc0ipsUZ+Uw5dHbiaLo+Oy/cUcSbAjv1MpR9hQdHkJP+ID25DBopk
Wyse/ta/NFZ9X1h6vcF5+qQrkl4ldrmg5EPFgqqLsNM7QmKRlImhP1h6RlP7kl5GaZ/MZKm206Dv
SkwDNxWfNXxI/C/jTN92BnvJaq/HNDGTLxd+gIaENrRrb7N6zhR2lnlHoGaOzmT8WmtAkIJk8rDW
BkxWQ9GFaNtA01EY2XEXUmmQALh6ABOr/gXL226LFGZpoXVHN/VdrsmfjCMUO+v6KPzUZ+W+6qOR
vHJ9LgIjnF/wP498o06RIJR34+yLI9Gwc7TI9JK69Fvy6N3Elfbbd866uyqMtBmVS5+QIYLInHeS
5ySb2vPqDaQQrHwUV3JTqCYLslyD99Ak6SwaUcOuBt3Y8WiZTpvDrqaR6ri0e1s+2TP5s5l5nX6I
2p2a7otFr9w6NIywfIDhIUkLUKxixiSfbNPGyb7PnY8eBussybgPmfyR1LmYBVer1I5tYf1WunXn
qvWrsVIcNEudhiu6OAtEKkySUobk1T9hC8w2ZAMMj0s6vYxum4Ym1yQnReHzoCDexyvHf1hCchF4
0U2oXeyVpb3qQB8W/1RN/BOdXDzNKCKDOhYpQqP+xyvLJBp1XpNvDA+4CvBHu8lLHDsVyYzWe1FJ
K3Rsb4ooBNiqmIBgItIw+Cn93ZlUsc3W/t51nL02g6do+bhxFkB7aYgP08nfPUAx9AIEjJrfBXHo
RAT1u8UWFfruQE4i39Zz9ZnrNErCeVj4lpA60TUR4375x+87W8tn39BzV+zyfs0CHD2YXmJA5CZR
e8LwNYxSuh3amX8aCse81ibfmnP/nMs4+UYPdBiX9te1DGaHBZy0deD9kpygYdRzuMK6r6bo+D5N
PgsElpiT52UYqihU2va+xviD6AkHXGpwwsCjmU4vIitb5IUJESNspgf5/KTczDwVTYpX0y723hCr
nTPEV1sMF7o/19Yp7p2ndEKQVVBY3UpiF4aV2O1Zq3Azb3i99KMP6j67BvNOk3tLfh9MgbWW27Ry
4WokW9XYKFRUFCJsZnz34CnaSReI8XvNr3d2+yUA3MkjdZC2elFaEhNNm+LJUVq9VTVSyqr3fgmP
7Xb0Qr2v7jsrHM7jBO1mng/k+0Jzaq1KtwUmjqiyUIFgcHgDjMVD6EP7M2ptB1CSjecwgk6uR9A+
LQ+hX/BaOzspkCDepKWVEkTX7c3YuDdRkxFQOw5Rkn6lvmeeVArGaEKo9QW5qy0Pt4mnCJXAkgbN
2h4LIgAC2M8w82V3RJzpMs/xN06Ii+hKTjEBsfrVuK4imhZj2tjjYNXTjj1Zl2FfmVHOo/KS5kxm
ywpNz9bDkiuKPWjTfqZWADOqmKjvw9KaoKa0LfanviiQzpqSpO2rsKr5Lty+j9JkJoh0RUdSClxK
5gjqnilR7USGB3MF5h6m9U309oPQC1i4qriNiavLgOrIRUqyCENqd5B+drJ9Dv62xilnDnNDBpe+
tzSLwZNSdk5rbT522XLC4y/PXtKSjOqJPQ0XdsS7CuqqkZ86EcOD+qFe4DmKr4XmhBMNhCGKRSYC
L7npEuwH3jjXW0BW76ia3WIM58yCt0zyFsuSBmoY287BWlpi9pWNqarhdKS54SlZqfMRIyt07tZv
5YRrv8uqS41CXeEh3lsefSlD7t6xN1fhND55ynbv7TY/ajZ0fTojMZyrt55a9NOUs1HDO16D6ht9
k81EFWSds9Nn7biObr4lHiDUe4HxxknPhBJjAhzgOPXU3FrrwHbKYxC6K4YWOv3ykG/yd5stL844
obVI+B5WduBYLQxLstwXujFs8mYcNo4WE7NXEI3uxeTXuJ4WFPn4ji9+WxoH07CnXTs+UEY34hCA
ZIyZ8ZjAUuK6jdLGV2x+8RLfzZaJh+KJXB/vUTZ80EX6XtmrHpXOni3X1EBqWzX8xjWLH8cfQqOU
9CIn3xSJ5pBInfdPus145Ds1VVx0y3hVc5PWgjJspX+oNQZDrkYZToQmXNPy3lWj8/0wkg/jmjcx
E3WNLmk1QIW4IgcXFSt1h4Bh8UFYYIvj+OLMA8Och9ivNneG3TFadx4egdEChJXloe8BudmDWcZb
vIgNT+I4XkV2KjvQbABRn9ZbhO3Aay1YapUYeFIpkg2SwCi9nig9fB4yZuUQ5kRzUhm/Sm57vhVa
vXHa/sFo4RzKq6ccKT431JNPRgsrOXomEOhim9pbC8QWNM99mU21b+d84bGs9I022ntGzznULdCI
nnyENkFXtGJbCZvefh3MCo937paRW2V7w0ZYPyZdSml9wdSemC9aOWfnMfL92Nj7tOqd56pFT128
TdbanDu3Qxnc8jG1OLV1i2Ily38bHZGETY6ldqI6hJmOShrUaCjh2vLQFfVu0Of6Zm6OS8OEPHZm
svNVuW6mthbw2iUJ0GhZ0iL9QsSX41dZ18PUOk+2Gl+9snhTZadxY4A+kmxkRaTnY4MlP8kSzTG7
AnypTQEEZpSBEPSpunGr4TSj3957kLYno/Y+kunamQ0BvbE4mKs60mK6gDx40CtSzwTUoIHU4+4l
G7xD5e95VNQtKDcZH92+LsUJd12CvK19dBhY9vAtdLNMtThB8yCBzTBzN2g7g6bs5WHxsk/iVBkM
4quq1maa9YErVjJMk4V2pOktKcVvWZNYWRSxseloGQgWHTyk192RTFk9P1gDRRlw6K8DnUr7sQEg
prDr7I/NrpBOtRlz1yZJgqGxzHSyImqfniMylx9nbbkrVXxeMFQ8uZP41KVgrrPQHtrCt3fuiHPt
6tvBHT/q66/ZJWARGOZAfpp7gxKsgwizlagRF6e09L81idhCGBy7drXc+Qsj7mCrjww5/xldjDW6
l3nSHTqRDhQMRMRxAHCV+RPSnfwBTl7fCVfe5TIlVqKMkbboS4F4mROaYeDGnBe5Yb2Ptw0jeqxT
ydBnCHJwHcWDqInKHrIbaU9fjklwhzvU+mHUbYRjKIylYOCy6hanveFY0aI95MxJYOU8VbPVrTsq
On4IvfhRPrLTduG+pt7LO5qkuRIOc/bpR9itrVYGZhczq1rNDdUuRjCmKkNQkFGeRQ0qGr+zd1fO
a3luNRamchr1nevZn2lbMBkJGinG1t5iDFpBfBOaJ2UqDhylsXtYeqcjOgEsZO6dAdV+vGO39Nz1
ajJQBawFyQVKiRenAKGKIViDvh0+Ex0XRdrYW9l/JS0e9Fl2B8dSTxoluaGQ6WdSaQd3oJZuMtOn
dRZPpfVPd5yjNc7fxWDSHMFAxYwKoK409Ce5n2LtCVXhXfO+h4pLIj6Vq3MkzBh7cP2Vxe5zV4uD
EstT3Xr38/hL6oMCz0BAWtZ0cxhcI8atMRic6nZcRAurPY9cjb3PDy36iuiemd+GrL7tC6QDeqJg
BxphwWIR71s63T2lXJupA21HNPwBUGxfmf9MS0cM7/4mZ5XYNwNj9+gvp9mwHpOUN9chS05Osdzq
Md6GqbT4Vrzrs1XshxWa1iflABANVkFpZAhXTOAN2M9EhFjc8Z4aeQcV7xm/SV/GVJ31ceCK4aGM
H4ySqwmhdIeku2NM8TsYQi0J6J46oGyBM1sAh8qEgiNrBtIEEe4tWwFRc40PFgdzRahKYH7FRPcF
Kb1YzEL5lzQXM6oLDia+tZSO3MetwJGoU9TKUaZxLY4TRFZ/zdlG1iwdM+QzQG6e9pSYVUVTCiE/
aXYfL9qEZJVUlsZlabPTCsOUc5xcc0VZYV80i7KqQvaEmo7P/LExMJJza/XNlje+3vg82ba3NVa3
22aV/V04ReRROscl1rCyYPAu+qaMTNuftvVazEGXwgh1XnKL9ve3U8mZcZO9pVx/cuZbSrmwIfmZ
CaTdtw8ZL26rzeKYU6fFr4BQ2noHLpYTSlQUDMim/1IWnn7Uk+bjqsXkOxjWmQ69oC+fVl0gsqiu
BUQxKeqV7b6bfoNB0ZvuRVqmIV5duS1Ulu8yclroGsRFkE3FARwjCXON/QEZJZpBlfzU85jgzlhJ
vO8ffJQPQ8H54pVDGXGy0YWio5k2ioRPChTufZe5rzkrYaCVGd6qcEbDQ5i+IbeMBV4iv13K52av
/lrEcO0tt/ho8jaV3UAQwPpPIOFDW6Q2WsG27LE58aY8wgoRikD1A+4kG9J/5t+Kn1hK998Eyjvz
zk7ZvDAPz//SHvGgwe5nM8Bul8lB6UNXgOgr+JGkBWS3tpQXUtcbl8suXRMvrDteb52td2iyjoZN
Y97qY6RoBCxyKtESm6jYqRuACsgpzA7QFsP4SeAaUhBWdw08u/ws1Zuyy495lPe1CQp+zfSN/Cb7
GgpKP7wZSmWJ82Y3aUmHn6LfQoO+xYmC8q9Sa9cXj/n4H+rObLdxZsvSr9Koex6QERyBqr7QLFmW
5dnOG8J2pjmTQQbnp6+P/gvn/F1oNNBA3/SNkZaUzrRERuzYe61vESBC/PpwKK3gACpiBcTBg/rf
lwhu5buvfIQZ7P+R9P9ksIp/Ja73kTqwrgh+Km76cL40PnCXrE4OWsm3PA5vm1xzn5egbHIafVIY
hBc7L71+8SPeI7w+PiajBhF/gMY1eE5HyzkQwJTs3ay7nevut46yX/MkgK/EFiNK85fLVBOoFSlR
BmsJ9by9hqwOmyV5Bf/ADIEJTFhkAa+FBqOcG8TqBBd55lvVvzkjbhcIRjdNbdVrHe3LwbJOGQ7b
iJUC8WzJqNECwR9V3kdXicd6Hj9iUZzThtvRMWi+yT7aFUNmn9LsFRjNqZ3qN2Xgg2l7VIT2gBop
fkiBAhFbH288L7tWqgSvHE7XTA8SrWJIwE9BbkPctgdRZyN6fSLd2Q2RYTgI3TsqzKD8DuuwOs61
96Ip0Vi79pOMvZNHOzdNsq+2X8YIVHRb0yve+9HE4XsWKs7uZqUvTPbfZ9VeCEUKN1lEDNsi3vJi
2eKYx31dk8uE1Hehhtg7ayKPgiyXTqr3Mk+XS4/2M4FPXIjlKzrtR/5bR18314R5Vd4XCNTQN8P+
0RtyQG65kz5N+BQoXKFgZpwl7dY65fH8HvbcldJN7QXP3OAxUPgP+wQPyvhHN28zc6uIT2Ml/STe
aTW9OW7+tGh158C5HX3CAN0k/xzw3azt4kkhfbBkGhIyWrDJSJ8wyWVNc+ND6aWYeNGbMSz7dgUr
W14y+lz4Hl1U3g8zsgboVdXRHXfCz/ubuKBLj1Z3b9KxRX5hv+gY1IM2g5ekM8K7fHxWXsG1zFlK
FNky+DPajfb3ts0ly5q/I3onpbOlL74R8qOachfXnbG2qSc2fS1furBD3NlKCpcaNd84J2duQt5k
gjMGNItR1BGpxowvIE3DCZz6ksHRQBrqrWMLh2xlW/RUE+2vFPK9dW7X4b73cMWT276kaM2Pcxx+
4FHJdk2Q3yaKZ0B3ypgMG8xdFY268du0FHNqcGHbLJbHZCh2QUu6pKGIw0oqyoDRxO5hu8h2gJcF
Ij3mZKbIKfIIt4lfewvqyoQFb1kXNDvriOojf0Nc4NGdrqmHY8XS5dNnd2ttr4OF6lDQYV5NYK0x
+XrnjBtzU9DNdAOUGdLd6tLpN346WKzfSFk5HC3vGc3X4JWIJXc9hTZnu65iJh+vVWqLU63FI1ff
s8jJ/BpQqbhTY95wN8A/8j7stiOutuyKrb4jaZmCOcrp3Mn3CW7ZWvjHKguGB1cHl9KQ5Nv+mJ7b
5FsU87c7F/OpatjAQyEOjugfK9atMBkXgSjFydS77i73ls6Ch1bP8WHpkFAYwEdbL7/qaLY+W0z6
2RudvRuDaWMYLplVYtLbqJqvMz2YzRDsIyo/aDOcZLoqP/lDk2zh4vgGQBYVXgYfUXVF3zpCI0aP
1A/WozSe7cpDb+Yqpqti4wKiWKkQtTRXI9uJJS6lg1om81VLb9g9khO1j9CKSdwCW9uzGYFM9Z1j
Gb+8ifHVXHMaxY9nri1glHxkiKfSGgc3Gh95E5sL5i1gq0apu+ppyK5qjqEQaOzjiIZA+1OJwiwu
OFLFiNLEiEd2IrgSU6ZGn0wWaNSVoL9EHBG9CmGpQkW7M1DOWiV1Q5+SzpHA2LhLABD5sJWMhTYJ
G4R8+ghdeQMe4SJ04KMnttEpVCg8hq71N2rpxjaImCpbfE3kaCLPPTsTeq06pND5qVzyO6vjeNTB
h4JYgjjJYQKqidHYlmhRDwkiTRwLBvPETF9EHT91KjaOKQbcjiNtT6k5WtYOMUR8HFMFeEXCVJEj
ispGvbEtsG4bm8RML5klGQvYwYuqupeg65tNBV8IA/c5r2A1hWnyPJJzyW1gH6xqa9f6jmxhotKQ
tcdKvNi+f6Z/UbAE3ZaSUj/qzQOhXDHisoyrOYg5dWI8YyC0E72xzRbhMplyLLXa3I0C/YDLUaQI
5ZsdWO5GlfJhTB3QOEKcDdW9d07/RV7QuIVVcs7C+LnKMwdYx/BSpbRUMoc7E6XDR5x297NGvG13
at1z+WddkRHDyWyUS/WlolDZYsh4MeLsTJYjNVlevaWLsdISJ9aqe2EwkZqEdatdXe7conjUkU/M
8Trti33RlHsDbuIqGvuzzySbNkj8VRrTnRVO+jBjnel776Hi4Lq1Wv+G5Ly7rBo+NTb0riWYWQlv
G2TaXSeK9i8XCCGebnv24c1vkAPfGR8wPLhlJCIf07Zus+JjsfplQ39vKfNRVi3tI6kYXqbz3m3d
5EAX4RITz7mpOgJX6EC7bnErxuHIGJ/XJM54DkR26XRzkuJgO9U3oYIT3Sp2Ld8V9zkSleWoYoGB
AUyZTf3epyu3aub2EpYNPKDk1TbrYzq0FxP8W238qbwRwIo9+3yUB7L6ngUKR6q+ivOzNT67k3Er
G4yZUHSk4jdCzRIzpyP1duVOdb1O/OgP/i17F9n1fWWI6zLQcoEyr3J0yVR0MGkGVA0zrJNtYZg3
ZQ8707b7+zmt5pWy7lXgkkWFkblrgqeAAwwIRfdp8il44x5yJyK7e6tq36fCYCCq6KD0U5i8FyiH
1wSzuCiuXfGiaoNickiP6RwwgJ870oLLcov77JroDC+YrPQvnZXMLuJx4R7Op6n3LwENWTQUFbPl
LGXMavmffuLXx26ygvve1NjERPaumzakGZ+hR15e6tTmxhK4gQrRRWeT3soKh3a8VdqCwmm4+tFu
xkvf0cxB2HfoAaXdmJjyH4MkIohxst9Cv3s2R+dxEsmDK0x9iNoEs+EYKYgR8hD3jv9UI4M6J0XQ
IZpoT4NSHRorqEmTkZUXq3XNBy9NHnnl8O51MNvIZxDrQjsNZmRVvvvWZ4oj8lXgOT25ONU3g7WU
YCWH8cRq2huUUvu8iN0HWpzXbpDlu5oMNFfgS/YM9qp3Dikb1w71pQ6StzoW8T2Ka4Tegfcs6F6x
owgKJc/JUcshsbfb4j2ZRLDsO+rGq4Ls1aTFMS3/qtUl9kFUHP/jWp1l4wQPgmETs0M8w9ZEc5Ig
dJc25EfEwFzoTlAOOOxVhT8/xyMBBLFZHRsPTRgOzPiZ3Sc5mFOpNn99O7fOyTeRUP18mzdVcJvJ
4L1luHEavYy8LK+xrrPtnfLMbzCcGtODZG2w/QpryhJSCraj3Zj6NUklDKwYp07AbaQikmaD3Ekf
VcJMoqnL2ymZv4nO3fQGhn5j0U1nNNkGi3pfhiF03Qxj/DLfkzAlODs2iy0g3QCqGz0t9zSm3p19
W5O4ZERIMyqqCbBx1so04pNtdBPEyKXyDfP3gkICAMpa9035UFoHETf+XdS8Y5AkGlNRWWVkoecx
wZ0zCvGBBmJldsjTvK/arnDmuDgh62mLqBmFQ4H+dwisrxGhtQhooQXTiR7Ss2jRx3Zu/se1xl/G
mF3CuKfbjNITzAMnBatnCj7sWminq1rEJLwJ+8OsJ1R7nqRakPeicF/juur3Gd4kSFLYlrxo+T3M
z9adz35qXKPe+DKMMdmVgjaL7F7NeP6uPPtlyNADWX39GprVd5aoQzeZz9aU9evMlW8Skeh6ROTZ
GrbNJG0EkIYMPOho6qi+CVfAQY5KBL87o57WGPmG2k4WHkC9amxykS16hFTGceISLDdm9VbU9RHB
2pvuxq8yCHcU0kT7ahjvvttsLcTKdAD0OjfHckN47qlzbEatvQ8aJ4WtgQy5a1B6G5gnW2M/t+Xv
wPRgbdrhLgzQ/ldIMAT/31D456ZNvhQzN8NoOFfjmIqq8khXEH6byexduvc5Q9l1NqOOlmNCzxxg
TkLLAn2qBWKKePodkOx7n5TM9Rx+kSPN8QI3TB7f95Sy2dx463QYIPbCqYrqOxn/snw626bPMGik
wF55g3uoKGyES21sZMUvO7LxLhakz6q833gFftJKghns6MwjgzaOtg2f1bhVS0t8UVlYUHkG7a1x
PxzmYSa7Nq9J6nQiIkuR39OKOjrt+MFEqyNZIDgZB4FaGf4Xrc2q3PDG895Ow7HQzbkEXJji3AG/
0V11bq0lBVAXXhmMPAT0awclN2YTMi+oQomXPL6fM0Bys/HH1D17B+kUXfUV+S5YPcT8bXYUU0s5
tsjFJ5cmUnNPKm0H4q66q2Ose5xWHgNh/MLLTH6pexlopQyobgKf38GS5i7Q0X01pU91oe9sehgQ
hp6S2LpN8FivQsuAUV/YT8sna0s0uNLJn3qizslRA1dlImRP0TbABl9rh5WOBtHj6Isj/bPXPnAv
TuAjbCnfc4RQ6yIxH5K4PrrFiI0+uNhOCX4nfbIhDYvaeyx0dOdr9wNx+mPo3aua3YhmrrkDGTWj
pNTvvj9dwFRhGiWWa+7YUiEZsxdaN5AX16wJ69Sfyy1IpXklHXMLCugVWoA/8/uIC0ZYFLZiJiWV
iGYOGGhdLNc8piW2b6leCAvf28ZQrM0ZJBqf4MrP0ghRkfVhegmNVNc5Cj/dctzZDrgJSdx8MvVj
nlV/ir6b0BhJBjX5nRlL7jsx3Qa5u4qc4FmmpHT3GschdY1Pubb2HTfY+VOnQDxyPXf6nlr/u9AC
YJs1T2ttMKMXTnrRQ3bD1Q+81Pzj9PEyuxiPiXfXefgHIpoEBvb6uJjkAl1kaUnXnoesfxbxJdJi
awuISAic1iNARmwplZDXGAYMh/vklDopgyv4PDoqkbTIYxH3kp2z2lui/cogBKGsogeVcvPVJY3Q
bjxUceA9EID91oxs7S630ApY1cSBSDFdQHSQGuW+rdyDNwXY/qryF/46zUy8Ow8SEq3bMwJTQt9T
/Dar9llIhHKtN+/HjM9smG8cC+MviwJjvRDGLpF75oF0dlxjdYloOkSc5nNkASyOlRkrntzMmXHj
edGS0huAXfNpw8SBBbnmCBmcDqY1JTtHMtOgNMMBm3XPKlflIQViYublgzVbELLKIdomZv6COf4m
xVTwKcCiDhmZm5HHHTYb5Z+oafqd76BBjzSTO5lccELWF89rk4fe8+901d8RE4BpPbW+OFWXpx4R
9jYAdMBhANAlTp9rxPB/TNy9CrGQqDBYZ+i3ekgNGy8wbhBnQrLyk/NCIDmpIhenafLezIQxo1HR
WjNNhsVdHhV3Os5P5jDm63JK1mXgZA8yi85YaBh7O8yocGTtYzs5O0GdbYzMCcEo2vUhKTmDw1BQ
9x7Kh8QtQAKXCM8Kem90eFBOWl5G+ZHM6Df8KKSOdfamNNYoAxeIitxh5/Vuy4Iw+5DqpurxT8Gb
uYWRdRpHo7iYkt767GK5s8Y/ZqhK5K32FnoGfkYbUSxT6daeEcX644fn9BxOIq9nQIKsu1YzCBHg
GxxpYF/FuXMF57ejQfw5yknvM7SftySsc34B7w21kLkINK0VHiYGknL2+TXCem+El9p00FVMm7nC
T+mxFwyUytvQhi/JObW9CYaWgroXzDqsR6dRwb7KvbvMATTC/r+1q4FlPmLloO2z9gSCNK8IolVZ
e9Wl7vPfTACTHeTqo6HS9LbIy9dCsvG1EZ4dTkJrFzPtJmyLTw+Tmu5ZoYt6I3i78WurawtbfW2i
kdgI4tmJbKa4C0ekShNRppRP+Z86CTDojBDUcNvdetzfN63+KiyM1lYSsMSS4QVjCHncp41wAoGc
/jZqPDGdnz+nIuse0lydqyLOr17RABcOErWvSzR/0jDvxsYwzzizGpo0/r1ohu5+NJCAkV9cHcZp
TwLqsG6hPgWF/m0MsKMjr/n2e11cW2/8BKKaXI36V9/AuzeY4i/iG5iK3VqYab6x7SU4AI/Vluhj
VBvyO8lNStvaq1FFLhHVjGXRYLywhlU7tDXfY85h3TU/R5gdi16M5Yr9rvRWaT/j7YzjP1EXGDRm
m7sxbR6J8PFOXbmArILqOles+Pk8g+w0UOhJUmjbwdo68IbWhtEDlmA23WMDlbWC8j+HD2jyt+M8
ckeEzWusfguLYXAj1EPgQfip8WHiq3iYM8gUBLJaG+6Ip4LpCVGN6bahV2gmOMEF007dviJrQhsX
o4oImtBdttPnOp3fwDoj/rK6pdBcfE4OZV42HKV0xDpX0bPsnehe6w26New69LE2tuFCM2XQ2ooA
0SzJmhzFhDxUZMVjcEPU4I9DcyzbYnhDCrtVwZA8s8Xnl6l1XqBabTwNrbXso3PRVNlD7fnqGqIA
UyRX0rJlfujFZvYgHJUf+3biooCS9/Dz2ghnMcMCTnhtfvl52Fyek5F6SHUxn3/+YuOqAQTbtMGN
P7FhOt7OaDQQjklaV1VQHHp0FQyKUKs1qUvs/Nqho7/h0HgBM/LepzFMoniwV6Xvf4WuoYGdoP4A
7inXYW2qHXDeDy8vWEEviUnmNz8YtpjQ4+s8MHlrMB9aNE+zQET7aiQ/NnOyfOfQB+lccTLdCjEZ
odsWi8mpMXpOCBDHphzudtkz7AkD8xfAOqBMffsykN0DGy8dd2Pl3ZX5w4Df2zOCS5a45AeaAQtk
tLGV+VmMX6K61l2nNpUXBZxF6jvf79wNSxQMZYMwnxYVRbrMmyaa6B7ySFC9wVfh36Ms2eapn70l
GuzBwIR6xKJKnEF+KNm/wjY+RaqyPvjrJng5ujCB7G4y0xUIrkrjFEGN8+Ww0dCBaEoaVDA0nEm+
XnVDbaLf77xTbzOUayNQkokHSmxu3QfQ8uW1G1PzRVa/a/RC+0IMeN2r7rWPM3Ue0/aAbhnViTI3
dkNoSh3VwVZV5rkRtCKYY9BRL7K3vkj1TVtY072UnuITZrlX6Gx9i1opmGrYJIIJgusp0P7Vejbh
cLBJfE7RwL7u/xYBpWmQ4dWvGuvDzclGkuyUWfjaxmUGzK+Jni3pf4lSvyoY+dtGe7yfxYfMMDJI
Mmdrt9iEjuaIXPYYUNPhzZ2YwwdKrABLgema5a02i/smeMz7rDjaArtk7hTNs1Q2vX/+7joKT0OM
5acWCfypAjFxhf9sZY+SsiJ1ngfkNZC6oHuC9tx1ESuaL6vu3CdvfuJ8G2KWGPlQQzFt38IUOXvQ
5eAY9hgqkz2yD24HnTr388A7s4z6jMoYwegp4oMlnuqqvPZlErNFeU8qmLw/hbWYOIr8WqAsowox
roL7bIeR5U1W8RPJx6ySxsAKxSht20pmTZZrndBw3SSW+zmiN1uRCcN5pU+fYJG8pYohSYZvfcX0
KNrmJpuVpfTNUGJMMQS9azJeYm4EfAy/RceUhguJDs4H8rTxYvXmR4IO5GwF4rZ1KdVn0FwsmkB7
nBn3szdEdF6TN1I7akJyEMQkDHODOV5IYEzzbVBNa0L5smsz3ynKs40xe8ZWpj4RkA3vK+DRtSVK
INxdsqv7eqA2sULcLUGz4ejVUw17JytD51Na9S9TT9/4ABGSx8Uu05zWO/APtbgxSWo5W3jG6Cl8
27Q2Mb4wLvUb+yEDMsRRpeTTpiu8cgLvs/+akfYf7V4C9uvVtiWkB9NepPYhylcycfWDqrV+9SDE
jIP7FM760a37AAePua9gwW9m+zJFfX9snDK+uiYC7QhPInj6Ktg5jbhDJFVRVvL5g49gZgfno8R1
7HKIXaCznec6vJWypB54DBlL4ZRsfxu2G+5Kw8WJCnoW49yNl1Nhm032C3VRsxcqP4NPpJS1NSuQ
5WILDX7bbYDXOa+7A81xwu4llUJF331ny9bhMgf6kyC13ymnIJYlYDqfNv69nTbN1tUtwkYuy9Qn
7MBrMCZ0feGCYiIIlJZG5mvzILzb2sKsXZGNgm7scdCGvZ3N7AJ68KVIaP4yj/dv3HFI9tEQv2TY
LWl4CY6YKY6afFTAhAocqZhlEP2xmKfWJxBP4lyUcvcJwl2GlFipM04KzLn+iLB2IAW4zDkqxHEo
kiAC2vKjwFg1unSDWmk+gWN40LH9FGGxRD/jH3LlvTrZiBQ5p2s8jkAZG/BovBhBUOjqW/PXC57b
fCfCZEcGw41F6+IgbBu3CqiMOm6fw7g8zg1p4m7/EXTgIomUADveRdcoys4x6XqcTVaWPz8MfUoi
s4DdLA517d40VnOLuQ5mMZa7lGNSozliFm++tUGlG6Aw06cWMs06TZrv2ETF2S9njyi+d4J80+sR
AmGJzMKtgZvARjzaobwjZA+GY7NxFie1TuMclYEet32DZIQZOdjobWyhn669krSO8Mlz9JdjWfVm
Mss3O9f1RzWFx9k3iQSrgdaCd2w1aroyHZ5caANaLXkZ16YoHMQy0blR1ccksaEFOElCfUPT/s33
zQtDyGNoEdnQBc77EkYLMKm/IfHswQ+9hw60dGNx5QRm86vp4ifPzT5CO9ixF2+Hbvgo0lSeqfEe
oGRvww8ZOC/RtNhDhvEdUBKIlin6krpa6t7HsAKgNkqIWBDxgk49F6r8ExotLhd8uJLLIR0Rl1oQ
RgLMLZxt5QcaQ5pgRbVVpmNAI+bKq5AktHFwbJRtb+nicyKu9c73ubZV78glIgKKXqdPmZteAZfX
zL7CF4yoyZnx7HagKXZjTo5/8LIWbw1ZQSGT2rUZJUeSfe7lYmfXXESb2jHuCppiZTB+WXqEDvdq
agfRe13TbcidLdBem4//ItEdrxsF+7IsSrCdY/8h0o7AYNYFrtA/dTM/15SUaVTdWihyVxFgC43X
d1TDrTWBJyfqnHMMmyOmi7Z4pIBLDmOV4yriQJuacbAtGVevGeQOz3YeIzplzVG4iKKmoybEhJ+5
RbYW0kfiXKAK7hrkwxbCB6qESDIYRGjQrBo0fMlME6RT4yHPoRz+NMgmtIKs7cyvtY3aMoyuXZPO
DFVHFGtEM5HijNGJQSGjRLa/SKJER1kojjMJC9vYZ7Omi/Jtu/Op8Jv6d75EQjG5qgtHv1aJKo9Z
r3F59Qy8mwKdcsTJwHaijyJw2ncnjJmhi8B4QgRBbRwrtU/Qbq76xVxAmRNuGrs/h4uYgOqIuB8u
HQpJmothFoMg8PDq1K16dPC9byeUoncwH64/V45ip4Xv8R1U40ueY3eBt4K9gwqiNxmAo2dMryZF
yiXqUd3A3LSEe09SAP0vQ3lnKSqom1CfkzB7ypxY7/K6YCxJoUNnqqVtMzGtD70E2JzPQSiduW2b
NrqoPADtZOnDUCmy7eQ650ZZM9qNNrS8ofdq5xIL0zqZyQMdmw6OU1ndAxEU+8noEiA1FShl1N4b
12vLYzDTlq09832CtPvH9IGQt7VFZg3YTGaGcp9G9t7Gmb6EpdH9bPMHnff3kf1ilZ71Okyv3Nk3
vdNDhWwM6zBEzneZ+oAzZoJvS3Runs+qFf5GWw40Mdgh4NmYwV0d9A8iLe2NEH1BYM5jtERHhzNq
2wIWZj9J8DrG+JIySGZIhG+lBCPkpBST1toHBVXVOHXjhSfZJrW9ZHBctJ4II9IZOkgLaXwzGqvB
3pGXC1pC2FgAA9YyhfKZhgWj+ohWlFkDlzDkGO3IFvyA57LWlf8ct1j7u4lzjYWxtc1K3Du+L5lN
NPe1S9eJoeij3SVvlUkKFKdf59D18w0+c+R04Xw/ZPULYLqHyUcJnY63bQg2whmg9gdJOUEgA14k
ZfBW7JwOpkM7pR9NhajL0M+MlpmBJ4jVucoOJcqKOX6brDq/RYqLK0IANzC8l1Zd566WJ6eYWOtA
bnaYRndeimsZ93Ouo/YUlKl5ynrunLBpcXB5pr1LGbFCdbKOOmu5qCKUXl46+4coGCOkSbyZsk8Y
/sUgRzL2iM6Bt+GVhOOExi9R1O6G4kOsHQ8LPwv5FOHN8KIHzuXDqXLVFZNnXxQdXegYW9FkPhVI
w5OQ1QC/+aVS/Zczus8dSrmVV7XFes6IFWSYOgaYbXrza8IaaFbWS9l8geh5yVVN10PaW+WGH9E0
EpCX8C92XXPXoFoa8+w1zvcDx1UZFTeRh7KJJDmkLYvILnUuaKTw0NvdS8aUH8EOFm9Jw5yhaHPU
4CXrWrprUxe3IIl/FU51E3UVop+5JZIvcbC4DjhtLGRaTdxe4rFnBlyfVeg81CQR2qaJ9l8ncPMi
BqXQCGHdojxjOkFLrO3iqz+LfdwQGxInEUawM6aTU5/6YLZFPByDZrZOKbcY4vAmOsm6JPWaSdI5
1zaHUDXWjxYMOLS3GSEPTrD3ohCLv0Tugr8XGwdKjbBIN3iYMeGNJofX4iZuplPSEr7BzMfai2Hi
n+HzsNLgNrFSKqaMc045Yxr0C5M2cTNsmDuQiqOYZMWch5MKrGjekORuPMlhhJtX5St3plKVoFg3
3mxsJ6+aNtBca8xGxbqIgECHaZrTJkNaITxqjG7m/Yh5g1v/GrbZGReoe+kb68AOGO87nbwOSJrG
Ud0kc4ONlgGW2/TvVYzcoZc+I/qAX6dornXPZjnM/hk5ADdrNpM2OuSPs080Uty//zDakQYP64Tf
BvnfmZITx20frLqR+E1/rg5ukX/iWCVMt4hYeTzC/rDR3Aa0uf26a0jDCa2dTiJjLQW2jjaO+FWh
LHGPG8cw1M3aa7ovP0rRCJoBIjrG4zRyw3Y7SgWMhM4ieZT1yeFeedQVBDiaTOmtz7uCuBNRD2+x
8qpvBL302qzwNXHz17HAzoZyEJ/wzMlhtjDJNqw50Qw9oy+RZUQRJ0sSmAbe6M3QZLAtOiALnvvc
J11zwCmbHRv4uTs76pzXQPWIKzLzc/KWhp8fjne176tzpiXtFTGbn+arGxOhquXgbFqUjMcqieG2
B+OLpc5IUMZXiGCQsNq45R7iW6xM5IE6drb7+dYZaTYA6i7OInTt4wCrnisTlVfffLjtYNz+60ts
uv/1LfNo1gfpjvt/Pfav17ljgTbXpC3nwAGcVz/PYJcybnXLR95O7z+POOQkHJshIXKPcb2bIR1z
I5pSRl77CALK5aICzS8IKPzbl5TAwb99uzz787ooEwuPBbAcWgm43QI0ay33c98uHEcbeS80m3Xd
ZNOTPXIiAJ4/IKW3ULrqkT6sXXo3rNPh0cqwyWc2sp1x4aUPbw0ZSAuqWq5ckTw1Uf4wYy0Cg2PR
8x+WE4GK3rTsWoYg8nueFQCntJ5O84yLDoHUdJqKJQjQGxatm1/c2jrDhTHQdlRMg2jdgFLBGECN
F3NUKhSuoyaGPUDMgScvSEr/KCf+yqHvcTout0Zj7KdFaDeVaDV8f4CfQpt5HfbdfBvHybarFrFz
8sim4e0EeQxtBQS7IyrD1N3tWCl6oiuveU5U2m1yI2I6VgcfoTo09NUZzyWCtIH2j5mMj9wtj3Gh
nobaeiyG4NGcIRMpXFrhkLzhOEHjQZBcLCifJeiLZPosFK05R/0pKoC8CqqWqu4Tl1PmxI8IO49x
bHgxMwqEAgKMBnTQoI6lpvaPrWWNlBHQylrj1bXHW5jFHAOG8aNNrZ2RypfUD86QsPWh850nS3Yr
K07wtDkk0cF/3rox2aw54hDbRYQxoICRTIFa5f7pMyD0RCCgWNyFZhLcLP8TX+efdChRJXScPps0
ard4zFHKNBNQ4Th/MOPFH2TVh4L6CqDfCfsDO0P/S8ZcH1MqwDUoF44E5ijFWNC6WhB6JF3bPgw/
dIJZPCfGYAuEBarwW5/Pj0yp6lXhCwA2ruJ9EMEm69R7jed6oijc1AE/uZdLFk6MvcNonDvTGO8x
UUiuTAwPRjKq888X6l2Zb8rYPUjfKI7V7KpzvXzxQdT9lSP//zod/Db5aipdfbf/vvzkr0pNUL/i
9n/++//y3f9HGeKS0O3/Q4Z48zEn+d8jxJfX/1eEuLT/4fk21AHpea7vYNf6Z4S4J/8R8Ii0XQJm
XUBD/0wQd/4hXNv3As+kv295wucpTXcm/o9/M6T8h+eYDlQxWpMI1oX4vwkQt0yyyP+eHy4pbGEy
Sdukb+qbUvy3XHqb1FLKoB4GqT/6VHaNcbD4j+2GpkreW4tYq86LP0GtF5sGAA/rdh1CWcbV+PNE
2LsPYGf9JxUtEspGAXnqGe/jvpbPrMHlKQnwVzgluDx7MIrTz7MWxsO/nmWcjfviny8OO04aiiYq
4F2Yf+DKcEq3/b0fD6jnrKjllMljP08on6KhGG2kZx1JHwhNLOSp7vyb7hvh0yP9lB8+6t/+aBXR
8mij/VMRlwHKYDwSK8sGu1JaOg63ZJAD9Ev/9Bx2f81pe5+WLW1QYrM7zI8rDCIPJB5jhiXuElti
Wj06M8TprjYmoD541QskpQcW6vziAtrc+kMRPk5mj6EZDMKvxd+Wjlcj8d0vM5mvUaD/+kOc8kjP
U5lqvJ+nqqGiCEWTz9jbtuDv0JG/k2Gu75Qs71vd96xFPDQMA70uX6q/Hvt5xc9rf57952t/HkcX
NOz/dqlf/wqa/x9orK/g21v9H//m/m+uH65B0xLCpTtt2//t+iFwyadOQSmVGabMbmMWnWCc6v+k
7byaG0e6NP2HBhEwCXcr0YlepFSS6gahcvDe49fPg2R1qbq645vd2J0bBDLzAJRImMxzXrOTGxj0
5c6sKKVRyaDTUe3fR/7o+ziurXr86UqAhUX5rAfM95u0GPe5mbfPyTzH7VKt2k0UzJ4xp2Ch0erZ
Vo52NZkVbWBtJ0eDwNiBxz/0RbtVHU05M3lXn0en3SMPOVD0b2gF43Ecu/g2xjLjjEKAcZKRflFc
4xadwNjplujIGedp0p9R+A++tGOgIv0bN2cdXup+LGDY5kxCvtQNmnWar70FxVCtJjstHxpFcfb/
+Ys3jb/fuGjZqI6gzK5r3MDYkamMf32/QLnhZ9L+K7HGDpNRu1gYdhM9OFkVHOwm+LlJE61aV5lZ
sJhedNxj3weoiDDS/OIJHmS28h0yQVViDXsv3hSByt2lJs5BCeqWqjBojYNsOyUao1bV7FlB6hvb
7pRq2SbuEVYP64/5Lk5xsVi4A6joydfbu8wyKeQWin+FKhFcwfBV1G8XkEFa1DutHiu3JAaqFUAd
GSfkkjutxfKgqvX73Gr8gzP/C0E/Zruyc5ZRRRqViTTr1akfPzfZdEWRtL3Kfi+wX//zd6rrpsmj
+vfnobDRzHINy9XxfXa4oufx375W36y13IjI/ZE99N475CW/wMKy76mTiaMz4gKesdRmsVD1L81g
HnujTL5RFX0re4sUWxGIFWR+f6s1Zn0GaEEWeY4w4IWAlf8aZl53Dzp7OlnZqG51VFxX6PZ1nyAD
XyvfSr7h1HwFOU9uRM+zVWF1+hY75+GkTGp/L8DzfNXRu5nP2bh+gmQrHm3ZmCsPOSicNkPukfyE
e9J9H5NLYEVXEBD1/YAMzQvJIJgwuRp/mdIMdgKeynd6i2tGT07iLoD7wEqq+DEo4WPbaO17b0QQ
UqoqeAlCd6RAl/jXgDky6Li6Pg1Ao9YWLLu9WiUCQpM/Szqk6r7tHW8VwNk6OVWK+p7Dgod8vlil
rdY9kaCoH5KBS1M28UIuTtrgHGw36J9kF77Yd4ojqovh5R1Ol3ABRFqaOznY5sjT5UYnVvEII7ik
BknSk4pZHprLFr7afTMCCl5mPBVTBEuO2uz+KEPUcNZlnkMcbYSx9CtEukR6MGARleqHnYZGmBPF
z5Xq6M8908VfDQcPoNSInkuAd/OIbNSJp19jVFTi4CA8WPjzTmVhKU6ZYR/rwOXuKmPPsuw29H8V
k+e6fXER7LiLEQi5d8NGbAq71Z5QnMOJ2i5S6jW29oT4mthiyUQuZx4Vnuqd/LTeyZbclNn3rjKT
q5jDs3x4zxKvOcgheeqqjVEPsEHJlRMSKD1FYyeP1ZfYBuSINKNHDjdw3ixtfAq8UruUwpnQNLFI
vveJ/eaZqE+YQV8eMfm1H3mivNXzeSobgK6rquM29X3jU5xCtpr7J0y7Vz35jrXK8uclAIpKLT4X
DqCswV8bZsVOD7KdaZXc+Q9Dpgz+z4f/MyamwIdgFooKv3/MP+P++af8EfP/eDj/raMheOGH30B4
ze6qvnYRCCaslbwOHvgl3XPVUTElDWN8HeJ9p3jWt7FH61GLVfUWCvLgZ2haIqX0V6jftvZvZ1VY
rKxlaOEV3lmG+vFvZ/23P0CGyj9A8Sb9738ArzhzhQ0C/ipVorGWivB89MxPuoaTY17WIx5DNJ0O
28hQrfQFUnoztmWg6FN2+lqOAlZR7qYUs205ahnWBcZHfZaDCV4LfRp+qoF+wxo3jqHZrK1SRVBP
q8Nt5QUKQCwo9raFQONITv4Br+b6icRjStU40RZytI8i/zAE6Ve3rCsy8hwAGBp7U+Uqw+OOLGag
qs1ejmkWdT0bDTUEpDgZTiv2g9GRXpWjrtep56mv13IwMUJg8QlSMm6815Kxe+mS1D7YOihh2YSG
Ua+xJXeWstn3FMtaYBw72QxHA807X7uGKrYckysOMMi7l4Ki4BYQN/a48ylb34SAhfX0Ro5Cav2q
eSHTv6zrP/G5XlPHB/wEQqx/w3qNBVL9oJgNYN2YAqPHVPmbZy/ChN86jK3ZbghVTR2m45aFvlgZ
JAyfcxcXSxxPv/UlgvaD0F6ZR8XLoG3AmXhZiRu5plLdHJw3EzvYbhyrb2ANojvfUqInyMH12mum
ZkWpdS/MLjwqjWMs3TaeLpMtBmRMVHRMALxBPNe0r+hmrJW+QrQqiJ+7VHg/mnR6LJNIfE41CLmV
a6fPfqb0aGEa5blx8mBNOi0Go8iyQs+LaWPNn9IPVL983OEAczrJoYI5sS2LKtmoVaeeLFJFC7/i
fUomZX6QjMa3OrLuEFyrZ+LUuDPVOHkvJt1FGNnsr1WFUqVroQepa+FpirPsnLYVaGdlT0IyO8se
uYHxAgkwG7Plx4AMteb1D4pJjv9sqVrw7E0ltCfq67IrV8aX0R0zUKJ58Kyb5AQp7Po72TQs6zyl
4YNF9eQJHKfY6130LSiN9EnMXaLi17aVi+xxR/j/GUBG8hWMpXnbrkajT5dK3mub0hzIbnpWfsEn
IVYb0At5A61sUDd5h/qhbMqBHlFkylKutZF97WxQXNu9iA+j7zzZKaXkZsj3OGU2JzSp6tvGL3EE
hUHCpH9A8NCH6O+s/VA427b+VsCiPVZGlqxxbIPZPjf1uPy56XwmnLpbBe2DriONPJlMEdSiKU91
VY3XCldhGwUD8ER9tsnbRGdhVo2vLsY6bmPm28Cd+EGS4ufGFhld8PMi3AKmTzmF551v+fXjSPHo
2MfhSrYgtIB3/6sL4Q7qOr6b//zjlr5jJMfCYqG3QDl0GSv1sJcfFM2fBsWJ6VHkNSvdomqqFn42
fbI6xX2ginGB+xzfNrXfom/IumARKGOPSlNlAkypE2czoQt0i5lFUtwwx2duPswt2nHfZu3FQRiB
9F4gVOVSRaaFDR1yC60zjCBpyMw3VuSsZROkMWrXSA/bTT9hjIAavk1lEOKnQBEtGtESgA2m7OTI
n23Z6QMlZbEcHPvAHraeW8V4W6vqMuyBIuUNkJ0Up8avfAn3LnCIH6ORnjSyFW8NP8Q97578EY5t
t/44HF1sEJZ+PT5FdoqqfjwaXxW4OJbIxQ93yn87fFCpWQ4NnJAaV4StWdXuJkWmpQ3RpAXC0O5A
YoJlztViM0IJOBpaZCwLO20uLokRNAD96GWwqBgKN6y+BFOwV6owIffPzLgM5yJAE26M3Bq/miWP
lSLNXp3MAB0QAMDH/yRbBpERnzohMKCpYmvtZuGnVB30ZdEW4+dcTZeiMaFJt0AoXWizSzdIp3/r
l/EJcsoyHr3m6kGexxfGn+e5nR+bt2VQ1Lj2aM7OzzFuvbN4MCMHzFw8hK0LF/FzhscfiK54esox
Ol1UnVGefKHA3cY1cysKTd3ZuJevCxDz58iHmBKMrfocKh5QK9RI3yff3kV5YFO3Nqxd07r5zs7I
tIDUK14ysjmgpPWAr59m1ALjT4Qy7lE9KV6E1S7VwXevSKykl7btdhHG3i9+A0ACybNtKSA6UQM2
P9nOaKyRPqVQ7bTmJzNIjUVdVP1GNqnDTBSNi2kvm1hY7X0oWGiHJfEnUa1kb9v17Vm1mguoRxPr
NlXdyfOzrt2XAAUg/Aw1PxZMzK6pvFMZQ8cNqJZ/tfIGg8fUfvuIUDsffn8GOfxXBG+U4alHGqcA
L3PnJtr0Tv2N18A0WI8hpdIdCwjmp/NApubU38bmdRiSZq36TMBmO86XlnSyDJjQu1h0uM3skX8O
HuUptbrtVlaGqKt8JQgwKHdT4fNq+vWuaDUH3litP2taiTufjFMaBRdX6JwbJOnSswyWcY0mnmXE
rWse/DjnxwDOB+O2+iv2oz+cuqs+fY6zJvsCOGNhKz706FFcodT6r07Oy7TM1PGohQK7KISv1+lU
2I8Q6+N7lGKsdTpkjvoDtmNIcd1PhkfheIcSaf9rjYY9ELWieJBNo42bBwUTViySFXGVfVg0m5p+
TSYYO1lO6TvzwEaOdmq+yT0oaeLnHs45l5ZJCKT+Pt7XwPMjD0OjfG4lIxpPTWsym3IiqMkyRI7I
jTNh4m7jj7Ij66ztk8pQMRDE8MYT+UNs4Msgu26Dc3+tRP66ke8zf344dFyYZYZNFuRy3Avku2mg
DyQivN5mZrEmzUX3Vfuu6CuHvP/QXPIoTS/dqxySm7rg17Oo+vAot5XNMJfczcG29r6gJlwGxvia
ogm0CIeWm2ZuUtJnSdqrn1gTwRfVwPlZFeAlnIxQezNRGdbyKum2Vgepvp2qlTCLT00kvgdkno6q
XeXHcd7IPaecwo1pV+egtE0kXGvzSYxm9YDEx7UbqhSpqxbA05QqxtHthHOKmagFZoQMTtlE7knp
KWr0I/VZFUkgE7ttxHJYKVOeRN0y0gGdzM2P1XONRqNeK8pBdlGw3dwukIqE8BkkunFbL9+WxhmG
m+Rjk51lq3tk56pLU9q84ZRoH0+68WKauYvcmp6QDy2MFxcQxsKuEvsBLoJzNepomaBYAP4+GxEn
El2zyGRbxTRg6fUlrvIks+/VpihX8upPwHMcmkBZ/naTucXIIgG6yMpWJ/d0+3M7Q7cWpotCfRXH
6koPVP1ZNmO7/L0pRzXXN8g/Bouys/pt7E3Il9copTd57S7DuSn7Gm3ijfvRlp1yg0xfT9ZzHShl
jmzGoOuHJFJ5kwchHpFm+HWMkxAerjrzU9MgXE0IeN8L1um7SZtQ+xJmgFmeEudHe4B8U4cJEPcR
db5OG8nN6Fl1Miky3KdBCj/GCRcFd/o3PVIj6PV981T64O4RHM0oMEJ09Ku63uIR76NuQx4nL/Xx
c1yHG/x8jU0yeh4uCwNTmAWTZVzFBi/c5/MbsdIV5wkUM87YIRLr9VRCKWxAoa9bX1mGw7kBYQKg
ApWOHv11Mtem0h9I98yz8tABi9GeI9LPl8bXDxjHjK9lAp7T6tAHAxQ9vnpF+iOieQKQOi5iw9CW
YV4NhyELhoM/7xUdyGBoVLzh5iYZ4D5nujk2THnpDIaRz9LSHCppmmZLngrxXpQNzw+5m6I8B90u
3hbzgOySmzHx4j3V1ngfqvmjOeLTpN/bZQrgoVYeB7JKn+wKcU6Yb4Ias+hPuJ32TEF09SuStLHW
RN+S3M3uoYYm5wAy1VZxcANwC5Q+LC8HnELEfC5u7k+Qu1qAkpXzFAwk37CLtb8lYbZMsUr+TO4O
AVBKpkfkwvHP1gsUMRXt3CushrBcTBCSVM2r3KhTiK4miwXZsrAyWySuymvLzsxrY5HFIluT3g3R
JdAd51vjUKUGm4JcWYcYKt82mru+tRRQkvemUllbteXrVHplfFRUwDcRVuifa687ZJVj7esgKoG5
jqD3AIPvSyYfLyRR77CF6p/LSgwn10i+uaVrvERj6sDq7aaljBomDWKD/dZqlbbsRdcj74ZE0/2f
7cActOUwcs8vbaXVUKGkbTbZhWyeecL2uH1g3tEulPkzchdtGaxGy61sBqn54KIEcK2MxHqMq/Kk
W6V4+eOgANNQ4F/it4NSSFpXVFfMj4MiBGHuDSAYTTnleORl6B7rmbPI81Z9GKDi7WRXmJEvuI3K
dhBVyFtFAkU+XV+5uLGxhgibi9yUkU8JKazCHfmT+hJHU3GayAbIQUweWZT53bg0MUle4xncv6nB
Qc4fJ0OzQSWb3rrRze6tq37rtq3B+5doc+5OSxfeMPP+Dd+gOOqqi0rP0GizfIyJVfZUTXsIE/dy
dLTNAG3BfekOIEJYvq18puBvZqk8GCKunyanSA5NbCDvF43lGy4UKIvw9trbQCOeqQutY3IfbyUA
onXiZ8/5gJBToGD+LueNhg9ybbB9ZNPn2eVgIkSr8RrZySZWDmuU2ZIrVBTv4sIxuc1Bca7ejbZz
rpkbkoaEnCamXDxljf4gwl57q11KKxVa7xt9brYQIEy/t17A1iTbZEQlLwtCwibrMwJBw6PrgjcI
fZiL8nCAL0gG21a0z243kO+FTGQUbI/AUJhXXTcKJGNEdC9vr2Eqjau47csOGa6aJLL72rf+DPcq
EsI6VDaGZLiZqKcu7p8TrRUbcH3BVaMmfADMdnL0FsrgCBiEubkuNlGFQsUwkD8a/OTkydF+HtVh
IW3GaSkX/kbcU1QyeerIhb+fJfZZpNlKpghkxFB259hAuE22xh7gA0qOBi8ijNXtelJZr0PmAfyD
AZI3v5wSBQIIUPbHNlUoUd76wnzf+GjJyj6r18ZzawlkRr11jzzcJeiQkuy0AmGiAfj5fWJFKzWM
IbYyM5sTk/0DQDR0Uaiz4UAVw2t2O0U8yOGpFvGpIXl6G50mF5qOEsL1RP0p25vzG+S3jTUNB6v9
bIiovY2BSBxuAemvvcT9LUBE303fGLduHs+6lPq4gzEy7lzX6FeRFr7L1kf/H02zaBLlXnaGiXVS
kcbaav5OFI1y4uklzvW8KSms3lXM2B6ACfoKAmgu30hnDYuf7Xpqtxlrx6T1xVlu5MGcaSqQaooR
o3ikrBnhZZoGzNQ6bIdJJm5Gv8zP2AJApdWd9hW41rNcSQ/jSzNp0Xew/cmdOjbtKSW3eUeRBJsz
lJHfSqbgi1JEwbZHY+51NiqfuwGZdg9hJlUT+vJNLfKvjZJ7Z7CZyVkebaJxgy+v5p0jFVdUAank
2bBysYxgAaNrUNo7V+dNOCV685T5CM3Gut1+R9w3bRXz6ujiUTOTaXiEEkfRxGyLO3sIMBQUJqo6
rRJchiDITRLE1W7UlWhTIP3ev88+bsza9xOqk3soUySoI+fJ6Dqm9pM+IYdC2nGfugXmXnIXwpiz
TioPoVoG/jE6n2ZqQGWP5FAW6GQ+364vEUKfdroy/Xm9WQAfnbi+yGtxVPwBOS58cSt5qZZq81aS
/yMBVGsXP8WsXu3tZ/IuCRk/Ua5QmfUfVaNDX63IHlE38MmyqpV7cgR5OIsx2YU49QqHGOOgIFpC
xoSDsrBELZsr/UH2ufOAHjbId9ilczuvHIAlMX+LzMVup7LKod7Ug62C1+Q0clMG1Q+lA+5K1TKy
7/AhwI2aTPcGU3Xz5KlKaM/aFXeAZP3jLQZZeH0rNOfx1mRWI04VTOtlCaX5nsetOJkDv0ngId/g
NW3U33Ex9duxNJduj5x6jIjcQe5hyJzX86XWb6dMLM0gjJEa/RVza//bsIxBPjo4GLl49uym3jSi
LSF/obQjb/kWf/PxtivbJfgrIFt/Dcsb/uP+lyERp0rhw6xjXSl35PUKMOug3Xd13oA/kLt/tmMj
95DpnKMgPKPIPru56kAWQj9dpiOZ896wHOfOqMJu1U4FUNt5UWSbPQv5CuRyZfbVoZUx5hwTBO3P
mFtNca5MznGjYVUHIB36dmimUwqvecRtuTXgPAPwCEsy+LdOwVN4ydfa38v3RJ7AJutM7yhbqcFU
QKB8cBsUBRcSFezdx42Qt4N9X/Uz3HW+geTA7S5CnQ/tcTyl5zWVA0UXV5Z4Lqq3bfiFMbD8kKZZ
0jeWv45H3uG265q3+RbaeOo9lWFnKydWiq2slGA0r4gvhI+e0V3lVK+EtKTXqMsB51ZWcmkBSEBE
inirgDiRrKI7AuX7uWjXVdqYb2mpmWsXgcdGH7ujTLMaDuhsC7majUzvmiiC3FkWVfkV+sVpsChm
TxIRIJJ8J9PJYZX7uy6sN7c1b/xXUw76pYktzqA1D3XVfYOq1v/wrxCGxY9WU96t3sxeLJbti1ZJ
i1Ok+BbzFgV39oIpuOZgpEA+1f7kpBU6d1H2kKNNnHo80CGwk1aAGowaPosIROKwsr4TWhqs9exW
cnVEp63cgGSfrLDmtW1sexXzGdmMSs/BxnPcydqtrMjm9RdgQ/lVjo9N/M7EpruVZ7Ow0lmLoZ4t
B1Ny923GukZmuWb7jgCXhve6s2241mm6D5PWOyost255sAD6i+9M/0NEOEdULmAOeY62iJSjneLC
+etT/ueIYEqWpT4kT2HmAfYhX4wGnea8KhbSwJNRunsecZTUDeqAfeS+apR5NtTjuuVUDe5rk08/
ksyF5kpO41FUxpOMwoyyWcGYH4GbclDMTVSSBriiGlfDt2RO5w/0By36nMAcMOqdw8p2j82r84JE
9PBQVKy5XcgOEXlsKACle6+4dvBog6q8+oNlLfyh71c+4mlXJrLhMawbFJhoyQhELb6lypTskTwa
r64i7HWnhfhvzBEIAZVXFj/zqWS0F4KzDSs72chmWQBdAAQT3N0+bT5GCAu1l7o/yq5QcbKVp6fh
Ujax8xzPmZbcWvIzHFWwAkwyUgXzX6Dg+Pwg/5+PUwYsiYJGX1mswV8Ll/TiOOXFy9SSlprw5OTP
jmDQTmZ4pkoCVwStlgN0BW8Tk5zH/rvqd42iAd9to+boaJ69hNKiov2NIHNSatlzEPkOMHuRvBmJ
/dV0lO4rBMGtgmhtcIcCUjhCUYOK4y8UK3C/T53y6IyieUflr7xTBXRsgzX4A05Q3ZZJr7uQOXU1
w9zM78rnlHnj1qpJd8ucOoS8bTv3m6LutvwH7kKuiX7F+6J5LkYUx3Anma520GMN7hiUDVWtxjy1
Lhcg09yzHHXSWgAyyoA1xtZ0LetePXDdXUXmVgjydearGxfuXsayeMPpetSrhYIbDMTWSjzGeI3c
YnVhencDC9WHgFrn1aNAcpdq0VsqxPjaiU8+y/SXgmrOPoyR75dlq4p39UJFCmP7V1TjVSm2bG6D
aiSaLLKbvDtuFICj0CmOlLkkA/1A7b9kXdK8xhoq9GjpTJfKjJ2lQAvqQB0/etByRJVsl7onxCos
hyiVX8IcWSxAlOLFsrUfk6oW38bOXwKNpNigOwAtAuF/d/Lpi++LFtUO7hkTtwTkBd7gMcQP8zW3
RALQfnNy7wCb3r3GUzntmzCCMTf3Z0yD71olbE4ZNvAQcMkbtfOAXrEu1m28v9AXqZ69BIF2igVv
ReTmq3jIs408XnNJyLo5All+ttF6WIQ1753Xad5L7Np/dSBa3fmForzIvWju+/8YJz+td/EKzqGt
U+vz683/8kf2Tr3VVQ85prkW64A/3SYOHNIIQl5yzwYv53So112KLtJ97yNEO0bVWVZkDbPItqXG
jOYWzXybJFVQ1ms5LDe/jkiLxFq3RjjcNxolXXj05O3nRadcW4bFeAKuJw6yC/EYe2P8ipB9Sare
ImT8H+eQEdlfER/nKKf+M7TvraxoykondsbjvWo30BznKqfsa5BmTfLGOMiu0Av6o4OYzkdltDZy
aA2qmaF6qLU7ofovH1VnJerWheMmeyM365M5b2Q1eu73qyxljcKs5E6O1nZz65Nhdm9rD6Don4Et
Ql5xwmQ5JczUUoN8tuz72JiN1fEOL5jtEvux+YitOkQPg0LbfHR9hCXIuvlTpEE8DFQl2XRFlx9l
AlfuOVButs2QHv7oH+YwOVgxKONr4DJuiU/OR+ivABn+0f/3U8ujjbAq9j6aI3lT86VQTvrqjQNK
cmVBDm5uGqr5V7Ppu1tTTrrySY0OKtyMplYQtGtLgCJOdJGbQBTWqi9xTvvoixwcK9MmQRXgV9x8
eFh4oJVncRkzwqajP0yTevio2vfYtpygurIS/qv/o9z+q/+j1C/nh7K/r/VD3zpi20cUN7ipjva8
seLSO4oWiShvwmf2V5fsj7sMSiQ620s5oBYJjG9TK9AIMLsvss+IjWpv+O4K9eDuicp3yaL6KSC7
/AQi/gtL2/ggh+ouLBba6Ii1bMZdlG8Se/LuZROgqHmApP0iW9E4YnvZd8d0xIjIj7HKSRG3DJAQ
3fdtaJ6Sdhb8K7TgS9FYj6nSB8+j5TsIjhnGStd953U+Uhhxhgf6ANdqRn1rpo65jGN+EzMivG9s
kBDznoot7CZOcE+Zo5jTgIKUfb9i5eG9gngxzEdnzTzZXtVpD24ooypU6zYi0u4EKsI0+nYzxa17
kiOaTyHJx997DsPKiDAsaj/jDWBuxIjwyJ2tpzmZa7de86BCMxE1CMoDGn5jlExmh6ohPyqgixUe
N4fOw8mmbYWz1ixkMxLbM24bE070Q2wqpMj+1t+ks58W8EIR1Y6G/4KooA0W8K1wUEXfucNhTmmr
vYU2NdykFlNpP8Yiqg+/56rtv/uB++2fOwB9g/dBKL8NIUoASsiPB7R5v0eyNuHYw52KytVR87vo
ucub5TiXMCpXICCjDt4i4Y9a+EWd7Vhp7/zCSr/7/njb+dXzz51/ifHQ/cJoxe2z7KmBDPrkpNDP
UjQfZSt0yKOxEKsf4thOnyIUt9elKrLZ2y3lUjX7I1KJpKa0YSuCFsV5ZUgg7dbePg8r76F2sn5T
2qU4VkLBzNMexifeufqdgdzIuxlSd9U0m2x1/xi1Y/MjNvSXnkTsq9LihhS4fnPBNSVZJXir6aqi
AM8A/ZKo5ffOaaitV8gIoK1RnwtYZ/tMKO69HPBDjCeMFPH8yMNyrWYF6aIO/Qaq+k4GxEPrQD+1
4h22jRGPTtz2MOtrl5GuqJAT2PN79R97uVNq5wAbmX+NC+Zjo3n0P8f5Q3ESiMrgE1OGW1RrsIgr
e++CYad6V2up/a3G9quM2+9wrOBjFB2GuyECimWVGluqqPGxmmpyJtgfvEZ6dpKxTFl2baOObzDb
EGaOCveo5ihjJ6UNI7nunlKqrtz5/mxCYXZPba+Zi6T3w7Uc9XLFf1DxLbmXo0OPXkTpTOdEcG3f
B32IiczkXArV6vaakTXwVorVWA/VSzdW2caD6beazAHEjvolbvTqvTLMbsk/E2673K2ePC2/KIhx
v6vmUN/3lWcjVqJqJ7WESO3OA747fo/JF18w1UKWXx36xe1EfJDlt/0ZJOCXaMAAMiA7f8kBWS9Q
wfu5l/dKfvFjZIPk3h+j/6dx0XxmamWcuUfxPFcolHp20F3HLH/vjKbfyxaQC3etmJ2JVzODpGG6
K9K6teOFaIPSM3VWhBhBPosu0IzqKDkoZfJJtjJYeA9DgmJOKFBtipLPLvTttYl+E8+uDuHen91q
Ok1rBOuSNSTkj24Z/bduHR/IJVwg7D35Dc4TZJG9nlcHRcTj2UG3B38ktzqrakJSGog45Fsdb1LF
jMRCHpE58fem82Mmx2SvuQj1FZJaZO6AmhxufXK3ypy5zoqX7DwqW+PgcEQRZa+mE7mrwvFzytRF
vtPV3oddNbcbqd365xAKB2JBBnq8Kx01+Bn6EST3tKrtV1rRfE0yoz+EsupKIQKF1zxLVv1crpUj
GU6kIw9S2h/Dvx0jd+XmYxjJCRMPc3yR2iTsLHOBSJh/17VqdDZn/U/5W1jALSgy6xrs4L8N8DS2
7+y0/jmglzMrfP713JA3LBxr/agHEwkHL9AATCBL0iKXDu16arlUWmS5omvqwMAci2qXAqIrjq2S
I2GR15soTA2sojTtqRrb4Yjk19WfW1lVDU/xGuN57Ul2DLGFiSnPV9lF0gKFgkq1eBcRjS8EPirZ
qCzlaKDH2sNoJEhAm6Z/EJbz7rdCvTTD1y438seqjLVL2kUZqThssuWY3FDohYsW9+mumEMiD0Jv
4XcnOSi7dAzHFmWdDit5EkOUASnEcI85bJC1xUtia/qx01i4D/2Uv7SlOm1KuKYLOVqRn1wU+G88
yFHVz95iUVunwQgnlE5WAk3ah59fIzrv/WJyeQXXEeJk44yXJa2QnttwSM+u43+GDR9tQxyHQKP8
ivNlWwY6tfcGHyXaymPlYai4+JvWXDYipsxXx3ASoyn8ZHj11u/6Ch0mxV+o3tTvB/IRj0DbSHHN
A4gnox5uuvq5q1R3j6wWBMZ5gJTtPoiR5+ebLR4aIw9Xat/U785rbLWUgkhYrRweF5sOFsQt4ag6
46KJIuu9BVHqBF/iAuXIPnacLWmy6GKq/LtRXYVfbA2RQHRoelbeHjzvJgNBl5npxkjRcfhSJRNa
e5GCsn6oPcmN1osFOSnjMZ/JGhH8mTvKDtleDjYuqml+Ulno5zFqgvhcq6hBLuQobssOIkwsBWVz
9NXi0UYDERnVFnvmAZu9fBInJUMQ3O+deGVj54Jr1NyJfcLBiK0G4VhayOqJE+oT6cGas34JeENK
PW2zdjxoJB8hToPWQmppWM2mMCybME6/llZzteNOB75s1GtSosYGUefu+hEBk/TK5PUfEYhP+Hdm
nZGxSTfwfigL9enMEMfSYwm0i7xmW2X5Kptq3Me0XNvYdUHNQyKlAnDym07t1TtU7IAHfbR5KFSP
8ZDWj0ZZIwRB3iJWcNqQOSMbHZAgbLWXhBXNJit0fosZz5mFs2oqOjcomjFtnuNlP47St/6PeBzA
3xF3FTw4ELZ8ih2cn+IZFxnwiFjrY98tq7m+3WAlch8loGwwNchfNIfbWG0D7mU7fvYFIp1zt1H5
44G3fw0UQ5vlf8BfW6STly5AomVAKRctAsp7vhAXucaWg/GAD9/fB+USPQaTuPRCyBHo6HRTsU8S
zbzYRvciE/xGjGAIC4Hy1k9q87d+7E+rtd1o7yguFcdR0wt0Eqzocz2x1p6hRKMv3lun1Z5Fi5WA
z2p8pyLoxO2Wa/eW4dlPwg1Wt3nyRPJcdcNw2c/TY4SpOxQNzPTYmNoSzYDx0pXo90EYvGgz4zcF
HSdbNyIhLT8LnEsUAHSFguljn2sD1J/U4mvf47BTF953bFfeDIqmL1MAab6ragv5HcAyWuqGa2EF
6SXGclxRvEMj8vrKg+ropDr2V4FSrVx1+m+2zmu5bWXbol+EKoRGeiXATCoHWy8oy5KRcwNo4Ovv
AL3v3adO3ReVGCTLJNHda60553D2t5uNwUbXafEbp2D/nKN8DqZV3YDyXAC408ozEpZd6o+kNIr6
66aByiJ6cEyeimvR5vajVgx/788nYpg4QRRXXyeR8J/iv7TngnGFe5oVMWi3l9IiYk7W6ReR5Glg
DKRQolF0D2xUZHZVc/eEltbYlGX/c3QK/6VsebeXqP9ZLvq8rQeRnC2naB5EC7aQUFV7rxfkl/zd
aN1CNNS9JJj93ZJvO6u1ejnt0nnAh9fuMCOKUFd+UQdrAIojDPU4k7W0VQ3isUdSveRDZcVvpk+2
gGFp/VPblP417sT5duv2hYQVd7uK9MLbzWVu0tNfEwAOFcL+kfBbRh29s+jm6H0c67I02XyZTdRm
vjTMd5GOD4YxOF/rU9t4/7fUmmPUCTtN2t9NtMRXXoj0MhChhXnlmgs/vt7u/vdL52o0HG8TocHF
Cm07XRRWyDZ2tzKJOIrp1GSEAaVrXWQV4/BkN5zc14rqVlvVdgNWuC2vt8JpDZSiG9uv1HAO0Ssh
XgETkxsOtt0FfR3Exdu3LoTHA1U81Wka3g4XQCLIWIODc1x6R73PUfL3/kQt/9wPD0TB9UhCTaKg
BcFRnBxrSJ6FPf1EfUbJut4a0fqfSBGg0ry9Rf/3qFgfjTJfO94evT25JNqwnYVxtG8CNwR9iLJW
XZumOvpe2vJarYq2f++/3Yz44Jy0v+tEMoGSScd8CfUcaUzkdWzghuccHLSmDLEBk5sTOdUNDKyy
Etaf9rL0jfrDweUrL3rv7faz1Is6SV1PBpoDAnp06xOl+tZdFf9W158Bp+gfE3UA5UofPyW9oOwz
zPysfHO8zKJOUAhbzcWuM+YnAKoGWk+/FCjuFI0cCESCSIy4Lb+8mKBBdnpsYJOjh2Zr8TeqSoJR
q+xjVxQTfaVB30a+9J9VWhP+SIRpgOqtvWOC/TYigH10U1nfy3Zq4XmyInAcr0O/G8TJnk3zvfc/
b3cPjrQPvt6hxyoweZpWb+dXtJdm+ylwFQV/Z49GpcVbPTXIFMZ4oO97ECtbgwrun8fNVJSBPyGo
ZlEmAi8eyuPNvpq6hKSZyFHD280Gs99F4TfY3OyvHLr1p4zd8Pbg7Uukt/fMYBK8//X4khFzFNhW
RK2T1KHL5MM8arNAMy0NgHBeMRPf5/BQHsXHovedy21jlFUx3+eKgcL/bZPp4Kj7DO/R353V1kd1
e8bfm/H6aMGjty31//kdRVth6BqrZndry3lqUCDEYoJaV7MMKT+KuZJjtNlODgUxrcqTZJ61T8Yq
YF7WL+kqar7dLAkDPHqyfmoL8z/v//uMMf8UmD6IwGdhuH1xepsTiS8gSeRIxcPbAnFbKv59joQj
MHGUr7yA0AZQeetPk6uRQIy+aYyY2unbpKryY25EL7e/iOMZcvC40LJjyn3//oG3R//+qZr3g4SY
PhhJBmfWtXbLbh0x6HkITXW3JDKfBlmb2v49l3By7zBM/LezVhWU97efnRpB3O7aZoL/Uh2bvqzU
dYC1FvRmh/6WEJt+M9XacDYIBqpTocGfwlxHOn18f/vOX79z9V6yr/3vff/f84q4j8mD0n/913Nv
v8lff/6/fuftt//Xb1rl7dseHWHb9cWpqmr7tRb+4Tbld+Y23zaUzSeqnP+433byfNtrSbIb7GTg
IIpN6WY+Mp3c7UCtcLsa83g+3u6lr/RQC+jBsU1j9ZYewFGaAVNz0Jrun/HFsqDRGcEI/9czbgeh
2w/9+wyj/CjdoURQlmr9cAbeBvQsXV/Xv6/u7cLRJexGGzXlPy955441vQD7cBOVmCJT53ihraAU
pelfoQk+fDX3f1jNAALXYLelkdyRLXs3r1p2DkbqaDAaI2kIpXuLlxHEOALs203TBxPYaN7TPPot
saW92uVGSmrD7LqBB8I4hI8RX29fbg/cviMclmWqtdAhUFnd6qQIT/gu6Yg0vN0n1wdu3wlr2VmG
mV2JmJ6g2+neFrWm3BCzz0C98WDIyaq+SgI6T8qL532dDNljumZHeTVkrFLFD8iOxB+g5IGOuui3
n2DFjpdxQ4/QOhdqop1Ca/kwMfANQIXRTlnvc6pP/sWMgBRucJGAiCaAb9eaHs/vXLLmmhkR+Prg
+mV2ZLLJass6t52JnixLr53j2cdR0HQjdD55JuE2wQtgv2c4aC5lq5Lnf58xWg7CySFGDdwQOX97
NEO+NdbmFo5Ge4iRjP1sC2SdILHYrqoWDSA9+tv9ysxATZF4fqepAcyMyJ/gerc/C8rZvz/erDeJ
+fvvH7/d/++PR8ZKqfnfH9eJ094W679uw24OrFxbdmR+eteut+nXJ/LZkiQnkw2L+nO9//bd7T4b
rDyBl/W0vz0g/YTDm1F4Hx0Yv71ZJtpZ47h9xohbEMkhgWZD4vx73+2B25f/777Gb+lp3ipR2Ezl
NBE0vvSeecB5vE9zORJUPDRRwLo3nqMJF8CrI/3DPLfXbiDJHE/fx+RIVABGN9611LgnN2/bXQ1Q
47VOut99pdlf61ObGCClGyUXFZFHwqjZt88Zib9BtUxj+B93CjXW/zzeQwijZPfn8qAPKQ1ho35P
KyfbYPCVd0KkzXtc3LmpWb1VtkHoqpa93+5dcI4ehYygL68/U7ptvCWVsD9YiZUcosgtwtaTIMjq
ZTll/AM/bLBFTVm/jzkxjHq1Ms7Wu7k4iS2ximMcFc/M/JCgT5SlAd6mM3ko1j3+Eyb5c1f+TlqH
BLU6/zBRh2+VOc/Hiuy6c4nekIPupCRzML41ZP5tVhaJF+utptHGMnTdor/U6+3bnbebxSwf2O7D
yTP37JMpshhJYmWi7cXglJtRUGEjPj5Y9iNRim92tPI4m+qVLUxePc14tzmqnoVLMCb02r2PEdAY
8Fy2yfSW2KMZCEDCNOEwMcGVIMbXNttdRgSDxIECBQN4DOntUAG+6jJP96mXPuYGiZC6nbJWdBw1
evsR7cp9amKEJEVv43rEDVMAtojzyz3R+ulZVhNW0jy+Kwr4YLpiwpv7h6G2kMjZPiSjcXjBc46G
p6AxEsf+B5jDK4HwzoIuopP47EgE5PBXpOlzGRFjQJbhNsrsZpMggg3myi+PUWJWoQd7rBLDi5+O
FC01TgLVbEF2iGVZMFgj1PONgx9Pz6qOLsT749urYav5yio22JegomuIKjzNOQNmKdasGvNkdkza
C4ssAhfNrj4lF+JRg1xzFNF/Xb5nQHSIRzW+xzkkCmDcbpQzVM86+H4pfBpdnRoz1x/y1qxendH6
gaSiDpidHe0o+/a0CsmX+RLZ6P29WW/CMgecM0YYeFDJbHTtVyF18GmjLPZLDiUxLnclR71Hhahk
5bIqGxFT0VraOe6zEO0R4W8JsSa9dB97uhnCtAmMlv1LzXUeKmk193NVPY6V/aALEvpElLH9aBhU
003T+00w1+XMmTEH6qoI76xylDh1pEJwj6uakLmgWR458EI5ytOflv6IS/jY+rxmusn52SlwKesC
Z+lilG9mD6kFCyGZIcTt+nEKLxhnoU/d182dwzMhoM/Wt09mJeVgRy75KpxaxsgPZ7t6ijpxsaYX
zu5/UqXdGwSp+qX7MivoOhNFmcsYuVXtQGr+QDxDfdTIYnX05rlKRnRccf1hlNqLbpCkOG6TeEqP
SrhU6TRKwEcDjq/YNGWffGSGnh5Tj/wbw68OU6LaHYmAJnmMOKwt+5A58464F2IpErjrBID3966D
lGWxiBzXzGjnD/oSFgX/UKUPW5EB3ErwGybFeMDpfJdwcfOiPkgBx2tKDzEC8824ZE2QGUSaueZ4
ZWzwzCj+dabRvEk8/8sSHs4ymKqmIf9IPgLvRVJKyHbeycjmfI80ot7Bhs0Rh1nploaHCupYfRE3
J7foO4nIihwmOiezIWTZFLSo3d5sNpaOjbpc3mmElbuIZk4sjZaQnuvsqDwcndKiW8gdzqA/6rF9
dfvoS/NvfDYIXzrDgywmLNrScZFXNiRwEWawf/cADR/c2qPJ3uPHI3dxtDQJ3UZmjCSrLziOX7Vq
3xxDvLTTqhVDsLmxI17A3qLBQk0VU1TyN0F2l0n7XsyHIfJmEuTlqdGZSdgXT0Lby2v94OfTlbMa
k0hCrF4mvDF0zs6eJcd9VDuQNHALeLFZbo3E3zCuTwLH7ZmX++qa19afaU72kf5rcCxgoUvFbxn8
jRyHb9hIT7HwvkYTdHpiqU3TwNBpM/PTXIrvSqIMJBa3QzPPf8Afib/CZonewA3ttifEOMKxOqN9
Yrj9aA74Ep2FNlizNKFjgvTUS7xT3TwzZMDBbcftiSjXS+c3XAoVCbFi3s1td57sbHWEkMq1zC/4
J3+CxJKbLm4esjTD+Awf3nXFL/YNiAtUuW63ItNiqCatjf9sPMA+/RHPlgtxUntGvfok0bnWj5rM
ddwT6ro4AAvjaryUWvQzqptns57cTV11n05XLTuvSH+VclsvoOnrUUJuNPVvMfwgbnxuh6Pv0V73
aPOKgrAWh4Y+HsKYoFOr5bMMxhpiteyffV8HcJwhQO2Hgv8gTktiNQj+b+xvp5BEa0PoDeJiJrnE
SygFWhCXVvtUKvLsusLMtgaYTCSwaoP3dwoTgEtu4nylaLf30U9nmfWwKUl2c3Pn5OMJDAwBds0j
/3fugNHBBUN5zLm07/h46KkO1HHYTDqcRLQz/ia3lg8LPITQSY6eHK8Pq1RuPSPPiHSq+yBCa2ci
OApV05E4rlaudy3eBKc5sDqEt/cl4TZSbZM5/3Q02CMtqQobO3/s2Cj2dkJyezzr9+7S5Yffqe7+
omH4e6Ds31LaTsQMh2Dn2MpyUO5MYMegcvoH15iAeVvI+ZrljAiJ+jX1VMj2UQdKvRHx7J9cGueA
vbh6SWXadwmxwzrygQBfMKwWjrDUCcDpS8Ksc1zMw8PUGgTIF/H7yO96xH5yD8FxCMeBN8CqxrMG
fwCKsw82uDS2M/2sLcg4QmJjiOWseGkgsBCekq59Iis52jexrQ4i1R6x7NEUxHBNAbT6eFRIbW/c
Z0bJyW7aLVbv4/KwbBKXzfOUwf1UWJy0JX/KkS1E39rEJQAae1u2YiJsSTzK7NTGhR/gfp2CaB7u
6E1om96xX5aEdWVA0AnJATCNWwYz+Cy4AyZnFvy3ctYvvUwx00Mwh5lcdcjHlTVEO9pgFwfaEJvP
+Gpn/Y+kPXWNtLYmtRjoKbkpOspA/o92oJYPR1hhpQa2GwZgbowTDmnCXZIDVgCUIjGW1V3QmsVX
naYx9PdlDGdeuhkeyIEIuJ/Yld+w6MYH9l0SqtD1TRmAYo5hloaJWKSgqNG8FlAJAm3hH0YRcZcn
v5Yo4/y26IR9S1LX0zhm7Wee3TAQHKZkz55BGnSf/nE6ihWPIZ/dl3Dg6PeakRuHUul3nY8bkWGo
2FGJkHPMJtumxnStR3dFg2aPZs15Sp9ec6tFUNyTX4vGcyEk+Fr78+NUWe4+8rVLLFv7oe8O2SyI
gUQUKmT1RkN5LQpzDhQjusAOg6tlys3o2m0gcuUTgGn5B/jOV117S530AjtlDbOW1UngjQXXqL+M
o+bvej15Q/hvHaxmP+hxt2+d5LNF9LupS5nvBZkPXg5mSAJOhsFBxNbeIzEgLLWB31IXR3UoEDKs
nzIO5JzPyMOlUrmD0bAGj7YfjMz+OFVxMNr6hIZ3Uyw6TMTB/F3VzcFwqo/MQ5LjjuiDhMVKZXQ7
N40enKz+LorHhiPxLs8cbHX2fKf1brsdjPGxNbENjWZcbJoEQBJzYwyn1BWh8vUdigX8xUTihd6I
xmdUMAbqpd/OVTzvIogbmh1drUIQkF4zz3dz9Wyh1w+XOQLKpX0Lu04CUzIMKOl0OcNzlwN/Law/
FQTHU/nRa9lrnsR6SAmCLMRUD5GQD+OKD4ExeLRMBEfudJ29xuHMOz/MSe6EImqXQHYY4wxOoByR
opVrZaG7mmC2KGTMrKioQdjwPC5ipnjEmeskOfbNOx5CQkGsNSpm8naVfkiNjiBRJ5h0n8rcG5Ld
VLCut0o+yxbSpD1pr9OKPSFkGDpQnCMdngwEE+Yn6Hi1q1qCznPihpZ5m9fwMlKX/9ICg6jR7N9+
TEhQIhUThUR/6HPgpMXiNg9LolehXef7bDbE3TS1+6yx8y148CGc7BoiZ1yOgSf9JSTh82fhd9tJ
F+JHK/xjOw+whMlIDMuohrLo/dLk8GGkxWdSJK8dxwUIgOrBSgqUbBnMeoOUiBq4VJzZdCbYosfZ
fB1mViKsaHdW00abmJDowKVNvi+c0twUE4BRs3eyB/IFiXZgHmUN975w8EWlTZAIxt9JYeahdOS9
R4J9SygBrVCCL8QUUCAloT1kOVHcQArUJN5K+64kBitTP+08esw83QwrnPkVrYqtFb0XJN9u29J9
NCJwmmBrok1tcN4rVcTVhIwP42xrchlZjwRRIi4gSpIUKrNqw4EZLSfN4pdj2dmGmPZx62Sy3PoY
IrhAUMi4C/EXFZ0mrKtxSC6DJBDdz9bLrjnmMwmhkxlaY26cor66ekW1GrFlg/sC3VLrsSL7c1ZB
j5t+xKMNYrzVUMb4H0bEFBeLE3laLu3YpDnOBT0drwub3EG/irJGoQ48+312jitvYbfD5SkhmCdZ
v7Mb0wZUYezJ6i/g+83NWULhRFg4xfVlirtPziLyYHRq3hFzyKy88Ml7zwziKlUc2gWpN4PFEEI6
d5O5ipe6PGwTzmRRbrIhrSBHfySJ1nluc3OXpDCkSY2Zd4S8LQdZuhmqofzZdfGlWPbMVMDU8Dj3
tF16rd4as6VvrX45eE3H/rkAAxhrHd8wPHd39K+j2b5gckYCqn/apsOlVDP68cmpJdfrIyIcl4Kv
jELdjJELwrkhIb7/PU7Rfer31Y/c0g9QFKowc/oiXHWLpoaRuZ+6Q1mUZEhm7z3JRBsKhGRbCUGT
KAUUUWWgrjE6uJQNI43WIEp/TZcJRPeWeFp/L9oxwFLpBFwRE8c68M0aXIA0xr7k5a+13RpQ/riO
Y3qjW63czovLp8FxzTvgjM+VCoFXK4LQFocOZTNtQFlkQe1jOZvNM1g0cVReCr6P8/cwAk+sYdQE
MsdjoyUGiXPur4Vkib0mGu+5YQbCpOdOH2ONNJlxhf05Dh6xe2NpP0xj2C3O/M3cFXsB2Z5QfChG
e99MjvXw3UbRbw3H1Esk4jfZ8r/xVH1ILfXDqaMawzidEpgIdHlN2D/Ip0nrqRSCKOkCVtSaA/Ee
L5FuNeQrvdAqArRNctHzNPKyYNo0o+LA/q2FmrelKc/YZGY9NXkL3bx/MIe+3gnf+4NeGHOjW72h
qLT38KAfU79ctvCs7yvLmphwqSpI82KfSVPfNcBFGek0fO6YLDJyahoqO1cHfZbzDk2WqPaA1x8Q
AowXU+ZBF81LaCAGDAtNPzRT5tLvZXjLJVc1aNk9QQGTDaghUs08m9nMSmnT4TLzI/DdhyShrStE
FWSSF19PpNgwyi4QUGTwLjSn2dam8VL48bhthH4nDIOSQYhDo/olYD1RYenPLCTm8NEayX1LcPfG
0BNyAg3rV1F22SVKMt5Dh/EnLHKqmIzTtleLk2lOrw1DufV9oCwgAZxrK7pbChZIgMqIIqX7wtb3
ZBuxt3WjNd/pR0W4LyECnXlCA6lvFP5XgFVvhbR/C1RvgaeDiq1twFK1TC9pwqcxru5tQzyU5cpr
MSqdgYP4Yr2eQwXCEDUX7LZBaPg3jV3UiB+G2ekHZ5x/iZK/dFqEsytLh3VGzKHTLcsuq50PnPW7
Lu/LcxlzAOqnzy7Fgj9DTraseLhTjnoyHnXlcAikDDBL0LU1ct9m9PyNTU7Gxuus50lbl4S4B4Wm
oOI6ltUHriQ8KPU4uxfED2Z2suJoaUAhBy0Bk5TrwngtvC4CcT8zNte3PoS/qGYHtiN/DNo1lCQZ
L/bQqp1TmFxxBChnw6eZutU+ycnbJciaSDkMPVVMPAX4x40W39fG6IdVVt6lnU8stnDnTTKx/2NH
eGBy4h+qrvk9pmCEUlKqK8JGTlpkOhfNpK4xYPGx6wDlLs0ZcEzykLvt5+QVWLJ7Jz5FqjvkyWtr
j1aQ+sBzPR1VhnRPZgpwGyYsctdxjXUmqo4uEWDefq9XzAhsaY1sC8inRU7HxD9FiXpSw8oiGWFo
DGadbWbf9Y8ofY7VgoMa6cgF4N8TS06xtJi6Fl4UNZen0prmgzlwfztmT7k2Fee+Vb+IPkxP1dQb
KCbKS6ziiqXSR2GuwOU2rHIL+0HQKZ2JSN/D3WX1w1eb7lUPB0jMtCoNJ99QAbihhigADEZjF9Uz
QMhAA+PKpy0NM7+qQ0MiMjWZXHs4WPe+7bqIJaP3oacz0Pj00XoKj01DCIm3lp1FbCNjnCl+k6y8
V9tyOEnaN2FepRmEybZkFtUhJVhaUIijfHP13A0RKPWHpBy+cm3ecAjB8aombe9SZm+tlNXfXZIB
NCWb9ZKmRqDhVTBUYhyx1zdbAeYEq8LWFtzjp6w7LKQYnQqaGFkMc6InzpSPPUEFjr2l9NXPcI4n
FwA2ZraI8fFBx23nW1xbFkU1cUTuiYj/+TArHeUT8euxnmo7lyt9knuN6jdME5908cx+ttaJaIuW
BoqqTXPXaR7SBX267vrpzpmzNMyn5IDsa+33Fv65G768ZYbiFy3XyrKJTrTeoLv+ciHT1AVHHhEv
oMJaeqRti7uxZidJXPIFdJM0bAHSOhoZARep1wd6NBShlvmB3w5AQUx63WmS/FSuNZ08bzksLa2o
EolDn01gfFj5EGEX3q5NhYJfkHDsz9DTsx8aW+K1RovYzOLS9Zm1gS+LLsjgbK8XKvRm1ubMf46z
KDt7ZFx6NfR6POt0w7hYkEU7+7THLtqkGY5gPi+lr3al6F6axko3jCrecGW1hAfpNPq7a46xLuy8
TaVA5mQEXQWdYCsr0prw9k9XqgVgVaswWWIYdOYvfRp57a3xzwRnqE2iM1tvHy6eBD0Y0xQg027T
zE0V+IX/s9J93hE9rcMual5jzye2xkVwVA8cwRIb2Zo5nPQOEDOmJ8jj7jujbIYGkxui6HOAiGJi
IhwolLPN9lyUPz2k1v74bJf6d5uLnBYVtIMxVYem6Hyanvk21rTAdeqfpjPio3GygKUg3U2ynogn
qBGXOVjFpUuFgMpMI8ayoPB1mKWupvvfWV2shPl1LNSb9wmGYL9wP5TQPzSxQIuYlwdz7N5T5XCQ
b+2fTta9riwVQhPzTa/IRMVQS4ZUCqoOQyh6aoJ4LdSR5iR3KaMbFKLePdn5xi7DtURr4lR73biL
5VKHrdOeCsGqlObDucsShnI1ryT12Cb3Sy7laUvf+EIO3tWkuCqZIE7THUD1XeTTrHb67tWJYd0N
C2vU5KWsccj5Q2lRRiy+eV1QGaGtZOFEVK41AyTd3g27Ck7NAoda14bnvhdxsEx2GcCUecKE/TWe
rBqUNJloZLzAjK7JTPVLcn4iD7AvFaKilxSxi/CGYp4wm2Mnp5NWsqA7IgF0a9R/KqvZ1daU7SEY
3EMT/p3gGznGrnl0ajROCB+DVALnLVzt2xxPXrJHU/euG2V+yKYn3QYmN6VDtRcxBPGm2tWSGM0o
1feNrYdphgK0jCsLHbW9L3DOckzgBXAs45Nq2DjAuMFlaT01RfWRLv1AIHz0SePJ3DptfvCHhJpg
gt8XM0w/aloVWnpzjZEdLgbrc9ttO952cBqR4MJjv7dqFMYa3NLE6H9UokOoo4/hgjbBUt2XAZ+a
srY7o2GG2sRRZESyGwClWwIr8ogycvhgeRYYJPeKrLI5UInudN7goEKWS49Ie5FzydQomi+jX25N
v90l+fLTtHwDcdIHk4TA7e9QBKKVz7QXkmXXfkEb2FieA1R7NK7t6i72gO8N/neFdyIY1j6nrpic
9Aalk4/S0s+aB324isUoDqptv+Hhzh0aGInkqBh+Rp7hHhM5BaA1Ki50D8zgEv9BKD5uFnUxYR3v
W6ubtuZIkJ6qu73yXsjXAZ4snB+liSAKVm1IuU6ArvpqdLrI1dIczZJB8MQVETllcu4t56WJWPKq
5buHsLxF67HQzQXuFpenRvrGkzl6oE0jWO1DboWTEzSkSG7Mnt1+nAemnCZlybBsNX+Lll4/Sc4l
HtIGreHUTebUbyGAdk+6x4sI02xeFZE5H6Rarf+h4hAxqjHsATzu5NRHzOF1oCFZ52IuEZzwb0N1
nc6mbIG1wEagVcC+aGt/ivJqd2W9n0yaXymH0MUZ8tPi4YYBUATpxWroMU5IYrOFBCnMOi3jvtDJ
RI2fRH4zdnx2vcEngz6+Q1HKZctySjewDsYWIrXIOTp4rvZpJFSEZPBqgEicQNHyyqtDRQNum5OG
6mGpRK9LqgFT1NAeXRou/XhwLPogVfps02SgfJo3cnLzUO8I6S6YMIODnQFblUyZmobGk5b9KpPZ
D8xZdcA0XC7xBD4k3ZQQ5TGcV6xHBOqRFVt+dTUwvzh2yYZd6GHqqJA3Rg2TpiFVdi3RjWg8EEs0
bHCEvzDgwTGY/h52FbzNhD2hns66Wj+2HMxS+NusygMpzNVTF/dfhfLssIENH0+As+rMubK/JaGL
nhXUQR7AhryYcVVt87Shr1Tfi3HVxEt2x2LSg542gt51K3PZTjYEOpzAUZ4kOftl03bE2y8n4RHF
ve5JAdXMa2ksV7i6NDMyu9iOlncZPHcbecUR51kAZC4+90M7oydoyAZpEQW6dvpqm+kcGEY17Ow8
eQY8cKZeA8hX8lJ26fyLEgpjPATplOp6k/XjYwWAfFPZ+mOjcWlHSu7GCVo8+doRs7TMrU6MTUgz
ivjjqgFYg8Q75zR0amnLqQ1qtjQox+Qh4WS4ySsMjL4qPoto+jZKzludKV5qwq4yUoDDbJof2PR4
z7Ms3XmOCbd61ALos9fRrd/kCkEhE5KgAQIIWL/+zEZ8Z9pBDp2aGXEfSCB/6VS/NCid/GRrj3Lc
FhBgz+CHroX/GAv/u0vVqvbMPwCjXzNlBg4Fd6vDZrJTF9KK9ovw0SmocoZ4fc+pEIK3NJRDOCvj
DbHET20NXLE17xfiTcrIA5bxrCfQL6kO3tbfYbvD6wgd/oyEzOuKD0SyewA0n6Ss2qyXXoik9UqK
EkFWev7GSPvEeMULMjOaaDZ6v/1l2BVm/6zGdF9HHO6FWDCyTGymlHd8FIdAi1Yzi5F+IHJipM+7
rsQx6xgvlum8BE7nUUDRztuAjAalDr8RqRNXS00lWjaXmUH5ad0EpA/LxvoJOhmjgiDd2pprHNrF
sdSqO95NPZD0mFDSMVaZxuTLsMReB+jhUaV71k94yZcuz94XnUt+cNv7yVbzhkPWF9GwjLIMPM7O
VD/KRtaBlzRa2PPh1CHgBanu+ztkZR/DYpxw/BH5WrwT9cvSN3AabTDx6AanRl1om5ShUD2U4uhU
yZ01qPYSaSMleraCwpPoENn85djCgJtHdr2dh6wPPGCWyP5ZD5juUT7diTFWgbIr+rPlmeQoX1YG
Xk62B6cydkbHPD6bkC6NTZqElmWxpHOQ2S4T7koD6Sx8mz/1W2WVr6VJKyjNEZHF4ppSjegRJ0rP
YH9O7OQifdK1rU9FJGiQmoKc6pRLei7aLXOEzRi5aMCG91IsOZeTIdAM8ccvpEClq4UDefYvzswJ
pEtisHo/UXQh1W6oQRloTP+RUyAZ5xJejmQQsmYMM+oEeemm7G6xMX3cLs/U+BG5Os4UhhFdlRwT
mzV9jIwLhpsVCtCHwl8uGQlXAbq7zTIuT0X5Eo1KPJESE2Jw8ALC2zl/G8nTYHuk+VMhFj3dnAz5
s7TbY9vhqKzL8QpIdVqP+ajjU9fadG51NCjpuobqy4BrEgwJCU4A3yhc+SCWS/fhENqlVmiC9OTW
JQ6m4Vwnib6oha1tc2ntK18eafc+MPv/HhPnLYnnZ9EUr57eHGmFf7t6fT+1FhY0Nyfnp26tsMvF
trefDdfNz77T33eQANOs25oKBfLiXDUbYzCSRsnUkNaHT19ivXjpz4kuh3rGjIQQke2cNp8SFZKN
GnBEYE6Srt1tm7L8Srpmj3w1/3Drad1VqvtcusQFOOBkUqsEbUaXLaHR5LMWOuO06/CHhA6pQ4Gv
s/XgxeB0m8cW/cdVDYk5uOxETq2NDtgdEj65k3MHrpvGsxzvIznx7qikDWK/ead3RDeSGXHvWyf4
am8aCRUzccqcjMS1o3yCeaE4M3v61VH6GLhp0oRL8kR0MP0rfwYUnFHKMCq2R8q+obpv0MYUq1Ki
jw2oS2YCzbGlhK3+zGSeeDNdqaRlX0ot8atck0jRmHL0ML9m0oD9us4DMaP91exiN7vS3JgL/Rur
edE0ea3iG7DVf/RtGu+kgvYb4bhvQ5Xe9Y35Pzyd13LqWrOFn0hVyuEWY2Ocs41vVAiMcs56+vO1
1r/PxS7vhTFIU3N2HD3GFuC2ftMhs7dFTz4ZgPVTiiEigHnGIDvNwn0HI0/vUt+e0uwdQAzSydxC
Oo0PQ1HaW23s3gdLhek5LDf5Ej8nKZ3dxKVyqLQt4ARUaobYRtg3L3b2wki1blSfukaFAfKyweue
5hwMQ+LigCO3OY9qiO3UdRAJ820ZutWVrWbxTe6jC5nLQUX3s/aWwDCtj3h4UOcYxSLL62/HKnmP
+/AmprC7KdX+PJj1y8D49wZRtK1QxI3of6A6Blo9KtqrRdU5IxMCUpW6kMy42oNi9i+qi2ogpfUP
h+kdPuajS4527C1XtTklGCHtSEf1LqtxokOiA2Ho1BrXT3cxNO7tonruTR8QjVrd1SSc9B7ba1lX
LAaEs6Nx4+XlZeqANRXN8tvp3pWVNh9k/PdK7h9LM7quoxdPT33orSHA7jSHUSD4sAome5KpePYQ
cIJI8Gqys2yL6uqLxKbQvrub8BpuMWOyzdtJV45LAmfOlP9MIB+HiUbV2NDG7CEea+qaK3Gpjteq
/aa1zV3ZjdXNyrc9LwCrxqknSKLQXzkW4bKvMh2rIzBa5m9umFa70DHx+dNCqZlqW2YYj54OFbYG
Dw+6qCn1GkLhvOW5QDGtb027B7ZqJ8dh6UqaFpST87mBp1VdAqDfn1hFOIS6rKI5bZ4WVL6Q37aC
sUU10KVqCzF1YKX9pR49PIQ+vENnN986QCSvql4zN5oXDFPF5FKaux9t9DgIV5Wb349TjZEPKev2
Sfbqjtw6fL9BO9LaG/3mRcqSUV/eJkW1c2f/q4ijX61Mz6TSxgxUj2Gllva6vgupqHewikKSkV3B
Wmcypos7rSYKG9PkfVtZjiQczNr3ThJ9OvGz55tAssyIXs7MFFv61JnV3iiBrHr+Z8LsxUazIYs0
4Xnt4eJGexC+pVi9Mmx4yyFitrcgMXy2F0q9HiyeGQUPkEbvcev/YSYudCA+4sm4Nqngz3VxqxvX
RQbMTnNuKZZMVQz/DDSShVPeV1RSmWo1kakvrauuTWCQhV4v8TKoFvPkY1p0OkDFr6pgKWWzzTzA
xKFf3bd5vbOL4dGHbtdCRpe854ER2mfH7D49wApIWdZMMm/aFl0QSttLTYPO7GjbNBTT6tPkwtYf
6SDpaD2gwPjuo1kBLBLAYySdnxn6CYQAIsaHY1xGerZBAsEc1P5VDH74Bel0nIKMKbruMwKjBuUX
PWvUujbiU9zBPRSx3kB/iFPxaFePCeTZBoXWsDPvbCoXHvpGG8MGaWf7/QvlbPri3ZOtfodeRquY
+om1LGgxZpC4heUWeAUSxkkF5wudbqz8lZ5huAtImafewkow534163EAwR6zjU65bRWFikGfGaRr
hPXVrMOOUF6gUNj7WfyWVpiHLnZhOiC/nIdxC1AQpQDG47a2m9+1JYOP7t3Y1An0IiZ9066i2wpi
oZnL8ToUjCBF4Z036NdtU1r7m17BBGkKxLk+PGWqYqHuVzIEXSyvFu00EFGpc0uctnO0+cEk6c6W
B88w433qGftwbkkCvcjY0lsFOVR3+zYb3gtyJhotFEJc6iVAOyF/CwGGdt6uN50vayFtQhBmAyIc
nFunfNdRn90NXTiguuEZ12lfTtf92GNTmNDpDFd/Nmqawy7VhHxorrt0NB9QRip0tLS1hG3rIjcB
YcYCRrrZVQ2zC9ng31fm0D7ZANh8PUH4LQKd2yrbMUU7XWmUh0RtNBQwcB9+g1RaOCdsBjvJ6QUP
wK0YJHDglFAKWJYZTGXyOWbiGHjFRk0oMy+oaiLHMRK0QCoO3qdk2M0dDk5Or97hXq84/V9d6tIg
TyOUDNTiru3763hcwAB2RvbR5zF7hpJd0qsekzf+FzBiyhjeZ2wga6aN0Cr69QyspTswNIUlVloi
FgZmqDFczdry3JRgieDz2+gjhiUdX2sHbGYeJi9jScPRpStlIracsIOjkGQBZSsBh1Nxdbvu3QUw
cKVxFBjdRU+0qy9os3L0K+XVM1Wqf32pcI980pg8gig0kPFLC9CA8UXNsDF2Gh9hXXOdyNzRRSHF
LpHpzqE3NzuoS1Rjlzge+jE0cUGPRtcmwNCi2Mbp0m4zw3+sBtJHXF6znF1bdX86g/a+Y8GrKZW1
0QFIMdmcgdC4yzzt2p5DwKSlu11scjRaJY1lwDGD1i4zvuptz1zjBkmHize7+aYaqrsshuB37Oob
s4KfnsBSv1I0yOR8c8/IAxPcA6lKZxndK3xjzwjBfUACFKDyZd8QgV45NUiufFCowbRYbbWYr+ox
ErhD/aoo5n0nnQC6DZQJIAdisC+6oSD8B3oHJrEKjQ7kf0vb+9Bt4wOph2eAUGQ1FGwMczqDCyKN
sm8Lx6Unp55LWrry07KNF4G69S1k+BOaJQzduiNtdHs+lpkdTMlypF9A7UO9UTsa567zVtZ2UJhx
oPhFwLAx6ev8YkzZj1INF9fyDkM836v4Zms2gplgA+3t89x8K6PzbTf2fatgK7v5rPvVIe20s+em
0DN12B7n0JrKyWmG36FCJKFrbzhxQRUNl6wcfuu2u0qn+EXVnX1XAgXJswDK3EB+wnx3juGVn+2v
WNeOTTmfK6cI2rr5UKILyZZd969RFZ/HJgtSiQZVEGLjxUCsONL4aeYPGZ4FpDVmbjk3RhIow3iZ
Afv6Jl1JkTNIAncJzz4Fu1Ii+S4KN3WaUgntsqulVJ6s2D/JHzsLCsgeUzspFPwjvNJ4gCgajgkn
hUBuPOt1HiBZB7jM+GAwVtrqZ8CHG3VUP9tlOs5ddzH69nGZHWC2+Z/8e/HVnxjU7mwG8hGJkn6b
5bOf6efJ6Y9JU/2ZKT00BV5iYzxDGX6ECeAxk9CtyAN5LYZKtE+Kp0jzTtBnBPU8CnlVEKaSXLsv
xZJ+a0C0i+lINHXuKa25sU6XU2f60znJz6VnFnX0btRC2ctHaEV4oxr2nVaZgTP3xw7OlaJ275J8
Wd+b2N5JjxygmyXRTnqrt9q3Mz/DZX+QtxjGcmzpERKdvJUWVxJPR6TrAtsGuWgdtNI7xV33K/fL
ob1CKPK56EKYb/P7f8vHgk/GckZ39dIgeOOmR62iZ1fpZw+a7L5foGUeL7FDUw09XA7EMeaB0mq7
zIoNVYKJb13OfRKdYX4NKVoxjBtWzyiyBjRHgOvbAxJqaLfyJUy73ke5t5OHJ3uhz9rvxTj89zzl
gS+L81XSNoZBfpMl02ub0YdmM8imkCcgf6p2OWCTcb+U/bOFCt769yyR0vTHNGnu6hYfIWwULIAs
AllnYC2HJDLfNf7Xy5KACk3wMGXmSdaw99mBjpzufN/k1WFJzaBIOczhmH/W2gXK3xMwqwMgSzBi
4c5r51slKQ/tqAVN231O1g+wsHfHZ3C62xjMXunaszzbJWRhuYAW1RwvkG9gDpc2/zxdVIV6J37e
bLbEf93AyDhiiCOdi8wkfDUo1qIbRRJXZ8inyZ/Kf6MfBb7IZnGtmn+Sn6kxvhUj+PMkRfSUq5Tb
C1t41iI07NToPEbzmbB0w2jOp6+gIhsa68rIxVGRfLQg2FpS9ILAb3m6dwLeFUCMdDF187Ao07kx
3+ey/oyjDauCClynfsf6dIGSP9B1vl9JA4DXu3kCPrlEd1rsb6MJazVmwTRk95AFbA2FvQxz86DZ
sKJpQcj5kK9HeyUIP0bT+LVi0KlL/ehH/w4VBah73fG+Gp2WVdiF53LsfuXOWkWTzuVO6f6tiN72
l1zRrmZo+IaIy8rRQk8r67GHEnldbbQpLrJQSMiUU/orD3E9KBwYr8/XJWta72TykMeyYO6HJ9Jb
h1lPiH8SiMtdpkY44whFbkwzfwWEe06b8CwP2GEzl+jHMB7+XI09I2LxtVKqD9E4XtolD5KWgRW/
L2+akk7WPGMcysCdlVOfPZtx8SEuoFIMXEh8qG/EchvmeNGpSWzyLENzDNy1x1cxmEQggLtx8r/B
3swznC/Y0ZZ5JXqNWzFhRot6c94evWUvBk6uMEmqpySkOMyiikmSW++mNBiKPdoeR5WHa4+c2zAj
1o7fzQxakM7EOoWcb7Z6tZzVfjw72XVu11/pPJPzcj+aZgVKZl8j43PfdNOF+daA0jFOskgwYbez
n3+rLDrDTuT8c0dBLbo3m+hs4kQpOQUmGCoZGpEKFBaxMfujrL6m1L9FeVbTGDUW6yAbpJn903Cn
a6CO+VfM1pnU7uSTKDmwxlL+tfrlLBZSzIP8TNQkkP+frgvj1dbGj9W7iHEbWvew+htVe6kz/6vC
/ohToD4aa90vE0pH2V/yPfRbbrTY2/khM/EDHHTDdFz/VFZGLs1nQgjA6Cu2OCjVLABT8tY6n9A/
n0AUHlAxfCp7Ung9DOBJxRA3d7LFkkI9D/l0KfL9YqpHb/KZTeB0p/DK9YV1E++sJP33UpMohGTF
X1sNfBT9I3mfnGZfbNVsNC8JaLlIi1cfYWu0s9xfsWXJl+XUP7JHKx6fLO1cq18kUd4jBInnSIf2
Fir+DWp/t6EJRRxLIN7NYSHFjsotOnA9F8eRgkbtgv5IOuOw3jkKZMxl4FTYJD6StPN7iOBqzk5b
eHTMgZ9JWz4HbTVBcsZkrSj1PjtAFmp/PMrNQ9h4KUMqYXH+VC7TOY25s6yeiCP6ja4rL4vtn9YX
5dBCvQS+48r1gR+ze+Ql2XIkEE+qlnAJQKPWpVlNeFb8aNFNPfYXA5YHWb+h/q4S7V0nV9IK/xXB
+DMteMSE/VM11rQ0N/M0H2O5BjkK8h0pRZQh0bZ11d3Ixf73vbr/p7rsG/5UVdWdfIzvadomSdTH
aME283TcOoPMNrlngubF5jtXAy0fvt6U3rx2PQk9q+BFuJfWWS5G92kI9wR+WlYrHXgEVDxU/ah4
2RvDKZumCb/ERqixeDPnJWLUT4II2a11Gp5d51NVm7f/Tqt8SjbBI2n0jExDZgS6Qp6FvF0d+tti
Tnalp50dkz3eHcSu6mCPMrO+jjT7kU8PrIIN0kcBdHpfaamdxXBJdAhQSiPxzQaHCzGvo1G7p5zx
pUV7sVo+sjpt+y1mL2uSk+L+f6AlpkoOp5Gldxa9b7HIvv7vSXQxeXUCQq+/uFXB8YMrbVScUw6Z
UN4nEMHEe7EdcnZ6fX6KwQfItql9ojYt/bOpd4Y8pP9eounZ1MaTrON615r+5VevfZYwHWQ/yPbP
+KRiTL995VUJzYAYd3XkVG6Z7YbZR9EPWracZVunKuFdrty2pX6TqgiYOvdULk+52Odomt6Kdvoa
/pC5gUoHpOkApiD+oHe0kdWazOKgDNW96aNMTIi0MNzSJOGDtVR/VAB/jHQvQascOsTfyBxsrE9u
rc83o53XzYRTTnNWtfjTrkcqxYAwF74ZRE2Q6Dj1ySKj9O6v5Nu0aKHxqp1bRT1T0C+y/L0higjx
1GXjwIdu7IYE07+AkMN02t3O1Na7mM+L54LDaR4d6fRq0V2ue4dJRFtNIOiDVQS232wXc35MnfZX
nBeTzYHf0xHN0MHq7ABd12OOs9WOc+LddAxMyK7Rk/ogqQJYP9TRvLuG3GT9zl6Lvwr7A22qo+yb
f/dpKXc5pEfyAmwF53H4mZTuc6QXp6vgvCRRkNVSWKSESJLhZ0aLkhdZKKOSuHPInnTQwmL8lUJE
Qce9BLEq/J9i6kdsnGHFz7NqA9QxTx3DKkkwqMsRJsWzvvz0Oghm6EDWYLCPca5zggSush8J1HU2
wOpi/udeZDe3hn/oip14SqOCtpdQlk9sdElQcALiDHrUbQyze2Ne4CRxoMRsvvY9ttXPanLEPMx9
+6Zp8WoqyLAuE6ak0asTfBMYK/Gty5Cep03e4mEb5AdVheYVL4s3SBrMiJwbZGSfZrSxxTga+Ocw
nXcRiE4/dA4Otb4NA/f3DciMODSuE8C3SdPD21ZvWtI8qWYjmHl2eN56SlYJpB0k4z3kVUWtnEoS
SLr8ZzDtRzexfr3q2iDwQw1jn4BCFEPomRai286fH5Z/Sq6cPOMzboutVsKB5c/HujMIKWNCMExv
1T0qcGx6hXZ0W2Yx/zXAqemSLjcLl6pldRBPAIm0o1zRmFGEV9/Cnh3ZI5WKHgUtpIFpen63QL8A
yOKv96pfhboR70Hw4w6cHuADTAmaDYHCeozljYQ78qVyvXKNTCZsjdyG3weMSrKDOC5Y/17Wdg79
v4FeaGh9h2P6UbrX8leZnQYGt0D1bF0rJll2g1/tM89+7lyHVm+8vh6RTY9jTyMNpSXOZUum7mb/
fpc9G0p4ZDjhvNzmY3lclwRnL48d5nTodmAoDNl5SvnA6Gvgo/QtV+6yOvLT6AegRJSQ0R2Uu2X8
JxDPs+6nEL9q+P2zBHl55FPpxFmNevaMGsLGMZgzYnnttICOf7rIm9qGkvDgvIvLbGoc2tQcMpIg
dpHszTWKy6cHSO5BcWMuxAobpFAdDTq/T97W3e57iCnIGQyL5oBI0j/30U5nNWKHWsM9CMAb+f8Z
eGtfRbdywGdzuolnyFY6PnY1jy7pSO7cAJfcy7/ltI9kmq47ngvaX4bq36Q9+gkkuGzQQIIdBAS+
q3wnIZj4g7x037o6cFJmQ82JkX7uVm6jsPxTD2TSn50b72lSoDWoDa6gv6gzdB+J/pN1943HmvFg
o+rWMYdvOQdyJuSnpre/cgVs+pwjMS5f8lRk/62PYGnGY+gqpITOzoQnYq5g8ZZnIztJ9g34wh8D
7V/8vuGLIVtGGBzpnjP3I95I/Jnt5cEMHk1uBQ8u8QCg8r2/tAwCkLFgPeSn0RjXGeJnEqdLFqVW
5PUUHjKFvp1lB23yL8xPfX9P9++6A10b9sa9h6cb3fFotBFZ7Uj7ATdhpH9VdY3o/L3qKFuJh2S/
rPuftVnidM8g2052nayTU1HC4j95D5RBj7QprqB1jZlYILqok4Am87OSQQJbC7dq9ijeU4JCievL
bEJIBAi32h8l9xYPK4WT4QoU9VHs49z6OzDdOzGtEnAPyR7NzYNY3VKpT6mvBcytXauDirARgbNt
3+XMvyPbQbjxrw4iH9i2ULWCOIKjaNOqKkP5/wKrxF6eRkawJAhWkIKw2O1llcG2hzgcJ2FNhPRj
NfefVd/dqe2wi3rydXyoGAMxbG5qvohijTkkX07x4/R1UJK/0X7BprQ/IbhoPHOoFFivmbx4Row8
hpFvOXY4ZfQMgpp6moKu7oy0TZuOD3mByr0PkimzyHIr1D2oeqCLKpD84Vc+xZkQNAEoPOFINdc7
uJiS2Gw/NT0QWwgk+qhoKaDQ7kmsj60630n6LJfFZNPBp7po6qyEH76Pnvcmxl4MkdVOT3MMYANj
pqhMclj+nRg3iAb+wCC9wRZP/R1zOYYXcY+t5395w9cQYafYzz3Ak0HVfsLyswdCGCbpS9ZiPPgL
CeTNPN8smvcuQfFqlhbcngIQViucN0k2Pd9mMamTwmhLWPW+pumSvCuwaHi0mCVMI+AIOl5jLADj
JOk+xKfnATkxf0bXHkQcUaFEims6UyTjDTR0zDppgTzaOW0DTaUPAzS1BCYzWn9GYVwzSL1X3OmL
Gl3fUOJz699Uta+dxdiLPfnPrkCU/6posOty4sTe1JrNemr3KiNsstv1OQT2yfJzOhEkv/P0+ldC
cfnJR8s3gIW5GRp7u4Cjl7pUp6KjmePBc6qiLs6Uj008A4VtStCUQZwRP8He1G2T4RrYHAfvbzUW
QH0e4jaSec01014ti2Ic4cg4LFP8W9cb2V7iqEfHDQj6aNeXj+JhoJA9DPpwZlgmKBC9tcyDPP0q
dR8YTqTpOJ9h1GRocLmn9vzX4qGRLfm1jfaUbS3Xru4sO9r1itvduPjPitQRiyhviyn+lPNuabTj
kqnf6rQTR7sgIbUaPU1tdjlz6WIqJAuTbFYcXBk7kJuUoC+anaRi4mfkhME0+j5maFf/zwTJgUwq
5ez31+KV5IGuazEkC7I82aM+2ycJ3eT5eBb2tPyVSiwYldOcsUnas9YCXsqisy5BbujXexCWu3yQ
Sm1/SUKq5tGLIpgEiV8loB5zfafo7k7K3nScTtlUBGBiT1poM5eSP9KF2+nLvO/wtR4bXXGmc5fs
et+kE2Zc5J8pTtV3qteZKp7D9gZm+w7nxdo7oA18rgGvFaH6Il8hRXkp4KfqQz/XXxInM8scLJZ7
AvxJOtQ9ypVJjMyAcAAFXzQUh5LyPcXPF4BogYcLsnFBkPpt01pBH5wU1Gh/LR6PWoP1rmbmblMc
b38r37iUw0W6DXnkST1f8gVINP9U9k3PPmH25MVIT2N3rw7KyYwP3V/jem9ynVLtM7T2SwMdyAfF
znTpiY0ihl2Z/9RwkFCx/yzK7YhtkIqhYyTfuvkcR9wQ/xyiee2VKH5+MI39eOsp+kneKx/sEaDa
1EOljNjVDOX6t5np3MidSVOiJKWRa7C8eO/HKBby+uLgfNnHdJpePRu/N19cWipyJ3Nko0xByMrG
yxCQ0OT8Rt+TFd3nVXajl8M5Wlh51shWuyfLnUGn06XVf+ye2gFCwTz2ksculU3Hr34q9yFnz1fa
DLtyd2/M3nXrE14XykkW3Bynh0LxtinGU/5EndDrAgog3h8WEGahlCvZMSGuRK5JJRSFe4YJZ/9j
/XdXHfz5babkARfiewkiuGXvTwslS6L6nB01AAaASepVXpc/SaSc4AF4Z8QK2sJpAzQO98/QLHji
o7SfGNrXPPcsD8ZM68Ab3VNSHado+pSVVB3nAVK1rSy43ELquR/19Jfm/97ZLMa5VQGYJOB7CfpB
BD7oeXUtz2nkycudyierRf40AsvsW7I+FdhyGtAQJnfnuSomVRnVfi7K6apwKca4lClzj9I2G+F/
i9sxlmgzPeJarBqXoprtHnriW9lZ8gTBbuIKu3tT9Q7SzWomYBtFAHFYsLTUHXoKOIO6bYbqAcqL
o15lASV5wsC9ZhgHSSOBIR/xMO9jnFNBxgxICLomm1qqHmdQ6MwHMwN29rUIkETyJzUuqR8yjLyW
KwBfbOG9YhQrJkeXJPK/mNSWmb6B9nfjn/6LVSFo2zNstJOvlt1pumpgwGOUMJOyYDpnjnjPjg79
5ctpP4eEfGIZwOiN2rksbhg5/JWSubzujowTF0SadNek8hNP4xGc8aZsB1Q8MylZ0Ovg2BXVXcz4
xtBfdwQD5TAe5e3URQ/mbeuocJrVBzEjcZw8QbRAO5y+Qc/JwTJG97oZX5gUxssPv8k47Q1FuRZT
OBC0Ab2Kj5RtNe5m4i6le7PY0UsFEue/aN33Sa3z+qEF28ZUoBT5aYBfEoTZNz1uiWLI63qOlwfg
6T+y4TIC7IaGejNod2JL5DVlULFG7rZxyDiJMMYKviptvJXzJBYY5t2z6ulXSC49p5zFOSeMLZm2
j+ZdxYaWXSob2/GHhzlStpqnfU0pEfJ8FntXdc4hphxREdM5PyZtKXnVillO+M7L8nX4FKshZjPn
aiBBV/jC1Rz57RuzTxvZ7vJvh7dM4fydDi+yQ5e2PI638s1Kx8aXTSx2RdWK3ywFFj3cGnOGFnW2
Gnqpo0inlRksBrTcd2U0AtPXjq3f/jZMkozl8CYrYs7Gmwcbvxw1fLGqvlnF9CXfIp+UsH5i/N0q
f/IZYmBs93+/kSuSd2gGQ5Dzve7bP3LwxzS50Y38Xu5hfWuUPBozTJDsCnGFs62fIZeyVPVXFmqt
1wz6zwgwGNtg2f4nHqHu8esNwJ4oTXarzQgfNLX9krpTg4eSfdq14B6t8+yGZ3HBqPKej3Lg5DiE
hn4Or2pjYco3vQXlcZJOB8wOffibXBea/ys97LXrAejyzfcSkFmBPVtfsu3s3N0oWfQa8f9qCTpU
IcCloC+/k9faiNT/snZHGmZkleFTjmlhmUFcuT91f/dfT9mtlstcRcGcF6/JBJFQfdCK6kveLRnp
aiM69dqslQPisWeLepXnqjs3RCeawyvLN/jRqflsYRov6vo9sqFv0tPApwBJ8xpw5wKUCYc1RtvS
ih57c3obAFBXVbQpVQP2SfXBj19Njx460ctkaecoVF4zK+gJdMUJFCE7qVYS1C+Zti7eONoXgRiI
8U9xLJ77lRFPIblwpNcWyyeetQaytX7ey/tSwu/Rh6eBSREG/h/ohm17KTcTscjvZ02/B/UOBp+8
TT5UPsDx0p+hvKmldET9uybaIv1882rq4Evx6cGIMMKNSmX43mzLACTVdeV79yFBujdFX0vh/qlI
aYw2oSWF5rSuvjX7dqahUnsQldT1gQmGV8SFsHXLMSJLRZrv2Ez2dd8nd/InwGYpEzqHpAipv3XP
WCbCDOcwqRQ0+5sWTgKDHBkmWrLu9MNFcUYuvJUEX17MzYq2B2w2WPnKbk5MIpGDkUWZ86c8HLkG
Py1v5xYhWnlTSvrbTe2bbaF4yv3Km0jODs6EtreRvmt0FWV5ZM0ihgAcDDX8zt8R1UeykGZBBtBz
77rSfbaTGkAKn2mZ7QdQDybtqMY0PJwlTt5aTc7ajCT5dJG7n6b41YkZfOIK5UqthQXrGbpOIvD1
2F1os07q0O6tHDXYofizu+pUEha7evgQqoDluW/xxcK0DcNht1creMYy9Sh15Myi+0XrcWDqSA3h
I6LgIhb+3yF0fzDoq3WWA9tToAEEwNw3dASIHmH4qec+mAxVyf+LL5Kz7bgM8KuIpzEsEvsruGRM
nec8p6tQEdvxTaE7fkiL3u+oPQzxLc7gTnpGIegroqA8kJOqN49w48B+9+saD5XAv2gKyPGVhoO4
jdFiCZUZPSEHWok1Ml+e45JZ17D7FbdmePQYPCR0ouZxLTGt5VYaXDW4OnQ+3iSlUllXaXNWtCyb
o2Slkjy0xfyoaM1W8jMp7UozlFb9o82gtJtd1ciTKRQwurEMKq8DppBAq9bdSnFF5q/bTHmVXk3O
MFbr6+//SsQyfdE6vxVspjTypG8ohRvb1l+SkOoltWBpIUhhRH7WoBZDjVSTFoP8Ti5W0hfJ/TT/
eojGX2nW6cAbpMlrm18AwD/X7qU8Xf0njds/iU6Ey9w1YGpIDoJCMaCfcEvjai0aUVSRXo50pgtt
hvCkvVsqvktm6ht37RqtfWCI75PSoh5MEYZSi/SHMTr0NMLqMw13xXr1VUEgQygk75DNJV1lIdsk
HoIkbrtCZCDRQmepYtxCyjZqlgdSrut0Rsfy6XayBgDd7ot8gjRkZC1SOCptjbIwj6DO8j95PIva
7pu030l5fF1bafh4A4DuofxYczyem+kvn934K/cprUQNjEYpBFMRsykZMZPh/a0FP7vOr8bZeJEc
ck0al8l9mdLLWmTo6/5dCg0JdExO5T3Lh8snSvI/ZeGN3XT7LqYTSgFf2kdRor6neQk/SHdrVtGN
lK3kicmKecJZiBQNT3Zf24APTfYpa1bPyqsO1FYeZ5KPO/qoe52uqXRaxzYPlJZqlfAvxGiLQWjd
K49prnwvA5U9o31aHzkg9tc+YZD0v7hVgF2Yh50/K3txlgtH1M6Sb2d8k8MtLzHYH2Sqc5AsV8Ic
Ob2hgmYLYbA0rFKXTR8tv0giw3F+Fq/o5pSRlu9eVT8jGvfQ90FNqR7X47caiki9Wzz7S0IDJsRp
CGKtMql1f+tK/BYz+ywhZj8tL1PLMGavXMMTeb92eSQ69KF0TavfWO5C+oK1I80Yhsntg3y9of3z
4ObY34H1gd2juwDmvFXd5jb0O0Zsu4s0+KMJVG58lE6LWI3S7n6gjRa/rVva1pn9B6kSys6TkyXl
xUqZoYToINohpqEEmYdHXx0+BcbhewjvNO/ydJoYxBfnRf6K1i5ZWfkq/2/W8S4vplv53YodA0sQ
OfA5cy0CW5JvQ/8AWDDjZf5pfWJycKf6JYym7yaLdmbh7kuY3DShQfiUD5UiZZk4r94MwQhGRi5N
XpeD0wxHcK/vxm6y55N04+VwyS8EiyNVjeXSe+kGFeo3OWOlRo+ea0EW4iTfW/f6dVR5jLIAMBaA
nHyuvEFyFgFVZaJ2NWT/zCaA30ENv+XK49l76mDUWqi9y+LLM9JAf13Ld8uHWGXGDIfPm0DeiJOT
4vBYlYhbN4wCejS6ax5bEUgJymGHrO0OqGOyBREV8jSpQLbs3crvn6oq27pGArZEP2e05nzsWpY+
RH52KEi9GCG7pWcB/68OxDA5Mzd39kAfg/DO6fJN9ALS3jpHyrKNLYcxQ5f91J6kchUZDCptzHza
Ew0ApgVGI8l47r6aNWMi1A+lzL7eQKO313WvorJMrMyGgryINolj7PIoum169E6PMVjDkAM9ienE
lHbjv58wX78ynvqv+e4M7/JI5PeyLeRnCgvo4pRPkS2PgKL33NJFdCgVDqKOI9Jpd4KnkW0laD8x
30Kw2dbKs/x/rwFvIWpiPujHfG66+pahihUjKOZGbL+YEG8xHjpAPeJxG7jzFLd6MwvnJF1ReU16
JtIdtRXjWeOALcUAM3O9NvarwniEMf1GfK7YgDUbbtTyoIEM5G9lvySx/ddnw83iTnsBXsk2cK2U
4eL+VvbtklmvkJ1BscEdY9Q1AIgDK1R14R4ulZtkYFHF6XnLLsvzfZSWB9888bA/xQ+U4mfkEDGu
FG1hOt0uhXmVFN5OHJuk4PKFcljkDLQMxvUsG9NvssLS8ZCf8hbP964bOiFyvAWwJwgAuiQCFriR
KrB0W+KRQl1hX4nIW0khQnavNMw0KVTGy09jGo/x+MpsNw11vAK/khaQ1DLN3n5qQpgrJEgmZJXG
xaARIxl/Q2+/xYp9kosUU4DcAfvEulqU4dHOUSGclFdZSblL33b/bEs9qO76AOXtZeLTN7Fgxfnf
n6vmmwHrs/gguxoBdz4WwwizU/FXR+GbnbnPc13BNClNrnENGhyYVZYRUTH6JnI0xe2EVgeKjkCk
uoAQg/7nLQGqIIsq1ynbfZTt6O4sxf6UBzfMz5mnfFhpumXGCdGV6hu7KzaXnIWh8umVntqGguXa
iluNnLhKt+W4zlcDeQ9wuWAFblDshB5i1zjWnbhuqdm6Asgp+wnI7D/wBtye2zqaHwQkxrzHUeBJ
0ZQe24YZVDBh7I2+RxClMq4UmzYKEYcAT02k6rviXayT7kioYT1L/UFyTHF8GdOoXpe892YeiMeZ
dOdTb9b6j1RSJPgFxr5Jk+ljLdbwJ6NWiJmGX4onXZLvmN6T9ohiOMQLZzXUvv5nIGUVtKi5XEF7
dpKYTFZXLCQ9LnTF/Tu/1s8dDCnA8OeDCXaO5/1/XJ3XktvKkkW/CBHw5pUE6Jts714QOlILruAK
Hl8/q3jmzkxM3Di6UovdogGqsjL3XtvFPmaZ8EiYz6mr9F7m0T9PM4AFTA3UiEpdsSzXGFjjjXpH
7+uSGnV0Sb+Jl/Q+m1LKprsKqog5kiTrs+qlq5om8KmNvTXZTXF1VtMEzGO/p4xSuymrl8z6q1Y1
dR91/vTRuc/qjb1/eOqSXK1UiVjU0GytcfEP1b04U8/8P5sb8Rxvdk/gCGICXTupu1BVKfcFjoGe
emhjBUemnwz0jo7jvSqR9337YwVS2mB93Bu9/isV3Dla/9cI0uclIJyVj02dNJT03ezwpMo6Us0v
9bmYa8pA5d9yJw3cY+3YO/Uj1X9lZyGfpTkCsIKLU72rnW8/+GYd3u8+D59ticWOM4T6lNTLvF9f
rFU4ReEy/SRWt8uL6f6t6tsnbli99Z4WTCXq2lM3SKk8pUZJtAYLPreUlr8Ejfd6LxizdqN+ouoR
Zrl/BJB1H9moO/I+FXeIWwCYC3GYj0Z9TqAH/lEj07arHz1H4AsMjpOrUeUzB6GGCtgp1WO0sfi9
HtSopnftr5GOvUFgfE63ilMqlYNyzOh/pWyZU6TOP5mPdmqYnybeaNOSuyFBVIo8dB6rqwZ1LlN7
PwxJ3srpT8wWSr4wZ6uakEGV9VKDR7P/jGyvLkvPxGKm8lSw093a2dtW3ZNWdx9Fm/+Rfvx1/1ku
VzzWEdicK/YSyij2Yb9urpVDbE+1vDhgNPWx+ScYVjR9nLV0M6ot54yJ8teq9L9x+tGQg8Qgs6dO
VC8sIUlZ67VdFqnZpZqhq5d/H0wGw2c3RWqNVn9UVcXrOOp3+cmajqyR64YP+pek/65Wa7GKd2EC
/ft3t2+x60KYOCtZzH1GZid02nrnRf1AVQ4oCR6jmpeYU5y67dQCpG5Hte0CXafHVL6qAah6XA1C
rrTRUtDKVBuJUpBbfR1pmX9SZwb1ferEiOr1UDQtScJ88mrpy6bpKyB/wEdRyTFUTf4CsHAEf8KW
qH/UzahqK1/sWiF/u3OODR7WGZ+DWjEGPALqAlVavr442CYxeg2Mr/9eTFQ9oTSwDkTXvOwe/iMz
Uq+mTK2nPnXvI8usgr3krUT2zPdl1pFyO4z5dV7yn/9s6Xnif8183bANgrLkszWVhF1zPkvXv6rU
UM/SEy/J0Lyo3YXG0oEm3F7dHuphxM79ILxnz1EPVGuHL4gYCEyE+XQBVC3RiYeWrU6JsNR60yx+
2E2s/0ODZ5qxbUbuN3WLmYkQ9D0KaZZpHusn6X35Uv+SeiLm5BwKtAG2GwCcePl3UaXoSuqvkrHo
VLcPMzLdfvqojeUvrfEv3m9O4N/qVKjKviCD9DLktz6gBao+pzjtbp0FJVStwyauC65yPUZ5Lwco
2LwSzhhzMXLeuBdFMhuPEA53asKoVgr1YZFJ9g5+WD0ZzGf3Osj2jT8OyKEhea4QYyjBhqz7qy0J
swvYC2MVl+fOj+pyVP/dpU7qIlcXsKfBZEm0sG/J4qICUQ+4S36rQamSoNDTkFNqX2xUHzVesdGk
KcrF9Z+2g4xXYjnySH3kqm4dveE49PPuPpX+1pLyU8271W6kNI/JpbbMz/vTssXyq2/ys4vtXDgD
glveIeCnfzYGXDFmhWqjV3PaSnXA6S2LpWiihptlw6AFGiWM+0s+8FDDXjkNWgU69/WsJZp3NGPt
EeixGfZJDByz1qA0jq29bcz2x0md6tE1YODn+rFs6vhKbBQeAI3ECq/yo8GDIwWuEZYr0hu7/qUj
63nypNhVuZSR55OEbAcyD4dCL/fZZJMsYS77bkLTllRTftRiqQGlHjbzWiVP4OS50qbHFLUZ3Rkf
dPDOtpLmVCONN5HILro2vaaW8eM0hnZsbAHPEPlaVKfNySaL7DjHhaIOW8CNutLfzahQZvOMcu9T
DleTF7CBeUT8CnEWUT7Gx7JEjWhOTfpkTN0m9+CuEzqMUQx0aepgU4vFaMMG50lrwDFZn92bHc/2
2WhmVFyDc8uFpuDhwU5Y/XMZj87OKhE56jJy8sYEFpE7Ww58gFo3nlYhfe+fjdKUoeEFMAPxheDB
J5BWM+t3MUprsyb9Vy5wT0/eekiHyeCUii+Eg38MA+jWzdatk3R4XCJ1drUqkSA4iJCwyPlhQZxS
GyIcu/aPgIIlmgWSm857TQBjCLRL32A6HRFNj6HVAa8pp3LayGYZwYT6TNC9/GQtDGtdu64iV0vd
7UJILYE0rCs9/lB3St4sIwh7C7p8Jd4gvIAyq6xbKcZjkS32JiAHGg60/2wE1sTj5O/BFVeshAak
eYyWk2FuHco3fVz+sfz5QloVgLzUyiNTvmkMtbMiOw9eM2+RHF2A+r8ZUAg3gz/xzTD6Ncc9TG32
p5Ip6VZD+QL0VqjOfxV6rbcvCl9SxuGDgtNksBosvL7SftMTXJ5rp0Gvxts+6B+ANyjj5qAPp0wf
NsC0d11Wv8fK/GKBA2lbciq4FawASlTsD+KyxvgwNZ31geRbFViS4pClk9wxJw+AKudjgdl5xZ+7
jtpTjRF70un1CA35fp4cC4uLRsAuSBeMjYZ97FZzPgGNZZUW2LlNXGjACH6lY29csW3TlFmS5Dhw
ByTBGI72L8KU3V2PKVC53U8Ua9H8TzKsF599bJPZA9qwRiIEM+eDLh1AYnVz8T1k27Gz6Lt4YDEt
4xyOjrMSOlF1J88QYqcVkP9iVuRNDs8yUuR9L2aH0hwDurhebzTL/VxWcTPq2T4VSRsBusEW0jaE
ogAYN0YzTEd32syJ9UoUMchmTslZjGkzJYRjymcAVUyqKoaftCUPU+bpu1HHLZE0yVbmiDMNsPpr
WzkR6WTgJDqk9XIayQmWh7Es64NulNXGqbIZP++z7trGPuOZ4Syh+cizGHsQd6a+LPuZUms1JpxS
NejmYRzyfWyMywbwyD/rX1Mun2BpSY/wbBJSoEfPkDREP+0wbHOpwWY2lVjNmqZdY3G5eFW+nxKV
cFigRMp0833CDqmMpjq25ZNcedWe1Xkbxu23YrG7rS3I1CWgosUvu8SMFX9pa427cHmpgwrpytpq
O52Ib+upbhfSf1LCXsoZLEKbY02U07X0kOvHM4SkQKJlzAxsACpsQG+qEsCnYYTV3Di7CWll2guk
5hZ5NKg1d5XxZdMoP8XOGI0CPsACZDRcneTVGNYF2btZbu1sYZTvrf42cMwzCpH66Mcd5tts2tWj
QWQRwAljghZrjUQZ+DjQuByKRA4veag7gcqWnfON284QN4mFsJtg3Fh+G4SNZ9BrLrwaNTqeEycf
Sni/f4MYe9RAnFMp3i3hJAdRDIgNFsALY7Kc0tILp1Qm6MT8pwbnuSUhTw45RMdF0D1vBpsPOQu2
7lSRznllyzQ2rsd0UeBj2xjyJQ3066Qa+SnUHZS8K/7iHM/LoJvMNKoQevcUdq7x7rb4wwv2fToC
cdp43OAEUZiV/R20OqRIR96msno3JtQDJMFoopgikC4vrjb64KZTQM5u+xf0MfT+Jvgm59AKe+3q
MTJnC07eGEEG2yLukT2SGk0I0BKAX0cc/2BUvx3N2zFX03rnSZNcf57HpaYBTAJ342BxN//WMcnI
gwuKq+OEEDvGfmXHz3KTCe9YEtwAIahGTkKNv5yba4MW6NX1XBZ4fz4gRSRaM4fenrsoAG0bXF5Q
tsfR0HZysN/oAkqu2rkHCndq8/nFeMi7OhIUlZQCQb4HdPs77XiGEzQLu6KUDSwvChzjYRAawy4a
eFEmnly3P/gW4aze8miKU99l2Y6XjZHPHL4G1yGOrtK/u7iP8qVBJsZoz52Tf8ADNZGs3stkME9N
KczTYFvFtnV0BmrFfGoGn+VmhFjmkOmuAR6YuenA1Nb0DYCnBMLa+Y7fnCrfOljzOu2xGj/VBm7K
WQMB5II0ZLO0AL/qzkqmEwh2DuubKU2GI6V/sDHnllTqbGhP958DeLvYEOQMrdHqPshI+axskIw2
1ud2ML4MPVnDtQTcqxtg1TFK6WL4rCcGCczNRiJRYcmJGjNllzG27gLJ8bSyCDt6nd1a202FPAOj
wChEEpuTGfs+7l8nGIfbVIhnMQign+qX1DLbEwwerHpF+9PalKNQF25OhxPFLC9jl9vHul27U6C3
3amTxY2kRUiZHICGHCD8UDDbH3FM1dpprvIGCK88OqgVNiDGGSibCLVMKPiR2LScEcrYehLFurV9
zhNr21p7z20Ppoed39ABVJTEZCPeKWV073RIl0shTlmuPOpTvZ0iPmU6y+pdLMq03mmW/jKtYx5R
TrMTzhNTfWswGKlXmHpdq+45v8U161UBSieoqRWNguWhqU9gt+vTWDu0kSiuxEJwRjHN1sZMva1p
wnecK7IA66oghKY8e9MA8YwS0VqH347F9UYCxcVGtdRI9sKpgA9ce1w6sf0ufOwFtKV3qUVuUqBd
Ecgg2Z13axeH02q8lj7hUhURbjXKAHWVjI3HsauhVSqdroj0pmSgMK7wSY1NP5sh6wQFR1pvGpyx
y1KMUYGbZavbYJXGv4miipFfku5wu14tC8gkYPRSDC0Gh/u99JawB/124T9s9AVyYtoJMMIdc9rE
XjY2Zew21QhPqVVvcfJDy+8v+Qj2qtLOliXg9s4dVL28wA8TX6S1/M7XFRPDUH+6lCde5++03FK0
M/ahNDGt0OuyaCFzggXQuSAENgDK5t+agIoyGrzJWvdjuFzZgaXzHtnfmcEnNATBVTqzHXmS9p1C
MdrLNtYoTAQxUM3gkhRAPmWZnsqcYEb9XQps7puF2+5kjiVslLkegRqa9Ee396/q6q+a+6Ocgc/b
yyeuvvtvRV54wHDUA/79hvv3ZkaLb7J5mlykeRp9L5FSrpupoz7vCjED+jb2jKqYDmsgva2r0C6W
Gbwa0/yQkD/A/c97MBPK2VWyozinNigGewtoYNq2PREZwdBtO8jEKVvDUuVLpOv9w5An9LRmpDGN
6AcyJWk05t2+pxNqqpU1cAlZorhHreNMUT5Vf8fMe8rNMj4nabon8A56pR//FEvwuAZ/+h7HY1zo
3j5ZFxSmwBrm3r6xi2ubqrqkXfDa+OilJIqmbG0OPZs9UWzpoU+YvNObF5G5Ai+pvRNbQWdUu3FE
qVJNvUNuVPYp9NzbLIkZ9U376UdtAMXHyaeAupJKR5jWORH+V0cK2Qafanfyq2Bra7G3l/5bQjdk
2zNn3IzERB4GjVSdFIONPTEDBsFPXPXqHZYRv0lFPgZ2mg+HZF1OxB4HSQl3e6ZZpIytobHazmXV
WLyqxbhUCPRReK5nt90PS9CcPcNpI7WWL4mRbokd07flYLDChxrIy23dMi3ECTVs44VpcmKDUhKP
nU9OxQDuR5DpZxni2ZOGgEYlf/xGu03wq3ALHbKpo4EMtnh0kudOey06gulGzQotJQMztdok6WO9
0Hi6OH4QTm0FnLqXsMjbksTl0d+Wjf2um6C5ykpeXUN/BotOslfJxr/azQnrz0e5TG9t2X/GUwk9
tMxOBfnNLDHI8eMFDYQ9y5vZUtqv6rQNBdGCmL/+aGa+bIgmqeq/RjaHXprbkS5jGPhiq7t1Hhrj
dDFAam/imk4qKLDHuXEp1lqi1wqUuChStkIf5HbJ17fGS3kvdAVFK9ThokmDqHXl3p2z/mQWyc3j
/IfSSuOY1iTL1qnjfzJ9PQbkSYWBLja1Flytfu4jxnG/talPyUQGw76azlEbsxDLBwryhohOJJah
JgZ/O68ZzUI6c7tEO1RUToe+9f8SStKIeCVWVaNMRUjbcD1It/3s9CHY+pMR5rZxDvL6Zep8BCIC
DLnZPTQWUYLzPD52k/0UVOutgf21iT3iNxDS0MeIOsMmIqQDT0GPBdG0c0RtcJB628BhQojk70sx
30jOPrVL/yJN59MNiks/gkCDt8LW354rx+Jf9I2nEa6oaeRM38eHReDqJMJQ68uzqzsPCAKhHMpW
hknuP9Ld3JB1Nz5a1vCV0LvbNnQt69ihCIDdTMfCjAaN9z4WyEKLzK0uQPVH/SkjsMvM+biZ3XSx
/F3lRCIBbTM3RkkXYGy686p/e+T9ZqK+yFpcpenbuylIug275OHDXBCIZlYxcKNCTnODY9osWeT2
4xiSlGPSf0xBJxUj/7jrD48k6hDq9WeYJ/NUa+Srdl79Wbru1vBBP3bLi1bpDMm51zNJlJAkkGMo
ErYkGs+bNR8e0e1Hdg10E0fso6/5R4CmZdRNw9lwkTOO8qwXGH4qET+SrDvysoOdlrlRQZt7Y3iG
FtYJuSCe2RrhajUfldM9dZZEjEDsR1UuFeOHJtQFtVzL9b3jh+wwABEtkVKren8NI3/pbHltc/ev
aX8EPQU+R4xHgGWHoPLbyMeBDyv7YmtOsBskoZFFYryyut7WxQVwRrdMlWCjk98yB80cgxbOk7LY
wPUHmThuP5pDbNPK6BuQ9PFOZt2ZksrNIYIDbGkZtyMiIZIwRA4jNznFoVmyWLWkTGz6FMDWTDHg
siSaNi/J6J9nB0xlamMKSi6ytzhNZMsOvSh6PQ3aoPSMp/vnFec1dRfD5LLZm+pQWAXtZ6uxF5nd
jbSogxRsHn0vQ3hA28wBcmaQqLXRi5XuliVuXRV/e6Spr41471zkKUV9NDD97DntdKf//UWjD/Z/
/nj/i8bRd3U+Oodhmqpq1+f9QNIjIQHbZTJV473592sZPfLzKkVGf1P9lhimmG1Q9YjSDjrbvATy
dP/Fr8a9BcT/oLnBU6vny8Hm06epTRO8tWt0FKfOW+qvPNBvrl6+tvaIrs93T3kGbMvAZPKIeTRl
PVlOReXjWOuJ6NLsNCCMNwd278VlVMB0DCwLO279kWRAAydCFalAAiBSTLJg2dC79oY9qaKH1dIE
8FQK6tr81lKeB5jT31y2yUm6eqR1NYk/HjzMMa2OYEHFKX7GK1ZxJqF8AgCXbUkCeMz7Xn+x7Cuq
FnIdphru7dR85ZZO0uiS7MnqK451nvpErmyABc/7ZZgB8WNEnHq742QrAPZ50QLXcSKMatuNlUCN
aD7pQf9alfWNFCFcD21y0Oeq346tpu/jfgD0a2cPq51XEbRkBk7csZscHd7qGuIIbP2HuuHoS/gn
ZjNoYUKbZdP2A/W98xObZRfhWYX7lcFW0+MnoHgyTOfmRm2GeTsx8xDci7MhL9BTpdEtj8sszOP6
QWV/qDwBz68fmxpWGvRR04uffFN7Mlhy0T88Dkm7r2fX2Mzl8s5kTxKQlTwEPafMJZbVpvaN3wg+
vqXzWRrUhIh/eYLDZRpyDN8c//Nqr/dupMkKtUEw7ZlXlFuYu9oKT7y1nN+rwzTMX5K/luU8CI1c
I/xnkYH0nmJgftGSHwikb5V/6Sb6TGZAS8ytqmMwd2eg0eJQOBFYVuJhBt62Kadnok1YFW3Q61kV
6eab79TnsoVC7rR0oRpn1fbqh5dOf007WM6qu0wkWnDp/P5laZlkdJANx8R/ucekpVl/1hhTb3s4
EnWfVtsmRsCgsohET20RdNbL7NS7AM7U0VK1fpto0RInu2KSj07en3Kj3DGb1YiEoAkIFY17n4BN
bR6/XJtZZNYZPxKh9eb+/k5Sw7/mEnJkuX04suqRTuF9li9NkpysQF8PnutL2pDTRdfk3hmmz4WZ
zc7qk6dk0OPtrNEnnQFjbpymKS6OCeU7K4wrZb08EZlB5m3RkCrT9+tBYEuOGn5yJEE2bsYhnnbm
Ws8XNv4nEkHq/dCKCwTtNOwr4EV+SxS8HjuvCV36ra5zctFK1iENoTOVC7hoL6gIbQ9WOr8usS8I
0R14/+UPzWYREpFprrZ/XVJq/zwt6cgtkvwhg4S7WIN7TAYrWVaDSVywPfCWx/mvql6cCA0zqabM
CGvo3m3CykQeUbHrgnXeLM7oP/hsq6zbEzIA9cfWLJphz8mGTsjycH/E/euFJzjMNyX5lDxYD2cV
rU1SOIGYALp1brSwm7Vs5SDROg/e8mtsifc0K9N+uP8CVdH593dlp9IXifPa3L9GTuWC70he/99j
y5VScfQ7vHWVqy3h/a9l1rfnxRIgE/2hQz7Hj5+G4Nuu/V+kjXKt5KDTZ2IlH0z1u/sfEQh3F5d8
x/uf7l+HeuETo00TAnMNOFduENrqq5/v/v0zuXKXOk2c42I45sMS4K1ZE86by2g+DGZCCzjzWoMW
oU9K9v9+ERwPUJOiNKP7F+/fnDEx8ajjToz5XNIlFALJKLTTpH5yUsZyCan/3aNeCUSQ6iH37+XG
mXZxSjJEOdjBQ0FrdKvnth969cArzHUOMLX6m5GL9iRld7z/hbVm8UPvINwwZ/l4/9L9+4PA/q2l
VXK4/+n+9TYmDYb8FyO8f1NTT/aO6Egi7//nx9rmdAS0UFzbFWgry3h6gfBLlsM01OdRBbP09gKG
mL/MEI2DKO6nZ1bw9iirgTN4JuKQU3J50eLlUGgsc4Sbtdthcl7Jed5nUnDq0xkN1Hn9DHmFkrsB
bezIpsKphwoX3cfOzmFLANt40jspd0mMfQqwqAbmeUWCntXAlEeol0XaHVroI5sYNcrWN8TXShTq
ZHfkctC8Iudp22hM/1dBcpCZPqlCshBUKWMRfLmx9+jnLCzMU2Q2nGmdH1vCkADfd7tkXgNiRsaw
83GltVXMTZJdmHdPiuk8+yUdjYDWQ0XBTrLHw6D25IKg+tXUGeBwkuGeetaZjAApSSKyJ0iubU6T
TxfGi71rkwy7IM5upuZci2HcTe0K50ckD6ZL7I5mvfQxkVlFa3lbdCifMeFRuEIwJncxzQm3Bfqt
YVkl+ZwRz7FMqOqHZL11RcF3SR/eQdd/mCVMKwOIToZjyx5Q6hf+x5gRb2p4zbEcxN6aq0OQPi1C
HIdJEwffiQ+uqyfbxlnwrDAK7h3r6lX9Yej7Tyv1r17rT0RxdyeCFHWWadZBhu1vHmJYkctLKayP
pPWo8/k4OXyhPeD5JvMjY0BK4x7rdoW8kLkDE+BbMQPzWQXnKIT+9L7LAxD8aqRv092HR7PxEMBY
sjkFRXzetkXyTQeE0JrHG0OWN81rIEZ770AeugheD4KWmsN617OWOckCc7299W57yZpfloCKN5PL
MGWh7/XDwcu1BxKaZFi2yWNl/spjEmqImE8JnPfYuGcooyr3N+iAQM00djexSdZmZizv2tS+wcoU
5MIwIWoHbcQ2qoeY7zkIN9VvjysytdQAthxdEM/Zj186JEhSShHSRoZgPf6ki4kLlw1Q1nzQ+AQ5
Nejwm20/YrM+1SknpGCkD2fh0gkbTPA8EQRJAdjUjNYowkY0bP0fr3G0TdIqK2dlo85Y91Y7h3WV
tccBdFnLHFRObJupo5rZQU/7edlN67CvGOxcXI1O0Oi8LzYzelsDUDF2l15Ln/whO5oedljcSPOi
EL2m/k54zc3sRVhPCxSV8sjoC67BR+1ZBfq99pYk5Y7x6HkEQLLx6UvtgoEc0LJnVthxJCYw5WMu
W2bSZIkWr0Yln8lcU42id1802Y7TLzrWTuPY6RMRUawVHbo01BfjrZfOC4GuO2mNp7gqGQUAyc3J
RWuleWGCEoTcc8z1NeTxpHiK9VRCuyU9m4KhkQe/bfG/+CRvyP7RyxtcSeioWUz3XTO9z23cYT2Z
P41Mhj4fInqCZecVI5Pweev5AUgOG/bf0H8LmL8QY9OrR9I4KEntIW6shwSsuGeUf52+vUyu3XC2
hRILVTMbi2FrWLjSDZfmeOc3RJ/F2O5pUBFE55gF0/aiuJh2C46l9pyNQX/vXNug69vVu/p6fysn
8yPuxz0o3fYIwIexQP2NYwayeGO8gsWtDtPrhGQXtwEIUZX+YFsrnG23ei+otHWf5v2c19Bs2ILr
4YItVtC5ofZ0Bh/mrHjq6ODm7nLUBOtIuqR46BRhvq7bl1WSpcRYDkMVucNOt7JBOx5+//eJGZYP
pfBEADhjRJrCbdvvApXm17fXXE/Cgtw/uNsgxlvbf3b94DVnsstEt71BzycF7La23ZX9kP4NtMp9
4bsv7QyVp1nJImiTP3qaP/aSSUNgMDb0ic9SV69e0h4rSSTLGNfnHR1giO1vQemiBPDaN9oS6D3p
o0AE5/93DCMIG0hpnYhxCTNt+fTx0dBHfyRIFP8OAYkbMI0UZEQ35LEfFj3cS+eZiwqpBGkreW5v
Vkcn9RvWOZ1UGiqB/ZEZPQE0XUr/jBziyRi/HNm3IYGTpBR6mZQbz6DtWdH5Bs+0vNukXKc4vTr+
qcHgF4dZJxk1DItWENBEnbX7MR3z0DGyXeAFDzVjyY2XtG9UhUfPYhRrvSsh0pIQTuy6nh+RpMes
VT6aev0duFzYg/uIRPu9tdo/y4rDTFvFoYOn4aJ43VvGczcgFSi//bzkwu/n3/TxHoYkqr38mwLv
PEzecUryyHUmNmyReFtQ2C8ewqBV5C+OVwgMzUzjiuU89WAfW7vDEFmyWBbTDUbStxAPelO8zsY/
rqyRiIzlMXEagnQMABztbvDozyOTvYnE3rvwHyJ+ArAPe9k1TfbpGxWu9wR6MYbdgOONk/xiWHpw
vIWXYBLq1OfDx9DLS50LRJJkVPpedTZQWLiJ9pUG5jvplF9OzuWhKew50e8byNgfwTx2qBD4NOZU
/910+ufAuQXRNSyTYlNCLyEn4yJIEC/NmXnVckFbcSLMGRP/S1WMJLb0wztNXgBS2btNj2Zb5uZL
7uRfLVoNIjrxqDNhl7l4sqX+XJs4ElJKlqaDrQOWuCY2OV+/44YxJ0/sOEAZnjzztxYzZ8uY9aQ2
RZEjX0gHWiK//G4kO2YHGr5mayGmigpq7y7NTnglCSq9POjO8AkIm8GRtXxPbs/JqhLPsSl7Otf0
ZdnCtiPqDY7FDNN1LitaSUdzuK6tF+XFuaD1Zxg06Awg61VLeGe7MFwnQ2rXZ6a2decxguzsbGk4
G+dqeFtm4xpo7NKe5J11+4GoZ36jF+VpsIz3qXBfRRvj8HPOlCdRsY43Rkr1NUkuGd1An5Fm7LxI
LXDZ57RbMuevVMgPZtLSwgOUvZ0a+3Hh3jUruvTEZ5A4+pcg0z7sdDxTIMYnmd4KXcvJrV1CbRQf
M+zDTeXquznuLh4qcVRm1JUTp+JucN9Mh1urXBjfroGKNS6d96QCSVYLBtOYfL7pQx8lAHCrqOTR
Wuu3lXbX3NTNYWrAmtvyZKc6i73znud5ERrmeB1dAEp4KCisUDU1CyyCLO1DSDfvzco5vUuXz54c
tnSsTyvbxdxlLI9JNE4i39GePuO+7jZiDjQVwI4xCjUvPRd/ygcEV4MVcpoE/UU0Zp3eMHXFRJJh
Nui1w51NS20pIHaSpHSk/4+y5DP3IQSvRCMoa4Y1K6FB7b17fAd9jACrCLwR2S1nZNJqCLETk/sA
GYmtj9Yc1yGNj+JhNfCr637+3WBTjm0mcdxNS/Jsm+vJaupfheZyhzFbbiocEGbwVOr+TznPPudO
xAwAo6hdp/yNscvflFpA7Tg9mSU+p3mN4jqwXktAInFXHzN/QiCBWlvqXOxasi+zfke/4Ink43VT
rbje7LHY9kn+Z51bJorLz9R/DOYY6lx4OAdW7+h2xzx3HnXbrELYsHXE+A1umgOhI0aysl17ipq6
CG55RweB/4WJ3h4s/UpkmAibRcVXVaUXWc7PbFifqeV+xK17yWV/Hqr+e7QbJLK4rJyRymyov3OH
t9VKHHyAaEdsiwgcuypoLCjhkpuS27Esz67JqV8Xxhv0/mis8lvq1ajHBA5vquB5qV68tURkoQbM
/szpRx8vwpo0EI/brrcGVglOd5U3ckQvJzzAP4RbvjuOfUhqEql8RIF4Ph71LlZRGKrb69hH2xFM
4AQYRqt87nrjki1g+6bYu61yubXt0FzsWfvS2anJmbymOZfZOgr2IuSYXIBfeWc96K1LvAhZH/Mw
/sRD8O5raZTL9Bgv1Z/MWri3gegObO2Y/Dcei0Wkqywvre33g19QYAcP9CXPC3CXnMgECpcZBr7O
wIcQvSbmVgZGco29B6ZLv1HeUjsx1Wz/0GDcVl5/mUvxaGjzm2WO3+yspAUfMtOkXbviT0Us4aXo
J3VfnAJw0YqiGdN20mqn3Pr1xIwiAQmsmwevK7+lW8AqK2gzMm7wNNj3dTHvxorQN61/oVB9Eu36
HiTtNVjig1/MAFD6nViynkVwPKPzixAUXrRmslDoUUnpZvmBq+rbitt9XBT6JjfWqHB4+egfaZZL
YlOZpeuNTd9D9dnk0QhYFupMnqAyIXMonkVu8HqTN+SFOY03ssoAuD4aQ8pRA8tQLPqja9AdtN2Z
xiO5IUHuR42B1cOh7eh6L4QCbgh8gOHaHfVR/NFykM/SDPhnGGpMKyH3Je08oj/fiP1CKMYn4lse
5jER9SrFXKJIIk3olGnpa4wSASDlOfWsF3sqD04Tj5Cv12vSW5QTkiggLbaJlWQul4lFO4/Up7Hn
7sjXkmsclovJ4deaX8iIcGhL2f9F1Jktx4lEafiJMoKd5LagVpX21bohLLdEsu+Q8PTzoZmIuXG4
bbVVqoLknH89LrZ1tNOZymYybe2omhyCUIB6Z47e3zcxFT4p40jfeEamKsMy4piPxmYd3xQH/kLb
PcxG3+HXrDqRbYQS/IwL1iU45FzPHw+MaiA29FAHtnlPFdjBzrYrVqXujruJQRYWnlHq1jXkM7gB
t1M1f9hj/c+tBjhVz74nS4cje12hqBqyz+jpkQOU8GZ27sY32wOqLPMJRQTlnzAAMUGM5ac/fQYU
eJGnBsFG+Rfyj9i5H8YHMIJjEowH6huePCIYObYMYEbCKFkYWVOy+c4Q00OLhiaikPM0g8/Zo3xx
VZ/T2/teSmefBnZxwIdb76Rgy0oBBR2s87s+aM6NOz6n2rH31vKPZYh9T1IiUyMHYIKpFHJHFKoi
msyOs7K8602yspWkqFmbBET3qCA76PM4e2oXaPdR39dVsZ+X6R99asz1zOUsPnS7Onh7yItfdPo6
gZQee0veJXkCZTTTQLiYJ1SV2KubR2EBaC6m/K4UQfo91pudk1ySdH1GImMRbtMwYJIF1iSv6SK+
lCbjbbK/84I+xxgFiaYbki4Od1fxzACqBKNXtrOTCSiryD517QxHn3gGsk6ZT+j7GSbUQGK5SYXj
H6tBKxCX9WNdp+92QcFSccZkhDDVm/Y41vkHz7xD0sUvSoEBl+1IgO7k/wvc6ZmeoUMPp98mT2Ml
ysN2nTgV10i+xPSb4vAYV0hj0cd/k9V6WFkVC9U+GGTT7QgQ+yaAL6IonudYPO7iqT47a/ZBlRCN
h+giiIlFIIn+bxprTpNijdD/8WhuVRv5c/DYV85P6eXPiiNvNy2v7RYHaReXtVfnlY5dr67AiXwS
x4ZmP1BRs/0lYXe0myrztN0grsKHYU26wPb+w71PWC5LdJvK2z81PdhnXJfnxnDdnTPoP4Loizz+
Hv3F2w0TjxRnPg54OFmDESw0ZvIJzY40sS4xXFPbEZDUZik47bwhQMbpTkJadIXyBxxfXPPbs2qM
0xePTDmmOvduKDwCvsqTsZIGXZFhpxNnP7XDazFH8WB/W9uzIZFQ1XG6PGxn5yTW5zbm9cQCfWbT
stpSC3dm4//0ZH0ylxoFu6a3NR4uJF3xfGNb3fkTCpyp3VypcOX1V7nIe9e7GCKlbb41Y0QbXOHm
2LwTY2Q0aj0uEzDhMjFbjT1BNkku/zrNCU75dcqt/lCwtQfYY6yKGLuG2BBq2EHNtEWpqSIGOi/7
g1/Ml54aP44DfeyL/kUmc4Qr6R9VrvhGXzq5d5fYPBt++eNV8Ld5+7cI8uzWx5OqthTUlZX+Jq3E
88ixyLHP2DUW8u+Sh0lPnH08P4+I1MssfRAS4XA9UBKupn6v4mtjCITWgJbHJl4gF2sTEUX2QujT
KbNyxYmIC7uY6I4qKhTkZjK9T6Vgm23Gi5dgbRzGL2Nuv9qALpQ0r38cX9vE30fmbDYhRNs5QMOR
tM2x9srm0EBOh1nhTidZOTSxIa3wFVUCqCzJLxhvqm1bGZobM2tPstC30vPPAZKywZUVzorsjv6f
A+Qf9NqCE7e2l53XFNfByK71utwtdFNywQwfPiGceWUTN+Rg6aaezGnoIbRVdr9kn4yi8c6le2G7
UOYs+LH9GO+68+Gbfti22aNHDrsx1RISv7Jge/eOKrd+oJanRkYV7Szj8qj3C+DY2U6CZ0vOL4M/
WjtiBIszwVxo4yxag8oOyUqn0fFnLvNx99xXj7lR8OjjxALF5f6k2tREM1xMlPQyQECJO+igJwpK
ZvR3hgE3UY+XqnWr0OUIm5kKE43ylyo8wuhZY6PMqI9eOUc+Whsrm2k2G/2PwgweR5y8WLgfm83W
HCTEZRfckkIE9wKEa7+INNtnT6vyqF9s4zRKguHC8xFfhOvHoVHTHGgkfEjIhB2qvQgXHtua1EqZ
fcv+wytirExCJ/R6+Y/AaodA+M+Vh5m0rWYqoJbsSj6CjjKPlYjsyU3j62YH6PujWHz/bNRbkvue
FLjhlsDqfSk7WLDWetB5jX1ocT5qYpgjhuI7q7BQxTDuZS7ZF249/OeOeDR128sdBegkhc+tvl9R
zaM0/m+ogwUJOmEcLvvwuvVr0nM9n223PzU141RSrPGhR+I6g78BaPVWqMFjLCs+z53BROYUb8jZ
tTL3JhA/7e18W/Myr/N93QPv2QwkQzmeuDi/nOGlG7sPJyuekVUgO8PXFul0Gu62LhdXenE4upwu
vyznxCaF9pFaoJseHeuhLSckKNQLyprGXLM9kmq1jRQStdbrlG6OZDty/QSRWXnu8VPukEW9EOpH
tm0X5ojWuuJ9lF0adbZt7nvJh2fp4A02ULKX8onN+YBFo1JPzHfUFQvD4eLlxhmbjuh/2j7Wsbz3
HMFDB7/dAIdRTfmrjc9yP2EaS1jCRmz0CszfLpazTlLmz7xA3+ZMj0Dbe6RHAeVfqPeMqUwiSL7I
R3kQQUuocExB2ey6PKoEf9JGGMGr7ZH1vJNJemoNNbCAznEoRhCLxMxDK5VuqMbxhQwTGVEJXuwD
s0muShYRkV9PZRG/rug4Qnr+goMr9P0oHOOa8GxUm3Y/yIxrIV3/GnAQcJet727Wm29LTp0DxQmH
Bcvkyd6GeO1w/wIEedg7en+ed6VdMyNqAVZkiuOizJdgTvezQPUEBppFlutBQ2Up7bgS+MB3gTgC
Lb5xJePppGlrAwbGgPi8KXvJYk5VkSTDSYia9SfXjxoVR9FMhB855jMVFfzUGiBGVQbl21WbYE4x
LZ5hWCglQ9q+Bw6IaF/MWVCT19WKI8Ph/J6mTxgo3BwJ/hkDzbJdgZiJLoPD791d1t2VRsI0vu7H
zjcuTWr9oNscz70bgPJJdjKdYqkQWZg7GPCSOuAm54IwB7wl9VJdWKSusoj9nUuV8gEt4t5t6NBe
slKG5JuYEa3Sx8Iu+vPgW9fV7qtDTj+1K+MjSlSqpbBoJbP3t5n9Jpy68ayADXedAb7TOK4fZb1R
gCYZ0RLEzdGgbZiA+SFcKusj4Y3mhdAojjr9GStPaE20w6QZnqcunQkFwi0Su6QcbLL+0vO+QIsO
8dr9oTwnXG0ayRARAQ/lTyLxp5MZbLm/PLW3G04EPggmb5iqLHZpE4AtIBw2ywi3YNwMWFqmeofu
88BZfyN9yB1zXLblpL2Rc/w81C01CDL4Lo3xmS6uah/4RMs7yW1h4o1zCcbt0tO4gvLj74i4eFYw
l+6DE7FkGEXLymF4wN/Aux+v5ok14kbadBNPuSvPGp1mqPwA+abkQZXT3mdLAvegXpC8Ih0o0ob7
e7APxbB0p0Fi42t7cbIloRikd+4K0lR3TW6GpKrwQQ8MYRS8vfboYhdb/50XTpz2C8jBxe1EVbNt
wtARBWI33Y3T0KGHON0L5wG02dPEobYdgKZ0Cv/op/oPTckJn/FEyp1ngAWlAv1HPm2iPZsXgs0O
iI4BlE8wO+T5ysOEa2KgjTRXmQd0XdJQ7rAzzxYGxsJa9sT8J4+V8WHF8qfuLdp4V4/9wkBYqxfH
uSUr67qYKBaMQT/FeOZyXbsnYYIqOAvSDN+z5hMB4h8E/psHLDeYBL1ytzZXe0BZqdLViGL669F6
qDvyCNzdGgtC6o1v+jYZqyHZDe3iX2mngpr1p7Qk4bho8yNO0p7iH3Nv+U61Uz5c/0Q4vAgQnGqM
ahFa9gh39g3xVI/+CNopTc2O57+Rbr+ERlmkTHJ8pJOwyJS7H4vAZ7fTyd5dK70zm/UZ1dAutyE1
4jp+VM6KsqxG2k5SPragEYkuRVg2m39vRNIgUbzq22OxoERiDI1MCMJj7GdPSDsixPuR54tiR/TH
i+/OQdhXM9pFc31A7knhb8r2TxvVg91YL/ZkPjlwh6QBfmNVpC5NzWenGW5WZcNd84y5lDTQz6Mq
HsCr/rSdhOXTJXnEDpsBAar5Vuw4HHFjIt1aqhvHSN+UmSGo8oZLWqmflhwhAF94aU8Rnj6a3zpd
/jPkGGYDcO9YrfQbMurZU0s4ckXX9xRTvCtr7AoxjrhLUM9X203mIyHCL0b54eAXqJ3cDi2FPCkf
yFZUGtkr6roUrZV6rURHyTRBcYy6hSTOoKe6worf/NkNmLipVETlu3ifShga93720c/xcJMI8d+8
VFfc9jWkuXWiJn2OPKKaIzf2ifsvGWNACCNwciaEVdHs7OJJZg4Ohb/o0KLfsjiVxuKdXSDynpLz
PVYqO5SIn/zAQUXdkE2/KmLdVi1CXTPg0xdNJW41ITbmfig1ejfPAAtwJ6oftf1EGCXCYDJ0LjTG
QLsYMVEzFXnBfnvWinwGmOHS4PO1J8Pco1bBSxnPjG9VoGn49JBFF0d6o+vFZE1S89Vp8/FgOTiG
etPAa7tehGGWJ+gTgFE8LCCe9XmdgXFqFVMsUoH7yoBknzjDoNlNDmYPvzx627UqC/U2jgxkgSPy
wyS1uOSD+eyVRI/Pzkkkhb5osMq9d2f0cxMN8DPhitUybQKf2ZLgWUE/ZyO5k+0isnkyGP003mIi
dY42h7VA3Z81oBMDZv/pgUnhqV9GxomUqAQFNwH2Bbzb9MxLpiEigpq4WAuF4QtDP83SIx0B6UR0
IWhSPzr4CbKWftxV4MR39K1DmSu0HFoDPQP29jb0cf2PdEoDWfPyb+7Y/YIRpUAvjLc1tdGr2fyk
Ft7anYcXjYk0DJqZTxBu3jIAdMmCgj76KTSePBpXJ1ZYKnAQpe/aWtYgds2wFYfTfJtVE4XAoBvm
mp7WdOSfS1Zmrh5nY696cTE8/28HrmeSQ3B1Kuscq6q99VJOdql6fFEAdlGToYCycIWMTR7vpctz
3oizk6rHhrXaOBmW8Ri7MYqGRLiYj1eGjH6z5/z+UmKhgTKXGDW8dX6ArJrZRnHwuNsvv1/y+7va
0vWFAhjEmVzc298Fjfd/X4UCjBkULHlf4Z5IZ8XUFrY6KE5ZTNq8ka4ykj3KSWcoX4RPVRuingmm
ySOWLjcvbfO+lJMTqc7XUSONJ1lBaNodGcn0o6K+1v8q4QQ39XLl5GOlcAly7ochKl0UNQQ1gvC1
brvzNaYlBJCIllamazwcLj8pnV5Nmtw2vU99b9HdeFsdQ1+tEbBne8my5EHKYr7RMAV1xUAlfeeE
iIdgO+OssPC9mmURANz5QeRWVGcPsf3t4L6UjpeGXo/p0p0lBoFpwgqiX4elhUE1Nss7WiUX69KZ
ky+c20nTyCPA/DwX+5bfX4P8oVYD/4boz0WHRYDt3qZmzvwWCD32RCbj5i2Xb+V189WSy4fXBOrc
iRESVDPIphaKiMxoN09Xi9FtxKrqbsmG6cNk+MtzhdfKqWwDul4SbmWoKWrGAZwKynVI1m+Q94kr
RC6HvIkfCIo9rJ77NHqUM5AY+bimE1vV7HQsrOLLjefkaDhqwIGU8WygRTYYMxPlENCdDf7MLuQf
poETXGeIzPEC32qiq7C8OqgCAn0bCIcRbVb3YlR/yeyrLmiZy8vv7+RgSYhVv0mPmTvfeK4T4N/b
7Eb/+1vDw+TJNoq6e7tSf//GxOD/f19kdTYSK5cUit9L9/eq/f3C///PdE4eW4IaDr/X7v9f4QF2
pWLn+vcSF9z/XtjtdqkvI40Jm4XQOMpRHH//DHfa1UzWH1GiXiwZIViH+aW0qeJlHn21Wi5btzZb
+sKzPmrTieLdvKJdoj7l2QobQqpqsZJJTAV7xEnE8+RZ5COoSPVCIVmcwjS67h7GoceHrv42AlSc
H7hi7Ki70GqoJJhmsU9pha6Fdi+zsajQy/Re+VsdcbH+NI0YwbAgHtYVOXoxhl11n4zLcpcE+NJc
ToJIGTU5s+B4S/W+DAjqBqJxMpEpJEN39iw/uVxtKtpzRrOhkk95Nvzx5+fCLNiDVpL+KkvtqD2G
fFU2hXItndRu4j8raY2nTU8nJdwh9TT0Zi4ttZJ44hbjUm6kzdgp2H2XWyF3LgyoyWIdSBN6Dca4
xWGHKFR3B0+XFf3HT6aQ39xKFtcVwST4wm68ET9RG9tPlemXNAmNdSTn4GTRlUOQOaO8YIr0XEhA
FARMXGAU84x1f6KMHb6pZAqDCwghyveJHcePnxb8LCrmhpRfkypFA83qOK+QK9UK6ix7+zDbA+QC
etuwFSreSVLFdtoXBwLAjWO3HKo0ze+DJWBLo84prho0M8VLMVR/l2IsH+f8BAZFygSa4xtvMr7L
tp2YDvG2+F6GUxFMYeKfuPYl/5e1lEgv+r0clgoU3SQAr5HmoSkhMrDYpKdWVzaMpnHux3na+453
m1c9EE8smfSqIKonCDlnMhgZpuk0U1iBVQkR2LJACtRud/Lp/Zj7lAdBnN9y8/9gTkIRHWfveh3W
XZv9kStHLRCsF7ANjQH+B1kvBdYIHn5Txb6Er5Mzp8savAFGuocLugA12rvJqB/HwEY6Ziz0WHFE
Eeb1HZPNYHeIxpNJ3qVJY4ROdzRN79WT/0ajv7dyxhRq7ORu6Mn0HnGVOvZyLiqa2tOBQA5A7J5Y
SnE0few7GhTJ8/FJjxSEHspnPfZ/pFHWRy5MMn8h+uAGkNwjgkKak47Pfmq/ZebgRl7ffcU520MZ
cOkavmzuQJrpA/8rba12g5EOp8RjjJ7bu3qZ870FUHOy1F+Ovi2bHoMTbwCiLliMhGLp/IYKg+Tk
k1xohokfYxyYGXtse7jyKL3HOKu25sqIsAB5yr3CiXoTOV8HXk8621Bf8kJWl9//XJFG89rHzdcG
ESM860I6nHXxisW6TJ5DZlnQ0WBD+H6+lMu+ceglFrl7LMy0wGA0o4bpeXUzs9jFYSQ64dAhdWG4
15NWR73UCKlQZGDMZWfm67RwThjOELUNKy8mR6SWesFpIL3F+Klt0GbLyg5mmcPl43zOjlOd3urB
DxDupcw1ifvhELpx6BoSFYNAYNkz+dnlBHpHuNwU1g0jAacgZlnSI36/g9P5JPPD0IhFD5fcw8LG
sjkGp84nfaZpUPsXnYgc/LMEVQRbCY/PRTEl4r7GqrQMcj4rI9OHoPfTQ8XtcFQ2QEHz4roJMDPO
VSPPEuro6rDqMGQMqcvs383ybJbG51hO92m/zi+FEH/yJf20giHmQUi+SWE19y7DCZMgNLhQ9V3X
eW9W7j/xUIP9gDmKCt9kNmXsZCdmuMb0oKJxKV/QLp4zVMSvSYIwI9HpESTw3WmL+tS6nONeoPCl
Tb6/q8hfgCrEVOWkQ5i1+AZVT4TPjEFuXtjz1c+IFwOlH6tm1m5mv5R5hgwp1qH0NsORQlL78olr
CoLFDHBQdB1u8/qewJdL1srT5Hne1nxlR5J63VxiwF2+3HK8I9SiuXFbflzXH5+DOqWPu5tfAlWz
oDhTc4grzz7iqWT/Ii+Ho2y2rz1BMgBDRJklfk+qoq4eFdrhxG/ujaw/lKtoaEtIfsqK5z2htkdG
iGfbctEOBCTQKEZoEfQ/lK4FZDymz/m0XrQ96n22ZsA2ykLFEXQUUeO4Eqs8eE1P3rrOL0vGYGJ3
LpGQeLkgVl8gQTJeRfDXIkmEQ6h7a5MMma4LFU2HoNe7LW4nQkWEHM2bXLBVFvmU4FGNlgJtG7E6
uJX8LD259vTH7PHJCFvDeRclyR/Oi8zzaov0fQl648Zs4oGkv6fK6lZkJdNjObnmrhAGuoJlwLTD
oD/khMcurC0uCX88Bs1DF3sPymnB10ml89bsG3Mf0rUUK4Oc9o49P1qN+GtnSWThv156dacIUjaW
nigHk7XDccZXrK/e6kE21UgS8+lnrYKPdB7ukqw/t5SkB1V3067DnZ9xY40YJXAJEd6AtB0ejv2D
OL5HTNxd6Pj5srPd+seyTmPQX2Irv8tconhWSIFoTAipX+rbMh6saFmjwJtUlG6KTcJ4KIVbj9Ju
GFJrRF3uaD1Xy/oYk+KSlX9XCMvK9rqDHaPXjUmTzu7zIJ4isLlrnoArqAYnvcSxG9aWv+eRS1TD
6ES5XL5Wq77XaXxTKavYj5NP3YpxZ8RLfyrFco82laAz1ezEPF19zNBM8dBxZGNkCIcSyTJFlaYH
sqgtYitSjIlO4D6ycYrR5O1Y2g+7nACkVH5t5+INgHTzJ3tvmWiSfT92FC0xp9YOxq2lx/2ajY+F
IQm7xBdeZbyRyp3fqgJfkizyV9xc1zIVeh+Pyz/iq/6YlnWdM7hNkZlPCRR1REPeh9sS1WIR5aN7
46CE2xPTK4ydOVHhkefWQRMnz7EGjpFjl4R7IKnBPOWUV4VxeVcNXkmEYXIL+PeWMl2kVGeShzbe
G/VeLs4m/ypCq8tfFchbCGxyrarNUTl1UV2PbyWgOY54e4en+i7vk32Ao9Tumg/k0FAXHNx7EMrD
lHvqPJsmfHNxsmrICiTwowcNF+fQg5PX3eFr+GasbDFMzwVMJ1Bx5Zp4TsgCG22+tzvaEzxXdo+8
vouZlyy+MEyY8hvKkCrH+ud2uNlrDt9pHMg1T2J7N5BG+iuAAqp00judoVtEvkQcVI+ETnWzebfA
AAtT3XfTiI0IOeJ+JaGdMETzkGWbB6erkn2i2xIfgan2WOhx7HGUMNeZWHSpJACNystdTss1SH8f
1b3hnD3I9cxgJ1xr5jgkLxwfhvlgq86+Sdt0PFSSoh7DNn1O8tWAw4fKq5SJ97lKyaXueeRIMBvc
LftkRkUhULMX8izrEcWlWzCfm9Ydz0ckDDEqAgHwBQrD7ZTSqKVrgbInfdMGSlHR4fBhWt7NPsdn
gJvQ6tv7pr43Kp3uY6dE25cFqLCAnM3+tASKn6EyHxIDJaY/xRAKPky+wwQckDk9jIsMPY3zg8hL
Lo21DsdFfDdAQfuGTr62VT41FDDjJYdDRArkh+nr5zFzTvWWhtH2HMNWYv3MZfEzJ139RbB4ultq
cVeLWkOmXJY+y8Kg+CTTgYEdxmA34GQdyz20Lgg72kq2ozD1DOOm6ddmP2ZTBFmMMNN5HoLEvoxs
tdkcgyLFTuiWhRcWkGGpiT5uIYYPXfuu1wQdGfPvyeHvU9+8dy3e2WpJo97yr9q3AeiLGU3uwn5G
lgCDfCprKF+QHqhltuVO+ftWFB92sZ6nBjAY5wYL1q+CUKn3lWyCo/bE1Qqs7JwOP5njeTdIxc2z
quVj3MTZQQ64bNRcHqQ2z5hm4v1qNnmEBoAY36WOkCMgBBAF6Y/2cxsU9AvX+cE2ki9bWc9trRnn
0GQ/uyVRUGYnUN/+pgm1QQ5xnSNHtkuIGG6Hoc67O62z25RtqLZ9TWmfQ7efSTIAXM+yplfPFFxW
gUTxJBeSfkz3rV4MQt1SR4R5h+s1TgVY0XgXJ1N2KLWNiL6TSFRPuD3ZIvmGYTnZbRh0CLzj13YL
tO6FeKMwsdyBKL9V8SbdQMVSQBMSvDFttOahKgKUJDDSqJg61r5Mweb1kcdUGtU8/plLU17h9q0I
BDot3GgUJ15Nu+H5YHXxacjdH7d80ZaAIiBJsQOzBN7HlM/GFyT1C4DIh1+RYZVsmxZxf2HufliJ
QQMhA3irmn1ONkVosa/trMK0Q9Iv/9gDakPaFg4mH3Q/eYgp0vGL4DlyJvsoy8hS0nGL6pAlyOiG
h7VMz2XvPKeieTelctAKKaTrGUgQFX0O9geL9Lq1dQ4Z64xH+wsWB4QbLLFDtCAiuWQJh3kFkbs0
0Muy+lPlvNkBuTxGd83IQFj98o9h0NzbTwih2NoYPdS7gZL5ItJjR2opASwBmT1lc3btH3uE8y9q
CKfa9rhP1xZLZaMjIhFOc4nkw/FiB+QTe0AdGA8OHgRUxOXD2EkVTYN901XZk/KWRxKinmq8mjtX
9B9lyk6gEYoOzmVJreRgGtZutEnmSgkV8raSisF53qalTNMCmlQ49BKRDXsZIKJuYvPSV8e+Nduw
K9ubgXpdqkc/eg6K2HdxsKfEP3X+flQk2ad2DRkGpDimxXs38jwTlsOEPLFI+0Rs89yhXuVvoX4h
rjxAoFB+UuzwXxtMtwjY8G8PgXuK2zcu+ahejfqGDU2yPSYkoSCDFrTFxOq1KYDPNocg4/z4TGXu
7fZ6aOFm45XThd2O1PqqItAWSXM6MHhwzX4ms/hGVBghFveOwnL/KISwp07HPvFQoIDMyOAB8ylv
gyDU+rlGVXkc8xm7S15/FIjmnIbpcGEMxxzrZYexlVspANUlquwjZ8H7Yk7Zo900nwhBZNf8XXyM
jxMpIqq51g5i4NzGApVzWw3oyc34uKSqOZjCtXbtnCZRQxJAENiXOTUfoNjIBlyB2DHKYyyVXY3k
n+wIzSg19IDorvZAlX1QuTI7aNODasIy27rrt0OFzmnARDf5+oiT/tuxxJtSFtPVFDOTWBOREE75
rubn3Jpx9nWqRHnT7U0qc0Ly8759Fwq1JfofefubtkZyR+buq1LOzdSW/zI8bYhuDman8Uq2IdWB
9MzwervMf9/CuHBbWByv5WqRVxZMCF5XtLjscDDzbdS5T8VEHkPQUUBWULMCENNumBKsLdGI4ZTN
xRlYk+d5jKK0g1KDtFOHOAc7IxD2kYIlVHRN/CePe+zg1cIije0EuzlQQobNgWuJaw4xje4+6SYx
4deT9xoQOiTE8dZEZLZXC6YO9BBQaBqF6SLmgzG0TzKDXZyI2IHbS5sdEvz/gizBvdwlV5LFfjqZ
3OWUSmFCR9C0Elh2UBMUQ6fdyLV7KEFRrxikyiit3H8I5PrD4kqajY+iXXFhO0NzMJLr7yWsp+m1
scdrJjjmm8kHegNXHiFv5hKl2mZ3ahi3MNC0+qHH7yQF21Y7V5cqUK9dZf4b7RjBb41lb0SQjJOS
VclvRWQbqMkE/miY2OaROfFS4eKki82OyB35ShO16T0dTvWv0sfztUx8YztnDXczNDmDV8EA5fuy
HvI7tUD7J5Vfhx49rGmLji/g6OmLosCDiQPNKNMqLOInsdKJzpqMuhenNyrJH+CXPizNGetcSaxH
g7aEymMEdUAiYnZZzgJU1sO63K6YIk6F/jOVzsMa23GYzLE6uKN/A+WLBNfznlfNtjUzS7B81ydw
hP00sO46cKdI2Egp1p/OjMhECTL53PZR+Lm/51Jy9mQorVFf1PNuyOq7udAfc7X5udCRCbvZA4m2
e5NE4EhJtmurse8slqTR8Kt7bYuOJJ9onn7m2ntsreXFsO1zGvuvLnH3pWOQiScvuSVuEkw9B3dw
7F2ehzIPUkZVK+xmEkcJB0WWNdrJwZ70P9lLvIA/hrZetJ2+MJ/z49rJZVzzv93A4dCK4SWYhnMy
ArYF/tcqSZGdq/rLpQu6lMHKBM972nfWW2ny2fY5FHKPbfKEWBG7MdhXDPI5dSSUGaKPypHkdybi
1jqbFk82b2V6dBvtHnrh8klhcfSk+7eYJ+PYEFCJ6IC6IP8Bg8TVJK55n86sQykCkbnMTUIT6lve
SPe6tAIUhz3y6JR4AVGZzjHOvGYhm1Vg0by4Kv3Pt+3/CmWsR3AYK8p8wmq0eBpNj6DuurXDxEKL
6ce4+nwa0kWeGGfPwCFRFONXYCFRjGteEVA0cPf6z9K4nXmAkBLnxgdLLwpjKMY5oY1TNuHjxlVd
RixDvJ5A3FdxZjDWrflT75X5i6Dz0l9mgjPO82x4N6AZ3HThxIx9jevmUy7jcE7dankwUVLFKij2
hQr+ecnn1NqwJjsXn+25mNEV9zMRZqbvhKs3/wTeoa8apKeivCD3Amlb7DIE5cB4Fq+00QTxS7xK
GkD0g22W2bNdsx/FLab2tSz4aIjIABwwqr2cCI9ROf2yDTh+gYGG7fg9UQmaFL/Pz27hQCVqVTLW
srAgZjL3bgCMmfTrT4L5Y0gWCtNCnmFocVyXKbmHdOliln6Z/SWeQZ3NAlACe3lOQJHvYbeqrRvy
QMno8VqK/uL22TK5yavSuqmrhs4KwOVVtncdSZaxx5jevxGyzyNLkRtruUzXUEEke/k4Q+0/a1rG
SLrIzDBqgKXekjfQ5capMvqbuC+r2yBGabPUhhtVAshuzsfmQglpSEI0yh2bgZbIkrAt8dP6ZQFy
OL17Wr4EbkuSFTVv2IjSLyOecS1NFSkAXFWyKxEr9XZy1A2azCC5zNqvKU2pj3nbbmY++wcRIGsg
ZCdJywnpSptRPJk/ZInigm5uRPlNy7Lq90TrbhIQs+CUaA+alfKqMts8rWHnVtk1t4w3ibBu5zdl
ylPEGiKvyk5T7pfRYFdkDw7u+/LrOkpqfPgQnKuDMge7JdHMLFag7Mbe8wOQxL496RK7TO0zmC44
Po0CCb4/79Eiu9jNsxds26zNHd6ktjoTlfDUBGR5JD0BaQTOvZv2zFwfA67DxyOSKeWw+2nByVBx
acw/cQCLU7DI2cH/cHVeu5Ej0bL9IgL05lXlnUrevRAyLSaZJJMmab/+LGou7gHOizA9relRVxXJ
nbEjVlA3yNVwk8bi0PWVv4Zhjeevzk8hrNJ9i9sHm7YoIEba57YTBYDXNgWc6+zY6jBLjh1n/5dC
wSeBaH8sS1Ql2cFZJKWNGrdgC+Y4X40iC2/MPH53jIH3swrfk4ichS4aQS4/nhEwzA+hbHcd9uUl
bYITaDsfPR5JhdlZP0kMg4+e3Aypi5bZsE2NFAdnzIa/toFjkwc2o3tWeATX4/R9ooItM/t71Ttn
u55POCXe+9yhSa3wQFHzZMJVzI2pxdkpybUDUnuYu2nYxe3BzQROo/59CnCpuGE8bDyWVp7BSyTr
ir7TOeg2STLde24drgZCAAjA+7rRJEy8/gVf/fcMYJwTA3ncwEDBY+nHUJA6W9054ZFWmpx1a3oO
k5ZcBY+bMrUkXrfoyBLU35X0icVJZm6yULIskBCHWqblkxzLNyA/Gwt71gEDxjFovOC+75/GnuL2
QkZ3mO6BaWuYfdHU7sq0K6+sBy+tat7iGEVEtbLYFHp+CivCXnPjTTeIQ2zXx9E/uBNjBCbkfYr5
ZrXsi7FWe10WwjMdIX4kePUo/730LeEBR6gVRczyBHbhK4jUdOxde1rZBr5kxjdaTkrhracutFkW
1fu2ScW5yaZT4hvjMfNBSToG2xrPM/d2RxilUgb88whnWBJlp0JNLUUTfBKxd1qryK1Jp5R4GMx8
xxbmQQ/zGx+tcW9l1jFp7HLnaA4RhZtZF+2wkhA4mW9kwHofDs23rnHGmg6DQ1k+WJiWjkT78j1G
TeBi9rKoTMAMIqk5ic3wkvZIbdPcwu4AnyED+6WF29q5sBTgsrVsGJk8agx1ZT8SxoPlxYnbSdd9
DvvLcxeHGla8FA0G4s5SARCaxCNr1tBTunCdulXYsPKtcEEHlJw6kyFY0hTuyR2+hoyUv0S8Y6vp
3udNuxcFf6LbXkKX3ibWlxkfBownfYBVIkCB3Wt8wRsM7Ftmn+pU1aR+oli+Fe7Ix9ihKBgSRLpN
OVcio4zHIkGqHzA3cWd+D/X8Xnl+uyt0+GsAcIL77KptZgUnUfC4Zn+2hvEGC7sgk+l9VSnBmDAC
J1vW4jy4Jk2/qBLgMaDidizOcJ0G6HbuXGxHyc8KnCu4LXNoamPW3Ddo0AQQbGT3fl5OEgL3AX7e
ezFA7Y+0Txuock95g/yLD5uTZgfxmDAUvRxpcayDzDlR/uN4GWgMLb+dbBJX20eB1gUyT808tW4n
btotreS7qKwI2lW8ljjE/FM1RIsMRt8PFCYIitJFipx2lV/ieYVczs0QW17W0kqTpIc20eI785nE
O++2ixMXiEt0mhMTF3FQLrw7qOMxjYGRPYmbTJNpY9VBcoz5GbXP9rc/kcYqTTAPLj5GTlPyZGLT
qbL6U0ehpP0c43mAn9PpdmwbEDm08+1UW7DqMyqGfE8s+2PqTcH4VLOmFSQCynBvzP29zCCyt4H9
PpndvKlj7ulkWLcegyDZBFQLObrvEZk3uhGSl7qrQRpb3QOjK7CTbIEuDRQBxVxfQy8ZX6T9xLvt
8zJEJx6wK3eOa9jqPFQnkmudrSAupeC0CbSudUSJQebjCwgipm6/hQXQ8RSwyTJvWuk8KcGH2+tt
aEw9OL0JwFrtgtwEi/cF2+puMvzfyS2MYxvIDMoNP1NOnztHQOGdPSv88FW6b+o+3ggvs1cGAvLE
Z2TtKbEoQ3Wx7av2K53MtbMcfvOBo0Xriae6jehY9PAxMa9sMUBp1FLDYhNqrUdDONuU4C+2JgO+
AvvtCmzHeQq7LwO0EjFIfx30oHTapNvHI3fHFPti27LKjUrjt9PVRcDI3+GtvSbKGdfdGMFaLIu7
EPga7ET6pjgsR+NkrxNZU4dMiwRbmjraWYTK0kZnnGTFz4yVppvM4SrTcFVnst6iZ3yFcahWqc0Z
t9EoUk6eOVgNt7IjDU2yqztKmDUMR5pVVN1/BVRHnRrXuZtCf1gBjtoQJuEpY3D5cWL4oq332FgQ
NEibmECxOyiUIicl3pk7O5nKbWb7JyhkVxUDPCyiDi4d3IQw1Dt78OxVEYOKgKcK5q1reRWz/Kma
fbXhPnyvlXFd7LZ+wlPSHRAKRz/5hw5baFgblvc8lA2jKMuscojE0UMBpQ6bbSL5XwsLhJ7QCAZC
+259l6I870vu+bMX/lh4AsG4BTt6oDDjRUDaixj3MItgwhwBgM2AhojEHE7Ko0WYzS94vBmbv4xe
J+GlZ/4OA0HnMONCWmepExyyCQuUm4JN8IuLCU54T9rgrot981TY4TOmWUIc7sB1iADmZkepnDNR
Sk7H9P3VvcLMn7DGj4KzLqrzYLn+ugf/SDCNpK1flXANUHFUUEy8CNatF7HDJDU/xpxMMuq+a68/
1jgZo2w5UiadeVvNCcqzGj5TsAMvnuSwU9gQpAXFISMR1XWIi9YcFNlUrx038LeXuBZDPhf7qiH3
j+zhL1IUpDdo3NwEF3Nlg+dFMKCz4zWvC4H1hFYa3dQxhoCMJ90uisbN2IRvwyjHDcf5+6RmkIzi
5mH0mk+Oy1Cf7ID5vroNDQA8olVPYRTwhmakbcSjVSqch4a5jQAl8OaivZc0GLg9Fo6A/gDX4g0u
uvo64+RetwKNHdvnY2kGXJHu+AszhwrCmZZhj5QH5vfFfYGJLau2Nb1YTsZKq3WgMejuYs09yB6g
YVaaPEVWdPGtMNj3IthHw/zYg0BFtQ/J0or2p8X5jhjUWFsJi1p240fGEeSSBRnSMfPdofOqA4ik
KwbpYTNUIfhyuAp1ym1tLtozYsVwI6L5Wldutm5m9zca1VO8BJfRBYoFwnNtTe+r6ceVNeWvQyff
A0/4N+JcxLwjoZH+dvZENGfpgHeNSyOMF3OYn4nCyu04LgO6QpB3BTaMxH6wJxhAqVf9ALsP2Sh1
G200d0wl0HGX4GbbDufO5w3A7vga1Bxyrf7gsi1COeHD+DqKfm8P0ltNOa55Ns9UwvPD9GHDhOBR
sExHh5nIaw0Y3ajMB9Suxmc3GwyHMbeprRTTjvA6mxRqcFE/T2P1YVui3VE/566o/exv4pIgSe04
1alHDYt5ezcAb79EFDirThNhGoeeGzuPdtFE+IKgvW/ssIXxyPKLte1nzivZSu+1qbemQCBwQ6Kl
ugRgririAUoSXZybioNGD5y7uKt641cbubmZKlPvlSuete93J0w/KLnxyQi8jZFGbEInbyA2Xt8T
zqQhoyGOs9MLy3FYXgvm+YBqoTDx5GEOXALy5JosmzJ5fCR0gGISJXV3iHm+3GQ59GVLeuhISbNV
S/tRPoGQyNhGJ4nNoSO/Ola/5UoIsNSa9GC45lX0MzexRma7Rd8NW4/TyNeYY+6eCVvfxLde4Oid
i+TA0dma99poHzD78/DqYhwDEw0ygIVXcRNAlmNu9G0efGPbnfI2sWirbX+GYr569SQ4BbxJUalL
ZOP/N/K7yJO3LDooZ+WxhJv1yepDtGbz1o3ZIEj64Lc53S+OOrekvubM3klOMn1WYWFzqlXJ4GoE
ZLKdzj8Gon3oga3WMYAHv6uepepf88aZt5aLz9eoXiofo5mTfxgjMBe3etUBOvQ8dnvIkGYEca5y
Ee5UFeEHU/s50/itKPNG5hhHuQnHa5vPlNOCGtdWALFUIIAvAdEs1oRHU/EU4hAhE42tCPmCe+kn
Uh2n83HUHN15BpYhkOeQfZZx7jrr14+6DcDFAgmresoCPvBshTcIYt+hTz4Ig3ah4jdjQZLJdjpM
dk8vy0APCnFm/HExf/HITd016aUT1pbJKjXeO7EZxvq1nCBaFHn/imcHKlm8w1e6l3wLE20HD4qa
IlagOPmlH7BNyyt/E3U8AeKMz1xuyZkfm2Ww7Tt8m0q2TYvlNvCuUAXWOtxZVXTWKVA2I7TOH/jO
1coOaaNJakl+ZuaTXS4OCJId3CeaD4UdPSV5smIJibMz7u5kGd2Ho23urfI9jkdK4o1Hn1VVlaPi
S1l9OU42cmTGOzCMVrbqWo/5ox8+u3JklvGnh47li6wigixy/GcH3YOJn6i3TNL0aVrdDgPvssWJ
ZxUE3i+eNDgIqIulrGFjWMnF8vtyU2bBHd0MHjKIeZRhAleQtBBisMMFmpT+tMrIocGmPE6FYoqM
3aPrR7t8BkkusQ2wjvuFafXexvEZLZYTDE6WmQMPBExCgxxM5hiBTcdnarleTekau8BsvmxXbukk
WvvRY9iNahUU5fOwhGQ9r+Rq89VujMkNy/Yn97lIe9rLwAC8lu7DmKqjwdBxY8/Wh5mm7qFxJBUT
NnquRzjXrV8ICdPJVNOVVkbluqccDKnDvkmNk+fgvUBTea0zUPS1LrlhfbUJIjhk9KspH/qZ+0dK
QPXGUBP5+x5MosA8kop3J9MvvqrXimpuWfLgDpjsbrKRdq40RIjvr0Z6CorRZtSZ8r0yL2BerqLy
3seppSDTa8iAqic1el/kAD4Ni5EuJ84McA6gfru8qVmXPCVWBNNoKxRnDYALn7nKU+BdDZHGtHiy
e1pDWmJL2WRZ16RP9kGJ8bzJyKk4CymlKolleMSPdJI8CUWIbHIDpHMAe2yun2yLcjRbUhmR4amY
/fKZ3N/y8ryZXHCHQQaIZfMSCanRxXV8UaH81b22N50bJ1za3la9GhkGHyPt2NBBHO9tmNUVM0eI
3amcnR8PKYimTZISVvGeQJ03hPHTOcORPqMedy76OZniTVylt5HPYnMObsBRB3/vITi0O+Hp4aTf
+7HxuDujpaMoYj+Sd+GUP7TSRDTAJm/XcuNodJ68oA3Lmm9z7tGrSeiD1VvPyIiIT858rrx+J2J0
xiBkGYmjxirmtc2S5qZOerXOLYTHhI+C6gjEB/7Fq3sGhLHhtFJfbcoIcxdPBK9d5h7butr6WLi7
gmUQ+zZMxnpk9WF+zfE/oD+MR5GuSQn8AC94cigO2jZNdcCwuEoHF0iYvy/mHA1A1LeUQhAzt5p7
R/iHRXVIfTj6JSNm3XW3rMr4oHUMG6L4F2j3Muml/6LsDiHnUydcuWZ9aXGFq8SmAEwH+6G7tQb/
dpqdXWMwrIAsuKEUDvNMS6NIpW6Vr66FNZEkjYHk9/HdLH0ONnhiMSjDyvaco1g0wkDv+wCPnm1R
PZIu1qSy5p0OLPvfJLB22gHBWrkZi/Tdz+cr5I9N62N1taKKywTiZc3phZ2Sf9NrzhceuxFLMqsA
huDR6GDX06+pieWvcUg+EJi8cfAFEvUcHnK44qULlG25CGNjvhom3VfIKGbcHYEQR/jGxn3Hoi5P
7CtzUs8zffCIXEXnOuY6mxd/RYrI69b4FbARWYl95Lh9hQ0HfK97bCLGJtT4n6Gp9GZ22F+2yPgb
6euNNqdraGOsGzPOSWSQVrGT/PQW/QrzuEphi6T4l+wJfxNL0Cscl1Vb05fRjx0c3rseWyi1JxYn
DvASbmqy6p5/ndko2GdNcl2ojgInXX5krkePuf0lmvg5jk/MUVQGR6AOaS5yTIQ4wOlzYZ1ayQvg
iofRDHgmGzhcY9N5nuL+YKnfnveDnQ13PWMuPnK73XfVYoz2Z3eLSM9yNEl7DNeSCpdOX5zWpt3C
B7UlxfjN/4ldP/2OEYuIIeudY+1STtFVyZ7arhWF1cOmd/i/yqpd0SKS7LuOdydQHCGr+DQsVihC
mDgUaHinTWpnIdJSWHixluCuiRJmZxLMWxjdmz0jWp18io4hkf5AWh585xeT/96vEuxt/A+MCBJP
5wBsX+oGwEZZ0BnSFnyCR2BoIvXkSaQly96BMrByB+hsA3Zeuh7pFuGfKH18WVJatTipv/6uOjrE
adRuQRGwMpaKlS5+vj12n7PR0JPjhNYzScZxmxGMnWIKivJK3I1jZK3KbmZupyFvFQ/F14BWtU4K
9DJqMddWs7i6FoCxAWfiprXwWZtV9UaewzyG7FLMkVKxjlF143aivKD9zw5lK22rPipzsA/sXwQW
LVACOMIn9hF+TuVu4x8LYbYXbbf6SLfXLsAUe7Fj+AZlay5BkuV3c0iGq+VDu+/btDy2Rl0e//un
dwZocew5fUCn4d/+feEn0ej3jr+ujArM2wsfbM5isw/tLzdeVGnk7x09t+CGlfFgxGQjexq1L0FA
Fc1cNSw30FWHyp94APD8XGK+DwPrp5XMhfFmtu1bYjjJL3EdBPI5IeEp5b3dgsMyW4fAMGOkm2v5
UnIoW2dR092ZtS52CX8tdCc+4ZB0Yv66mbejMBEKQ2qxHtCIIHOd2dja7PEUVvr/fcmkHE9//y7p
T6whw+Pf72UqfFSY2Xf/59v/ftPryvAomvP//ikhj/UTcWri4lPUktHT3PiwN5QsR09M8zDJ/v8X
q/NBzITl3nVy59T3of3fF3/5ZZvLHK8o5z0U2ddioCLr79//fW8yJCFaexi9ib6ycWF191NDstFw
7iKDLUpcTYcQdsKuK4EtggsdeUtn4FZtyMENoqHgXMSjv4CTG9OBYNks7+fZO6Z17h+1aX9FLp+8
FIfKUXBgxegHp/OoGhSynOzIuqKz2AM/RaELdvolQkDPWXn8+yfrv0RBtA4ANe2BT7VHYTntcSJf
cPz7ZdHofI88C2SsaI/D8h11xL07mOn/yoJ25JksWFcoyeNixLcSxuTsclaPk38/xWQ6sJAJ8kh2
exraX4rv49Os9XINUQLm8INE6lKrFvZdmIJ5hl0Bnaht601PoJU8UmccZ1MYIF1bxzj+92XZ92s7
NW+g6cfHYsiN/77USYtIUHSYTgk6oe+xmfn7Frl8i7lYtmb6eCPHg8xNCpLB6M+utwJWI3ZFNx1m
5JajR0G7Gh11KgcojF13NszfyrSaY1oYLOl8zFvWGBxxyfHs1XjTYytpzi332UNplFtF7P+Iyw01
geW5mj7JFffbSfxVrWj8LbPFOie6YfUi2JagGRhjxJMkyy+WGbI5PoDDTsmc0HsQE+jxY5tX2j+h
pw2g+MF++n29dn3LWVeDJEoZoJia1vyEtIZH1Ws/mXPNC4VWUYvwLkbxwZ0iXKErRaeUI1JS4Vsd
qwlsikNhRAVSiEaKdCUHDys2fuS16/pLQoQe3NbeuCZIjioHLmFNDcJFY96MmlL01kOEY79/ClSd
nkzqkFcCX44VrlSjeDrWUEIX+mSIfQ87KRHyLn+kW9eYFwKnP24rq+M4QDkfUm44rPgRKdr4p+Ko
PPgD0OsK/5bbULGm9DPy0pl5BGQ3bJoYG+pa0GQJZ3oeNyp+TiPvPSvivSrrt9o51dRzjL6EVkX9
RsnBjqO6sYVTdtNn/0TMEQ4SY8lhFzZE9FEO9V5X3nGsiFU4JQGv0Y3PBdD2pE3tc2Fk7I+i+FC1
JcAhMpXdE/e53kTo6oa7zrF/2FR2ayb5HQtkwbVaditIIs+BBXeeKA0/ISuHqqF3MmHybFg81WGw
tsqSHmz9GCXRJ9BuuQnq9IpGkpBpeS/SMKbfLl1VBphLPewiWXRLH9ku5V3HhuDde9jdhUqOSke3
wqFPFkMh04JaR/0AD1gRqqu0v25Efl87+jbsnV/BLQ69HmSdmaJcQeWm0t3cY/esYImHyi9XSVQ8
TGXv7bSatq2XPrT+IkgX4SZ14ks2VvbaDo88KG67un00VNTf2C2Iu8K+J+DwYvveY7gUzi1dAGiE
DIikB3tSyzxG8UUaVIYI2s7nBI5fBUGYmNhmCL9yDpNQVNyqePWX1nNM0gESpyiJZU26hwQZ/6oI
hKxrszBiKsrDt6qoXyMjewXKhSWRal+GBm05jxBfedLl3xnvI2sp5w0nOELbwIBvQyu+GW3Y96Mb
3mcDf1ipMTY5PXwh2MXGRi5PzbEiAO94CG54IdqkuK+C/puh27kxXy3pYCGnzjIZTLmTaBGxCWZi
ynjE9pTfuPm3YockpfgdZhEdCtVutRE/zQoqb+FuOlawF+IFCgrcIa/LfaCDV+rQ2BokHC7amDFl
QgwMh58umyl6iJAnY3W1YELi2ibnkMb3bHxqDirk2ZXBEt4nQ2MAVWKAsxyaEr1DnWC3b4r4NrY1
dbf4G3eOy54gZHmWwRjrBZiAMfPZKRpspXHSsWQ0mv6dXiw+A/bKL10YY6m7KYbsinkfhKn5aWpQ
Mjqyv0WK7avBZAcuZGbB6blvERWoSDTgWykX3ril+nGdztiY9GNXPncmgEwFrK7y3TY7SLj+sekU
qMuCs2bjPBDfxgGZw492mfeknrZhSAQxnPsvfOlnzOvDUiZKIgr4Yl4kHhBC0C4tLuS68GAQz+13
N5vfbDCSjdARWg/LPrbMTNkThznWpytW4vxDz9LCFq1YOUXy1sCw7UZqEyvbxSxYTO9T7z+4qLQc
Topjn+GYjOKCAWiIMCKOOT7kWX8r1ebHIYhvG47lMUnVQ1xoED9ztJH8aSzA5o9yRLou5mJA9gvv
cRzC9BuqK6nQYZ1H5ZfN05O3gRe0sZh7PIsnhTRf/HAmrRZYL6JuN6ZObnVUPfWW4W+lOg9OlOy6
BooOxqtN6rccLTC2Nd1uVgq9t2J/iUidpiO7RfvgEphxk/bBnx7NTp/8XP7g7sN1U2D21MMzO4JD
mUHNGK27vJ6aVbogMt0ioEFydvZOrz4DKBC+l2wnZ5/Yw6XUc3IHER/gnx0AHkI6godP7orCWsY4
4bpXJ2GVUIWbMcmOdbnUYY/xXlrhuJURzoBiYD8LEI2GMHihEF8vcwuPS5cgC/yhxkETtKvcxpI4
Z/MxiDEaVimQDZMY1CDSF0ymkJumODviwtibrX3fyisAqeaZAPP4CHQDbE44c7eGNKIGITDK0xoK
PsgxvXILPAL4qzYvFo5UznYQsOu8vi/TqLhGFQdNRzfQ1Lo1FTh0q09RyPKz7A+94qYeVAkN4uSu
SW1F178vzQfLjmClSU7XkbLOcy8wVtfAb5yoMq+Zk+B2DQVyFsl4FXcP8Sd545POKaPxCo+Xbo7R
lHgzi8RcZc4jFge2MjmzYKyDc8ksES+7flpN8Oxn5bCy6E0gyME8aBmkMWMgBuPwkaTueG6qCvRk
w4aGl21XkNvGt4E7Bd8A26/8CaibeQY/zsY3G/bonAAa3JjG+v48MNjD6bUZxJxp21AiF/IjuMpE
BygRLV277O5y0eLmjDsuLivb9P7U3f39+yChMaayNbJf1N2RyW7XwsfElAsiJQmF8dvYuALQTu+m
MhT3w/IFMfosajrR7cYPb5dho5zK9N5ISEvyAGOWWn5ZLV84sjdsn+klHntKle0pUtu/3+0sGa81
3dYcDPk+Lm+sQfHYolb6yamv8vtoxubgUUTrpxyakPF8NLAp5RLN0bkZt3GQZL4fcaFahyK2j7Xo
n7skoPyEvNCahcaDxzWxt6fRWHw3AV6ObB3ONTqJpm+B+8tzrEBAkqSCtdkkL83iF+8Gn5LSNQuF
8LZRCutbKo7RcwP5nQnLfat64uZRsTSDeOHZqv610KE2MRmlNZuI4dm2odW6xtPfLwY6WUb2xKum
kvU+M63xuYFkGuE9efz7Va6TbTB68U64mA4bGYw46F2Bj8W7zaLQuYq5Kp8r1/jn1UVz+fvV3EU2
HV+V2Dm2eHDdXj1zVXBHNdGDGpGpZ9uZXJxX/bj7+11znFazOQTrwFApNO5QPfNp6XcKYyb+t6p6
NuMwPaST7ywWaxKQPuOPh83zKC0IJBC+q+ciHCc+FaxDpiyAVYjL8KWVWX3qk5a4yBBe2E7JK8dL
MONC3pqy8YheWFs7xH0vPR60Iycny+HePjIDffs+XrRTl5fqA2DPEdgqS5CilFevnOPNlEcIA+5w
qnUwneumc6CDhDSxzM07yBZCkqm/qgdaCkoqPve9Nxn41PSToXLjTnHBOnx3HRvhS67AKElOVwMB
gj1HPLCGlNTfaKqwWMhPj4VDzWo8vMItxy0YZsxdfPbx5OwmEgmspND3YMqQrXG+23zoNkQgONYt
joWElf6uSgKHLlWMFSBkMegmOQsE7C21G9UHnYRbrdMNVkYbaThONqlgbg0AD0xtf1dWrPNbJ4w3
3Ehp1b1Vony1bekijYSPbDIZBEuHp4kFNQNGgdphlb/IeWzW1ATei4DYp0n9YrH0Sdr18CMpbR5Y
6PVNxmWpxTJ4Qs4sOd9FAbFRnqkxdEOGFh5b6jeepyu97u6GCowX8H8Yb3FHlrHHvBUvBmGLNHo7
6jfp6Eej4sNdQw2j402c++A2dmvAu+w73H4kf3FSiixBzIlsYRd/S+5fnsvVFA0s4CeH/GvTKpYN
jgfW1DU23FV4jkTTo8sxRo/D4nGBq9Rjz+WkY98W4xBApESAFJ7aiIE9gh9cSLh/JpUBmy5i+2d5
/oM9+veWocCI+t7XEMJpE7GxzuBvQFewDrkSPZYLbe2WpyHFmM3OeAcLG+8Hz/tmQ4wMXXRw2BJr
Fw4WILGRbDCgNt7L1P0QIRzISln4KIg1WQmn5DItBRUQ9aNkKCxcCAoc2/a5Yjo3YjZHQdSb3G3w
QTvsvubcusMHwMonalgvkg4d0gAyJ9kLW1WMa9K/b5uFZEE+uaG9EMkK8V7HwQaIE+DVaoyIIRGT
9UwDXAlmtBRRKKym35xZNnfCawPAVDgcEIMYmGXi9uwy6++6yvj4GpoaE5dDVC4NPm9YA1NO2AHw
SG3X3PZTJkrUS/xJ94nM5Rpp+EvMfrSxMY0zAUB8V8Udg/yTrMFwOhHSU6WGOy+KbjBZqc1Umxww
I3IhJSiqDmCOqa3vOrbf4iQYdkZO3otyZdYRw7zqi2I8lSntYz7PIhHQnkuJwYN2cLXTyKnWfarR
mty7yu1+zSj+aqXxA2pATIt7UrC2Lqz+IgfzLfOYn6bEoILXvu1K2Loo6gJGG6L9CBY4HYa907jD
xsm/5znLV+hU6ygcfsW8yWDir3JxGXg7DvxAaGHFZ9Wm+0o0b5EIh0PI5x2s5G3I/+pGF7RpYRGf
m/S96ePnLPKeu7axNllZXXFf347x+MMqo9k3vs2WMv1KuQ0dRloSU4XbLc5x6vMqoY7q+mqmyTPk
ic1sd6x/ozcApNvR606t4m4T2gO1r86ah4u74/YC33sTkE7aIx4/0bDXmhzypaOMt45YRQIsBJM6
UIZ8DG6CF5nRzc5WEP0aZ2RaWOktURww0xNHWu3eAUUDIsHcas4ZhgCf21xh9yviDkhk4SqvAMEF
2cxTb2ZTgBiwdp2K8qOCB2TCgKKwhXOA3ddBwWRWeHfxwq2RU3C1E6IhDu89UHj7FImRKpA4xeTO
cjyFh7+e9OzxwQ1f54HkNz79a+UCUbRxGCCmT8xhoLI2IF5wpWXmlqsCOzRq2cdsDcy17pWyp1dN
n0gy4OBBkyGUgeeeHVuzcSBDDKoyVl6KbOWFAjOtUQE+lpzS4Bc3EwKNzK6KrMA+5L8qKQkIsSgQ
4SZanCEDw8jZ5bbkCadoVy0Q/qmZOxUaY0aO2L3lgHqZSlLKlfAztKH81UyqN+F7VymnR5VqqL1x
9jxNhbeWKnhzeSZM7fyctfOixQwUCQTs2prUvA/M4HEeFEeZdPGHY2fsZiphPFmdGlu/kFQkeUuH
sEgbqgLwssOeU9XGJVGCTOmSzMcUwCRJoWVJK4if/LJZQf/2fSTDmVJ0y/xitVa2iQKXlmDHq8d9
KAywDN5TkMbR2h9CWOegJKbUgn5YhIe8T7A+MLkXFvgcMKb4wDH/eAE7RmaDFe1IuCIc8zHuwyc2
D7dFNNEglkcHZFt+3KnbWYb9XPTiX27W8YZU2cwCXhvDXR6594yhaG1SI0aW/2xN343zg8fzK82S
azC2aNFzQdLHoKqeOQ3d/MNphL8NyRdi9rfIC8K+0nP5KDH9cCs5x6Vxtb34lOX63ZP0Wfo9R7Kk
+Bh9lKbKtdc9YGFmxn7L0xprWeLirDP8C6UnqBsVgeo5q89TosbdEmDbVLeBzyuTL6wbf3L+UdKz
1NMM/NgGLd2w2VZQY3BwdhGwFN1tYQix6luCIwVMbgBX70HKlYbSIAgT8xzsgGZEXfmd9/JfY/Fx
SKxXQmbrggpzmAJMLw6SpwzDceUM6gN2ANLg2Dxmrji43V2KNYqND14hH/aIbvnbWG3yNBVgUVmx
PMmQREcekUG3sK0ihoS0XRbSO4WN/OLGu/ZNFshUxx/tBpGIs9ERevNFRnrcV7p6bM3uye+7FUH6
p955MKt5pISK8H1kFc80xhwT2/syRHgaNU8IoyVEWrf0sfrdpYk56A95sIYge9Ya6cd1Di2P7T0r
11NPjTjPcHsX+ACFBrwofX2jGRoqDAVc5frac2jaDTD/4pKLc0zN6xx67ZpgH+2B4kPW+uxScsYT
EoXUsl91Z5/DMmlQkBaZ3+240QgaUH5VyeMjqiiaUK5n75sCs92SY2gHFFbIbdw8UTAthxnGdvMF
tAaGb83O/DaNEtitezkMnxElRZzzsBWoCbznLMAcG6A7x2JXZDML4eHDarnnKmwRdgRijdCm3V4m
lx+Bc6vBLaymJeRWeG2BDpS+B908nnwjusdO9SjxvW2iSFBd6lPNTVlXnoWY87gXKvO3/h+OzmO7
VSSKol/EWkWGqbJkS5YcJNsTli09A0XOFF/fm552eM+WqOKGc/bRrX5LChY+tPjsm/UNlwoRWyOR
d57/0zJdJLlFlBe/em8dQhZGya6Igbpr3yub7t8wxTOhqgPH1TC/Q2ha7GR4G/Pb7nIbBpbFRL1J
GDq3NRy8KpB7biEgKcGnH8p4XcfcE0qD7GVHghV6UYJ79ZK1qNA/Gc7XSLw9E42UrwzcRTFTWbRH
EAuK1yJZqUBDDdp0BzX3RjaKFG+g+uFRebcNSrum13+YHk6NzdTU+lRlfzfDeo+K4CU29I1I4u+U
+YbXQWiVPjPZZAAa+KO3yHyCHo6TS0E1xca94+7OpQX61TOuhd3/ZIobW8skHUD7IBYX/ysj8aS+
RSI4one/kjtNGSv1G0PNB0J43UkfzoiqcKrqX1UgJjMLQjrqCZS6CVKuGpt0ZQkbsRvpI1MQrNPK
3OJOQ2erlVvW7+v/9yxpzmSO+0SY0xe4laewxW+sKucHKus6cvyrF/bvDqfYrUWKoukBzgZc4QRQ
R3KFiUISvWf/vTDWPAJc2Xo5g98GbAKx5wv8fGjRbfns90Cl7UCuUVcIBt4uw2tsDXzriOVIdivl
oQzb7tC4FzuN/VWVa9+E5A07Rj3xOD2pqpmAjgCkNsL2UibuL9P1F9PyxtU01Rdll8cgTd5sB5i8
iIgjVFehgpXuCmdFjubVTek2IJf7IVNYFJPwc3B1OpX3rRMKtGJoG8F84X4yEaPgqf7GS4dXvDV/
zBAZguYhEpPY3buoW4qQ3iZhiu7YxrWWTbkjACpGYUVgl1Nhw2WWvFYTyjEPoEZsAy52S4appjt8
p129VxnViRc0X1YbAas3/8WT8QE901nbGayPyHptfPWOt3Sri/4DuGJ3ZJ1ATDnSt66JPoqadAVN
R/dQXeyKYNeCaWPne6vIOBPWcS2HcWfHs+Kz8f2VRyTcmP2MfvmJkCkD06E9IbV4tEzPDy2+IjTv
9AptKhBMB+zJS8x2Hsty2SEKgPB3nLCnLhqD28YJMpQedbaTFhE/IPgYNeSIb/svN4l+O2QMy95O
S+L20G6p8NlNiC3R2WkO1qnrGJ470gV5O5JYWhE+piJQesUnYEe8dTg5lvPf5rjht0954uQxlhjI
bGPDuiazGTKkERk1Ea3EwqzqD3xg+14Z0bbWE/SPCUHZsvo3hhj+zaFEi0dkLoBAAin2VYu8iw8I
U+prm0SUv3CmSx763Ku+ynTO9pR4Ehzof/SG6SFJ0j8f3AN+e/fdYDfVwVbHvmdvDAj+FAG4F4v6
MkXhoTLCHbSqJeFWR01Cnazrms2O7XwLNe3jJH9NpqHcSjd6iAnpFps5ipHyOjaRg2IutVdW5z+F
FrxMQkre3CB4p1CnJBV6CXOA2IV8N+leQLZuEq+QC1JChlO7Ivv5YNfNcygoaCBe6FvTZLbKezEm
GgCEIAlvdaq/mHEFMqhzvyGBRk9eNvATekgXy+GfV5X3yikUSP1oBRmNBRooy1XfJTzrslnDkPoS
4ZBs60ZHXBRPiA0ll4M0cxrZKV9FpVEfREh50kGvEHgJ7IakT4CYZPuQL9bMA/+XTkNrk2bYME2z
O9pI2LMBi2/LSB17nvMeix+IXQ7/i1oPXYCnoUfT50JFKAq2G91IIkRPvJTnTtYpZT4vcFmjTl91
Sc1or2vfUCRdfGt8GvJd12CPGLLW5z+JvDNFaJmwmAKxF9apOChH+/QHYaHzI/IrCL6MGkjKWIyM
vswP5n5zJjnIYGl1zd7zUBqVh7EpWSDLdNwWgdE99+Yx09DZtKMXbSL87vUk+HAlJb1nHrqxoeOG
P+I6tx7LM36lkEhYPYvwPtMnk+YsVnonsafhykh7Hxt6Yt1kEaLPKp/Szisf5mC/0rtWLxZ6SbYG
LHUdn4Wc0uTeCf2DFuIb1nWU2a2EcAKd35h7mXCla39BhuAkrp9YuhW7gm9mqKeXwR2dVTu+W3GH
PIiD4k3iaTCxHIrhZOGqPwSjetaMyQEtZL3hLmRq32moSpmE2CE8FJWjhbXdLSII8oevQkIE1qQ4
BYWC1xbKmxN52wK8C7ploEm9DYJEVs5qpOJhapQ8HNest6zey3ZCSoETM3LVU530OIVjCDPmZG7G
jjmb5bZvk8/jkUTDVat5aUdmzz6PnHauuz+DtgnCv+EzdL9ns5SSwXmwM+KO3qt6NMUsruyBMavd
8Oya/ounfPKD/AzUkazuAHCWoyvo3zy2dJqBobZWx97R3YPeJuVetIBGii5Z7/ymDkiJnSfwIKcY
mVcrkbPLDew743BIPHdtNP0VMnVnYTXpBwym5CU18Y+re+N0PV1tWK+rWtsEShbPzHN+zE7gd23A
UwQ1YYND/0Tbyg07EKM7iLeiYibgdJ1a0ECSS8Tmk4ZRLUaiyGaiBawdHKxM4d5zF2emdql98DzB
lLIdkv65p5MRObKIFnwEU/Er8B7q/tqDi81B50MjWUojNCgospuss5DsGRKGFPZJoiH9L4Sq52nU
n4wu2VuJQiaEwgm6mM1cFv20hzx4r3Xo/aXD2Z3WesyOknlbTcU1HJRnkdmcwNwsi3XO8OxZhzy0
miRuo57L7VgP4Xsu4Heoytozv8m3ut3CgopsAEphibTfJ9sSWX2J/mFJYhZq23n1gXAu7o6FhUVc
9X9JE58r3OvLXrlIZJLkvfWo/eJkn1hYqwq3LTYVLkqBIXMtIE4x1sNnRj5ZXj1NhKWMzBvsYIaB
NR+6Yd5rqT2xmluFrnUpETxvpIcPgPysKPx2mW83afzTJywygU6c+EafgiwJ9lnFXjtk+Tmg+1hJ
rUbaOKSrPGRtWnMBionnzBA5MCa7fvC2MITzQPpdraWxMTSkYmGwUSnnI4Q5wNVj4Z4ejxHCBBhO
CngQ6apF+2Q70288ZCZl30r30zd057Cp2nojE+PDwX3BTCe52xF236ECpGqaHD4Hqtvamb/tsv3k
l/a4VWsSJIV3sQLje/LzD2u4T436aWTaHcq0+BmJyBslPn64DdIYj6i6ujVvoq/a9Z7FoL5iEzcg
qgUMXYA7ad/EI2O1u0R6DtVWm2u9rrslGbsBf97Fj9ckdHOQccWy7AD6y4F5JRavt7yXN1LCkFN4
W1Z2Hxo/LTB6EoknSih+C8Tumn5qIu2EFWVNR4WGq/YE6vdFEapoR4DwtJDcD26rf7H/HbligEtM
NOfLhMFp1BnhEsLYq1SjyVsHQUCXVL9ugga5V92nZsLrtHqbg9+7m6Qd5twR1CRcsKRH1NVOh8C0
noRzMDKdv5NTSlkzPglkFIzbA3jzDuciL6znYLiXGqGzhOHNNT0bY0v+I4PyKyIyeuGgbeUwYBTL
CotxZT9tqwFpLjMudr9t+zXaIGcMBOBL0zZ+1NAQ5Mz4dAq7hfAMteIeasn1Oeq2e9Zjkv+8OTTW
4Sk342jTzIQCkb+ORUbbEEuxrGqPKW74SH39UWEKWlhjxgu2sbGjtTWqBmBrKLTw59SzvIUth16+
edJ4LSv3VgBtoNZL2D+OPE2GP4+Ei4ZFVxZ8hgZ3Gr9XEtaKSn3wFvU5Y8SO+i/gDdnTJeFzXYQK
U55hOvuxUc9WAcTROo4Sl5mOrGyhi0TsVFtxl2XAmmVCUYd5lX80TU8tK1IRRSgfPWdufEnSy1Kc
r6gxMBwgqqHUXAorubDRm9Yalc6yNU+Dr/Vs4kqcjZ2470Lfz9euhFBfOvoRPyIZtUXPBsN0ngkQ
LLZu6ZzigscWso+xL52er0XMcZUVy5+RdX4ZM9orBYWZ5ofBDr02QAxd/DWj4700OMIXkfmqUsqn
kLn2hM9tk+eE9mLiaTXrnccHmbFRPny2NizoJ8rqOTszduTZp9xAMvmTjMlWSNwOFbEz/bjipu6X
A6mCdB9sMkpOFLO6Yx6be1fpxmZwmjc91A5eL9aghlYjzA07fXVxpCM6kr+mJMtJ2uVrmOC6Gd3M
WOb4Vsqh5fkoyUciMt2cHh3paqCfUIWkfbTt/WKrVE4KYtX/mTW3pJNKYAE8sXaFgVKSzW1WXGbN
YO/7eviUsryBHPu2kuordLdSYastGv3NShMLj2N7TCS0FQAApyjCgNYo+qsmGDYyMuxV+KZSZa3t
UiGU08OzXoMVDpIvGVRUWx1vKSJ7KPN95MXFBKQPGfHv6LGVrybzUtYGFWvSkg6RppfCp/hv8Gmt
MAzwLmeJv7KRvWKmYxzHNP5hj1h3K9a9qPXTVRCkD+mUP6WxTR0D44HgpeN6ahtYpEVlyE7oQhTk
iGZ4RfBbc4rSDlIR2nrg5REtuGRVIpoiXiCCW7Y203LY1OyEX7rGAuFY2hQTtX7qWuds8mdiXRCM
ohmWpSF+OqNIqDf1LRwG0s6G7sHW5HUsywtoDnDM8k3nTbUJcNkykQbqaCZGdKDpRgKFRyBFacV7
e9kqVEjmoGaAnneokpwfqc/x66J/02nfWwKTgllDxI8OwjtNWGmGGYpFZ3AgcFY6H2Xdy63elB9T
U+6HBkWVTw4KNWVW8NinlCGECW0xp0OIGbtnAz45C7NmMqZ16GGSNoVJ5qSTcdb0TntKNXnQvTjd
DEhmlglci7Xg71ppQfIxMBndFzK/Ml6od76+tx0GBuzVyXwg0tKMtI+2EYxYLZvZl259OlV1tUJL
sJ/jxk2ZD5YdjrMxb5IFkrovNhvniJ6mpoZkyyNqur3yf32JgdN2YebhtJkao2S7ihhNKaOji/fA
ZpXpXzvPcIqRCdcYcSEIP/s36IaFW814E88jQOg1qR7pyrPIsq9BFOa4YdfRyE2tM8G3TJhVCIGn
XecIXhWNecmUy7i1kSNLAuDOARA+wb8kemHX10601KNRX1hZeFShzf5u5DnrsbSkmh9jzsjmCwXx
NSfi/w0SDb02JzZky6ZDWuwbFVYgJCQ211uGlj01eQv5Wf05gjwoyfNU7DoJ/HRivzyPUGfWumcF
nPHNON/OTee0sIi6Pe8ImygRLOrQKBD2eEgn+/q97NTNFaA+I4GvuuWWZ0BEHpaRfUX9ez15sO/C
a+gPb0TUPOAQziZqU1+6IS+UStzNrr15NoKFQDf+xgxbvj3owZL9B2TEhurSDplGOg1MwCrMllwP
TAk5WG+lcJHIUEpHEWGsEVMhOgGWqQGbpiL4rqvmTvjkAdjMvskxRZMmWGhvDRcVTA5QHZjuh+yG
iHsRu/3WotRktiQQDjNvbqdfuKwfkvCvlk00T+QeTBR6EQ0uJW+0Qr/kAUj0cIrXaTje0lAC/opE
tUjvVVi/WYP6sEv9KAmJWVwbtyXxGqyLpRsvhdu9DjYoYbPfs5rY5V62m5rx4ERINpX78JP4Kjr3
o8i4NkOBPNTkIMgHIyK+bZ+FQZW3tCe0HzArk97lrQF4EopeCB3p/39Aljq0NV1+aillyGRvRpCg
o0qfRY9EVLMsNHa5i9CNebNCehybMEBxV7Os4l1hTyQsFenFRFyXWqxsQusz7HFfNelrhYWA5cGy
Z8PQ6fKZwTwuKXd8jpP2FJBUV5fRDlbxXpPNix8ae6NlrI+PYZI3yZrBiIFzmvERygLFwTwuYSOf
kKgGjqS6RVp8Dabx3LibqRr2SVmevXHYFHaxj2K5imfEhRk+1x18R7Lm6LO0KP4eJ4ryHsEgyhPc
v8k3eI73wQnPgPKxmeyCSD8nbniR3ZZyHNnK0L6abnfwQu+j6Jl7lXg7jOIj6gqyY0uYYBwJR2Gc
cWtiHv1kq2pQbJMsl3ZF7EGUchs0JM00zgAftx63aStPfV9DNp6YWolvQVUbMf2BBXpwITrKkdsX
fBUntZD3wv5npoKkXoZAWV8/LA/ebGUmHVm/+JyZH8q8oJyVGOGyzIx2s56XBhTXmYQKB1th2aEY
aXvAlWN65Ql4TlyMecF7VSYfAjxklJrniLAnR8++qw5MJjB0TDPWvmK5O6j0s7G/9Dy7s68n2y1Q
Z5Vw4+ocx1nWrQV3IA7gMBKmdmYm4GE3W9uflwYVD7V8LXlKOeJqkRvFJ2DLnaWy52zgVoktdWds
/J4Q5Kqp+gT3kWw4hdwBVCmuPWsl6jzD2gd4z8rdVe+GJ2JhoUDm+D3qiM9Bjad0Ks1th+hwkdiz
Plg/DgYwf1X+c8kaVsJ60xL/te/MVxxBTOXT7lHh5lbgO8ICAj3clsWUiwuQqKs+p66XDC0IxVrG
LolpyTbNdLFmYXeo/fpfbWl/uOJ2NM+gw1MX+J6tPecO3UWnF+bCC7oTU0RaHCL6EPDjhEGgINN+
5SfDZzNHV4eh9ZcnGPo9hahveEKZiOR7JhZ4/HGdDblLBejsmoxuH6bNApZfUioY4tEL20+1LLxt
rtPaxjVJAkw3Ci37qIZuxcNONm4R7zt/PISJix1iBA6vE0bpFDO0RLHZLXGeME6IqQ/s6G40+j9p
4YzsZHJF0rkxUp83dw0VUeCMa6d6z8r/aBX1G4XET5bJducIdv0wqghUST7NCW54niG+LcdPVCov
qbarDdqlMhnONM8/mqY3dOGK6b77LBmZY1ezFkzFw0WQTls7ManLLOB2gCgKC8Uydfl+zvkzIu4d
U0UXM/W3+eB+pYN9cTrxVbKgWmFCDjXr1HvNX9ITfFggD85tdfcTc1/yEIruLya+j/ttPOXf1bve
0EKHrPfsrnhP/fHWKuvXjeNXaYu3nJRBCnECOtzqSvT0k2viSfeh0oXkCPS2tnboVEIrP0im0y7z
V6aFsJ3z6Y/27tX0rGHJVN0XzpYdBjnrWwk4sIdQsZx/a3Jm061XCrbk0ZOVTCcWOScjq9a0dQc0
sDN261HX1At4VQbi2emEbeTRSy0PThmAiJR1l6mIm5y2rpU9j7yyFH5svtT1KMY7bSICWMp6Pefi
SCGLLYfJP08ePIACAJMF4KSYXvzGfJe68x0HScJlpB64cJrFWKNKM3BA0NwcmmEC7A4CRjY8V2MJ
i5jwvpy5LKLsNycSaPNw7o3dNhy6C8ntPSTXYsvo5d3jy5yM/HVgQo9bmrhAC/2/7PMVct4WGY5D
Mej6cGJi2sxwGFeEYiZrp8t+MfWsq7Tf0uESiOoueK2sWcL5vCmy7GUsflCexr1TbfzSk+vY4tw7
XnjVjfQlKTRsSTam0wkmCR4t0tSnl5AtMZu2d+CLHGL4Rk5a34iU++uIeaVRIoFcn9ZuSxMv0ZMt
mpY66Qe1JLzduDOQbESEUJkf5HfMGit6Kqedi6DgYJjEZTMWG7NDaeu4r1MuLPDViymbFqInICYm
mod6mL6COolBWvQv14WztOvyouAHrcqaJ9rju0dQuzJ4u69yMIZwWY21ExXvcRMe5eQf+35PPNkt
67utUfTnIRyfwirboVWrCc7aSnRqaRf80F+VuhUtg5EgCC/81rSYTQIMwwrjxCIiQku1Yg1NYm9p
PcF2GhtRqMCYmDnqJZoR4uK2sUbCgqH09cgOaZL9AKixxakkk445Q7XtUPfVTvase66+HDKiDXya
aKzCsMOZJbbVP6eQR6vWj2bCgHEa9KeR+6lzzXXSgu9C9Kd1OyTbiOhJLU4T1kxFBdW8db61xEOM
AKm2KKOnvGkBauqoEZruNtR8m5XMEbkcATnTzlHfLxLj1fJw3uYyO5hNi03v0nOvTeTbLgwv+pvP
oCq6S9Qzz6aav47JcJS1RsK3BY0m/B586xA45XuQ208lMIGVMCbktoD4K9qS54HF7spvy3Ph6T+N
hqSxYpXWWT2WoOI4sTyyBD5aAXgis/jl8/LfYD3y1LyWjttsU819pwzPa99ZunT2i3jE/C7r/Wix
ZrcwYWpNVy7aLuMB7UGTKVT+1DclH7puYxjIyYxXEem/MVZ8ofpbzq22AD/Lv/cx58+JWbjw84WR
WVeL6k5rWSTTvi86+sq+EG9sp3cx21uyRT6tEVF3SALI5NqfMXbnjnfFmqABwhRIyzAYm2MeW/RZ
C1XTf57G/t0eJrwJabApsNpZvoRODsDP5Uuxyv+3XKs4PA8YU+Pol0m+ufAV9JGOKpe13R8esPdQ
I18Vdifh55DlY29lVZDjBODB0EZGUHbYxKA115Z98QSlKKUA5L4OcR+QbEuS6uojcVlGRzHxGteM
AMMQAA7mOW84wy4CIz5zyt9+8i82BiBuoKpD1XJO43/IlZKlaLSjcsdTROKQHm86fVyH2vhHDVXu
u5BpuX4lJPPW2fFd1M62E/52bFllauYKYvb4Xof2mT9HWwcF4OTUCQ8hammhm+S52eR46KI9B0+N
KL80i0lUVmDa69v3skCSrNvFT932u9aE9RB2lB8NqeZwmATegLO065PgdbuxTe+RtxZWcueZ1ABW
/IycMXkVm7ilkDC0vWo9PNq+sWlHsnMYL7ijf58yChrnkcewE2cFZ6KzSEzz8tmJwK8J0PuhKI8w
ws6eDK4CZFrrT292Z6t1Z8hXq6qApLs7GkEyC7Pwm8SGT7LRCU7xlh5qutKzYOOxyGH7pL3rYnrg
UcO6Vu6YVAGR7ftLFsd7UVGEJD6lTIpzs2GZ0QBcD91ntg4n/JLykMngwyBddSkUQzS4UgjG76IL
/xof934b78BCsXYhdLPEy/Nuw/EKIpQMbEnWNHiHFMKQ6T5VnXkRRdcxtyRAxNNIk6pJZCsYzad6
cyzNiOKP5ZYE6broWJHwJHtr7usMIiEGb8+ZDiU5hJOGzMHRh3GPwhpLUY5SSw7mSVPmtbNzxYYc
m06gI1fVz/bUU507pz4gVQNxtTuoh8/8YBWSCOnMmWLCHY8lKLkB/4TwqhtegWsxlZcypUEnUvQf
eK3zOCBVbQk5QwuSUdtjMEOWzeZ0qJd+o22bzn9GdroEwUJuVMQ+IOW1L9RhoptEqYgj3eyaTe0O
R6P5TsI5y9bULympmq0umLNO6zp4w18OubZjUmUrXE8uoQih5pnryCz1Re2TACzrcx9H57o2mddT
UVGZ3F0868Zs6mlcoqoBbRDt8050/dkmmT7R/asRrknbezPigBwYKHdTfFWl/479Gy8KrZvejGct
KC6mn257WNHAxmIt/gjia+2mF6torlbW/aUkZGA7i3XgiLzJ92kSwup4Gxp5bga5rix66YhEClLV
z4ARE2xevIfnA4fFGiAKIr0yCx569q8UIJ6LgantWLGQzlL8DvI37qONo8nPrCQ5oidwYOOVX05X
/5bltGwHSBVJLa6h7Zw5EjNhh8lvXOkoXl24av5ZEJu5asoQTUPRfYIvYF6sG7eqCt/NNN0KMWxi
w380Vsb8IhmPBQMe3wpe0sz47BGcAXVap368cQGFos9m0TsbG2vZPSZtWEFyUSQ04M9C7wvw3+/p
nq362uj5j8i/M48kutClo60ptJl9zRKQNYbJP4wvG/RtaKwifVzK5kytNu1COmWSq19GL3j1wgRh
eklgn2i+Bt3eo6rgVVNT7NlN9jwM5iGFGQgP2/8wNR9/Omc1rvA8iPxeONPVVpcSKELgjofAstz1
LJyUZvUXYzhKlX/PU/ELUvMXK/cGV8unQmuAYZBnEhHjh11XHxX3Ornb32MbXCwtYlwSsTG0CBBy
huiu6YpEB+Ar3btbdr98P4ib2iW8QMzlAQzmtsiYrCGMi0S20b2eN/1Ac9krZ8tb/VmfwILEf2Ht
lAvbDK9Nv6ds3MZ6A1OdpQSf5Rz8MOTrwhB/Ec2RUUngPvPkzryVDViO0azD5WRbOzN4IpDk1zVI
uiEIN5LBj+cHN2KlDpgxltyOGGxQ9elCfJKJyazOEUfmGExSdGa57W8s+uvodOumA1ksXuDhvziC
gqqkgqyPZI1+TqSzzw0VjQB7sNi+9Tml1Vh/VKQ9tCJ+ThNswfqnUaq1icA3hnCoo5YVnkP/K8+m
oX5RsT0HjNuKAbCP6ewkWNImaz8JuPuz3L2jXMYRLiSA9uIS4VfiDYjcZ265PR3MXtjmy/zDVeKk
194mK4x9L9NzYvmHjCq3pZQ0WBCSyJmcse5oGHXk2rYonPU+ZjyRaVdoTXL5PnJFAFM5GJ31z4qn
58at727vM87yL93M0U2ad13RC9tzPVjky0olKHrm/olxA7NEEhOh4n9ht2Cr1JziZhVHKa1LMe+R
Uyq3uiZ98zF4cIMSnefSzEgsYG/3VnwW2C5FwpXkBgSEeeir4xg7fKiQsMJ1bEp37VC044dkUJ/E
PVzvfst9d+ocOmADCnHQw0j2tBmm2qKtYq5QQ82upTIXpmFgSRh2g5JnohgeTY1toh1AUIf2kw+1
IT6lcGyXbDADFsLFGbggNuU2gzlk/3koIAeBHqpJflQaKaijlMi9DxOzathvm3QfXLm6Hz/MiHc/
9wJEt/GpCIaPptGf5MRUPUfDiQ9pxDLeIUapYmJ7IvVnex6K2JFfJzu5kfjKK+fMHJmJfn1k08Tw
OPioeTymOvqE6AyMqgmOYUgB0GpcxQrYmjer1Gd6Ix0ZpO9fiSvjyW3VR9gwGA8cpGd6AZ8je7Pw
H9dh1C0mz2MmiLvl7vsoXXXe+BRs/3q9OHqD5Habf58w/fAbDm/iIJrXY7azqsMMw3e2G6NbRkez
KsF+M3gShzaq8fDSzCyRjhOJaTCQZSAcz+75uEIWP9bxzqm0SyKsP2e8+XX9LVs0vLiooEK7NPFT
P5KvI37KHitDmXPGU4BoCj+aY0E67vo3djSfcWOXDMxIWXLEePSM5IW8es6bO4fRYdcI8++AlgU7
2YakS6ZJcaG25AxgdxuupY+koh9Z5msIz414/CkYbfZG+hROp8FTyI6Hrt9QEp/bomBhXWF9txho
jfxoueXzvJJUnnCH4ea/itHKWLS6R9T4J1ZIjdA+B2+oOFFoBCK7P2kFCLkp/NASXINoX/8Mne1y
qb79ivtEwusDoeZDDiPKu4ly1p0YJg17HnIVK+LMz03eAjysYfFQYTJ7Dm4YCt+CQeiUXfK719nJ
uPFvkyl7Idvg18PIhtfqNnlYu/vmmfiqDzdhsELmX7sU6ESt1rnO53+EA7toYkj4wsVJErb5r0UZ
PoH5YLSNQHmqvJuen2iJ+Ki7ItoQ/oLiG8QXcE3yECZIMFACSUJPnv0Y/dGAyFSOJHD1DYv3pN6Z
s7s9iIxi29yNwWKZlTCdxF26BIVs81GbT/6U71JzXk0YK3eaEGsChVwQ2PWNKRoj92jOs379prXR
p+LCzhxv3RSE4PiSTgdTZuwwvsYh3ixtZvbtfLCImwitI+bqHeiN2+DTwZPKBbKuAoRFDz9MuNv4
dhtB+cQuwgg4dcV0k1n5UdhUB11tNUuMNLDNeRSzMV/3MCJXLDdfGaNsRAwaIiNLjXEdOvdkiLdd
qd1iraY9ZLHvVH/S1/9aHlZGFtdcdz4VmJjQEPNCgrikXv+w7OZVyW00xqc6VEuSYT9QWHz70A2M
V4K57rjEGprpeom+7sM1i7XbVRrm3xZoxpQ+hF/iDGqQp6XNS20Gr32uXoXqTq5KWY77EXc1aTsj
tk2/cP6BRv82kZRbsGJ0C8qt7xV7Uhb+LKY8jsDXNwvhfeeaMHgaNO/eFtSBUEigLPJOoJ6A9Kq9
uoV3AqFxMcxXiS+Ku8nGj9LRxun5U0ryniNIxGK/SCmV3+w8+CUCd4NkzAnDryjEaWbwkY8EiMIi
lifL9fmzyWtBJgCYPzYOug2boI57wLL++MFoiAHrQuXiY8Lwl/fun2araBWl093UzgO+dQ61xNDE
THNOixx5uy3cBMOL0tpl2bIBhcN7hFn9UXb+vQHVtHLFl5cxa/Lh+rSzhhe/DqHLzLx1JFu1dZex
dUNZ/hwPJMe59dxijuHCKTguqkZpwYwcqEe0twef9bF3r1Xz4OffZjN5SYhObcMy+/NM7y+nyZct
CtesR0PgVP3GxipNBWrf2DYwel6jS//2NCZIqPuJGNbNS27X3/XEUz+Q4jpbwle6DNYuRjnMvDlp
qeDrKgeZcwCpsJqv9VJnAMv6teF/asr6rhrxWg84R/R/VhE9F0n7kpb9w6YBWGVO80ActIcPtcIk
vwqa6hsPCek+fcDz9BZjCWZ+h53JrBGBwmYkZ/eCRR5tptlhME0+pfcusfETcE6+XJsSn8RP5Hnu
JU+NbwB2KCP6n7jvngTSi9Iz0LTyYuUtHCIjRBgRmHyVnvJ+4qZ7K63gpPT44hmCfFYSuGqC2UAB
LRFBoBnp23Gdyu41N9w/y2vfRtffx5b9zl/+m7DyQz3GLp/UKVMjcTgy2UmhZfJGtgGVfge3us9j
+8VkSQ2NwvpRMvnWl0UUnnos2wtcEW+Ril8yDRCXMINzF487VnboHJcmC2S2rMPDb5pTJdztgJwW
Njs3JA9nzI+swuCPUbaafgx9HmdXhLVYHIlIfcrUQrKIMYFk530eYqDKSBd36MqrCpSIrG7jUPHl
OuaXb711NrRVti8Lk8t6menOo3rLPO0n8CYeO88AQxaofUV0BSKoasLcVJaUnExvY6P9S7vpFk/s
Wjv1bPZzqqM+p98SA2wUfBld4H46sBIgVrPSePcvKbASwGQDqGifo5SD16gQ9ejaLcxYyUGgo113
gVcnRUZOZTvvYwKfxwvKsZdz8VEHsM0qC8TV9WenZ/9xdl7NdSvnmv4rrn098Gk00EBj6tgX5Epc
zFGkblAUSSHnjF8/D3Q8Z8QlFjk+VbZrb5NSA40OX3jDgy7gQi1d4zMcHceV54vHpOMXU9OEDJfH
2DMSDqZ+uY9j2BSjyfGQa7TmMqXf5vKiUPbPpgY17S9kKaTSOFaD02aGDKnprg5pjdUNmFtcRcKR
Kr0jXBxVEtzegIWw0x1Ce1RgDahKad6cI3wq1sqj+q864FxpMixWWku3EjstsOPcpugNBXTQ2jm8
C3LSU+QdTZr3YJ1TqY9goC3C9hPoEWhFgHxZSzN+XIHx6FbpdW3l47r0sd7ytl1V7M1G3hDDUQke
eMVA4rwQXXtR9qghH9L1HwBfkC0gX++uJJFYkyxzb+WrIrox7dJfF5l8tbrwyohpAIHd2oCxPw0h
CFI27h9xWz91xWPrGAAzG8pjClLpyOHf1jPYIpDxzE8dD8ypnWRHnS4eafPsJ0GUNNjWQF3UhKxp
385wQvO2Js7wrkebJmA1YoqVOearnyxArM6BcuW+agkq04mp1UFsfJzd4K7p/CdvYUHBwgE44AP9
dXCmLAzEGguWRyj7W5o4iz8TjBBnh4hkvQa0eC5QJif7JdCOR+e7W1C4iNNdZZ/FsRiohcS0z1x6
s1TQL1sXckpRoiuncAlKRbSpqKYeo+xMZNBj0+c2F0wHdKDZ5/zjXOCoOWKSEHUfaFoWLla7blSu
IYmczy4ujLHf00eN83vLgUM56uqnbVQXeob066GO6gzWtRFH59ifg/mDRbZ2hfF9cOyfPfilxqa2
NmcLH62StPWh7UaCdm6bD2AtUQzK8I1yjYaEeRYn0kYuxWqQoqcjAeXXPzV7Z2UHM+t5JHqK4Hge
Q329M0S5ygIDR2fn2yyQxy+t74nEl7QOr4Wv7oQZ3au2axHxjF6CXIJkQp0mg1CfadCuLUVenRm3
cwCqT8DO00N9P6oUHdYp2vhCv43c8XUGRn7KffYdTAn4liZNBq5D2nA32HkrnFEjVMyPkOSoOUpM
VO/Ma2HnJ4AarhxuhCMKMTD1mmsxWmDtNKqCVpOelwTFgCZANZbUo6XjVRu3iel2CTL5AQTmuhnZ
BUZGUWmk1pNHNU0TYu0YufHjpipIc5rgMggiJguRc6xW1EPB7Sja5BIA+HenJpCwKW8vTTeMjr1y
M0WuXBXUGBUrmLsh/mGMxUtCuw/tuPgivkiHhAU0V8Y9SMHhKErG8BktbRpNxbp27e5ByAmdshb1
bQ9df9fO8ahnmRsQp9H+t3dA62juN2KfOxgklBp5BBAJdVNlFyr51s7kzwiPu3c2Dj8U8+ZF2De7
BqVKw22yb01S3XU/YkJpiyJdByk1gNBAGEVg/ANPOkqO8HJLToktqYCLGo4yJTXfQ/rKHkS77efa
QBK7Z1b9dtM6aG2aFnWSehHb9kEYr9MRsG5bBOlq0a6EdjVwVjUuYiB9eK1ERMvQw7MRKX1I/ZNw
WGTdN2+mYQUqalNqqz4pQVq1lQStF5anY05wHvquv2mknu+MzM6Qf7wAyE2/UhI7NQ4+X5XmHCod
sZ2dams7lHwSFwJJdpqaWqySyupWcwu7G1k5aiZzbJy08QN6AgnivAjS+7yG176FaqD+daXnzjxL
POO5E223UmLZuXnE0DDhgyJEM9e88fu+XFvaeuwNm3o+cRzoFWxC4e2uqtRSR1EYck2l8T3F1hfT
HtDvs/yHehbotJOg2I8mPgirqKkvuyG6QXH0NgqR5Uuj4HvmXfkFDrkywkXKShBmgi/ioHbhkhWB
wrNPEidgVxTReIy08S02s2sYAfts0t/gmCOmQTU6AhlY6wQCKLiHiWb7KIth445gO8Ar47lHkLdC
zuwMjuFOUqccKiDIqq3sleQN63mP+m8dvmRSnssxgkYQzt9Y8lfAEY7MarzVPtVpY3HFlXgyko6h
Sg2ZxQDQZ+bmHnzqYziZRMQNKr3mWB0jslmtqoqoIBopYw0/NQ7TMXguW4h8S9MHkdKYmauFoEDj
yTejjCRHWIfDTz+dRcLew9GkghwbeK7QCWot76lqcU9zUW4AT8HmnqT/mPaGf1sMi3yc1YJtMzih
owHZjQVb04QRV966lfpscAjJ7Drbp7ZFHSYotp1T3ITG9F0R59szcBr0iqhBJD+KBNyi0IjHhwrc
tLyvPeNmQNUgys1LMc8/YJeNff2jqlokToOZ9urCefazK1N6ZwFiFCT66Xdqozldj45CMCoX048q
g43aoR+4IEV6/6SVR+MsnlIrpq1nDS8gF3ezV+z8SF9U1oACYIg+e1GY62Cil5T1uGbBufs+KS4o
aJ+4Bgqk6SIbyGl90ktJ9BnQviRVzoGYGUj2YXNOpTnjvBsMyGlRXz3PgTujTYiSuUegUpBrTz4h
Byg9DoMcoi9R9uOYUvZEh3ptIyyOOr59MQfc1qE9bylkLnLXUUF7oDtL2mx1bYNmg9+AkFIhAnnc
O+UbyFUMlUbqyo1OfiC6CBvH/QZTs8RKPb+ahuCMb0YEhtzaOpqR8HCgyB/Vo3pair7cdifQgK7G
jOdHXB99gv2caeTAJ/vNK72bpnEvrHz53pV9KQZyFN9srqbpnJW0ZAaefSw6Tiq5VKNl/hh63bP9
GIv2ftIxN73mADO98CkaIdn4vnpNOvouju2ubvFFQkkV9z9iz+xVIlIAG5QcZrRvQuZ5CrsrN4IT
haTXqWWC1eMzU83Aluo4v25M6qRUvOeTeZQ3otdrXHt2lVn+0L0DVMHIzmfzlWo90YXT+asYD44B
Oe1pDu/17G3gcz2kffOiEiIqmNIViu67NhIPaQANDQrLJVYvODA1wKokfm9HGmosJ7k4w1Uu9XZj
pK+p6NOE8htxRJXzvnJn/K2Tn3UubyON8wH2SK9poBFBJCP08eymrsxllG7pdQOFw6hpQWkiLpc+
IHID3QIlWwy/rtFBONJefNIg2dABl8+h3xiNfG4HedYYT7rq8G4IMwjM5YyXTbWtcgi8abmzwuER
G929SGlQxcdKeG+ehm/ZNFd5w03QJzdB4Dkky7dGBsiwCuwzEYxbsix4XSMcb0uM32bc3hBzooht
etTEQH8N/ZNfrUD93SFCRCJQrrO4+uFP6XWi5T70YBmHElPQyTp2JTaLML/u6GavDQN9srDqu7Us
gvuB7at0/41i0W6av5uw9j2gNJZNmdxyPNxIjBc0zpYCJVz5wbmrQ8L8uUMawcgeSJtfO6OeQYrK
OzYFUzWhelCO/lWSvplxvhsSYKZU07l3ahOaRrjJ5/w1+GX1JtDbnvKJSMTDlMRuq4dpyFYusq2U
mxCUn2NEhHvoHz2hWYd+8ZwKiAghZ4SJ4JiBylyszhvcRznDftjzWa364yBpftoVrMqqoCBgWNWC
qOQ+wkYWRk1LiQsdwkyy+frMOkEbOl4H5XxpslbUoIYNaeQJztRgdWeIr64F5qQ30CAY++0wohYb
C6R84FBsiwhfLEDv5zMABy+efliI8+IqQIcjTjxASgiuj5S4VY3fUw/FM8zU00Je6Uy4WjjKvdph
zZksZyi3zUsVosxpJPXpWE/uiWfdJIb3bFreTdrYz2k1hGuQm55ppxskbxEzJEBvVIL4w0R5DUWl
kxDE3Qqfib2TJK8twuMGUIEIKYlFvuu7tj0bHRh43SB2TY9HbvPwHOIPsLvuas7hMZdWdxmP/fOY
Ts2Z31dXeZAgMV2FQIoKOkbYG1JIDIWbQEowNFiMpWiGEWHoU9G3PZRb5KaC/ImQt/1gLkoZNsxY
LnvP1y+OlZ91KOvYKTS8tgRp5iH8Ro3lmD8BktjTD75JRwcXHAzWjn0lkWyZUJgMB073fvrW9jBp
20SfBrQl9sUgN6nXRNu+hoCStLdgTN3N0FP2RpQmptDx4sKl4CKv5coj0KQVTb3UFiV5C9U7WKAI
jMKkQtK1P3edzF5N3sVcISIQl+KmjakgzraN4gpZtFLkSdZjsZQOVAq9MbX5P0pso2YBzbntjMvA
KueVn80U1XxwARMlEwTNvqfDgNptvUNLpEeROzBOBBAvr1EA0POtF4qHIq3eJtnuJiQR6N+WDrLC
0lYAh4BoeLDqpYPQMz71tbukxZNfrkhDA0E/OUb69zjJgwc8F27KdqFSQ6lcjT5yofVzneUWrR/1
s4NOILKBDzyDDG3ql9RLX4deA+d3w5PKdPRR4l/BfANCNMGlGoL21A+eVF2fO/gP1yXnqSLIPQYk
9iTcGTVHk1owpXPCAM7NmEqkhSAAvMhL4wyOUvhYGjdxMD6olL5kP3lrUeFOhh6qs8T3q+Nk8vOV
D+YCfBcbEfDVWdqPDB84p9UcoJTnnoWEoscQfV0gpz6pah1clkrduDnIE8oYP3GTOQ4pGgec37a3
3ICB8SIDdhSSVXRxnPJHLBogqo7uj3aqKi/rBPhd4JvdWoFcC6P0exv354bkzKkydMsyC/QzWATK
a8P1SBUBrh5KUGZC7pGgvpda/gVGYhw63LEop6BgqsyHxjHfzLa8DKGjnwoLJYKxDq56yLseIvjA
HvwGgZT6LRbpY+k8sdiv9PJC9M83ZCtk7ggLZM2tS+kXwA1ucJGAwpq3E51rWFuVcz9SvF/SM+g7
YK1ilPqNOUCOxivJTDwmsauDTTlymZjiNBGUg2Gcokpq4/0GbUdkvT7Grsjb9Gho0HpaUAWnEpWC
o0KjEechvGCDTfeq5qEIx3JVfWvVlO+ysLaRQnZ3bYC36CTKB3Qj8c4a4AvEfIUeiMg6mXCYUWN9
VlD8HgdK7kZGQaYGr4Dw8HDizAGdePOC5vqE3PYMjI8KzkDVQhjWegiqfGVU9jWZxn0bIYqByWax
QUPSdCqi+fQOtZEZmrt/RaXuZ1aAecmmsxbT1AnzSqoHQJZTyiyO92gNcFvj+pSnfqaKDx9dUXtA
8JhmYN5iYOtCZi85MVPbsCBhOM9Nr15QT7rF1DO9miKg0yh9qNbctxIHHte14AcEi6wmBSTDvqom
bgTivBZTmfhJg3dxMEM9Bn6B7ys1fVlcmOjZraa0fA5ddlNXgx0rCkw4xynb4i6IEEBJemVI67j1
f4ZVsjPHqVhDHyc5AgQI5spBi5jkR1KvFSCnj5RD9y0csN+j+GuIFhLZBB2P+u1aRPTmBYXrDM1c
EgW4lDjN2cdlkdxFGUmgsqe3Fn/q44QuxiCQPGkyzOvKNMETwcM81cWCG0el7dQNxxlMQLKsoTs1
YcARxXLLJba16XDZgrmHVIyztNZAvTzJEdfdhWirExCMtCwxxgYnCcJoGJytPTL38BfCAhnoqjFS
QMsa1mZ3jSNzBuTMBWQA5DwPuzsJ3r7h0D3+pVuVZTWQ4ugJCZ43a0JeZoJ/JIlfJpW5NETnbRtB
u08za1vPubwHsrlo7BaeEGfSIAGoIr4W0NIbeAiXks7hXdCBjioWsCgOJ3od9o63VyGYZwV6w8Ug
IJst8eAYVku3FF+GJERowJ8M79bpoptRomEQ5dx1aJvRI2zmp3DEOamicb4kbQlCOFOwQnxlTXbQ
QyoNGjYwkidsfJW91Ko791roIkmBP3GE4p9G7xeyIro1hAWU3BGsRtgGNiwCtiihVbjYwoCFtRFQ
xrN0AYi/vcOzAjCAuJfhYsMUULSl13GbgnpzPRDPs2DpAOt9DFDVoFJBHtGBD52r8YQjyEOIar4h
6zsO2vIFr7Bgw1Wp1oLVeYQuXwXAhPbtvo9gr9KW09YIbB2eKYYIVBPtUwgh3SrS+a3v0TM2GvvG
MBarOwuNFgShXkKzO++NWpz4LRF15SABi6DLVQtcWJoWeh9hvwssewdwwCMCKx+Eoa5atz+rNBjg
mvJ+0JgXZZdcKxd965HMtysSxIa64s3tg7u6sG5p6K0DN/aO+6x5MrsnD4691bIZyrS5GlDHwVot
VEepQXM5LrP6iMAtwpw7eYWlzoVW/RhEjrGLQ2cefi6gOec5xTQc2kvylhv2Ore4JQDuuYQ2w0m9
ViVLJi7dhykqvicDynARfVrQsCykcphOe9c9HRD0sOJhn/YWRxyFuMxBn65Fpks54ObzWd4kix/8
ZCCFFNT5NTnCWR29lX21LeLrGhGTYwzT9oZNEjZRLVxKNETm+keBPi9tdAj1ESVdx1Ev0PpTlJ0x
BZ0mGnoOOFRssH+UavhuieQOu8uYgJVLoWkB0vS9AU2CVBYmvG83rKvLPu0fx6A/Rd0RHIIDeWho
7/u0fWhE+DQgTwRLI9+4UEud0JRrD8O3Fk0RQyH/StngWQoLaQoKjKq2FAxdfWXU+QrBSO7boOlX
Iiy3ecE5UmnrRiKwbPS4jrS0DJE0kIsKFYW+kWt+bXg9UQuggmOa2Pk6k/VWAJeHOUZP18J90qnD
b9ar7ZLmRzh2cbAhhZgtrkMxnNkChqXlIIZic9RGAY0NVtyswBCVmJMdy4DmXwuneCK/Bl0K1ITC
Uq3nR8yY0Xal8tpaZnOiEZ4WCf2aSPmIR+n6ohRNi7DSUH7zkgfkI04Kpz2zMj2sSLAR0/T0T9T3
bqueUrIR0NtLF4gsMH7agaylteshMx0L+S2wkD1ro+0suIWJgMY1QJ9o18X+uEN3bCWyiB5sSZOl
zqIHHbr3zrWn/W/jpHAR8ZHaLMzTzmz3BoDHy1yJLcu2WjmQNo8h3yMfD3w78+KXMkCjorF3Ia2f
Y7MlVJo9fDG7RGxkbsH3tKjGlUa6t0Stv6kBRI5nL0jUCr4dXDphGidAL1q19FEloqRFQ34qtbuJ
CMzhmwKtjOBhyohmVW1DozBCcy/bci2b2tlIjPHgLZtYIyGWZ9s3+EYNqyYekPqW4tSWabOJKjxX
JBxt2IARcJwSIuKpxXXVl2VyzfG/XiqK1qhuE7Pt7rpmfEMf5JX8v+O+SW+DCQWlIKjPsaUsRA6b
ILTmVV+i7KANzZawHBq1XUisoJDHnJt6q1yQnUFsXUe9j2oHv25b2b0VF9FTEo3LKna2mrt3q+uq
votVt86nYN/Ol6GL+V0E42CdhDLBgCsmQq5xz6tFQhXCrS3OakrLBMovA6ync0SYVEdLLijafGsY
qHsXQfEzkXLb02+9tZrpwWygYJsgQo4VLHLANi72AjqNMI/Z+DlKalOcU+kD5LF3xJk71PY+SN1L
awTO08QlDINJnaEJteqnxOQoJoehux2b0tmXhfMYJJKMTGUbQ2XZppL1y0yV+jSAxH7665+wOuKu
s2grICRPbM/QlFrxcqYeGyOp5NQnPj0UGXa4mfsa+1kQNV3m7jtF7EZNf6eD8GwSiKyNojZXBjUF
oMEIXgGdddZd69F0rNzbKKBm3UnlcflFWyfckAzTVtEIQqiyunPSJlsNWTKfUDG9NoTDRtDmegJw
IfCKo9s6zVunm08B8ircn7d//e0//vmf//Ey/u/grbgq0iko8uaf/8m/vxQl3h5B2B786z+3b8XF
c/bW/PpT//1b7//MP+9glRXZp79yHr3URVP8bA9/a3ma//57Gf1fT7d6bp/f/cs6R/Rvuu7e6unm
DSmG9tcz8B7Lb/7//vBvb7/+ljuocv/466XoaA7ytwVRkf/1rx+dvP7jL9v5NU//NU3LX/+vny0T
8Y+/6Femb4e//vbctP/4y3Ccv1saUTLlwfFF4sb0/vrb8PbrR6bw/m4rm4KBtC26iYJB8qJuQ/6Y
6f5dCdt0PNuxTRPcvf7rbw1aFMvPlPN3wPP4EXuudJQj1V//98XffcD/90H/lnfZVRHlbfOPvyTj
l//1nZcXg0+NApRQtqktCguOpRiofHm+ifKA3zb/V1eUY1dPghVzDB5lpffOHqL3irLNUXiMN9ea
THdVnI3Hwwr/+KN+TQ68QSnwCFWylXlinfw2c/96vt+fx/3icZbH/e1xiO8x7hhNtOh+mtQa0H48
SjmU4uoEz9DPh1IfDsVHYZJdbkH7/VBk8j48WmTvKLdNI8V3WjXzE3tqKu99BxjO58OZ4qPxGMjz
LItQw5bvx4P+7aR5QJUqJB0xYrVKw2TlzLch4LxQPSX6zh+eYeJ/MexHM+pIRjVN1pkW5vth47C3
Al+U02m7MV/0Xm30Hqu062BPYnpi/qwhi6zDvXHirL8Y+KP3/X1g6/3AuGe7uRMwMMICr9bKOaE7
ucVq8jr8r1Pp3aH0+5oxlzX6+xqWbBXXdFwllamEax2MFFuhVYsy1Xsbj1XHQRJwOi9HeYKHPcHF
LpxBFdBAgnck7QJ1uTtY5Wh04YTYay7m72ryjydtrr6YgGVmf3ssy3UAIoKpZqNTX/Tc5cv8tpY7
35ImXSVOd4Cd+qQQl9aWjBWY7ZNo1ljwwdL+YsjlTX8bkmlAwMQyuR8oFAvrcCbG0sHUAd2tbQAB
dJ02Hkq3XLfD6MxHU5o9VMV8Ja1sK/p2m82LORQQk0ZOe1cbxf7zhzlYeMABhMUDaUtCrnQhM75/
/TRV2KyYvb8dp2DBSGBzQydprGPMGsJuROOB6tyaHnPZfbH0ODjfzYJNgsN/Pdu2PP7RXX7+28Q7
g+vAovGnXW36BSTPIdUVyGNvEluzzyYoJw1iZJ+/7cFp8q+Z1ybvyacW7sFpUuNkU1Sth0n04FAN
VxkgJ3pxrn74fJw/ZlW5yqUqwV3iqGVa379b5BIH04Icd40XuRcefTXwA8HwVJgaawnhti/SKtMv
DhF5sJR/vZ3Sig9pmoo5PbglDHijY1jW7TaGAgmv9ydVjpr0p7yZwvRhiJuSImqPHJZpnhoGbIvU
2NJ6Xc812lGQuCG/bdqqPFXCufRkfFbaYKh9E1G5zP7iWd3lHP19D0iyYUH3h7uNmdL28qV++/qW
Y884Y0j0M5MEHGh0YVtImghzuqusCjbwlI5UrYI7moj031V/6RV0g/UYnYPCR80X+LueaY7TywJ3
XFstnY72JK7LHQpK97UjOD6q28FzjL1bIeU4TrF94WFieOKUCQK5Ro3SWNUjjuOpc5mga+gP5XUd
qfYGfdWObBJjHNdqqQI6XKN5ejGM6Vltek+WCfwiJmq6CUGWRjF5YzJxQIfl8D3ss5WHSlst59uy
ICnRWfCKYVdwbKCuJNCF94cIo2doEux041uKzFxW6Pgkl5ICkEU1IzeLa1p/aJEWMzeQ1WEJhL/N
EWq2e2NGYFUPuzAE3tfUINs4u8Mv9uWyB/74Mh78VMv1QPQeHoiVbnyHwl62g0V8pILHvv3++eYw
D3fh8u2lXK50LaWLntb7b580iM3mqcp2gACuDCvO9/M43BRmfJ+E9QN9Y9RpkgwAeXTeV/kNPOFv
aEVG6znRL7akS9OO5r+5YS2Ofu4kZRH7OX8eyZ5JejhgZrfLIz96TFy/gIyFr9jCpMgxy3NwAJlX
STfAMfh8Nv44BqUE0rtEdo4kTLQPDuAhKqq+Aa+2S1WL7ZCsKCs5LWKw52IQVUcKgSDPF2Mu8ey7
b0zAqj0lOPMJLTkGD3afGJrUAbAmd1RW3BqAQTjs42q6zq3gvjeGR4nFRVN6qzxprqcmx1DP2kGD
OdIi2XTcUiHGRYaJOdL84Pqv/+aEoBXsak2v3fUQJxIHp5jqGxe4TzXtnCQ+q7z8FSofcMrsUiB5
+PlQhwsRfxIkIEzP1QQBJpfy+4UoMVxskYKfd2nv+PpY5BU6FSxI4xtWONGPzwf7406wiHwIKTWr
3lO2fRDiZaglzGVgOFskmIJdjIfgauiHaJVbCYjLeupemjANLj8f9I83VK5lc8N7SjqaBzhYXRzc
Vpbms2Ay9cqpAGRm6M77689HOQjtbK5xlq92Xf5DWPPrYvrtMJeV7w4IZwgQlRMcrOQYLaB5BH2O
K1RFSVIbX7zWH5tmGZDjSWMBJV3nMIIahmKMJ8VrVQJnc8Cjo7jzAC/Fxrj5/NX++GoHIx1GDFkW
0QdnpD59sowV8j5l9K3XyH55q89H+uBTsR5dzgAXAQMSzveL0XRtr4iEO+0QWQJnUnkIeDQoNZdW
n558PtThEc/3sj29ZDlSuCYHyPuhrMjppqhsGEol6U50MPeRj/ti5j74RgQjDjtY8Tp/bC7kuIdI
FsawG9H1i3JaoHm8ja1oVw/26efv88FHYgzMaQRvJigHvX+fXDWNSLUcdsqjKL2lWdah2BVPVz5W
qy1ViBJrJmeQ6RefzPxgIpUnlRJCOLZy1PJNf1v4IbxO347bYQf5HmW5wOoisNwQeYtu4ycWDYIq
uB46HGYAwQB5GsauvBp6TFSJc3vOeTvblNFYfvF9l6Xy+xXOLEDMknSoyWJdWx8coWikiKSpynnn
xoD8fWvfYWYewVGEX7uJvO/B2O0qz7j4/Ct8sIBZTKRRpqCaAlXn/WR0MoJUqHuMImJZbESVesFR
Gk94iaugvf98rD9vMFIGE/Y5QTzCwtI7iLCbwAspb9rDzshSRIKw9O7jEhoJIpr1iSxzEwRQGp2r
IlMvWZfzUFEdnJrWY9YHwIJL4Qz7ufbAsgKtzOipt81K5Um9SXyYj5nw/kd3DRhcjix0VmDgvp+d
uJS9rwd7QksRpIhAfwylSUT2k9z4YuP98R2WW42oWkruGpt8+/1IVRXHRYdF8a6asFJLp41HD730
xReL/4/9vQxDMYpXkRwnh1+gFX5sTZkx0eoar3Mo6HkHkTPsgpvZzV4//9x/bPCDsQ5eKQrmgjal
nmitpXdO5l0qt3wNQ/O7jrqzMg6/SBMPq0AwQd+/28HHAv+BmFzGFDqTeYnbB/ShoEG2PLobm+AU
sPKunN2zIsuuAWO3X0Vnh3ncr9Ftx7EdLu7lZHn/ATPfzrjUPZYKfqpHbmN5O/IdEuKwtXeoKoE1
gGJ/14/deGzaidhmypInk06s6qtHWYZ6d5IsE0FADGaIPF1ZBydrmk2xX3rztGunzgih+U/TU+Pq
+jory++m6obTkJB2E6oyvA6NztxFEzr+U2BGl4khwD2CuT3zHMyRPl8Qf0Qcv55rOWakSfB8mELM
Vimq0SBIBGomNlUNbRaXhYV5bOsJFb1o3jvg4VeolTS7z4f+c3tpZzlXFRkpQeNhHAdPzG9dZNh2
BVfs5ThmGCm28IWTEVXcz4f6c4tpV5CNc78oUibvYPatJIDR0MTejt86VRlkNNIYMGbOTe8jjvL5
YB+8F38N1mMOeYFJJPJ+1cmuB3gI1WHnmIG6i1vbeysyu91ni/vu50P9uZ15L5vjm/RSajDg74fq
nHBobVxhCKrQi0AU5Qaw+dYPZjBdXbSVdXT3+YAfTiSFGKJvj2V8WEUOXZQWzMLWuxH4ZN/V3yaB
R5bRjwsn+PrzsT58OYfAivI/k/kr+/0tJgh8Y5JuXumd30DnzALp7PLMHTdGHkxXEkYVYT/yOZ8P
+ud+0AgdUyE3OfCJhJaI4LdBmxaz3iwYvJ2gRnDVB0O/Qtt3SdAGtcGrG/JzHFY4XTn3nw/80aqh
9YGrvU3Gxkp9P3CiSrepdeFh/CIVzrfgsWYrA1Xmhf3x50P9EdWQYfw+1EECZYWpBhdSertBGPdW
MSC/WpynMrsXtX+vWbBH1RS1sAKdk88H/vgdWbGexXolc37/jkDWjGhQAK4tPFYxKFAuItnTvZnA
9/wfjEShXC+FCNCoB3vQHzChKqzG22VI9B3ZGuxygCM7Ct7Pnw/00VwiXWdbjuICp631/pVY/okf
DK2/s+EqwoC59Ix062t1bgTpT7OsN7ioXeIx8MXF+tHekAzoSjoALkX398MaEUrUIm/8HcxTMNAd
F1vn3CEzumkqhLOm5Orz1/xoW0jqqTYpKlOqDsbjNLOi3Bb+ri9h8JhWh5I5+M2gqs4BZp3IzDx3
U/vx80E/Wi6coNT2l+YC1Zn3Lykd5CgCb/K5C2dA8NyA2LbXkV1e0QKxXj4f7M8LeplMmxifY83l
k74fbKbIbHGI+jsnomRXzSX5VZMkX1y3H52fFOwsrgZ8iSkmvB/FtkdnmMTg7xQV5RUoY3E++Zh+
4BE7Ag415L+bSrDVKZK4UgjLIb8/GA/chqProvJ3aIcBFxqnGeADLtf+WxBWav5i15nLF3kf5ZAM
K8p+WpM3mXr5or+dnjV+xDkySBxiRdwhTofc/Q+BVhMaqclcPcZh4CH5rfMY38ssDJ/xi6Y2iop2
8j0IUG35/JN+tH5odiqqAL9ir4OXn/jME+xNbxc0ATSH0PNXMujL0zjOv0pgP9ofNmUbSV1KcLYu
P//txQt0RqZZOLw4muQLdCItbwfqhnpv+Ubbr+Hlka0UgytfIb5DAfz8TT9aVoSHnl4acA7H0Pvh
2zBEwLKOIbEFwEXswgoBGeOm4KbAcs3x+n8wmnK0sjlgLeUdVPusRFn1ZLrMawF7lc7yWVzat22H
NmxXnn0+1kfbkuyLG5HtItThweOXQ2KBnvF3IyCZXV7o4AwT8mr1+SgfrRSoBpSMGGipKb6fv8I3
gwJ1X73DVXtCKAAmWwPrZ+3WUH8+H+qjT/X7UAdbJPRtX0Me17s0Tm/HVt2HFepCfeVdjehkfz7W
R6+l2fW0Y8CUa3nwWoj4t7DshburEWi5bvDc3pZm0GJfUvTRF+/10Y1E+kAXisgXaYeD9wpGrH8K
gqqdGcu1WcVrc4xuVDqugok2RK8K84uX+2jL0fhQFI2IsWnWvf9mhKgz8KXQ3QXYspw6mevcolAo
Lwd0M3+oyjJvinzw7j2vC/wv3vWjb+hp4CPcvS7FssO7YgyV9FWgd1UO+6xKsN4qTfgtGCzhKQ6i
f/3vf0ePydXLYeayy9+/ambwKCM14x2uzsUeJKpzXxVdtdHTGH1xDX7wGangC5AMLukENbn3Q5kt
OqsqMLjoJTSYNGw3nPd3TWAjUJxDZkhwBvj85T6YTM1kStMDFUTx++DotKxO5FQbDcqn6MrmhkTq
gQYVtpJddIvupP3FZH4UsZF2SjpmtBEAp7x/w9CDlmAtCzXumq46wZR3HDeBm9Wons8TQuHIc9g4
p4Xxaz51+PemiyHX5+/8wcakmmtSlqBtoqnuvn8Gw8f6XANe36Vjh/qOcaZQKTjuBBD9zwf6aHJN
l6oFeTazfBie9umItG9oaXLR8j73+wu3LjfKsaHiF98+H+qjd6LkTil8KV5yD75/p6yZ5iCdSOdJ
l4i2XaWP4jpXa3Kmrwo7H2x9PgJvw+7nf1zr/VAQk+Hvchvv0sgGcy4B3t1NdJw52awi/RGP2k1R
hmzggpjoRnyxRT64kpYqjjBtzlZM5g4WUI8hOJo70tjN9fCCiA9OTipW/36A7/0f0s6rN24sXbS/
iAC5uZlei5VLpZysF8KybOa0mfnr7yof4J5WSZDQfTDAADPTY7rIHb+wlm7qINtYtknRnM1DR9ML
oY3MihbgQ1fReexN1YXr2QcZA9du4+/Obp/+Kuny4WyP+NTfOPE/TjBjTSVqk45ILMchRJVHg4Io
M7X8epB8Nh6pEJLsD6zdVPy9/3IGTfReq7NyooUpjlVfxcuKsnKaiHU6byqCCV8/77ORwhRnQyKe
bnLufv+8wmrHMh8GdztP2ZtIh2fkghjqAn2T4Ybz+u5JeNU3Z+7PfiPgLRJqukV59/lEgCs3pF02
u1utGO49NQvf7utL05nWAcnib37gZ7OOIwsBZF4niZuzOxIMlDZvMiZ47pjpwe1G+MVWUG882s22
X7/LTx/F5YU5R5rgQwUh4sTaGjJiPw6y2VtTUAMuo27YO6HrffOrPrtIkLgzqODjq3GqMN9/t8lM
hxFzpruNowFg0JQu4L+9uarftRFUJcmJwjPWXVhMyznF6pdrWrD++ud+9hltfieXQgJsujztlP+Y
EGFBhbGqDI3YWgkrGIKDD9nGhJYxI/DMZfjNb/57Fzu7PBEQpQyW6wOf8/xOX5p60FU5rIdsspx4
1SsxQr7rNPkcFKaF+cCo7XSdwQf4RcW6pxENaw3xAJ6EU4cIxnJdGMCY2G3ahSoCoPViuHHHkHYl
eL8h/YRTbQAY6zx72NCGQxM+J8cAqq2o91hHgXUob0TsNXutJPgkZrlyDUCfPiY/3VwLM3XhZrDi
rR3IkLDEadheff3SPzt+kLmlSpd5o3Prf//S6ZJrJ/rvuR/jBkYgrH4Yo3MRSvPKbPJDKqu7r5/3
2ZhmFSenTwzFJgr9/nlyamN6wohrWKoXe1fri3Vt5iW1qZX4Ziv++CgyAMQVuWEQ/foQssmpXZHJ
2E7btGmOc3BDKeFToX13DP84ak9PORXNcQslUnP63/8xais9KDsZ2tNWA4u0Y5tq30akbbRTabRB
G5F9/PoFfqhBOuVYPN4d5zeT9MZ5BQzlZZNFD9u0TRQAy1nLUGDMSRjRyURk+jKRpDDxzQZE26s/
U9xc1ZNHj5UmsYgNGaqO0kwvQ+p5nYUrJ4I9X//9Pnvr7Gceew2hkA8BkDrm5jPZib4FX5BfGcqY
oHWTCXrKeujx/+FZbJ0skZR8cTp4/+5ZS6ZQJIW+DabhYh4gpJW1A0u4/GZl+jhJeOX/eM7ZJEG7
6E6VmevbUQUCO6yRHxMnmx+SGj15NNflQUA/+uZFfvJQkzFFTPy0kdKH+v7H5WZjjBn13NsugHKz
KG0TsB6Z+VvLm7MbI9SRBaHKGL1vps0nA5pjEOEyDuvkRj9cD9xmBKAAZsJB5+P5gqwAHbgBDYqS
ct43N6zzb9aE0+t7vw5zXubuc8rdsLWeb6kExpQuQ3KkVmyo28Qdi5esif5QQ1bv5xmTmKCPadHD
K/pmLn0yVk2i4lQ/MIVZi86ulQrk9Zj3w7xNLWKrMpiaJTJxVCQeWfivh+rH0x6/kSSOSQm5Q/Ho
2ddMQBwZVmPP2zr1YAJOXTfgVU3SUPvmwPfZy7RtLi6C4zKNHWe/KeyMUXfhrhArMm4QqVPXqfjH
fjVVkIZ+Y4/XxglcZrXd9M0s+bt2n39HekaoKqF0mNve2VLYNuS0Uzsw8K+WwbiiwSs1/LbRHIAU
dY6gVaPVWy3ZYDUDQ/lAjkBA7tH9SUvpsSQPVFfLasyxeP7rl+9w+aRgkD3OJYb2fip5bl3ILG/o
kCcIuhm0KVkGdVF+E/00PpmxlK6civEJGpzq098/JvFCiuESismEcjSC9rIYmh/VGANG5FpLhWwW
u9XCSAXcuymNo25JHn6c1l0Gn8Vvq1kEa7PU+xk8lA3CZlSk+DpVZa9dArckKlNNfjMsP5ns1EBw
iySYaZxueO//yvNcBeCkXH1bOiXAfYTefl8MkAKB14Gv/SaO+cnYJPXMmzH1v8X7Zy8IEkXei6gy
tlpSzfbSRDvYr6WNtIo65eQUA5T59LtRmbqnaoJil6+HwWc/lhJGjh2UkJpkc97/2Lag0RAMt75t
9BLtd2PQTymTGui6lUKtNifH/i7z98m0/1uyRpeVS5jn/PqVudAlzYG9QaNZJVl0VRw5e7xFg/hm
Kfvs1TLrTV0nHEBm+mx9mfRSBZXNqh2A7n2m1xi8cxLEVMgGTtIca0sOv4OsVUu0D9Hvr9/rJ8so
k4uUB4HB03H6bHoVblkR9oHA2mAhKuiSF0Pod99mUb97zNlVtgtbodKYx2hptpvN9joV3mLugoev
f80nn4xsFJkF6sGIBJyvYmUT0BJNbmeb2vGh6dy36MQU+PoZn4zEd884O7ionPb+uuQZDgR1ymmt
AqxX/EevNl8/59NXRoyP6yrtCmwK70d8VTlzymXd2Y7ujkYYSPKDn0FB+A9P4U/hQY4Np+VsWmPw
Ct3Oap2tFaS70IYPHM38pPab0tlPfwwpA7ZsnmOfB9dpoo5jTFVQ1qpurwJvw+noECr1H37NKapG
HTchS+r8378zQMdzzvH4FPttaM4Y4VNEvgtbVy1zgYDxPwyFfz7ubFFK7To3WiNwiOLZy4yeRCTn
Tk8xgDN886TPBrbFnYe8BOePD2sRkJxS6kTqtmh8fmqhS8ca6bpvHvLJHkig8f8/xDkbC12OLj2t
HAeHJi30pdIO+Tj86Fnni5OTEw78N/mqz0bFqTKdGAnHVap233+ujgoyqxk1h4DrvR6PmGfv8zpf
fj3CP/9V//uQsxXOyKMw0TjIbLMufhKGBlXeHv9YIdrtbM6vis7+P/6qs7WuqeWE1Sxy6anvsVeZ
7hLtwEOWueU3B4BvXt/590p6iPlaxoP6mL5G4InEAxbed0mOz9Y7+M3cW08r6oeit4jcBoUbDHIj
bgASJ4Y/SndtUCCGb2S+/fpjffYw0v2n7kDK3D6pKAL00dIjtA37h6m6NWC3VCDwoIn+X57zoRbM
iyaopy370VDpF7WjbuqyPfQ1StGk3379qM++0v/+pA+Rqs5ReZVHgj0p3sPEQ9y6I6vyzVD4bJDT
2sS9Qde5OYjzlUh4ThCekl4qkSAq0uGhpYPShwb7a6CVuM6Kb1baTz8U7VT/k0dnEXw/dWsjmLp0
ZhcUIrpUM1xmT12zxj4hXl7/+xdIAR1bumfQUHJenuR5hQS+lXN2GOrjJOOdN7XIPrXN1485Tcuz
GxCj+38fc7ZOhDlvLRc8BmrXqndfNfsYd/dF5yzQL0zz41D8h4HBdPrbd0QW8e+V5B/RpzJVIye7
lAcGHN+nYQsWdGPZ2r9/DNsh0UGPKhr6Xs+Wo8SxVZIqHlPUqOcnOJpziW3WHPpo9/UbpHjj4zt0
JR0eFMlDDPhQWtFpDTJZBU8UGNN8rRkREMY8DHeOk5vLqFc1OVEdVr6shr0ZAjFvRcRBDY7RSjPz
3scxHu6nSpsgLWLsENTF7At0ePelDMr1WNrBsfQmay2mcXwQRVU1GB0kXylNo19hPwEfZ1k59nba
/ZyKVlzFoeyfgqQK1wm1bb+6sTEeSgC5S9D54X0cjoOP9s9cKUDeWFJiHUmdSNS0zW0dI29e2r7M
zPAwdbPaAjGKATeXJ3m5LY8I34u32U6SzXwSlSaDNVOb4Eb9D4PAyzosK+PGbYFbcmXAwj604TIG
zgmrK43LQ1DX1e3YGQrqrAZLJ+flwesrOK92Ymqv8iaVxyqKjWtnnGFME+otDpbReLfd5GB8nolE
+0WWZrd0HDR/6nSML9oSDlZ8KpkGiVFc6oFX08Vq1ztTZfIWomnInT6wtBupla8K5u4mdMJwGY4J
fHLNe6tTo7yjCXNcw9npjiGNQK8ThggQ0QD6ToNoUVlBezmOJiollxwmf5yKrgxKhraj48TrXrOR
8eYWCttuKjfFlLkrYgbhwhra6dCgL1u30awdOZnlF7HVR8+ZyZFtMTQVZqjYsn9KWwPuqotOvWWd
Hd21VSNOnblWfBiSHtRrhlptzpzgFilHd295UPU6a+TSYk6UnxIl/TNYsQZ0up7hM9FiVG3KPp83
JQwXHGNefjtIYmNeUnTXg9kam9Tp67cunXg3BJyyRavsR1ta1SrO+3IZBXW4AQeN8pPzESxAaR1p
g65uAv7hhzmJB39s4nYTwDQASgWRRXRduiut2luWVuWtxtnTVzLEhVbGVb3VK7MhtFobWBc0cq7C
abOl5QYK/Dya4rrxwHbOIqPOxXZbgExpaTEGsVDlbqQ/MQWAgocM1pZsx7KXg9xQH6/7xJzheUso
NwsO+gGcPQc7b2Oc6m9DQeMvqmXPj5IhXQ9ZT4+rjns6U2rCrisTCgZFA+AwTnIieZF1GzUqvc/c
E35poiH1ouhdnHVOnMTYoGd1odfQ6Tu9PF21mKShp8vHOFDNtaehU41tk3NcHwmahSdrmJ5MVfW+
yjLEVp3sNkGeVYhQavsmmS2y3nPR7RqBKFIzMwNcppzWDTHnLW0GGlpDkPmLCj0vR7dYG4+WGJKl
3eujX3WDRlxMjTvXCDs/04Tzc+6G6Tmj0+lS2TY4ITetNlrVI+LsW+MCxLn+nAhlZ1tT1l64oUKs
3fBrsEQDawekldYLp8gfGzMKVlUOqs4eQ74YPSf3DClKdMD9HDu9T15SNxkO5EqtZecZYC+z4Dak
KH+NngdpboxO1bdqJp5HCLQnWmGjVVH6eB0GyXhlEEk4Dngf18NYk4RyRc2ghDeCMwGd84WYPeOR
JJfrYMca7RXYrnmb94W+CaU2r+3RqWmugt56g0oXZQX9iMYNa8qJuG3JfTvM7VJrkNdUkZ76ht0X
t0k7as92S0RDaIH2OjdErtwkAl2aqR6SaOcW+wnj1JvI9fAyaJL23umw1i26JDQ2BFfF3i6FXGnx
PF12JYBe/IEZWlmX20GNxWdDWDNeWQCTfulxEByTynpMonhee3OCazAu9GNglf0yLzUkyeEpeuMq
CHUAAodla7rdNu6gC46WYaxZkxw/HPnvvB4oCj6l5N40IwFHs6w3KY0YBzPSww0lTwW7ZtE/jlEB
jNcN82NEyfTBbN1hPYVx9WQNeb6ncYjuLIabHwk7ecITbq2adqox6qbBZVPUDklDJ8/u+mLOduYs
jGsqWmzQrBgFRev1+9aegl1aubhmAKRe22UHqi8DvQptKgb+mOR4SEtNexHthA1papufkPjb53GK
jbUD//AiMjJtnecTV8SC3dBP68ZZiTk3dmwb85/JhgAjTqbMuTDH505rk81UW8HO4IOsxszpX8D2
2k+WnZt/pKUcC7UQUt2waUs/nhq1dpsB1F8ShJektMMdMNbooam1GKKwq9YagZdVV2WdP5aR+5xP
WRCzPKX1irghpo8RVFighvZ6VhgkilmqexMj+BMdVgFZ0bF/csbA3mgZZOaOMvFr+MusPmlg+hCo
E3oNsAdeYMxJJr+EPXnfaMYJb5ck+3B27XtJ1Hhllu206kNoCs7UiE3amOFuiLpgmwjAf/wT3Vab
xuyKQt9wFwQlYDqPPWKkN7UT26lCGS41D+sYFlBYznG4VA3Iy6lmba1hbB3MBMWB39YSfDwiwK3J
BAD0a/abojVjiCO6uQsnp/ezRGT+5CXtSRVGMRHfKl9yTbPhD2jT2qFKbSXrAS+C0uMlnj/+hBzA
KcIBiV9aGbdR2LmHvAjaQyIKtTPbLl12rgkKKfOwrIetvgnAiR0huWHxqgMSxeg1oXmZBmplEzTd
wo4jczWNXXRFyYr9uxwq9+iFSbOPEtt8cTmcAECsVLzTY1e7nLFBIIClO5iNodai+1rvy9c2wrFg
lqwfba8lu8EdsRZrZYCYEf1vYKvwogL8tZWG1r8EbL/PcPKkbyP6PjbsmADODQOk6TAtTRqvVrPb
eHxMa3zsvFb7A69cbeLUte/0kB7SJh5rjgHUCZpwfslDzi6wTjQ2Wo0V75sT5cfzJHUNklo+jm2E
wc7O5HpuhngMlNxms8VyFwQHdGyPFIF/E4H95I7G3YIUFoQcwsvnhbOGFYSu3ndyCwtu68LBc1q1
Kef8myvGJ7c0j/g5xcBwbWlRPgv0hgy9JDF5DPjWlzRn32mg/NfFcNVp7h9HiW9e3ydXGhqP4NES
2CUodt4s6Q7aXBeoNrb0D6bHFum7WEUqqC3cIopTlyIimOBtKubHkjwmMmqC7N/85k8iV6RUCB1Y
1EeaVNXxif9xy2kTN7GcoGLqFkH41KkO+XOj8n9/HaXs8dRdfqqo/VBuE1FPy5rsCjjKsCKjwamu
7dixKVEeLMRSbfkf3uwpRQ5uxwJlcV5Pe8oLdeOcC+JxCNQ6yskbTmRF0kDlo1tx9LmMOTD/tAjC
qzlYqXVRaYP+3c8+jf/3d9ZT8zl1P4K8DKiFswHlRBK6NEfLbe6la20UL6VnX9J4fsw5gdhFvbNH
wrn/dk6+f6Z4/0Elx3k1BrrccsAxY5+OnlAu3UHndOYZkzl8c6n8OGdsWvkNnT4vcpPyQ1NGVZui
mQZrOxthVvt1rMGTrwIFXnfC6+nCH80L8Plua9T/Oqhi62REyQqSyocvcYqB/GPoRg35XqcD/ulO
Q/xWzJo2rHovQwPbBpIkoWWkPRc3z07tb578cT2iVppGPhBFpy6J80rUKJggkButu4V4rh+Yqt5j
M3r2ttfr71ImH9/vaSXi1VI1QIvN+Y+0AZ9zGSkpVDOGpyIxkH7k6THCdTWwfSxyLbv5evx8HLOn
MnB696y/HKbzhC7o8CjJgszdplh9QRYjRG93tZpH+tsSo9pUAxjQUySgwDFfd8r7Zqmg/OJsXeR9
8i8WJJO+jL+Iv/cflr+elupmhJuwmcFEe+XRUyOc7krcRp2Hs35ujzgGd7Xb/oDOe1Rpcm0Yfb9U
jvcoG7WqbC33+bdtKQpsJe2KZe4GzLmvKfcCv/1K5MGFptfHnDIdgKDGb9eefnVC43Zd+aMx/eki
Fftj6x2yge4+kWg+erhVCw9gqgsDTBPc5jIF6R1nizQ0Vg0nDzD/iIwq5CRp1t+XHX63MWsIKKKH
s51Nj9AQ50X1aHjppqdkwO8rckYelRgyRvGjiszYZDXY57QYD7bV3ZHk3ikKrHI7fOzbCu0NAQ6Q
9uayyNwlBuijo9di2dfyyQrKVSuzq6SP35AbG7dxaF2FBabQSn8cE/PIuXLjJRxJ6TM4pDkqBrOh
kjQPrlEFrfUG+HfRXLWF/EPZPu6tUtVriudWuexeBHnzBSrwzHeFpfwKlbedx9j9ghwpYt4scNDh
d8pp7Z7T/iZvwgv+oGMwpTY8vwj0AxKTKj0xP55VUyJM01YojP9gw73RpPGb8/FGB9/iZ2F3dIvp
rSx4UwFusjRKL2vPufA63HFezeU9bn/QDYy2RgzXgTUYCzN00JZ3qGpxAWkJMnBkTi0xkrmed92I
6WdUxzRp17FhPDtBv0I+PS6nIB94z3iLKZtL0cuLm2rItlPd3qupfsrd/rIwqCJAevhbkdjxk3bq
/SQRP5SXPo8xfLjO/WN1HMQDkf0UHB181cw7A39b7gLAd6e7DKp6U6xkb76Gybwy6PXxEahDtUvj
V7MOXquovKQ9d1M3zWEKiMJoM/BoIzsEFso601HloqzMY9wmV0hWIYEhEpskCrOwf+2zYTMkwWWS
FjcqK3U/ybJNifm6tszLUvZyUQzJFoZhup6RLcJaSTgog6rW5bipKlrTZ276CzS51c4rU3dVDOmu
Re1e9DGRwVBHUafcJSr7lW6HexGaFhz/5OSsvlFB5PgEbnREgfGrx/ma8zowyt6MlllgXhPU+znH
qL1Z055FFSAAs9GGVEW1ifpgDcttLVW/sTTYyqXzajUwQU7ToCxJ+gSOce9U0UPluNk+98YD9XAX
3BQQPs9EJWU8nGJmS+Z7hR0SxLSY32bVrTILDUQt8qPm2DiCDVtf9RGvkV2AM5SpxkUX5kS3tHXZ
W/fYhep7IVCgJ9a167Q/SxsDtpVod1UWMs5xJWtWuuvncMAUVh08vbvjOnhAKP+Sl9W1N9cXUWch
oO5/xC0YTtP+YXjRA6WgSJdG5JZVLu/d3FSEiUKqV6eV1jb7YQTaOMvsV1HKl7ZNXvg2x1JLnxLP
QVyVMDbgffWDtrKUTuXrMOy73luHKuwXldfdkNu+nJrpOnHlymFZWFJd67M3Lu2k0xd1NttrOzQf
2KDwkQzWZWHa2S8Tf2XaxrdAIlCMFtXOMaujNhkwdbOr1nDwlKjrRkdhNJv1nrqpX/pkH7V6JDxn
EhoFH34DyeZJm/XXOCuxAUSrLiJ0pDUOFG/MDauwr8MlbBuxqL2YoFk55AdLM3ijVjIsqUoN/chF
hE1MGenbGO3pImbzOmlSrMpajMq+7RQQcVVEeELFsZDm0TJyB1UCgxQNPYzV/iIJy7uw4FKD/vMx
lQNr/NQYmDxghVdGucIDtNcccND5WJWrSJjH0JsvKlNtJOlZPxbz66AQ2Y9U4MjRod9frgXxcB8p
tZ+aBZff6IGF5SoImGg4AeuIv4rbXkUjZ+/GfAksbzcT6sA0JduFFdgPFD/5Wq/dFKF8Beb1Q/XO
C9NgxVwN/MRi++pr6OZuWycLq7G8lTv0x1wnNGMHEMBzBDJVjwDSGpDGh+WNKnPOx+BZQtXcRGW9
pUjvojVYOcwk3ofG+FSAtqCOHLdDH/mKtwM4usd8l4HaldVNqzHrG9zIHm9PFEV9AghWN82Q/NRF
VBD3MB9bnGMrB89WxKVg34k8wmcDXjV1rLdBq24m+oVto6GI1UAUNYr8VhiRXPRa9WonzV0ZVsRU
Si3ctVI7ejEKpLEcf9mqDDBeFPueAKZvN+aRqAkW9aIUi05pr4EuHlO7JLjY1Qs7KFnCy59BG4hl
F/B74jrp6AXJr6aifonxDG1cjTMHx42FF9nuijP9o9sSWBW6szJcVHwojesR1VTXMQL7abqi0B7h
duEdK53e9RbO9VheKw/XcCZDXAtiq5T1SizwCqpu6ncuoukogfFKVDlK7YtBt/2emJXRRDlKjeRy
aKJ+6YZ/kYtjt+xnd215zVJVzaU3tqsKcOciLbiH5qm+mGS0Med2XOD1vupPfyfm1K2S/Y66wa0d
ItWo7UMXBX4lZLZ3VbpTwdQeuhNqqM31neZld0UioWtK5yKay+ewkoTOcG156FrtPLzSaificOHx
sF4+n0ybJfathejrp7q1OeBXwbyK8H4u6Nrwi9B7AZt5WnDkZmitW3bw3q+0cldo832k109OWVrc
wfILWTWPqshpSAifW8x0cacQQeliMVTSOUg7ZoCY+4LXOaWDvXKM6EjV/BH9zbaSikBLSOditnLZ
8ii/3MWiQKhirpK+vRzM+EmT7bXF523EPCzAq19QyHyg0wtAPrPabk5axmbvdcBvYXUO4FGRUwVr
JsW+9bKfRRVecILaTzN6YLfcZHnr1yrqVgnBMJUTcWeJewuoR18WhrFqy3xXW4m+6NlLFn05Q8ZH
F9ZNCrl2WveL0UNtbs1OuRPzRB9gMnI5zKbO12MWNTPYGmP6NCqZXxBy0y57rbnGA+MuTTW/Msi3
RofiLwsw59TNiwjzt3bM1rZsNlOPz8X1fmZd5JtxLjFMaPqdRDLLZai/E0Gzr6x6aQxp5RemWBMJ
BFGVW9uoMm8hFwlfT7XD1JcxMS/zSI6p9cec8d5Fg75gJ91rMe0iXW0Vq8kS8ijN+pBm5cHi/7Ng
E36FsA8MtKTMpddWWuDWuCnc7MLU8geqrDcxLkZCitCJglZr1sZY/YxbHG6tpl/HiXk1gPD2c/ye
ehJdjWS2UC82962JnSgwNlre3ZenIpecKg2igN6y7YM3TbRXqJUa5CrpvDAGYxPn7tYwhkMihzeR
zejIvQNIdIcznX1ZK3Vh4vRb0iL9cxxPJ8tUvgRVnfqarpP5y9PNoOZfbZ1fqba9kIGzTEMOR/SL
+iXEYr8xk98i1Pu1F6vrgPYnRRhsgWEk/x/yvjFcWF1xnAxkNijFLtO043N1pi8KeeGJcjmY1Vs2
x1cTY3iRutYe+S+7KImdKU3lotXUXrTxISJoSKtO8mvk6LlkxVcrsKQelhsgly3Nsv3cXvZVzTRW
5k5iRzkdm38EUXdFMWaChA05XjXca+U8g6StxZaS3I0FqrUocM127c85Me8bT2JmrB8agRRaJd6h
is1L0WM7S0M98MfZvId2nnHqjtZ9gC7JcYplro8IJdqdzmhdCGxFDKdpUQ7qdzA4v2ZdR+6RGwu3
CS+d0MD+IC/LUkM7rMCxN027o5PwRtOqha6cXTqmh9bmLD/J4cUzJTkiDtiwnX7M8bBRED7JJSI0
1cS0/BuU5TjyK2iMe4aAtS9tXCiOt7Kq5C6Zut+5hBDqIUiMKINYxR3hABtJMcoUrgg9WuXeLZx1
iNOLeoF1KK030dhMPVe+Kq0s1j2lzasMgG3Z0sBSio7dw5G/8Yft6b5eVLLmuF/4jVOMS2jHf1Q3
bTsTB4wQV4VseVFVv6dshDOJdZWUYhnF0UafRH9XKue2QD9X9Bwm67F7iXsStUod6DGrV0aAsM1C
2Ee68SbI5NYMZqxPbfc00igw57hj6w5RMvUTveuyzArumG0coDHXs26ZjxHoPqc9lgowaV3vlaqv
sp606VSW+2CSD5GOTnpuOCIFfbQIY5JtjeGNHPL0V6u3QlQR5QUV8z+w226cWVzLITnEYb0XVlov
xTz/rMORI5QeJ747A+/BDiTXbHHdshYyWIMyIpNvUGMESxd16ZgSV+5JhCQWpRkclsJ4oPVMlTst
Iyc7WxGub/cEB8hemx7Oe+F2C8VBETsMYpaibCLfSSGQC3eVDvUmsaZNLKM3Qy+PlDNcKScnqzKE
kHeF9eJ55WMad/2irjgZSj20/PH0cgrD/knB0CZP5sJH0rwO4q5YeuV066Rcnhq6/PykHH7LBrlX
0JS8ZXd8JVkz+WrgABmL6eAW5aU0aD1JG3TA0ClvNBW/THHgD1kHejP7IYDLySjO/bqPH0qHm6Db
YVMb04e8DF85oAWrbvQOdJIcosEgw4oXnnbb60hNF2JUFkWIrLvCPg4F65BeBeNCa91+o3IneAxD
bU2mcZMOvYUmGLJz12zhmq1SgICXsxuQ8tCNH8Gcakv+w0Z0hAFgHK5nPbqcYofLqutBfnSJl6hL
GVuVD1L2NaAon5IG+atgv9aVuBPOWPlD47zVs7XQq/qa2+OVHjQ7qy9+l4F+SgJXXGPn50Yqhqhz
UzM3nZA9VaYYqlmFKH8QR1dRNtHp4cyOoR1kAdZGpEjBbFkszRGEUI3IudHn+5KGzoU9FvsRD9XW
NJFau63D3mOOdw3UJJ998Gd2qqONdW75Dak7u26L5Zil2yaqb9xYRzjhaauxZOX3svDZk9pTWFgb
z4svspOULsedlIdYuBpiRqiDvHq4aZLiJdTSH0DONvhcG2obgrVtTfu2wTSt4WnBcpUETsPerWE9
HrWdeQrJONkTMsh7y7aOUkFFDsyt0sbUd7r0UnVqQzCdIZTiwW66bj1N5lUtm9+klxAzawiLgvK+
JfEYpdMmlUb+M0vZKFUNuSIciduk1g0XwpfR0POt3VE/3GehnzoNvE6Ly7OjOVcqUftpMPZT2O/m
asB+Z3e633cc6fv6UE7ytu7RODXyR+pNj0nq7Cp3vqPsY5/O3UM0lofMTYRPK6btGwh1YgTUpHgL
TE4kqFsVPxHxPKbTuLMTd9OQtFvoJbacKCdAAMPSD6qS+JSa9pLoQxV2KYlm3JU9w44zm/NgzcEj
x+pu43jjjavH1MY387KW1TPJPT6CWDUJf/ho32qom4eYvm992ORjD9YpZEWprHxVJe1bJqv9acMx
PRPXuxQbS+Bqo6KGjbTUnuZg3NthiiM+NZkSbpwsKkVwoud2wQoTv8RpeGeq5GlWcKJtb/S70Lum
FRPPt8PU66QXsqEChmzHqykeflsdTj7P4xVG6AZkt2LBZtsX9De3ffdGuPAxSwb6iGYKHvSwvNbL
ql0kXZD7SteedUTWNXUcLCek2qvZ20T4ya08eTNFezln1CfoBGpxup02SXHXxvaDzPVNlDU44Sxi
5cp4oSdrEcUSMhp5Vw7WyY3wwrtgdB8sykXREXYbDlWHStUsW5SL9DM23cBgQWORtBDybAoqWA1R
01NVFJhnjBQ4o3vQzfLBSLIXlzIAX7Ffz1G+y/Me7bOFhGwmBLKaqAJbkDxsl3ZpYVKU/siFWvPK
V88K/6SpVq2SutpkGPl8ShZCP6aih0U/XxN9mRaDqSWLxBO3AZ7bRV56xdbQkgQ9ZpidfHvLbB7Z
iq0f2pz9P87ObDduXduiXyRAFNW+qhq7yk3cJk5ehLTqe0qU9PV3KLi42C4bLuTugw0cnOOEVkcu
Ls455qMaWiucTeQiScRyt6TtgUSZlwD+6z4jY57FV10HBnejBG7PA57CNmPX4ybFI1EJx9ZNDlYv
ttXY7aceuipJ7tRJo3m5MMXi4N5Xsjzy5yPWNyvk7lzi3MxobnkPHIL7B1nTnUIdI3eIzz6zPftq
z384B2MuW5hynfoHOg57p6gkQrNdUIi33mfs9ZfCIZLAMIIwztRzpMsd1chdktR7d1Ab7buo1lHZ
VivMq6uHZIsh2L7S03gjqvTY1QGny7ZhXUQzKfXNXD4txXTZkveXG3GOQDL+VNpjvBExfYOGNMqW
fWrV0+CN12gzZJrE/LDa6Kupme/1lJFhi2AiH0D3O85+Idgzd4PPEk3GrsnNW0Lb/rDv+GEN4nMr
AkRe8aWvixxiTY7OxUMlFx1lqo9ltOopIidaI9pFaHv6hijZkt5cdzsY7Y+FaFOKvW9BQsxknvEj
USK/Z80seFsMzl2ZWDdG4v7Oa6/cuNSo27brX8au+VyX+YQcAhJIUDl7JfwrrzCiqwRvHjvZgGq9
1qFj++OWARCxWcxHkqRjK+0OviERuPGvPxDNnt9kKS9+J8w8JOTwGduXQqBdXWaiveYFJZElqb7P
ZXZDDXwc3PaaZN2viWVuF950sk0uB9IxafR8ltr6JJ3x0uyXfROrchf1Lf2vRW6duWEjRock1BQA
G9qI+cZGlg10Nd7R/GE2nPRD26o/gddcGmPwOc2937Hj3afNvCn8+JCW1osTS1AZQj0vs1FTJZuf
Be17JEQ/kgiVEx3Y7xgtfrTGcFeIeLPADKb5WdSbKJ6HHeUnOwDB7NJM5pfeij7PdMGFNT5XI6Gu
2oP0EI35ro27T/Tc+F9RBIF4cWg0dl9I9rgMZLcD9MHeQ6gLbfOk4unGaMhRHqRzz8RUhr0rn1qK
63DJoocxE+Whr/PHWdTlpm/ISJ2jZQCzz7EGKrJkuxQJp2lS3/Vgz4be+MNxzE1gpbdWPv0eCnP1
n3zpk+ihpqyiDNmrbLnlCyYlvW8+edSJoQ89YmMPc7AngvO3RdJdWPd4tHxpXAhJyP3c/3ai5mXo
PEq4VjwiTKMt3uGs88eFPHhnuJtG42AvugsX1oKm9p4LdmQOYl9tMskO7bDFYdIegimjkVD24wZP
Jp2lvN0zD10GOiq2dP2PiBFomsvs1ht4a9whOSzsHcK46T7NdbCKAb2N75aPWTzCYU7VFemoMVq9
1tijS7vyXDoaqNQIRLRbBDBApUcWqZk9eOh2HmvW0P7MNUl4bvZzjKCHznP/S8flQzaQTlhlcNQ9
NR+6tPtFY/HYeIqm89jcN3X3PBLi2ph0gpvFf1q3jBnCh8ve+7uDuFA2VkLCygE96p1eiqvFDDhK
6qstxIUDi1V+s1TNLdJdO+Sz0OwHiv2ii4gbw5OLsrkOp5IT31kENETL8kIpvhOyTqdEP9VWS1Ya
aaHG6D50U0/EaZo0h0nGxw5hiHB0OATOvWoj+qWVjd6R01XfTr6Tat8B/al2VdC+dJ53FL19NZmq
Ym0MCGWNU2+ne+dz1xu/xMyHUi1flakATsfiASr0sqtJXWyy5UIH6JP0Aq+c9t93Aq0PSeofugZj
55i94Dz947Pw0ODybs3FvnZSlxz5gDfX4igyoA9Du5y+qBq/xy3aIULfoyDfldlkb+N0vh0D508d
xWWILudQ6/xHl3dopJzlyFEAZY5T7bEYXizRcm3SEwsSxWzc+/3ONbuYlLxiy7HgMZj1SyGmJxS5
JcUTs4Uc9ZNXkhdal9FTpORzP3SfhKTasu3fuT/8EKz+m4jIvSquxm2TeF8Xj2hxSdBM2uxquz96
MrqRrvIOrXSf1BQMHNebT4MTXEdO8pglaECJSG1K5yazgq9LtXwjm/DWDvSPskuvI7Pj7Mibf2Xk
dgAJW+6KAknnnF2YC7GIUXU/ZN09yxESxZ5bZk+H0lqQRpnWF7fw2NczA4/lug+ZVSjnditVuRF1
RRe7Sy84/95JMtGNoXrQnf6TobbmJ6lllvRL4+i7pR4+BUn/ky48iCc93aQ5P0DYd+gNJCnDJHwc
VE8t42KuJ68AfobRB4RY+Z99r7lwi/oxWDvkrUVrtPLd7UIec1h7j61b/mqltbU6qBpAEPN4pOek
JFtypNbUxluRERSOkEqrFsGcm55Rx4sTyfrfs2DY6HBBAQe5b4ylUWqU9eiW0UHFgbwkHyv/k6TD
o0IpzqGHRaDtkorrGXAIwsE+u6uHkb43NfAZh5xYdRP/0XL8/UWwvAhwlxDm3VM7gKRF2tJM9Q8V
2tJgz6ed35dWTvUlZ87MwIdKf9gr0I/fg5gwJvZDgfhJCbVWVDji3E1KuafOKBFO5DvrbwWgir/O
XrUQbxT9sxf3BV+wd0icifgVRC9Ds7GSYWrP6IT+evNOrh8IB1t1d1XVmKe8W0i+A+25PjgYZSI1
uZlTcENt3r+YRTGNd0D4rDt0H/4XawyIPcApvmAh1Vb81Zd5iVqaXsIBp0MttnWKCP6CutQmbH1o
noWRNGxrfDnQlo1z9qr9UhFZG5lCTdvC7NjPfyxyOLHH/L1tcgVp4JDhFp4yJg2J4LnIGw6LJVrm
1I277RSn5c+InZB25nN08PeekkRYuDLhzACk6GtBg+6GdiLGLjpolQTXcyIj6g5L8058fFknupS/
l+XiMUJHbqKSOH1GjRQeae08Iy9f5MVc0v1SIkt2iV6sMzKjdzQaAuQbUCGYhWjXVt3Kf8Q3HPvH
tUlK3YHDourJJ5rIvlCkn44sNXGJYcauOvZjXd3c6wWhTlirsv398eWeaGO4XFzRwFAQqgBDeWPM
ZtOG5scdvQMVQHc3mV2+J855+W4rFtp8oXEcG0715V8HXW3YpDJi9lyjJ9cb858LbxSqgVUSRT2/
FLtEOdfLMN0eJtNpLhYnlecmwPfeHZ4kKDOBr55hX48nBpnTE4n8g5GXAaIT0W6RctPKHUtr6010
VeuOIHt3CZfI/hGl40vszNRWz5Nf3DmjYZ9z1b73knkrhdMD3CKcU9xGMVeDgxHHOvjT0KyWmWpP
lsZITnB+jtL1zrUj9vSYcS3mnrdDxVgLbCSUh1I6RrNdxODRj8wY98zs9t4ywwArL9lHZsVZxOu7
7KdJ7QdKyoNpcfq+7TE1teFU4ZO6zO05b8awKERqXactDN5tVxslmW65+T1Kot8IUmvvzOf1doLi
1eY/GIoBaL3J4mqnJrMUZCQMYSq4mLpifkKEa3MKLMSN2Y7TGWPn24fKeBAOYDk5qF9Pw5rovNl5
VFPFxh0HyUai56slAVvRyto94xd856tlPSfqkm/XRPd6MhmSPUI6RuL7AJ0S/dymPZ4JS+fGcx94
yZ8ki0S+i4WbnXnE7w3LmBK/PkQOvJivn7DT0wwcauEd8LT1odMODU+WjHqz0144LH5ziAdU4R9P
Fm9nSSIaBIkUEL9X6M+JZRuGrJ1QynsHx0y2pteXm4ljqt1sWTY84/62iBvOzeLqKke1f2bsdy8Y
kB746pUKdrroGOMidFWZ3sFVvLIBjQsMOG5zcHopLlWLnK2CgnJm0HfeIwjVVEhroM1bJmJZACT1
4XEc0kYSTd7Kfj8qU27jIjMOH9/bt5PD/+ZiwVbhAznlf0yLLpe6iCKiZmi6amWB6rWDPvz3UZgV
pEkGIJLI07JP0NXQBXvXy4G1NQv9QeQbVwEp//+Mw7RKMBOvDMi4169nlC3o89HR4QLAY72t1BLJ
LecU5x6Q92ZmAZ7qo6J3aOvAEjqdvrtSLGaB0OWYtigbwkh0pL07KmruY2OA8TinFq5No62LPWIr
NCbubHEsnqRRdrAru45W85/GdzlG9U9aidljmvQc1HCMXXBcmU/ixlVz9WdZxvibIvUhCxdh1N+9
gNQJirllPuAEnLbCnfOn3lH6Z9A6gnZfZxgSPRM7pZBEQTIIzWmMXAIz6LF/LazEwwYqbIW70zEG
A6dq0/6IOLZvQ+nnswvkryc/qccI06MRUfg4dD4vUWhWkvC50qiNm7QbZ9Qv2DiJ2kPOtXWdWt8u
UdH/QGfJD+lZ8KCVDtDSOJCM3KLBOu1PF57KQTxpLfNvuREJRExLI2WYtEmAjmn2k3wTszx1OwxZ
UNnssiAuvoQc99y5uPDNkQfKkWq5EP7hj0jXeurhILSwUr3oOK1uXGOp1VZHC8q8sm1pYbJLQ1z0
8dt8mmGEQNsmgyBAVev4yJdPK0SJ+UjapR0dKs9RW6VnuS2MqXmyu+x+NHsXbYoEGm44FmJCn2ws
k7Pzj3+Hv2b3VzsJfod1XgKyx1ZCOCcLQEr7gDa+bxxy20Mjm8jefkrT7qWL46NBK7/BzGNWj9rq
Yhk2JKY2VLFlgHpX1gINtLLvUVC1MXrbCuPe5KWRF9L9owdeNSlLdTTH6MgSbbt0qQdtvfhA8j7n
kZjWQFgjOMfAejPTckEkINgevHBi+vwTmX9OhJdP6yE4jLab/KxsPEUhHdZq6/uN5vjEkFddhH7y
4/v43rOEuMWcBtqNJfv0WVbuKI2CNKhjMNGQzHSj9/3o5dvKVMvW7bNx36VWu1M0GA/GXIjPTQov
/eNf4s18v2ZOMeGvNAj77WwyGb3moJnG4JBUy20zcaYjqzx79EzO6D8e6s1aur66Jih0m/IMKOHJ
XXaGKInzYjbA4BjZzm9ce5fWtqTVu7Rb4FfpVVM56S6rTYC4C4a5j4d/50q51RShsOYwc5wy4cch
WBhJGIeWUv2GLc780svRuWgqcz6ziL5Z2bhS9jV8qFQN6+W+XgsWjt5JyNXRgY/EuNSq6a7GxkGO
+fEVvTfMyifzYL8TDHj62g5Ri34tprXCTil7sdN8kBwNR805ItOJo+DvnAPZgM4J4Dqbcuj15VRJ
qjCax8w5lYov6xqsos2RxXH0h/nanpeMlnDW7bIhQBP675cIMZN5Zn0/2bCcDE2mkj0CWzt0jo2Q
ZInt+ascJ+/cOO9dIrdwNVC5ay/m5ImhOaTIIxP0QFqF3BCewTHlUtgt8xl+WgSq4mKylLERZnoO
Wvr2vaSLIZh/bDbAgZQnQ5NQgFLVNJMjgtJ629hJi44W7z3CHWU9fXw73x8LHBClHe+Nuf7//9n7
xsvs2l3uUjv4wXDTlpW8Mjib4XxwFP/8DXBZ/ANyjX0NUTavhzJJOqjTJciPDvXJ08TB/c7nLPbM
KG+fG6PQ0ZMg3ldM5cmrOeYR6FPfzo9M3P6zaCIfYwK9deQr7qZEWBoKq0Ci2Z/d4L1dM0BcQ4qC
IgkQxjRP3swBj022zFzf4mTRtA2KJLhJ/SjzN3abyzvB6fud1xsqPnPF6yN6vfgyLrM1KWSgjQJ7
LQ//+wiLIrEGVxVkuVQcqAlSwQrWW5v/jncfhdfHb8x7N1h6fHps3i0LVN3r4VKrMMeOHuWxaAqO
o7rC3+eGMT0VnS4wqk8IsFW5fONAqj6zPXhvZCgnjI1LEgn8ydYrFVrJasjyYwZz9Wu5zOOvKW/r
UC4ClUlmyUs6de7ejp1zPNL3bjEVK7OqQ50NMfD1NeuxGxY7Udmxbww09TFeit7ILC7cbc/spd8d
ilcIbgypkIDhT4Yy2IpZg5cdB2oeFE3SWy/IY02MgzNDvffCwnL9v6Gs10Ph04Hcn/jZEUH7D6kG
AZy7XXZF3lJsYBU7tGNzDiL7doVinuHCaO/hLKJcfD1mLUe3zRcjO5L3NOwatrm7SNfJ5cfv6Pq3
nH4SdAToz0rgmW/CHjJ2d6ow5wzkDSIGN3WDGkOQCjZmh+gQpbV3LjLjvXvJ/phOC+ZU07RO5mwF
aQMgRsK7aWT4tty54ywGaYcuKncDCZ2DYTw7/7wWsh9fmV1QwlBTnga9pOz7S9Op82PhqpoGQNVc
TxBeznx2791Mcg7ZWvLiYyw+mdc02X+qa3lkQjXzDQZQL6yDJblNEc4jgPf/ETxKccFV8XlbDtmo
oNZPxnOyqq2DvsqPdAGqqz6wkhvLTh/gK68Kncw8U4S+N6t4gu766sZkxV8/yP9MnyLvfeUqpk/Y
eMjKTfZwRhFnW3Mp5ksSw+wwHYMoFMhjz3x/730LTGYEqa/bdss7mUlzWcNEGtPiqBCL45JpU1AD
wBO6fvfx5/DeyxnwmdMmW2HVcv1F/nOJUY2FV8q8OMYjsmga+N+MseOzV0IdlIOeT9fWt4+HXB/S
6RcIwZUTGVgC4KlOhoQXQYMz6Ipjj/PzPm2xClsJDsNiVAXSl3G5kDHNARfn3x5CzJnR37uzAV0y
ynsoeszary+4jiIvJZw2P7YWIGWkJVhCivxcu+qdqdqCIgamD1IynuGTF1XGtlU6CTfSJR38xnTx
+XBCqL9ZqHMu/vl20i+HrwkvgRFPWzxpUgkfL1R2nNO5vUw02s3EKaxtb5o2UjDoVrytV40eoSR3
xnJm9L/pgidPE5+y9Ni78DzfvKnT0PYghlOGR3otAOYv+iuBeIhO835CcGelTnYM0lgklwky2flg
4Rn/E6/kkx7gx5TDIhtGDtKN0rNEqGMDW08iyv6xaLv0c6Pt/FcWW4m8iEgmmbEoVG0V2mUjgXDj
SctvOpGk3tZxLUSYphH/iKNCEt/dzj+1i6QHf3psG5jymvru4zv/zvRgrdsMQvqYYFFHvn6VAhsd
KlVXesxYzr6K0q2OEEJoVXCqio/JtrKNEWfJwa7VuV3WOxOvRTA0PhhgtOxEToaOvKioIntMj3Uy
0nUtVJ8/QuKDj2c5kZR3gaWQYXx8ue+0IP6uy1BjIcfKN49a92ieTTPN8e6kcbI1FCfREab8r3Hg
aUR+WeTeg/gyx02+jHOzQa6rf2gVWGcShsQ73/DKKPWwrfPmE2T0+sYTqpK3njLzo8RbPqAoJ4yS
qcu4iiur/WoGFTKiTGhvZzpz+lQVyGO7QmP2mHgcn4TO1HUKsL/fZEHinZEO/N1In3wQ9Lu4Ray+
a8bSyaff5Jx/u2abHB1ttI9mJzGQI/jOt0GGZGhyoS3JZLEf9VBYD3LEPKUCCFxghoryoopz+aia
vrsYpMV3AxzwOHouhjOJQvmiEta86XMT1elUm2GODWnXcIi/C/Qy32RBJjFSIN8HAWQ01raZMb2g
qoRYY8OgOuiqw1mtCrmvcqBk+ITodGvd4OZsa+8gmjl6LMasvgvQHV1yefLCMDJ9XeaOdTVUjXeL
57i6yQ0FnzpvDe9olllzP4p22rIEW9d1lc3bVJdfrGqMd5NfYpNI0szu6ewt/dGPHQgr4E2PGN5H
yWSVdLsowdDSVZblb4I8EZuR7eFFUC/2bVbW+b41vfyTnlLkhqZA0Yxl9t6zi/bTknfjc4+LL9kU
UYfKTDcA3rj7PQZAazlGyIO3oq+WO2cq8bibWNKwD8sLHTki23z8bbz3RlIH2RyTUpqYp1jMApfx
SLh0enQGd3D3kZEt+bUla1iCHw/03odvQd6EMmLSYDmdc+ZEBSbW1uxYjgsBP2qaN6bVISm0m26X
iukcd/29hYwqeT3TovX3pp0jpgVcr2yzY9Hioe70qKFBgpyKFLiIf780SWEOIgdMBOX56696nhZ7
NOKBYpKKeSsLe9ymvhVfmzZiLJ+DvDPjvXdpFCGEIHJQaDOdvh7PjDs3pwWYHi3kbZ99nfa/VKYx
u8Gq6M8gat55bCTzceTKrICq7bQL3gxVOln2Eh+XeLbwVlhitajgkuggj6WqS87M1e+UdfRR6BAB
amKjeDoJqQbRi8QyfjQzHx9QPFiqu+pGm045N3L4HOVBHe9AEdbumbv63sgrRVUKrLls4k7uaoLd
oYUGGB9zK6WJ6brJTKOsqz2x8VWCxzCRhYvVJomnM6XIO8sxzR14TrjuXd6jk/fHjr3SU40XH1Os
NNdtbU9PIhGgLtx0Rv/cYtHNRYqA2prO3O133iRJ34rmA3MiGUbrPflPEd1ZYzwh/k6OxmhmmLkD
B1uIsPetl55LJSHugL/sZH2Rq7TIobnKLva0kWskJerPPuX0BLrwtPNic/qizcDZrBGxD5051Rs3
1Zx3q2bauW2SXi+kjt2gkxZX7KkV1UpW7mdKl+uUXGpaYPUfIuORv8N2/MtHwTSUKOpUFHD+XRzY
89GFbHfR+J24pJYJQpnwwi69Z4AsJWp642nME6FjVPjbWkiNhec1MjTneuQYLKuMy8yJpssRWqba
WrOUl4JK4mdfJ+1LnY/9vKr4EQcnLXqzYF6OYkqmFwp4L5zdUV3mRM+GkWR5CgvanLe+1cTNpvf9
et44DoeSYTS49sEsOYACHKdnj3bsLJdNvAqCUb6Lq5TBL213TrYDZyX5pd2sEnAtUX7Oc7mVKKav
FdzFHfpc1B9pme26Oh7j0Ecge93j636wJgNGy+xscVYln5B9dqAaq6jHrDBhOi6CbLnHIka+Tipr
Zi6e0NpSWEJ7HKwdbrwvWRfRAfS8Hv9RCwKPyZx6jR/a0yuaCNsLJITtzquP5mjHD04r7A2Zu8Gz
a3Q/vd4fDovRGNuicvS+9LHbQaHM7hLW4At3xL9npa0kNgJIxNx5zTaxcX3UHjykXNcAO2DCgsrL
+3Zfcye451l8ZVTAdnHqFc1u6oLR2OIbkaiddXUOmv+3KDt5bznO4fReeKvk5nTj1eRDzUoismNk
NHwlfovePGzHIX0Z+9G9NliWfw0okB+sUjveFofWcgebOM23BAS7yR4HGF+v72fzU7fo+rEoUvd3
b5lxu0sNHdxmjnHFbsSH+N/F9cu45NOyHtAG4jgR/jeEhbu66uahEW7YeVEHhiT3Exen2hSku9rj
/d6BWiJMx28d5zmY2/ZTTQvlmbnSYY+KupHSHiLMT1dp2JGmp3sdCokbOvQjS95bMs3tTY80PN62
NW/ABinr4t1oobz4D5Jl/1e8WPOv0qGGxgSl/+RCtS8L5tZ4uywiecjNYY3U0fFQYOyZCgchndfs
yUHqcGb10Bs5qjb1r0q2s9p6euh+C6Tc15k3V18wrQIKqq1Zm9DkqOp+QUJtBKnlSzDfeSKHrJ6z
NazCwBNjhGIw7z8RlDAYZ2qUdYo/edIQ9ejSUJzTaTuNkRzB2FjjoFjsHNnuJosI3mkqja0yK5PD
3DTbOXYU7DFKY1gvURifmY7fKcZWot/alArI3zpdCMwqgqtKzCELga+/EeyKCa9V85kl/Z2FjjMg
Zsz1RJQJ+bQbC3dNBaKODsOS5xds1OLrsumX0POjYNMU1OimEzn3H9dIb24t+wrabcLz2c+iqj1Z
XSnEotFeevoKSVlvI6uZ9mqQJIsXborMAJda+2ko6OBsTSJrlo3nTedKmTfXvW5tKD85EgIt7pz2
/Kph4Mo55juqqpv3ZVTnO3cy0osgcbAYFerFKgCsfHzZf/v3r14pBgXWyAWzxq56htcrLMGu0p06
Izlq/S0vij+6hUFlG91eVMzyOPKSrIedODx1RYWpqWD2TNPgIhvuHbvfY5wHHY1mNcaysKNCGy/T
xjFvW2VG5/ama5Vx+puiMuach8xrjghPqhBIaS2fBScRMSEuF3aX5oeFhvZuUNNysAiyxHDT/bbr
+JvIi3zTLwbeMAnYtJ9t88JdCnmmLHpbMHDvHBpEayzcevx08s6wRjS923NsgLgJduoc2MkzElrr
xYt1/LPofIWUvKWt8ty1+FX2bWd1X1otHPZ4LIwEWQ0C/4BtVvG3BX/jV/KLCggBrYBDHhSQB8N6
SnCdffzM33zF66/tU0gicOZo8FSLBTvbx7pOY6nVcXEr46Z9wiLhnSlX31RTjEKHDlnz+lLzTr9+
sYCDKpB3SXZMpy7fJkWCvbqwctgP6/S9WPnVWm7CtBKT8fzvF8hex0T/habZOY2JSAuDzh10ouOS
QjFCxRLDghnHw8ejcID5ZvNBrxUpA31kIemhnc7HQ7eiuJGKr7Lludo1kL2cG71MYq9qaPGk9Bli
p7XA16CHGsSB0TbkAlRzdUjYQ9yq2SbwG6lYMYSm7gqAdBmkdkkucBXAumxTWR2mZur3XIj9oMiP
rENy6ooflCvD1zQ3+s8msN2HiKiA6ntJpFZ2VHVEv97L3ObFoDj/VqYd6Kzam8qvqCOr2wyFXhZq
phszbAqbDFU7ibt5a/axQqXlTA5Ufz8Vd9iy+qsoaYy7ORpGlukpwzjZ44IPA+yTD71bTE+DihLc
dICkj8jIa3uTJRFZ36OfeXtlLiDr+sharrtOYUowwH7ldek9Z5CUHRhpUf2wgAq6c9HXf2qVtI96
cZMHlwSoi8ZqG3GY0sb93mQrdSPTePPyVHY0OQLjxp479+A0Gonb4qFf9JQ0N8JerAm/tV3hhJ6V
7MCSl2mzCRJpPrhQG74WWboQqkaTqt86oLbTvV/Yef1oK6v0PhVaePlFv4g04kg1SnYylfpTF0cm
7rSZ8gpbGbXiN1iV1MgNjEecxI215gRaCeiFWgT94wDwfO/XWf97bN0WhM+8QEOOquY+Hcz8qalH
DeYuLVs/RORJ0xVgxmjvJkkR/DjCSdMbO2ZvvZNDXujHxq2MH3W2jM2TIRcAI5nRLVD+7KAqyOfz
SqhtLJX2Djyb/IErd0If2yQjRjHty9DompGHOVjdI63HXt8MdmvE19gmXPNXYPZRVYVdYzAegAXw
m9kBPHBVVoSxIhdzN7FbwulxORRD9jWQjXebo1EBjTC4aXdZlyPUdHAH1gYtWfuzQT/4LaC4fmxp
VbOUkCL4kDq12HhmCzVnKfzG2bSeHwMkISvriDK/r0KBGqkIrb6afGg/GQAyqdIRAYE1O7zxla/D
mtSIm6anwAqdzugOBTYZrOyD2X5relRNIVDt5hMCwdQMjTofvjK7YGYU0lBHP636b1a9Bt7PpptT
0A/ubg7I9QzrMQoGSrkMb/ecaYl7uXNeFqWhWZXmkGOyVBwAhFZlWockiJJfNvvQZLN4aaAOXVLX
5VNQiu6xajr5aFr5Et8oa8wv5yTKb0v4XjgGlegpHB1swVPptg2mxcZ5Ai7UXjV9UD4647bNVf4V
SFp5aZF3lF9YLq0G4D4q+RrAg9/acxw9B6PlHTED9yLMo8o+gmoQV20T57SN2JbthTKby1IN9o8s
GlJ1V3VNRsUaJaCyZ4gqN31VqHvDnG1IA33QfKt10QKXtAzrjzRhfIR1tbyUbFGBZdbZlsOW5ALz
p/Mso8bfFy5udhXF2FIq1rAJpW0Skp4+bGqkOruprYpQR5Bl/Eq0+wJ0361fFe5exESGmNaKrynz
+CUd+89d1ygabAm4uSRYvb9lidAvjtRn30/VLmg4XujZ5u5G+t7h1HCARaxC/VCLqd5JURM3ouAY
VqQDbwITSm0wuFeJQQXsT43Y9HPlmttoCLKfiZOO9G710uxH21TwLhLIjW2AK9bqhPgNU0Af4PH5
t13e4sHwZ/MyZldLwESM0RVsG6b70kFcG4qlWBes1Esv64ZuQTi5GEqcqeIL0pFhGGFdB+ahsUd+
zKprVoC06/UlQgY2HLNwtb0DW+4eqQPtfZaYwX2x9loTdhkKxlIkoBzCw7hsFm1jkh6Vf7ekcpkx
s2O535psn7ZlPxR3oO202K6yMyqMQUsSWbTbgCOxCQKQzK0lEzwMLOKR0pdk6EuTThUWfaIVCUvp
Flf+yqZaEaeNpu2XSE11zVbRus6dZAGBGaAHNGuD89FCqvg7RbN5IwEbXJY19tChdZj1knnl/3hi
KSc42xC+Qssvo1una9KDk1TFwRFVsx0CYGvoezPj08yxSwJ2RtVXaUunHXu9ZaTR1nKcqdv0pY51
2CTx8qsudR1sKkvZ10aaF90fJP5+v+2zVShV9XA57njbaxgHVR6vBJBqeKy9hENj9Ch5dJ9losp/
9hH6Y7B6/eRBKZoB4RgybqeNlyT5cFXkmp8HccOSlrEKoC8Vmi1rLercucyHNEn2Nl5V73Ea0yYN
PUiYdEbmuncO6CcxJCO5GsYd5pX5T957ottmhjOxJyyFVx74Q6276TMrMS6WJC8N0tgi91cNQufR
4cxZUQAanOQJv3C/RnUCJRYbWDRt+J0dSHdoQsRFa7ZGcwt8gePUjsnuc9v5Vg0yP8I3DWgT9qdh
OyRTuObYF8/Q4rIlNFhFjlFb1ogQY833aZnj3N+CMcwh7xEZVG0Eolo+CTn3AbyluAh4SnSOMdwS
DRvalYGieYxMFlDc7p4B0t/pnYu6XuYBUsJk1V2Y0xHq9lbOYnVdIdv+gusvu1TLkv3pYhO2QZ62
zU8ZS/2TBkwzYHLqeU/QIvsmPfy1piBNgpGVmpzkqoj6IDliqLDRn8fLMFwrQ7i4zAftk1KrPIAM
KnfaFNZvO/3m3Kb77iRmtZ8QLYpjGqWiuiq5UURMOE2rjqKelkcoCbQRPMPV0cYVrfktmJE+36dW
Fwi2NOwYLgAgtXozx0lc7gQBH79rSJS/i2TFdpjVNDJ30U/vQ+FM1PJG4E7+3gDB1QCSUsHL4jpG
HMJdFz9yet3ZpoS1hCxqLFhMoeCRkzgHwQbcChQAXcYtdMrR8cj0mTmkRybjhEQsEcVgG36XrZoq
VIA0i2S6k/B10+3/cHQm240iQRT9Is5hTthKaLTkuTxtOFUuFzMkJEOSX99XvelNdXfZEmRGvHhx
XwHe7l3LmoUeS1V32Gmtn8aICdoEE/J+M0md/WuHIGp23lyMPagf5d03cQ+3EMmdLfWezow0A+XF
X4GNzXmHehn9K1Daznh0F8M9QL22hZtdwqqZ8upvzG71wItNTtcmV8XqoDSGzf72Una7OC77h4rX
5m6NU7JECDfHOVGMcXsZ7Ikl7Ul737bS9i5Yh9vGM6GU2Qb4YvmThUX3SxiLlexqUW69sWQ39Vt/
LIMu6YXhjBr81Pxthaqou/rMfZe3FKQI9NrFilqmjHM9z1mS22lz9brFvM5d7Fxd1vsp8DHhQNML
ltlJVBpg2DZiyEl5gGZkQ3v22gf+uvnkLX53qErXkqASpgpSjNVyIS88aOfJq6df8bikT8M4ui9z
ms5vRFUYLIyqOzWWtXJuKFPsZAiEd0Nqj4IGvOR189O4Ios3i1PBo67bsX7uQmldFsqQrzaXzCMK
Th/COHy3q07L0JQ1elMU7G/N7ienfbmtB1OCwajpEKcMGnqUFhcZOWO6oaLJ/f0cS4oI2xtIYml9
Vv83Ircy9iwIVmCfroxkYlck6ZCiVCL8pnW3HBvMyCtomiiFVOg0VJqafddgWw1Du1I69kWwc71R
31dZXD9MZQ/baxLNR5sWHqpS3VjABtvAMlvXzaYHIkBSlorblvIhBTByDJnHvwF5au7rIZ5aEoWs
5cjiqgusbtLiz1CUzpnkGnbkRRSfFnsOM6AURp4DlZqHvI7hpmTcZce4aH2IWmIMQY3M4Ny8iJV9
tsFbWMal9Kq9y3Nhb6O6tx4ala+Pk7MSl2IB9XrS69i85PPMJRtqevB1He1mMwRWahLE+fU9UFb+
4LtVe5ig9MmtUQi9UWlXp7TR3RnCgsnAZI5ttSU0qT/4uiQ0qAuHsE2cPh+vClvmNQKV8qvKTDEx
T43848jqFsWycOWDnCVINZLZvadgBuDIh5TnJ2dplj9U/I6h4R34QMuSL0L2bfY4g1+7gZexVSTM
jWGPSRFa1zJMTbhptQNqqTYV+0AMZmCz8h3xdHdp6F+K3EX4CAhF2LAfOF2AJ/RvHEkxSNexp9EI
Y2nmo1t75SFrK/t9gTPpHPnrzMHixgWbIpeq3czMsHerU5OCHtXu78CK4KgBq5v+BXEtgVg59fBQ
i8EfSbTqOiKB/pf7tMmDRFQl3hH2lof9wgGab7WnsWpP2gWd3kLi3ahh8i7dMsch8wXp30sCqu5o
/yhMRgG4B3UaJ4dIVXMhb2ACkazN8Dk4E3u2hLxFiWIURQQiLL88durHAWQBnGyaphXpLdc6yb0G
oCzdRwXguS9L2MU9ENfZXcCXwf0pH+FpBeds8fTfkuVqPwFG319oeIu7YLJEdsKXxV6JjCj5Nhbu
DjTozMsB6QCCdRMMaHw0iwvrG194TNYMtEi4XQ48nG3jRuNbr2AyMTDSV1H04rGAjPTbr6TzVQcI
1dBsyLyReS/eCx2kD92CXWOoR/8YzKXg9Bk5sHbTquyHPFi8DjdBS+s6a4DhGzcL3Rkj6jA+5UCQ
LrqedbmdLBk8K/TZgwnt9L6pR8tsPF486kyiaf7ONyL8OCiwfQ69R27K9XMkvv6Ua2zRA/a/6Aqd
B3GfNOS3ydai3Y4OIIbD0GdUxkFe/FSUCJ/urMI3r1wLPk9ZFI9UaO1fHGPlp997+bVIrekrrHkz
Nqkfp2feAEx0mhO4Q9Iqs0+oLcWZbWZy+uppDXwedB9uxpTNu5JP5XXtSj6goLEwUZDhgQWQCU5w
GoGxvgWFKj5EU954f9PM1GdwlGdun7u97IOp6c4wK8xlhnz9g8+t7LfOkgFDiVsmgyxeWDxMN2X6
gn1yfGCDdjmNqWM9sIZOf95gky53hhUeQK+A3NdTPxUujgpRLs0dbXA9J2OuwighwsBzX3TT59kd
OXUrz5qfyh8r4wdNR9mGhyUc3T9ONWblg/CxZRxykkGZkOF5DE96cWSczMIq2n/rUCu9CWZSkM6q
nbs2MY0J6l3l8qufyfKzWEFv63a5s9HXCTOEmfi7FYNYtsyiI3s71b0tE8du1t9YW+cYLADZAxtb
WYAe696f1DmgIFFMsHJHMgQQ5XvvaOKOoGWV42EkzXs+yEYRGSWLQf8E3mxjcsjr9o1F4qVL/Fmv
Fwdvi0lmRQZzsoSRmhOl27DbF5aJ6j0jZicCHMYLdiMjyXwXwmMHh5TZVbcrWtkQu9O1A5mELSUv
zK1GPkXGa9JNdrMTJZNi/e+u8pxM3+Hs9EErdNQX+5rJ9phM1aRx0pbOhw29BzqvhgnIPG0W/J5G
uFja0vIa1uB6EtAuvKdhM+F+t2XTvUdxmhVPcBZVsJ1i2J6sxmhYyOwApMRGDDee7zLbEdJBSwW5
yRtHpVsRWQscs0pQIBK7t/7EzSSbx9Qf7LdxKrzELdxi58NY+5htA4djHQuNz6Y2DDpLf9KkZI1R
4+5pYTssqzwm0R0/2+Rsq8melqTl/kJbcCUsMT+mxd25nbe0HLOQO46L6+iQylSt6qTkHPTvqm+i
3scAJIrosIquyh+dGrvKnvgpf32DDcJKpTcug7oWQoTlHetdLPvgva+aLQ9+xOxs1sHfAHFKHPJ2
lmJT4jhrrlVndTw2jBgMeH5PlomMo/5rEUtAL1JPPYcrc0RxguIc6F3dR9Sxga3bCA81Usx27Z0G
Xk06jnJPfqZWW2sURO6h4RbRNQfz7CREolbhvskppA9mdTRN51DBhXWGtL4utjf++KCzOE8NjcWm
A2Uttjh+jZ20YAP6syY7G+vZMNb6DmJo13/TGKQSzq9e/cvIZHEh2tEvyD1IUxM/EhdZvqCky3ZH
emaxPMexXWa7sPCo2SDXzXrPM+v9soAZBQm7e36LfOebct/7wOoOCzuFQEQRO/M9Ez1nTWbomOD7
yI3zj3mcay6GJWqBkUkrihBHUq52Ypf0evSNN8W/GrPcwi3HXtsHim7SOkw+gO5Le95eYHA2aRCe
onblTl989xGBC6QNRQt5pP7kDC79RZaPj7KZq+gY8cvW4KeGQifoUWK4QwUSn31aZNMFFD5llZpX
ahKE2DV8jQu/yZ5CawnzK0Ngsh19WS7tLg/nbDr0gWDU7BCyWGACI+XrOHrW+uVPfhb9WvGRiH3Y
u8SJsKOMDsXTwJos6Zljew60LYvE8XLoSxxCbrsrSw4iSFL5mD5V1IXxpsg5Ku9IXlT13gdCNd8H
TeaGhz4s/Pih0AZu4qQ8TdZInLYgKvN25UIfKtJZFHemv0/bevF2/HhAr3rcNDfJpAIyn0c3/GW5
qDrbVU3hzL9CYgSfCmeySOXjkvmobW36e7OIiRRUcePOrnDVrdOspzI8DUT6TXC9I02c3WBGXk9Z
004zSW4mUHFOeouL9Wd1h+ZAIkDP5IWLrDV0VVFQsvTZ2EZNBwZ1trMvLQpxakmnvUVnWihVMZso
gNztXMSHmGbVPug2hXFWOFSUiQ9U0AMJUK5VYi1Vn257D/bjU9+k7S0pqyYYuJGtsXe1K7ARTIWd
2n8sqBEQh/pybaZfWT1WIxE2XtDesUfeAx/TbuCY35mIQA1ge6grfS5jxOU7oqiij6pZW3cji9Ly
PoQVhB9hWqJoRNqnb8timB9HW6ROvB28sV22xPa5oMwKvxJbI7XODl5cRP2r5mQxpAtqTb9O31Od
EB2mbo+TS8ljERQkfYobYa1NKTPtaAg8ivcp7Z54LuSyK90UuP4wocmL09xYGakJIPpuBntjkX1F
6o49E0JgQ583XRNuU4oBFIdJRA0pQQKmFrsGvvwtYwwNjPgd0g181M12G5Yi+sg7O/PRxJvI3uQs
0eiNGUv8Xk5HH8hCJPNqrDGTno9eMGZ3HYbZfF9VLD2/8LUW0R0pI6DIw35e02/IaAWich6X4YhG
PrrkGW1o+KZUgS8XI9HRKKr9znfJxqZwBti2Q4ZOVwzQUSNPlRNTkSs41jgHKkZdehOVTWHxtZp5
PhKjtbCLmbl6PIiO8MuNwpfAa+NMZUBPRc1CS1iY9C8b8swt7HlR40u4tIGzA65pub/YsHasQ6h1
xcgGXGWpbgCyBQ6Z7fQZzDbl9iV47ioavU9ZOTpNmIqgNEnNM/zXt3TUHb3epQGcS0TFcxFMRp+b
JVfezppbmpJG9zdwqx7HKhm7giaLW7lIn5gPDHhsUE/f/Gpq9r3x+/CBRfa4YDIeuNbRbt2QuAbE
QwBzPLyyPDiE5ubv7AAFwyNiQqiu1YRRjXVDr51Phccck/hWd4nWedOycu7/W1eQCIDqWf+4n29C
/+8pb5jN8FIKd2fV2qjd6GhwmS6fHb9GXPvmEE+lb32nWT0LAqls5OFzp4tmvGR9P+m7vJar2C8g
nP6RzcKvXVcw3VnIxylo/XEct3qlr7e8U9hPNq6oClY87uV6qojlrHmQvgKc4T/Oas0ESuHOV7vM
7m+4BqrCL8uC3nmuFs+Ch1iWY32Mhj6Q58mkVpeoDDL7Lqxj8KdgGvv4E7NIyukp/A7KGaRfJ9EG
msdWsNLIDYizF/Qfla0afyp4tH1CwhEqoF2MQX8ZKpsgymIU+fewSsZVI8FV6UHj/isu0ay94uJA
dZPnkOHqehCRzO8rn5ymg04bhhUowIwL2tWT0a6IYznvfWlnRNtIV05M6OjmGWhUzk9RmFztmMgE
3t5r4ughmtyqPGs2fKfDKOMWGr8dZ9bB7R1FPk5uvD/diCkHHGE3DseSSOf+s+vziNMJIG3a/Zoj
3GJJ2Ze9fR9VLW9EoKleALSwkXVZvCweSUZmpPQCwG+qX0ECQGyo8sx64JmcH1cCD+SekrZunmSU
l1VSQHt2AdIqoH34uEFJlz7ewH0f5NaPbBiScOL1C43fxhtC1oWBMONTXjWSEWBKnjxcSUaspyaX
4NAIVrA00bgLqPuZ8rzYxr1XGmQuAzIy09lMpqsNwH43xanyzqvSq3h0VzlB8TS+/006mEP3aGbf
3eEroVyyGX3liTKjQziOCrrhfh3rId3xmA8lIeY91GwrLer6TocBIxsXuBcJCDaziO1ANliRzDDH
260p3aCINkEA1vVGfWTeUvNesJev3HwXDeB1L21vnHbXFMBCksqYPNuZaiIgliUf0g7yfOqsREub
9cKotODxsAtUVmh2Ih+Tfk519lBGXql3rMZnNjJAwwhjFHxFyZq3/u+qzRXru7a2sp3k4nW2U9Pc
NlwtfrE/8C2zaIufraNaKXHFJzblFzNngkxqOLSuXL66NqjLGwAqXnY4Gbx0R/9WgT40HeM+yIAt
sUOu3b7piEhYAoq8PNxQd8n20vGU9rRIofeQ9WG9MOsCPkJAz/IoBu+XizONhVNCjMNtNIVuC2h+
iP2kb1dR/C0MkQD/RNk6xZ81NLcRJF8I9qhKdkObkHs7omtq41XhdZA92O4gs1vx5MjOlaTD+g00
11F45Z4Jj6l26ex2y4H8yTTYFDUL9xsWRe/SMlqHPwjpzNCDFnDVzoPWnCVu07jqJJrMS0+e7ELK
+6olAGuEEY7wzY+MUkl85oecc69PFgLZ6Fzx7f9MTRH+rdBD8itKXRhvI8n1mIxqrbtD55FYQ7SS
PUJMbIiLSrKeKe7FdkokorFopvotRqvoTp1sxw8Pq8r6OWPWcQhMUUF4nf0mlAfPVjzhnd0Wb/2Y
xliGSXnyUesBydzQ1x0TWv8A7pdgE9HjX9tJxCwL6vrSpC+al8cc1JgJ60pP4AN9bs2an+vCltjn
/FUSeSwc2abbts088UpR6GRJIezM+gQ+WcdbSPFh/eDPMFWO08pIcdoumTA8Dzf4CBOkFmDsjhIB
1ncG/876dHUVvdPylq8UheJ11HJw2dPQstnYpBP6yGbQ4q74aCy2ZzwcYofajTkD6Ji5ssY0XI+0
eswSLJ9A814ZOO89G8ffpBJiCq1CAZ6eHB2GARBmKNGhJPvQgL2ZVnsOyt0cOp7csHww1E/NzNn7
yVWWNbdtCqyDHRpXsfd6sjT2tj356ggvWi1fhMtTVNK2Nc0WzW3J75AftXz1+q5M78icqserL/Cm
hhujHGm+2XebCYvM+77YhyOX5Z7y1m/+WYJgI3L/iiqoDTMJtUAJp85Y3D+wEkpOnYGEpZTJ5LjR
LEnBv49Um+4CMsu+ImW3VlJxLPf3S1vDH0qNKeojFVMjkz7i8tihbXv9Uc1puez7WmbXKggH8hEy
PBVkVfnsXg2qA3tchvAdaVrT956YmWTQqq//Sbd3SavR4fhTpuzKXbpIV4SzI2G4D1wIdphYokv/
MjNlFFYV69LsMavcoh7FGok7y53TL9ZNn8FRZ+3jQlNJ6g7WxfwFe4eSoHwEx5dk4SM80HkxJB7p
oAkuqrNAnQgsB1I9ZO14pe2Iy50bSGrJjgaLKHqW6yggcV2hv1artSSBXYZrghdoxYak/CqxrWic
dxW2Habg9pi/TEHJdHeVK2bvm9I65RuFw6A9SAfFCC6ODrYsB3Q/Na6mZdvkqXnMmjYck9LPmvwl
YCdIJbro13W/MDb5U7qTMXwFxna36WpqcnId6X32Yl4gK9mrDuHRmvnDq9rihldCq6BlrzNC1sti
eXNHg4vUbVrxoDiCOYNcxxoJTKjbXyxLTYYpvO5AZ88cX8Rilli0sfne8hql9D+wF3XX2i/jJ4Ls
7T1/aUuUGIQ1tbWtufpypjw64HMXBZpY1L3hLdDHqFCLvwkAYejEhwk1U69H6YscG+HcRjTR70Ji
GOPBlbpjgthSiTMzjsf7MCvKh2oNFJ5zyXG8qaij7m+YvxfTLIRBtyZ8bbqFaBPG4GN77ZrGAzw1
3VZSBu8mmLZzvzyxVJFVhyj2+kcB8JLQX8+a5MYJwZ+wN2uLR8tHORuWIRoSNTklMnw9ruqiqsH6
iHqw67aq59/YSfg2VnSRj6DMeFxI7Sy2dqCw6norN2MibcxZB4KLrdeIxTXU6nUJ33vIbL+1JW1q
htbKdwHDlE/RaPtuJrcBERi+jn0qiIXz2extW3WSGETv06jsLvAGXdwhbVV8x6nNO1SifOC5N0CD
Bj8r+dz49ebNqFNa6nBZmgvyOuZzJyYWwsxF8V00dYEWweUQbsQE13CT+4Gptu2Eb53dBKtKRKrJ
gxt8LQ5d5vWvBTfnPw4t722yOE82sz3w567kakEYGrqbdLoODAVZKcOuZkgiOOd0XKRKoU7e16Fx
3rOstPhc8miNky4qrO91LVBrbOABZBfBezhqNccDs7obomwZQ/85u726yJCtdZWBZ4Lj6qjyGS2w
vediRtdlxzsi5M22tnEhs2cexcLZIpyG1QbYQXPtlF0fKLiD5w7HUXumhgpuVLAYMPLUsBEerMDB
HRizDyxIevo+LWJyc5UfpgmhV5zMgeu0h9Kamied4fThwHKPmKf4v/hjg4uD0xtDiUVHgJkchgXm
Ms+W7D9UPBqGA4FZU63XU+vm+UMR6ZSoWRKKLjVwwT4JVN6RRxbMh9hgSclMkD5KoVZ9dPqKvHhB
O0riiMS7w4/ebqPKH576opq/Ry9WfxwguGGSI6uOV2b3YYMvH10WQUaF8dOc8gnvehJ43lwT8hPb
5Vw/rSvO99shhb6dj8slDqYFtSC2gt8tMuClEWr6rN0uPq/Byl5GIRXxFOHadrQYkf9IOVj/pIRn
gh9nPeSI7qBn0jJqiyGukuvXopxYnJo27s4dY5qv0u/UN44Xg3bdB2m7qVwUpwsMVEmHa4u2wC8T
2RLwPSczOxz46Y0Z7F9LUDICkOuUGibR5UCqkh5bUkpgzmfAKIV3rkpQwP0aZF+T9KCVO1rbRwt3
nb0nmpMxFI4aEOqibwp1HJVQwMfc2n30ILs8DHHa/DBuL/crU5cM15Yf0kJLgq9E67GGYgOap20b
Rus4maJ5HnVHhGsoCRW0qR+Y2AU22TPlyPoFEjaJ2pVcP7twcu70bK8k7i5gSyIHcLmJmM9VKu0T
9qeqV+Du0XLrO/l1fO3Dlsfeb6j7evmVRXg+Nx1N+sQ/Vfp7YJX/BRJFb8h+NBlVAeI5E9e5Yojh
5CK95JHJKOwFtMx08aMndlwGZp56+nHVIoO9Jf658I7zZEF3v1/WNP1oV+ntaiadH0CX0mfVh4zr
0rK7W0h8ufRry8e9qkq8k/FAXT1U5bfFWi+bH5StMzviXA+3OdUdH7ZXkrjgLWf+0f9EoR6xQi2M
5sD+YjIbQlf9cQs2mrbUe+7GSzGEbippx98tRzzVkRh+lqA3EzFqDekQfJ6fLQWzSvDFRtXBcNVk
eHc65z5jwh0ijub5+xzdVOllQevehDgsLjWUwGcTSvPsBEFlCOdiBWQJ6+AemKJLKNGsmvMKr2/v
ryKukUxH51AqbDbU+c70uPKMM8WIV7c6u0QkmG3u5N10nEuG+lACa6IC4PB4d2LIOJgjkQNf0MyZ
Mwaq1znuzevQ6OFip2OXYGGwf8c3kEDmewudJTO7mXsMUd/fRGvX4gmbqpmZmwqHw2x3zWGaqTiG
Nlz+zIOKihOcV/5IsHTCuqEsUnhcTjOGZ1uP3m3zKDcBqZeUlnuiZEoCeUTR/rHrMJfbubWi1x5H
lHu2mL+EO29p/Hy/hk3I01TYIYNscjDaoSDhhzOqs45IfFNziDoVWVtV4AE6Z51l2bdYFa8qjxW7
UDZRBNXg7hDjgl/psE5X3lI8IC7o8GKTo439mdIsfdO57byEI14RlnYyFV34ovQlVypmdKlY8bZd
LzqE/RCLrdBjT4gxN0uxd+rJ/ZV3fn12S+NhllpmgWOYw+y2E+WOeYJtr0YzRfAXOwwsE3G9aQRP
YGrQLA9VRkDPfVeDovor5sImY2zi9HooliaskyLuWH6WFhcPOHb3LiY0kuEJPxYQR8efzF3eE1ic
sUpNn5jtZsX/f8MUmhnYJBg1FuCXjnEFRb+XWL6Nz/A9D/rbxL0jLcRUIXpZzXexdZUznJd1uKWn
Zgq+/4BqQXs8jFyRRLAR7704hoElK07+SkiqjuW00zVnIIPkcE+BhCeLdT/zEuUz97qtgqtFV42q
Wjlb7UbLXuLCey+RMu+jlLxwOsXqJGzmaMREcU6s3ecySodo5tr9W4ETPdStk32wg0nEy6KiChAn
wahJUE0icYTJR5QV1+MRy6wvnvIucRfgpkcs1P3BsJLCekxYP6sxls+3rFY+bSvUP64VsPFUVGuB
thrp8kX2S7luHA7+6ZerPby4bjHmGCdcoY5WVQ4bHtxhRzNtkohpF39hmb/7Vh4/uAwweSGyecFM
EgiPIB+SShIHuXCzQEn/8VbG1QFy38bVhqrXkVOZsIy0niwWHk8NqXDbuRqDbRPH5tVi3vw2M/J4
dcwtA9O2xZOSgjiIwUfTwz1FrvVqS3IA2vZpHXgY6trv/ra0hLhnuKnPw1gwEJsVNiZdmYZcQBn9
EUtrHpoSm3CBi/J3GrGb1gAnqXhAEIy3dqz7306fMm+x9PjPBl+RIi6Y+nHJpTi4eEW2+di4HPxe
ZcPdmQl2JJfKPlA6fc91iWrWu9HnYiL7wzdW+FRTE3dbPIoupUK3/quN7+wxY3Nr3OzRYsNUJYZx
jrHOpbK51oNdXsa6JiKDA4l8u9TsdUc8kXDqvwVJryc79RdrM7QQUPBA+wLInzWdHO1NGTMqFRyL
rp9OemLDUtWmSQCimkM2OB2Nmz2kn6OVzyuYvKn/PdjWSNg8XD9iaOF3mK6lIimLW5iRGxMe1dkN
2wcx0XBhv7Byynbjp4YZ/D02JYnpSOIbCKzTlVgdZvYO0baZj2lGBBjSOPvSczF2+amL52hj48Zh
ycEb3uicaRtS3LBtgzxFyJbd/uv5fjgFSWfveqGuuqycXU3SymnqAv9LN8L6NpqFxJGp4XvGXX2I
SzH9dsbRu/KGpcdqRZPIip6EY9/YFyc19nZ0y/knVVK+shQ3JnEzAPyt0veM1PCXiEHxx1J677Zi
DB0Y1X9iYyNEWQQRG7TM6K9c+dVRSl2525mLlsqwIVxyrePww43EyiAtxwR/y4L4rDx1qyQQSI4Z
hIhXr5xsxSnI97kf4z5OdEcQTmmROSoK2hNfu0d2WJtXNtfUPkQT3UuUiyery6Yt3jvn6LQ6Fod+
HsskVJ1LhHYEZOXWapvsIJay8O7Ia/URQhd1WRjEHBR59CmR30PEcqmc/rf/9v22K2t/2E4p8cok
hqljgaf30PgKpxWl5mEg5flrhVO5bdifeGagH7xItiAxj1sOf2qxBLKEH9as8CPJkYTDSsTyhWHm
YjNyzcgx9Q3D/9yEB5JcCHhYon4H9GZ5mzo3f0RpxIiLLjrxb7fs6imTyyclxHjGbtA+p14MM27F
MJAQ4RO+T2bI/y0jnBPodc5t6GcqauxcZd0/X/fWNRjo4jbDLLCvLd18C+NM07/CassCg+TtyPfS
sv7u09h5q1YZ7kgHJp869bqK+LOUiyQds+F+6pz+BV+Y+gcOqkALL1PqwzIa3te0SS+6D9xfi+uS
1ENDy6Ajs9xNRoIQ4kuwErXVmuR2dd8TR/JtQuiFVb6SrxRO7RHJGSCdt3g3Q5wzJ4wgbQrsdkFz
qLzKDbm3A0LXrEq89nomNJgS+THXY4QhwddE1uFApZpFzjwURUZaDMv1qaQDytrzNLJosJnWrrq3
y2HZ+Xn8h1RocMY2Y2BGffVwtPAVPKhgrh/sagZF4NZ+9DxZvnmPVzxRFf8hS0VZfYwbg61W1PPf
NczizYRdurftAQdVULxYZSov5KeuD6hiaus3zVvmEnBGdla9n0uNOQ4BQKpqunYS2adcl3rLzzlc
Qcrld5JCVm1aEeKgYLzBY6JZK1ameeKCyB+6KhzobNPu0hSFvZOtm3ED9djdRLh0D9hg9T3rx9Mv
g4p1diTLAn7RqPGBaXYRJEvm48oKgY8e18oLdzeVCloXg5dH6NP8kqrnY9LSGl4NIu5FcLY/GT2v
94slwv1S5cNJGc951Th6mTdE853du/ND5mXBp/KKDjGH5WXkvj7/VQ3I7WalzuI5CstdNlHElDLs
T7nAJ0rwXfgkhsrsXRoud1vjBX532B5g/tfCtWBSrmeJxlP67/lCYNvMDiPt6SqqY1Tqb3qlJxNl
/dYbq8uqMdpMzPw2+AbNpWHthSSydeRqILdMNK5z9HKJkSurvW0TLnqTyqA/RmmmzxGaEL633rn1
2efKKdWlDYsxiaZBHixnGa4Fze125jbYuIP9Y/tjTknGqWSWsT8rupwTcB9SN6lir2OXPaiUQJ02
aq9eP72msHfugmqIr9YiwiQW7nBqYi4GUwk6GwREsjsDm2IQO4LFf7WTvVcd2r6ZLmlEGvZo6ZxU
eTTxImTOlo82htWxeeo9QQpNPL+zUfnCYUeguuEJ9kQwPA1uXmzmKZqO0WQncbFcXcHZ5tAHRU34
YnpxADz23XI7YNidx223Rh+Zi35cTeVzxurek+AA2VOcc5wR4PWEDOnSyC55Ao1EX3U1fuqy5fYD
hFPGo5849lyffCFv4cQRsyo8WuGm96OccZ0NWXxiXvBX2trbwb+4YDB/6FJKPza8a0oxNcUXC1tF
IlO7frYDUsI8K3Pvl8H6B3kCgPqKmZQwRns31EA5eWH0hSjAmIOs83cEFnzaK5M+OfAgQIjjDJDR
s+V2+kMRIbi3JxAfVmoXWwKJ8PRWKU5lQUbibUvDK7u/3EzjJi8JZG2b6Vt3np+I2bHPkVc8U3Ti
7kVBwB6Q0XwFuCzrwJwiPyDHul4uLHPNpDuNKzjdG8QdxZ2lsu6VNed659E6YtEYjs4UfCgVAgIH
uaNXYEa8yc3T3E23+UAzWwf8uxx/aRgCD8OoHFrkMdjNfxydx5LjuBZEv4gR9GYrynuVr94wusvQ
gaAnQX79HM72vZiJHrUE4ObNPKlX94Z0xTqyIuuo9D7xyJf1twh+WV17/AIafH4wrEj3V1VCh1a2
xDJsDgWGaYZ2SpN+KSV4Zb305cmmv8eIomHitv2GHSehiSb+6N3khQh+84S4Q4zOKjUGAFvEYudn
efFbFOmt4L8Sd5xtzbt0iPYj8hTFrp6GYFx4NCxnbi+eKm5+qkfnaTPqXjeGDraRAwTibN0j667S
iZncHTMMRpjwz30SeaHLJ/iWxLbY9It/kLPkb5FouHQSEMXIs+uJuMrJGogDzcuyH7DB37bq1T6r
aT3MEtYdBH4snCJp8AKE7Rc9r9jDssYoz6d4c62iuNeWzmbHsZvxxESl73USZFtbpn+wxBsXvAF3
yxqdjRSOu/UEK+wCHSwsmEJP5EJwNOT4xNcOtbzJMqQ/0zMRbQJJuoulF7IO18bMWZXEy8Z4eGoG
u19DJf6GhHA2DOuPOej3ZBT8K7nIb1owfPW5fZGNNPaiM+AmMo9tKBD4JTsZoEt44x1OPp+QQRqs
d+pyN/S12EZMK9ti6v5o9pIgnQsyIYQgormKniRI0M1SJfAVSDJImvfPHh1epY5lcrIoGF5+wz8U
44kkbwoepLNHDE0L1TCOg+bSZohFPKwR9wo/pXhc/9vXxnlIgGkZ/nyaOzbI3MMtYS0n5m+RxFc1
sGtFWXmtKANf5bnhbjwQbwr5JOBcsIo/mo/pVc+Xv7eOFj8AQg8CYoDxdURQrmb2shVecY3XFqYq
EgqI7FPZh6wyPxozEKFtm39waf1CmXlJM9qAC8dp9lhOrFBRhke/oWj3lpYwGVkDiQDiAXuRJnTz
pIKzLWItiu03rHrxwZ1pbBpTYY1ie+7s2tihZp4Q0RX+X3OXvOHXOI2iVc06kYOWxtUu4IWMaVOC
jololc8DmttL/EpDJV60Qt2Cnt9SmRRi7dPEiZut6T5hvLDJ7quHSyX1Nz6ic5qW5hZP9NWtbRxM
ExJgDABx5Q7D2TEwSqVumbJYJRmQmAO1qdCInhuz/OkK/Zm33D+IV39YBr9Zplvtisa2VsLUSGbg
c2EjWBZftCJ0Txb2zBeMTtQyV9ZtwvhFKIHRXXOd7oAVio99GritxoJCU15169bJ8g3A4SSc+Lie
48p4VxJjpo+/pFkBIHK/Uey8bRph1OpE6hww19LWLpYE4mTaGWjDbLKZsAdK3hvfPbSOGb+iHpjv
pqW8gx1p3lPhF8PJD6gRLghy0lNvDashz39VMJ9HaUHZsJp2N7dxRA1yLWGnWDI70L0qQk2OThjw
cFyqnlmfqLE/oCC4d6eMcL23JYvDGlHdWsK8KeIbi/P3xJzfMWjw+qj5Jmmllm8dd0xuUQ4ZhyaP
d6tMD9o8+6cMe/NH4/kNugcLoAxSWTNZ37x6x7CW2VnCS83rId0bFRbzoi4Snon4RDFTHuH+f9m5
2DDq9GctTn8Zf7N9NpORKjoRnFKtFgU5Qj6lkA50b4cx70dg8ivyRn/wVkUT1Oelk90d/hg18rJR
TNU2EjieVtM8yF076A9Xn8aL7DE2WLjEIQhyLJmiQv6uVAuAjLB4wQ9ubTZG9TDZ3O+GcQAU3FoZ
Sw3+w4alAq1x+RIOBbgfLMlkR32TpWfeYHwvjVsSNe+GqCcCKnW7mW05UlivssskxjbHYpaZx0qf
XvAdvemF4WyNHkLVWAHzmTxGk0C3vU3QDDX9JhwFBxdpYF1hjwgL2uFJmS9+HoOcGmuzmJpzC95I
wpRUmw75mSJ4lFlK0rMmld/kk7+QBcXGxsy1SwKv3hAA14k/BF+WmL6Bg87IaeOR84ZDt6qRXkTy
wj7gs2xdBhyPYwgdh917bKYXNOvFO+gKRFwx8UYmOb8kwFDinZCfVnMmQcL3PFY/I+v4azd4tCVr
RrUu6uDFzt2HDPSHP45vWedo9EK3C8SufyOEqa0wo21JRCB2RT2Nlmn+7otCfzi5+8HmvgwTciNs
lvF1Fz0LksgBNgLR50/VR0+Wh22TqB6dqU4UrOfeC0JM9VjA2Yexh/OrLfElBlep+qd8Ch5pgxnF
w2C7HgWaS9n4KA0TDylPt6688TCJG+qZN92bkulFOd1tKe1RyAuraNmE0DxrMr0kE7PGnOIyNk+z
Z77R4P6ldwymcSS/xyJxT4RVppP0/ncod+0KVbvmvOjKbZVqP1A50LNsOFNT3d9H/Dl8PXJKPkiX
PSu8Erxnx+6ExFkcI6t22OAZyxJEH5ht4aDomvFrMLERkamSv3Guo/+yPD0AdAr4b+2+pICi11VZ
iCku2IDdIC2eLTnczHifs6UOFjbtpmBs4YzOMNdgEeT5A3FPNdEH5cDfhleRqozwYvDZQfky84tr
jrcgio5zGdxoZvlDarIM46ypDmyLzfUw+uZbg1xGRCFuznMc3DDeXCPcuqHqezPk+tTCyrJv8biM
hRhIViiKELFNfpRW8rCgIq1sZyBMXT8Zdf1EbO3s1/6rYQkROpQDraiP9Pl5U7WQ5FRrYwgpQXKx
iGz5sfSrycZrwpajy8MIUeJcOJX3UjLJbgjm4sPVLNrAqVTfdZ2r8DNBwgqIfvLrAWobdimHi0j8
DotN1+7HONJW1GYk99JR9U325bz1YjcL7UDOWCiGmaT+CJCswMaXLZVfcEi9R4Q6fbBZaB+5TPtD
id3uewisZt/H7sT8ISB7Ejj6SYro6Gska3RLltvCKs5TTmUwNrk3F+mGk0eqs9aRXcwwsB57lX1Q
EothuW9vsY1r1B49fZvZRsShKsG1p3YbFob+3VlRt5daHnyOhbhNSd28QU8wt1Qk3HifMLFwASbr
QbHo1+AZsSBB+A0GhQ+Wm/vFGmrgWIM9EM3OXNwnnXnBpynWWlx8MXvGq0kS8pJe3B2IE1cHfHRU
3GusXdBcZGib4l60brw3pTMxMKf+1dAwkSVYQSCEel2Io/kZVjhqTEMohuRaj+uittZNgtUox2Pv
OxenKJ7iyRnXjeadA5jVKzNCMV5sdqvaSinf6ZM61Jv2XJXxvOV2eDV6/VIIxq4kLbcmX0R62o10
rafD9Cp8jYdB1bknN2IRpg1Zv8Xs+g+qKi9upzNWpK0KFiwWHBKbPG80fCWt9pLqmXz2NN1n8lA4
pDMyTTyXyOZa49kbE/PIFX7Pe42Zf0DS95PY27v+jH2dXnBy6BRS/0VaKl+sxYoXzDEhqjGLz26t
iQMnlXuUhYpCDGHlWnmDv25ikR5Y2RqnmUbh4zhENN2nwbhWNo/L0s655r2g3OkECE81G40PbCO/
eYZwgnWA2IvHhWhag4G9HFMJNhyO86T9p8bJfDTkWDBX2YqCV/MOiA/chqw3nje/YiMwTiTlFj1+
ND9ZurCnjeZmnxSjt7dE5z+krz9Jz0p/3Ng3t0LaRmj0Ax+n50SHbMreW02bXwub/aplT88MKTO2
khLCUJJlNbzbMWPhXR28gcz3VKgLC+wfyKlXZkZGHBgQEPEAKOoexIfZMou7PZgd/0fyF2dTfSKh
FG3Z3ow71kn9bbaxHEUL1wHo0lWPfIwmo9GHju20G6/0RNgmaUypNONnmVMiNWn82wxz6J5jG0ya
0QRyZ/ujcxF8LZ8DVf5GZmfdA6f8E+j9vfLRQQZXa8KkH8FrT1n1KCbMb2RKfQ5iz8D/PlurqEgf
qdsfJoxLF6quMRbKwQBpHTccQ82PXxVPPXvvVZDOSy9g+YWte0IgTgmddtbNS3JtpzfDc9LbvFtz
YG4tRVlfKS7ptVna2lXzmuae8tffmMT2ICLwpKc82kj6jECLM5yE0eOrq+ZNG+sMuTVhQaTBsDPM
DzZiwUa3SC2OWt8RTUbVHJ0BxYwEBSwH9+YU9fyJc+RGHIl8CrUsvGkKOzSWqSKeJOgeqi4evT6O
oVQJVIoiVjBMuxSTTWdBLKQwvmWIX0P1jpmDJ/UvqxKK0wYuZhs+CY3uuJ9fNfaKuyw3rTDxQXdY
A2/fybxj8A4OBO3lZ+lp1NNblfcVA2rdIyaPD88Uj9QTn0nS7lTFO3RKq+laj97Fscsrxx/CawsB
kYaFA9RXpLGMWg4LzOpqkMO7U06Mr7n50aKsh0DaxGYql5hAL85OFH1mif0v9WxvhRHZ4qeRcioa
SWE/bOgYr/1o1BeL8pZNKfydaniOqCB6Bbr0b8jityluL0C4f8oUdQweEgudtH+PKhKrMbPBZ60v
CBd3/his/HnsvJriP5bB9Lvm22lR4Wrm5I21CPuLqyoEu7T1GzRUP04e/cArxeuZFTxMatup8OXN
E9Fnilz4MBur2KnRLK7DiHKQkMw9UtPBQIbutnV7t7w1LqtQp8OjEfjjBRP6u9+5D8Iqh8zI73qS
PRu2tgEv57AnxHsK9vM8m9mv0+C5nXTcsNBB5pWZsHGCmADFRMp7UCZ8afL6bOIy2s8RVwTZ/h6X
GrGkkP8GUkSj8zymURL2M3+6Fgo0xU96yNfzJzHLbpfp1Xww9DJ4SEYvdv3TX42Q5LV2O3Wsm1k/
eVryCYZiAg/AUhlbwxg2dvbp9DoShWc88c9l64AKoVd7InBQJ9UTwUNgVGNv36XlI+ngtCTE/5MW
8p5Xzc2peQbzFJY1M76IzhaQSLAPvRb/xX/obrMcrDy3BZkhe+iwdcXzzu7NYCeHrL3jI++3Ykiz
Ym0iROvhOHugKpW0npnamgNwmiK0l6SoyEySbZ1xYnw5Drn8jqw4vvm+/1Xno79JBhgdGADKszGJ
y2QXHspKU54J5f8dlrwRZtVXYp8uOBInotSz4orWiR6zUSYT42hv7WAeIPwI5IfkNY7R2mQk+zUI
IopGMKevDHYlIevBJxpATklbluvSjD5mMV48/tCgSnuyalPwqvPuC91pfPbTxSPheCXdsPPMI7x2
96nLD2rgEUmYQ9NpXyuuLgG7DZEg7xvKYP9ExCC/kGwFbpcom/RsDAuQ2U5clFnZn5q98ER5NVSX
wkxyMFte8sFsN2/jSnd2slu2v0pVWEddN3hlMrQ2zAvZpsLhEMrYA4rp1b53oSnNhkgwaYr0S958
eiA1aJEkiJVGrQzp5+0PIqinbRm31kHzBP8bKentNCdB2JZWeY2iLn32W58tCiiEg9v4RKXAgG47
6iPRLmcsXxpXxhmzMfZwp5q+0klW10VivXeTJ7e9441pSFcx1LEK/8yIae6ikwO/ZLNUe1Iqzpr0
kLaVMkOW4yNOxt3M3afpKzFmub/R9bZe3tjdMzsi8C5wJlaMPPN2hiOzwkiK7RHH3YbWOxN9oRtJ
rQTjufVi0jsOw19boVDgCZDNWu/QCA1U+02lm+aWeh25w4CZrVj9+U8t3oAtXrXkLiKzZSnew+1F
xeayq7XQlrXazWLgXaLZPrQnY6CNki4FzvIaq5bbbDvXJUmhLEpx+jqyIMbFkbHuqT8EpmYT3Y8M
VHSTh4ae8FNVSgv2Aa6oVRJBgreVsLeyLdtwlOZ08Ea33yOBDOfEntRLYVYwKnIVn3vT1Y9eWn35
s09NurC06kxwpn91807e2kBQ34Bl9MDVL14cQq6PDkokwSq7oGNhuRzaQ1q3zW00NHMPVa/fmzwa
DvqAbc/SUL0B9ao1vzkigQ5dovveNYaX5dt102QHBL+ZILDWmv9MZtQmQJCp7tXEi/kV62SiTbb4
3/ZAAArgtdg508RHm6aM/GT2sMBW0XQq7Gx6yFayV4vZJ70STxt4v7j6nZd+u4M80TJxNB46t2V9
dL2Tvs/jVL4otMErqGR7r2Pq32KRqN/Gnnht7IziqGGTbkNrjv1vMB4NyrJNRmuu5z9kDeTFxPqx
6v3pw+4G/dSX6bJNr5sr+VdiCoENmEF3vJWVtrQPdSgvsO7G77iXiN0dliW1qmJNZ0c2JD8VlGXG
UDDAlyjiM1p3daVfuSbFLqaYMlQNkhyX7LTtBom5CCfQEVuVBiKg06+Vp7PIUB5qMJSOA4ubYk1u
q76g9ZRXU8nq1ZNFtCiYI1GQwT+1lKL8aZt5uLR+pL2To2ggjlV1T6RzLsoNg4B/IOxX4pHp4uqm
3Hbex46dbzO2rqc+idv7QCMlSnTtbKI86C4GHurPBmvONeh7LvrWNeO3mm0sVo75C6fjvMWma+7J
dssDvmBOyql2r3HtTLt+qsdtX+jDsZqsastmuNw2UbHUCmTVeln/Hqe4pN8WrfiNUCl2H4Wb9era
04LCwCBBeJCQDkH8mxsbw8OXrrVvlRnsvdbnpo3QNddz2xKs1lUUvSx5jJ+5HMSLB/uXB4OdDy+d
yRrVJM+1TfBupBa7WuiK1HoaCY0GSa/t0i5Kn9ntzQhWwBkXtG0bXE2gwxsZ+/FLlg1Es0tNPbOz
n9+92I8OHDPFxvd7soOD21d3lpbBtRrafJMYuCCwErTnUh+cNxLPBegLWh4uEWCwwwBt7bn32qRY
O3Y6f8Bnts6K25FRr5g/ci/ydkrMAGKk1y+JrfRowWVb22CbNr7HOMejxFovh19IXM66zSSK0JY4
9F26IhY/jzYrHgpa/WGJxjnPZEh8aEMG1mMulexjYot55BmVh7oqxIenp+PNRxW7oNwM//S2QMIj
fj8+s1cWb6aNWL5uBk1s5gwoNzwUG95cQisNHa34+VZFwsy4MryWslmgfFiC6gGDs42QQvtfXAch
Ci5GKC/VoV+atb3DC0qx7DwEm1aWT43rpWDtGl2edH1crlAkLliZOD4xhuEhS137U3dSMt1a3K3x
V3vlpkzrOkctgE3NEt79ZKXN2RHUQn/osRqY8q3xx3azJTG+5FCDunPW5Thmf/EqVZt2DvgjsAcK
fguQpDeRCNw5urAfWkuLM5YeDk0NqyGCnJETEte7ZgPaMgpjxth/y0LixQ1m1J1Zryh8xwJaUg9O
4GEtMTptVEugAadCHx1AhwFCK0WVbYOk7/5Ocy7OVWCw4Ju86opJknA7OpE6AFihFEI47GSz3mzP
2FnZRoHtWek2re6rkaX3Ka5i69YQcNro2P0BXnjykPkmom+voq8xwJcy6rK4EtBMbwtAa823B63S
mIBMBI6BXIdegiKOMa7pW7NYSV6pa8+fJtaWQTtsevYnJCOS+sgk8R3UbCem3seUNAfZiwuWgucj
hgig89U54Tu7MfAlfZdy4K3SaXX9cIStbRudtD65tXiNww7/kElI9C1y/One+8ZcbKu+FTx73RlH
B/Bf72oaM5kLelyCbw2CAJkge+pPehfP/8zaTfged/aXnZLkXZkQkc6VCYogdZsodPQ++tsPdvUW
FNPwbhdKsfWo8T8ojPWULHmbFAoT0gjcOrA65SFrMPjrlWEfjWn6RyGLvpMjwQ9wvlFoIsMg3iTa
xuNU/0E+RiWmO2M3dZq9ODjskC9OciW+AybPNrwDbRN3rMXtp5PY31TLMCKZigMUR88zYxobYsdQ
62n2iiNbCR+lmcGw6rWRK56hJFn8F3HayzX+8p4UcMqwMDpzf8slt2thaVx7Bt+Kgd8IZhHMT4RO
2GQHQlV3qc0Jf13mF88Y65Zmgd6cYkS1NRsvDWP5/yGpamL2ocy7Ck0YE0kYdIS/rEwUB2kr7YSF
1cRK5DRiD34TGoDXaIcOGjWa/5R219JGLxs8DoFQdLJ31tKMvG0M7mOXIBvuwYFgxGVkqjdaq+bt
EpNwdzk+1+cU6izvKrbwNpi9lQk0l7M0gDc9q+qZCjVyPGxvC5ibhZX9y5LE/Six6O+bSsk/nt9h
Wis0iihXeMKpFTBM66jn83QcCHVGq0hvbXzAAeS6TLTPWI46TqsZ0XTVebZL7N8ShE87RRlaXr7z
rEjWWRan5NJwPfPXMtYk+HhOBZXuPw8YBw/uyIsc5lE3rhHyupcMwOMhsSF51HPdnsgtIZDVdnMI
ZKdu82x/pGlLpas3iZ0OnDKMnWmOw1wGGC+6odoD0EcvNIv6PEF+ZGwacQINcLbo1yPWnOHt43A0
g0MOsA9gr5kb/0rN7//YlQz4iplODwyHv8kf8gYVRgR2UKza5rAveyRtTiCm8dZn1y6+q0SmJzMZ
vGeSTBl6mF4kuL66CjhlPXy0quC2kCPPc16b43wlwTHceqAhr1NRNHvJZ7wiqZGHBi6UF21oprOu
qeIRLfLOzPiJT9frn3gKApDzsb1Q156jEaX+PlEtPy/DvI91NW2VEPLgZ0EEKgCp6IoYilzIi+fU
uJG4erPlnxusc0dzmpdMdZ6a725Rq2cp2uk0zF5wyYrYvXBw2eeYrdh1ciNybK6Sxm/BE4rMKAZm
WD0Ycse+h+nP5GWske/kKR+o81r7GibqFZEm+Rc4mG4SIGuNNXRuYz0DVAorD5SOrWFtJ5IixBUX
ii3DjNTsBxKhYEABBpHgCfmCviv/IvFozxkrvl/NwIhDno/7ayECGp5H+gb++EdmyuAuucg3FTy6
M65N5Isyxi7pR/DReOVeeV9Z25IUA24f5Wlna1Q3t3KcTd3T7ATRzxIoOrl8x9pun32czwmB87lN
j7rj0r0R1JlMtiCPIxBNDN1Xnyzrhk1TvIjNdWOFUrfjncBYyYKpaYy71GvGaL7kiEKK7tbC0NAo
leEB5yC9OPzxSyE2mjk7lxk6MnzVoAZdEM12SGbSf6kk6kPX8Z7q9FI9gW5oMGVp5TaYuwI0pi3c
u8sy9dxqJpEAQMqfNEGYr8ABjJ2GGX9jO0tazyIusrX1tl3FUazDPBm7bdOr7gMYdo4LI5pPevP/
PjpJN8FEiWgzK2crrOlLpfE//orYaXiJd65BHYW8EbHDFa34cAfHeS51h42kFWe7ETGZm6tobhIV
AY9YnO0VBkh7NZUV8MXSgWyLcnDAq0DKKnU+tCmL1zEvtM3SnvXdUY8WulFnvgEhtkMtZk9Jnq1z
TWB2mf9UGVn9VDVFsy3x24QatZLEOEBMtSa8eN5Aw/TPTEhw5ZYxb4jnuRsyadGLGZNEr63e+JtY
xk9nxuWTKDr6X5TVhJMZGweyQPkTSAJe5iKt77YVAwUG6v1RF027ePGoLmtZCq0gbCA+CkKbhNcB
RwhfVYd+0Bw+/gauXIxxbK/0TtVbqw60nWLxtuRF53ufesYVDvVwwP47PU9j7G97gLTJxhhnhpWp
CEgWDYbkbF0Ady89u6/7wJj1ofUp68p+qso9+AJ/22H63NJIbm2CuDR2PSwuOBYj/AhTsKs1JnSs
xe1IdM94GhZCMdqS/FdUBD0Nqb0VWE62pW9mJ8Mz+iNHDTmXBPfqOBjzO/sNuIyOaARuDUq58RSz
m1rxcMrpH0y14s1gJ/530F3vLTZmYMkDT2xX5cVJaFoD91Q18SGPK29ljC6xLbucG9C6GbbbwMGY
RVi95vebOt/+nOg/s+iSu20MMXNXRJsJ1NMDsMzixu/aXQlS7rsx6/2z3Yt5HwF2uXFwlYdOpjr7
XdGaH3rNRm5lq8S4FuwJsBGa8bs2Sm/HTp3MBF86kKGmg21SBNZn0ntzdZCDa+8iPydtWkSU5/K8
VDsgrrjzFZYYyGMsHOtk+MQWYgKMV1ACWYUPx64azJ/UzJL7VFc+rbska12y1EfS682E4xnOtetF
vy6ImNAZde2X3w4DvhjrMgnrgJU24zYmsRh9iXZpRz/HVscPwW2Ud1GdhoUqk6Zx8BzFgylw1F/Z
5ukBkDwhFYXecrYV1OWWmwcvMmcZxkB72CqjH7oDmBtRbMlCxmoHrIu145BEItl4/DGfW6P9Kt06
W/m4bo+1NnZ3tzLKD/yfzTqiS2hjDa5HtiEoXoakVIgOAWIXaXIIxkj8K1nK6iRKmzxBTCRewTOe
MRhCgDm5hgo++auO94wmC3VdLDJU88BglhZHE5roXRHGvRS5a165AXHq5x1mvVXnBuML3hS5d6xA
fiM+DW+xmtmaE8TIaTYyFnTnmJLf5V2vijsLB9iupcrlEd5a63GTOPmfQJMpdiEKcFDyNXUBjOX7
aE9l9mBbpC3xK4bJUYcHtHK6snnL/JnBpa8K8aZ0VDdgqgN7bK/cdQOHuT078S/op/jSGjLauRyk
YWP12qUwyEpuSJvxO2XjuhpZilukjsy/Quu1hx1DKLppIoj6EHK8BRK+Nx6jHbhrmRUT6ejJFifP
Zu3XohIc3QhMeJi0UbYvRB1pm5p1I2vbyTplPOzXCUfwe1JwcchGxfs6Tu0PSBHwbsxqPEDKSR8J
0MfzwPLvPOpNyfZDTkd/nsi213Z76Omd/uFJlO8RF+hNlal9RSNKH5beGFujzf11BQd4q8+L09tR
cbeN01YdFOoJtktvigh0ZOO+HduZvXrmhQZT/OJHU3x+DGHC3wi4PVfEJ++F8obidSq7ZkZ40qMz
PrZ039pjTXA78Vd+k6XVunL9fxOa7EkvERyonAUJFxhyPdk87FbQv/iwEl2wr4ibobvD082eEf5z
jJqp8TzLQL3GgYUzCG7eoWYLKnmOEj0PXeSGdUn1yrU1+hzIsROHetayx9PZRDxY8WfvVaVrb/gw
ClLbgMenQJSPOWhK5jFszjeXV/qLxuPqvc2Id9WxV+zrURnPWhAUK2LCBPuShZyKAhc/pW1r7TUN
z6ldSoy4krcrK0yuFU/vD+gpXHloLgwQM2FLAOah9EYQI7mKNny5zQ1lYtj/oQL8Rq7RvxM5NdjJ
+Xi7+dPszYz3Tma2LTI04N7SK8k/wkJYQ8SSV8yq4CoWIKAb26dy8Mrn1HJGf+WmLcYol61JTNI2
t3apEXS7via0SZLUXUcNngg5luUmM7AZNG0vjjgGAIn0hI2dLJI7zLwyCOeJQw23fddc5r6b9+m0
lOO6qj34nePtey1RJhDrmMB8NiphrfVJZH9NpJRDDs1qleogqH2zRxpUBrMhDmayAJWPDdXpIMgT
Fn8xq8S6841RkMaKCNk0Qavh3Lz0vDvgs7jiCyhQ/G0DojyZtcw/6YDg9JhqfjirwKAtOPUTi1xz
Vq6bwoqnjSjZ2UO7s7Kb403FBXhKfU+ZHD6iqW1wWAzz/NvIDL4cR9DOrtz8zGuluvuIxVfLpGwo
iD0g5o1iBKvG7ujSNbW2EzJgRqficCD5jk2wmx4e53eIU1c7K33ubgVq2aWtKe0KlYwB+kwQEkDs
3Ukl53w9FW8IvbMRK1JHPfVuxDLJRLi7Eo4k8FzJ5kRtCGEjGnY2kdThIoMIC53E4jXqEzIr1roE
7ksznsIuKQwuttwMzqUIrtg7gpwmdqLzhAxHFE3HG5wNO76KTJlma5+dJpKdsur6w1V6tZtAgB4L
XUvfemKyMESgaT6nNon3zo5pVdEC70TClp+hx6XxVafyc3Iy7w/LEKIltAe0gNlTxCZWyma3iTQ7
Ap4Dj9ATY/Oi09GxrxcOPvDl+U/uRtmxIYW540cKwls3OzLUysKFxTdIuK80mlls6SKYNxBrul8i
H8hrZJLW7NiidyK0wTp2fSiUNtiLXawa1J50whXT9FH9zFOXCyLSLPAuUDE4Kat0vjaj8cfKrIGi
jc5aCL+ToZ4qhnt95VKHfnT0iTVFmQp1L22DqzmJzMzDASLjXUm4d9VB47oadYPlEFKLQ7ogrXnS
QDjjyRYXxREgzLBheAvIPtRqw3GIZUZrrAeOYfYmy0G+iqjSo8qtjdnZc7jxbpFA3Xc9vsANi9Q6
rIhRk6RNPTL6gAoLVnlduU/ahDiih+/5sRTxnuY+FTvQE0CLnRFSOb4nvjLKvk5SsS5JRPQ+lg5A
ga6R1hZOnbYla89HlU0sakSH4OvPgCGEyN2rOc8RqcK6DNAUY1boY1B88Fcj+e5RUF1RVrAftZjN
dJO7eLjYimI/Sj2Gojjzw1ZoYhsAjDuxIq/WDbnvjcGrhZWA1kBvyBwgMMvMqbFfcFzMrxEz9hqW
ibn2HdHtuzFfGraxDNTKqF84dv1QicnB+CWrW0NdyBZjZ3QmyJFycNfR2SXDCPlMWd+20ad/lbN0
Z9eZ8d16ibnR6+ymT/obVLb62DQaHptBq/9Yg8TGI90JHEdsI4F19q/ZDU8ZI+C6teVyXYC3otYu
ARfgxa/0mPBXNRagRzDB76Efzg8nmSij414NS6KJLJe85jDP8LzJSw98KtJjZLWyr9QQgslRlGuH
Ao6LqsCwEX8SJ/78/roXU3QeTJfacIomN7EiuTHrvfEj+CFam74EhCoME1zoOKXVj6sce18auKfS
rrcvFgHfsJpH8cG1Ff/m8dju2rkU3yCxrbPfNOzdR884lOnQnYZqni7+bPIiSqTmPLN/Ajeq/uPo
PLobRcIo+os4h0yxlVCWLFnO3nAc2hQ5h+LXz2V2s+jptiWo+sJ790319Nm4NSCpEdGwoyq92IDE
Mg4FRARyRRgPkU9UToCIZ2R85mgN7OdSWlfDpD+lFoehp9q6us+RlLc2rYG9VU1y47ghtUbEwxZA
Ni6ypHSNX1Ghu/e81Dx0DDmPHsHHe50T76RQRKz1VPSI/2DNVpoZbU0TDgeDAbu7JAnPF7WHtRs6
Y9xNRhbfWDW4Ow+d6YuFCpPpU9upB2sCgA67bBle4iLubeO7aVx1LBk97bhCcKsqpufaEDoPqQWt
BgiVbW5TQtao1+b+0DdNcs8HvTu4cR5vG7MtN7YdlfXaS8GqVLZlb7SptG8u2uDHjgHM2+gn+p7M
w6rmkxqmgz358VkvYK422cRmoIsXXw2wAbVVXjjiNbfdwEw17EyABTVcG+nwWCTMvaq5n4JFyrst
WFTSI2ftBuYY1ww4AVxqqT/tvSE32aVV1sFUUO0UUN+7oDR+gqhpBT5WXSBbesScbngeTbd8qSz9
L28WxFW3mD0YoCXryVLGfnSdYtNlpf7MGLYNqnG2tp43ucdG2nhcMCbx/XsRsspssg5Dk+I9xztI
BZY51SfTqze2O9ZW4mcIwqSnbjcQ6u9rLj0mMB1yKS6nixvNBuIYMw5vdmbUe7dqnTcwCtq+Clmd
sU/vHjRAt3uTDJ5NWYvkVCOd/E7rGYaJzaolQIET7RGfihdml+kv4zb7nLQjOzYxLHw09JXuaNZv
JWuIHUrLP2z7iMKjES9o5jBGAkqfHxqAryztmQWwQe++SCcr97kT9itJACsi9tk7spLgLANTSS4q
YLBaCw32Ux0DRIzOcmd1tfbWNbHcGcTIrN2xntK11SLXnPQQYoPNOovJBHj63BrXkyu4BkiTMrUt
pNWBgj+bg0K13g9QyOa77HCM6mNM9gktbP1rVnYeVLkzoqcsvEtIp7PNhN/8aRNdY5tn+THOlYI6
zV/b+x1x6ZoFoMbqu/agt2k47cauB+TThTYFO34qFr8DsGuSgnH1OKzODzrUuj2w12FHWiaVi+Bu
fbLHdtgCMyBrJB+7xSJLZl/B9x109Ke3kAbu0oiZKUnx3Q+5e54Ml2PWYS9X+MJZWViIT12t8mfQ
vog7oZGfLND6N16wG3V+D0lxdDFf5QPnZJKA+ci8xzmJ0gvi1uYR6CzjMjx8G3ZC1sOyMlgXPqPR
FMPJ2tU54ifSD97xYY2fLLYLQoHmUqfv6aDdxbr9Jd1usNbCduODkNiDWFgpZwuhFe9AUzc/CVB4
IK9NoW8Qfk5337WRY3oT23IMkBsFSYL9q4zrtSs8vpSuqPZKCOs2sYpGtgXuNiDxHC89MQYFkKU1
nFoTLTi9FFbGfmO5XmJRYeXqz7YybGTFIkURUtyVz8LLmkdmmbHDLHUcnZs7cw4gVlIwpFhxGX8L
you1WAlLk5/X3uq2j2QcRMFed0ydqqMuuV6nPtKYglt/QDTqK8qdRdtWKHRG6fQwDRLcsocREsaC
cOstPdB4o/ZFp6Z0dWATOz5lBnWiypT4IMdj2iSomB69eB64Tux+B0Qz0wMjm5vL4AxpMOssdahE
+TYtQ+0xcgFiaqKFIx8q+gKB9rlR9rUQRNKM1PqreCL7uiO5/lBAFMDfqFgVcOVXzyHawcAzu3zD
mlJDaUJZkHazeW8yL/1LsoKQp8a1PXrhVKKeJdpgRXno7nkYwnXoQgMQJmoDIFh+Q/INuXm/HWvu
iIE2kVQrF2M6FjaXlRohue3KG3V7h6EsfMWTl1LqGZX54Yy9RYZfrn5LaTdbJ64+WKv/EPtSABYq
RrlyxVSeuzRCTInB8Klwq3qdSWgsWt24FPsRdIbeAh0X6jVKdopB9lDyJEoQANmMF48mP3nDX+G8
5hmHda7rNnMvyap70cYN5q0mZOCE47q+6mOh36tJK6lT4nznxUgKTdfiBWZB729QfNt7BPgd5V1a
otqGb4yyPrHB06g+OrVK4o/EYaM/2mGrGJdi0gBX1iH/7FCDEByhrXuiNzcy6fvXlDX6Rcvm4s6E
Fne2ZQiQMroRdDqgnZ7hrsMNWlb7JO50J+hDVhEkwP6ETHXPQLKKW9+EndywskJ3B74jlyuNm5wr
Pp03xVzNDwjqUQ4h5o0O5qC6U7JE2hCWqBj0Ke9nFpRbq0zGwDJdPPs7f/I13nZ4FsRc8Oc1XoKn
ZGrbvaOMaMclBnMxNYxrL1I9QDSAcFi4f07VW5uSqTWNrGn4aEZk8cYdJHcePtgfZOjqOgA1OLQl
/HBGRbCBxex1ejDWCLxWlQGYAL4RBhj24ghVkVvgd8i8+p8PGu+p9qziVKU2kUuu8dEnhvxRc+4/
SVXD7XfMDJlfwUcGmh7drQnXgnWrv8dKk9xRZOS/QxbJLbu1/lORA3yOG89i91ebmtpDhEUS7cPe
71adJQD1df2irrL8Z7rd5NfE+fSZpr31ghwEX5okJfS9d3rrh17GJyVccn77bWXTMaHgevZR8sBS
lnSzmwxSzk2bS28OdDIdPofWn79r3UDybSkd3LBJyTVs6pHDV6Sl8+anTv6YMBB8AFU0LwJSm8bU
Df1D1IHsrcYmPvReZ35CwPdOPmVOtKoLXb1bMnS2UhvKvRGa2gt3qqrR+eFttCLwVrU0fUZ4YsBr
mSeXeXHpGe2SjqAl2ppKnwQ8A++ZMbR3v0hJzUN0cOjGVr31cR2zFFF2e22aOt5ZxBo0dIS1sbF4
S/q116loW5Ue/xUL/TnrqghGceJumaWDjvA0759y9PTTDIs/g7EbiQ5AQGd4TmuGJx9gY8BClObO
KTV0ZpkWvYNlPg9p9tIN6l/XiW+2r19zEqY4qIezStT0Yup6cfSII/inDb5zVD26Dz+dgIOGPLrK
DJ+s0DXXBrU6Deq0aQS0875LUK7Rrntbx9bPUodcXeoTKezls9D4WRkZmhvyZ+E/4QMnhS1P6VHM
bCcrQyGVXXhfZlGd/dT9ZBa7UW2pVg3qzVoZD7EOuImreOWJ9hPzTbr3yuEVHU5/z0NewjijTPV0
AmQ623ym0DpXVvhdT5P52OE43KrKBKo/eedmii3scqgqDA7/VZ+Sbecn9g+XD8EJrcWnu/DBJsXa
BTV2ugUSg1uD2G9IByEzkJrhorLVGrTL2fOMP8jTKbHkYbSGy5FDDuX7xMf/kImGWYOZA1IJX3GK
vjd9Ar6krq5KuW9W57Egk6RM6lharzlNrTT+V1dBhkKUtS0y2EkwQCNQRKyFu5iZLnmtCAvpWBjh
ahcNZqto+xPF9o/mUS0TzOQi6CY0MktT+E1p+yJiveQFCI0DiH72YbXEqTzrxgqzAVWNfXWm0X7A
m5QflN/S7Xhxz1mWW6sZjegKANR4KNnMEhFwJ38CIVLYXdGRHWK/f9VDgGdmjasrSz2eWjAmp6yC
22LEiDClblvHsZ69S+90XRA6Lvo9ARycXjZHsd4T7gDW9Ip9zjhmiHaCxfi/4UDwLrxa/ZXPCymi
GuuLnEESjF73oYi0IvIDz3Vqx1ALQazcCCNAsznb3SbJF+tPJNH35fSviY5oOh4cwtlIhjj0onFW
mTbjPxhcdQYUYG7YJL3WEadcrbPPK/yEuaNiNVDbHpTjfGRtKFJvxdgdV4xR7ShbD25fAlJODzZ5
C7VtnUeG3RBufFhUHZquyKn97VA4R80FhiTqcCdyne0pchM81PjdJ52G2mVgJgiBWvlj0tJA8Ml5
oMIPQrAx0oBwMyGBSAxV4ReGltyWefKvZG6P5J8oCB0rbFD2IRF0BDltXNTDh8ysQWtwS1HDRs+p
qBanjptQUFucvDmzKmvwLl7rzkdW+OVuJHglDe2ZcA4oJ/1iMG7CrWoXZKLvBQALnsepuugG/FzI
Cvg5/7/WcI0I5LGTqxOTl2t3LyeBxNJnbdUzcFylWKseTad+ge9x5k5aDzF7gxG0axBbIxmEMylY
yC321rCk5iTqo7I0/TXuyRVLx3j5XtXHKPRfOZi/JCwm66Tump3jg4OfYu+LmMGQSb27WFyz8dhH
DHdxmvwBiOSo7ogQwQmiEb9BpmJYM3z1+iVxbVGwx3Pb4dLHnaBpnsPaZjRPlkxZmfrNN/w00lnJ
0KDwLhk042dl+7qX1BiXbNZuSWWPwSwBhEf9Lp7iVwwcOTopf9vSSvKKp802mQVi+cVgnS/e1rK6
jBPjY73qO5alERYM488zSGx0i/jBpOFfgYFgTtV7W8FdXUnO0BwFM5jmqJ3+cBnebHRz+6EngqpQ
8VXqNNxZroBrG5Z9jKS3Fzo7Mkuxm2bk62C61H7DFP910b67fQpQ1LAwKJQvode3J0Jl1Woq7Dag
mITE7o475OA72VfnekSdnnIbPFrLfTuLP6NywYAYabMeNVMEYChpHm3acwgTn62Dbb2uJmNnuoAs
Dc0o2BrlH74ZytvkMtef0uhZ6yYgB2G8qzNtr/molOeEkVJmq0tWCcgTDXzvKL5NJZN3z7pwIV4t
m4aCfh9lFaQI66+plL+1M6uguUD5ns3+qTSMgCQksnZa8SAxe64HRGab2AufEKo9V8srnnN64uFy
SCTO+ytZucvWReg7wgBGEs5oThBqq03nY+urp2VfVCobAxI24TGp+PFNec4b+aAPEq2x19P/+jxM
NWIjURD5O5ePup39IMl+yKQuNqyXu3XoQdAoTN4MlIMGt0f4NvTORwoHqrDZYaQFMI/C0vewYRQ/
Csk4qtQcAt/kqfdluCXfgvStiKnTHIMgTKhQFSzCfspP5pJQkHBAbocxs4+tPZ9LLTv1unUxpTMh
4TM+By9MN0jtmyA1sE7pMQm0qh0flvc5MfMDMACd1g7mPg7ERyOctkJXH6EENVrz7wemhjqM8dIZ
ifTMzEc+F02OYo882QbHGf+8e7UYjyMx4jKVYwMlwDPLrYRNwuudTuswY9g2FuKlrzydbyReZP14
gOshOkXKd3Y1aVfEkH+4jvM7+6lHvk8mt61UX2TV6sfCSMWR+RozCZthdKFBmU/Mqw8o5J+OPWeH
Ew1AsgvRrI7S9oHx7rsbhb/QUouNZzTP4Aq+gUz/cwr9wJP3pIviydCTEVxGry+QHATxuqSDL4Sz
1hrQ6YbGql3UOsQnjLli6810yix2Dz0Ll4VKdszG6dx74hyncJCa2PvmvE12WDtJQ0WDge567Fcs
KO5t5rLPJM9oOwjFQN8n0obRDW8MM5fWYqa9yngWHOk3WI7rKxQTjMFG+ZhlfJukCqyYbICILKMX
r2xQazTA7f3IRUZC5tGOWj7fG4IYdCqF9za3ztJSKKxLBIepF20cAD8ZEoaAlfiRygf9OKGRa4h0
+B3pH4Nalq+GHP8/j2+WNp45Fj8MxrVYRFlk49j3GSuNHeMuGTIn8wy6ft1bO0PTBz3ot0DLvYNq
jXuC4iLDVW1NeBntpEMaLNkgMJ7dzzqzDUkijZGb1Oz1HUi2v85IFxZZlm37MqM/A2QVWL7/wMpR
bSOZEIhCEvcal/J703Tohx2W1XFjHpBXtQ+oTxi+9tT9Pdrou1YPHLaanQOnVQFDhWe8XBdAyO6q
qpyvcGQPXMrPZWuNS5Q5tkSHqWyR7Roa85VdiY8mG6hQ2t6WJ2bubDQjLGCuIhASrpG2ZWYJ4FKg
BqFgyOw1Gtnpjn3RXGNXBjgWzcwJh5pDZOqfiESsjnnXwYSUuAFE1T7ZKv4kcAleWkyYTZp4G7OD
oUgffzVNsRhgzOs4aRczdclY8P30IesnmvG49j9RQC8YBXk3cpR+BKa82TpuQ4hkyV6MrEmc1Cre
dbzIZKLY8TYmIGcVtb21kkL+a2z/zlyKsXf+sgRoAsOJsRl7LJAQd7yblZEHCWACdBe4ppGEDavG
idXR5u0EdWG8WhO/+ZCZCDbj7DmuswsGe3CqCiNxOg0HhDSHUpt/as+u1r2gY+uS7sOv5XgzRGGv
CwIf11aNW6Gy7F+dbMtVTHzwuiExhFC+FuDTPD9J0V4MhrFoJXH6CibVzEzPwnP61RRnBVTd8Gfu
MXmJgWqsyMp5jdn5wcpy8zTamNDSUD73BQoqAlBOLe7vIBHGHyFLoKKm/MsXhYJL6BRnPVNXNfGe
AXnBDe5Hn0kHri+JBFPdyiFvT8ckU/aoAGajkNd88pujxcVxsMzyFbmbtWdiuGlkssvYHARRMRob
rUzqIyV4/ypK69KDEd+4NcHSceh2j7AJq50R+tEOHlq0lTLL+e0TqDyV5wdGqB01sE20y4zsobRe
dItXVl/69NJrf5ERcZgY+iuhv1QSUdHelNWe+8z7RHAdrtN8fiv9iuVb/iI1E7VRcZNNlO86bsI1
Ff0EmTp7BkCBIrd8z9IFD1sClMUIUGyJdktORATm/NqYP3CMXcmQe55M2rMxde4ejpWNjsl/ZTRL
pKCX/xMzDASs7i+AF/sgb42rZpQcSyr9na3qpZ6b8ODByefkSE/ICYk5QLkfREgvjgDSThyv7aWt
nOYbVJ61N1TlFTAhFFpmXY6bAePZvkVdxRrJvOZGuSPEjzBWtyjfvbjRNwSq98iatHDd+ckJBgdo
B7x02yzSv0r2IBgYtZuJcZiIWVDtNnoYWOrYrwRruBTpTO74x9bQYFWpL94a3j6Mlo5Hy5kN5ZYR
B6G1pfvYmOObFRavbp8c+ef2WDo+YO+ToOaUUFT6c5nOj1HpfEzAJWeG8g4gX03P72av353ZfutN
09yMUg77vjADOlG5Xq6nGNYgwlm0KOkrZKsLBQ7U+gQuAKQyB08IlaSgAMS+nk2RDbLfjTFlJTys
cth4TnQ1fTqgQW2RXC2MbEcg3XShmUsJbbBsp2BKh6/S1rnWnUls2hYEqqjRZ7oZEzhR7npE/2vo
qvm2DY0nw3LfsbEzxxqx6A9IdkmyLNcYAd+mSjwI0/jxtdJdo6K4a0LdTWqntHde3BEVN3pswvFc
L5AA9Pluqtcilp/Ca++dQTaNmGjwUdu047TlBnK2dTqNK/RnqObBviP+9FeJYUTrSdbvCPEhLOXp
j7mAbpI5AvnYtZth5tZf/GOjaP01xCzi/ISNe0nZ/dGqnEPYOi/DgDMjtZxszQz7XaPlubme/Vt7
4DBMbECOxhzWUtOZGJuOF6D5isrkLvBqbCZmGEhLIyT94Rnwk3yw4Vgs/uBPBKxoxLPxX6FlAYdO
vPB4Ecdncj9P0zfxaUcRCbqcpMIR7WAYiDPvMKXtD6Eh76KcSI6cZHihJzCZ6fSvbmF9+VUWcMlv
UmMBYxts8mOU0abnPPpmZ+0jtjb0liitxzyRgXLrD4UQbmPV6hjbbHf9AVuNsisH4bT1UPTNaWZ6
H9i9c4cs8JubGZQiz7XAI7JGWWPVyNZdZ54z3bJPedKwaaZ07ezh1Wrbu6fLJuCnyE91CrgjUaHD
29Wfosl5bmgLkRJ+1+WyqBcl73TLc2jUbASBceOJ6KlFDJK+m9n5bFEMYyPATsga67Umj3fNG42t
J+1+Jt9+Um53qnG887T3rx4GwNFuX2Ir+o4NTFhpPz3orn+h8EC/j7V/zAqw0GVBDYgimu4MpPL8
HvkgjZTHg184XD52+8FsmIYnwr1MAMGq5RzcuTYKv67k2fUWm2Prf9Ql2w9DDmwAO4zqtV2+5SPA
5GRm3RX2Gl1n+mq7hJGQ0v1h6frrQNIZsePNCS/aIlhAMmghH+o5poM5RozWG3G9z/zW37DsvKJH
e3bq+YiP/txZBD4mBnYHr6y49+r2NUsUl1haPdAnPSWRz9YszY1Hpil5AOXlhE4PHlFRf6SlBWg/
udcoKTPl9RtU8e6+m6qrJKsWVaaF1n4oTnGkLn7sPGGQZD+OXxy0inszTY6zZODt8tpuSTw0RuaF
tGbkxL5L4nI3dCRPWZa86Lp2NbtqmQx1u8rGbGK3IB5SnVu97YBOOt0nLs0bEUvE8sT6T+Jbu4mn
iPiXDoxx8kh4zhvhSrcW9duqCgkV9+z4qkzzYdLjbdvKdI/I/mKkXMoyFrxQI9eVNMrn0SgDSc4f
rrT1TCITg1OJQAAOS2+CdfK0cBdBcUJj4nAAgGmDcn2i4H2wiExn7YuLYqqqTScUGaK8TRshnISQ
LE6CpPrwYDE1urrR2D90cXfXjTg7A+346ruKHWCBaL8YNKAA/KpKZRpdGNM0UpNW5LQdzUYSF+aw
QhIqxQDtENWaaWhAocrfpWRh36Gf6Sxv5bFlWTfkSuAVYyyRsrUhhYvLCIbawPQrIGbnN7OaZE/g
Mo+SghCae+ZHns7PvksGXaRR4DdiurGJz9dR2SDRClO2PHrzVMcCiBFFUSzIcDNn+CtV27w2bvKo
uQxKZCbTS9uyDcts+wW6H/5o6Tw6bfzVNXRLNd05NWavHZrIkJcmomB2MAFtu6nDLNjeonamSchG
xf8Xf4lo/G5j46L51nkgmwuno7zO4+ig47RQjqvpgKDqI4FsHyQtW7Yu6mFldS6jlGk667NCrKnK
zylG4Iq7BdcpW44t6YcNyrwq3QDy8DcRGbGBGlM7IIPksU3E2anaM6DuN5gX3HZdUXAS8fVqauSm
YNJ8BiwGElcqsutaxPQayKIgN0d4NdBbAgV3qbOgrrASggALFqic2YmMtvXtmLaPR3TQD3rMvs4V
UKeRoD7lHQw9iJMDSqfCWM+VPuwgM3wuSw3LrLY0A/YVR4tgZDu8AOivV7lONl68eDdi9BAsT5iP
lYX8Kbz4qVTyd56H/mb00WfX8/ZhcDmlJZc3OTMAXCeEmgPWB+HHhJCwgVqZxuCuZe2IfU8Asy8S
KqoUMc7or1iCtru8tu6jDwjHHYY78BJKqxiUBkiXdRrpzn4sGVboCUCheny2FttQ3PovjtW+oCP8
W6Toe98eGtyUgMq7CugVzNxjFyt2VJX+L7aga7EuGDdumL+23rj4hj4sNNwB8s83NzO/dSL5VlqL
sGYsmX8WbN2dhviyQeeP8Es5DYTINkMez/G3AqX/ZA/0HIWXOedWb35tBhYnanTU/hPDdCnEUz6r
L6+UlylPyLrSw/7b5J8ljJX2lu02+Tez/l6S+/LsihRzKQ40wbG6xvyx6P+d5g8a0BmRcLcip/ST
R+BeNMv+roJ9l5TePSUYqtLZaCSWOiXu3L/SzD3ELftsNV8p7sgunQk8aRHnkDtyABLxVhW2d437
ITx17FeeErfKT9jOYVApIthIZCQCLXLZIGQecAw8dNZDz0blT6bd+A2mtNmkOPaR2zlkP+D1Xc8Y
Cph/+wQcjuV81eNJ/Dl0SnhQ0wppHFrQkZ/D7gh7ndC5rzDLee+DqozL3GFN4BrL2TcxXtpY5GwE
pDw9uIyWLi2iz0dhctAm4B9WhknNAbuFFD8G8xiHPyvbX0JjGgbPuSt2c2iY6wmIy8YxWkKnYmwL
Io5eOo+qoDSS+cxSOwwii3Vtyd3i0CcR/eDQIwtzRcYc4TpIZMHdmACUIzbRsLytBwBZH7W0/7XQ
MgQ0QbAxfbVFFPuJdtBdjxOnmjEZDzg2gzpjjEkOyMWWxJNYQkdQHTF46MqGib0nPhgBpScoAeiK
tMZeHNaxftb1fANTCPWi4+0GH8o5c4rntiJCTc4mCVHNviqrZ4Qs/Sp1fPvMloYEKPJmsk1bdvOu
B67yr4oG+B1kHCAmSe+Gm7zpQxc/wuP/dM3hbZzy79ZoCwy5lbs3jLRiM1bhV0iHre6qr6J0TnPd
Uu27ryoWRIRVFWefo2+Y3jS7LNN/cJtfO4ZCa1MgbsDY/Ytvd4/PcHoAHsYHJJ1t2vIpGSYFSEnS
pl1XL2ryjE0fui+NzXiBarY9DDaD/7ikofeJHFtk83tHpJ+1a97MmVk0n97P1OrTlT94ZsjHugc/
5koJ65F0tuwI5rt+JuTMt7aamZGTUZfVFNTLRtqEEcOG3wESaFgVSJWBKEU1Fwtfo986mgdkEipn
kSJY93J1b3XjFzMVfjyowFxl2QcmePfJ4m1Ym+gQavxDq2rqol2nu0eG/21vTtmeRRPuU2oOXKIY
jEd/TbAiyKYaqVD76bteVnM0aJzBOJyC3J+Qi1qOOZBgkZfbca7/oEOR/OE9+4X1qMMICVCOB2ND
QF5DSltRNwzLojDnypYNVEqschyW7aqLJ3Kf84cStHhbmekamIXmN/M6bczoD7yV/WL6DcMsSbbP
rSLT0gmyrIGMVjvusBorGq+86J4sgNHweraup042mQFrEq1+3cl6LapF+gOzgIU+DzYk23g1ThNj
J1u3HLER0gaKnTD0VkSKUq970srPlMhQXhncRUyoE7Fhc+wHDCvmcw2R/9A5us2YUnhgB0wgqg5I
1E5HxtyS306+a/jExu3sq/xhpsee++KKmOzOgXiIEM4z/cvFzkrREuCu1B2CVitT4AKvop1OYuiZ
cL46QJAxBZLmZWPk0Ycf+YwKYyI7hvnBQUiK0SVEXTsJHk2PZZ1Wp+i1UA0WiUaaS9p8sl6+5B6i
khhF9j4Keeo7TFxbJzcOec3pKf0/YmKBZzYEdlf7Vof0W3oI7NLIE1s3rp1DYaPrSCwujykKgxmd
MX0p+bVlP1VIc8zznHLkyQoAmVs1HGodREnMEfU6rWbtHDbmU561274SvzbASa9sP3t/xAqIynjd
q/FXOVQSRQUcjNSsnHxTve+OfTkcPNKJ1n5qqtc68/7CRmFhNOUbBsCz5WEQ0Di0iSyMEBviKkJ+
/jf32Y/VsyvPmOQuxjwsRZgsVwgw/H3VGfWHqwO4RWuCrGlTGA3bdxaZZB9ovU0uCoNeJBZ2U4wf
OTnUHurKRbFGqwnroLN9pP0xKrUvu3QX215npNMGMlRHrpdvZHcCHx14Lp4zX2pZD0lgJGX/psRi
KVJkMMXsOuOkuPdJPu6ruYLz1E9u8p472FqPbR1xRXdJIsuXVnnDhpNEk4SduYguOghXyVbTp/4Y
JnF7GWmaYcH3L7OczrAwXthjb1Hd07mmxpuw+PW5ED/I5CQfzqXr6c1ihzjjC2HqDXvFnpH5hczd
6YPdJjVB6FaUoOI5w35PA4D60IaY6hfq1Ek73HZlwuMaF18ppiAwKjpACPBo55iu5j0ho2yPD1mu
sS4N0OyAu/PBiSNYkepoc76D3iSlFFFfpHCpyXL8GTgZuaFmNhkiYyhYMpRHW1FXwg+IBJXPs7Cb
U+aQvr0uU1I7EVdr8yYDy/EyaiJ7BMrIcoSw5ekikHY+FSZ8qH2fD/kzWUrgrElK+iBS2L6aok5f
EZwx+veiOZu2FnqMf1y5+rSVo+EJ5hhZegslqztu15CIC3BEDCzHCctKB5xHt2Mi6MVA+mmSMFLR
LUs1e1KVmvxV0L2Ea8vSmm3BsH4KiBVmkOhZ2OG7uqHXqx2nMhAO1oTLcXYOW4CPGmyt1oVI0A2B
rOj6E1GUbyJytX0Gme9HT8r6ZDc5zB72/uW5ImFvU1d4kpbsuvSpn30zWmOkHH9zhPkC0YLojmg+
UYfzcO4aODEbgX3p6KB6+4jLiGj4UOTNGNjm3AHS4q1NnyiLJ28TjjNNhr0ILmti0R6rrIrhGRZ6
Qtqzz/tMGE6HWrt1KCoYTY/vzMmza96i8/Aiy3uwNbP/zpCC3cKJKXnU5gh8rCVzEL9L8QmNNA1Q
WvOlCVirGt7KFyAU0Y6NPOdIGDMyLNt050PD2kGsdp91XcoNK7byafZkvJtR6RwSkn+P8DPGvSNr
+yOyyepiXzozyWP/0KBg6LvUX+Owj2FKg2r7MBlYPuFu4NisMWWt8V30j5M5DAHsIAYKtl/WJiG1
Lpdu1FkZZSgYeOtYq9aZoBW3zkbEjtcHc07EKMCsKvo2EOAe+dYaa5sAPrpPMe6gibWJva4GW7Jj
B6ZCBWjl6hIOUvLkUyj8eJY9+8Gge/mBHMvqhhQ33PrY8qmHpv6hixz3M2t6AjNL29wPNbi1Tiuh
SnaaILptsOPFfkUenOnEHnMTOEvMT6PDBClwj3B6vln5DKyjS0ZxbXRz2JOzKS8gF7uvrOvVFx7L
/oWvJL6h/2OuVMY2orHU7XDBxU5EgCa5Y+6FSFZYbUyGBaGnEImSgCiC+EbUSLYH9gC4AWeBPl2I
RkzlpsGo9SjydPiElOmgOZR41gImN1TpTGSGlLVuMj07KjXSR6thgXipLZI5MZEyGnO0n6QGYqfV
7i1lHMDoiHexEs7JKajp7BB5Q5ePO/bm4mCW9j8EVTDn2VWWBvb/2liSBUdOU3N6iIA8sGqisIYb
cAe1gaZIHFST/qZducuNCHir5axjLXpoBKVRFMp8rdX2cwy1Btm09eX44qN0YOT7nnE0YISsNWg6
MMPSbw2T26rtwFgzNWOJ5NUzMRZoIIhLsgP4oNqRw4v5ny8uw+irgyRghn6L4yRxc/5+NgrFmviu
R6sMFT21lYyAsRuXMXA8VUihjLMZtS2pcEA0Y00bjkJ5oMh6ngLoaKSpXjOr+qZCoDiChEVfpcOZ
D7dJNEaY3gZ34+varTQ8+1Vm0UsEUUDWrNvq2nkuWeYEjqO9AN951EdXWxsmdRpAtP84O7PdupFs
2/5KoZ6LOGQEg0Fe3HMedt+osXrZL4Ql2+z7nl9/B/O+pGVBQp5EFVDIzDL35iYjYq0155ioCmq9
Hn3pHEPHI/izhEOnZI4Hri1RnyPKZIAAzU/L4L4ZzGrDvjkcpBtCm1wiT3sAKXqcphU7HEkyaXBb
eiXNuImpASufBGfKibmJFCw2CMfMuhrSUvVwbkwxHjozCKGFmWKbYGhCFsOBJmOfLQz2u16EN45D
4GUKhSnU7q/Fvo7bhjDfJrFpJzEAEKKRZ8et0GYJHJIQeyZvTeu42ne5+ahcuCjYRS66BvIQIpfb
v0AlLueaKHK+Qlen6UI8JmKkjMQMjv+lScMt7mz496Q8VQvLBIPKHbPMV5wrijkqBPzKJKCljom4
go2LnEalpE363SkM1QMn/V8pE45TwGu7Bnzxvc2pG8Y2+dFhc+fQ7d5ogot4dzm9qXSwV92CvNd9
F+6YJEGP8uuHiej2tV00v3pl7Dw4tCuRM2X1OLRt1YAILEisbx1AQ4qCpDgAwh22Qb14bw3ENL7y
fiVtcEnlSv5yW92I3OnXSrtM/yKX6MAZayLKt2fXYeUqCWfelln+ww1NKo1yzPkDaqj52p0PHSSt
hs6gLdEpy9z+1Y0J+BZQwbPb3npR8Ozp4AvEso5tk4TCQODOsoj1WutJTBtZ9ucyDX6Jwgo3VVUd
lzO9g/0SnykPcmmoh8SrH9rYO+s4e+7N8VyrejcG00uMRAHdHwXGnKMMzo2Y4iub11WDTNEldAZf
WACWVZkMDClyYhvPXRq3kCZYAhwV3Tg9N4q2KTSQkDAHTXov7Pjh1eyi68Ksb/LKJaQsyi+SMdrH
vVHu4n74ljZL+qoKl7D25rFJjNfGin/S5SXFycC6pPRIktXk+uDfg7MEG9t4sTrZjMqpoedruqeo
H9hOxgAsQe1YVyqmx9JP/WPaDLuGjIsZhTQRK83OMiCymeAa1kVrQdpOvANwXIaFZfo1bfxnP8pf
lrM5p6MHQ4XPklCAjROWD2ZpvmBmfB4rcSEyltXQgJ5oWdn30Zvus5F8Ssd7ZJ4RbLoQdgP5Xh7y
hnpX9/JUoykka/5sEaZkzO0uLyEdAeG8FFTIO0I/K4aHwVfu1yEkHHxV2nW0dS0NKUx159QeMOZU
xdHG+wUFLF6NnXWIGVmWmfWiRxQy9eKNJ3ubwxz0q5Ws+otsmZo4mTqPiOU2kHfUSlAuIvXe1cV4
iYCQJgC48Y1iWLx2eyCrZRMCj53oXRL+yYkDFWmr9l2al1vFe8PKg5yNlB7jqGjtG1lrrCDb4Eqi
o3DDvPo7AYfxJmR2hvUC6EFtVttENl9Mm1SEvE4ZktQP0ugeXExa2Cls9ocKZZGdUF8RF8TR1BX2
lpCyU9nXPW2eod6CMWV9yIR99hF44s6rr+MusuG6UT8qiSKh01W9A0D2i5Y4QQSdODPFUStesLss
jPpLLE37tuqvaO49xCM6UJG0d25iQHcyeK8DHGmwrX5NydJMMRvN7JQjKMzSvAf142oCPSLsFZLq
de8F9U+OPPEqqeJHdxE79NwAryiPNePOnSyqw+KuOFKpRyfRxQT3IS2QaXNJo59BrIzuInAlOCEz
mgQTc2nfWFdqeAoDFjfciF/NWhg/ZeyeiNzp76Ks6s+Bg4PNK7IfCT5q/qVU0/Qvb6gTHl2sgFtb
OMkmJ91zBdUj2qAOR5xinN3SZQYYgTtwvF1rEjJUsIdCd1nEiQzsyyS7M0uEuW5kXdVRU6y8bnxl
xk1NPY/o7lpyEMArFCUztUZj85qDX7ZTXS3ZkvvKQHLjmjPaB15qq+rugMMz/AU6ICV8K/oXZ1WZ
d4XLGaXrGRX4I0j3ymh3U57dZZH1bfTdo8zookxd+kgc3Pxo+W6zttT0FOaCYL54QuxI8lbQ1b98
eia+LRria4B+DTNLb2+S4AtYAO3BVF6ZyluPdFLYXyyOJbOk0Q8eeCeK+DJxwlfa74epzNO1m07P
SRhAU6E2iNhbM8l0wUKEDhvAgbapTrgUEC3n3IVUZjvQc1BP3cHYdVbV8odkZ8Uc/WuSFrug8PBW
DOoMuBBGJy3IOHaSE5j6bS3RLltDXGPzrfVWh+Yv/mutNRnuVC7claiPEWcwQPXr9IFo+y8Goq5h
oVFJ/qZyUVHWc31jxNOdFTXXeI0IQo6nAJtbePYi54JI3K99ZiItbicemug10NZdGSuoFKn4gux9
D702X/rDwYZG+9nWMbpF/WMkWRDWI+Izy7TYwyviFAiiOZQKhbQ1Nwo//+iQTMzuhwQUgx/oIWMS
F0hTyi0O6AdBAQ6oMcYWMMJLZvnY9IW5sSP2CrBlrNqFXtpj4hf5rBxHYh91demvaiaOi887eUqs
bqsic5EnFRc9hoYIkeTimzlkLZyFADgK5PAeCQGxKMAOeFTStemUD67pwcKK+3xDcB9JrIP3MvCw
RRm6NBSbCgVapnu1xjp3ldkkN+gsj3cN03gKlnqXDv51KTXnlRhPTh1ZFxjp7uDc8UnqydxwOn4c
xPATWOq4akKio9Gen4jsOBl5HR6DoL9ThrMPbQ9lW1lcUX8uQQwpYBWNJXioSBFg32e33dOmx2hg
tld92DKFjdWvWXsnlFgs7MDLjk4BkoQo6dsMGyxhjSOBkrExbP2UflImqFd9E7pWwIiwg8LYJMnO
YFBE+dzAhzK/5z1HWpWF1zi8vzZGcTU63lOjGhJisH/mldhbTnmJQiDbemy0U6VoCZftqUYPsh4K
+2Vox+86KvawADBnmsYF5tZfGOBu+yl8RCh7Ddztq13W31Gk8wqkTs0kLSOxQIgDQ6otI17efRN/
vTvP38OKYxWtz+9ms2BQIkQDbBLfgmbYg0MnEslPrjJMFYhC9XdiGO5BTnFGAWQvUiJdHG6UNlNz
XU5WRz8QLvjUhPC85vRoNQpdmvqZpfYVCRsGDep4I4fuRxkzXY+W9deN7ikLr2iRv4TthPQ9tsQm
Tr1lquR8qZkZwFmJr+Gd039Ne3+jBFLN3ivuu3CEhUfsDNq46QQLHiPuWKu1qsUJvTRjS0/1eF6X
g2oTXhY6i4FxcC8wk+9lWQAa1yAMe7EpLKzCSRed88C7bUoNMJLeyxi6z5Oo1NLGOk5+vRjy9Dqy
40vf8G7EPM2LUeROefV9aEQnxJX5riyjhM6yFYtVDVCCpm82n7Muwe6R0ZIr4vwF8RvYwJCcGdXk
6DwRncehde0j71hFBA9giGgeUOdmTH04LfZRcmmDzE9L1ouceofZen1DhiUm/BJXqwipVFT0EAC0
gvwy8rgvlM5QU1QFEps60M1aNfcjN2NTxxX9l7aYLtI8f4yz+ksEVHszuBascROFfeweKg/CZ+Zj
t5yT6idmqB/swuhvcvNbWNQUd4zEgArbTxNRAJva9n1M5PyadszTrybkHzqs5YH5EcYg00LdYlMb
ukbuHRr+Hyt0avhhdTZsmESPK9dRdyYzk8feF0wj8V3SMC34g4rXjtMbwmuTdqIo9L6t03xjjxnK
gOBGUvCtzWI8yaElA9rlDnPPENaUKSIpC0XiUDzgIrS3udSPUd//GAfoqISovXQlUNdm8Lb2TKhN
KgRSRLi+nSLNJDeupfJuFHbTbWLaNNzT7OcUO4J2Vt3OTwH61bMoKIqYgrRtydhu0WXQi2rOzaz1
N6XNfBfnlgR6g3SfkWLAiAMIEtYQL/M1ZW7k4k2WdTZY6yiu9GVMXMo5G6Fe0FwzcYmAlxRkXjpU
veup6DE8FAZ/wKoLykQ8ux4JKkyl2oTO2STo8zmpY236LvZdeBc5ieFwPYsfbMHtZdIbHK5pVxHm
MwZKSnodZvqTlg9VPqLhxUbmDkvsoisOGYFqtN3KxtAMrwaIImYM6nQXtlJ6u2AuPbwj6PbhYVYx
XatAecFpbjlbbwWh4BeEmw4+dLKWqFvEbH64y7FaAG5DzvgNRED+3SkEgr+yHIg3AihGnh10u4fS
REIg4Y6AMly4HuuyDLzvWvveueXxDtYZELBLRX+jWZPIRTEd+gX6cBcyy7c5IQJ4ZdBBeGgxSt9y
dVALJIteu5aX/Aw4T6LI85qzi4mcEIFULeZxIOpImvLBSGjVuxxhCXVx4gtCuutfpR4wJddU/dmp
spX9ADYguMokoceYZkOk5BaNN2S4OmAoTp/suSsFLwbPpwcF2QyZlbNIzee41WRBYkqnbzRzan2m
04yZKxKs8u6os+jBaqUBIyyRZPemfQzpZpSAywlvoGM5xiV1MDQA+a0PwASQkk6nddGT39aZWoxl
rEU7vLjk4SJoZyQX4x+y2lQ8dl0XeKuZN+1MGLi1m4yqeqld1iLG15TTYmic59nyvFcPY/QXlDgd
5harV+NXZWckZtaxSy+5ySd50IYV6UPrOExNMk+WmBAMMyarIo+p88u0ar95GR3vhr7nuuRosM1M
V1/7dWiE+4g8kTsnG90vqRuqYTWTcUBZDYdydnOKjYYpNFhRRgG3ldtDwkLXqpYmE6KKFZw04ips
xLg3/CaKmoan9oQkiPl+rkvKT3yIYXvvBCrzkEgkrbPuu6CKt4S7UqK3ARmqxUjLKUQXuQUZFR8M
V+TpNhunJNx3VsqGSudXP7pRl/509Yikqsl0zD8zZYoIJIfvtzIievVnOg3WM6kNYvxOfgMnejp+
stoDkyF8mw6hjvcA+EOTZZ2wsJVVtqZc+1BgGlZA3cq1yFXeEhNp6WjVEeD93Y218dIaSEq39GSw
QhdjwxpqhBUS/CpR3UVWoLVUIDr3flbSF9P2FPinsQ5ZGXrfb/Z+OSdPBgeXi2SA10ZRjNcSsUSJ
VicgosFuKPBRoqdwhdKJOFXSZjNCEERurJdByi7rh+k0Qx0JNm7fAqr6K+y0lehAcZLrbVU3xjYU
sjlEsnfFltppJhbMJhvSh6oIDrF6Yjjc4CChK0eFGcz3wsMTBSMo89bES49oYiwHNS3dFrTZI9gR
3p3CrRgVajpRiE/cfBM0urOO4wzWDRUEgZroC3Erg99FrQLGtxMl4QkyKDdW3VlX09xavzhIwF9o
MtewTzOZXriF4YmgxXfRPGeEmn6Bowz1HM9w2m/7voXKSyQ4AYBO1j1pzAa7ElbT6a/MLpfe+kNM
kIt/Kc2pHwiAF8mFjpCvbhrHZaGcJZ+8MKayZlg7E/qLdKG5GaQKiACJLZQRCj3uNsogNF25kOey
Ffa4DLRg116S345cCLXAN7MEQz0yRV6k442/SzOGopiU+RHWXaeWtSFOGGU6JY0EKx7mbp+F5EcP
aCEyStWJw/AAtMO+NOqum1G/eqn35T/8eIR+iiA8ORxIl2xJr/mRTfVgrFGjjk92i3LsP8TNhzFD
vOBUd/g0hhwVvPCJo8jyCSh86Hw3+u6CToiJ9cWAXhPzWBpNZO/DtD3GBn3KOtbigRjDJdrRjs5o
C9WFELFgkFnWho0+JG2esYrpXQh+YRdVPZp0oGuPdVUgjfKhGhwINo1eIjuk4us9Iz7YZYGONDMK
ilyPNsmXehT87BGBd1f/sXpaj6K3iiNemTZA2wB7k9yLOb1r+7jtVnVTAdURvJMVnWOsMjozpbV2
eqfrH//9r//6n//7Ov6f4GfxpUiB3ef/yrvsSxHlbfPf/9b//lf5///u8cd//xv+nCPZ6/mPZ1nS
pZfDP3/9fhvlAf+y9Z+66xu8EoZ7BG7LbAEM1KbL+xC8ibTucmhUm7Hngf/4ouq9iwoqfPL5IB8K
8ftFacz4oQpH7xhOURAi6x0p96Rf4PZEyt6p/ceXs/+8nOfYFgJCE7GktpZ//rfvmFY2k5E0co4z
Vm2YpaXffPUIsfzkWznvXMbz+DaONNmKPfn7ZSpr7I0Z4S8p2gokiW3ddiwxTy78n21cG/H5429l
mX9czzb52RzbdG1pUvr+fr3BGXVnEApLtF9LvIQiH2hsh/HY500KsMryz92SBAi0qtgLtciC6+W4
+vGncN/5EJzvbUugMHeUfPP8KD8lraY1g5OP2TxEI5omz20yyxeddXVGByet0k1rFWwv6WiJfPPP
Ly+FcmzJbXQ89eaeF14CepnciZOTD9Etm3UrKHNGCk7FiKNmq1wQn/3JAZBx/PjSfz5VtqnQuPx1
Zc2P8PvtpzCaw8zIuP1CFzOOLzmThQvA0dt+fCFr+SF/f0e5ElpHi44C43L7zQ8di6zGxi6M40hd
g+RcJ1gsMqwhTx6YvSs2JM00qHErfPRdwLCysydr2iJPdeiPTE7+yQd67zdXmqXD8yxgC2/XDOKO
iClKouDUF8ZNBcdyU+JMP+BjfJl9KTa6LsVt3pN58vGN+HPZ4D7QcrI9LkpEwZtnTVJL+iZyt2Pl
meU1Bu/5womS4JaRU3z3zy/lmFBpLA2ORb59l+kt8GsaPFehTNi0LL/9UnsCoWzlWZ+8x+/dTUfY
Sktl89Uc7/fnqJq8No5aFZwaQ5Y23SsLLj7S45I4uGWOAa0l1UwgMdojjsNj9PE3fffyzvJUCROO
6Ns3qE/8vlJIu+jo6wajQh6hVKbvIc0Cn5ldvlbmlK2bUrqHjy/853LJJW3WS1O7tvbk8sH+tip3
xdRNxWD4Rx9p7QlOZ/vEvdbn1qLlUfAiPX98Peuv5/LNe2TZdES1JyxlmtabKw5Z7fFPW/+YR/Ek
dtqmmNtMPpYAhlJtguSRsIzHiCqafFyBI3qN/4vTIbz5JTuFBgCIOLKr+lWDWRAPh8TWswH0SlSJ
IsnuR9Gp64SJy2WiRFuuWfQQ5I3o4VexVGBserod4WqsB/cLwBC8blUcPRpDZYUcdGtUytB7iCqt
IotyLIvqBOYx9wWVgllZm8LJnGvlUz5saIt5z8su9GBS/7nLgYYTVlA5PQwHIlrHi8BJTQKCMORO
4IbwE0B+zrdmmUXo8tPce0rRLH7RNlEFVTwilZoBmjgrqxgIEZkYVDfrULXdgZYA1WiLRfFrChDz
DhscDja3Nixaf5FtfoUDpIxjVyWAPnATNDcQlVHSh8JGxC0IukqeXdoH/mawuZkAS6L51q1zanE6
ASXChmxm9ElhowjbMhqQ57ag7b/O+rbtNi2T/JsB8erBrJPxlaBl+1IjSgroFTlwgoAu9phW+ZO8
g8qw/m6NvADBV+U9lVbO/jgTyBAAvRfD+M0Uc3QTG16MRKsgI2HdTqq/T0KjJgcqoHeTQey+SxkO
18cIhjUkXJGpe58Mp0OWNO41dQy6E5CizH0TjtY/fIyDqPppx5NnSZ2MhIGAnDtdMx1B8l16tyjq
YWMXGdz4e4A9wEnciOjC9cAU74U2OTf94+d8WQXfPuXahhWwLM8WMo037xX9BgaQSXSaSz/eQAkJ
icIm3J7c9HmriQfazjrSp48v+s7SzPLBA0dnyxS8zb9fNHTNoo9sN4KkYih/7bTZSDfV1vq7ClsS
Mz++2jtfkatpZMxK0fMUb5bMyTRdAYUswojt4JU2wmag6zFRWBR90iD2dxv4ZjLpP1lC3ruu5XBM
9rgyI9c333IiQhdtcxKfwpLqD/cG9lzKy/Lg1UmJ690gaHHrEMj5ySnnnaWSJqpWFI6uVNzl3+/u
EM11Agg0POkYfdQ4ZCoFJo+zaO3FMA2p6uf418e3+L3TpZCCisBRnKuU+ebQrOCwmh15hadSxfk6
dHPEKTmn59qeQFq3CU1mFB2boCajK4Z0yBCm7f/5LswKwfHOZGd0/9wajQD7PNLCE0yV+qBKCJLY
p6NlVmV88kgtj8ybt0ZIR1pY6tgfLP3mbCGSkCeqqqITsSW5fUgNjn4XPO36QplZ9gDNpnl2rYGh
dj67MPeLyks/OVC+93RxoPKgfQmOem+PN5Ht9EWMauzU2nUPOsO9jwW+dHT8LwIN2qEkrOafb/5U
RIxHbXRuyyb8+4OlrQWbIEmAsBonPEokIqvY6F9BKxHunC6MmIL0KWn75icXfme9YHvi4XK0y2Il
3ixSkV8jQYooG1SDWB707PQciLxfu4Pb33z8JL/z8kjMtjbbuely3HizWKR+35cBPIoTtcFii2CK
V+QclaPCeZIlbcKPL/dOWSAtx5T4gvFDqLfnqcGUiGSrLji5uB+Yr4GfjfcElxvykyf2vQtxjhF/
HYZtKrDffzuEc5MTp5zCJY6CCb18zJJbhS7umo+/0TuvBt+Gl1BR5XjKfvNbObZy59qi/NABXRQ6
xUuOaRBfZJP7MvWOJDJWR9t8hCxT50X0ydd87+cTCGZNT5KthBLt969JCA0/loT5hBhJH0vhYm0o
pPs0wgXc25kRZf/869rK4iBseXQnPHP5QH87lzL/aeaucNQxiGsU7dh3EanB6IT0qKe++wVhtQ0P
JpkfxSmIMxdeclrX/eXHN/2vpsTvC5Kj2Er5KBbqwz+q+55IhLBlSMk8AmFB0QmyQQzEjN0am/Jm
xJ/i9+pbxo6EAQtVmaNN7JUUoiSK3OvG++SxfudnUIocNhePDwvk24dAFZ6uHKuiBtX9K+1juGgd
rmyjH/KzoMjcf/z131kfFH9R5ZmmAP375qVVvWmZ3VwaRyM15OUwmMUpCcvwThLdtvv4Usup//cb
bXMll2fI045lv61ml/BomXC0PUboYZ+GBlWFJJTo3FCRbxYR2de2wEFnMgP+5El790tqQdHl0pTi
VPH7k9ZMke7kPBvHkuTiQz/E1pZMQ3OTU7lv/xdfEn20Kyl+aFK9eYdjlSkCEyfj6Cis11nvzZd1
1Tabuo3FsfIbiEqlzRghBjzw8ZXf+5KaJ9nmcbb4Md9cWcoo6kW7RL8N7nCCS9GugXUTGK677vbj
S733zljQiWkS8JTSFHqzJI5IC63czDmFYuaenbzdllDEDHPmBJHYW981LgmOv6ud5NxFzmlJHduY
QY81EXtEKK8/+TjL7vn7k+VYS3lL+8B1vD+Oi2U5BSIl3vtkGPJ2dJmLeWLb4XdLGoJzNSokgHgk
WOTNfsJfi1tFQc0I6qe5iB/+N5+FH58PpCDc6jc7PbIIIubCjKk+SLl9E2W3oCzSdWRa2INhBTsU
jEQ15smqGQ3Ui4hy51o9t2jr8nj8ZE23xJ93htLf4i+Tzp0nlnfyb2ss2Yh883QMT0llLXp09HEI
ET0QtIEhvWhPs6u/6ScSgTWKwhW0+/hBaio4dJj214KgtfSzj7Q8G29+LM70y3GTjo8n3zYyhTcH
QlmcNVWczj/ssY6e7WAMgPVMmJd8a9F3TIOEdBZYhrxK+mX1TcYEX5zfJJ+cWd67QTYCOPqabPCW
Zb/Z9QwscKjAG+NY+BUWtDr9hhAKjnbrnLGjuFcOPngCzyvj3td9c1nEg0JQoaBFGtDrPn521J9r
P3u8lpKfi0XqjxMUZ/9OdIrDGu385DoY5PgSMFF4kjkJJHubuHeEHnMuh12N4Y9ivuC0srjq4TJl
iaRWIkinZwxkJfi2SYhyr1Tu2a9YjtLblrMgIIuws7AeaGsEWJfGVbPBcMKILTGc7MVKkrm8qBHQ
tjSRTd+igjWSR9plIaaVuMPlrgJdrnobfv628Ql+x1KW+5d9OstH4mkDMPLNSGOjmkYec4Oj5j3Z
qdEVYTijJKNGW6+lBQQJiQQMMSRPFe2dKugZklGsA3MzMmB4qwBhIgnbAaIpWHQGaVRydAm0SXjJ
mU4jE8sIXRPkTqqeoeuqDMgvESbmrU92jj9+EeaIvDvacz2TSvhtQWiFVEuAbPUxwJVx33fdCFzY
kHcyEeW1rAFZffIIvH05luvR6HY5gAntvF3EmWcK9EWTe2Tgd4cWpP4GmtM5iNw0jh9f6Y9T7XIl
Wruas4akWfdmTyTQpbYCnsMjXDZJV6xq5s0s7MrYfnydv5p9v73vXIimp3Q44gHLd97sSw7NsqlP
Te+Yu13XrJFPOggCk9qSELMGuZ3sBojBZJX4/iXe3UNGMyllmhDF38gzxVGV049+KEjJm/dprwrA
LpWuJhqn9FTZ3qr4bMK1+Pnx514+1puPzXppu5xUuEXsLb+vnBGy976eMvdYY6HdZBVikHrMTDhg
RfvJkvjupTyplqkDS9Dbbgf2sBKvn+keiyGwH1LiPOAONv3F4NtP//hLgUblgG+5jl4aV79/KSev
ZDZSpoKcsqbzhHzvMOMcXIPTSz9ZzN793TnJmpK+kWZ3e3MDKxt4vIV+4+irnNScwp7qnw2chO/C
iNuLgFKU7EiFrcUPm/k1G4Fk3cyiTe/xwhswccOiuZE2dlgU2yH+ytyPkmrTgZY4tUM73E2ZWXx2
rvlju6T6MW0LvsXSAlLum2eVDI4BxlvqHluHXrIZoagvkY5sLYMWUADK4tTbtvySozA/1RDAD4Xr
lARRLBQOBfnx41/rnVdUu97SMWC7ZOi3LE5/27xN3/YrIjjlIjWns50X4S2QtU+/9DuPn2cqlz0Q
SZJJF+j3y2R8oyjxqfnYRryroVhIo81UZQQ3xZC7V0OtiwunTlFnBqzHfuqUNAFpVdBYRsIz50Vy
XUwt+myfr8Mhj+Zx9Mm6+M467NGWkp5WnPP+qIo6EeNy7mfnCOrju2PI6aR8SBRsx+2NJfP0k7M0
07U/jil6aU8tg5PlJKfMNweDlEa3puksj8mclWehZznd9dAu6y3zGiTegSY9E6GR0IzVl8wsG648
351wNO5DVB5nVP4vpjFnzxrjjb5oxjgW4BqQ+2IL9R+KUYBWBDvplvwuyObgYVwNmIDcLZCG6RE3
LlkvyJGqLXq8aaeHSf4Yc6fGShQRzbdP65wYcBvDINt3nSAKJMaE2LFJkDa4czoNBABmsmuso5p8
yrOD03U4aOK2bhvSpc/l1AcafpFo4RciW0di7chT74e+s5FwTBeulgZpaLWo3EonGu8Tsof9dW1F
w90IzZRA56ki7djq6gp2RNjnu9mbrPTENh1M69pBlLlqXDdOn5ngzI+GEOGxDCbL3lcpieWbtgxM
/2xwiL6mMJcXfVsptO7m6BVAGSaiBPvYbroVIBjc9cqRzeuYLXq1imMSNMIhe5Vdg4oTk5v9aKJj
vNT+nD+EkkgKxuQ9o5MpKH9iwTHuwBIFzRp0kWle8S5hgwCmN21qvwf9lffBEncj5TrE2H7wHQ7K
oMWtklRfz/P3qYlfisGKs8VREO7GrPDHYwTpCypSgBZ828gJcpOVxj2sAPJnnZ2H//mHHc8d0uEp
v7IFSXM1CSCPRW9DPNWuiRVnyuDHtUBTMWV05nwEx+Z/9XVTcAnTcw6IPyOCLatkVwx+/2JWY3fu
UsdwEeBUMfpTi44RQvoEWoPDCultkD3mYg3FziZgNKNl3qN6iy6iaaxRTiLZTy7jjlyuBjPXd0/5
+lkRM4n6rzfrZ7RIFt9bqeIerK/GBYKdoNxHGvwMkahGTW+mGT2nvUDyF0YX3UzZuW1n29xZpfaA
/CzZPguu0QFCoRp5pxWPfo2a8+eM8hTELaEQi4hNmUc9zc1DwwzrECrbuKxcM7hNQuThZDDodmOb
kR52IdCyXTJF0Pl4h5+l0cZ64+q8uScsK0PyZjGq/WIkxCaRUzIDZc/yeqNN0YhDGhFWtINiKK8M
FJabKG5NceUzdCMxfBlw34L3g+w9U40kO1y6yTpri2TXEes57HI7AUSlZ8c79FOlIY64+YWoySZS
/pyKr0SOBHt8Gfm5cvSAITxOvggzstMVP4/au12Q7DBRkhE5lC1qUT205ksMpAaMV5ur24p0jCtQ
cfgnGIL7XzlFoZIF/WW/EKLpQsjrW++FwFp4saEm46XifG8AUMHmgqGcOL4i5veWpKIvmYlj8uSO
ETJ8SGrVFzPCd2nj1NyGddL+TO2FP+dg668OnVMKUF9OvZ09s7lU9P6x4DBWJCdxmq98yyzuwygr
LhUHrJWMzOpqHm2Cn7oal2o+DlO28nKjJKwvTfsTy5h7ExLedeWz1FyayTBdB7ZRXwDuRoNdefav
tsmL8jnGmhVuCSTyLnBbVCO/V+5ek3Yujq6ua4eXunBeQeRU29S2oj2Um/qyHdOQ1iD+sZVORpxy
Nuyrk0Lmu2DSJIl/4whnZFwCBsOATOo4H807iesLKagfNYKMEqt+VgRC+tcQVBi/M9cVEf6lNN9X
GsQPaI8xfBZRkR5HIzd2CP3gSHhivCX9ZAaQ6UHXFGbgbqfW7B56zTl0JY3IhxiXDFhmk9o+RmY9
W3hwknbl2EN9EUVh+ZhCtMZTYzrNhlFts+6LkbaeL+2Wk3bbxJcGvtV6r3wWpU3nzt2NhBp7rYkf
3IfZFJ9hm4B3ikOxCftBQ2zMiNSKgMDtyCBMLxrePuyVrsJPhEDux6yT15I9Cp4dKbk70lSIQ2oj
QFerFlwqlodMyHGtvbC4yWapX5rEBBFZN6pcdZRia1H02J5doyH0tpr7A4gu61Rx2yyyUcPOpKdC
HJkXcj7bSjSY+8z3woWeOBLuEoOaujMjf4HuDASgMpMeC5selFqy36RNpEOI6afxiXpCp22oJ6ID
6j1tgmlnAhgl9SblJDpqnsGgUT+7vrf3KENhejJkTSAzTt5pGEV8iSa9WpkDyOtDm6hkA+dL3IeB
4e5ogM0X1HLxvdlMYoscEldh6bTxBiSxfGTK5B20S85bkMYl8KlxSH9iEMSAaeCDPXAitI8+QZLF
dW4g0wNwYo/kszFWCTdJbSLVjut+vtAZyOR1g6Mg3HS4zNVFOzhIgAatXyeC2r4itsU1V6fBxpA+
tNjeT2dSScL6GhFpD2wq9OznLCib41y3bD9OShY5Tqp4WzTedNcya6c/FGTmfEA309+2JrWPrmV8
VokjrqcOh+7WBBezicOG/yVD55skdmvLKSS2kMR5TXwfqdn5iuh75ow9RxJJrj31DNVBXL54yQRJ
iaOAf0UIj79yoOf9lJDeDICZSXGE0LsYEgkyFvEosluFBBobLUseyn6rxv4jO58riG5ngZlF18E3
/kZbTH6xOrKceCrRcjPm537twLrF6T7yQvmg3IAyj77SuLdqtz8AsMNcbjgKCpdMkLzabd3Ts8xN
1o6s4SlyYxMbWNSxrV07ge5PZmoIzB8BMhYLueqrTio/vpiIa/3aovb3VrCqIJ1rb/5/pJ1Xb9xI
F21/EQGSVUyvHdnKlkYej18IOQxzzvz1d9EXuJ9FEU147vMYUyK7WOGcvdc+hh25tWMcyWfTrhWi
obLYBdptHNOe1F7s7BKWdtIce9v6ETWJ/BSroY2k2lS9fWmHTHsCPeN7r48jVi5qrtQRNZng3wyV
nxp1EnnqiOU71Q1eLBAUmIGcEp7jv3MADo4m1lPtpASd9ZNPZGoIW1LjUxCx0ki1sz4FpiixUyLo
/u7xSwDwjgtMjqZqToduCmsiKxTbBOnUjeyOc4RObWBmT4sUb6Vey44qnQ4WjEzD9L4WCUqRsvIE
pj7ZHRE5+RdBHNQzTghqNn0pgBt3Rme7Y6t6p1YncA8rWHTjtXzmEOoU7T7iayUVzrLCm1gtdVyP
SpGd+kD24RkTaHlswwB9o0KEyAMcwLE6+XSpwa1H1kOdKlbzoic9AcXmlDFL4ZlCz4Iu8Tmm56se
6ixqbJpK5Dk/VXUX/0V+wBwg5NdEcTmCVODa9i4D6M5XL8UibYLMOkcGfwfEpPYfAYc3wUrYlM/C
1zWXc2p44iMrY1epPM+8qYTeRBdBMOJ9miYZyCSZnkXAJN07itfqR40Xca4TNX418zi8rTWgcIDK
pH+K9Lg6K4ZjsPrChCHxCeNUWgySn5wm4yOCFkm4M5GkLOhxTgiUk/e5B1lsQJSHudet81a9twdZ
vHqqPZg4U8Ok3Jcy744EqQjs4BxnoalYSCQJrzpwFbMAlavVBXINtLteZBXIAJTqGDWciMkThU8B
Us9TmSXkJnDC5SAMmf11APN/LoifxUQv57S4xAf3qitN8DZVZQfBiloJFC6jepJElX4vpgmFFREl
5sHqpu4+H/XqLbfr+pQng0UeqRaF5xy+VY0tiL3E7tvkjnxLgdpeS9onwIvkUxaa3ZyRoHpyp1K8
ewT7QmBba+naQY+t8Imkbe1equjACQ5JCWVAAEPwWzt+QzpCVOtkmOcBJjMfS89p1g80zlE94dW9
D95cD33IimiIKAlkFy0XDZZcMy94tjT/Gk5yuKO4Xe1rpbXpilWG2xSe8tqlzvg1jPuOk21RHlRz
rO88QX5G0Trp196Z4oPF4nOy8DtxTfPGk+ZZw2ckYIC28eOrZ5E46p3eoSei1ohphuuB4cYM+EJH
iuhePUk+1eQP4lzq+L6wk8kbanTVk0aQO3QQUyKBCrSLZgfNWSH97zz40Dh6dSACofPwQI7S/O7N
Uajm5HUPTjBVtwHNrkOtO+FBCTOD/G6YVYMh8htcCRXBB137jV1XhycRiVuCDgn80KPop2VxhC8m
AxIop+aDaRXdITZCdN1RNX1JgrY9TRl+Ckrs1qvm9fwZGA8PWAynI8VjMvgMOoiIlCAy7iL8Lg9l
2xHjZ9Zcg2wv/8bOh5U5s6vmmVTYWLtp9MYhDCvVThT4xpuo8XX/WCW4TU8wpQTMXWp5gWUZ2N7n
9HP4XtDKcFfdCebjnYhLuMUWso7WEtMJNyPewKYHyYv3c6we68mLnqJelPU+A969G0C0HYkiAkNv
0wjPDxT/i3McB4AqYyV4gbEuH2KngDmuJBU31kaLmheVk/wxwwT+heP357IdNY7REH72U63lX0vj
l3EZLh579xCdfR/2VYOl5dCr0ye7HwPXUHmvojQS2CGUW/eTpjjJTveFL1myqaCCycS173XM+NQH
yqaDbjwUNikOuPeMv9OKVvXZ8UgAN2ODSycehO5GcgV55PwqvqQw5Y7RmGaHNsXposH0u/SdQtMl
LnTtVDjUt9G0l7cFcquDE2YCOGaZJz+FkidczKbhi1VF0TMkiG5viir+LOmZ7nxVT4iRTcqLl46U
SSulBeNFfpk2YWrJla9lqfifY4dsrYOT29QKSDtPlaOEdfqM0ZHpoQzhW80qzAm6jVSY/Ur8aJMX
+4k9CyoK+Os9VHXcHok9vqCPIA1Ot9KvSqI7bpqYZFWV1WA9FwTtcNMj3TkrSusMoj49ZBOXVIP1
CiqoUZE404Q3Rcs5yopF9wgvOzwqpEG4TV1AR2sKcVRCxDDIH7oHSFbDDZwL9ZCPTv8N9GN2l9SW
/lYOuIWnSPivcHtFAA6i74+jT1sZkFYMrQkHyd6n0OF6Edzmk+4k4Q+76TpWNRtLiZ23CiRx0h70
ujZuVaHDo8765CFoLf+uMiGL7fRIJJ9KzGQ7DMn6yVHZ8NhC6tvGbMOTYJE4YODlIhyhjnjVFN+4
cA6Sz46XaH8JRe1PE+3Z167KVYBjbI3BnjS9bE/jBpxp5ug9meMpr1IxO+w/mtWRJzSle+q2/WNn
20RUcpvKTyFyfJAa5EMhxTBB/RoloWhl8Zz3hXao9BI3Hj+tcJWSYDHaUQDSYCnhrx/HIbzLVd27
Va1qKg56q3Vs4p51QdwW3lE7Gc4Jq/wDh03kohEoGZB6/UNqlMElEHgH/BY4AWo3UuTNRq2yW2i0
xjEyquJQhw4s6t4MQMr2xGtGlKq589Cpa3qtfSpbFuM0DOOjlgbWLbu6hh0ZoNuLkgwV7LxQcfMq
NE++51iP0HO6M/OtwgGKO2sG5Hmk0U+Ea3mRxOWIAP2B9WD6oWPBf6NpMfp7NsLcpTfku/2o8I60
jsgeP4trsr/b5qhiz3rjot/em4pFJVdrAT3Ztn+SGUR3KhTmDXNd+a6QN7KP6MKcDFLBz60Q4l5I
xT56RdcfQk2U9BnM5l9UGtw+Mx0wZ4mA4d6Y79uJZxPZWHGAVHSyFbDvlLc4CtVbZA0ObQyQKXgf
yWPX+yz/mdGDPdBNn+59zZA3eUUMrJUb1Ss7S31vFUH/WFNPveidR0yWzt9V9LAwG72NXjPw8vcx
QJGvhV1F99L2yRCFNHFqbCV5cOpUHAubRDq47YA/khreW4fzlrJNd+qQzUBvl8NBTFpyDJnADwIy
tNwFLcTxPUluFtuBCjy2SvJ7vUMyPEU47zktebCIJgNfnRM9jdzgb+dSKVR/QVGkHRNoVtzelFcF
MNEXlnT7b70b6ns9pzBZUcMdZpCb8RpFsbw3ia/ggOPL6YfX1+0/cA/FWfMTcZN7U/w0AQ47qYEN
wgsCddLiNa89GJhGq9/7VR3dySQHvY6wVzm2MXexQ2BpPv5p8R0isHLj12qAKofjCxxXZQ/ErftL
x3+aHDJOma9WHIU/B99puLY5+n2PAijahbPQSYUE+VVRmYwp5q9ntRDT0xhJz42VlKUNRJgGjmRu
RsWx5nxN28TnmFV391pjT3NA4IRzYIr0+6oS6XNdoTFieR5pZaZldi+VLH0zgKnSXHMgpoxAT04B
hVqWDwdIS9OYxnOoJxogqTw8kkzhfZ7CEGMlKXL7IjPZtGFU3DVJQVVBBl4Dvj6YbNAf7XSLgr8L
9kpog7nSsui2KNXhIaoK/2B00voOJkmeUVZCDZR6dCGzRX8Oh3x4AIBYHlJzMG9LQQLiruGM/QAx
xcghcdjytspJrFRajfpJW5KnCtcUwFSGGPfMCZqfKGSNgVqXJKAU0JG9acT+3Id4WI7AxwGfFoX5
E9si+xruFPOYRWV5ghsHX78xe0yrle6cdFy6XKVJEeUkM6inIYrLt850ipcxVLgeA6XrCO7lHDUl
BkW2PgUzbzd2+YjmuvuhKVwbKmITgHlHAu9myy5TFwBWCvB8DxiQ4fW0IoHOqYea71K0x6dUq3Ca
Mwl5kKZ5+SCMUUgq5i1nZe4U1idQeBRoW47yU1zzVmXlt1zOOuWFCjbsJN/yzQoXexLNizb5gGZV
Ol/8uJdfoilLi5MpIq/dDzUFfAqqA1eVzA/uIj6edGdy/f4MpqYOqEpSzMA5Xjx0vt64iqdWZ7j3
02Mb+M4jVV3lXFmgVFRQSw/GIJOfRKjLt7QnAjGRbf2lGsvyCREhRRoMcKyunml8EkKFg8u8ZO32
qpOkqfpsZoVxHCgf3RewAA5T5lAPp/l8NBI2aENr64corqNP1tj4X01V4SMzo6mDdTEz9jKnV777
0diRVhySD2Z2WJwrFqYbP238uyDXFKokNmltYyCqe0lllGRsbBXpztdh4ctJtPfktsGhMhuaIRCI
i/HL2DXKbeuPc2hYAXbG7PoWKBtJ2rFTiy9+lTefOtkyxcj5Dco9UTfKOcJ+Fd6CM3BgKKmw1JIw
iGHea2FAfnfRERheF5KQ36QFFufTjXyN6n48xFDDTxMCD6Id6SQfM5XLHTlS2FO1yGnyh7SUw2vi
eAPBOiJ4g75GvmEc6pwnaS8RDWhV4XMW2dQsbPKsMmALVfNQ6pS3+fCTU9FU4jPFyPJJwdH9ycvt
9Cka+/Ae8GF+kyX1UN3U1MS1m7EPYLikFmjkLuUwCbl5enSGaHjLiEyqN/pXK51DalWajmWRpjuq
zvctvSoxskoHxnAZQW0cc65hzwo32o3+pDb/b5Y9cnu2WmNS05FXLDqHYCfDhv2dFm+YOMdp4qvy
nYvW9ZeBBLNm6rhR+pPDNZWAQ6TD0Tkm+4DYZcnNSnJQvt4vnbvXiz/HEZrgsQ3N+mhbK6g3Do1Z
WRel7aDtclZUiH4xQxw8jjL+BMNYf42t3vzKpbz9ERWUNDfe+weJ4y/1LI5TakEqDdVFf720cpRK
U2tw9ZseUse2Kasg5af6yvLAyvCWe2YL4bBXNrxtczdy+ejMTdXCq6FaHyQEVdMC4ICZc1H8xLmJ
ldq5K/pkPDWW6Z/GsPqnVYZ+Q7bw0bnA04IaM2ZtBw3zpS9WJAmHRdbGCxGBFbjrigXvYBlSxLfS
lwmpfxWH6o5qdg3qCOAMBfXbEartuPGXrHWHbaL7NImqgRbxcrpbVmF2QH8uNhW+HSAy6HM9qBRP
MVLcVaSxXZ9oax1zKS0sBDgkTcLi3n9eGCh6RUl88xJ6xpfa6ZFqpNUIa7H0Nn7X1ZFsNKuOjkTa
XCpX48QaQpP+8GXqBI+G/cR/UagsXUhBUcqN72dtMEOblQ/OPIV+tcR/0xtIvS3VOuX37ImoLQqv
u7SQ/vddNlUb38nK+oQqBAGgiosbhfFi4bCDntMOFsKL2jmJvk/CivsrvGZot9d/qbXvgrOHnKXd
GIOXM8PLye0GRGFcgjbWSFMZlYesT6EvjiCXQKZQt+vZnq8PuvYeLSQbaF4oFX9wJnARLmvpcy8k
lld+p9hDT5gbU0qLUpJ+s/EutbVlz5JMRVTcuKSX3hIo+IM5SU9e8qkw7qqq6mGIRxjpEAM/9gVH
nJ0StelLa9hQkQg0TM5WYYfFvijz8inQY83kLEMZPAH7/CrhgjS7WOuzT0k71ZcmqrN72weQ8h9e
koUVl92YabCUIim+7yi6lpmXIQvao4wNQV2x6E/ol/7Y2cA6ZePQmxWnGPiXwvOaK7eeNiwPCgnk
siwISOh9kPQQ1U5dJ8ytH+SjdIT1HzeXiuQDt/zSX0QzU4UTovHRlkYHlGRq5We/54i4s5n33+0Y
9cUe23EMcBMBBVE/CC4/90PVVqe2pdO2YSn4uCu9/3sWImC7J5xEAMq6BCwfFKcKbz+MFa0gk4P/
ZVQn7+AVNu5XOEcb7+Ljh86azKvn/bOk8EO/XymLAGhMghrgYnMhfcnGNHq1K4Lwrs+llQdE9a7T
IJ9lIh9sinQM7FwWpnkZqfuddX2UF0Au+kFLLTZfr1KJqNekawK93RImLTdBiVUGx4eFWd5WETda
H0RafOgh37ZLBUUtXYdipoVlHpbsPlOGz2Y1kj616/uO20SUGmZzUlGPgFIsoqD9wwMZfwy2Bf4c
29FYyJ1fB7bfVnDCc2pfwvC9RE4vPUhKBn5UgeucrhG0ZcryCl31nYFkMpyLqqrjFUe46058dCav
/Mvw9Sq50+ssnv5sTZz/MvxnfOvIDlVscPM389tfZheJk/aqqriRr8mbAEnn3sECj25ZnaqH69Nh
cRz49RZmv5ZNnxNHxHLSkXFpZRgaE3g+aBfS6tI27XM01LPlMNl4rsUG82ssjBACZatGEOPyKGCJ
nn4x4qlLRqlNOZQV2+Yebs/k7wbHI5DSCXEmHMsSTP3l+mMuvq1fQyOwJH5aMvu05QoqRw6TAFci
CvSZPKRW6Z3MtFE3Fo/FZjaPYmo2bRyTIz6O3MXi0ZP10vgyiNlBy+wnEvLgbjSH+DFru3zDirU6
FHpH+DEWC6g+P/BvcySOq1wUfRxfqJ8Nx0Hk4ylsCfKB5R/8ff3drfxsFt08Lgk2RjsOze+H6gn8
o3FOqhiUuk9WMR7bAkN8ReIMqnnXiv2nPx/P5EiF5Fqdj+iLEyOJ21wF6TK5vM76NBR5dchzQEwF
DpSjRMR2KKy+31h8V74DCzcBms75SAfx4v1DdijbiHavHJd1B74WCLMGcUYjvTcsSlvK9a3B5jf+
249XQvcaiJh3XEShf7Wq/BoE7SMYmxeZFv9cf5krE9/mysEEUcEa6OpiU6myqjMCyjluaYu5Am0Y
X6RVbrmKVmajLTgwMEuoKTpLOys3SN1vs8ZzB9/i6GaMUrdPTqh332zL8v/wRDx/ZvO1EQ/KL3+w
tXh9YZBVdmb3HjXt1P43GgGz/GU6EOA3DC8rEx8NPgYTi/FYIBcT3xNkUuMIU2go6+HR0UiY3FGd
BUlWTeNRQ756pus4bFAL1kedXRSci/EAzu/6t8kB/IXFoxwVd+xYne8LIpeLfWNHeXAiSYHafBFP
/XdRBuLz9amy9iOyP/+/gRefgGo3M7VwUkgzCYE7UhU76rXVnQIucBuHkLWhLKy7Nu5NVhShv3/G
tvAN3Y90z82k0f1TqnlSfDa7GMbzWAhr42dc+wSo7wiWSVYVdWkZQIAUpIGeKC44JvPE6UTfxzDW
N0ZZ+aaxjjtIjCgmsXgtVq2B62ch0Wu4jpJWExkyqnXJFbPcd0PyBkGUoNE//7nwE3LRxZ1v2GJx
SlCbManCnOYiDFCo+WlkgKRvtXs0vlsb9zzRf6uY/PrgMEHMJhsYNfBoFj9XpMEs1UcWxzxA/1V0
d6JQTgFOxd1Q9P8OXXMKbf/1+vMtCVP/d1SOizN4wKZYtVi6TC8sVYo1rJLNt4n8wQltXwuwVwV6
iIAxfPJS+17q/aXsyhtfl+718dfmKAU7qgmUhxG3L37Qoiw6Gy2o52p25H0nSNa6mbhVpkcwmuHW
PWjtDTsqGA82WsEtYP5jfvvoK1ZW0xwdx9VSwoFJfzglBek/ZBi/SEKLgPM86v7w9c+fENm+g9uR
OzHf4/tBJ7WjrDyWjusPjbHvG4RlBtatc9lTH74+1Orz8e1xBuNSyZx9P5RKBCyMloI4rKy1/wFR
KcjepCv+HNgB2ysaWVJJ9S55NKZS/rw+9vwYy9lLRcPk66fWyWXz/dhQbA2lQMngCro9x74NigPh
lv2OZS3ceMyVofgVIfoBd1BVynfvh1K1lg6ZGnvuFDpJfChEnakHP6IGtvMafdoqnqysOc58kTJ1
EARouhfLqBf1PbAkdJrEPPVnJbKfO9hznzulJ93ZQvJ+/UXqK1uTw4Nh8zI0rHByMR6+5SYtQTu5
CWpOZH+AQe5ZT/EbOCIZ7LM1Wt4LkSyhdkuYllGT/2AG5CGK+eLu9RnxsqIngLurbBXBVFSLrxKN
KwYm2XunNExx03QKQck7fShHVDvDZBV3tiAveE9AT14cncqckttML1IMBFqoPEMADV6TEGnX+frD
rv2UnAcNEzQ2tcTlXRVIlRiFOXpuiCYoeVC9tFNPo6XBA7G6MvrzT9HhSMOJF5DODHt5P3EI7hri
COaTW+s0OERd6jdeOCH2SuimXX+wle2QofgWaULADFpWos0RGYrfCc/V0V3fFcSBt+SwaXZ6uD7O
0tQ2r98OXnO+AuxhVBoW67d0Ks7TgvVb60P9ntOUD8PWNhrMYTp1Jb/1MQXlmWU/t/TDniEXI+9t
MJdkbgTt2odhDrFdp++uHCoBleAMWDRCiUtYiHaOmvFhbNp+oyzw8WeH/4LglXdDCfSDeUrLbVAp
Y267IMu9fWhn49Fi4qK6q4vT9Rf08WtiKMc28BeyuGOke/+bj2XbFejfYcFLvYKElR/5p/8Cr+1p
p6d/BZsXq4/PhkuLtV6bi+QfWaC9qlWK7sHMq+Y8+yDAOTjFrTzKiOjl68+2tjLpAHyY0WAWsGe/
fzaZxS3BfWwthtUGz0bXJm4VywAlOpmeqRMpG5Nt7dGgUcG+nGcdH+z78Uq9xEApc8dtwJMipQpu
Q63S95RXNpaFjz8arAoIjMjkuRCwCr4fSHOGTpNgkNys9L91lniVXv93KLq7WNPunKLYAoEs+4a/
viLYZSAm2U/AbC2erO8RotdBRBRT6VmfiorAdFXNkuciipHqkDtdIby94Sg4HhxuDCfV9NMbn1K7
m4ioBJmLUPz6bzuPuNhP+WMoo/zqtFDGe/8KSkwybW0OnksNVg+B+JnlKVa66K6LLAdvZ5zgHpqS
n0Er8o2feX67y6Etapecei2pQ0x8PzTyHqk1iseGp6NmxDEjWfcTJ2b3uP6MHwdiYWQceGoUB+mU
vR+oI+6q7WkhuOoQ158Kx49fw9SUG4/zcdbavEc8k7OtXFPFYoXsijwe1Kqy8J2NgAorbcSVgc43
nsxp40f7OG/fD7V4IIpfjlIPjeXCQP9kF+LCXeEhipp7tMovlW51G2eF9fEMAX6P3Yz70PsXmFhp
mMtYs1xCw1/isoYNB4JQ651HpEOPoCg3bs1rPxgVCOhwfCXc2RcbaKnkDDJYlotXX7+Y5aCfUo9o
6uvTYvUHsw1OA7M1nO7f+6dSs8gMc+6ALr7M0SVYLrovgR2fOJ5V/2kodmqmOxC0paE5sKUvUquz
XDhDYm+3sXFUyfjaB3EpNhbrtafCoDbD/OaVTS6moY9NC4kH0xDNG4TNMffP+JbfOL2mxz9/f8Rf
gBcyKBPRaXz//rKoVp1YzfmVgo4ktqruD1oYfvF6hGDXR1o5fbA6Q8/DGkA1j0r6+6HscMQ+3ArD
rfzxYfDiR3iYO0tvD2hPBOK7VDnnbfzQ47MzBWoTziWqB+MW1GwLvJ7AHKS5h2ILobXyrt9t+ot5
WqRUoQujtF2EQdoP7CkOip9yOHqBGF6uv4K1oehw8INyg7ZYxN6/AVgVcFk9smYMO8KAq3k/A88r
TpY1bhVPVz4+Lj3/G2mxR3XEvCSo3mzXCxQ7OEwTXdwTWbmVtrEsfzxW2L8KEBwswD+iN33/SEUu
ctOHkITqkODXTE4XA0m1aQlyxTlDXX9/q4MBeKBZRScG6tn7wXqz57SStLabTyai6BY3JlkRuDzI
ApUTSm8Hi8hW/3H1R5vxQzOaCcjz4gtxkPzR7ymYHyXOLaqN2Lc6mlFt7W81w1eHMpDBaBRIuRwv
lugwxpSUIHt0y3QgvzRQUU/7WnIT5umW2mhtKCIVgfXwZEgjF7M+mGpzMmLdRhJqO19qozOfLSUz
drZXbl071n41k0VTmytGnBMWixmhYw65LBqHXEHXDgc/UZXd29goF3ypb9dnyOpj4Xmab/w6F/7F
vC+kXVRqOz/WXH7yZA561CqBHOSbjfKV/ZSjtCAtALYDd+rFGxwTGXFvZKhsVsOTkLMLHHGs6/Eh
crTPvreVhvDxkMecmLUg8+9FYX8x+RErJdik67np09U/Oej6bqJifoRCmLpSU+ybIrMCJL3xFodr
bTGhDM32MJfebGPxBRgilcpYcwODmUYcZ6hNBxU9wOH6Tze/r/cnSbrsVKIMsiZUmBGL91mGXhuk
Zsr7rPXuAR252EvCcnYpjhNih5P6VJctacM4vXZtmOL0vz7+2tShssnm/gsouKyAm2Y+DKbRQ0UZ
Pe8TcUIaBnhV3KR+I89/PhSFTCp8bAPsh4svgtJxYY+sk+7U48ry4gTvzNTvFKf4cn2gtTkDEobr
M3o+Js1idbZDNnStFpZLvLL2De949dSoBgGALfSH+lCLqXtVlJy0vz42rWnjwLQ2b4CecKCmBcWZ
evGY3FPCkOOZ45LODeYBVr3r+J3nXn/G1VEkz8adjCLBsk8YOZ1f1wQEu6S92yfV9wrciURHXx9l
7WtHLvj/Rlm8SR1stGzBqbtVKp/LUntCDAUJwnMe9LF+s73C2JiOqwNSGaD/yRf/oUaqk52q2ROr
phEPbqk1/xSVfzuR/rIr1f5WFMn5+gOuvEZ6kZjd+Pr4rZai29iu8tjUJk4MsvEfbdqSx6IxotN/
GGXeA7jGsW7+Atr9VlUvpYSgPA6OmxvA23A8J+eAKfrn5yxwZ/8bZXHSJI+S2GzoAOyjtKGw8gNs
39E6qB660SMd9vozrexvnNF/HQ1g/BjL5qcGYqvFTE/bJ6HmS2HVPtMiDB7iLB1ekPiLjXe48lHr
GLUBhkhn/qwXF8eOmA84JdJ205pYvKSYoonMwwAGdGUY4RcHSc9fCvCax0hEsfpfHpb2K2d4E0HM
h2u45we60juUyDKYHPGkP1NH+9brzmtBufn6i11ZkXnQ/42lvz/udZR5A9F47AjkHe2LUDH3lAh+
9KbYkG4sIx8o6SC/pR5KR407P5v5+5GGfuyVvOMOEAaaMRfGzPhbxXE93xE5H+unrpFjiSLK8Vw5
EIaZ6ACi760oTKdzTzodSAZugQ8iLXrqt60idyAMSVAb/aD60hgGafTXX83a18opgAWPswdSvXmO
/PYdUfrWJsIXbJcYCSKrAA4cfWAtx+ujrP0AoC65iRookbjEL0bxJ9l3ZH5zX+G4sZtmyfwuT+pS
23XwT+KNubWy5KE3nE/29KARfiweSq9oN9Fjs9wCcbrmjjLs+j2it+SzCE1yxFW7Em+O4jT6xhe1
IoND6QgUTZuVGdR/FzPNS3IjrCn1uVVS1z+RukQ3ZTf8zc6PHEoG8LISzz/GaZ8eqlKWL0Q4aIf/
8K65XnDyV6mVLeuzbVD6GQgLjnetVgGS9G5M+q17Msg39GVrU0fwgjltCepAS4Ip2AaMHYQ/upog
9qg32ZBHUBQbr3R1FLRJqMk5N+JJej91SCjxwyFAMhSNQfdgpCgbNa/eCrFYm6B02pk13JboDyy+
26D3h2louZtNlfyKgOGzl+h3RpB9v/7brE1MqoJzS4AV78Nvo6uNEvpwCdxG878Vcfdk16YbsALo
oiEu2+k3Xt7KUZg6yf/GW+xfcVjoPUZQFlkNZfmY5o+Tlt8RqPSFc8idOrXqznLq5yzRXq8/6Oqv
ZtIbmtvClNUXJzYf/FCCGpVlhWraHgIXbKVgi1q79qMhdp1vFHSAP2jy6qDrkHTGpmsMXXzqoroj
wtZEtT322vH686wNRRcdAQgrJcfDxSxUu7yvIsRxrt1rZ6cZSJGv2mdN6f+5Ps7aD2ZplDlNjjS0
MBYrlwyGQeCLN+FoVGKX28pT6IeXNC/uQmmQHZTdAx+49BA5/8OSiWkEww4ExLkJ/P4zM7Nx1Ls6
NV06EtqnKAD9tUucJnz0TCsg1jF3jqmC0GBj2Pm7WtzVdHSb6qx/R8WztE61MLpDiLr4340gftB9
1SR8SKkeCxkBJyPWe2NxXOm52JSRZykUejayTeaJ+9t+R7hF7MhBMVyHAhAsn5rhdwXhYunO8qLx
G5u7LI8V8J9zAhUiuk2RFziHtsTvjG69BgcIg0Z9qwB3bnwzK4sDtVPQxxQBaFMuVSmGXmUtflXF
9VAnf2+KbnxuOCDFrhnJlG48hW/jkCiqp2wU2Fd3LSSSkAu44dHPXfz4dZpnttro9JVS/VLjVJP2
ySwaNyG2olSnO7s09r5TZzvUgH9dn/BrZ1CWXYgOtMhpliwu69weudNNo+UawnN25E4R2OtjgYcy
cQyd9jvSbRcy4sY0WJl2hGbM0wCpw9zxej8L/BzE6VB7pjuWoXKTASnYVYGXfum0RHOtuq82lo95
Vi2mOT15vmlOoepHOY6HQXkI+OHdwsv7o10DENBR12481coiRXAGXse50E95Z3H46Pum7Dhami40
9R8UIIobQXrdyRZD9Xz9V9saafH+dNy0nlH51BenQj0oQGr/wuYYuY4T/4cSB0s7V396zmjZlxI/
g6DhrsYwfLFGrgf1+ANKzGuptBsL78o8lLMwYPYMrJgmRyiPWN6LAC9b+pL6ygkkPAfFwjlxFr81
gVU0qvJ0/S2uLPa/pLuEBzAXP1RvIGMkxIsHwSUzABi8GiNROCDFc/sOH5+S7tVerdtDaCStBUwj
oUwQN17ob8zNlSd/N2vmufvbitj3ItDMgN+Srp5rNOLfuMWYrQ7AAQPvkEFJQIez8bZX5w/39tmq
QjD6cpsL674vyolU7KQpw0NU+/DJNNiaqhYHG0egtVWV681ctJqX1uUFByaB4SQQYC4ll8BdUolD
WQLY9Po3gg/hC4Tfrv+oa+NxFubASkUOrei89Pz2OptCd6ASjf5Fq9ISYgycitKM7oekeQyjAKbS
1tqyOiDXHGNeP8EYzO/6twFJXG/UjMy5CzXG40Cm9T4te/xNqqVDjw5fKy348R8ekSw1XEZowjn6
vx8xtZ1UzOyzS18CdIiVBNCQmVVH/BP1nQCacElEXbvXB11bsnF3GBgJMffQaHs/qJmksohy6V+U
XPk7bofvptn/1TXlJZr+P4eyFofXimRV7Mq2f8lAMB1Bt3yz1Li5H2bvfN+I/7CW/vZgy0JIQYuy
jjOL3y8vPgfC+yYi5ynJ9S2l79o84aQ1F/w5a31g6nPNVkQEKA+Ss0PyYCOqmzaQ5k8mSpAc8qbD
FKRqw7/Xf7YVqS8CCDp6MIQQvX9wswweVMcEk6OLxl7eOGma3qgKkZJazM6rpJm4QPqD52RWPwCa
QfRTnWY36F50vv6HrC1ziH3lbEj91fd4P396ZB+jpnT+pTDSz60X/uRA9ywsKnkZoIoeGogHAOj6
mGtzdvYRs/hwyNCWev9GGOYo8KJdMs2YwjPoAfNuAA1UXawaZvfBLqNsy+r766q6PGtwrpFIXDhp
cNVcPChl+aEhu+iiWCXWSl1PAvWYhg2OJRIZI+t+NOysuY0sA5CuaTdHaUafenxh3s5qprG+QLJv
9Z0yBTnJPcXQhK4KAkY7TEOfZ5+uv6G1g5HFuRPHIgejD202JzC47vASLtCVuktjO8WpJz96Y4tb
mfpz9Zt9Bvcdxc75v/+2RFoBEiqJJvIy1lkLwwjEZBff+L0Oo1VE98JXN3b29QGxi+GAYI1c6pLV
oQ0HgbfqkkGSO0TD9FqPxax8PTV+ah5aPVQ3zn5rIyL9o0PCLYpgmcUjRh1pZXEHVUr0jaPt4TFO
+V4MKHJ2nZnS/+0GmMS7fkbmna7/hiub+dxMnPt6ZEtRUHv/dqc6UJzAHxRXURknpaH2ZIvUP4Sc
YjZuKisfMa0TmvZsdbPsdLEJJDIPRmrJiqsWxUOVdN9KzkdwgwGuYWus43DfpVu7wdrjsWzyK3KE
mI/W7x9vmA/aWd4orq8HxgMa8Zw1o2y04qbpkOxtiFR/eTsWn6+kdoeBhtFYqhaba+6brIAV/hlF
i9nLByWd9BuRjT4IB+A21T5rYS7sLM0jDbQL1CY8cvMIz17h+9hupf9vnCVmuou5P7op0/uucprW
3wGamozzpEdacyhwv77AZS+/UA/NgW6BvTtgnKnFCfqOHe68TC0J4Syy/N/EwQy1w8GgCjDopYj2
IfZiLBtRzl24qmT28/p0Wt5GSb/W5xvhvHTNHStr8cLVFpNNqprDJfs/nJ3Xjp1IG66vCIkcTlmp
Wd222zmcIKchFlBkuPr90LP3/t00WsgjjawZS6NaVVT4whtk8blITlSuMgouRpw+ANp8aOoy6Ofw
F5nbX1YBn0YmfaJqzMUJBHE1stVDVMfPYgjw7cwCYcTT2TKT9tTXyh7RbfU0/DvUUrui9OHRD1x9
ZtuuEHAVxRDkNfpMeahekU83/QbtKrwMtJ2HaHU7vBhtNbGYgDUzsnIIMAS+r/TioTHtr1NrHb2s
+oDk1s/bn3BrcshNANVYiC8veG5TnCCdVc/94qYHas+5UJV77ELzU5a3zX+Ymks048GoYxprNGIo
y97CY2AMals5h/B3TuWgRui9wz0AO6xcpLXHptuY3mKPskBI2aqYhjy/EaqGMr8izSHQZyfGIgpD
9XdTKL0zyu/TsY/bPWzU6gri8wGvwQDFpAcOxHt9ufdtidfA3MggEkp3rLABASAl/9HmvcVc9sEf
l8//HWhp0UDf459l5n88lKGmkMUrDJSkCGMott0hWzmmn25vj+3p/G+U1VtF5yRrPdHJAHsJ85xk
RYYl29SYH9skT5yd/bE52ILopMvFFb6mX8wZjMexK2QAMvaDdLWvXu6Uh85Lf/2HSf1vHHeVNEg4
qqLTKhnEdRtAFD/FZuceqr5Oj7cH2vpGtHUW3CN3B7iP599IkX2bKVNdB2ZmIFaPC5tdHAelSfbY
JOvQ/Wk3oJ8F/WjZeOBin48UF/B/oqqXQdOjaVt/TRPzTD6PnHn2LuunU49pGVYffh8WJhS+vajt
6bpd7calN80jCIya4s9qppmFVEsB3Jg8MznmwyVEywCc7F3ryYuaOodaFZcCKV3Huc+m8E0Fek/p
woNVajsb9uWBX7DHBKmLJTZV+VWEUyHvVkptLAK71bHATvCUUOI3SOK+Tyxrj0C7MRgSAxgRsWPp
Rq0DAFwzGz6J0wQY0Id55mtlhFy4rnhdGWhNU4CQJ+Jqg9u7auOY2E8Ia7YVznvr4jOZlygNI2yC
qNCze33snFOaTNYr2yqynaE2NjCVGMiQy5VmvTBANVNT8XClqVnNJHxAlU73tcxUP//1hByUZygs
8zLYxhpkrfd9PyKnUwcUDcLGL/rMKwh/Te2cdqNId26ZjTnRHlL5ZBwUsD2r0+9Ws9Pyt3UgCjU7
kWKOJ+5s5Xx7ThuhEXJUaKotrWXKlWs4t9vasRVHfR3k+q9p7gFB6miWw/B0sn9cRN0TYTyGs/Hb
bX/fHnlrfh6qLqipYFb5IqERqNSFcSe6ABBvBHdcH86tiPYspjc2IbVXOsrkr0Rg6/C+KbHB8ZK6
o340/MTOAH7W5NF0oGV/ezrLzbG6Wf4c6Gmd/3jnCmQKGyz0uqDp7HezZ77Wpj6YBvfdbJpHe0C1
5PZ4GxOjpwxIj8K8wYVmrG7SVMGJpI26AGmaElsxex4OGZ36R0WL5tPfj7XQpRZ2HgnXmsNTmSGC
pAlzM9OuhWbsvFcFusttb+4kYxuLuJR2iIUJ8pZ05fmkZIvwuu71fSBGuAV61hOwDw9lLtH0sEe/
jfYq1Ut2t/pqYEYp0INZ4lyv36MOnHMK97FDUEp1h6AgvY38BcupHcu+zX8jmVXTntPm+kGW3fg1
c7pppwq5SkCX65jxCTcJbWkhriMxaZVFZ+dGG2C0kRzwgUuDzNPnV1KRyrVWs7seOj2GYfHOWm88
CguUjiiXYgntkFXiq8ZaL5RsbAM9GqKvPJoTgqOlimFNAxfOrrq93vp6QLYOlzNgNOpIG72JEGmK
IvbQJwW1o6BqmkSvME0gYWgT82uha3vCSFvj0ZcFhkSN7qWIom4QpCFVjh2WY2dnVFzO8TzUZ0MX
b8bE3Kk6rY/jMjkKMwCSWEzAnKvjmCPzhV1fhNI7zY8HrXWGQ6uT50k3U3ZO/nrDPA0FGJJF5Prk
oDw/JHhRGw0UFRWBVrQ4uRmOTWNc6qiMwBECPXam8H3cKN9u3wEvQrenYdkmYD94Zvmv58OGoZfi
D5CoFFdHHO1Iwaa6vSxeX7b9XfeGt+ZghH4nsldj0RJjmH+J+Fq6WdicEjcyaYvgabVhe6eOkklU
aiB1qrtcPt/Q1KovXbtLQFhfQ/+O5NAZtBanwnX5Kbelg2J+rga57CNcyaa4PHZOov9eEBrOoMbn
ZDLEjtf2+ipaBkXfBmYvUSFpxfLZ/3hAuH7o0YOdC6Z87gYff8EhEE3pHeN8SI5ZO1WoKRfuJS2a
8SwJdnaAhuv3mPFBivIOU0HAmXGNRyk1rVDwvtKChlLZhyKPh3u1ph5zexttjrKoxsCXBvewroek
JWABFDhUcmtvOrm24Omf279kBSxbhbYrsCv6A+S3znJa/1jLok45ew5bJeR33LmooR27trJ2btCN
bYKDMfcZ7xWFQ2f1xdK6UYoaDEpA0dz08UTR/aQoMOZSR3zRp6g9qiLZ40pvXDSLbTLwOC61lxC5
GghYrEczkvaU1iASXqY2HXCsKPa8c7e+lK46lH4hgQM/XF0zAucLsjMMWFRcdF0ALV75MLJD9oAT
L1U2KS8zIwrbdHToOurPPxY0zNQZe2EyEG4W3e95eszmj5iuHObkh5KXPhn80c1+ZdI7GZii1fEb
fG8JBgw8kh5m4PvSRnwLLMntrbrxfgC8XKiOwPc8Y82IQ9jYyQrF0gOifez6cJf3cyd5Dyohxl57
1719uT//DEXYs+i2AmQFsrSUC1cZYdehk10rM8PZzVXiZpIX5skNtVeJcM610f5KwE9lmf6tMbXg
72e6QN6XAARZovXNmuG7kODvpQdOobyqUVY51JPhK5U895Pt7eQ1G8/XInjy/wZbU64so3abrLH1
AFX4WqAjX5qDX2Il8APPgvDRcHqnOilmX8grWatR/IfhERAlVucxoZa4esZUifKYJaA0q2gwnfCG
iT5IJ8NzbtDHY5E5zlEb2Uo8dH8tAoyY4SKrBiTadg0kZp7v8yLpwtHRKqxItfF9OLCTI0d/tPvx
y+2vua73L7cfdRxqzahXsaFeHCi9ngphJ3OQqtUQPjSJ4+Rog+jeB8dZRFNE77Q9UVFd9le06G2c
4GuMo4VUjV+10mIO0CoR7FY9SSzkNI3G/ejmqv4dwR6b8HBKEGKMjaoqj2WlIe3vWrFh3gEtr/Hy
M8sxOhpKMzgXy27MxwIadgmVVncfbG4PXF2NsvyMnrs6H2Xaeu2htifs/26vwcYmg9DHmaUQjvP3
WuEhHGw4dlBGgp7mrZ/pZVA37WUoVIwwunNTtV/C+W9L/cuyczXD0KKGu2iCPP++s8ZkSgSDA12Y
4cXOS+eVFnW/YwCYO3t442aCCfB0WZCVUVR9PpJwysmqtXIO2sz8h6LrqVSiV0brfp6lt3M1bLwC
VKdI0Nm1BF7rGmSKLo+guzkFdWwN9xmgED+swj1L860JoaS7FAWhuaGl8nxCw5iC3fFYugIg41FJ
w/dKa73XC089lH388b/sjf8Ntlq9KtcyO29gA+NIOJwx5xsD3UjEReIOdsjiwbyUCb5dQlGqnV35
hNVf3fHPtuUSUfwRl+SiqNo2xY14bOT0qmdrvJ4RLLrO4XJGzDx9X1TzeNTdrnowUTDDCBlno2Hq
bb8QSnq6vRAb8QsbFgVhYDdokK5BKeMcJ1bakJDVeXgf49gXDZgBayn+GkP/o8m177fH2zyUqBUT
UNA7p2D3fPaW1S2A/G5GSl9J8wdRelXjp15p/YNrtPFJ0PZ9r1VurPqWqpifbw++ETeRCnEVgEol
GVyDqLjARBhbLu4YTThbH2Y37L66fa6XXwZC1Z3IcHM/Iy6Dei0jcQKfzzQTOkSQgVxJ4gvtt519
wpPsDE3vHwf41s6u2pwZIglLz4/67pogUkazhpNZPgcdFs5H3PJ+Oo3SHgRyITsjbV0GaAMAcgaw
QYayejvDYRTzLLh3vBKT4l6rzaOD4PnOKJvbEvHYBa/MHb6+3WaMkazQM3gnTftHLuv7GlRJGbex
n4XeP3M471xxL0qgy8VNlLvQQfEdIKB//rWmRI42hZApsFKrQ+mowtedmsjBa/DAivFICix9Otmd
98ZKhl9ZtJvRb20XyEU4Prg0qUGkPv8BdkNWpLbqFBid+G3J6bcYvU+hiNOlBfL3aR5tTUrYS8Uf
/tpqa5KYKUIdrCmwjWR6HNMofCP1qthZ061vqJM1MCWqBXD4n8+oLZy5jYWcAs0am3MnJiVoS1xp
7Qhv+zil/S8hjt39/RHnUQQnSXGeDbranr3UUzdH0jgIbeV35BavuzGkrZlgwnd7oM17/M+RVrH6
AI4frEQ5BaOtmJcML7wjaVmJLW4ynz3FLr70SlMd+z5Mz+gJqtieKvhdh1LHYdzK/8NtA74BuCa9
JPCvq0/q4HHXzXM4Bo45VAcs7myMSRpxSOJIP+nZlO6s8+Z2JcZZQEGE8usqLcZhmdv3CvbN6O1F
MxcAMkEf2qx83cM5vr3UW5cb0k1Lx39RElSXjfbHi6kpxqhPSTeRHIYejgbSOuUir+6olfy1b8Jy
Dfwx1PJ8/TFUM+vmoJCGBbZT0g7JBvWDVMYuEEKd9nKBzSX0aFhRTTfg+a42kJNUdR16jNWp1UMP
D0eCHjlMRvp6QiJtZ7turSEfauGi0QKhFvF8YujWK3mquVOA90TrHZQ5Nb/AxsXrs0bM4y/1gZ6y
DxpJtFpslBBfhN7pHOl5UZtTkGIW1vs4kszmcTRCiYhcWhZ7YOytoIIGKuUXyiHskNVKykbp49kR
atBN4dnKvG9U67ITHZO7Si3empH3Llas4+1NufUO/jmm/nxBp6zJynigAlubSXK03KG4xrG7h8Le
2iOYxQBB4U8TgPLzUfJZqzGMJYggi/1Rq8k7c0ghuirqpSjNHXngJ8zCOjKlds0xo/pA9rj8mD82
Pz7cfTF0VMzSodGus5Imx66ysUtMDedgNhLOeBXrxdc6LPMPE5KK97nSxa/7Xq2/h80krjH+9H4p
6uws2yI7Y9lZXMdEFlezcvX3XayU52HsxwNpinJfVsaQUbIxtMPi3vFhABHue1ph/ZSOkh7qMmyO
ZuJFF8eWtuPHrMUxq5T8VxWq/SWLI8lT7M4/hPSMx07VI8iomD+c9L7t/SQrw8d8VuQV7tH0Phkt
7YJfAGGtPtbOeUpD+4uVmBlI+i75qKSaekaXpD+W9JzuldHNMfed7YPnKbWv9IOX+rKfcCzr4+lT
b4bSR2DEftVYYvapYWJeyWtafKynUjnGWaac6CmJN5gWAHobw673NaUNgyZyvuM0i0ewXrSB63bm
T6nnyacZtdPAmmv3u+iN/ohWGf+Xhhv3GBV7lZfNDUXTkKAUqMeLuoDjTWHT95S1jcUxJXHUO7hy
95hNEXB37l+KRDzdA4BXFgbWIt29DmpcETpID8yk4FmuPUbWeDcgSp4oen5WO7lQsXaF5beiDsQ8
KCE6bJgXyeqIKIVE6lkN7HDwbEzrUC9RZF6Oj3bSSDsw5wHzc2HW+pfbF8JqZReOPoVL5DlRSEUe
Zn16rBTzwlIpUPLFZvO3Z026fpf2USx9A2Jne+owZ/tLUMe/Y6L9ZBOR60vg//zEinSoG9i/4Z0X
6pPfDyYHVjLnPvFplOw0J1ZPyL+DUU0hFaKhRtP++WC5No2VhxDn3VB7P8xhyP22Sox7bG6bv3vw
n0ZaviFYDnTzXvB4lAQV69yE+I3gKC0k9ArGDCiXU1V4Omc/b3+3dSD372hceLBqTI3C5yryrjOm
qiVueCdmNS2OTds1n1189xLK+Wqko8OczbB/Ey25ooITmb4mcuWVMqhA3xvVqZurNY6j9fH2z1q9
L0+/agHs8GhDHaP6/Hy1ba3KihbGXaBocLj1NMqDKUv38p4nBMkfd/7TMIvcnY1/0xIwrz6qmSIy
3Re2ctdOXjbe16lajMcs153iFBpl/YUcYkB4D6wvpG6cQ/EXTQpPiU5G4qUfh9zIq89pCuHCV9Eg
eJNrVib8KRXNeG9H0ZTfc60al1LpFP0+mVyZHclI7D0x163FIhUlEAXPhWnFarG8iVKZcEGFRl2r
vnK0BHNqacvL7U+ydQDA+lOcBxAKAHUVh4bg7zukhcO7RvST6SfSVL7g4Jnph8F02j0O8+oie/oy
S81tEeKjIbCW6vZQv5zCpAfpStnnrQTZO/nzbEn7bpb/tGKSDxD4+j1Nk3UivAxrEQQjWQtehsFX
QUBtsesit4ZY484HJYsOhdB4JtXmrCjydz3K0NdafDYbpQyyLHl7e4mXNHu1HWl8ABRFYg7A5lpl
AvazpAulJYHR6u4RbHbkW253FKn5pii8e2FmgT45b4tdEMjGDmJg2Nv0tTkPL6zsqj7JFGNKAhWg
xzF1R++oA7e8uz29dQP939WFYUBVQwcRt96oKf7Sfd3LJNDsrJt9BCO9/BQplQ3q1xUjPhNdJtpD
ZfTDP7j2WW8VW6dFkZtN97rBMTrZ4QVs/iCuGFpNoD5fdvRx2nDbRT8dbJQW+vo8/4JU/DpT1GbR
OzhElKwEysC6MO5SG7k/q9qJOtF23vjmS3RLLkkP9cWOw65UWAkmSAEec1hc5pPlfPSGVj2lRfbL
G3P7TRFaxv04ABcdZ/wxTJnKHy1CON8Uu4suqpnXr2YyLDo2qT3flakev9MB/b5xp0Z551SziUHC
UIzfRWOqyJh1KMT4Ikww920z5xTR4T/3XZ1f4WN4X0a7zMsDMkr9W7tp5UPTVURsCDeqZwHA7KJE
nnzPL+3Lg14MIdSQLBrveCMS7U09I54Zp85PzMuVg5420F+H3sKHufCOdThHWL0Ps1/bOIA1BQXm
qKFYeVCbIeN3tvLYJfiW9yr4cqXVf7q9RpBZNlpQhe2IvWv4akbE6VOT5Lpf4RN1waKYvy8U+JIw
PK7cEfqdKSL7F1a/RKlTiDK+NUbV+3o2hn8UlRB3EvCCae7pzier61If77cO+2B9pMBmN869mknn
im4mltRG1uOzVddHpHtsZFCn+QE7DXkaKu21Cn/jp5vWPc1YYeu/azOfHuPC7D5QoYyw2Sas1JwF
tRXXeVA6WrlIaeivZqcv4SI68XmGr/7VMGvxRlKPetCmuCiPTkvRD2XeQQE7o7alP8Ih/inLpEBG
aFbr37qi4+d0+1huXOxLiwxUJ93PJZJ6/tYiq1lpw2gngd1U47GkEH0cTPFancW72wMt79D6elv0
AQCvoJ7yogDtpGFV1RJTMdOWSnbO9LiSB+ztFh5KrWexHw9TBq9BccMvTZcV0c4Ltnm7Q5pElAvi
IEqeq+c+0eScQc5JAul6gSZqCW2t+xjr6mPheW9KHXsE4Z7TssIAXu6ZWG0t85+Dr5bZNCOnqTwn
CUCX9UEUDtGja0ctjMLh7x3IgPTxiHChgCggQn7+RZNssCHXmEnApyB8GpFJOMSd0rxvhyrCMT0R
R/QL9h7PjRTg2T5arS6VYwRxHFY36b3vdT+Ig2x60mcrxn61nfzbm2nz7qbUbxK+aZAq1rqXbhha
wuVNCEbTvu8m+Accm0vUUIwTUfId9BBHuLy6ZvKOeuCFh+T9zi/YejWxAqTeiOAFAOVV6GyOzVh2
05wE1IA85Vx4oNJOZmN4R3USjn7oXL1UTm42lR8b00rOWt6Uwg/LQtUPi4aueXHjxp2Odj6m3woQ
oXs0jY0gimQFsBKAiqV3uSrrO7xuhWKXSdCM4k0utUObadjCiWNqQtl0yj2x5q23DH4szAJGpEq3
2uJZVOSUhcYkaPPide1lmAoDXp3V8PvYNq/Vbj4bZXGPgudp50uskCNPgQVVvUV4jFQGUNXzDV+H
CXZms5pg0qx9UwXaZ0K0b4Ub3zVz6eA8D6HIaO5FPLxL1HTnDd/a9yRqHDfSwwUp9HxwtfGKIfaU
OKjKJrpzwQwdnFk13/QoEp26yjN2rrGti4S2BZEa0By6NqttN/HUa1rmxUHbVM47wHtEbMI0v9Qy
ancO2dYOBwRIEXNhLr1olVjwGg05ssMbtYM1YRrKHB0Rlpk/3/6Am0tI/kkDD3dGCvnPl1AoMw1L
KJCBkPYxldP7tupaHoX0vSvmj7fH2pwTh4G2Gs12BAyfjwX9xm6F2SX0SBCgWgIJcl3DTeO907fx
nWB/0Fpb9MRfCqxiQikdGUmI6npjgbrXw3tXsYyHwpX9zhbcmBN8IlB4S78JwNoqbUEKR+uVvIoC
ux6gOrZZ8qqmHrtz4W18JXrk2EDzMei2rjd6WE8NT04SBQ0qpYfK0e9nm7CQgoXv2HuMrM3V+2Ow
1Zaoi9DEbytjSpOenQDTJPepMdsXaTrzTl6yPRRc60XYmy7DakfoGB/UWh5FQYwronkSbdvoPuFZ
RBBILLPXHthcxkWaCVTmohG6atIp2WQ2I/INoOryd3TP0WWiQdVl/TsjMr/c3uybU/tjrNXF6FYY
FBoVq5jnovS9TqiUz5uTTPPf/2EgLv4nYttS83x+qoaicSb6usqdM0hxCG2vpuwxeW8Sc1B/3B5q
45WhtAotfkFtvIQJL9aqCULyceCquRkeJsyQPmZKMpq+AeL02yTmsDgbySDnc5HrufuKlN+L/sOP
QBWAjjn1TvTFVh+RUmcvC5p9d3NhZcnRVRTdPKV6BnFAikF+oV4/fVTHQdR+Dgis91M7HvXT7ZXY
2kkQMDnyqDhiebP6umUkGmfuMWGtNbX41Y+U4i+WNVmWb4xz052MqB/2CISbYxp4MFEHhVK0bjE7
ToL2TYxGsHTbs9n116hCWwTxyJM9du9uz29r92LU+P/HWs1vjoRQCq1HPLpRtaM95vMlQxU7MBJt
T1VkKzeghL3gIgnlaKKtLgEhokgXOg5MVZuevWK8b6EmtpmgXt8/5o14oybpW2UazrG+l4Bt1WCp
O/H9FsF6G0mN54dn1iJVugNr2ikh/nf6YJzDLMzwGKB5Ug4pbd+p83wr9XCWH6bqBCwXbLA2ybtJ
F/1OpXt7KRBZogAFTIgq3POfk5Go1WPDtsIEh9JmpwLYaYY2Pg7qWByzaLIucVVGWC5WzcEVg/HO
HpW9m2tzUZbnmfCaUAeo9/NfUSZGUeoIDN+FMsnqo8goS2K2Mk/TqUqy8NNYZLZ9lKOiv1UTZRAn
ZZQUyh05zwUiMLLKT5jAJrt0wWX2qyx2iXEpSvLggh9Zfay6spKyjEzvbtSH0fFb1wmVo126iXvq
qCZ9qLNajH5jdFQPO8UF5aWnRbUUSlTtPDWDkftmXEY5c8G2eScQWN2NC5kdFjNVPH6i81JytckJ
BIrBy64QQAGqmnPoZ3nxc/aS8JjMELli0Id38zwqkDfL+HD7vG6MvrAAEIMBe7Ls5uefzM1qVwL7
Sq9EplbhV7r5wQhxBJ0667tq0wTPIzGf2TXhZSAh+nV79NXNtMydOIvWF/pZfJ11txiJidLTpZ5d
aR2IEzHQfAR2U/og+3M/HIZ653baHA/mHH33xeJo3X6KbSpCRaxmV8o7puNrsK1yvze68TMmr8r3
2VP/HtTLFEFQg0fl8SP3XV2IJI5qVitNfm1LhyNRWc6x5S/wiWvCHwlm8QdqiVHgubW+875vfVqw
1AAatCWXXEfocZ7SdtdzdKYcRf/UiFG+0bLReRxxhcCrCn7pfWK0/atadirdkLgJ9/QaVjHu0+dF
w4X1xl0WSMDqgp4hXiadk4or4t7FxciU7DFLds0ftubJRfykLLUYLq22sB5SxDTsKr96nvzpordB
ibCfmo8NeecPb7Ti8UDV1X70qnFWL4pXtMfbu3hrmguPe5EzBqa2xsXkoxM5ndbnV2PqtZ9aThHR
N/q0bXZih9Xb+rSc/LFcFBARABU/P6vQkCTsbW6KTDjtRZ+98p2Q9Udj7sLH2zPaGmmxuYBahT0J
rbbVSGGHK0NiJte8UvV7KwWu4ttK1pxmEWWfb4+1fjWepsU1QNK6YPtoZjwfzOhwENCmLrnaNPZ8
iaWZjg9EU7ymqdq+G4Co3fX8yFdKNziTTykORcYJiSMvov3vdkUa3P5BW5/Tg6tHWEGJn4D1+e9J
Fw8xN0yS6+g26YXaPZrNOG+8vT3K5hJjP2PRVeHBXPfmStUb0DAckmvZo00q07r4PEjNvWq5CPdq
AhvX3r8hGVuUf1kHSi7W4AOVlexqO1WO5nZWnOu5Sa+V0lfHrNzVe9tYQbQGln445ECO5mqjjrmw
1EjJs2vs6fW7NpHafS3qPRr0cnv88aov+4YS+ILV4OkiMVuNQvO7TZvQYRpde9+k6I34tlo5x6JQ
84NlzNUPLiB9Z3NsfLYF2YRWM2gNHq5VEhH1Wdh7kZdiTOlOC1bIMg9WU0S/LagqyfH2HtmaIQMh
xLqwzF4YU6T6GOejbqTXJlG7o8SJ6KuRZZ6fJLM4JS1873EMf98ec2uv8N14LoCAc6GtJjiWWVwX
kGWvQ2Z8tRIlfMAjRbyOaz2/GyvT24lcMZHa+Izm0qWmdYykyNqGyWmkI0L8Zq7xbCvaEU1NVPrC
TxbKmXKYuwPVn7o6uJWaP2jQB+1T6qL703VKindACD3pOE2GVIIubucPYZal02WKc/kaE74COOmY
Jr9TSy8qn+CNd68nUv4p0QP+ofXmcJw1PQ8PRuI0H+JuLL9qNKh68kHVFMdsAjxyAr3pOsA4bC+/
ys6ypC+tAp/XCpe29xTBrAogkmNQnPWq1kEBNOffy3luKeAXpcSAVnQodA1pmrdHZTLmD0NfjL+V
KKMpXWZW4ZyrzsrQ47O60vTrukzlCRGa7G2etc0d0Ql20u4Q0ujrWgwGqtDThV8arRMdbLdr4kMl
hTP7vLHeFfPb+mcFHgyAF9mr/bpAtys7DHo8vWpdvXIOZZI7HblBhkGtY8B5ehxF6wIFHhTVQvmw
mub7ylj0h/BG9IIhnBzh995SqJzQX3qVYpRyUNNq8AmktOZstCn0mgZyWuHPber80OK0/VliheAe
QKpEDim+1b+lqDApB+7y+XOt4P3gC9Pu3sX12J7hTlgoeGRd81ELi9LyFXeoPkAPN77GaFEg6iEi
qzggw9J9m0pVgl1GMVjxyxHlmaNX9ChcFbSFv1pWlaaHYUqsn9xp1itnYXhRu7TvUxUst5Pl+UdL
WNj3ZXmVvBkdY8avYdbVc4u/33xKHG1qzsU0zFYgQxddOSD23ZmSQKgfFNiqn6G2yvrUYmCfnNSp
d79APTbTQ+N0/Te169Xs4OaO/hr3Znie9WAn+kHLUXk6hFHX5QfTbPrPpRiaf8xcxddWUGniYR0t
LzngkNK8GvV4FHepFrNhMJLMx7NehppxiMiepZ93KKT66qQ1yaVlTEim/MzPvZK0b9wZDf7FCowu
pDYeZZ43EaDCKnnIB6IwP4sL/TFzrPIuLDPjt5G2TnHopNLcq2NYgfcj1gdeZ4/yAd/K+ZFLMO5p
bg5WeuhEX93PnP2YX2nXj3hOqV+7QasehGfEkW9KVJtzHWPEg6ankihBxwn9bFcopfjYQZoJYhSK
971sEiR1sohJlGZaDL6rIZ5xKOyu+umIqZgPYetMn6QBTvUg3DCmSk5wlftpkZRfZKfJ4d2cmSNd
6MQCYVorY3Vn5M74k23lsHkj4fyeG8TPjk5R2+V9OaMTDeu/6HE4o5PwSxXe+C7FUai46InaZ4fZ
jDqHIILGG8AiA6vfeGTH1U7Vyc9cGO0vE3ra+6SjW+WnSe4BdKzyPvIjO4rD+1pv9O8jVO0P0BOG
7NSHWmrCDdSar6bOBeGj4jI+KqMxhm/xZnKsQz+Kyj4ZQ2ePh7ZU4JI2Ukx79OStV4o7HByuTghH
5e15CDPhbBFZmZZeFbN236ZS74bDrBbV16i26+Rw+8V4MRhi+dSzwGJQn1/i8OeD8ROqpg9HcbVi
RTcOtYxLBRyGqf1TjSpd8NujvYgtltGgKlJLBKH5AkE45V6oiSnMr7pXp18i4Ub5EdqtyHfe3hfP
EuMgHYsVMzpzAPtWS9jgtzJEiOdd9dITfl11mLylsdFdlD4zrkVUN4fOavJjDif0JATSGX8/T95E
k9QJ9t2LTmXNyYvGUJA30hkPmraNPyI47V1uj/LitWeWdJQdEnCalWRqz78d2DCB4kAlrkbey4un
J/1x5I69DFzMD2WUpKV/e8And89nUdsyokt9exmWmH/ZTX9gtsH1E1GXYK8drekfnMpR30BYsH/O
YdqBh0G3v7kvem9oDhiaNbXvCM96QCPIMk/lbIi3jR2b12ngyfIrr+u/htJW0svILgQdkiaPbT8P
wrcNA7vDcEDywtfGGqFnZYrnjzIW8WsLR872CLyEyaVt+802lPhij2Pi53r6FjY7iB2Bt8mHFBmU
7mS3TfzTbobm7SRybwfOtHF2IMOSZBAmG/oLNe8m64ZqQJL6yiORvi4MntWYnpH0OVHO+fbSr9vv
CEoRQqoL0BjCFrTY1cdGgwMlGxoK10JQmuwju/TdGdBNxPE+FJn8EY4D6rwypURmDRr0zX6ID7XG
Q/33v2Tx2FjqhPSd6D083wR14xZwsZeAykJfMVd0+6LGeAvkk2qiw5yIf9xEM32pAInkCh1OszNG
r4l9h79ffxrA5Ow0FJ5ELJ//ECkxAQ01S1yx/qgXsfh6yri0pfFtBCW/Z3j9Ip5n7yOrQbcb5Bjg
sOVu+2PvO4Op4LWWFNfO1bIjbGz1ULSSOCzJrQOY3IZaVLGnefqU3a1O3ELWATxDo4zEdvXZQ12b
ILUzx7CzvPfp3H21LQRiWjmgFDWllKPa/Ih6k3We4LbiRzYPOIWOPE2xl5h3VWHl9wIWAPZ4XQkz
LMZCWiv/VnLzaXPiewIww16k4168Itgz2j3VKqTIBvU0SsXlV5SwSG7vva0Tt5jXLAU5FNbW9bgo
QrC3a5T8GpvJeKYoBn7KTYrPWVV0O6jwpay8XnhEOMBocb7JUVe7fBBDp4hc47xVXnUdKtM8qXnb
3ZHG9Cd9mq1jApLr0NeAjG9PcmOjLXp/UGIWRCyJ1fONJjN9iOC/i6t0y/G1l5HAuF5oI/KSmWeQ
Lv2nxqh2FnbjKaHESV8NERuwB+uWrCDIUJb279WuIUfHo1TTwyz76qMnS/XDTAtqz3J53fV4utAQ
HUEVEw4hqKJlGf44T71ptk2oGvm1s/4Paee1I7cRresnIsAcbsnOM0qjrBvCCi7mzGJ4+v1ROsCZ
5vRuQt7wjQ3Bqq5ihRX+MAaeXWtH7FGRcuq67nNSR0hg8n/5uS2G3aRw0TVNsUlTW07P+iM//w2r
3oJdmKnnUGC5uKKJ3iIqMWB37tDqXDrh8X4KzfyIQpH6Lnb08nU+VsYbVCf1+ZDOtplSEHaL+kuj
hsUPE/LzU19aheE7chizX3qajul+HAbXDOZJ1/8pm8F099GQlz/GMgOqKTzzKZepq5IVSv1tqwhD
87U4q+s9j05j+n2qSyeYc6/+VXR92AWlPlYP+mxV8bt5KpILQJjcvMhSU/NvZYTiLQVaAw2nOvfs
QJBwvCIhzeyjgfHiG1eEenUIDS5tX6YFAmUtRICzWYfZty6ySuQlM6UFZtr3xTdpNUnjJ5qdZ36v
zZ0HJl+rQj/qyijyJVbA30xr0kizB1M8tbCzNyLFWyedhudiQUjbE67A9e5QuKhSIHyUSwnWfLhU
xcmszeHgWK38cP+83dyJbCZCtUWulC7z9Vh2JovJG5P00k82lO/Zmd8JK0nQNjPkgzpED2ppNYGD
F/lBn+uRxG1uvtz/Daszv9yfSDAvwSrgOl751U/gzKPnJkPlFFd4nbttZGOShWaxkZjavjHT9kx0
voUPXe3+P4PS/gTMB87kRcfPGLIkNRQdDEHfa28GbPx2MSDmhY3WpV8mu9EPcJu+UmHQdyNW6Bv3
3PJgPjt8f4anHMvS01JHW+562Xs7Lhqq/MoJhdjoMNi9cqS3aZzvr+xv1aj1MKBM4GjDC4PdsDrj
iOB41ZCp4jwhfKEfCGjyLKB0M3V+OwOLDvSmEy7Ik6QOg6GKLXlUJ/42X+KxEx3aUgxlEMlOU09V
Gw2tr7lhOgUWBOifJgjT4dP9H7za+b+XRWMj0FvSFi2x1c533VSdyoKtEA7WfgjdB9jcqp8Tcm0k
Kas7fz3Q72Px7ALuQqsX2AmJc2/EFOTD8IeXOFxGRvMqC8cNxvitj01XDngN8v3EUavb3h6FRZqP
g0rmOOle1WoVxWWhb2ypWzuaQwwtne+9kKuvt5RqjHHfSqaUEAbtAEWPfj9WyqPIkC6zHJCYhTnM
O5SW1CC0qi0f2vVN8mdJF6FnijVA0dZvmuYlOaV66CwwS6oySM2q+mBwPTeUFYbO9D0MSlTQqkUx
ovBM+cLXuNS+iVAbtpLDW9tIB6zIJgJXQCn/eilkmkJnSScIPYgE+eDl2NB6nB6X52tj1W9dXuiW
oRCH6vLSpb8eKrEKtS0muEMYLtR7T+nFIwpu4hWpQ4/vndl/pNmTH/7+mKAJQt8ZdDtQ1NX8sMTS
yzIp2VBECJ/sFCZWJ9MKIdymf//3Q5kQVpDwcnRgI6sbBGWnWjPaWjlhOpAc6gEsSFpbDbvYmTbO
pHbrs4HL1HiISDeI+q/X0mvZ2k0M2kFXPnuJwPCXJBa5Mph/vltBYxDFnjK/D9LID8Pcz1zPH4t+
X9cNxIat6tDNy5MPSiEKsA4YztWB6gxncGcjCU80n3yryd7XWkXeLcj1k2NstlBI4oNu/hgNcRbp
PwOGG3klD13r7Yfc29XlfLz/LW4uEAUdAlWyIc2zVguk1DBUHC8KT5oBZdJ852lzoOfZN0vk70LD
hUT2ywvfFv2PVERknoIw0vhnjMUFpom/8VuWHGD9tGDKttBTqcBgV3T9seosFSVUTmywvfTkTN4h
ceZDG32Wnve+sF2cy4rAqD/i3fbQzNPGqVtXBH5fNs9HX7bSs/tbtDnExwYT7tjJHrA+DeyQoq4O
sSKnudBZr+OqeEt95BCH4rEY+43xX+5UUtyl+4nVKxz+dUGibrWe6krLh4gE6FS1rQ9RWTWBOoXp
xuNBvvtipVHKoUa5kA/AcK6xJlB+mnqMPEBAWphYR6Ps/K8Pbdj7oxRC8z36M7WvujLeyVg0gYFt
wUMbIS4IbDbVfuZdWqO65E27pDG7CzVVPZBhTifKHPpgEFp+ztOiICAI68fcwqyFZkgY5LGm/RQZ
4U/mDsgWF0nP5vfyGAKTmgezV9nf4jpzKX2NuXUesgwofjWIvUaxY7FAqXJfpIxlKiCETUtUlxGR
0oPbpfYBpdP5rXBy5Q1lA/uf1htCHICk3HnGNB4NDMV2XhzFDwjd179ao7T9qak6BJOVKRjHOn4M
idi+kkh2J6twzZOoUwhMRZLitYrL1Z6afHUpsBB/TAttwiTFnN5kAkVd3wIT8D0huHnIrHk8LTri
xzCNvEeiDWvfedMXt8njpXo3ZQfTbdCCF4n9mKfOuMt0WiZN1n1C0XDyjbZzScPbgg5UnOw0jUaC
j64r4pg5R0+3Ckq7iRD2Y5RG0dEYvbLdJSmAGoiG9kNImhNgDOKcZzPGnXXq5FOeFKjrziYGhL49
6M6TFZnhLodJPfoJdN+doSQ0saSEv9bNdOuKKerOaCHPb6tw5svRbWlPOgTjM67w7bEcQ08JQDIr
DwpAgMBLc/lUmlrxqCma6rdmFkFj75PXqZcgQ2kNhftQRXW00x1cI2k4fTXjpN1Dvntv6lF8zEN7
2Mci6p4iOhHn0VBncPpO+QGYVXaiHdrYZICtGhiZmwTZombng45vvoWh6+yVSdDQ4pwEbMHvsy7G
IwSaaQet5dFTDfRRrF7f0RqxA7uJampqvXYm9APPymg7w8xDP7Pa5qK1if4WqGx6GAa6Wl4xPTl6
HR8a11GIdGzzHa4FzakLi/ldOCdpctCcaDD281iE9q6zp3rehVrd12ye8BjXMtvTDJQXY3DGV4M+
dG+HUtd8zFRKmI2KulBjPVSrEKuK1AcB2fqc2WpEemxMCTpuKYWnnaI4ySc1Nqz3ieL0XxdZ7vfY
S2WPA1pXPyw3y36AS5HyiJl981DiuPFhKqZa2YPssxXfVOTs+LNO/TIQptK+Fp3wQpaks2Ad9lWg
YTzrXPpKFP9it6mrfjaIyKYTZcg9ZlbFJ4+uL03fpJ2Rj21tdSbuAte4k1oYJl+VyS5edYZo2MG4
dzobz8GLeBoAIGEn3V201UmrVhWjgpxZkVklT/pchcekKyy/GBGuniMr25ejsaXLu4QdV6/PEows
RTB6HQS9a0MPvZ9HfBxkf5rUPH+fGlPx2oZXupvbPH8FyR7D5yqPP1N2+Et1fiomZGs4mNkEX3Ag
1mW4Wi2zceILnzo2kuNXikZ04OYR8iVjEXtbuh4vLn+Gw2gH3UBEJ8AgrIKQvkT6h/gMK+cG0USp
EXYkg1EfUNWTf/8Nie+o7rI3KbauQW8VdrY4SiXylCxYAUWzvotQeTTtcqep4cf74cOLsJn2lKoB
UoJUtEAoV5FMZfbtgHgYEmVGUXw35lmV/kDiENExTivrnBRdNO6AqrRbUeYSl6x2DqrbKIeypjbP
6WpB095Sq35I5WkQcXOyKL/sYyPu/zqWhQ4JeYV0j3iWyS4H5lmAEhEfydpohlMfhvKzbjXje6vO
xbvxUlU/uzw55uMB4YmdMNF8BVwf4N1ivvbiOArc2vT8Sg23MKTrevqydemXseS0PEni13tJzZJC
02U0AOSezU/JgAnsPg0Twzo60RhNPpJg8lGxrOFzpeTTR/QWys+aDciSooisvhZzD9g4cevsYXDq
E9BRRfhl7woRNOgKu2//eovQL0WXhAq0sdDtrlewK/qIGFLnQ3Vp8rETcx64ZiSPdT/TDrZi+yuP
lvh0f9Abxw0vMuh9DAy2eS3eNera0FmylAhPDIfY0g9eOOx1e2t73Lwu+duJHSkJ0Ku9nhuaNs5s
R5k8VbIIBtpZM2mcbsOm2hJBvbndFzgglqmITa8PdSZm+o51J09KXjvf1cbyXsVhGx/+w7I9u/5X
x3nAXimmESVPJXmUP4d0pMLEPaq13P+HgZ6d3lW63WI6po4gZ06D2f1Qx+ZVVSTQFsb8w9+PQxkK
lSFoGrDdVmnvDDAX6SYpT247HLVefyNTsa+bLbPIW1+HB4xGKg7XvJurW6JIDK3I8kmevLZXD2ra
FydXzbe0i25ctnx6fYEaqyRr66ZlOLkZ9GC3P7kE1n5oT18Fl/KhRblQT4djWYgNbNytaT0fcLW9
7a6zUiiIPYIq7Qep93s93yqB3DpB4CiYFJotYIpXO66oFIQmPb0/xalAOd2snOEg2iT+SOwhLJQm
pJpvvI83Yg7MLKmm2nRCF2jD9aFVyqRLsT/mKDmjUhxTVZ2j3VwoeKe1IoaYiAq2yA6xMYLxjVFU
mDY2/4tlJaYF+g8qBpbnDSVIBH0LctH5ZDaZ+diUevuYu0q8McqLK/D3KNiqQBCyl7jjeprT3M51
jkzyqZ86/cGbbOUde1c5FoCuvt8/ZS82JkOxT1jVRaeFfP56KHI9LHoQSjhZygRpf5ZZ+30oBQ0X
pwm/Ka5TJ0EOz+7L/WFvzBCMEQBx6A1U/tcg8VAx2zyqlflk5PX8S4nz8Ys31yUKQ4Oykb1vDbX8
+fMwoEkspcHk9aTbVXyoYyt/Sj03PTvONG3qpC57/iq0WRAZHAi49pTfmN/1YLMeuVXlmPOpyhL9
QW9oH+3CLh6jPSW7VCW/M9MhSJZ69GHWvfRtX0kRv23rcgvh/HKnIkO7CNGyVRff3eXDP5s2FiN2
i9SKQSUP0ZUxq7MdwoDG7v53XAPwuZY5B4RxUMfA4dI0vh6mq7sRXYbGOJFa449j7uSUn+bph1DF
61B9nSdToEXFAcG/XdsjM+z89TsOY3AhoCInzM1KG+36B6R1Yqa52hunNPvXUf4pY+0ivcfWDTdm
+nIbXY+zOpOowAB7nplonkr5kIHm8lEOUT5wTuLT/UV9eSavh1q9sDU64WY6MyUbSd0KT0qr+zXL
8ggeztPe3x/r1rS4R+GEqJiScA1cL1+hWjLRGwSPGneGF68N78bS+4lC3Lv747x4LPhMz7fj6jPZ
RQlIy50QKe11KshfFjtlJzeDKt9irG5t/NWHspKeuH1i4+dtdc7m6TAZxUastTXE6gP10g4RExox
2mnjUwRY1G62oqyt9Vp+wrPj2yp96lQg0E6ROvpzqVF8sgLq8rX89//2YVYH2EsAbE8JAyXu2U7+
hXPiW40XjHit3x/oZXdqtQWWKT+bkqOokbQLRqrL4b3XR1MAo27Xe+rRBObtZxRfKhfmTFyQWv8l
YR3CB1V7NAyAe0Boe0H0micTuydPD8+AWtnoCqCGSdHqt9I1tuRJVkdqGYr2ADwfB6QQzmirFU2V
ppNKWHiIcsYIAWdCeTRaae+UYko/3F/T1Ub8PRQ/3AB8qYF/WqcWOT4SoZYN3lmFjQjInnKr4Rch
MPT9/YFuzQkQ2CI4jFzHi5JLQ2m2LdwkRJbRiR4Mrw/9smvAIkQy2oDVLU/ksyf095zoygM3Q7kV
bb7V4YqkpSZTmYZnC7DsYzTo5aMHj2DPi6pQ/lOyQE1zWmClupkTrrfoMjaIjyXrhEy2vGerLdqO
UeoqjoKtqj1e6NxX+1YTYjeUef12RLgLF6Z4NJDmrUIQ/okznLCWMX7dX+zV/f/7V4BKWozNqQO9
yHycxoucOTOUsz4myW6oZhxsVKd9o7ftE5kSiHgaocH9MVf3zZ8xKU7QIAdH94J2pQJz8UDaiEtp
pvElpkB7BARGbTnPqHbPiAndH+/mHBffN8JLaN/WaqWhYnhzbFkC5rIDZLSKsPQyuwJf5IHG1dDS
n0dH+Xh/0Bu7GKymqtH/p3pI7nL9eXuvCNOuMMQFCn5zKcwpOiLS3z3CKpcbb/jNocBqLjoN6H6s
VXs0L/Oo7hTiIgYvf9131ejXkRIe3VxX9vdndWspF+8IIiAqSi9kFhuZxSj+9mwXNcsPoyXl69Gc
9UsjzHCvaUO+yzpT32Ce39ov6KtDWwUQ+RIPHHd5pEdao5wRbrEPdYTXMWz410074KleZEaz8Xrc
nCQeGUvWR49/LcChO1WaWlGs0PGovH1JzXlf5c1P2Tfqqdcn44JKaf3x/sLe/IbPxlzFLEMKgSTh
xsE5i/5d2PLIu7WWpCD64ZHeH+vm/Dh7vBxLW3kNtG1ak0jIG1nPYh4OWhypuyyKAFnrM52wDCq/
YaTh8f6gtyYIYBZq+cIJpvhxfR4w4aaTbejKOS0q9BOxePeBCg5vYPWoG7f6uoX6+4Kx0SsCAUXN
F7DG9VjGQBuJfh1Uqmywz1LhACo5BVd/MDyp+oZcMJ9dIowvqtrBP4K0Ns6+OqjNw5Qb+QHAzdvU
HN4DvUXVi2r/xoV0cy2WYvhSp6GPsrqQwIlgP6KE4VlYoXZUrQXv6MzlJ2MWzeH+sr8wZV+eGfpf
vG88cIQIq7Ug702FhWLdubcwdwGyHB5HB4HJuhM7BQoV4LtQ3et9861vamvnaK37uqHG7RdNM+2k
ldNiLrR2I0S/tQXxY6EmCr5hQVxcfyFvzqVnQG48T1Fv72zFfqrsODwYDT38yBLqPu0okt9fihuP
vYuAFQghBKbAlqzQZhAuwEdNqnIGAyn2rjPQCUfO76Gb6ylQy6j/t81EGphps+X+eesCo+7HfbJc
na6+2vtOhUje6HGhtAiJnCZpzICb9XhfzaIGWTtsKRzfGg9UNYSbpWfGZX29unXVFo47yuiCm0j+
JYO78ZTKRMggg4PX+pVWWunGnXIjOiSho4AKYUbV6JhdD6m7YzpWhSouSdSF094z+ywkg+zFRoXl
xsZZEnDScI43KLvV0SlGbn60RMXFzTv9I3UVN0i8sYHkWdMpDqN0p9EK3JjcrVjtatRVhmTVIu/7
WYqLEqb6GyfDAcqhI/yun4QW4MghA280oOkNmefsa6X5FXliC4JzY4XpLVHDWpRz4CatDnIEO55d
pIlLiuoT3RuVt2lIYvvL/VNyY+8QI/EwgHLDKXd9X8ietr7ZMEwzJEoHoXdId1WPa1PeDGCgyOs3
Brw1L7YNbRiEm0maVpvVUagGzoYZnqEXtK/aKRJveqW2NrCxv6t8q1AfCy8aYfwDj2mtxx51VK5S
XQ3PeHOj3Zt0g/bDkKroj3oZoecC7KP5aJeoQvlxkqQ/HQAej9IYkDvI9fJHry8ucqkSIR6IVL1y
rMIGm/uBRyMMOlVM5mFSsz4CRmBV0d4151bzcxeO7s6ejfEI7Vj51PSJ9q5TAGnUWRK9K5oK4eey
N79kSC1/jVIVkqpYwkWP5t3sdwacSS5pe5OceOMB8oioePrJVPFzWO2lGr6pYlhReCbr6C9DGGmv
k1omJw9C5sbC/xZReLHw6GyhQu1QIlyfWETOJxnGjNVPEPiOXTigbMy1haLNZBX15HdWZQ2PvUPM
ekS6pzd8+PQQjVwtdOBCyGz8LHWthkWcNMYWyO7mSmiAu8ylpkhx6vreUqWRYRUEgbwxFe00eGGc
+n0m04dwdPUP94/WrZ2+0E+BGHKC1fVKgD5JBw3m+1mM8XTo7Ix9QmayMcryi9frjeKDQawFiODF
gz8heT7DDg7PSh2XwKDaOlC7uPrcSJwCwqiodtThReBM2eQrarfFB711QbOrwK45lGpfQEM6J5Vu
LvPwPLRC8Y3Y/V7X1XfOgLOL0xgto0ivdvfXdV0YJt4DnrGoxlEHsTEqWG1nrVItMamcbTNDppzW
A6423Tz7Si7bfW7oyR7E4jf4uMPOq/TqUo3xyY6Tj6FepE/3f8vL/bQAHWinUCBZ8qPVfuokdW/Y
6tFllPr7puuUb9BgLB+Ws9xomL/cTYxE3YfEHQMjesjXOzfX0xBMVRldZvi2n/RU0/qDkGErNrKv
lx/URvWTovti+Q1jZDWjopASsT8RXyynVH0sdjHxzREU16MWcYE6UYKwhR1zfxlfvkKLvSPDwQxH
rXj9Ck1dnaEt6Ql4KmBf26rp9vbYfdIravsJ+LitjGFJr64PzZKbgGbiyCC0uwZdCmuOUzZKfEld
XXltATg6IRvu7QmbsqBN+mSv0EM6JKqJ2HCDJIViZ2hg5HZ1+PuJgyThMXR56zlI1181i+XQ16DX
L7h5FZeymLWjQJINGazaBalpjRu921v7dQEaUf7i0niBei5SSFt2a0aXtKu/mHqpvcsaUwRaotQb
3oi3RvrTO1k0EF/Q7xsAGLAvyviSj46yB0PbHyFdmR9dTBI2ds+to0H3m27R4vKB0+X1IjbY5gHq
aOOLhkPor05QWfCjxsCv8P7HunU04JtCVuVTQRNeHcGOZCPPRhSYuhmYjVkgPZMQAzxSqayDzDWL
HeI/WxD9m4PypQgEGfWF8rabgaTqEiO6gB5y97PdVUEfOWrgKXPx4Flxd0jm2D7fn+mt88j+oHhG
3ceGdHK9ovPogHOXXnRBZMR+g/PMmGMyOamnpphJIU0n3diXN2dJ9x3qtc39tn6X2zABRqgo0SV2
7fAR8Ex97DyzfhpZEV8Rbhl4iZH//ZWqLURvRJpQXoWUej3LuHDCZGhKcclxlL2EWKgf4EluWSHe
WEuIKovSHRVnZrhaS7dHLNGh+oA0U+i0dKY6IznxSA3aLhx0EJsp6Vm78QFvnD7YdmyZpXq/9OCu
p1ZkJQrLUSYuThP9yr0i/ycuqxxNv87YWMSbI3GlLBJeXCzrG6yxlTaZiIEvepHZBzm6wys1lOkO
ceAttOTvN251bXNx8TQBo8fT6gVzGeaqQIAyuqCO1A5B5k1NtB8VVLh9OXrwRipHJk8uFmLvofWK
9/FgNv/KuUCbiiBF/T4NpfurLOfkQ8za1X44RqEayDZC0KZxtPd8xfmbUmqIfyLZY/ysograaG46
QOmhxdrdsbR0BZ89W8uUHxpa8c4O1W67B7ptjUOAtLntwuZM8x8NjFj8UUYw6VlqN7sRdnJ/KGRS
w5iSDdo7tLREBSc3jaygk1Ux+7SnEs83Elg/TWTWB6nKjqhZTeeHHKl2uXFt3qibIYaGRpkLNxMt
I3u1/zlWiWzHycWfM+2MfcEcpiBxEZ/ZjQVszqU6prPMYa12OGfV4wD4i9jrpLrVdKgSTAZprRX2
v7JWykd8sV2Ehto8Vjd+6GqL0aVYGrxLLZg+OOS31f1eoJcLx8ygJyrTTx2MFz8urEeC962ce3VU
1wP9rgs8ayNWYyozhWN1UhAN8tnG3QHXFW2vV8hRt4ZVbJyd2+Mt+psUUyyk265PqSYr2+4G2pZZ
575CDvkxUdwjvOqgHuyNCtzqjfx/U/v/Q60KNjNRRRYLptaGi5ltwqU6/13B7c8QqJCjTEP9kbfq
ejZ2GCkSkRy64x1Y90oGGvpGXfNkgezP80eM9Dbe4+W7P7sOfg+IgAqFBDprcLlW+8LLZvy1MLg7
aV390PRt5Vfl/FGbrQehhHukIw6zZ77LU/cvhQv/DOyhUE7YRvnLWV3pY6aJGndC81RP9pNmilMI
Cj+oyu5D7sh/7j/Fy4d5MclnY61uctpNtoVAvnlKEhsVnFI/TtPwSWjeQRvSV7E03igmdt73B711
4ojIaTDDr+TgrXbLBExxYdBaJ0V2ADBLVOw7t3nvtN3fvfvLSrL3gXxSC+ItXleD0PGMS1pd1slS
48+R4ya+iqNNPbwJdfO1mLyNLXrjwBEjUgKBJwLUb32TmI70zGHU7VNodF+n1pV+1WXJG4nQ84cl
BdlYxmXHP/t2iLt5BkkG2CXK3rxZq+i+qWTmFQ1cGtWNIK7p1pM7ZG/iyD0DRts1uJP/lwFp2NEN
wcXvRc1b8WC6l3ZWnMvSfQgT5fVslU4whM1HTXZYWdpbofdLqh7iGotQ8+8VJZJaHXqvUobBVGPn
lJhKIwJzMCUuKV2kDjt3mkhiytaWVBPlhEmtNdcI5KXmDrFAuUttF1j6X2/cha9oI1696Bb9Zn0+
u8GbSOpOpOYOHEqX1NGOPWT6yiKo8YA43B/qpeXjoiuCvC+1TDBwbKjr+04TrZfadWSfuh7JlOTn
JBsU/IaDJ62dAm2tHKq9HmXBNHVBbUeBLtDVsT83cPWMBhUE9y1coyCf272TS19M9sZarOsky+Fy
qQxhaUyyxTlefRtDUalcFr19yobPYY6Ejk4Rbhg+JGXJhSyCOPum1l9G0/xhDU8Q6LbGv/HmXI2/
up9HhJEqMML2KXVNXwyvKqU6xjSY1PEixOvE+pZ2l1rDTi56NOIHIKsHXW5VFoxVqr9ehHXMWGf2
GGMTbJ/K6q07oUX4Q+MhMkoRKKH4TjswgIXlo66wdys9sCr7sJCS41r42NNF0BLNBMZb3weN3u8W
2UG1sh8KzTsBo/I9XQSAindGjQCiK/zeS0Fg/4qSb3P24/52W90lf+ZBD+13/Qek0epKrodIhGoT
WqdqsnGlhbILrraITggPVwdLS+NzgQXclpbNatQ/NxjtHcxn0LR9gcFUx3Ya6MAXZzubPyd5o70u
Q/Opn9vqoMn0l9NJ78P9eb5oviyXJicKKPtvpM7acqxvtTkt26o8y3zsdrnw2jd9Qo19RDb8FW3D
0o9KiZ+eJNMwFpHNRDqbZBr9+uZeVpt6AhcJQr4LtnD582f3iDlPsYnqp3Uq+vQNjfWdXYOX9Pqd
lyPF6XRBl1eHUrV2rTVi4RoFg9ySXFidnmXpFw8eVJoWYBRJz/VPSJQEqUYvyc6RKcoPdhl+Kget
34hAbw5iL9KFNI6RUljNMy+FxIVUZmc1R3YO5UDtgOP234IBfk/l2SirdzBtVHo905idZ3v+aonh
n0LX3tH1KTZunNXz/nvJuPfJ3ZZyLOLb10uml0iGIzianesCHUR7QAQ5R1IVBD80gtFXrb7Z3d+t
qxD0z4ik9kTwmAC+0K6LVLW1cXLMzg1KMx+6mOQoQ0gQxyk4QOgXRLVZ+3gBE5tShczfZmHp/Lr/
E9bX/J/fYAEswMUGBMuaSoWmaq308zJrMPEf2waaazlT8o9dq/HzTjH23hxpPs3LnP80G19E/Rek
6OOHOBrMzxu/ZvmW65gHGA16KLTekYde7uNnJ0cZyjIlrSzPDmz2Tjxk6vCq5/F1xickgx+mtD+O
+SdyKVTG4t0gjKCvjhu/YXXnLyvCs0yZYGkc8x/LrfbsN5DyyjZxuUJK12j3lqpjoNPS+pDgPoIZ
dQ3Ej0tMLULdfiqykFM9oDwY11O9dX+uovffv2RhIyxCYMAy1oVt063VvFYcIsBueCxj+2BKfkft
4XuilT+oO3+19Obd/emvgvffYxLbEjXzTHBxr76AZ7ZerOZpeVY61zz2KAlfZA4TLS0T5+k/DLXE
0suHRm5pNdQ0NFkBI6Y4t57Jx6xJuyg9EwI1yAjfH+rG2Ta4lMkSqA9SsVjlXFqCDf1syOJsueir
hu3PQZ13EB4fZrf9eX+oG48ekkr0B5FwwpZpDRMdhYk7XdNU56GT9T6lHXPAHcm5tIJHILdseRjr
6W9V+dim5EKAJBGeWDgeq2ApjCsrH3FSOdvq8NYzvhtlhQJA3T9O+bSbyuGTLrRh4768sVOej+mt
IlhUCeowCbvyHLn5P5SzehymxnMbZV/vL+iNb0c3CfoK4CwILOvYpUe4XSLkWZ4B/OB4LXtsgzHU
bIzk2MTOVtZ1c1YYy5GTLMH5uuAqylDYabbMihtmH1LI9rUho0Jf8h78h4mR/ND+JNsih72+aJRw
cfoN4xKhqfGTmUYmoFbLvPSpq+2pRxQbw93YmIT07kIQw94QRN/1cGaZF2oV28UZF18L5RolDa09
bqyNHUhMauxDCDQ0348CVYLP92d646FDyoyPSPOcyuva8HauEXKTFTONo/RTNuCDw1nFLbmMAyXX
CEqTx6ao3iwOZvcHvjVnoiBQfYjDQiRZnftenYRu4SV97nDTMoziKclwZS6T2J9qOyi0LSHnW7sH
qboFcwN5DODY9RojWphTlCjgd1jsVcXLcp82QeKHlrexpMvXWr2U4CNcyppsH2Dpq9gLXZC6KzSX
l7LVCmrHHbpLpXQ39szND0ckSX8DADaH4no+jtPVrtS5V3I3ToIotT468fwdEFUwdiUbpj3aXod6
WNP/e//D/f6b1/MjkAd+B38AnPLqRuOb2V6MVstZrdICeRK7QLkWtBFbxkB+PaJLTlZ+SiEkvkN8
vkbfvJ1BBKHzQOVnp7dmjMRR38TnwbLy7iDUXvH2mtFDrB/VqttqL9y6peg/mTjgocMMcuN6pWTo
Fmmn8ZiNSojaTt++Tyr1i1F1b6WnnO8vzq1vb9PVg6GIWAGCE9djFWhPRZlLoUatkAoMZAZrG2O/
hPfmPwz0W+YKYCiV0tXnb1FdcRGsZlJRNu9AJBUo+KcbO/lGlAPydgm8/wyySlWkkqdN7TXFWdGo
daimcpq09pRKY6cP7iuECN7F09+6Gy3vJa61lA4JvRee4PUK9o6NSn2WlWcX3YPvaeYqZwC99vE/
LB+VUJ5JskFQpNejJKKaqUlQwZMmllhRq8hzYjXWxh1364zSP4O8jTLiS/hD704Y4OhEiW2URL5W
a35VzZnfljHyEc5PkXZ7HGWOaqP+/PvpIXLFV6OIx9ZfbXl1yEjnvaE4690Q/4wnbUj8JEW15/4w
N+5UOIBMDMQO8oHrTdjpeoPgrFqeW2GeHEX7h/rBrzlxN6ArL8DP7Imln8VxYi+6rOX118KOFxnl
JmvOXuzJH5Ndem/bUEF+J5z1wJ67LIht/m3CpunoWtVSz8kSBL4iLSgRV9x1bW69GUspNk77rflD
RVmCZKI70IjXv6tUStEOoVGfZVvZO0PN6l0FszSAwhptnPetoV5sWL1v+YL1eZjs6qilifnF0jOg
wV5kHO5/1Rv3JfEcmQ3lbXKtNQ9lqTrGZmE3Z0cRv5LJpf0aklqhs3xoRy/ZeMduTYyMfuEwcNrp
F1yvYaErGffy0JyNzorfT7ozHawKpSyj6rdsKm5cZ7CHmNlCVoJ1vbozgd5UVTczscHTv4Z68hFB
j6Mtw8tYzPvQsXZikae/v5jrQjoVa9hDIB9ocLOcVBSu5wdVoW5UoVbnPKEG47qRb0n1o2d/cvQm
GHJ1PwziOzz2r1J1j66xgdb5X4ZfgLIwmIjQV4917uY5GHyzOi+mB6o17UqMc9Q8+6KGbhBrD2Xb
v57d5Jcuv3RNs3E+Xtx/S4maHFkn2Vr0YFabdsh7zOX6JDkrg7mvEvutlnjTUXQmRLjFU9vtanyS
1PQJjbwtxSB9CbOuwhQGp63MY0waCxBkNfNy9KwmTpz4PBl5bj9o9nkeW/kprJxWXpC52oVYPwEn
fuwy4y0N+sI+jogXL1QyQcDfGepgvnYzpZgvcTrN+ck1+qb3zdgBmjPAxPgfzs5rR25dWcNPJEA5
3EqdZ8b2eJxvBEflnCg9/fk0BzjHrRZa8MLed7NgNimyWKz6g2JJuDapYTUCLkME29pR9JayjU7a
zaZF7IhGHakLAYaLarFpUXdq1FH3ozP+Ue+xxoHaIxlf5FA9x+H0iH3xOYmdjbg+Xw+LpZulTVAP
BbaHVORizzoR1IrBYEy7z6ejg7bJCYGHrRrKzclnZjw5AF5xRsgnF6P4xsDlFybxuRG29JS28TPA
heghbYetl+O8Rsv5ILdFAmhRSLuxvQDcFFDH7eJznIX7ppELIKXVV90Gp4F38gd/LMrT/WN/E0OZ
Ea8bVg9Ayyz1dX3qVT3tYtqE8VnLm6Os8FxFMMy10MwL2i3Vm5VTBmsYgwEVoiKi2IssTVKyAAib
iM+mhta520qV+hPjcDxIwtye62D2Dr/Xyu2owTzHUTlunPLXEL1YXiIcFDs4MahNyYsQnkV91Oll
FJ8z0zkVKSJ8lSaeI0neWU11ocqO45HxNaoN9HVbT6AcYKnRV9G3m52plQ/NTUy8AXWpwpVaLDs2
kqZQqoalyND53E2zT5Cr2+XUeU01yuUlxGTHAh/kt4dOkdJ+V+tj5LvwmClXICo9vAmtpuxxNwvS
4MHE/lJ3YzQmP1Yj5StPAyzifL2/VdYO+KzSOzeT+YjLCO0HklUZoZXAYsoDZafFmXowmjBIH3le
CcdryrC330ZNDSsBSFYO9Oj+D1hdNJsEztR5zSE5fr1XGzq7mIHhazn15l7qKS1O6ZNSCuh9knQg
+PyjCtB8JVJXoWZPJxdo+XLGdm+prYTj3LluNMX3fFy8Q8SlR8M8Suh2tO7UFemH+5NcOZAKpVro
EuCM5uvgepJCIePBWjg5+6nS7OQWymlcPWDPnu7MpNA2lnQltHEOkeefDUbR8FqMNuHaGAAZTc6a
lv1OG+dhos7kZs6o/4eBcCSnVAl6+JavleF8jcSkkpzHfvAvzRjr73ppGh5ktbQ2wNUrl4KCNyu9
CAU/H6Lo9QoijJzQuRuTsyN3uEOaKJPGVAg2cv21lUOThZA5N8kQEL0ehWShox1Xx2e/aAd3yH3u
uRRoEwZMYn9/S6xNCA0T+oFoVwOtWAQLGSvq0B64FQqHlLpQrWAXmvQv/n0UfKdm8NRcDFrepTFS
GRamUXNwLAPEwsJ8X5v2FuZvbdlopBNEYO/N2prXy+b0FhK1aROdnUJN3HFEFTcnH3QxubT+fdlI
SGiu0ApCoU5e7IO0iIBX2nNSl8rpEac99aJmZnW4v2zLoIQMBjkPb1h6K7DJblo9NO2NVsGmE0ri
+BTyQHATcywhKUTdWxxJ4jNKXdXx/qDLm3QelC0+s16IFbcZSZEmtSE50UXKUSrfNQmC1W5ZqW3s
af1UhicVEc+e8BRHf2TJzMEX5M7w6/6PuGmU8ysIkHgO0OIhY1+CmSAMDCr+foC00dOyXIEW1YcQ
53ABszsDy1CXoRy4phQpf0zVx9vSjgp0kxy65xsszWXQfP0lM6Fvtr2FOrI4jH7XtNg5ZuHF17UM
7huWtzG1zbNROs2bDOrxxmtl5aNz4qFwUQKCXLWsJ4yV3BGQR8ZD3viglhn2aJbujp09nO0E6V46
89GGa9LqmIBeAfrMhdTl+RxQB0lQnkXFAuMSN3EMcbCH3nCVNB8fhSXih8xEsP3+N14bFB4x7gMo
mkJvnzfiX41M+AZA4sY8ulS6PP2q4yj8kxilNLuoasEPLZmQ0bBQ0twS4F2GifmDzog8wh4KEzcv
YLkRnS+rMCr6bFKkHTJcSbrTSIGeuqrGaOv+LG9HA1NLTsrDhabBzdKmSYFhipSmF4zCypcc2yov
NOsWkS99ix+/jOUzymH2SmEs6FpgTK4XNNKcEkFGPKZzOuQPZTXm+zCMxPv7E1obhYuWpA/Nl9sb
I5GbgL2CT3nj1ONJ6wv5MObGP6pRzbIH0AlgvICp5eW3PAWtNCC/7IzRxc8H7QGoYeilWTW+3J/L
7dkmqcWJgt1A3n9j/DFK0VgNWhtd7NQOHwAp16dEBmHvKqP8klbgw++Pd7vlwaHMlCGVtjnrt7ih
5Ao9em1gPGHRE/IqLanfKhP6yxiFt2+MfgwfG1yftiSuV6LpPC6XCUCOFR6DpPeo67VseWylLC9N
6W35uFzpUuFqrIEnmc8xNdR3WdYqYPSTLbmCmwoMnxOQO/CNmVfPnbmYuF1EDVVoLpWyQZ9rV4na
eVPBTcDi1pJcleX+HjU6Tlj0N4Xbiry151eJ801EWaAf73+F2xsOmw5eaNQRyK9uBBvA8+PJK0rn
bLWJv8el6bksa2k/lj3ctCqKvrWtXu4jxcifhOyHG6/i1xzx75cia0HH6lUxglvlhuxYW20exp1k
n8PGbw5RhdFAGyDbQL1BgYZnlF7glIlXUe7FMYCqXJ6EwrMFrhSm0omdVZXUdcU4vvHbYDhhblT9
+zad2x08FND8ASywCCSZgyW11nf22bAa/QFaR3Cq4z49Fc0keXLuyIegKuWNr7JyFoG7zzYRiInM
KKdF9AqEWtmBsM+lrNWPo5GohzjGCxNJ88GrsWX95+Rqxn9j14IeOtmvNf+ev66fEpR5k9L+OOuZ
Wh3TGgaql/toLTp1qXlNnZiAWs1mf3/vcdb5d5efnxcf1KWZlXUDwGCXl22t5/bZmfziya9yBPHH
sC+hFNs4x+iYHODSnIXTd7qrOSB4jJesqLLOUl/rEGQz8IHqZFkfO+S89r5Raz+KthUvgTw15zIL
poMyFlXiFXkaYY3h5M0Tf7Z8d5IycQwarGnczOitA1guBZn+dsgST+2C5tJYdAhw5ww9nL2SvS91
4pNdV/5s6FDPYNbi/ah142cYswpG606hfED2/E1pKI3Xl73tcgNprmkHjpcFFs7ayTC5KPKANh0S
30XBEFfpyUMwOz/KccRLQ+rKlyS1gvxTagfheC7NwKwffWBV+u92GIraSxuaHp5uDuXXQu7RGDCU
qQ1PRmh3bA3fj/Cwz8bkEaPVCMEtOym/+pYVfSr1KcaAuke2Y9fY5UCPSQsdzxShYvM0CLvvmui7
b41jFS9Or/kXzUlkFeUEUX/H/wN0SqFSO0lT/Wzn9uTmnVQ/GEUhv4tLYX9tizY4mXqk7PCwdXbS
VNgILFjaARuO4U2EQtpOBFl2CtVOCfZC035ONt3CGI+Bd0bjqIU3WJ14V9kdNiCDHHzObQpysT8m
31tVqveBOVmeUY3im8Me/QlfWOwdoWpHH00J9ZjGGbAMw1DYsqGSvQ0rdfydpdFAYIho/rphqaDt
K4wo3usB5sJuLY1OtJ8SQ34ojRhDCb+JH9WOegP/rmWd5EEo75JeN9hbXe5FgJB+8LaojkhAiKey
z/STPhJyFDEQpUQa6j8xvkt2Kg4kj7aWB7lbOF30guRO/jgYUGPvn5uVm3POibnFZno4ZYXr0+rr
hQmvDOUFv3CCR6ihCiQ8NcHIXrUOgx1KuwLs5UaofvXvW5xV4Lo0ZKDAU8pcPsCiCdZ73Dn+Weni
4q1fDlmz08x0LNwKC5ZHMMrm6LWpqfa7KB2DL2lt6x+r3O57D5Wv6TDaU/dGhlnS4PAaRb5XtwV2
8UEim4Y7NJ0eH7I8DqpPepPWvy2tnko3K43COE4VOri+UWmOO4ST/0MWWJrIeQrnoGjSfZgivm+P
tvCkXjK7jSC1ckHOiBQiFBXV2abierGLIQac2+QSLW+kd+DFWXQS61Ru9B06ZdqLWcbpn8wS0+fO
GHPqEr0+xBu/Ye064HqmFAiFDwH4xW+Am5sEGFRYZ4x5yuYI0tN8joYyPCaTFkF5NLtwC02yktnO
ounU44AMQ37SrqddJlpkpo0inYsuyTNX64T6RNch2arQzsnOza6aEXHoZ4AYXLbgSiETkDs04MbW
BqhJ8otVZpk5jxSwt+rSa3NCvIJ7DhYrrYbFnJQYL28nY07UQPLvUj3F6Q7SZvyvFR6SGvgYqOzQ
5Z+1K+Y5/3WbJnIeDjlwsXMQVHB//T59iwFCdL4fBdZWjgcOfWYeqaRRixxB7WMz51EgnWmPKGfT
ltoHqetw7kG/fGP/3fTb5xkxGSr6s8/mDQajjKBLVkHjn0M/MN5HJHScvUQrBre1BmM816ZOeaSu
Rew8WE3QxY9lIPXfMqUJ0AHolP6gCDlHdFKJR/gU7VRuOUGurAbWo5zQGRUAS25Rs7ZDs88aPCwu
DaXWU9Zp9UXU1fRUpVW7AaVfH4riAIUQwIDLcoypFU5ay5J0jlUzOKL0Mn7NMhE8jFBiN4Lu7Vth
xlXhYYGrANVcssHrrVQmYNNgD6eXATkxxCnwkUKo8X0Sa58LWfJ/jFo1USNP1XdS1+iPmhi/dsLf
qk7cHJyZpsF7mrc0Fgc3n78wDEtk05RcsC/L3wVx4TxSeNkKOTfryig8cWei/uuDZBHl2ladBJ6A
6UUMQ73ri6G5WCKMT4lRd/+aXzMU9yeT+d/dshgK+RWplAxM3nTJKb7llWz8BLWiAP6rkMTapaVZ
/7p/WteWEGI0PaG5rXMjtIDvxIh6G2bANYlEzKsuKwMQONWX+8PM2/wqnM4T+2uYRSJfw4DShtGP
UTooMwAwcqG3u5AaZwOZJow+B+UwZm7uJOA3+qqAe35//LVpQqThFUFMun0t9ZafqUqqxJda7TLF
VfPMeueQFkq7++PcpEDMkxF4URhzRF9q5HeoOcz4o+SCqfWsCK/3Li9BYx9bY+H19fgtsbqtEHNz
C89jIlM6N8Z4LS/PoukTaMu8SSjDDvYuQ3DaRV2bneo7xqOGK9rGHNe+pcN9j+LfjLqx5jX46xop
KgsPO7tkk8qt9GhqFX2wUoncaAzTlzqHhUYONnmjmm8Jpd7kPLN3Dl145IsZmpb19chwONUEb8bk
UsG7zl3IPIgWwPEccg8Whg/0JymkZpdVjfMhTRXne+Dkxkbpd2Un8QCmNjFzO0BCz3//a/YUjrQu
bqkVqkKrf9aJbY4u5m3yVrNzJeowDpQG+1XEbDlXRZ+d2a0ovVhjE75NB8lCjoEulpqLdCPqqCs7
iHgD8IZEmli+xFbHph462aQllxw9stINfHvIKNaXYeby/ft3KOC2H+UhDr/F6Cs/OlnsfC/9pP8x
yKX+5JR16rj4BYhsZ2AEbXiG0aNTKFda/MHpo/pFHwaDx24xaF9zpeuSI32D5vdQ6U60a9GpJI/D
GIyHCsicd8EA5W6jWLKymJxKDgn9M/AOyyOCSFUU1mYSX2JaqO9qws5zhbnhDvu+LUT+DcgA5z0k
ZOamiEX9+qZypSnQfWHFRxcLgdMPcqLZuJ1pXf/S5824b1NQPjuEiOq3mVMrqmv4jf8SGlr53RbY
7IlazUPPikW+VddcObZkZfwyEiYgbMuMVqhjWCellF+U3uCVYzat8SKHtvqcB7UBt1Cum+4MbkPD
jrB3rI/3A+PasaGMM+N0yJVvkhNViLb1C7W4GCjk702p/FI7k7G/P8hK9IVaT9ZObR0GyzKRRli9
FhIapJfaDKif9tTH3Czvv/P0rR9KzclekOX9dX/M1wxucbURXCB8Oa+QnWXaJYuwx87Rii8V1fw/
qt44zxi+iTdal06N2yuZ/YjmcPk1Hgz8IpG8OnV5gBM88SnoXWnscTpu2qhCf7Fo/MSlzKMTySgT
/xz6HovLgDIXPLp+VI7VpKZPYT0M+a6RwuCrUQcJEi5V0CPQGdTNgx6XENtlkFgZqZBAX0BrR4oz
je+0lKSq2AHeWw7Ddx8/XQfBSCn92MgADDQMPxNXCxPtS6mFvJgJfsan1EyNR0MhISmMsrePqWIB
SKnTKQndhHBk7kQsh6QnLd0T3tuRNm7EptsUn+P06vpNA+pV6+I63jqTGSGlQ8wH9IEpc2i0Zr5T
MWEq3V5Kp9qVhFP/kOK2+Jmolv+d9mfuUUB6h8xCPLpqIuXCResa6XVL7uMtVthaZOFOIvKSQwFt
mP/+13VAF7AfqepRNEej+5BH6Don40AtR/CT7++0taGATs1yUXPHZUnXcHKN3990ycVJrOij2qfT
sQwt41ssmi3Z9dWhQL/M2hErnR07nkh5xyq5RF3ev1EzdWZPTGDBBfXE/zArsngEKgDa3NQxaFMr
vlMyK00uMNnN1JGXNqRm7YstjygT/ftovBg1GnDWjPVc5C6pGfpjOnBYJzPTHulzDF6UkVkjcaRu
pLwrlyqaG/CGuFlVlCkXQwX4lfpNScqZa4ZkukpdBZFHuzx6HuS6/C4VSb3xAFyJ8A7NUgrlDoQX
+GfXe9HyIT8pQokucm+nx2zou33uVygfhJp/MAoJ3ic26whiDL//fVXRd5i7ZtwrN7JYiZ+leRaE
8aUoA21X0jMHkGnLXiiLfgN2s7aqHDSYtVhI8BkXD0/HD1NRAbu5qKFFkbPRIll49dSSf+VRE78H
QimHh3+fHlYHtMARGaEFvPiSigSqNspFfNGTKnsjy3HmQWgujnrVJf9hfzIx5gdmhUO+mF5ddXJT
KDKXSScrjx0l3V0e2vqejTZuwKTWdgvwhZmmDlnaXFJns5pGYhEH8cXKBv1H5qvp0TfrxpXHcvww
iv5X1EGPnHJdbCznbafz9SVN1Jxd7yFlLvZpp1QxbL4qvth6Wf5o9XAkfdRDM37TTU4jXEcOHcRi
6nradxStXkRSJp9zeZK2LGlvwxxPeiBp/G9+cS/FB6Qg6WfJMT5si7dx1qH6CWraPITdZO/v76Hb
1WYonZfnvHlnju312WwdOcnlhn1r9OaPQULEAelj/ZJQ68S+0LEeBy0a94MRtqf7A6/OEfMFRqYo
BFHgeuBSHrtBIP9zSfu6PuoTiC6BLfYXHqPht/tDzf/UdSYE3RWhFw1VN26pZUm6j+3Iz2gwXJIg
2fVd9gxVtPW0IE6PkSGmQ5gmW1Xw23AwD0m2PSM0wf4sio0iiwIuEJrmztD8HjG02FUQ60pXSvTw
Q1QLsYEUWZsiBjTowXE50nRdbF2tAOOUYx58adGSiVzSufL3AMa9248IAvpukycSLA0t33oOru2f
mZyhzXbGoJwWgQGyTtDRkIdHY0vGG1WXY9UdoiKTD0qi2z8y1Dgxo0+qpxTC3VaSs7bKgAPgSJB4
gL5drHIGAB3XJ8Qx20SOdlUfxB+HUfrpNFZ9Anj/zxrZxAdjznDm1wY1oMVwNNIkv2mT8KIlc0ut
B/E7TrnmteSvG6djbWYgqtAwI9ySwS1Ox2Sx2NyOAcgfRfKGmZVaTV35oNVG5ClWteWudlvBoBTM
3mEhZ1TVzfWlSZav5QBzOo2CkC4FwanC6dOFTlxdEB1Vdz3P5r3ok3yvNZXz6f4JXQsGgFYJRWQk
pFvz3//KVpUqUQpHqxheBD42Vyq+0SEGLB/widhSAL198REDsFEHJUBb4yYaJFqX2UGBsrCNPPjb
sqqVT51WFhsfcG1GM1uI8pfD634ZANrIx15SjblLqBo+4bai9ztcoMDFlbTupI3jv3YKUWLC6AXB
rblUcr1+bMe8yzQQTxn1hBO17z8JbXgvUBJE5J00x/LP7z0eYVvgnNVpkk6ip0G0I8O7Hri1ul4P
QhMcngYPMxV5dcrDsr7AmtxyLlj7bnRwkTEGEOfc5AXpKAst0GOieFFof3QnpKjoZGO0VbxfQVlw
zhFQBztLpWS2hb+eVMkR0JywAkXZm+mDbLaN5HWyoX8Lc4o1biD7xlsra/Akw4ODhrmfF8NOZh3e
IwTSnoPSTuFtT2PqqX5s5F5qCe0840GexyQzHvUIHYk4BHfuJlNT1S46IcNTHgTOTveH7i2d9eFT
lAdDsWvarngelUxE6JJZ+sfWysf3oojrUzsl8hnBrkFzlaKcJreowjGHBCRLHd4LevEJEFnS7KNM
1b9XViX/bsmqHvwgzDQvCTGa8Bo6omfVHFD09JVGeciMII9xZECNTRezYZ+MxeKhaZS63PW6VvR7
y3dy9ZSgK6t5YMwneRf3itHthBogN1W0WBMTDKksuEkyJg9dCXFvH6o+/NJ67KQvtYh4oOvZgOZv
K4YvYDXtY9u1RYkmnpMargV/7EXJI0xig8RKHyVbTgbXTG2nppOcSC9QxbLWDf2qf6eQMmReoPVD
5OZBYX2OSI++mMXgv5eUyfxlWHX3O1KzUfPwNEDsb4S7iFhWkAV7CQhJ5uVDk6BfO1j1GzXOkFYs
hP5Uo/2aAZGaNNS/RWuVJ6KtkeG1Cr8MhemqVXZjFbYVeX3P6vcWYBAvMzJTOk24vcSoT/jWm9QZ
1PEIg0n81MzBDLy2wyzVEOiJDE0RvO+iMHrQ03J67pQIPYUJ0a0j2HYcJ4XcpwpQZZEjs9BI+e8x
i0wHDq6lIXrbpsZXbRynp7SKcYvIm/TctLk6HXQ8OLoH4KLVR4it6jsZ2Wj5wffj0HDzlEpAHQr0
gNOm4FkuB1gm7DsjSiqM9kSBsWrSt+reCQsMJmylHP9EWZK+yH4KleB+sF+722ZJF6D23G4kZdfH
Sx0RZk5kKyQA2xrVkkGTH8SUW89V4RCKNXV3f7wbHSge8KDsqS3S66TQusxR9Lpg4w5qfHEmsnjD
CuTHgDepi/tS8Kw0porEtZGfnClB5yXAJyKOjV9CF0COssDfCNWvrIi/s1HKF5o8E07mXgx17cX0
eXnnvBSjBF8KY7TQBbYpL6StZAxuURcpTV8qhQjZaVHDlwh69JiQyAA5DoMpPAJYeuhkuR1PIgjg
wkbjlH7uWmsMPDhPZvxhmpT4faWVQ3rUUm20d7YsWqTJQX8DSBiH0e0NrQ4xGzUQbNayODf399d7
eSe8TnDmc3MRsdivn+Ovy5y2UmehqZucg8ks2n1n2wkCC2MsBUcz963P90db7qbX0fi8IHzmHuXy
uViTaw6JU8NL4ql8jPsu0fe93UW916DeLF1Uudmq2i9v23lIatVU0lGTQoxPvd7AqM1kdloX2dnA
Cu+cjWqg7nQRyZRAC8cfDtSo7PpU+HXbI0TfbcEl1taX1wXJPr2mW9EALSAcDuj7nWO7SkcvVzVq
nB0WqKWrGISVjQ27fFrMs51da0gLKTHczLaKVKkqLT5nXA9nRSY8FHb/JEfSn2QaOrfTnI1y0Q3I
9XVEcgq6TDNtwlxkM3HeRklKBflcBpn5nBZKQc/GJ+OO1AlhG/U78rGJh5l5tKutJN/5QT4eDaTd
CMyG7UoYHXhVWGeHBCEzr1c6a6PYs7okADvQkKd5jIj99QZQepIDOZwgp8p67vppkbtqRmMlo0sc
O8GbqLT+MWa+LsksU4KQPIgyYzFirw6TLZlKfO7q3MBxQHsEw5S7plB+Cm3caCWuTu+vwRb5zzBp
oySg92OmixRrLJ8zECmuYhVvetEfuWG3sshlajfPjkxrFjKig0kaeb2eMF/jqejy5KwHvfkYakZ1
HNCd+Ffs1OswoKZ5PM3Syuo8778CUypreA1JTnwO8LA6xZbW7PLOQoxQToPD/ai0dkZ5ZMiIfkOH
olx9PVRmtgqtxTQ5i2SKd6Yzant5wr62cqQtG4Wb6+1/pwVEn3sOtNuyS6qaZW/UZZzAp1efGwmh
/Ebft2ZMwzmWT8qIuqSoj2mKiW+PlZccH20534J9r4Vh3jv/9yMWn7AXShkWJVFCi/FrT1WtPlhh
1z3riSje1YXfbyzwWgwGaQf+moYTxbrFt/S5tow2YIEnIMf90Hyxh+BFqaZ90BWnvhbHKrKO97/p
8o38us6UW2d2JZSPZd5SJAH8gsqCbl+CLcLD2jkge6N+KNWCzo+Bd5oshb99U33Juam3vPdWF5iQ
Q8ZEEKZher2jZMWX26Q34HXmTUsdaTbt7pKdrlVPFit+f6rrg5mUa+A7IbqxWF1dr6PSb8METsUQ
HpoAzZ0CA4sd6iLlacxCZyO8KWtra6u0qahBzDzcxYB0mCOH58NMSjQU4yQKWsXuNNBTe48x9ai5
3aTI4uij0yF/REBiIuDXat8/KcNovMH+EN01yY7GdwEpSXDEo6j/Hfup/4DktWl4dOdaXgAZZBaA
0lGVbVwIK8d9vq8opL6Sspe69x3vyNgY7fiMlkVHl4hXwNR8b3It2tj2K+t0NdBiF0io3WKfJsWI
iCYTsjLqO6MrDbfolDe+M70NkLKCjXZIjM67vyPWBqYsxOqBoZxlj6+33whZlG7nzPVV9F+CV+QO
K7tToqrf7Q6iZ59dklx91rr2H7sBHDriGhkzDQ70EZYexGGZdK0CuQH5FXS4MVAQ2I4UxzLSvsZR
1AOETi9KlG/s/3m7LXN07iHKqTOX6oZnMTfGhtIv47NuFA9sV1LzPDqoTvWztVGIkENto4d6006e
gwslVGaJbwI97MWrQJsmfabfxQhOVUK7BCkJj2elZdy5ZZbGzlPEe1fslEmJgCnQpugfJfo/3wO9
kmS3onBgeWhI+vAO5ErSL3IzSH/ub4GVWxoamGXRxIMdwDvqegvwTA4qFi2AeyR/SI3gk1GUYmOb
rY4xW0iRyqMrtszmc2vQhx638HMPqcT1S8f25MwsNsLN2nHF5hLJJBpMxNT5cvkrEegauW4N9BPP
DkSed+2YhhKCFUI8mWmsTxv589qUCKMEN6pKt5zoovZbMwm15Myz62MjqUyrz/4VCzofEw4K/Aae
1QotrOsZCVUde4p0yRnHW5riwlCHl3iMUPyiCdrqGwniyvUA95W3x8yx5M5f7ITSqcxctXlzSVa/
Q8X3YgHF8NCDfd+W4p/1reapcTHM2SHtjWXk6Vq7wcaJ9Yvh+rh6j0G3H5pockOi+PcNjggMVx4V
zVmP7HoRiziDBaswkh6o34zUfw6cQv4PGxwNTbDXFNpve7a1H8aYpGY8V1W9fmriPP2YwqXbGGUp
7j8rhJBGo9SFPBBnctmqSFqKD0C6SI+aMoZcJUn+L5rsU3aoJqf7Jtkz0cqv4riBgOH7p1QRZb0z
MyWqD4bfwQWSp1E2PCkvU31PAWEsX/qJp7YbjpU1ebUdhY9QUmX7kPUFQUqL7cF5i197fTLgZUYn
Mwzl6IBQ36wT2usl3FBVK35XUxC9NWE6/ZpkR/yGU1GmAPuscku+am2PAt7A6hvgG0F1cWEh+dI0
EyRHqHKSDiep8Q9mHmWuEfbmA9FWPd7fPCtXBsXpGcdGSQehssV4RjRa0qiUwRlEUgIiBZdI6m7Z
rJAkO33hDpLfPme6321pLqzFF+paM+uE/3NZXe/aJpgbrEPERLWieEhUI9/rsZHs709vLWSS8s7b
ltMIpv16FAA9PDxazoYEGszNJvunWkUyheN24yZcSzSQeySKgaOluLIQAB0isidkZtIzm2afE2Om
1vhhteKbRk7qlg6v3nYUL21sb6F4174gzAGEbOYWKmSF6yl2RpsXMYYRECHNz3Iz0UyJdqKSfjWz
gxL8Om3jlK6tKR+fB8zMbGbrXA/YonGlWQVrmgn/F4e1gMEbXiS72JIEvUE2zOEA/g49LxI4UDiL
66FVlHHqCyk5t51+ME3q1U12kGvn1GrSF0ybPiCyd2hDe1/FW8/TtUn+//ZEPOh6kn08NCTqbE9D
lHBTo+grG/aTP4Nk/n2HzorBtG5eFQq164Hqqetmzp10EqPzCWxKferMVDzm09f746yet7/GWRz0
PMr1wrIbCd+pyT6aIu7P2VD4G3tj7Rig2wJaCuEbKhaL84bEnyV8aZROCFfnnopo5YsywF2ROwMQ
JjTjQxVqoVchjHWIKFL+uj/JtehJ8xlikAFulVv3ejHNEXWUMHakUyl3lzEzo72GFWPYdBaUxeI/
vJ7QkIUFQXWRNuZirg7nKyGDkU5KTH0eaE2/r+qct63ktPt/nxePF1AnczuAkub1vOS4KVopJvMb
tOyx9Kvfea2cnDo9VaXy/f5Qa+GELiK8gFmN5abPbHdO7QtBVyiqZURo2kx8G1I5e1IV5GjmF89h
VubZ2DZrmxPywwzmId+8UemK4xRaTocpn4o4k1sqwtplSaBvxOi13QFgiJ4vSdLMDlysYqJPRjPW
wTkYm8GN0/7rVIfnvLR0T+2rjXLw2jpS5yFlopQGt2ExGCBMMNpI9J3rNt/bE3LQZq1+cDL9sRKc
BQ09zo1FXA2Xfw+5CJdyWElKYDKkHjXqIQRBuFNLBm6TrgJlLPMuTOhvC638jAZffpiySt9Q1VkL
m9QoyXvnRtmNRVVQm2UzGUZ4RhHcd7tB8z2jay6+Y21Z2r3WBxePXTYKlRPbeEXWLl5DamtQTjEZ
iiqzesgb337GxqGRPVT+iuPAQ5K+tS8bGD6ZrbUD7ks5yM5H54cxOt2XIdCbd22SOLQftKC1z5ZR
O+8GbFACl7KIHXqm32id20Zy+0s1a/67qBX1hedu9EkXg+6V9mDsUkWdPsRp3V78eBq+IdU7HPXA
lj40ifMcDIb5McIb9tCYGX5gSkqbhZWL3qMT31VeldHDRSy++VaFmf0z79LwLMP4fJCcGg+ArMXR
wU19daq9tho6GNdKSHtPUSLrl68kwSecgpXwrLSSbHox7gWPkhb2bxtpagNIWaPzywwCBBfqpq/d
Ioj6b3o2Du3Oial77lutD79HU6P9cShWpWfbaofqjVTp5re6F12OaHUyPZdhOBW7YNCB0qVK30YH
FGS5kdNs3KherBxP3ucge7k8KEIvXSV6ufHrcbLCcz1UFqUSw38yEH8+hOrQH0hTt4heKyeUTG0G
D876qrycrsNBbzbKGEpTcJZoxbkOLVSM7mzsl51jGPo/jJS+9T/H1qsRF1u2EGnXCBM5akkdEk+r
7D9coZdJK2OA9eLPmPbv7w94Qywlg2JEJjj7kc4uStdzzNN2REZeDs7t6KC50sUfmq56Atn4wWrV
j2OW7hqsmSmcwaHJ9nm4RSFZiQfURkETwpMBUqguso5YDcYkHat5xmOwtyvB28rqi4MpsKC/P9fV
z4l47UwZm7l0i+vYcIYgKqsuOHOHfLUDfUSkLctcpdIOk6pfaivc4kuvTY4aPs1ibaZSLCdnYVcs
iSQOzqMMPT8cdecUoErh6l2t/oezQc49l7VBhoMZvP6OzijFOBVzdflOHL0DPdI8NKNZo2I9DHg9
TFuvs3knLoOrwoOJaZFKUQW6Hi8MK4GQJcG1DbXpHIDf8doWM6yxHfVdkmTZTgcLf9RjfcsceO0z
grgnDJDszBnx9ch68z+cnVdv3Eizhn8RAeZwy8mjYFmS5XBDfPZ62cyxmX79eeibo+EMRHhvFosV
Fj0dWF1d9QYj94RGqpNpxmkYzLepkt/jDkCAEZwsrVrrE9+KOnSJWVtOPRnj/Pd3RbVGMcMS8kJ4
svs821N1cnyvMauNHOuRqkP1++NT+ge1sVxZKHMsK3Uh1VpC0kUcZvS/CfQJrKJ7vWqcbdkApRgh
fdMLEO4zj/7Er0VfHLw+to5mYHKlxEl6rwkEZBo7XOPYzZt59ZPYZfrWvLGg214uQdvV1WgVQpAo
R7Yfa+JLoHbTyud5c53fDbLIh4SShaORz4OEWeWLChNf12zvwkI+gf7/++RrNlBDwIS6BqdocYga
szRwuY7EqRxRcuy0/inVzEOdGztQ1XdWZrx8vKu3Jkd4nT9NoDrUbi5XEMq3NgSDR/13dO0CV3Fb
FLsoNMNwX2fjdE6taVwjIN76UMBuUT8lwOMKulhQzQjKqUxS5VgbLkpacfYF3ZavfaS+UqZ+cnFD
+A9zBKLNu5+1xR/kco6dW2TlCHD5CIBHS3ZuXTb7ELDIC4j/Q616ZbiSz94Kr9CY5nccY1JouBww
NqLSHOpCOZqZMLbTmNTHcLDeQs9Z8zO88WqF7D1TRGhmzEbClyOV0lIggmnK0Q5s8EwCR85thasq
aEHLfU51tT07IRoftdIOv7IwUleCwq1oC2nEmNG9FJCWL0llDHITLzTlmCdg2fIQs79kSOOzOhnK
PaA9dZu49fiUs+6njzf1ZoKAOi0kfnrw8JXnTXgX/hQw8GFdM7QHqfjFRJnhvu2tLt5lqqweu1GG
n71RnX5XeqV2G2PSgv/FxTgo8PCTsvoPRwyu6QyJB4BFNfLyx4T6yCcKB+HkucU3RTcPWpvdhVL8
DGW+Iq9/a8uRpsSkAZ0Yj9rg5VDxxEuB8jKFitD9J+/QwKyn9DhicWOO+b0Xtbuw0GbMevD3VQPe
KzaiFFgTXLfjK8Oknp1S4G2zqdrkkY4suaLEoG3jtVf1ragEc4QWHQ0cQHuLvR37qXelq4enpnDl
MQoUd1da9c/RqfNDVVfW4eOzdCsgsXmEolnH+UpOYMSNeBIZ+fTQVLpPUQtYb7Gj1hBSRpg2qr5m
JTZ/lst7C4Yest6zyjKfzuUe2skoQPeT8ZkgrrJTVtahth8MkqWVvP3GQPYMw0Qm3aHUs+zltLYJ
dXKaCLVZHd3rvNi2+F6uIbhvrN9cqSbr4iahPzX//d2n2MT91HhTj+dCOL6pbnHIo+Bbn0Q7HMyO
MlPClVnd+AQuxlt8bUU7NaZA/e8YNeI5zctDXOqnLsxOs7xalAynpDLfRjntPj4mt8oUF+POv+vd
PCnCq2mBhhfYZLfayqwKN1WFMl5jKT4gqh1k/1OsFI+mkGc1bPcfDz8f+sWh4RlCXguUFXOhZWHX
KLva8+IUexAUdPxEQ28C/q/q4xzgrFxgtzbUmC9nHl7QrpfsFGeqGooOeXSqzFih5GLGGwJZcMba
LzrkjW7tLBQfVuLLrUG5x+hrMC7iVItdVft6yjF/E6feNv+nRcrXqWn2WA/vG6HWfj+saezc3E4Q
TRzZWQ6GS+xyO6MCeZkx4KmgK3lzKlSj8achsPy6RDooVHODdtIoIefoylcZV9EuFbn7++NNvRHp
MBSY+wS0eWhaL3IhVa9Du48Uim29yKpt2lVYzdDdTTEoN9Qggtvutv3KbXXj1p551gh4kmFCmFmE
n9pRq6ZPW3GaqlA9SqpIJ4wjntyqplKSpsrOiTXzufSyaCXbvBWOeEDweqD6TKtxscUU2cY0aEEd
iSyQT+mUlSewL8nh4zW9NT2sDOaHOx1zbDUu9zXLUekDAo2AfdncoS3yPHrFfaom/9IF+0epkru0
Mle28dbE3g+5iAxTZddp042gSWqr1/3GkdZjHtdirXZ4IwbgBTsTrKE6OiTsl1MzzSiyR28U6Fx6
s1WYc6+F3bQr1mPszZEI6MBPQHAC37wcKSnA+bkmX6PaVe0PtI+Tf+3A+Z1XxX/AG8xSdLOIOv5v
V7rOKI/EhlNSzxZ1x9kP1QdoVJPvdenfww2YDHQt4C4WmL7F4tWNU6GMm4gTBkXavdHns4KwXqyE
6Rth7GKU+ai8uyTKusyHGvT/KQ/RlAG1Pm2crPyqz55NKrgXbbCPH5/3G4ePLrSFOAbnnYC22Con
FnZj9G52UqQLe8YEQJw2trKCQblxIGYnkhkoRIy+UnvSM0eNRW5mp54qFkaRgVSfwbc6tt+ErPnK
FU99iHVaXHegGSDAzypPeFMudqtEwyApRmZlhur4ENlK/90w5bBrXZ225tgXftO0T6iaVFsHkXZf
S5A06THaE319r5gA5kITIhVyX+LQRMaLNgn1PlLDH0abykM7JFiChFr8CYXml7jrhv38/6EleS7j
mkeUrL7VVhz6QOH+RxPkUaOsDfP2oTb1c4xSDxg6+61xLADyCt5TfpeAzY/KbtxPZjftQ6vUfVay
pr1WG5uoRmGsEpH6kJtyhEFW8IMbI/gn7MXJzkuawbxQ9mWJqDC6tbFvVMFr2IjOj2R55pAiB2NW
3SE0wh9xgKV1G3SNT8WNarnTf8dI4V/hek/IqmIx79baXW7q28rxHtUGQkjhvupBpvplPdoID03J
tq/in/A30i92HdvbsEvSDQpZ97odaz53krcZW/wf7RCTTrWi6C/zQ2eEb3XhHqE3hn6o96Evy+F3
HXTfyVryLU300C8c5dvQEPVk732GVXZvifqrm+R31qQ+F6q3i3plhwRSdO4U73vXqm8go/Odjqid
H6KD76uJ+TRNzv3gjT/VyL6PUfESqQUBwXsoujz3kxJJVjt07c+5JfL9CCfNB5/VnomVlDMD62Gq
hoeoT36NHYsWRaHqw/xDUi52yk06derRnrJ8a2th+0n0HXrmdbD30ulEy+eVFnC0cYXKhqH3fcch
i33bit6Sft6JIkNUuP8ZSPlJgTN0olvxNEEgPMMlkocsUeUeVq23tWMbcFaVxZtCeu7eGMChA8iO
tnrqthRaut6PwlJuBm/4EZZls7VrdIdHNfYONifjgMO3e4dAz3hft/GTmho8J81SvWtkIR8my6s3
Y+e1B0sM9ScLAb1j7gSNb6JnsjMrGBuanqj3qYjTM5i7bkMbOOTERSfLmvo9VnGej5b8gzfpn4zU
/lkHwS+nqcxjZdXfx6hDI0jXKr9JRnWvoAfV25F7r3h5ehepgn22+i8eRp3+2NvA+TsKjoORmEfP
TR+srPikte5j3en/86rMUjeRjmiqiNpvhkjbQ9cWLrw3TX5zKuc5cHQfbW3nSGv1EIVD+BRZRetr
rYVYEeKKCDC38siydj4fq+IrMtB2+mj8U9P28OGcPBleUO7d2q6OiFskx3EK463qJu5OVfAxFhoN
Mcjs34zBeA3FYB7GJJ6ezLKCBFZozsYusqcmde6UpPisp42zs7t82IxZoZNdA0uMMgnJ0vC+44ra
IZ6iH/DPREg6GHzd0pg7h6LKVOCpQ9t/QtZq8LM0HM5R2RQbR5QTev14fia2Wm06JfzlFIA9ALx0
u2BQq63d2C/d2Fe7vIy+0fQ1tuGg3NWTYu2KbnrucCgF3pX7npmgi+aoxzCIdkgn/laK9OAaGe0/
rTb3bqHoPo6A/9SeDP1UUz8LkR+NQRMo2qSOn5rDsVG7gU+n+xpFY+C3bhYdxry6i1Lrm5dE30k3
A3+oMr4XSwHcXBjBUQmMx1IWynYUiXgo0kA98KqSGwS71a1aNOXedohkbRz9CDqhcgkke9Nwf+e2
fM3LYNtgXN1FxdbREWy3SvezHLxz4Zg1SXV1jxoFQEZ6ieh9oINodHyITl9MfhWkud/zzPHHZshA
lCTaFuG7B50i7CaJhb5vI/2OlOFOJt0/ptBf7LhKtikyuXyzgU7HxPpdZtZTYjfykJrC+ddRlX+L
XAwnxATfPr55b2SaJC1cvvh3zNqji7QviJRB6QOwU0au94cks1+cGTvfOq2118dIPuhBkZygapcr
Chs3L+N3l+MiyUjlOEhqRNkpqIsvcWfBxBCPo1f+/Hh+N14ns2YRMBHMgKmyL+rrrpMjxOIU+YnD
PIQbHSROvKNpzRNBxUeXK6BAOnslgbqRzjDoXEn7o5Oy7KOoVpXYTogj9RjFwyZ3RQq8flzzIbs5
NToH5NF4AFL1uUzTVDMxex5IrGDeNA+iBH7jt5qanfkisRXFRidas/W+kRkiecelj3wQZrVLgbis
zYw+klYGQrLewfd4hsj8gP/fQ9baOz2aVtLCP7uzzKDARWp/WHM0bBZThK5MQphBm1TGsc+PWt62
JFMy+KJl5vCpStHJVJpaO9uiS/+xUJFnb4cmsDZhnkSfjCJMXwen7wUsFN5ZGzXOuSQayfUfjZZA
0o67O9mMQCXaQxKTVmymZLT0zcdn8NZRB2ED/nnW64LvcblReWSLBm5MehKtNW2dNtYPINRHCLZy
zfr25lBk0pQ48VeylycPLJ+Bxv+QniD6ahslAloA61BSe+jj7d/Pam6/QrhE14Qs93JWVj84ndIz
K2TptnbV/CoL5UdTOGurdzNCEZtmXMusWrU4A3mEFE5tlGAkGpA1ymiLVwmYww+LRmw9m3+4FtG7
b0Kx8tq6tZh0sxFGRQoUUcRFkaHHeyjBmSI9yUE6u3Sael/BLrkLm/8QLyimUhFzUf2nqX25lHVU
56HeVOkpHTQcbQfVeLRRPFyZzq2ohCHUbHBEEfyqqFAmSLSEU52e6hiZ0snSPg+59h/aCKiX/P8g
i/sEHvqUwiFIT4EZWZ+9IucjQ27nQG/e3nm9LVdCxK2IhLKHi4gJZB9g75dLF5TEvVLk6Snq7ZNm
dF8dL7/LLbzXuYeRUMDEYeVddyvsclvC0511Oa8aVq4yOV7SR+kJu97+NOQOBWmw8VurwkEbTPe4
NuDNY/huwMUUtbFJpmkMuaLbMSdkTTsklD4ZVStXZnZjICpq6DLOtS0AZIsrOU4pPiPPQvDIDY0u
U5Zrvt1JeUCZpmxXBrvxOL4YbN7Yd0UGpy2KBBIm4aMfedDUd5GhfMWC64ct3M9eikAopnc2edDf
B2OPvtOfths2yEuVnU4pBkoAHRIYBfRWb9KMezjz6DSa5Rpn6NYUMe6cAzFB5EqQ3KqGMu5L/E/H
BsLnyYBxO51qN2vTsxsY6Y8JS9bvaJl12nMyhr3+pfe6LN19HKZhirCSl5coYlc0jSlDaMAMls5D
0o6JJaQ9vNvSaVNkIaos+HQfEGc171FGTl7VzJR7d4iLu9LphsecysXG68LycRoVdxvqOENVTlnx
rnfQj8iAtW/JSUh6pfnm5Zpx504gKktNMY9WGZbPtGt0qhIhGj+6B9axtDFklkLu2qSytlFmi40I
rRZHMANLIT2yKjgWffU02Grydapr5573fILshNe2Pj5i46a3cgzE8kDd8zIxd3GfG78jtvlFn6Li
cUpc5VHBXumA/NywHUzZHM3W1vYtXiivVGdqfEuQaIlHNdzWfY6srBy9A08gpHAa0965ECR3ICrr
fztNEVuJluCGYfPPTuDyOtKiytzi3eR+aXNlesDps3x1I9k9TXS/kMXgAStyo9kXpju+YngkfRGP
yt5o5bil0WkddKV74dFdb9HxeAK6OBCdnH5XFvaXOIEpAOgx3VC4zz4xHOjGRK9e1Ea2e9PC+GdI
BnODnKN2MozI+OZiWHRSS6WB1ogWSytK9+ilEY+VsU53SWNZWz2reASNVAFMztjeVngpu6aS7029
Ug4KXEXaISiw1r5Xmu3s/VWuXGnLuMxDaabS4M2BscvMwbr8vIUlI09XkMxqK7yufA6TOPQ9+7vJ
G/UlMpE9yBXHWRl1ecXNo9L9JNMHFIYR4iKCaakxWa2wxLmi0hL6ymQWHdUQbVhLhG8NBLUVYqun
QtNbysh54OjkYGM7hICtenBbVT5XibFGwlgGZKaDBg2g1Nm0gWr5IkZ2To3JeIVEn26g0dWmkKbq
IcnuW7KVlZW7AiMwFu1P4DMA3enMLV8TsmontadldEYNqPVlFeSH1nK+UQJ2vpagENBDxw8qSfRh
Vws+S+SpnW2AW9jKvXDj4MxoCAeEFnhf+h+XBydrQlzf6jo7q8TmjdNpeEzZYbcvWjHuSUSHbUGs
fP44SN4aFBF8TgxkPqiB+uWgqLMUDrX17Jz1nFCFgqsfj8ivCaEZmwJP+Z2pqtn240GXie18WDXU
QFh3j+a2vUgvJchnC/knDquhYATpjt1+wMPi89B74qj0Bmx2awz9CnrhymbfOr2aBW/J5S13TfWr
MPEyYwO1MivKi1f6verk47dDcfLjGdqLm2eeIXcsAF+492ggzCvw7o43LGpJQRyIcyxmCwneaweZ
T0gUcfudjAAVro/Hu/G9zE1BFE9mqR0SmcvxkDrV03gckFUpY/WN3mjk9+bkfULZZY2ie2MoPhN6
A2TtM0xqcWJ4ziPAnWr5Wc0VasdUErQDHHAp9kkCIuLvj4pL3x4RQjJdjtoiq+YlAiXYnfKzG+l+
aLT5XVb1w95uJv0wRYmPFVC88YbvHy/njWPCaKj0AU2aMZqLZwkF90Rx9Y5RNemdxZi6d0luuisZ
/M1RQHdwEJkeUgWXm2ZHptI3U5ufwwnS2TbTyD6AJ0rR/mXmx2kEcvQH60X/h0fK5UCeOiRCJGFx
TqQeKz42IybYPaehxorIg1esHMYb8wJ27cFBBvJwbVzr9GjwdY2RncsxVb51Im7HbSult+YvfGsc
EPuzP8NcBVrKmuDMJjyHKsk5tIR5VFPXPk5RqK2QS64kY+bV46DD7kJBCoTM4gh23aRpaZlkZ/oR
w1ZPxu7N1cvgsYYXaPsSnaXmWE6xNx11RGzp7Fhe8bPiaf5paJKk8WMu7JUNvYI/cDZp581QC65h
54rxhhlwNQlJHAsp73jbOkqsO7hm7W+Tr0Ns27Yudh2uhrwDdbdSiTtxVG74lcOvj7+UG4GO9zsl
ivnS4u20OMNZPOE6bau0K1Bg22aeXfkjSosbFycDX22qNX+sGzOnakvgMRwYVdoVvEWLWjNTejM9
413FPTFY3SuIiHanKGnzk5zOEkiKoLsFB6DF7hUVwxjD+C8fz/pGDLz4EfPJfBfeFceK3Cmw8Y/x
AvOsmJZxLBBJ2AY6Zo8fD3UrPZmFUS1UxcC5XOWTLt6ErTOZRAmLdHgTlwUGoriIn8u+q36JoMsp
Aek6WpGYTgbf9cqjHp9Yg0VLVR2icE2s9fqrm+8ZDfkZFZEB0OuXcy/6Pkk0OlTnrKLcOEaOuDd4
XawUya9ThHkUGuIz3ff6sWrwRiUcuthSS81sNt5YGm/dBPFgE1it3Bl5Vf6qCg0ziSD4W+Dd/HFB
AwDhhxTNNZ3MAm8n4grz6NQFxO2PXa5UewleNTt8vLe3lhKUFjgXG9r5VVwOFTd2QwN1IvrYpuPr
+lDsJtlYa5i7W4uJM9gfVX8eCUtIZmOAl5BOiopvPKKHhHJDju9uHL5K8rStUSXflNQOkLw10Lb8
eIrXXwrcmNlmCoQmfMRlJREcSixBxcfnzuzx7KLg5z0PoQ5GBBBa4q6MdiM6UOKYpZFxQZuDxOLx
5di8RZqpRHpfMw6I4QG/ilHlUKl0h5q+b4xCqTd2PWZHPXHCl9RT22wDlOlv2ep/4jMsFvDEyH5o
S0GFmtpGnyiTODu9FZwBcFef7GGa9m2RTisB4tYK026hJDfrhILkvvweFeR/IeiN4ozGr/M/9Efq
ZzNujN0IYXr38WbeOq8MMhtmIXx9VUFyI9AOyF0JEABj/72KQ/lJJNVaJf/6SqG4Dn8MtdP51Cyv
FNkmeiQL5OADwXWyK+z2X0jH9abs6xfgRuEaoPfGAuLyxj3KnHSos/Pf3wXzKTWsIYBMdY7xe3mO
6WEdoC6q9xmBdOXeNubk+H1FinMBzgfxTQOvW/wkFy+fSQzU0CNCi1OWo9i05GzPXdAUnk9Xva02
WdHX4SZLZfZm1wIK59Ab3WcUBsvpTZJuIVc82upPhOSjYY9cQJ6iSoDfAMCRCJFer2o0ew/foP1H
0yBhwoUvAUWCGKxtsNHcWn4BdCXdoMzbI11O9kuV2urK+1FLnHwf2Gp5MpxAmZ770a3zbYkVMQJq
lBaUldh3a5dhrfx5BVJ2dee/v1t11GWjIasxqu9MLdtKNW92HlidnWMN+W6ogm4FAnVzPMoVPCXm
V+cyizMn1WgVHO7O4O30b6GFo29p6fljpffjTmvROvv4W7l+WLPTM6yLgisZqjv//f38VGo+lc0F
1tND2bhR2B/k1I+vnle3z3lixdumMeyVQW8d5VljCE8OQF7Y1lwOSqnSUScT8IiNpfhXAVnObyfX
3MdCidfKFbcWdI4EiBCo6HkvF9S2zb5swoGxnPYtilzvYazjah+6MjpI7u+V2KPdmtvcipqJ3n8E
Oi7npglPcYwMBTO7jdK3sczHN1kkdDqsWgkfbT2pxheQsB1060BNsx3dv+yhEJZd7kqtED+6dkLR
PVdEM9BUDYt7wBdyDZ37Rxbz4gMHnqgTtDBIw82WbuTlr0Q+K6vBPIdnK88fk47zDA6ma5JDmWoP
nlINvt2nj5yMLQl5tuHD2gVBdVSKPPZL275v0+i56wK02lRqpaXR3tdpf2jqSfMVQdkgTNVqZ3pY
Nphoq1lN7rtO9mKb4dvHx/dKV3bGWf5RyMFq4w9H6XIiI656qeWkiI9P+luaG3ehqWc+0kQYaUt9
FwlAOlaFIZrL6R6L/qmqzVOIdZwfpThnFu0hwiAPzeR6v/LLrm4hfpnJQlLYd/CXWCagAWif0uYB
Bro10UHxmFJp/kUDLuq+iZL/xQ+oe2d+jypusceRPn/RWtuTRwwfx5dWw8x7E2eJAXpsbKfKB+Fj
/XU5xuEyQdF51hzmECwTLj02SwcjCO9kFMH4OFRGcW8CuvCIpODfVj7666SHb23mU6P/Q+6D3ubl
VulBJJ0Ge8RzH2H9M6hj5UeutS9h0WLD037WGwGcLVZV/NDTnwWf13ZlS66+TbaEnAvPPgrDBJ7F
Exmjwr5yq1icI9P6XWnis5GNj6NavpJJP0xJLTd67cAwsQ5K5ZwMc8h5KurnUhOPwIp/0F9Y+0VX
KS+/aNZfpngEG+EK/aK5QWuGUxickrgIDV90an9vZ4Pj+mafEiNqL/DOFirvv2UW1BKkYG094iTi
ab4InfRHhAa34VvxZN3pnev0CAuahX527El6ftXqpTkrK41rP3u+/5fhg9Yqi0jRa1aMu9xK3OD7
JMOm5WRIZ5uIYNt5ww64y5a2SrUt2y7dOb36m6aJsU9Bcpw+3sirmM6qQdcHrIGiIGnKInpR9arN
sNWVk9O2+ZEmVaX7uiu7t1bhWzmYTZnVKynRjSFB285CRFQVZyrF5Yz7QQnUOouCUzy4TrRD5T95
tKxqavdeV4s708a94ONJ0oi8XuW5XMGrhLIOQKXFmJExTkQsVrnsnTL0Penm9tbAouYz7WZEK1pJ
3sRzTBbWMYs09Un1EvebGCIv8SHXmPoudLrA3dYeaiAbA6BGvpXCdd5KcqbPWRnbHmHemN6EIjta
X0o5/CM1mYzbDnl9AH5KCkSxaGHlHTKtQPFBLbChlh413APWCSAwg1I1/ETpXR68CvhKX+09Pu7K
kpW7aaWGSxqKthNoy6nFdBnzjfA1LAYZ7TMvB1TYjVr7WuZqcqeGnZlsyyCQtT/0dfMZUUBDnpta
VasHRauCDMsc08X/sRzto952g3nX6VEW7YU2QQKNvMGu74Moi8sn6Ci4bdhK+L8JRNQneFNDv8GR
w/tXH8bKmPGK1plIhTuqaDUARih3SO8wOiUKVpElPUD1wTi91qmt/Mq1figgYNXYtg9RbR7jzKTF
ryta9oh4SN9uymAGMapZ1FP36Cal3AZJDQ2uw++r8al59T8nWUePSi+QzBsHrz2NZhOAbw2awdp7
QKofa29IvutpEoGb6fFi2+APQXYwVUpobUH9Dd/zaVY+T6aKziEPrb7dWZ2CuaDR4NAZeYbSbw0l
9lJfK3X443gtyq9qYfcae5Ig2KdSCkJtNR0te6OPw1Bu9dbTKxwTPJ1/92Tz4GKxO22yzKKPpXdV
/PrxiTavzvMcM+baPwVXHr1zMHyXa1pOm6Rd25ugFW3t62jGHrBbg6rYyk1z/a0idG4Rmii2zqid
xThT60bqpFfaqRa1vlFHPX7Jgy64y3ig+L0YiueP53V1rXBSdKReuVz44SiyXc5LH0r6Aq3pniwE
z18Tylu5r8WetQMHvSZ2dWssFm+GIVE/AC12OZZXKkKJysk59a5Sfh6iNvlqtf3k0P0ujX4lh7m6
nZjY3Dvhwp6v7qVkdA0mDs2i3oVyDB/hBDOk6+hiWPYxmaL4B04vVuCPfMjc5GZdHT9e1j+3yMUt
w/BkqeCnaeSAgV3cMgpmss5cFjllKWCpHaY22IIOshXfjLLVqy1SQpiw4VGmswZK7hwUN+MRM+Ka
EO54sge7wWnCfwHHxLbfuYH9pCFuNfgaMtjppkiy+vfHv/jqgPODsRji7PEgntlGl5sDSIGcoQ+9
U2K7xaOOUfp3LzHXfL1uHQE8KU3IfDPtdnkEggx8jJfa7gmWVgnaQ5t+kiBgoSNDp1h5jt46AVTG
KDpQceDQzb/l3Sfb5ZoSClSwT92UqL9j4M+vhVmbr60lS4I6V19ybEZHfqHAGjor3/GNic7IPm5b
Gk9A7+b78d3gdaWMRjpG7qmN62raNCP+QRtZ0tM+ZFakr/WD/oAPFucNtV2ooYSPG/Gpq7TQqb3e
OSm2ktzptV5NP8vcsp/yGByv31ZqmG9xipJHVWsDm54iotFULUKPZ/kI9NbblK3LveCDu1eL1E/q
fFA2umKpx9puOolum96r92blFieTdz7CQnAWXqMAxphv10oFq7n1+kNtWy3HdGjbR+kZ1am2Jifa
IFFll1xMNmleUDT1q0p2ADRFt7IvFU0ebZOrdpTvPj7TV8GUhB1MLLkP/RN4+Yuc2TWSMuvt3DvZ
WPscFXPMdqQF2t1kTMbGabz88B/GY9sReeUJDSrrctNFmJgBihPeqcb/JvdzJ8VZqvQM7jtRE44w
xUqoF3w86BxJFjuP2IxKYXKmgSE/czko6Tkt8i7wTk4f6felEatnK4yDozaHmXLw1E8j3f+VQW+t
rKvhsUwRkZrzsggc5caEeo1GeCtE/YTcuniaVBXf3tjQ9nCvg79UdeB9bM23L18zdq9XaDdtShVe
NESnvHOjZGMhL/7UV1EosM0c0wRCSpuA4Y0ikpvSir9y/AJr5UaZT8tyoWlJYUvK3YWa8SJCWoNs
PKuX3qmwk/DQRWbvO2ZQ7DIn0c4iLFHVsCsYMa6Rb3szdFbC2Y19BjrD85OPnLrwsmYrKP/UWBd5
UOiz4aVKbQDlDtqlxBO7A4dW1ieRe83KRi+D6FwNgmA0d2loFF3p3YeyG3KVbxwCdqDkflUp5Qv/
hbLlpJfH1AnjO95y7blpyjW81fKMzUMj3eTp1CJgRNuL9XYKemADszwZCT7hWffFlPojpMVPgZAr
75WbQ/E2AougzYX3+e/vonWWxJlI3QHLktaKjiRd+UZJwcq5HbSduA7Vfz/+Zq86jn/mBrdC12c9
vCvMRTqOnQbhFkOL2t52wjkb9vgYSfVz6wZPQTb+ajNMnILe3kfT8MBL43nlB+iLwzz/AL5eMElQ
V/DEmv/+bsZdOSRmWyE7YwWtlzzmFsmYO5hd4Buj0/wO9QBrli6eAurYof0rq+3ZuqhX2lkFzeWL
6yJ9zXRgmYL8+U0uLirQnAG1LulCGNAbxmiD3hkVxRl9T8dwA1wfmPj9yuxvjURFfHbcRCDnyiJe
JDR7otmJRndAOG4qWAbJfYqzFBDotDSrczFFVvqM2Zn3qvYTUUWL4xKVFbfoXiUvJ3S88hp50Xyw
pe1Pnan8B5rPH+qUOrN8QU0vkmUMlqJuCHqw553wNkpJNWRsqzVf4GWaMi+5xXOGhIzSFjWJy2MQ
ATLSQw+gdBOJ5HmsbAfOi0kFxBVrNmzL+DUPRb0TGCBUG3CAixKarStB2QsrRbF7tv0zchxShvEk
8DoKbYqEbbsm3nVrcja3BikRQA5ELBaT8wxe5x0jWumgv2jsLvhg10xHEIjh8PLxmboVQt4Ptvig
TE+2UzDYMElUHZEXi/KAUyKmRVNAiPbrx4Pp8+6/v4vmxQTFyMNtRnCCwL6cmp1O2IHr7Bvs9rre
9emUxliRdVq4CWtrRLUY5tuT5+FV5ve11/3CIowahiKq3NgHKADGPsZ87qeR1Us2WWcXPKbtpnLh
2XpO9hCpnQFwHnpyllj2d0U2xf/0Pijlvq1C3bivReA0u48ndb2CEHGQvwDSC+DoCpA6eR3ySUMg
T0FUflFLfSNV6iml1PGl9L5/PNZ1AJhHQBuLZwjhZnnuqyTPxdQO8pQ5YtpRqMn3taO4K1H2+gBy
a85fFl1P1H+Wki1xqLTIf0UI7zgDvqt2nEpr00MYnY0UCxjqH0/qxq2ikelyXf/pgNKVvjwVsUxx
oSq9+NRr45YY+2JCS57s6d5VvPtpnHaqnWfU4iRWffXZraf9xz/gxg5ejL/It1sY/Kn0cAPS6/Rx
CkHN0Nv6UeseNiDpfxiLfIi3FTA4CgrzDr+7wADN8wHoRnyq5kt2Mzoj9J9ADhmUu6nov8oRweS/
luBBw41DQxo0e2Ava/CKbVPY0oL4pOmxhWow7smenZ0Kr2v9SrbfekNsP15R7Tr/Qs8IHTNKnpQx
EIW5nGZGLpikuZaeMNHpv5ZhI38TXcXoizqGX110g9oc21ZO6n3eBlWzkfGQR/6YB7gSuUrYx7u0
JIs7qNEEJCWXbe9t/4+y81qOFNnW8BMRgTe3UFQV8qbV7oaQ2uA9ZAJPfz765oxKFarYV7NDs2Oy
SJLMlf/6TS29Cu9qWxMNfeC5svYCfPISJebcctysteA+o43FsPHkFREDXE3CW6ZIG4b0vl5Qh6Nt
ArH0nOyQDSCrqZtpoYvvXhDXSMGVFO531lvKhVn8ePTQBGcG/3Wl4QaenKVkq1JkklREseN8B6V9
Xsrkt0YuFdFhu0pkFyr1M5893yBNcBpo/5pG798ZAv0imwtJKFZd7ixjTQN1svWdlq6XPKHOfXD/
HelkdeRYGZIIxUiL3cmo9ozsOm3y5I4UcfDsJl0uUMbOPhmCbp7K4BJ2+kaXKlnn1CJnXrhrt2uI
HfVXEuAP2FF5x89X/ulti5NtOwUwjOUCj9X6yeJZVBOjopYCtZb2OAZLrNYLx6nJQdV4FT4VWgG6
t0+HuvmVarW5PAuH7teFi8GZlfPunDjZ0VYjHuSqrVOEt9hLjXv3t8TS6L86a35F7JmGwKjCi/jz
Rz8zywAI0G1JaMLd+XSWcamUUh1UbiN1vvx2lkocDGWwH4XULx0ZZxaQgZCXTiqyTcwLT0okji4C
nXvkf7ZclUdawVWou8YcisJOn2Tm5Rec+s9tZwSzwNHZ7Lwgbrz/NITIshmrcvZMu7kbZy8PyOge
/H5yr1vFDdxS0hoynfl/n1GY7ZvHH4tqqzDeD+sqaZ12TioilCdNaOlTUBdNH6SSPvrn7+7MhNps
eoA/fB4Q6rfu43+OJZQDhemJjhN2jl2/SwXwvYveyxt+FsolXc2Z2cRQHZE0CrwzLPCq6TUx91RM
zqrtiL/56QyTGmhD13Lw1ntLlNxjFSMLPn/GM+uTYaG+8Fn+Q0PeP6Ol8Q1oshAM24ZUEzexaOn/
jmp/Yd/+0HZnE4BNwMZNn5lVcxqBY2sYtvaONUUzoO2OjPY5nJJ5vRNx9t3JzU3ap/VzR2OESGfT
KjiP8aq85O6+bTXvi+3tVzgbqEe65wf6X7tFgYGDbJuAUx/sRZbXA4Sww+ezenYUyKCbjwTipFOy
z2DM5ZB06hStNuoL4Zl15Ok48H4+ypn1CXhFtwdR0OYWcHIUerUzEYHFkinMtPV7WnpmSkSUcqtq
6SWmzpnlCfaKuB5HRsDCU4uqlVaoOfatiDTk5oUz7aY4vY+15DbVyqcFBwvaARcOqDOTSIuOQ2Or
gh3sJN4vzRIETjNkRckRNwruBE4TJnN1iQ5yZhI9hIBMHwgoTe6TUWb6ulmsNtxUppVwy7idn23F
jh/q1X7UJjPef/7Ozj0UyC4m3rw2NEj6+4eizZvKysunSMnyGA2ms+ymBOrS56NsP/pklXPkbgsD
UQ6Vy/Yr/rNz4e86eF0rp6jUCjxdhzcstlXfku5VLcpdgWx19/mAZ054BuQ1bXQIivSTs2BM4jKb
tJHHEjSzrS5bdoqKC04sOu/YLjLbaTN+9Dj+F3spMIn+fPizLxEFGTRRwFT39Ewgt3ua64F+9pDE
oRoPB51+zZWINZrQ9qWEmrOvkE4Ut010XR8ELnZH6nxtp1NkVbDEMQgZJi3sOtOYL1xRPu7NdHNh
Km/GjmdgI3UyVEVRNY4EVxq7TleMa8MCn9bw1bpwDHx8JoaCfc1mRQLEByZLJrBjU6WYIsyr6qeq
qHt/sKf28fPXdPaBOOSgknDZg1v9fllOrZGpXdVOkat15t+hQzl5lTmFe2dNWrz8j0Rvvi1yRLfK
lqQ3CqOTwRxukQl6liGCyt5e9cQmPzvUnYBT6XjJE/Pj+ns/1slXXeoNsq2BsQRMGT/v7G9eVwdz
qqn71fMubCEfqJ08GQ+1caK3UwwzpvfTmKTQ9oXdr7ws59HRuyAe7ssJR2C8/Nw0XNjG8j7wehkU
qJj4MlDj5TvyoXyvuNhUOPNOsUza+A0EFBrwaN//GEdNm8GlgRG1WlKHWTa+SJFke0reS3vMmZGQ
HmxkL0bB3/5kpJmk+D5f2yWqp9ncQT+h1kzm9GiZ1IH/80Kl8Uo9BOsceuopJBdrDVbzlb5EfSyt
6ykfymDtqjhYNKM5fD7Ux62aPQT8j7yQrcF5Gu/sylgbk9lZIiu3DkXm/Jjimk4Y4ZfrJP4qrX4p
kuDMp879YOs7Yf1DKXSyVl1lkwh11gJMXI2BQNzBW3MvOQ6f+SKIIWD+yMJloZ5yJla9EJXm9XMk
VA83bvztDqoyJVeLU9EL0epLX/uZaYRCDIkYqs2Wc7w99X9OvK5kQFvpF2LDelzJdOMPDXoMGhxD
hhClnCv8AKLP39yZidxYy/TSENhBDjnZYLR5hQPjNUvkiuaXPrbuwRvV6sLJ9rHuAl3/zyAnb6vs
yrltmK6oSsxfw+ot13k12BGb+byru3q4QdaWHtWkeP784c6+P5YInwG00A9NraQ3YqwH9TmqTOWr
0w2HphvSMEWi6s/ZJX3gP/vp9/UKT7nlmtDDgkVtnTylI1cPIpg3R3Tcx73qxcVDDjHhuChC+WKL
1Ia73ZT9j9qq7duqENZtgdXoc9oZ8rHG3vKxKrPmUFZxiodIN+K0kRg3ZaM2z6lWFNfGmA6I4gos
p8zOKa4LZ5Z7p02H63ZA8ofBYgeXgWD6eB+blVr6uJHEt7gP9L4720ukVUK7qrjcP+ix1L4o8+g5
QaeMVn4BbTqddRTbyM5o4JDysIkFt9Xwn1UsTW1cFDYLIqrb58ozXxu3vNfxJgxGV999/oZPt9Nt
LAzzsQiGFQYyc7KdWlA5Kw+teKT1K0xBiZmDOQj8ThPjwkina5iRTDzzkZoBtWImcHpPKTyvdN0S
r3rVjh+h8fRL2HrJ8m0js8kDlrLmlTEQsBDonRyzC3v5mTk1dYBXlhewJUmQ7+e0sEmTQSA0R8YY
XyeF+1xXcaRo4nqaKsP/fE5Pt4TtSSmg/jU96UWe7npzTO7w6vGkspOY7M0yi23ierE7vzDQ2Yfa
EpgdQHrwnpMptTCRIYrAlZFeFVnpW7WJsiEfnWu9HsQjhgavnz/Y2fHYXqlH+VJ5wveT2KrZMANG
zxF9qcTPq+6ln6fCXxNnCJqLLfyz0/j/ozknwAvBbklX0+iLjFb+cuc42TeTvOR3dGb9g8SDgJmo
DrQPrD7yYgyxeiQowBRe+hs9UeXz4ubFuF/X4SL4/2GL25YGlTyXMQo3VuHJM0ENx6Oop3ohYLx4
MfF9nHYYDK7prjMXNzmo9mwlKKInWLQKvYnXZRlK6MQEipKAXXX2bY9a4xG3deUxh1b/oqmLF9TS
/eo0Q4L9avGnbNeg42oQ66O8wy3L6QLPLmlWWZkjpT/Usv+Ww5/+IdZ6fl4V2fwtO2OATs0lPCXJ
UG8Q02kAzr6Zds2f2cL4J3Bl0eg/Pl9O514whQEBK0gwUXydTMaUO3mdJuMSld44U6J2mJbuTW2N
3QvV1dmBYEds4mtCVk4xSmnIfklIToxKJ5te8opMi4BbuXmp9/4Pa/nvCba9XtKJIPvid0mk1cnO
PSqKXW/GkJEZx2qxU5fR+tNIM+vDGNeK2i/teep2Q54X6n6yJ7zSauygnAY+6IgHZ1GZgniLdcIi
RJNL14fin41gbC/eFe11LZpijw5qPGK1rK0ifVqSVbR+YazdF6UxsaFyWsWDnGoVzq+6nShEPG2j
eVeNoR8Up7JekpkX7BuT25h7LxXN8NyYLc7PixFf0vOe2y64c/FlcZ7Bmj2ZDfryDdrIeI5W4WRf
W7LbElyp5zzh3K4mZC2q0qsX9vlz3zP3IcC2DXAnz/D9FmWoy9o2KiyENi4cuYeU0+Y7Jt2q/ElW
qD0/X8KnBef2wsHDABE5QJHDngw3jEvvZMOwRFlSZf5UFQcDD3G/MtdHtHZpoJMx+PmI59ayQynN
XgVrDSLs+wess3TsTG9hUqth9SvSsEheYXl8Psq/dvnJSt6SkjE5wrb1Y1SIhjbKmtxRi7qaPKBx
9WMwFcubbzdsRSgYJ2tf1PJIsqiYsEXhD+OY+blS7noVb+vnvL6jMvbrdiaW9dvqDFzx/8Jm/eq2
323QbEWLhulBS/9nryJklcBq3Gl0tllw9PfT4yx1zeZX6hEsCud60t3mmCAm2H0+Pf9A/9PpQWtN
I3RzIeB/vB+Gs9GcsU7XorlwiwnvZurN1IeUgoHvxL9bA+HO8wvxKfwhrpryh+w0PO+z3CmDbG36
O01p1u6Y8g3oR1DiBf6V2ptPNZ53M4wtzHo5yi3s6DPCUaAleWn+pZdi+JrpXr+iPulVG4R+6gxI
uGurBZO7ajfapDbXemLH3+1BCrhPlj2+ZXar/XWssXoRS6E/wWHt1SviXbRkJ4VrizuwkFRcgRy4
+S7GAl36KKpsxR8qk8iIETnzytdT1sXeLhXlmybdvvGdfvWaAMBIlYE+tPN3jSZ0ehwU1wPnHs3x
wBKWNhqwNtOChRbYg6JaWRzMBMc2QWOu9Vvfu711aHsSDsJGQlqG5WLCPnY7CN1B1erVT0W0GYEH
qDiGwMhT4xaqS/k3H3W73GlVW/zyvFn5LavFtHy37CfSs+h5fbedVM38YSKmzQdxStO9ICWAwDgg
rlAucfnaEztwUWZ5Zsvbrp+bDA3AgD3h/bqo4Z4t2KusQJC9v6jdfaJjlVBIX1ZOaBi3GnFe5aMe
307jcCz64TA6y23ezUFS4S7hZfvP16m27QYn63Tj3Rmb9FOF3rD93v9cJQojUTxvjZfIWYxrhFW+
5x2QxYJjgJhoZlAl+YGEM3/yXuciDh15XyXWUUNp2673CfKRpNtJ18Ya5ZIj1gf8iq3T5qzckAGD
wvw0t7SyqTmGpFkjlkq45dBPubZDCI0VzfAbO5ygQIIoURCRJ/GbHrivqMleJYGqLmdfNS5J6s4c
HNAmgSPRdvCDTmvprrdNrp6VGcVrL4JGKcxgcbuHMve+X3gn/3Cjk5eCUOKfyQX//ODk1pgIabOh
MyMNfX1OCLY7jIHmiEQPCGyT49HLanlX4d74PY+R7K5DK6683DP9fK5mMujwR2LLHp/WqVRav1p0
FS2mZ7zkjiQNtTbMXWmS4k3At/VDwn9d/KFch6BsEmU3iaT8XjDmr9aCUDKrzkCgSV0395sD7n3e
pMNumE3s+mu9658lNoUHDr63eDbLPeFZIkKekz/NuYjvEbE1N1RDXJ4lvfqUr6simdmUpL40LZ4T
jZtW94axzvetoutHR4XCs1+IbECyOCJj08cmsJn6r3Xj9DuJkd6u9RoxBqVoHUIbDDNME3sgV0TM
gWtI7jgcxA/ZajgPzJHW77w4kyCAHkiWZU807p2pShL+4MnvI0z275m1WrdwL4dQdxqTy0pNjrO3
Jvg+pE0dbPXpXl3aBZ7uBiqKNT90KMJu8CjaPpN5DlYQshvipcpAm5nukT6Rn4Arf3U717zVevI8
StymOt9Qpy6MB+jzEGxN31o7ixUsViwQ2177WTclDusunYLB14Qu7wcvVkjiqPD+h89iP+lK0gau
PZU3s7HEUd95gElQDQ+JWVthaiQisAtjSBGUL8v3TqtjH7/U6X5Tc+wTaS0vSBnHXVk57r7K6yww
+559NW+rqIibBVGq3T3BMYr3iFkU8k9qdZ97aCaqIiVF0qrauwpzIKwwZveIGm88EPNtX8VOrVzn
ba7dUcKKII8VPYjjQflpb8HoY5OvbynXnT2OKk23w/YCa1OIqd0re1+6n/p2/NoshbdPcuWh7rpG
Hue+t9/01VlNX8NRncBzjXEaGIIRAal/akU1jjitlSijc+zVUzvO04OS6EvQGlslp5VIBg5FXZZR
BXEE1SnlZLmLW7Eae1Pa5bfVXhrOTGJljR7hcq4W3t+V6DEtnM0xI85iTm5Vp5lIOGumewRSY3dh
6z1TGVoUhjARQRuAV06L395dUuTda+TKWfMRrujiGhok8kIQqNUKudUrL8NQ6BfuOv8cL092F2R/
+KVwyfQ0HNDfb/mqkoPadRxBrSt20BM5xe/mwtvsksKy+zY75s6qU7+Ob0xiLCX5166dBat6CZz4
aIbABv/fH3IyAwaD6lIhk7odzHDsjquXhU0jrppYj7ZKAxe6MNMJsCjJD+uxn4+dXerWX4WClKf/
qWBw+fnOe26LxyEVeBHa2CaveT8zaaG36cwdKLKF/jeN3c5vbIuyx75kfnemRkfSv7l+g5zqyMPf
D9RJVaZNkliRTiaMcpWm1WwFaVvEWlCyCOdwGWBO/8G718WgbNC+KdaANAKLW5k+aiVCs6+Ywo05
xZQHPd/R6qy/cI04MxdbkUw/nV7KxhZ//xNNnVO1iDMw5FkWz8jjtYfWSttvQ7nUF+DMM0Nxxm2F
MrzOzZDy/VC60TlJvJRmBI9NvaqTNN+PA4UtvbLw8xe8VTMnSx8QDDSTpg2w2Ok9f4BfVquKakY5
O/pvU8uNyJsL61vV9+UjJuUX8ItzD+bhuLv5yG833JMHa8u5bGulsCIJVcB3bCULB23Sjl08VV8+
f7KzQ22SXtLIYFu5J0PNJTXCRAMiMjcaRFjMDtZLo7YJ8VpnNdKHz4fbPs2TiQTf28IaiHoB5zsp
GyGmgjsI04gcrMG8faYMzv2ijNp4qLUsGb9X2lLEO2cdkXkLO3d+fz78madFIUEjkWMTCpt68qG2
CrQ4tdaNCAcFB8J40i7PCU++TyuMBj4f68yawfkVY1a63uCap02HBEunjmIJGbiZzwPOP5lMdqVu
FWkwZXn2VnROpl7YiLa3dTq9dKPZHOl1gNtuz/+fqrwpFpLi0XtFs946hxR7MBQFSOP/9yfbHCYZ
Ajogn/n7UUS8iq4AdYlKS1JnFM0YTKmBvVWhQxsu5j78fLwP7GAqehf3121EkANI1e8HVBx9oXti
2ZHdeyPuPK2OPNKwn0aDO66ddJQ5OZ2bsknXPX7wg6/mmgGoQBrC57/kzNkLMwODWBg9FPWnacPz
wE8xCsWO0mVsf03z2Bw0baq/enkVHyp1xEMsVy9hAmcWLYcKPH2EKcS3nE63pylCNjCLIicrxFHr
lXQ/lFZ/V+YEnn3+fGfWz3Z94JK5aWFpq7yfaJNjtZ/X3CH+TevRvujF9FoOK0lXn49z7o1C6AFn
Yvs2Nnu59wOh2nKrKRNOpHbMtW8Kp92rE2d3kVlD0ElH8eOKO8CQSmO/DokdisF297hnOI+f/5Rz
r5TPdOuzAhhTU73/JaUNSu96nFfZIM0gMYV97JzWCvJ0/SkNhdjYUZuPn495bppRe9Mh99yNwXfy
9KXiALLMihWJeXa+S9gAftWl6oVq4cwG5G23QNACzwZLPPlqUtIPckBSPtPeoyi3iVT2EmXZFXGR
BYaTX6qCPhq50Me1aclvnF2oj6ctv4Eg+W4iLzMiNJC7X4ziLcyqJY99jWxu67poTXfaDwvoDToi
C2N8fjVleJwJye0TmoCJEBo97YXVdgar4DRlkSElA9g81XYnqlYnkzRsiE7xdt+dxQNi3CFMinQ9
pLHxig9kdmOV6hDktTNcaHWfe9mbBpiaCHY6fMr3C0y26gqS53KYcxH82kpyHWqt0r9/vqTOHKx0
IE3uBTANOMZPlnEVN2aaO+zJ9kQPfa3K8oABjVv4XY/RjT7PXJwTow2sob8UffPxAbWt/bHpiTYJ
02nW05rmblPmjhUpchUi5GIPjdiJLXFB2P1xPdPYMoCoN89L2iEnx06vFaO9jIoetfb8h9KT27uw
vyyK4fpcSy4lK5xBuLBBAoElNYL658M9yypi0ZtzYUQ6RIgV92R7qR9AFGmeNKv9A8JCVz7AD19/
y6XM/qKwM5XAUdYSkaitKmuwopcZwxy7sdEvvVqQiS3UWfelq2KaYJSm+zh0YqHLMudkUn6+Hvjg
WFfvawGmC6+tzTkKf/jTWsdbhryBKWlEwsLHx8OrHcJa2BbwtEzZ6jezdOwbpS3Ne0upXsYlAbRr
6tHnaUbftZb8cTJJNDVq2zwgUHxM5fisxVMdVgnu8qNaiLB25ZtRwOyuvaTyR4vITzGV+v1qeyJM
1ArpoCYUa9faAsJ+ll41WWWEXT/iExdDFZOzmh8WsHog6kzdlU05+YOCQTY6hCYspOgPg24/N3Z3
VXmkzIIvX/fNRlnPsA5qFvsXlwKC7WjwS6Nu7wh+1XZq1+m+pjj3hYEJRa6I/raZsgRyVX/bd+OP
PBnm2zx1f/dqdY0ORt8vpjvSylGrPaGxf/S0iX1LeJmfWm1HWOXyEw6MdzvH8c81Td9Ud+RaaQy4
U4jy6EkRplk6h4jMrrpZtvsW+XnTk9HlxITe0jxzQywJ5G6qhyzIKamBn5WDUO0rcALdX/Ol2Ret
3j9Id172JFIPfjo0xS7nPewGc0gCuGht4MX5y6q7SlSvqFtm235LhaceTZQvX+AlyLAiKYOMUGDM
1bqRZq4GSioK8jm7gqhMrHNGq/tCf9153CZgrJRb6dm/HGu4W4cm6kax+H2/dZYGAjm99AuW5iEf
9D5XRxxK42FF3V4oRzcrX2uSScusi58W/G59zxJRmmRkC7r9Q6LYRymn7whL7zpIhP5cVn/LSUlD
W11xX5+1m7JNd7wp92BmdeETjmCGtC9pPWNc6SZ33pwGWlY1gFE2TE4tPjhNk/hDQ3KRJ62/Zt1H
8ei8OnUvkKC2h0a1rsnNsG+bpTusubIXrfmSViVxtnXWoXtLrWOXuUrQujbtgcpyyfZMfk5CIIHT
hMDIrVV8Ki9xU/T5G9J6DXhjulqK4mZ00ld3XjH/mvLnLANvTxPIj6pUjV2vI5PM2vbLalKuiKrw
6JeWQzgR/befY+c4dWL1gbu80JkmLxA5ROyUd+LrUn2Nx8w4dq6n+EYsmJ3Y7I+4ZJBtPNkEps75
t1x6d/nk/Kasxdje0Z4ma7lGV7SjTl73NQYu8ai3vgDEDUYW3DFWM/FUEiPpEy8QKJb5UnnGL2fQ
ml0zQ2cUSfewaPNwVLr1Wlrih10ML23aeYGu9jT7BvVaJFp8m7T10zgM37VF/So6+Q1aLYFfJI6G
BRHzvtbr2W520sxvrBa9OQ/n03L+kRniGpzsfpLLlWIty0FM+jFRmivDrLqwtcn/qYimcapUBlpR
/1ym+kkv2+VurcQvGyQv1Gu3261r7e2AcuSWmUuMdBPiibkGOp6S4ZzbV1mj5H4ap+mh7Pt57xBZ
5bedVu5IPP5u1A5Qv7M+w0F+nCsnohkOcWEghUipIFWNcXtbWAQIlw3y1qmJbxUzi8MhkSyUNfmW
xupvTp7fiqt8nWZHjzynfMkqkZOHLcr9qGuvQ4flQ+mUR8NEy1muMqq05I4/WAdpKw8GKe8+16+O
+qdcDr3eGC/YGMlbYmQJFF6XqOvdB0vW+h131NuNZ+a0eo3zmvgqO2XaLUr+o5ra19jDBgrEtfcB
YA+qhYHpgqm9kWO2xcb0tyVU+8pIiFAmbGjL3eYbyQFL184OJAqVQ9FmN1qtfBs2d92ucZKgTWKH
OF1Sq4uBdOVucraI4/ynpXTXlpW81THieklC8QGQ6HZw2yvVGI7LlKt+mcgny2t/lR0amszkGOub
/ldi568LmUAHDDh+GfqWW617fydPu0ti/Y0DcAmrtPqaKM73qravrFzXd01GcnPX3+aF/RP91pdB
Wya/cLwHDEKweVqFfFHtKaO5aUNuyinFi3L8mdnzM7Kt0BrdL5YdO2HP/uPL2pxvC5F/3SwqjuxP
+t7q7enGIXvpJpXtTHhu3N2wyU/ESENghpJgETOVujuaGZAkuHXdwq+sg8JRnqWpH+yY6N+p0r44
mfimK3M0sKLH2k2uvEk8K4l6BznP95b+maPn+2TOpu+2zm4A87NSDRBbgYtg9y2ITaOZYd1nbzgA
Y4vb8gM7aT52K44YM+K5pa2+zlkTQKY9OMILuZKRDwoo0ogKN2SDTxuWV7XHOTPM1rz1Z02ToTWY
844wa+IjUOz72GIGg4rfSZ3cD91wv3TxvZ2VdwseeUGaDg/1lkouVPGqju7T5LENjbJt9lyNv/Qo
P3dIpm6nBsGiakILpoXgJ7n5JYPaOPf5i3TbMoDW/jUnlMivAVlDJTUO6ao+rqg82Ge828mjr6zm
rBzhendpVYX2ul5ZjXJHPGMEcf0XAUr3vTv9jmf9Z0xgsl7rb9WCp5NSK4fUir9ROb9WA3KOptJ8
Q1hPxCgcLWKQnJGsa7n5x2Kb8WAlnAqUaz/GERtsL2sIQu/+xgm7+ohLo73EP3XJRtDG817rq4OJ
I7G/4kd66GuuFmovj+S+XXewoUsOuAaGpt91juVbnYtZsW0EY8WJ1NXFrXTmn2a1WqxC/bHqoIZm
yjXhNvZBkBe4g6p29EblGqPHdbcSTnPwyO/1aSLcu8L7JlrvQclNOoyd/Tw6eJYpViYIAmc286p5
SJ00CeI+foRravhqpz+mRbPvOcZ9d+1f57JBB73uIYjsKIdw/szIpibhvBhfumY6JIvlBbMg6kLT
YQaPv2qCcY5SUa7cSgFX0mvfdOI/uhonu9RUWr6VdfIzvc/8Fir9NW4m93jPUnU1zpVnOxUjSXen
uLI6JM5K9EG1PKTc3f3ctf7w1lyY8MMdvmSPcC0DzqXbYXQ1n7q4DQBmD3KehF8qyV/XaDJfz21x
W3o4nZeJrQeyMG9qM2kLfxpQ3DM3ym07WkyA6Y2Pie4mgdBnuvf6mN2Laoj3tZr/idc5vylwEN/l
XY1Jxljup25Noklhahd2xrgUHM00IUPubcc+x9yRy27vO3JJr73azr4gJfphtXkezGWyPHWTCKa2
zvaNnf9JesSjZjIQLj9r+cGEzeP3dl9uS/hV4rwQ27N903JOk+dq5zfKZEG8mM3c75URD3EEoXKq
1AOFfhvkUAKO5chyIJP4pnK08tdSN9LvlExE+uSqb1bdFY/KoIt9luR3GGU+tzAsj4mWC3+i8r2G
1XlXYsxFCHjZhDIfjJ0t8elCfjUdC+xOoppAnJ0Wa9ZhysqvsM4MXIW1UOmaHz1WqWGhDcTDdyN0
LqksXABFEjg22/TQ6PhONcSxuwXtM7V8WoX7FndGv5/zlKOz3cwNEzGFhDh54Zqof5xV/4tc4FHo
pRWITBdhjr5rDzPcI5x8dX2ZrMcYwHwHYtUFUqjD1VRXxBfq9lvZ5zd6AVWpyWueTmsXevzeNVDK
St2j/VrW0vMT2lcxraN+1u60Ua197rTTARsKDIIdrKwXY5/wH+3s7huNph943rxZXYvgOHblzVhZ
887q2/VIFkhYN+qxQTefZVOKzFz5UcOV8BNPfxJO2fieItj+TebGWdqDTA2xBGqjPluL1VNUZfer
xLVuWf/07jzu+k57GBv3TSlXNajsMjmg3U2+QOXkwoYPJ+kjmeYncdv6tg6n0eoWhDDlvlL6F5Cq
n23i3rf0PXbziE9dlRl3DeL0sNXwuYMm/WVqne9eO8qg7QrtkcWQBXrrPZYK1JRWk3mw6BoZkV7d
RVbmPeZuS91l681B6cej6WbHxkmvTKXI7pzSI7bemKAvNIYVY+26jqRVNrPPgXVI5DC8Tp1yW69g
hP2woGQeimS/TvMvpjAOSM3LAikNd28OQP1g4lhvz3G7K1enozzuvyyandAa3vLS0uqRTdT2Ja/X
7Kibxr5LfaVwdrU1PKhqE4LvQKOo6qhatSXA2APTxrGhORxrV/NIvJVe91OY2e4RggzWqwVpkipZ
RWASUx6OdvPbqwvtaFgjcYySVZlw4zqUztxewUa78Uyu1SThNerWCt8VyjjcGQWJ40Nf7Utj+lOM
ZhsILtOBVWbUxwpLVs8G/uTBlsmUX26TpwF2yYfOU+6sbmDbSzweW77N9fq2sNg4WOI/ChJlSqX+
aE+DfV10lXEsLap2o5/aCM5WiHfZ+Cora6cOMfV4G20ZEv6sjo+0GxBBZZbD/6/yfLDGJ72wqr1Y
rNfKoWgqqvRm3dzA88Y75JP+bYt7udcWiHwcwkd14oSlaXDs1/Fnldbq0alNuc91ZE8V2+/RqYrb
WlY/rUHXjuPQsrZLenhSE+6Xhhx0X+ny53wsKj+d7GTwF9uFxSDGP0qJ4gf38T0VxjWYx6uDDTIH
jWQDGF+TAZOCrlT061r37mr0Qtg+OndwLK9HkNtgrBPunFO62d+X6mFQhLunOH+cJuJQq27mmErm
n9idkHrhed+caZb/M3yHoHUTKeLKSG/jH5b8n6ZGTcOoU2d1jaZJNVh8hXcjDeJVNewAAvK1YPuv
SnMwliEJmzLuLuB3Z2BNhIuwXLhWARNrp6GM2aw1dukOerSsRe1dEfLq1I9Ka2EEaimJ4l7XUjBR
ZUyaod+L2VFuxf9xdh69lRvdFv1FBJjDlOTNylIr9ISQWupiKoZi5q9/63pkq4UWvgd4YMAwqMtQ
deqcvdfOau8WYVmRnaQIKOIw4trf/F3eF323c5QF/5yzkUgs+m9jUQivNQbR6JDJapUdyOJy3NgO
BMqSSWXew/zPl+RbzVxReqjhYXS6hg6gMdECAsGsv86tnhWhRCswb9Fzw+nQq5TPvvPofIWIqJXF
nsmWr6b03MtpSJPYJg2m8dCYrOW1VrqaNyQod0so5w6VnYsAQ26SHhpaxOnMvrVw5V+BVCjeXEPq
MzAjXbxw1JZBjMRV1pE3mD0aT4NUUYq8udGBucn5lYNh8gyfyNHDtRt8qlw3L9ZtM1kqnjvR/AAw
crbN+UvxTGLw9FH4trRZzboiCWeBAIa2MnKQcFrhyMY5qbcshkkS7OrRHN/neVVNDLyk3DUt7rS6
nseL0amnHmH82jM3z8onu5gDbReMw+TRuLBkHWfkox8rVdtLSMpdN0QrnfzpEhdwrUKRBf6xrllp
4gZKYBGlhhLfRbF+8dDRfJypEWBqofKdm6T/+hhEVXcNsXbWQaRGeq8XnJvhWk6Q5f7eP/yzn3z2
7vBeMXXyPS723+uoYLUTExXZYdaFfwVnp7/IjFLcV5yMPd51pjvxiJBuClUzyu880OZ5NvGpeWkE
54Y5JiIHo9Knd9uxe6s0psY+rJotm8jVEsKdjbFYorVugb86+bQ0l4w3yje85ymPchm8Yj82xXos
3TJh1bdbdT4ep/5GiWD09v2ausYx15vyp16u7c3c+dN0PbRgtKOqIWHjpuuc4iZJaCP8/V7+w2P4
9GuQDpDRbiICJIbm01jN6ZsSt3zqHGYbEeq143ZoZGoTJWcJat4JtaBN/BvCkI30glGn+6gkKY2I
jOtuiqUaKcBpmg5VpDepR2nmp9o2a3RTXEyqRn5X0by9z8mDMiN8T5nxZClHGhueGhyozDLu9LZu
PxD+5zIyZyhw1LeGzGOhhq7ZORzgn/SZEXg8tUXQhLD9jOveKLvucioHW4ubrjMuaemQyeAEK9VV
MftPzriInvq5Sm5rTe/xvlWrJ6MF4b4TOYNWZ9t+HcSycQ2tTW49y/XfSHVHfDLZ7eKGxDHO1TfD
vC++Drr1KOcxuQEE+WyQGtjz3WWW1sFtknrXV+l4mdmF9U1v/c+BrGHhwmAqDWcEAOWniQ5kmtGh
YJ4OOQE3Y5zNVhHsjA4KSuiKdFr337w+f34LEA+YeyBlBSPxWQ0yUiXqfps7B8+UKK1E3R/9su9e
/36VP+egCCNw7OH8RjyACfC/H/yUIlOVZescDIRtWLz6+joFtrx3Oi1/WPLGQts4TN+MdL64k9jY
YIsS+YVJ8PNIR7LAr0wkHEC1/RgLQ1v2mun9Tqdp/ObN+HN4hFbh7NAhp5L50We+XtmOcpkLk7gT
SiRkloKAyig3iaIPTSMrbolEcN/+fkf/fBm5JIJt/5yOCcj80xo2YrR2lM0lBcGFN3ntDZdm5pvf
GEW+vArT1rN3jkH1H0aROsOagDDtkJGGcr3QGrhVAYLTv/+WL2+fh2CHC3wBVW6bLB8D2Xv0Qz0j
NAfbjsYqrU/LQK5qm/ffwBX+vBwBif8M3rwzP+yziGxsJS1uUDAHQHXTSbN0+8ox1tfKDbL9ICvx
za/78x6eL0fYyhnyyJd23o3+tamqZhGKoBcCAFbQ8gYqGs4Z6XdghT+3VP7OM9wGmC9rwWfXf0Eo
cz4LOO9aE5gRbT37uDT5FLl2RuSaT398zQ0Pkypsor8/va9+n81reGY9gsX4rDeYaydxZi31D1lr
GQzdhXHysBf/+PtV/vyYqUfoSHAQ5lVk4P7fu5jSyQlgbniHdm0tfaPDT5dxx9JVhZ4o3e849l9d
jiRgJkBQp+kPfJKjOufN0QqyADOs2aMpd5xHguIp1ehoed/8tC8eHWoVAD4sHizCn6suf7G8zu9Y
HDUHPfAWJR0y6mAWw30QEG4SL95E179smVBvaw6RwTcP8IvfypbDIQQANNC4zwoGu7LSNasChP3O
St7gQhZi7A5af60Jf/7O2/HFjwUIw0GLRC8+eOtTtaJR2DozleXBdDT9GqH0eBh0d/QIWKm1HUwg
yM+2UO2vTstw8fz9JTL+wYv8t1g6M/HPDMYzXIUN9r+vEY3rhlC2wT8Abu/u4EAlWdjrq7zpyKKf
4rVlMrvKmS50UaXzqVt1MYSz1+JAWIs+TjMb5GyZxE0ph4tU6CtZOo52w6H4Yzpzx9K8b/qQZBiU
eVqyohAukdRLp4jHof+BaCWICzG70dpZ7SO5t0mIVt949rAAlaGXMcFy8RBs8s6vQgXw/nqiugtn
uxnCZiUyvM9A72HCnbZDwiQ6MUpJryNpcUkkBiHAHRlEZsKMPa8opSRS8o2ZprTAhnPmgJH2RH0I
b8+wMQtxkmpMvZspJgWy2ZLDWdMRBqfb2JA7/ZZJob8EbWTotG7SBbuETtswzNxJkLtmWqFptjcG
vpO4DmjZiF62l4JHsmU3DPazy8+nq2LfzM0Mlce1jv3sLzHqq+BidEfYfqk+b5p69Y7SaTKmfGRw
cv+9m4LDbpxapfbD6+k3LcwTuJFEtWhqeV2yydlmpVRxnwzpuVNEzBh67TXOJk1nRNLomya1HgVT
qM2CaG8/croNBTFKBzeogh/M+oYQVLz3stbO+2IRwrnM1k/cGVaUQG7caLm2vFpJ4LxlaQrm/twi
syomGI3fMyxwNC94YVrUHlUwXFWNq35baYPFgkyNLhK+DZAAns7bOK/yp1UzHBpc53z47fxDPVb+
0TIZeHZ88KE7TjJc9aqMyDHMb1PYyCEzX/1qSIz8BeOI2lhVIHf6oI17KbwC3mWQbwNhp/et2RkX
7Wi0J9+fNHxHVa12q1slkUOKRjQkurkpLfeGr+vekxYvA1l+56m1mdyXzK9PXtK8r3P5PgSLtptx
3RKZgbZ9VOfoK7fA9+fLhuOD13Rgefr5bpjUg52Oy9FpdIJSKolVrW+9joHF6rxUddPEmOufFrdM
N8KXr3miXoJ5SHdOL6woMypv8/fP+YudBxw/vqcz1hii1adFWmOXaWxzCdD54YqJ8qERPzyi4v9X
Itk/xEYAEBiGoE0wUv/vokFInMKQJgXdb6Ndtr7NKSA29EI9lUsugq2eO4OM6zS3mm8WrC9+IZ57
qgak4ZhaPx85oIanS022wmFY/XRrpr7/ErhN/g2s7osNADARgkGbYgi/+adFcfECSYOlSA60eOmt
I7Lj7GUlU33vran1XfrSF7+JYw2iJ984YxU/i8kcZak0Q6V46KVub/ImTe4CKCHfWIH/PHHQP/zX
VT7tM+WSmDAlqErSFAU2/lSqhbnA1+t41fyWr3R6/Wb+7nl9cSdBzlCVoynGR/FHXmWdzGPfFUT9
WHAizawpthKM/b3fOOM3P/CrS3neGXxJl878A2PfivwsELeReSK6Yk4gkSFotQm9C+Pu3d8/tC82
7XM+8JlTTpuSWcJ/PwDXXpi8CyTS7VzP+6p3MeMsaRqtQlwMGUufyfvfiUrd/P26X1Tq6KADnPiQ
5GjPnv/7v0rnwjOYd3D0ODh0UiLPZ/CEhAvsb9DoVjii//3m8P3FBbmlnFPPPdk/TR+t6F2I/I52
qJuqqeMpn9LfbuvgShRp7ahYMy35P/tMKNaxYlC1U938QR8cZcuEpbK0w9CP68lF63T0bQ0Qm2fo
35zmvniM57MBxi7v7MT/bBZVqUP4VI3KqzCc/IKd2rkCB4gXAkF2rA1BFS+2xhg7KfP47w/yi5eV
rwGf6pnA+WeOq8B2iTmQmJ51Hfpr25W/ylmU18xSvOf/x5WCc2uPUwKA9PM9+NcrM1ejZNTAd18q
rz4STpDcOe0MQAmb0DeL8xcvC1LYMyGMavbP8A6k20GiT4GHIZbpdQhKMR+i1Ffd2wSCCWiETvra
N9f86kbSsgQgd8704sj835/n5tNEiABZYq65npUHxO6unZoZpObfade/WKfPzQUM2GeC6R+7wtDB
1iaV3T+0TqJdBvSlkFAMy/7vz+urm/jvq5z/in89r95jTF0Snn1IE2dFvJYL5qo11JshRARoPPYj
k5j//W3ERfYP0garEM73/14zyezVnoQ6Z5QV67Oq7DYI4W32UTDm8zedL+iQX2xFAU52PicLgLBr
f9qKMj1zU1mwirl9ZaORDnKaQ9Y02WEr6OtFiW7P3Y4x6hWSQuM0VK1ZgMY3k8gW7hzRrEZDR6Lo
Vjead6ytd43n7IyUlMsJiG40ZW4RTw3OHxglz9IVR7OSd0XTo79hjBnqzbTeKmVc1o6srkfdqjZq
yn+jC0QXFvSvUJjenULKPaK9D6MrUD6tlSSjWkprvFgUR0CjsPKtAlAwYwP13S6as7F2w4A/xojc
Rg7nUPokiJLcyLZePaof9pKKn6jnaj9K+nzclQ3qlMAiIFToXqri1TKrHXp2L54FXSvV+uaNaSnr
1JoodOsheFwUBks7A8LQIQ6MAw/pVLbY9SablztfF3asFYAUQuVMzArFPPU/FaqBva5S/TBVTf9k
LKvIwqSoAzvus2q4GrthPSZY7bYLMr2o7Sxx6IWprjPwAeieFkU6AaJO5Vf+86A3/g9KMsmJbEAU
SCLlfTfUqA7yPNsl/fJqGv1HTethB11747vlc75U2Q5DS3ejKbd6NacCy3vBkX1vF5yZso4lCFWl
+1pa0Lu8qssLhl9Bf0zPqeEFoMtdPk/yRnK8Cal79RlB0EA67jQth1U4+WtuEM07CDPfNHmZxm6m
B4d+sZf9UqHRkctp1kztgvkynmuiWeKlN21c97rKNlY6zRtKk2xTGmM5oezMGZMtpNWf0MZ1lzjK
5IslzHY/zKbYL6pLNkoJH2QKpwAe5At2+1ILWzkFFzbqpvtUJfKgk0SENsazf2L18+MkU0Vs+hi/
pxIRMMciJ+w55WwawHgbic72OVFZs3eZiT2KPikPs2YY26xu3ZtxbuXKQM5YrvOkI4lv8vRHT9O6
u6oevXv0frfwHzH/O2Ub+10X3GKX0sMxqJ4Ws+svrFTTTn6xiqueEiZSoMsirRhThEY90w0SFqN+
hP+nIV5971xrRFaEqeytLGp7Z6f8zk2DMduJ5fnb2LS+lU8bVXF6Xvuy2MwF8Vz81DX5SFIH6puV
1A9WNqDYRR1lXtnUae+cposb/r/q1K54xWK3wLIVluM4PQKC8MawcB396NemioxudmOdcXmc47K2
N6z43v2aNvQIoYkcskHl9CIGUKSVXGf4IIv7M6N9crkqfbmyzVEj8bwbrucOC8CYeMVPTl+Mjj3v
OBtTcHIQOd2yESW/Xb3yXqtWZVNY9Eo7kRiOr93Wq98sj/Z9s2bLVo7pGHfu+ELWk3+BVGK4VFaB
9reDK2Ewy39YxeLFdl5x0glEHuf5oked2V2bJvqsuavUVcUueTGkqNxk4tqnslrrg9l7bmx0abUn
BMh/qwkyayOXMfJDzqGWo6PKLttl6GNHmtWLMSXFXstkz2oztls392mQ8Dleofi7KVPdeS3SSV6O
Tg8RWulnocic28DWrWXjUVtEjGNt3F1QVOIBT/8vzWcLZjcl/9lsy63X9tVhatLyYx3RyoU2SE9C
gSVrg64jH+vmEWvFODI2s/UxoaZFqxXKVBcRv82LAd70Fqr64U3UINHdtiI4PLPcXSF4UuGKVX7r
W5KaIynEIwzK9Hbp1o4AlAaw4wwl1RxxA82yUzs5iXOTR1uKY5KX3rFwzTLuLGu5M+AY52Fn+PMt
wmYLAVWmXQlRAlvx7G5EBFdjCA8tU1vQvQAd+RBWJ5yowtDL8LzMCsBHhMHg1hf1EWkx2U8SLmWk
yhw2htLLnTkYzL7zvqVHo9dtGzZO5hf7whtbuA2O2puB0T1AJrP0WAwNb6rDonhajJIfqEM7CRLz
N/wJ451jEJ+YQVcLeZzMnQ+71OrrpVPFUerI4pa6rY4qzYO9kTvl0zi19vtEH+yYCHuMiq6hGWK1
faeHxcgYM4JClL5NiGYuOWL1IKrpmf4unWGKyCMO9tWst3c1f0ws09q8XAplprsKAb27bbN83Tgs
Ceeta5pMUgnzaldpS/VDA+J1XfIFS8gWdnAy5wA4X0tWY9kRgqQcyI1qXbxrmdHPJno7M7euSFY3
WhoziQ2jGC5FqbJ4ShxKvcR2ffAdre+HmIHH/TAQzhFSgtF/Uq3zqsYk/zWPnksVb2p7YxqfA13W
l43UyseC6T+QV2941HLHH0KjzdqrvHKm5yrQq+OYLLTmMvVTje686yw0oMG5NmGFHOOlYzgL8P3c
4ZeHxVreAztDfZm5Q4gOAhOQo26FjdDb8NmgCemdN7VKtX0Duz1mc1HE2vj4Jubmir7DbhoQZEma
YpUcfkqxvA8W22yiZQegMwORXXXwqk/N1axpblSNBTrkUT8MATHbtf5bmrrcFYvpH52zUmBOJBK/
3Po5E0vdhHUy1ifZDsllk/Gka9Osr2zYaaAlm7W3Y7132VdAcTWjAx22AAiYWOUl52tMLGNvocdv
hn1qtcbRT+c3N1+fMTtvEM9Vt0uZm6hJxctiyimmBaTvahMd2tSz5hcwwMpNJ9PxpEiICCEmZdxl
GKEoJ8df+qxIQC5XY0sAfY72fjZa3Hr4jNpCbeEXWHQSXbUvjCqNx470RfjRWlwTiIzetxs3ZJj8
tgR1gjPKIxYEPVLDiGiQC0YedVecBNVNU2S3vZt0IZ7suLE794G9ZkHXmxQbJxGHoIR8GDV1viMb
Hj6rlwZhLswPScXx4C/2dNGha4lcaYuLvNXZhJYZ4a6OAk2nPCQ1Gj13TZZtKgMw/LOzL5NluXM0
a7og14uvHMIeou2fnt7rO12n8hSpqTa0UZtodVaFBrS3w9Jc3iwrpwXqQHEJOuyyujVctfZchTSa
HiafkKJOoREcykvINfmuCSroN5qp7l3ZL/vU9VcYJoGOPpJ4k+fBUXcerfOom8x1q9sDt752vZDR
Q3FBgKWILVA3bIN+ciDITcVF1T0pWRyzvCn2Tt/xcbToSBOtVDe4P7y7EV5BmHStoGEMMWaxZvms
+vS1VK65b3jFN4p5UcRJzUTpk7KdtJRUfa3R9tHaTault/TP1/DMHzNn1T4J+u7bUYhfSxfoZ4ls
Bshmem0G0wkLH60NWtUpNBPHRtCXyoMnphfgFtW2nSacL105RrhIymiWRrXBJ5Yd+CrzQ11pdYRk
SYu1IEU7Zmh6XKTVRT2oKwmNB4Y0AZJwCE6FKmuqSq+9KEpTo6HcTUjBjfrCdWfcOa3pxuhT2hva
ZM02ndFPtSYgHCKHguek6fyT3VrWNkgqXKazINQZCXCUeSaoRqYFF6pLk5PR9tqlppcuiKXB3zOO
yTb6bN/QBkcaz9OIhGVrgtHC8Nt01isshMY14w/MI9byEMy4MoyhNjaY8tYIkdi11pzxeZW7qdg4
nzkTtsy2DfgnjeMi/Vz605n2ENVZXdwTZF3Gg2VpIe0rI7aTYAr1zEKD5Wlvlgv3WIhnvOa7VCHP
Stvux1hg9i/n3CScjuDebjGMcPbr4qHqWUDKIs8eC5dyRFSjfjEViDi1IOPhpclIoQdAVhWWexqt
FXeejYKMBz2GntKRzWezfbTJSAM0u/7w8xqTkdeUDh0We9kIxtJxbibZfuyUc73IrtqgN1l/t00w
cS8EOwAVnSfSD18SZBCY56pRoMpFa8KxrEhuFc2kC6mqPtIMZW9ZVmdyvRwfh8Sw4glZj7lK3tu6
R5Tet+Mppd18ITSzfXJp+IdkTs7Xq0v14GvWHTO6vVash7rXuw1g6Nc+yXwU7e5tohoKhTHXH6qB
d17rU2Pn98XW1OuaD107V5nyjQU9O3kBXqPKedQW/zE1hL8ts+nDLfVq31ueAu2flFHj9dfA6Ppt
sXZZOLGLR23JA/OqytxniyLK2EtKZLus93nunbK2Gk42MzNTOR5y/Gbc1IkP2qj37rDaCeZF+dvq
Le2p1kszqryium/qPjiMWj89ZC6i8zTDacf5uDnpgWhDbyyc/VqM9TN0u03P9IdXy7t0VNE9uE53
MdcW3u5yudcUyhTNmaUKiyad7qfeLA4uxUEczPJUFuoqd9wPO9V+NPZyVyNPYNUuUABanImxOFW/
LWS8cV61874usjtXmrsSBVi0WoV31ULF3qT68NM2BGWNWaJVbsoiVjhRo7pEH2YHChyk39/Kc4hm
WyGitr3sh0CfH2ntbLXQt6e7fDQuOL8LTJZzFlGW4l7AHnIcCjNgB/GzkPL/h1RnZfhaXLuF+QzO
6uia1Y2bN1s3ACpqnDXbswnlKgvGclN784fwuzKGWHY+T92udAC2TlXaV3bPmpr6HBNq02P/936X
fuO+kBVshVYjbgp6DlhBO/PkjYkWLoOehpbL6dVel76IBpzJ3NJgb9WJvPLsCcQYfQC/DSsfYb15
pr7WSfBD8/1nR5EbRToW9pFS7C1h4RRFZM6J89rT8ydDa3KOukrETpaqMNWN5X7iXLpfp3Iijrpf
t9gHvW29jNZ1pfEVmCXw8nWoVNzh2XprsrrbN8voRr6rdCyQfv2jQHBHDm569CfHvh9bWH5YepJI
G2S9bRC+nGyr/rkCeozSovXD1SpPIOCgPlK0Y0jiHpf6r6aScqst8z2QC2uzrkjsW793eDPqPZ6j
sdvCd/RwfNjd3jCbXaOSq1q1vy0sLJWju3t/cR4rT9QfK7olms70P5xG496kxhLwbppooCc/UmzG
YT+kN4My7aeZw35PqqlbnipNqVjZY7PtKi1WyvZiU1u30minfZYGLc3s9W1QI85pitd4IngCfX6Q
w45h/S3IjInoVU8xnz0utoX3zbSpZTgP3vstqZKFUc9IIfyHbLR+SgzT7Fr9L084d25uX+qNvRtq
5PCow8v7Ph36Y5M0W6tZxQ7xubrVJmjOHGNfF4E1tExKD4tK++DlLL6BVVa7BpYMFlc574JkKPF3
kOLKwZlzU5dRFTNZ2enNPF6SAsR6wVk3VH12nF1WD03UF8wIyNblX/yyfcwoobXBf89m79KfyheG
QPdLbQyRyAY7nNvyrp8Nd7MSp3LttyopTr5Lqa0CSxJe6E4qknO+svgiUb/Ev2A8NnkqmY822WNa
CX1btb5+NXv2qV5n924qnEhOOruL5Sg+QpKSebOCh9WHr0umAnPXxHG2brqUm9z3Zcys6HEQcD2F
SeYzQ9ijIZ38WbSw+QfADkty01Ca3k16citYUPmGtGtynY4wsa3dbA2sJ7La22IqdrqyboNOLTEd
96fFWfRNb7lYK/TrRGBgGYcXv15v5VQ6eJsrN3LqRo/tcr0dU/Sipj69W37Rxosob0UunAvuFx7T
Agk125odMYyeUWsubVygx/yxOFQIs4kGZtCqadsLDkBBVZIk4S7LRdC2wx7pjEMfV9n0ElL/zkAD
EJPH1hARAMELnftC00IkOJ20uyo3DX5Y8byQqrNtKw7ZtFC1aOqDe2/0/DDI0/mB/h3K1qz+0ZZ0
mBpPUYmast4g6fRTjJq4w2BGDHnYrsXv2sY4rWVUGTX2wK5VH/XZh5z68y/BNO1Sk1O/QcrOzoxh
O6whG4UsGnLvieytQvt+mJjXEOMw1Rtccdctqpxt2zc3Zp13SMyBo4mRyXcDJyGE1kj8WmXe5N5a
XeQdevQ00VjaW2rayvHdKF/cp7zPDWaBVPFz4uA3oia1mPv4OSnNhEGyYqZgR3vrlPduEer4jlIi
7o4ClRyZHK0fCyiDYRbUSQTi5cNq3ZeUTBHG4uMGRhKVjWHh5SnrY0fTs9WhBTluCbHOSi/qwGfK
qp8h++Z6reHLjTotvcdId/CxwyKiL96boONUkmowEzLTL2MBpiz2RGftqszBCYtAlg4B/c2ya384
yfRiZN1TyaOJspwEVZnm+p0jAAXgvYRXCOSQXons74LUuVu1RIsp84Ntqxlvfi6K9ywdgnjKxvmA
EqncZK3/Upoepxd9uh+GxYgKY5pA5/QfQ+ImwEwJ92T08cukOUC/LKvxsDPrXLwbiaZ7lwbyyajK
N6N0iojoaK7Lo4rdBpThkuo8gpVthyOAcjFsuX47boAzzR+OkX1oiXHP0fu8I9ly3iar8W5pvP8k
Q5KHLpqHofA5cinPpWgGQpmbMsM34VYRt6PcGmZJddB0H+B1XhZR53vX7viLcjyexjK+1z78SEOs
1yOVCLoLiU2GTZY2Z/5eZw0n+sBbr9Cvv67L0F55vfFkULy0KZFEtYP6hvHgtLHUNEeMup5LACjM
BvvYHo1ui81LC+d1+pBzsFe14W3SrmGgUQ0uNjzYErWR7csua/Mzb3REjz3fctImWH31CiwfxjyL
G5pO6ybJcycWyfyrHO0upngWsfS4jaOJ9D8Ziksr6K+aXL4tHEooGbV9nk0Srdjqv7ve8uR39o1u
1pctqldRuw9dUPOWcfIIuzLxr87BPVqkSfnoAM+5yC0WAGkY14VMjJOhhnsQgOVtWZEVMmeptvNa
P+P745DuMEEMRc2n3lTI3+dcu61yjlDFFGDPo7Uc0bOeI1k694s+zmHe688pEBLIJJoRtmZzKx2L
ZnhqZaHHDY25lfuhK3Eh0rmif5Jvs5btpDalfVu3oDg8V9GC9ead1oli0/lnKSXqni2uIxbquvei
WhEVb0hWgL5HKkeIhXFo5kDt11m/svAwRYlhPi+O94uh4E2yViJuVePTlyz1G/zpQ5j4jREWxM7R
Ux/bD9sPwIOrMd/L1FYXI40DsKSGfacNNoVU7Scbza8s6sPCenNSiLT0snWckOsb07j53DgBazV4
no0NTBPX/CIr9vwyv1oNU4T20JeHKTfrGD0mh4rFFfSxi8Lf8JXMMFvGxoe63aU/+8z+8BtzX8Av
ulv6scKFa9Pmmnhs92j1k7fB898b5K5xLSbjSHSeR5EjVCztM0TEbX5WFIeDocaTNoAQU2vzyD41
PE+tg7BxraAX5+Zdcb6s8vyaM9QiWEPOS3/i3BgTPthiwTtfgTC/sIla2YBighrPFKv0CZKRDu1I
7LhdZouI59jGgdZ0YZVNOX29Gk8sgrz5pZIL3t9Gwwurp33BzIEmYpsDHxxk1j6lmn9JGMhOLn2/
l4xVN+lAva8YDoaQNnuYAc7vPpD3nHp59Tv9SFEIPitn98pMBHUILlitkmY/WeZHimYe6JV/l+nz
nuzccc9LOx9aq8zuQCj87myfkRDeu5/KOWdnWw7BPAtCJblqtIehwKMpVduVGxwnHuItqJgmx74R
5rC18iT7+dkaqnVrroEZt3pNdkXf+Ac/mYLIt9PHvCb3lBrQGkP6nc9mVwM4Gc8nLcY45rZWtB3D
YXJFrLJ+OOH8V6HbVT8h1WLtpet6J3gyFwh+3dt6cm5oMUM3L2b64ksxXVSF5ZOtrptPhfIzKoYg
z3cZ6NA9MxSCVzW5b2tdC02r8tnca5rUHH4jGqpOZDXShzNO78e1KS161VlRUCw4eBMvv2R8FEAG
KMpfjtMncdIW+bZNy3S3KqRvueoV1b8sER5m2tZZx9f2jKcxG14jCJbuZvBo3kobL7jZ3s32ck3z
gQCJ1qm3RKvVb6KvEN4kRnebOfLJ8vMXdxb1YbIGFfHQbpsgeRY5Gid6+LCQ8JGT7Kr1pMKlWcWY
sKuO9soYJYM8E7Y2cIBRp+UXBN17yca0k27OKTdzuB3G7P0a/fKsKZwQtHXTLaLhD4ySw8ZQS3nj
Lv4UrVQuW7ylJ2U77u9skQEbQMnxHosL2JCMOFtvaLbYiBke5O3raBcLHRW3CjnvNYf6rLxbCG3c
tk1VxEvhMsGyguHnNFA1qHHINlLWfqxLEAGLgJK05B+d7rw1PhiG1M2OXj5xKKiDh7Ty1kOx0hkq
qAx2KscP/n+kncly3Eqybb8IZoEeMc2OmcleIilKE5gkiuj7Hl//FmTP7iWRaQnTuYOqM6hTjAQQ
jYf79rWnjuKpsfU6q5T3LhRvInKLp7inhtOYJsk3vPY2oSqHfUmH+EYYcXMlnTa6yjGkXye2PRFp
6uCrExEDEO3T+KykAEPyg1GG72kMHCKqR5qZC11b93IMDx5odeKK4ktsooTFAUjZt8JF3EDi+y4a
S2rDuIg8pjoXeLcUT7HWk/1FCkFhcwDBnnsRe3BKN7nB3m8X3o1Clz1SUCgebsGFGg/ObQfpazMI
nmSkQJqoQXGFBKDecvAGWKMDA5DTVSLmp+BTYEOkt390/lhuh6a0t7bBMvDSLl9ndUNmO7bSR5px
xu2AYQx+w3p2r6vZeNd4hBZ+RjSC9bBziIzgSSqSLpq8MK8qElbHltvKQ1SRTtUaqV2LJgXFZVbJ
mxJWrwiiOia8BMhVpvf4zf12yb0rKM7BlIdPnpm/+Q5gqsEOle+kMoadlYn61vIz697HU3RH1viX
k1h3gVLQ8NrCuSrUehMABH3HJCi51n026ETP4puszuW2LYzqrlKQVmVa+AST45HTtkG4S6LNl9Ve
H8xjHqXtznUkEBCwA6sxi+tbNUnEdRqP3j40FTgLZSzWiPDfONbB97Sg2Ujp7yM4HiuXe/mqFP0v
XmYG1qb46jHNOPvInI69++ANznag4X7SWGHMgiYYwW+2qWmIJbGZvXZB+ga+vF13evTLz+vXPII8
g5RiBa1mPGphQr2R2hP8K+DYWZhsNFk7SF1BSjlJAjNdfEuKpIcX1n/PlezRACecBZBrxrF+yc2+
Rg09gcINOB8EEP6G7u5tH6CrFm1w3ReZRcZcC9ZW6WX5atJrIgmw1SefnghvNbhl+C3A8IeGSmwe
tmMH32et5rBr/Ah5K/n0XTMa6g5+VcxNKn1Ry14+9RIlrh5Bqirr59H3XGRfKiIAX4n26BkeaFzq
YGIaB/rAm23k1TkeR1n+4uH8cJUWXO7ZuOQWDslDn/pPge8o+LjUTrrzLGBPMJFgE9BK2GSglAY7
tXe5keH0auXNtg58bzOa7u9cFJTsSzfYNaqKaCDR5Aa1m34I6rzD0QiQG1fuaJWHUgOVkvL7yuyx
keKrTNpxlavW5GiibAK/AH84oB+AkvCmUmigDfabO2TJDpeTyV7JrfbonlnuWdmhKXdfXHowj6nS
DjdhSqeZkhEDeVW2LXrzSlQJeWcipYwZy0qlgEBf9KOKLycmKf7vTivTnbTaezbhY+433yCoN6Ss
neoG0W62VXTFonW8sq5EWEEdq0z4u8V446sK5K0aEbetEhUavk2iJQMKJ2JAMVVYb6sktMF5+CSO
PL8gwaxrN4o1vIy20TzmpNcILEmzNHr9IP30MYdPSH9cGh98qt1rdjZ1r1ZdAVhnoGDOpVILil9x
njUrgHb4Cutk59F5hxv4Bf1RH/tyg9oWSxRqVff2CH5Gmn26qa1RYPWtG+ssz0HBIsd3EFDgUGRL
7dXhUkZnLsGn1rXh9ahxZujqH/YyiwOLlCzZa3+tBFzIlSR4TvTAe/PTPiH6pcwGE8D9dzUVSkJ6
ZGgGBWM4V0R7xhiaTTrYh1AfiYvh4OlAetM01Fcyi/KEvKLSxwuywjOaNFrfaLHThE2j5VzfZBgZ
vhQFkjst773fqeWa9iZT3fRnNxGQ/nkwwPR8IgOCNe1g8z4n4J+WVQMiPxgRpH2twkgm8wL/ASn4
khGUdgo5NAR1bgZDBecIdaYlRGoXlHRyu6iviaY2nhiU61KPB/p/R9cOSKiGproxKTNMGBius+tY
J7W9yqma/4rgoJElyeQfED7mLSCx8CEDD9qsSbAU0daPVOxdkqjrAZ8YDf9PJPL2krnv3+6yzw0v
BpNBnbS7cPVZdJ+1boUf1UBRdPcQxaWib0PIiO9WqNfvXRKKa5cT7yV1cpKiuY4iYuVVY0yanR+F
hMCJJDklZtqSoP50xlDjEIgnEWjj8T1vXowk3fVIUF14og51NJF4m3ywRi6ERO8vlwWGp+o7xqI7
TWJKSduuMf2WDwLDwNO1ofQL5dB7iJnQVdIMo4fDJgHUtaXxno4H0ufby4OeaienciPt5VMzPfDz
meSvbHSfSqxLT9xAHzO3NQSAe4mCZ8kj7lQ+iSyb5UADGmRlWLyfn47GC01tnMrGgbeIrpJS6x/L
Xh/WZRYguzFqb0F1fm48h34ZDTgAodS8XRg9gIw917cxZze+xJ5KsjyT4puk+ujQ2m3nC1LNk/nL
UA7hID7Dk3Ojrc57E7RBZH0Q0oj3Pt5TxNOe9dtBXYU/s138U3lT3i5/uOl9fVwu8+GmD/thtthe
i8fbwHATVuZW+eY7K+N3+BNlBdXLy0PNF8F8qNnEbBKty+KOFkOh0VOCADyHo+XV0cIXW3qi2QaQ
KWROsNiTh4RLlW1OpanxWKpPbuOuKvHg8d3CYKlveL7o5s823znHHoQjJkQHkvtPGswbgjNjHUrs
kjC2q4E7XX6X02eZfzYV2DVdtgI1/byFEmRUp1Aulgc4TAiHq3bvIJ66PMZ86k/P9HGM2YsM9N7P
gcXIg0Q+euUkN2m8Nfovlwc5O98/jjJ7cwMde1aDnfChV1f05F0p30De3bCixav7jWTxwnxX52fc
/KlmG0gSmMWQKbw5bGrGe6qLBD79ihVWXy2vLnXhO829MzMxDlxhU6rCzWrTayvxbBwQ6P3/JQ2u
FFrmNenryy/13GwEjiHokpf0R8+joroNAzOmgnkwqmibh+VPo+ZKlkQUqIjPY/kfVhyHLa2006FL
jubzHpJVIS3mHq90vHdBufz5+3TMFW5tS0927n1+HGq2OyapPmloGKrTjkPAlXLhUf7ij+YL6+MA
0w/4uB9GzjBqKR9svGeCNFcY2f1hfui3xu/peZbszJaeZ7YnFrGDiNfneUqypH2MNWO3ECGf23U/
PtC0yj88UFiYeWQWPJBZHyP9jrSB3ix09Jydbh++/2wJy5AwuI15CO6V0c9856mbbFdfXZ7TZzcK
umngwhF2Y1k0e1V1TE9WDRR/2ii6d/Gc7/5+F/5rGmx57Z57cR/Hm704oCDRpGeXhzS/NeDEFYfE
3f0fn2m+xQ5joxQdm18Ve0dbI/MB336FsnQf0AqbZlPp0/6h6sp1rRr3Y0Wfa2G7C5/vLzBnPuc/
Puns+7l9ntMtyfeD8dhsjLw4jD01+TDo76g9IEES17nbHKHjofjJHjPnR+ZGX7EnACycfK3Tbt9h
M0ElZGWhP3MsgmhipJ3moJO9/MKWvsls8x5Jhzlglv9+E0HupiF1vvBNFob4e0f6sF5KKs961zPN
fAiIdgX5Dbi7s738HGe3mQ+vfM4w0qKO+ZXx4fXfvkbKhKOPg4h/js9sM9nuPx17HwecbZxplKf0
CfNYf/c1gj1EMvqtna/1W/dbtvAOpwlzYULN2RWZGXkS1jBdvMVvMhqrNq23vEbdoxllF9ULPYx/
Q+LT4aBWcGPFMGF+yCKapBGpZv5ey/0UNTvDaqBkzqP9faHK2+IBe36S/O+IsxMvgd4UjtO2Hftf
SuvW01/+076N2/n/PJT2ed/W1UYfimbat6MdoNxEe2vdP5dn4dJTzOaEgfqoqQaGKOVtlm7g9q+6
aCGIXBpjfp6mlRdU6KQP+CduglGs+ia8N2X5fxxm+hkfVq0ETRZWLo+SjNNmjctAsmjIMn3US9Ns
diAMyjg60J7lIfrJQdd+BR08hQbG7/E5A9v4X7Y66DaTSbnBZXK21QUZklS1ZqtT/Ge6vPwCuL+x
sPOf/Tj/O4acUaoU4DZs8owRDffWwBzTSNv9vDzJzkU4+ocxprf64cvQaUtbfM4YMM18/Ufu1wsv
an7fAzBEaYLGHZveHfoNZw/hqDXkTz3BNYECO7UUaqE3RtT8riV1TzYfAMHffG/8evmx/na2f5wN
DAsdgT5Ri7QOyYjZ0Q0l0FCLJusP9IWjU0uQmX8XSeAWP4Fym90WHZXjbZVeDtlXyga4n1Y9UsSr
gZxGAVmjza/VdqBzJjVcv931kRzfYtK47SulC/xAB0drwt8Wzi/ol8vC8776aKLjoyJk+ScCi5HB
Nu3VvaVIWgRK5HnDqOg/agrtKASsH3DUFaQEAOZQPrl45GziQuTp2hIDbs/qWFmUnN3BQLHrKvBG
emtIXs0Q6e4OyZ/3XYtG/C5qWXZ3/KUo3voDFqkr0Me+e5OhH3p33Lq7TgzXeVKqQXvTtJjz2HX0
Cewj/O5AL85Qw1apx+5BjBl4UVC78o/Zt4G30YAAg+hocKK9QmqWulcjMIZ+kytyjJ4uf6uTOx/f
yp7SmjjNkym25vOcQr3DD8obIENhrlxHtFy414WOWdEmjVA7GvT1O5vWTMKpqtKZFnnBrI7v0cpY
/8ji4qdgRA5hDLyYaWLe93k5UAeXLn017cHMMSQBZp4jq+wHCrc4T6dYHi3YVp2EzdOARM0W2bKJ
bDonNFCYi13bTZtD2VBXuouQ4jyYbkODV0SvjbkJEUI9GKlr1dd2omXBMaPKthaqd2tpJXwr21Bo
CV34INPhNVs8Fr9GMybWFFvcbHOj51WmKBpbfhSlEvCA3p9WoxVrbdBtS19IWNIfHMYNSsG6mmwP
rNYA+lZnmIzYkIwMegNSf6mYcLqTkK0mS0uKQFr6CS6AHrvGrErQuKY7hjs7l+9aAVsFtIa9G0h/
Z87ObKpfeqmZCy9kfoMizSekamJorYGlhwDxeVYE9AATMWvI4TJAyq05fRcN66NAN5pN40a3jV8v
7P3zfZkhmX0wD/C2hsQ7n4hqSyevn+oDlLbUuikVM7wHPepuL3/p+QkzjcLnQ0EIHgRKwWz3zxpo
fZpSi4MfI/qjAcM50qqmw12k+H95qHMPZHBUstKnmswcyyZDJx1UhDKH0lQwaTXVNP+eNgjMF86b
M99q+lKOoCF5gpfNvhU9h1JpcHc56ALvDeQt7oPTVj0baBseoqpT8T3IFvN9U3DxecWA4pzABAYJ
HZMN6vMMiVPLVo1gBNtcD0qzRVailitqo8glUfBrVPkcWSgrUrnVe+4ZGZVXjV11bcOt+pZaNVQv
aE6AzjotkXgEJCJykHBX+he3ac1di4Pte6s1QY5qUyNTWpTgP9CrVTgT4JHrGHCRVctZKY3bNaus
TxUVmLERvnhA976OmI6+q31yL2uUrAGq/HaVT7Q5+iTHHNuQUf0+DrSRrDDwEd+LKrJuUO5pTyUK
63bT1lYHSW9wIzK2XqI/0KJAs1hvKNqDM3Y8nS+cVl/4kGe2RlYaWXYdBvDEaJt9ySgYo7zlTRwy
NcTIPpUdCLGgIS0/0f2RC1aVGwMDMLCnkQGsz3Wh+s4jPH6w4FkeDCOCjxiPhssTeRp2/qkBhwCe
If8/AUQ+f+qpnacC4D4eILajD8cb6w6tnYtOR/TjeyqLyNvitdfWq7Ib6+sijPWFveHkRjUt22lo
ISS8YmA0n39CY+QG5bxhxJkzLo1VDm3hwXYN5WsZjuxSBsLFQ0znAPYBStNdxW3s/gk8W39heSID
doDpNezlENsXNsozRzmYI9KMKuaItknY9/mXFWYSVaElh0MT0/lOH16Bj1gwJtGqMxq8EUs1QyjV
KXanbMu+cL8z89PsanATpNmXv9OZvU0H6Ez52eIoPzlZMzc1m8ZlB3VDeYWOfeP60PyJ5d//eRwO
Bc3hu8MnOSkeDqCQ0zFMCKhMV+xlRH9liC/so5vj4Xl5qPnFnY9jcCxbSBupsdnztwsTJEwQG/YH
SK76TS9oOcoRiKwBgGEoBwxsnRYjGo02ev0PA1sEaI5BW/nJM+ZjqsRqk/doTn6q8Y9e/6m6r9VI
a6KFemrpynBmM8XE839GM2dXBo2WuLHX0/4gnZ+OD8q5p1Pta1YtfLgzJ8WnYWaHXx1GjUuTbn+w
0QcW7Y+Mnu+U7cKufqiNWJiN82ci+UHIwiFAkVk7XbK4Q1EBjbLuIHIvsF9CN9TeytJ3LTypJPY3
epEjjrn81XRttlVNg0p8XolpVTBZ8+Ay9crRSjLRHkJMf5wbY1SJHbPM8oO7wZGV91DbkYa8ptfC
8Oj3UdbukPmjKQ9B435N48iiJ6rsPfOui1qB6sYtB2ODCk/clpQlq9fYaBMV376yfmkq+qtpog7g
HQx+kV5HcPzoi/SVnup+3EXJj0ZNu2qv+DEO2NyfHbmL+oowOze6LniuepQ1K65VqB0zf/CNhS8w
D0B4GRNb3aICzbZJEPJ5ayplbPa0aPfUNXOgyAHxEL0Mfu6Uu8uv/YxOg1hgKvDTeQ2+dB7qmK4f
23qZEruFsHbeg9pSrDsj9oT/mBOvd9usjkKNG3flutuIBr5HQWfKu5nQloYDhYkXcdQBDfdUVOko
ykrV25tCscUxzMP6NUPg+buVVXRTNYqlPVqyU5WFqTPfPCehCVG2imYNZYQxZ7Ci2G6bhvkMNbTA
TiVIUXChs8aAZWj7cH/5hZ1ZG4aq8tdwq6WQL6dp/CEHQcNJqHEY9Ie+b1+AObTYeZg3PaZedk1H
6n8YjJOTKycxlzpfE5rnC9S2bGVIw3EGrkfjmzr1+Ga2U69LtXSXMhGnaxCIIYeQVEEugVT7/HB0
P1X0I3hc8KSe37Wu4T9kWKyhKqdJrllrdugOS6fw9Dc/hihMdc4xA2tiw1JVslOfx2xxY1M6r64P
sGu2rvkd+OweosEX26Rp3ayO+Ibt89DcIcXHwxuHR1EfJfHkv79pcjsgtIE4cnJNC/LDZzUcXJ87
S9YHj97yK3uI6T+jB/BbbihYotLftb083vx0nJ7aIR0HgAP7cGOu+7JFGZkVbSgH4dg5PYBl8Hvw
A7h8aBkPptP53218XNdWHHcLI5/bWhjSniy1uSk602r68KTEY11EINhAZy7rDZbxEJ1GOS7sK+dG
mQIZg1wJ0dUcvllmOk3CIuT09718lYSOwBEUUejlt3hmMSJaYNo4zB12sNnhi1heH/1WGcAMtCOu
Am2y79mlr/Uk0n6n0K1eL493utOw8sm24MdjYno/f3e6T6qJRcJ4pfNn0C3aiZzstlWd3/88jsU9
wjS5ojHf5+sQpk+OHUvS841gVri1SQrDCXGqcuiJuzzU3/h7tv4sAvQpWzCBtOfxOQCPRItHffJT
FJlyKFTTRAM/WG1KQ0mR0+upMpm2Yy1HeYzKtDe/tqrW4i5LCzxVPJR+w3MvZIR3JeJ+rMMszJnJ
2JW0EnYpLY1rs9PRw17+3fOAaNr0df7jTDRqgIzzfZj9fdBymO2O6fZfNOKuZlXHufUwejl9BLLB
/UKaLtyRy+OemXK8LtvkwJQG5giz5VPmnWMOLfaTg5riSBf2KS4vWrpHFE/jyeSke3m8k/IeOwWs
b9Vht0Bwiur583qtWzxw0SF1B4gTrrorrS55Mzvlp2hL0lu0pXrpVWwA4N+aQ13+4JKeG1voqcqj
QsI3+3n555zZtwjOSDARIBKmWbPHj0VsK6mb16Q/y+oaxZexz3sdNgHWa+I2E8ZQcDCNwFxAFCyc
82devQ34VtMg9Z/hN2JyNxR1Y1cHhPLvHsCnWs2pcEtE99rg+gsH07kn5VASpHgN7i9ydhZWvWW6
7tBVKBGqwtr4eSLePL9BlNALB31FVdzAl87LLeCmulhffs3nHpU9hnIAV1Tn5PJU1h2BaBjXh076
6qpx3Neyajd+j9lXJORCXvfMXj2BTXEZ4UpIdX42wxxlLCph+dWh0vwQ37O0XNuI+7eXH+nc+4TT
L8kQYsBqmLM8wAA1iD6ypDrUOR3YXAPUqzLXTMTq0XBlYIu6rWUkdlIR+ZfLI599vum4tW2d2G3+
JXMXIyEzb6pDCg/pykU/fkggEyw83+mGpJJm0cinkpfAH2n2fNhDwsOjseOAR22L7D1ijcS0A9JZ
kGyYIq9xWg8LX+4k7cTmwAcjdcCRxEyd70YAbwOd5EV9UJpSkevCNwt1lVWp812vXEWsFJAtgsoN
DlwbJLVdfaVReyw49iP1xrabJuQW7hVL0qdpF5idKUSsBOU4IuAVNf/WaYZJnU557qBIre9pR0u8
7oB/ISa2NPOEzsLGcO4DMxjyRXINxAOzTSnUHV9oCqslSWH2uw1gzdGs8oWXfW5NSp1JhJcLkv35
NcODzZKNQ8ooWfQiYwUNeyHvpfZD85X/cMqw4/zPWH9TVx+CNGwSw8Gm/exg6f4XLmhYodPeAur4
IZ5cLS+vj7NfCxcjFj+R/4nmLk17zHJ1qzwkoe6DLnIL/AlVZwTnF6UqHSGXhzvzHsmU4hfoICq0
xFzRUQ0Rni/TQgnNYXxmTZk7oXfRdU/r5gP8m35hvNPHY2mQ5cM1jRPbmQdTZW12Drwh0nwqri5P
ErSBd1sYWvq76/vmx78+HDPeAtQMPx2j0ZOpyL2ZC7NP3SeO7jPT71a9P9ICC2oyXnIvOxMaaNN5
SKJAkONw5qFbOYZdaEWEo1wUzfjZcCnPpCs59oq7Hqhl1zgFqvaX0hlg3YGuwbK3zHy4jvh68j/x
j4Uz88yr5hhRifyAp1MrnBbqh2nb07g6yoSsboAz9JZ/z92A3aebzMTC7PKLPj1OaC3R2WWmyyN7
zOzQ0nza/5NaiINJuoc+zxrdvo3yxKQfdyVl0tM3CnMq0cri6vLI+pmhMVU1psmLCRLXjs9P6VFf
NcZCWgfdC2t3LRrRfU1LH16ElsUahXLXANhLisr44/t+tzVUn06JoKfpexcbbvudmn5e3zZ2XuAD
IttKXg80IipXZlf6ySYQaQqtMKQHVO972rQyGXUbIkQRPRj04mPuWqjgFM2iaZIf5NB90IqN5usT
1iQUV47RZ/VN5PRqf2RkBXjdaBrhuvIldCoZBDjEJxJfQpG70RF9udnQ4OWJZxU3i0W/wNOXxbXM
5GgkF0xSa16BoMtBMXWACoecBjP53YPmUGyVzM1N4tUGJo6iiDR7yYepHqv7A3jGVDFT2t2JySAc
B0O/Gy23G7YGILPn0gtGZz9imWTsdaV2HgrNs76M8I2Kn4SsZnUf23VZwSsr6R5r4FLhhxVICjCZ
GKzkQBJ1fM2cyjryU+kmd4HC6gsxsjw5/bSpSsmtVGg63ZOzqWmyVjlkB+vQmQKD0dwdb/UIBh3e
geIG399iFwh4lFZWq1+8oPx3+yV42TbJfZYG/UFzmx6czEol1QLrMKX6D7EAFgPztYQEBVPz8lI4
86RSkHHjBoYu+CRNOYagu40YY6lYk8Uz5Fjx1HdGSbcjbwhgBaWyezMVmDJXiDP2UGqcl3//BVxd
p0QGOw9Xpc9rUTYtHtsd/XNWrg7+hlcPgEJAQqRugyMo10I4XdyJBMi0pqDUBm5DXShxnex6+iTC
wAJX0iLm8N4//wbfriDguHRktZYa3EszcB+K0RIbbNuDfz3LZkPNppYiew0BRuwe6gmKqPVZuxdu
XW6NkZ3w8ptFzjKfxwxGiZgHYqslwTKLaHsqdW0dAZqxGpzGdQwBd8Uw5DteZPdH2NVw5dRwgbvC
jW7wdW+0VRjhOLcK9UbcEiZL5DiAs191tTD2VozRuQi7CWdOcq0fm/husPGCbEhLg9NVEi9GoQEu
5wqmlwY6y9egLhqxs6mydri16T/9laZGhjWOHF9qPxhePCjSvwJ3SJ6rerJjN8MI1q6odW1TKwO3
87o0gcU0MPZWHqjsN84s8ViJOkWrM9hrP4/Fphdl/obpNz3sFURRq1SbZJ0NXnkUAw5Me3zlDS62
cfIdV3bnroUdf20YZXtss9I+2jQ3xqs4DscBxJueH3Ij1g5xbJIRQJ2TbqO0D5pNWjre19Ht/LUT
GCib2nH8VfdmDXSykeUDAOX+mMhs+JmEhnrlRUp51/RW+KblnQCPoUcvhuGmG0L17NpTtfDaAO5w
VWkiv5JmAhTd6b27voN+Afiq4kNBYtEemsZJvvArRbhLa2X0djaWXRhVUP3wIB4qxl2uhtZbDf71
C9bZ7gNWPVTQE0V+rbRkuE+opjzTaFus7cGxvwlgQHtQP+E19xHjaLHAchjfo/ZmtI39jjxTWqsE
qN5TDhPwqsIT21uQPJ1cspiSlPQEcgkET5j7fF5qXJQTSo6GdwyB6gKxiMO63BF2xM91VJZ39CpX
+grKmL+9vBhObhjTuEj0yI1TpT3pDe5HRR0Cp/OOqV3Qpt7g4w00VE/Hhajm3FaCXQQ7ieDaT+7v
8/N13TiSnh69Y+Q5AIVA3a9JvqkHu2rShaFODmYeiRZi7o3QOaj/THv7h1iN69lQV6C1jqUCYgjH
DbU3cL2CPxNukrLjPZqYUL+1caPTOg8B+/flV3pyDZjGt6CfCeYNCZ3Z7jKUwKQA+gVHq4jX1ths
FC95UM1h2xjmQo7z3Fv9ONT0Kj48alcZHddHPTjqnf+MPQYXqXoyLf7X01DnHCKHQoYUq9uTW28M
LtAF6QR4UR/sawNA6caKgUVT+BRfpE3HTJL1FKSDUe4qgHwLw/896z7duhkfN2PuplOT90nSyK7i
sIhd4R8TembtbQwZY19h+Fjvm8KutJXZqsAFkaCFxxY62+soh+RdDqL5SV0R+7fUrUJiWMX1uk0P
H9mCjxzFMSAKZeGnnpl7yGXIZTLViRBO8gNEaElu5OAOKyOFI6sPL51STT4RQbbpFSPckax+rcKx
XrjDn1nHOu3MpCYw8zntZgMgkVtqFnhHTxfurRHA5eFDdI+Xp/aZ+YZ9FTdOnRUMOWgWEPRjbMFU
ow2nSWpatEc3vgoG9utAuO7Chnh+KCotXKmZ4nP33MFTk0YLQu9YE3YAdIyGp6ztozWrW13YMM69
O4v7Opc77FjYBj+vIstzmqr1S/yd4Ln9pCANw8uTEBwWYhzCNv7SfCJTMkK97JBrYdv9PNIYtlFT
G5ZySPIRhGQEFepPJ8vMW5t60zsQZI2BiWoGXfOoxkW9y1oc/H7owWjHV3aCZcd6HJz4Vy1jH/lZ
2Ab2yg0jKpg0emcILxv1QXNyr12FJujuTdDE1Z0d6voDGsO4gVtvOk9FIJpnOtXVu8qOY38XckaX
KwFa47lXygRCGQ64j1plqO+eWbJp+kEub/UkBA9Dgjp/Vbo6/117dfBUwPKE3ksW4psyUFUEj6FU
wOu1OvlThTZ2HWVjpv3KG8FnAaRtQ2PTxjH8UKdJcnfTo7B6kXnFgVdAFOWAA5e/1mmiQsiFTQks
RUqJ7qqm3+qL2tSRty40pXiJktJ5aNtiKEGX1clL1GQpUruSGsKaht1kihsJJ1ddpcbgOkTgRQC5
1JqSU5SFkO4NvA5ZICK/UVHRwZVD65VDX8SM5lA0IN5u5DgOBeD6JtABhUZNtcrQeRuAvERhAVom
QNxCaGv2TWvXgkuXPboQkKtA2dQj3P6951V5uAZr5ryydSbtFrJS96MylTJYIdvF74Pvl66BP9i/
ymB6YgSVfM/SVVpq4EMClr9W9FbbOXAr4S9lowJfJe6BhNBHTdqxlcqDyHWqaV7k4EKrqm77ZuZA
Ztdwf3X/EBPX30MyAi9RGwXOm1HbGjdm1fkPoe+VAgpYBFkna0FbD5no9j7Z5HzdFH39dnnjOC3G
UXmmkEl5ltsblejZzLd9zpY4Yn8qQm/40itAp+LugDQG54yO7jhz5bDNvzee4sDgLtKhuVfSNtAO
lV/kN5EahNmutSusfVTfDv8EeIvexqrH7Ms9s+sWtvEzCxWDcNwjWaxUK062BL3whJm4sEQG+NDj
Kh1G49Era++Pr6LYA31qDzcWjRP2XWqpHrwsP6R5y5swYLhi/gr1jLY+nCasAjgvINyNirKhY6kV
2p0O11uS9kyHaidMN0yg7gS9t7DZnDuJyCFxVUd2NN3gPm816dg41DJb7xiHRr9169H5g1V987ME
Y59Sa4HhturVwPjVDoW28LXPREATU4PSqwUhBX3k57FjIw7SCmjlUQnc7BV/ETxiGs3LHjuzq74k
XQA5YWF+nX1cwmb6BqYqxRx54Sae5bO7+sc8Ru5Dl06mf2sh7914ow2hkE5C2DC2eusM/Ev3Cfzg
H7Cn4++DbncPAM08srQ+3YWFbtP/UQHxD1Bk+eIZrYjzq2gUdSnFcCbiJ9xHjTJ15CCYmH0ggkS4
wjUrovPlz8KiwxF3Xrh2mWN+FVb2wyn1cOHm+7d2PDt/KO8aXGJsAZZnPmaOBUlbgew/gpgFQGql
pW1vqKUKf9ukjnoTIQjx1x066jvaBbsbxxJNt8IMvfna0z5U0pyU6QIrKVS3121la2RgEvBWHdyY
lzi1AQQ6Zk2XDSg4HccQLparvFakR9glwaQHdSD2ommp9gksag4tuStljZ3CAIpJd4p+47px4q0T
LiX6Khks4xfy6dS97r2q21t6rQbXbtSGCvBeFwgZZD73Ic2V5sUKKMJt44RmsE1sdvZLjsQG4yWL
TEUv1U7sWoCqxS4LzKa/0sYx+t61kzZgGPNfuIgbwHoHfkVRQy7eLUzOM8e+JH4lWW+goNbmUWFX
Qc6PqiA4Sp8uGtx2RfUox8zfpuM4rgpXL95NX3pf41K0d23r59vWyOv95V9xZlGy7dIFRiIVjc7J
CgFAYLcdQTyc8X4nytpeaVFYI5DmQH7qpPN8ebwTrAO6J4qFJJBYj6QG/7puf7icpFnVVoYMg2Ne
lUn5nNPBtbfzUUDZ8czhdxGJ+MnXTf9a07r4Lo3aMVnDKuqxU/e98LpI4lDfQdZEEE/XZZktRH2n
RQZkvOhDJDgeh6vm39//4ffZlVHUNlmPY4FvySFIcRqPIK5snRKUpOvVeBmERrknN/IUyeoX06xe
G61sFmbHmeiTFLfJtWZSH1DK+bxZIiqhKQk/kqMSK/6bWXnGbnASd2np81dmKx8sKCJUCtTcT+dV
hSw3O7I+CpdSXeTrMFSNOzvp3sO86xZuInzlM2NpU8cAjcZc9ed1qaLvwrbNnOAY1RKnwq608BeP
vWuXKxyiwtDeYIopV047tJuoTuRXeNbtfQ5QfQUuNFvrbVocA6sFvG223RbCgFwPQGY3mQBLiv2X
feUOUbtSc/Om7KInPTL8p9ZT7G0SViqtQNB+va7s4UfiG6PmAOGzrtNvotwwd55uaVtRFGi3rOw+
pOcPR5BcrFyt/wJJe7imYwGErJKmu7yy6VipKCgAFZArBU/bQ5B78d1Ye/2x96xfdqT0P5RYq9ZE
1y96iHVx56sZJID8FeKg8wZs2dkgG7KuoCzj2aZ46R5eDLDArHooWvU9T3Xzysm6fMcu1q0cUTjT
YS3uiICGlabmwa1e4j4Rk4i605JaOYapne0KbON2FOCCZO2PwF11vIQokrc0rVRmtA2jPrgPMUAC
J6cUt0GIB0tr2fco1VRorukLdgXfIlV+L9uiuzO8vsFlgx035pe+mlnnXVmpiUw/4H1XOTxVuxxc
HFpV8NZqJfdCDq//j7Mz240bybruExHgPNySyZw025Zl+4awbJljBMkgg9PTfyv75m9JhoX+0UCh
q7vKzEySESfO2XsvXtqHAnMI93Yxk7G0xGnk7Pg5aCaGdBEQ+8LEKtKtgNp6sw6OIHpNkMRt8LQN
HvKlueCF0qoke9Ty9RenoIVBAZr0qpCxzeepCajl7yNtfmNma58qjoRpty0PETyTQy5KRFpDCNpp
qMz7JjCveiw3XlKoGh+a2Hzntg+jaY/xUiRrsVm7EVfElHS1DgliWy52+4zQKG9ovxhdY8XEl85n
Fbg3YDYlFJcqPPQOqvRCRfdTS4SQ2ejxuhyt5VptcOSdGViDOxcrB0etY2eTv7LJtvGId+FtbZjD
fhtg9G0VmCw8jM+gM5lQOdL7Pm+hnzZwp2K2abmrwkads66a9qRkb9+iyfJ+aL+cD9QhBiHj/ewm
zD6LT57dq+vL6nkVtMa833r7nuh+HKi1so7o1bBkTphMIRyRtddYRNsEcD3rziAVtLXOKLtoj9KS
SmDdWAQpekvsB7gWAGt5R5Io5I4Af9LjqyrEA1vYREOpb6QtvwywpmM7RDQUKAUHqcqC4YQ8stg5
vvAOumBUBzOClM/OzHYdbeM/Sxe6iKWkdVYbxiXPN+Q+JOv9hsT9Swgx9MlV5CIt65LgSpr4D6vo
PgcLB5Cyh/ngdZAIUDtbvyu3Cx7yThKvq6S945F9GOHJp9bm2mcvn8prYqdfCJg14lqJEHRZxZez
No/49kISUi+g0QtnTq2ggsnXcLBaZihtZbP98Da+Za8R7vjdWCXRHH1tuimCEFDyG9b1HyuQ5Yki
QZ5ZfdSVp0v3molfe7sODnvnMP8MB/niyekHqvLxJP3a4sTMP/YZPvxz4NDwlkOtKVVWPl7uuSnc
x34PSVOh+uUU74l1PpDrjidgg/kR8ZDGW7EOMPLQGcpmxT7n8kobwXTfCP2VXOH52jZCa7843sgI
0fhu2h0E1LW66gKoZUboAi0sIEggHimTYsiqHb85iAkonSwD/vo9nzwqN1vnP+yhrm5KGY1HN6+L
YylKkjbARCD+F+YN8aVdMrduFGtg8Mkki99jqEjg5RBb74KsRyqCmztVphTgu1RfnoJ2LP90DMsp
9jR9FKv5RVvqh6OC7aYxHUI7bano5/QrK6gwfwnVnKlL3KPwbYwH/dYe3KYq0qXBFzW4JWGuZr4m
BN4b+yhcy2Mddl9qGdLON7sgQcFGMnpBmHUUDmR151sf81/WXdbONQNqjzfOm+5LqsjEFyS/oqYB
Fz7o+yrv5k//Lnne96wu88KLBIQCCxHhm0bSWC1+aQvAA77d9gd8DsYhM+wohbQ5pP++1PvTA5e6
zCZtchwDkv5eVw1uR6mej+znmx8CYqODLx+yYZm/kSRvoBiYrXpMRV4uywdl06UceV1I0NmmG4x0
E5nAOwep3/EulFpy0Iqy6QEjYreXwu5iGeVQxdAYJWUrzz7ZxOYoyOr599d+/wtzdcYU9KDRhqBn
f/21pcWXbisakKPbKraheb12ra0hVJchz/98KWTDkU3Dm5I9fJsPBhevjhoQWEzW6/amLDLr82DN
DiUD458PDuvv7ybRrOQj8LPS6qTZ/fprmau6xMDr7LTSi9g1kYEsk1bNYZGm2leBhIbJjl3++fc3
tC9/7Jt7yVzXIjfD8xk+BW8eIoi3Klc6y8jA17w3gTmR2kzMscBZDYtDpT1O85+9vVRnGuze9dC6
IRNIryaLgSKh/w9QiaT5Fc7NFwofAtDzMve6Heoe5A4z6rjPcNgCIKRLT4Y6F/GOEqRfE9cuWpAP
fsX3lbTvROEl3wLNEHETbx6O2eusgYopO+WzHm+Z2VcHnQXLB/X6Xx5BOlk8FIx2kEK9fS78ACid
LbRxArYioFNJIpZohZxA3pQf9MCDv9wgrsWEju0PD9DbznQJfBv6gAl+wOhdl66GRXK91J62rqNa
Nw9WVgE/rIgCOEx2NQAtmCz/lh7JANbVxvGcmH7Qf10tzf8qs/J5VNr5BqQXXEFeMjy72DEjL+ma
AJho1jAtYW1sxluXKQaI3C2czr2nzGOghPtI42r8AkuquQsKb6ELVo/T3sEkmcWr55fkM6HbYb5d
5jkWatqQV1PjknectRZZj4Ic+rvVyb1m1zkKUFMZEog1qNwtUjZ4+1cBouvOiIz1u6ZS9BKfqZB7
5DTtoTwSzvqJDr7lIXoBPUU91xl2arPptzuj8sU1zZspiIUKwrsxrMCVMY1XHYZzt/stvUA9rlgO
fmlBA46Ro9TxxiHp56Z6/7TMM/UxM4z+BEC7PqO7F0c0RMb3sCmWk2kqH/FDVn7UtOI89P4FvMg7
OeFdEh5oi75+792JaJvKiZqzbGZz5xs0xie46CrSVKNWGF0blG30Y4tvDYsCDADEBDsVrV/bkngQ
+JUBhZ370opw3Nko+PnNlvxr1jUZ9aurg0thB4Z3K84OZvydUy8Ig3Lq+TAs+2PdtObRsoc7xyDH
NBOiuC0Lz0rNQv/M17G9q6v1dwnro52z37qGTEQ5O+zlaoCJ0OPdxLl2x24jdob2brbMaOPIqEeQ
gfXMPxCA69yWnb1lxHeI4Kl2hdzVUEgOvqPZtDtzTb2WMMSl7KbDEHScCxlv3S2dgDQmquiuCgng
HsNs4LDgdvmXUDQrHuaLednBNnIUQWg8roYJodCQZgWVY1LpLAs3zdfGwFE2zSuJ5EG+AiKCg6EY
oHxuKtl8JgpG31ubY96ScKKPvmq/t+yyL2TQaIhdM8KAWa4/SieDqiq8/riMdrdXEOZTEqbVTYQf
AmBZ4N+1oR3uo6139nUmvOdZElFiBNa6z4fcBk5jd4nXdHMqqWUeQQho7uIqwPRZjf7sRYKkYbsO
n3rTncEs+iuU7ErfWiZHLVcPcmfCityLljqMyV5zG4bNHYa6JvXB311vwiTGy3HX30ZYhLs5d33y
YhwgSFtL6IHpjHAO2Dj2K1qHQ9FJDwGTKW/9i7ZjuqANpzqLfhWtmB7X5SKXWyTDtm7ZSPEfEAJT
Y7m/RW5aZ9vtvVQPaiXRvzau8Ubqm7YfQWhpjupnHeX09HIrl/EwVhDYPG2TEk01Z5p9c98AHm44
C+ZNrNqaP9gY0cCNNNd3jgqNh6jqL+ySbXpS0cCoKAvadVdfGodbU3uHCVQCJhybAPbelP1DsCnr
Gt1MdVxd/pLTXfyOUVKy3gvrMagZkRDgYCYNmQ4G1KTB+qNc1o14DIb5DkpmefKtTd+Mdd3f5T3B
zBgtZgrvoJz8X5wX/W53ERlgnbcZFE2MV0HbKODRTVDt9Jw11N3N8JRVqvmJu18kHJLl41KJOd3s
bLlAs8YdGRv8wWWzEPmZl92BOO/6OBuzZHHxjYE8erQyCnxgi0PmjBfYvV58In+13kZCLku1XE9F
BdxnEq0N+E+uc1ITdpKUQxW9yCq/cB62+ext+aP2h6toDVnwFMzgrbHWA56dKS60jiDRF/nDOobF
fpiyp7KPmvuogWPsuMI+F372SCuMWPoGHludMQ3bmBqKDRQPiTdEmQ+i5CQJzacwfCc1FSt93VKs
5BKMoxiyY2ANQYzC+sdQyyppljHYz7LKUr3Jn1JX4/08MG3Hu390xwHclUPc9jhuXtoUzq272uJa
VVzImMsFLLQ1n3oCM+IhG2Et0BYgbmKaGPx4mzwoQNU/81ne1lXLCmjlZLYSF3TbjPanOWeaGQ3R
T8dfvdRCtUB3GvlU0ermUCPqAQ+rH3ztfyCLfN9ZvTTxMdDxqlO9vU0h8yd/cUpCRc7WOGeHZs6r
tIuEeayY8abO2H3UMfzr9UILPwB1lPPOOFU0yIDoKVUITMroVgz5j26FuWsbEzranLXr32Xi+8td
JMGIL5Cr/ce4/XqTiqISvV9V4aDrTW9OXIEaPVl5SeoEE6fDhUnOyp/+fdG/HDPci/Iywoto++8k
H47M11U0VD7EbisPjWMHE9jAhOXdS09F10smZz8ZtFdONGUBHJ3JrvD+d3UUB6z/2p8vFed/tYgL
V4qGrmpzJh9q2HlN4xzLcFUfdExxwP+lDiBExKO6R8bPJV9fp247o5h7TsImM96XJdicfUm/MKmc
bH0wMohqoRLG0bWFf9OPFDKxFzTGKV+96qGacaaVg5CXLpBNbv0EwMgI8bqPer7LizK/ZsrvHkjX
73/CmYECHbGv9Ey/jnDNa3iNSwQCRHQ3w5ZZx1z29OAAIZ5pakT7RUceepIOSUExG3RJtu4YdZHi
oE+GfRfajb0j1hgqTOav56q9LF1BxQyN0sP/LlZQ1rNLuRmVjrHXYRnGTRt4B5/u/melw3o3wcM9
LEMLC8gZnZ0fFeZVmZnO3lv88ei4hvPbKEt5P9G3uZ6VXk+N8sx0bnv8l1uGPd3puhP7GKRsZLg3
RV347KTRduiV2RepUut67DhOpZzmXjBkFDveU4DgAFGuwhFtLT0m7zhF1W9zpAqjAlVfIJvCj636
AAeiERwMf/qdO7pkaE0tIS4NEWaDxrn3HeB0jQuROlhRP0o06UiO6GPnGaDHsbBTanPnKlpAXdFb
WtOBHLPYyle1lyDIDqvDFL7Y4KO5Rgfj0RhoCDlbk9Rjm+8hC/dxjaZ8Z3nzS1NQUeu849w7Lijj
/WY6sesMw8Fbl+LOm2V0G1qrjz1B9ykNG06R+Tj7dxljvxeI3dAg5dzGEKCMc+fDP0EapyUQbsDF
e62KZVcOinA3rl/FvJTrfoKFlCAnCdEfA/gb7DV6KetA/A4lmLcxU/MTvPUCCKHdHrBM/layDLed
3QTiWc04F7xuyR6Zbvhf1GZNO8OSNXEPTtPcFTR4oYeCjYSSrQ69VbMh1n65W8NxTPLMjvb/XlH+
MtOHiRAhecAox6T4bSbVFCzZFtZVcx76UX4fPLM/GJT7FwF1t/62Zs9GMJIL5cRSGDxX6HydF3ca
jWuMZf4VGANoMvlQOM+5WZdLbI/VuibhJspjFNjGM/PQxvq2NUzeAbrR4fqg9/F+SbzkkHHq5PPz
17fdJZHjfKNGKM5zMIYHX5vmYWnhOlU6QPymyUQDwBgmVZjnu5Zp9gfbwPtz7390oviMCEJDv/RG
od1uHkMc0rfPxkiTRyrDutOd96eyh+Dw7zvlvD8WMaHE28S4gB4ydvHXy6EvrBx5HdADnZVq2klb
2Z+cYQSv2xIEfplbiqyNi2Z0hl+mkPmf2usHCxtCPk90IERwX0a4EWIJs07ulLYqnrIqar0Ulmfj
JLVBjxSEmdedsTkIBgFwNvu4yp11T90cfl96u+0ODgYl7v3UPNLdlCHzjKHY+f1sPOHMsfJ00VP/
UVrMX26ySXbTJVcKDStQjddfnT3MIwOsFGfVd+a919nq01ZG8JYyw5DNLqhLqNJFNhMIlmfjhThn
6Q+NFu8bKZcOyv8rMN60o0aFGMsJt+rsTPn41Ptaprwc3enft/m9x/Oy3XEVz6JwMhkUv/6uXqYk
KRROdNJ2po9qGIO70ag0POqiP3Z9TsnYNOpONTCpiDywrpVVdHG+MgjwN9BS//4477705dPAAuAV
o+nHC/b607SKaFQ1umQJg+q86xfTTdipdPrvq7ybjdLuojGMlIv2LXf4zf3dtDWIDFXIiTS1Zg/C
a7n2MyNLadAtD1VuBXG4SYaBff9RvsvlT37V7LtcmctSM/roNt5WqQHnu8wKjOAkVSevSLmrz1vU
qiRfjOHbv7/k+0uhN6InTZ4md5Uu2eufMio5Ky0T4TpOP9b2D44Oa/hz2yTmrbXyPujTvquduIxH
IBbNYLzzRFi8vlg1za3VW9o8DVHB2XgK62SAUhdzpkFVwBjtgzv4rlfr03jh3qGHDhCGvd1GAjF5
mBLW8pwTBPudATLQbw7v4AyFODdRVsZjV/zP9hhOgBfTJcU+gXeEAr7+khPPg65pfpz9pTTOpQBq
bzEW2YW1X32w+r77Pf9zKdSpPlpvusJvalFVN/ycm67Pdb+WaVQDGkZouO5tk28FJ1V/sK+8eyO4
HuFGCKbRxDKPeXO9qSrKSc5ufa6qyIk3lOj7zSUmnyyXz5idjevaDBk41nbw9d9P6bsX/nJhrMGU
43ZAHtWbB6fZlohhRsAql+O48In4fHDhJ3z636/CkZD/YJgjLPDNIrdO9gVB71Tn0IgGIMSFcz3b
m/zgu7x74/gufAvnIvC5GMbeHFQA6LI22mFxzqI1P4VrNpJpVKrPhoGo4t9fyPlPV/LVSsLFyFCi
z07HlaLgsn3/16kIoKaNbqAszgwQL66o/gIBIVTsYGSDu1Demfm4A7UTlAhKa3DMc8hAz/fnTjLo
1CWWDMOqjdSpLwqFLPC776Ratg8r/tDjdvFVprixLi+Yk1+1agXHHtDW/4KVuwSeUhQwFJjuQTss
p2KnEMZmsLTF8GTkq/U5RCpxnJxpOIDUNgjkC0z4yj1d7tmaB2LVkQEndNMh/yL8SaNJVW1sVlt1
y3Chul5m+KjWTNbBzlWl/3WxrPlrwQKzJStBWJSFrjv8MWU3PuJoAopeuHN5GMhY+i7cHtKvKJvq
sEV+/TL6dpcBzsnlqR/75VsQiH7mAxHqnKDOrmVSlqXxy6uFhf8sGkooEoSP+tlafrH5A79wxB4P
RVDDmWByWp+iLLSf5sWudUJY3IbQuKFcHxm0HkXXZocWF9hvfKCOGUclTIxa28s3c6xlGZuBALzZ
8g9lLhGsfeEvN9IOtnNbqgzm7GJy3iI6zi30OLCCTcvRnxf3iwOCLtWLED/8gXTavUWwKsJR3+rO
s2/V8McptMzdLMr6t7cG07URkq8Xg42bq5R08Pxntk7+OVQ1OOTV6Ss+D6VVP6opJT7LT8xGTfz+
2WWYjoP/YHiw00NrccLdWOBkmZbNAYPLgNgSpTxYYKpPqlbTQ7GaDUpu39ya3ZRbk3nIdOvBGDYa
3SR2P8xfZ6In/0COr70rgjLaL+biF49tV9dXom3nGzh+xoHspvU+40T21ZxI6d4CqhA8vO0pWxqc
LOhm9XlttvI6t31Cn4KiPdohA4Z9QBnXxIg4GxmHmcsIPV4bDUcROm1+v7p8PEJhO6yZ1twK1JAL
zoldXk8cHufpQvkeauPcWjW9+7qBtefltXs/hk3wWRf48ACI+ipMBBymL+O0aia7QVCnNnTp6EJf
ja7HbdCPUQXWgcVyHa9HC3/XieSqbdtJyxvnmGQOml6LAZ/EztSDWfv1iaY4cxfbaot7pDpY2Ieu
+EljGuWhEXR3QG9XZJ7+fGIvMpGqL0vzTQx9eYO2kdzaMRzGp8jSxl1NgsuApmLR4tCOvfPQD2GG
3qtp0M+BYbe4F4Ux3frWFHq7rARD7GRLb933EarbnVNw2NYNqGT8y3kBQ3FernwyTCyaA5EeWSS2
7bzMBr7J3vW+TWW1wC53BQeAdYK/HhmOeAIu3+E1z43yBGG1SzHVyyaGnd6qBxHm2GBkJtqBJQiZ
qh114qqNepKPp9VbzpPWgOU7UqjsZKDq/dUORg0SjcgN4nin/vvYEjl97ZEpQvujpfkLILAb/E+u
rJYz/RqjTXw3214gXZupwufF0hF2gD2tiPCuxFXkJ2UoQpiPKfKUaNP5N0VxsVsQ77Wlg+0AQEMr
ZxGdW/g/JlNMB4NW7sEkhShBKd+k9UXjVV+ia+qwih5z0Sue+rVmtjmU/i+BKP6nHr3+to8mcb7I
pm7Q0NLKN9Y+2qlKFY++01a3oNz7s2FU24Ny3ebz5LTieenG4CGcWpkEequeZ3dabgcMF+IwLrY+
Id4Ont2tpvlNrL375JDjetxMtD9xiVFSpP24dL/cToORFfZ60ATgvJQj8+p7PxRekdT25p23aZnt
eA56fbak3f5yJFvgWAzTieG6e5oDuT3mWFj2XlDVd7rsxbkIq+0wiY3VFb7DVSEYR+4LUVgHaWEx
01NrIAwNQRlXahx+wMBGeGS4WCwqZgLxSM8K06rd+efJK/RXap0s3cppy2irNN4ny1NEtxlt7WCn
t7ylYGw6hqfFwc0ryIS8Iz44Onaz751kgKJPP7vZ18G7rQwGsKzHUAU6IlsmQD9VgSPVN/CF1KIO
7MRa8iI/9WHlMnISHvYEsuimRwNZ5u1oYRzJTO3eZp6bH/HMq+th9SM6c6LYt+jU7/GpmJ+YtWKK
IM+ivmUchTzWbfrzxb+RMuzURgJatQ4SC1844c+iauKgyUQiGr9lQFes0VcZTO25deWSIs3Td543
9od2GGBN9g0GvcZbH3TXITxHhom1Aik4L5C5fV2oFm6LyuOtb3PklmvtDwg02/pxWwdPJRFOmetK
h8X90ObocXNu0Yyvxh14y7zVfmYVafa6DPJjiH/95AQLbOZldcs8MXzxP+dYcbhAves79CJM750E
plCuxJkY1OcAP/KBtIRgjqNBbfjs5nC39Nq88lX9HccG++2/ayD7chh8XQKR/UABRGMcwx5pHa9L
oMLMmq3rFPW4Xyu6ojYWoEbbTh97Fze54W5u6sC2uMsajkmXdZg25ga49tPUqwv+ubQPNQONO1U0
No7brWyaeLSc+qpTDi5u3L7I4/xu2I0L7So2COa8cYh2/axVFub7f3+f9+XjBd3JEcO+RESyjr/+
Oq303GY0LUbf/pJfr8gwD9PkAwzr3I/QUe9isy/GXE7YBBteTsDv6v15sQJQ00A6nIXGRSZU8b2a
y+YgXVZkXscisbfpV8ii8XWEKnoRoUZnz2N4J8ypT6E0fKCyeC8E5xP5l2MqPwA75DtvUlDosCs3
GoMWyHSUC31AhEf+eyuGLekyVdw32L6PIb3U0zbW5qHVjh+vkfeRgOXy1Lx9qkhg5ISHUQCTxpuz
QkZub2EPS3PuShEemqAU+3rqi13V0e7yLy1lt8h1IpDLYUnpwg+e6vcnMX4HZFU0JxCJv8sTQnS5
VD2H6LPsJucOH0F0M3V6SyvTJqTElz/K2c+pL4TxwYX/9vhxOYgERM/gm33zNtmOWL2y5giI8NPe
1WhtD/j35xsxm85HHKx3vUVuNh492+Fuk27xtsFWBwtBF4Nfnwezrs5bKxaGpGu33gNmmVNNBEM6
yTE/sqYwCK2BMRWYBD7oNV2Olm9v9CW1zeZIweHwbQ/BlzC5VzagM2N+9XV0muyhm50v6xCSTDXW
3gdHtr/dWI66aIldAlQ42L9+vfvNaPq20s15I0vgzqnlkDJBZAqP7/DRGdFnVTVuTMeb1QfNkr/d
WVq4DhM8G+Xe2ycaZy2Ha+jYZ1WK9QTQTR2ndszvtnEKjv9ew/7y8hCUQieIm2q/78tAtpgyGkTM
0CZZx1IJYn0tLEtlUIz7ci2iXenLc1AyaLYiVDX/vvpffmJyxojJ42Tskht62TD+60zs+249iyxv
wEdO5Y7d+tEZiG+SYSZivYBZjwdpPJWtP/7694X/8gtjkCZMLCAQh3DBN0t3PnNyBYnE88x8bC/Q
CsSWNOSDZpf44N352y8c4R7BNWNxrbc2Jr2sWIUCm03P5DxU41LYmat0k35YvpJEIs+uxN0UNd2K
uzFT/x/399KVprXIi2O+fZSMxeVkEww1Dj/ZJWPYVg85leEOhXm38/NAXzOx6igBDUXia/hRY/59
aIxPs4OOHyMWwBM8ZK/vsNUNgiVb59TYFmM+gUubY5aZ538iPLzugbjW8dumuunacWfSUsVaMvmX
Y9MWH3ToiAP5263AeENWN/fcZE7w+sOY3qZ9kTPL6idqss7RzilgVr1vxqjab4GPY0N3JJgL4e8Q
khjHSC0h7Vj/J6jdJx+jO22b7WckqP819hUf0ee+Uog2t1Kte6PzRJqDYN/ZxZyd27q1k2oW5jVf
9NqE722qQaa2U37yoqo4+ApRirtV/NvhUnBELYsfS2N9ReTzYtrBl5lRWcye/70nETu+QHzicoCC
aS/aT2VnnraCW2pHuj5uXbv+oI1RP1PwYLx2NRoOi/e5p4gk53GJp8L/ZC5YFURVLGluiz6ehkkl
9uDyPfSqdhzpb9d6feBGTYmemie/dzaaI86J9NGvhG258TT2LrS9HGNE6JU30WoFiYAuFkdd0JNs
Gf7J5+XYGZqGgKfuM1L94hBndeqF41NbdNTrupxSxgjHqWrQFuJwGET/1ZgRYWaiGuLCzTldgCxl
Rot+jUP7baeLR7suP3XDnO1cT52kyLL93DAxp1rlX8ntO/BSU0zEdJnQvkY02Tu3/uCdQ+k9oerz
d61TYQEKmiimJ4yOz6+fVrVgYy3cnw18Go67a3/n2r0+Ibvsz05LLAAki1hVODiidYHZJDrvsEQ+
8WPRJYalCxm0jHQ85ohpWYaMNSZXr76dRbuCbNNe3PvBGEM1xTsT4cWqO/Flzd3qdgqXG7SD+a1L
T21n6+4hdJn8m5Xzg66aGXt+vu7NSOe7GYDWjvH+c0cNdugJLMT7fQl/FOuWKG9t09HWM77PIE/Q
SA8MusJfhWWXV8sW3F96VHEnpAmIa5jOFogEyDnFGg+m6pMmYyer2Dp3JQPQndGsduqCv3qZMa4m
nc5xKawY0+H5BNGz8mmZzYu62xYWj2bUB4qaO7LSHrB6l0yXfBtzFt4RcwmqVPbVsxbbDzL5ytjy
jfumJ6XNUMVnuWCDoPlxX1MgxtJ3D30ti1s0V8yNAkNd5Q7GHOWKeh9YW5kqL1iv1sI88P8RPU1q
YRzWF72nQ4e2CdxHd0JW7hfGxSqz/PQzk9iEvnhY6RRcS8pz0kaRm+0bB29MGax8ecADpB3Qn8cp
El6rOrolcb6Ki3LckwZxFKZ35SmOv6MT3eb1gqBwdun/jc4SF6EVpC2hes90jjiFVNbPiHgnv5gf
uro8S9H9wXwQHKKgWZJuDs3d2Fpb7E1+edRh+KeOEHXKtbCTbDLB6GHsE5eQ+QXG0b6cgyaNGlw3
jpGT/u45O7p/PEFGdwN2GwCT7fyOwtLZddQHKFaINVWdW+6N3Lh3u+G5z4I/egufDZDMR1PJ35bf
3ywjO3cZcI/cElcPsuDPdD+vsqB0n0pnEft+ytUfUEW3nYkoyCu7L3LgqkWXm3ElvW+2S2YWQV3f
0GCYSejkTToY9vI8FFgus7ri4yAaTLrWf9rmFg2CKdd0JiuUcK5vsALS3BfzjvLqzhbZNayh6U7y
O9+jH7yr1fJDL0BgzLGZb61MfXUK9eBPImfp4myMsmBeo71dgE0iYJFE7zGTx0g2VipMWcS1L7LE
cMo/NvPcZr8wlb6u+ipB2dyleTm69wXCvnRR9RBbyv3Wt36ZDCRfPkloGkymuQLWlD4WxYyuwyst
hRa4/7NK2lC0tKsdLar+Juwtd2fK6naRjUJORNZCiYI91u7WxejNzMQW0ti1mL+RbQcaC6C/6v02
tiIx58q9LRYL1ZXZVjsHxmHKy3TvBZLzaeU8yTD4VkuS3BAjkOu45uazaSD/FkS7nce+7RLkRVFs
Tpa363Hkx5HK9wSOtzumxM1VvbqM2BHTpP2ARhjHX7jvbfTOw5zfY+z7UhFUm44Ftu+SlTqRfvFg
rN582DQi2KmTwS1Sy2VXoIvcBRMqV5RQz5I+TUxpTguLo6xRbxVaKfOhWfIxHlXmH7o8ZwMrZ+cw
ueZ6T+2PEUvSHYdPwgigQmhDDDHN2aU+rLZ1Q7LT78UuaJbgrbJAYN0F/Tg9tP32EnSdpBMeDmkx
XPaYvrH24eYO8RQNJ+5I+0lLb+RlV8QQlT2mQBhk8dwsR6uvixg+k09kkG/H0bgV1W6agpVOI1Wk
tbQh+xutUj2CfonwwkdZz5yTeL5dKMZv8iLDm5k+8YYWxiertsXBmi4erN58MNv1k+zh17UNXrfa
GW1C6equvHjw9F2PkysOtk596ep8XfhTrE9e0Q5poFzAx144pd3cy/1UD+PepK9xcEV5y4P/qyMR
JrEyiw3KJLNjsuqUPv0Y0y3t4nls9H2TId40cHdS/CIwtSokSJPxYgQI9awGKRJqZo9302rTOp++
2WQJHAlKIgkFHX8SbfaDsUk3rkYAf6PRLrHQkEiKpSnudJBzVOK3WdQ6Jqai/gH/daVbwvZGiyQa
jMmJhZwucarQSOzSU9zI7SVraKyaRn6zeW3/uw1bI8kCdz45NB1usg0fIO17NF1Gdx04jU4z12Vp
a3u1Wzf94gIzxeXQ6yvt9HeW2T914FpLw68Pg7JpBndSp3qSJBgsJDNmIjCOLbONeAv6F3JXWJwj
70sUNeNDPpBrMwf/x9l5NLeNrGv4F6EKOWxJgklUliXLG5RsywiN2Mj49feBN9ciWWTNWZypOuOZ
aTY6feENZbG0Gh49TYexO6GgtWi8UviwD/5UljNt0EoAXlV7JgKPFEHVLKtW4C0PAtwtr4520Ax6
wfj0iLWV18DnVPptVGjFQfeCbJNXkdikbpg+BvrkLtO4SB+SbCwocmjRspOI2xXBj1RM2h58T7Jo
gf5bmfIxRWG2Gd3O80GI1cvIjPjSNQ9UUtCMQmyoRaeGkYDPueu41GkwKN3N5Er9UZZRtIZZS2/E
Ez+FSZ0U1cDRL/XJBLCpCi4W9B/aqPgW0Dzamrb3WGc2GqkifQ8ihWZGM+3B1PG8ktFyLLTPSIHS
6CAtm0y9WAWoHQP9yx7Jue+Jkb8pPQVYFqB8CoHFLkwvCO5rm/tSsn+XCNJAD8Fjdht1eDzBSnoC
W4J9Z+oGFpq2svsWV/0TFnrai9lF91oLIr5PDm1VzR1hkT8MLuFNrwtnLawQHRq6ymuwRQ9DUpor
UTmfrpGauHDBEAlrsUt1DSmBlDMbeOjt0P3lObKLchGLonq3A5a7ddJ3Dw+fNVlzuY5DJMmGEt2H
SLeS29QwvwvaBCvKfeHSbOAs51ZSLY0AaLdbpIk/FyeX4yh1uB1GuUCHgUpaH9CCyftpm/Ovxj2H
atLM7qZxht902O/0rn3HZDJYu7mjLCoarMsurLkcY7VctWPzWOvpbzXIv0UJdL6R4P81UXkGRQPP
mkKMsTLDLCetscobug7oLLdmToCTEhDqbkuvPpsZDBjW1mgoL70GC0R7dPAqKtk3agd0uNblTdZU
N4XwnkPPAEnvxgrbQZi4C9LGkZ54C2us8qYU6kFePmi6lkNYbqtll7q+oza3faz34Fv71jz0SRj+
5O+DMozD8S2WONuJxsm4gGiZ9FntblBE6+iS1v1jQLPRV6E9L0wkav0k4wzVxtBuAlXxqyqeyGJz
46nqAnkYxGT7RtY3y8RKfgQ8CdSVO44cTGeezH2uxI9kqntUX+9BEEYLie3MUroV+hUFJj7lWL0h
q9lsETgw7pzOvsksI3vCPMr8aXGUFqE7Tj+SQUMZy+wsAG4uSYwo4umuUlyYO6PK8wtsVTtUhnXX
FXBrB7toyX+IdD070HZCL6KXwG4wfTQtZafUIloPjUwRjozeEXH6pk5YFwdgAlZDUVDfAU+9KKnm
+Ta0zQcaM8V6RGWasDRGXivWcIMgz/S1TPtIQ6jCqTs9KZEX7xBn+ekB6l2OXen5XdXFJdKfsXbD
zZR9y2D97WQzOOuSslu1aFvUkoCPDA+DMfyCrpl80EwBJYl+E5TeFNpVhpRZE+eZ36b5raEqZFti
Yw1AqwvpsdOkgaIYbZB6opFH1NKvc2huN6MIYHUgiRveC8WJwEqZtD6GkuzaJSk1PII4z01fZN19
dwLtRi+15yi2i00Q2vBpoIiw8s5jldXqMrQbdGYbBTEv+yPWJmdLSk/HCEGupYnvL9EESYLdBdU6
6avDqJoSO5ig3qKfBpvCqoxVokY/ahdZLriyPX/oBsvWradF1ETuc0t7F9bG6G4MbAyYhBmROQ1Q
eCYC5V4n8YHMYvCkY1/rlR1dxfEHrch4EUvtm27Xh1wQy3X51OyxA2kXrdL+kUGxQ03FW+PRfBtU
TvGaZ+1LWNV/IJcc+hZ6Q6JUH2Fjv7vmeDuWwc1keLiEusOiDPqQlGmivJjrbnNfoBvNPRsjhkNv
0SC/NhR1+uGmofGHfyD7QLqMkweEqz6UWup1exOCkVh5nKrSh9TU/dSKASHkRKUr9wH80kZfyYol
zO4mRkYJgs7wS4WO+Ut3MJ0DGdIsEVhZGitVmr90dfzog+hBCUHUetZkrnrD+snSlogiKPLgor+1
9+LyrRIGrS99yrZFS6OsnTB3aBBBuEe+7rdjBFvqydtUdRu6TmC4JdSphcyDP4NTPAML50FqfrYx
uRK9uF8UrWD0I+4xuHWCcvvMjAsNuUmTgEsoCQZflITNEw85mjyKtZQioCcuBJTVYJYR1e5DUBUQ
tIbnKEzZKnX2Pmb6R5LH2SdJ3mdaJ/UjrEbHryuiQIRuETYoXKg3vbJ2mvRRh4G+kBV7mi4ET4Tx
DPhvr9VwLfUKuTmHDiSO25AcuYxwT50NLCeqB6kiJRD9KFn3ofYzF73nl1qf+VM4lSuIjfd0DaqF
UlbKlqY59rSTNO6CPKmXngfAuyyyrami7JTi8Q64pQrwLA0K/hByegRLbElj+LHvtDtiRhRFehrt
Vdo9xVH5PZgKbe10wQ8j5dFn/+b3ht78HPTsVZnE4xTadzIEOm5FurGSYLd9Jx++uYP7pGpdtjON
uvW7MrovWyu4Ha0R+oa7H4aoXU0zo9CcgMwkjWrvdA2wrUV2aHND+znKpns1YtdmVtz6sETQJUT1
5bGcsgYV4/Y9LzFth074ZCez/LWa7EILsZXOMR/ydnhtxtBbuzI5NIMIlnXdGTdTU3uIVva/0rCG
ZVWp3RIt9e8tuf0NWt+r0QbVPeXeimWqAMDnMJzMw5QA/c1lNWxwPg+WYJ7iTRHYCURUoLg5pAvf
qbMdNQHhN5qVbFU9/SFM/S7qKjTujeobanGA3oc+/lXYI4bCOED7tdYh06zoih+jSbuIbAldatRf
lGyigDsXr2fXSKiD5oMD3XihoSXmW3n8zvWZkjjE6OI4vb1uJ8hlcfehVk63pfV606bWd0PEv6mR
JIvYrJ6gTxbbHONC37ChdMGsQww3ttulW9ez+iSEvtr5pHytP6I/1rxqbiD92Yx4AZYeut40VVuk
v+vDEDXDtqvKe0w0d25btg9xNT4oBIPrUp3YMV7NDTV6j5y+YSVjZVkZWr3UmgLR8ginNDQwGuIB
144QKjHRRNpWUxySGSV2AnMXQ+W6a78VLZrnatXyNEImLmv9LQXP6aeUTBa11B6MyHoxYjPzXTQz
bpxJzXbxlNxMk3GXKyop+exY2OJgplj8DAirFN8i4E1T2I4rY5gkGZM0VqmS5L6b24RP1DEeSgAY
RPZ9Bx2164I9tqTNAtXK36idTlsxxk+J7f0pSkQOAnRIF7mwN+DHo7uGdJIl1Z2t1Ppmmnmvj0C3
YxRxyPyIidBsNKx8A1d3fKOUly5CQv0NNl4O9J4kXWuBaKh8qPZzisbtXgOZtqo8WAiKnj7jMEt3
ebJ+UQCqlgMagsvJS26jyqXwDQWcBxBRyGIq+0MdJxLwsFP4rS3HpTqgYKTF7Ss87B7pTXGPoYK+
hFQjF+yIkLgPzobQx10b/43Pplsl0t+tor4BJfzmoIVzh5AadH/K2QtRuYYfKEPu0zUjYHDdW6vM
JUR/z3sSjvlzSq331oAGNIBW3xUq3hhRhaAHUMFgRYzxB725h0xVP81Jv53cglfRU28TG+heSLFj
p5SyWKeiDlmTdufWrKoN4WU1OrWyqlP9KQbFuSxB4IF0cLzb3vWazVR0T8RTr6LvBr+jcLl0KjwW
beuPlxWAksa5oJuEymYC/rORCs45Tka9Ies7e1EN0yOIr48igwvbdOkfYyCWcGY5HROaNa/l9GB7
bbBCeOWgDCgU9QERbij6+9pt4C0peDQEnvAtweZvprJ9qyqqGpLAaEP580+oDs/CIgNE6Mdbifov
WQSbbgFhJtJhRk8SJR4NZVOr0cWKQvkPNdboF8Hh/mE4It1IUHsg+ag9o3BiL7qpQ6jKKjNspWfV
Y1F+myYQV9UMhGviTvK3PH2puEG31pDo96MixzHNdnkxintpd9swTW4GnRLeqDyFsJwXXInII5du
fTNfPnXT6Xck1GBxrTJZqRZCWjK1xLJSxnhdpqDrICeQqsBQ3QHq7vedC9jJRg14jk1vKmskPvVM
MntbZAfDRa6zidFeQRYIXfEMRwxfw89ltCmmIIAnAUeOL+XY5+ss9cxfNppB6wnM/22gDX/KPqy3
VYIzsF6iMqUWuxLo/KINu9cRRfylm7jiT+Bpk1+1iU6Wi2JPIgLIl7YXclW4L8aICEpCv8iHqhQ+
cmuGS7chMRqyYJ+FU+IPg3wYvfQt74zkV00jbWGkSbjW+5F2SAVSp7IOStP9VMtwB3sXodgqv/eK
8FXJrXQfAhhYxkiP+Mlo3YUjWU2h4LeNIMPKquRameyH2hkzToGTrorQe1PK+LNT6p46jYlarl69
0H6NbkylJzgsStsvUKb1p6oZF4B6sh9yHIpD7njDiy0Ch7JKls2tlAj1M54XuPAUeeHHDLzqulLD
SKkr33aHP2mX15vWo4WOBNDW8FQ/H8tph8gvwrqBeh9q7gd8rU1dm4iJNfYyHjrhT1OigZ7SXnoH
8vQgqvAmCQBUwWzKlySkVDky9XVqDbCWYBBuykz/llt0GEI4D34PAupW1t5bqBLc8OI+SDPgTRyD
V4jDgAGz7gcKNeCzYvOBDsVjbeXOKky44YrQRuoAiC0SPd6qiFMKafZQG89mMe2UYqQyY785pH77
CU3hIoqapd138kcvBI+ZFT2FqRhh8eSA91Tn2WwUFIv4hQiYKHSAYbXRYdFwQ5bexolF9TgOOpsU
Bd1bxEzY1X2a3xMBVttpQOBnYVaq3ynwhwcjPPQlj4Kph7CPVC9damYfLGywgH5fVa92gCJH4CjY
9Q3RYzk3WZTK9OlF/xABdnp917yX1oSLB4QsPc0f9GJGlWbN+BmW1gxVhPsCMrlKAOYOG8Uwy3Vt
Bvdoz1K6jj2gzmJwkYqSRu3XPf6DdVLoqwmG94ZDaT8XFBaQmU+IXMtsMNdDKV47V29uFPptQVl6
uyRQwzu3ZfGilJs86x4wLnmdcuOFTuf3WlEBqeVtvu3gUIgweY/0mcNNh9d1nQjBtmGHpL73gPfL
Y5uF3kaG3JMtRWy+B472hfoZ0lbInPI1DAFswuJejHBYfMcqGqpWkdjKnqqNYrifNm9SGHTBIssS
al7xQPAWHqrKRpepSR64ZXMQecF7p2vPYwz3xwGJvNAi071RmuGB2z3dK1HL5Z2gd0xAr+wkTEEI
UcbvNNbhO5qV2HsSYJFaVfdNYL83Hh5mWY9LNlBe3+nIMYw4fUqc4mDF6p1rmsounQI2SFTqh97O
YZQZZBGuM5NdFXNtNF38FI9oJaAE+71Nw++yJr0zJvmcWWwRqP7f4s77nKlDoSbbjehDsczw8KH+
SEDQTOOhzrWPtgqeemCGcajc1Xq71oXh+O5EmWuC1ObbaXwrbPtbKsPnSiNuMhztB3lkQrAX3aRx
/WqSRNgAQX1baX29pFWBeMAnhWexCbzyQ1WKjeOW2WaozCuN/1OmhG4g5Evjf4Y4IJH+tdvscQKN
MI/CfTbE2cFz8g6lCM2rrlFBZqzCESwGXSnIUTg3ILmkHzEyprGI2xo45c5Meu9Xl7f9Fv0sba6b
BbuCzvRBm/L65T8DKBBFRTnG1TVMaY/5LqWO4qiZoBzspKh9uop4iRq9f0tCV/+vdjqIPJG7oCmt
GrarHit95kSSpWkn0b5KwxSgvMbObGyEXHLwzc+XZ3UGIDADEz34SaDtABl9XbI41WRfAL/fZ9jb
0Fqa3JLCHPJ4FAoNEaKlEyMLl4hYHdZ1yGO2s+WQqldmfO5X/FXrgm8L0e/422o41BQ9dY19bdSp
r6flhCbnUN3UKUJwfeJOVHrACi7cOEyWja4kq8tf4Qw4BiQbz5sLsA36zREqp8zcFrI4wru4f6jL
yQBxjpBkSeE7Va7AU85Aur4MdXRGImpHGMKhJutVZXpwEjyFLfTOF0Haqo9VLPUr452bGq4I1myS
x749NshUA6kZbRXSq60cdaM5XrnNIYmhLpyAG/jvnxFsKKAfEFZAX+Zl/hfclBWTNpQ5tg9aGnyw
6VAqrounYRiyKwt25gaYKZgOxikGIKpjr9GuSrwUnWlsYsYyXEaaTEhAgxz9Vtr7Ig9/VqKSy8uz
m1fm6NaxVM0Et0UOzbecv/Q/s4MgFAClN8J9YCNQuKA0JuiDWgWtnssDndkilgOfGXiaQ85/bCII
R4a4QmuyfTNOKL/itikXY9bRzCgny+tWapmYxv8wOS4cPqXl4YxuHkH/mgnBLYv6xD4YxrylZoEc
D5yO0X69PLczC2ch92tbJtx6LtOjkzaWJeF6mMNb1lptGec2HPiIyrQgLqD7Rvg34/DeLg96DpPF
tY0oFKxWa4Z0fl26ADs0ZwJpsM8KaJ/Ub5AvK4zuUXdmjxcv8Py8bolzOmNa2zMEgXJl9N9XFSaM
BmrX5RTyBb7+BvBHPWYeMLbbpJvZP6B7R5yzef+R0y2sP12gUvK/PPGTLWswY4RHbBe7Ro7lvBr/
bFmP9r2jjCGA2aYvQj9HbYe8EmDHx/8wDu+iBTAYd2zj6EHOO5IhU63JdAZgYCNCy/dUD60rh/7k
XMyzQfwEb2ETl9tjCGPqJa1oRZnuNVgHNI6qblO2Gk0XI2vWTqpewzGe+3oggHFMnv22Uf7++vWK
kTauw2Hfa2kKBMimrIUZbHDlRMwv7JdrhVnxAmMiMZMlwdN8HQU1JaN0oOLspTWUoNsT+9k15atq
N8besUxYwyhCLsKCmP3yop08uvPAzI8nD1052zoauMtst687l+mRdR4QLUINdhhpCaWl4mvVoG97
t9JppUTjMojj7MrenP/zJ/MGyc1RYD3hZX+dtxMCpshDuASiMVGxixVgXShy+SbG9QTZirerrega
wvnsoA4xFahUoLDH2hhOIPJc5CLdx9Kb1emMVDOW8C8aWkhAZAEd6oV5H1hGP1zZvPq5ofEzt/Cr
Rkmei+DrfGuzlFmKGDYxRtJKSDFK4C0Mer5I3w25AdbLdORNqgMPI71Sje9a7xnDCn6kumsLWQ4L
Om9Ks2oCva+RjW5VynhKNLgLByE8k8KKKD8yRVUOHQpnyI4A0bmnohj/Chp12msjcRRV3ak5RHY+
PY9qkz2gT+5cc3A73c98XpDG/G8mixy/JCLppTdJ1rUwAFGvqJFRF+zUGkO8oai0R6iPKnlTHYRv
aeuhwH15V5/e9QbbCaUIMOzcerhsff3OWYqsMQVqWMcVmUiSBLMJd+Zu4aq/eBG633//H2LH1a1Q
0DSNyqK+Ats//QSOys6mK4IGCzDk+c//uXYdcBh55EKQqLy4v23sxHiw3Vr/7tiR/ZD1jvhUAikp
+E7JNbGMc3cWVCe8W2c0MPvt69A1avjOGKHZoMupvItKsgjq2dX95Y98ZoKag6QY2D4DmZeTUCi1
lEmR7OUid8dXcuC/koyK66OOpzQ+N3MQrPqq19iiSW1uLo9+5iTNzmUYBiCwwCV29JIWOcKIBgit
vbA0AM2o2dMNGikj0NAJx2ITk+qkS0WG9ePlgc98XI8wmizpr8/c8RHuWpGzbbR4H/RU9AjZ4wDQ
Sowq6ZVNfG6GqKoCX4cydpoPVWE22UNWx3sJHe+pS4s/2A603BlBCQiguBssWnaX5/aX+n90H3No
DdIoA5kDGmVfd8445vEkPMmYVSzWSuqqOxPFzQXUfJWqtJsucV+Sy2EYYb7IGyUqVrUOYdMa/yh6
H3zLsIe5stDzkCc/SYf+RZGAUPiYg+OYfO1ysOJ9rIXo5UvFw8iz7kySUxsxw2uKBWd2NQQJjcqC
NysKHcfdGZGxjE3EEdQ0veV1RDcWbO9aIhmwQDIxvC1lk68JbbeXP/3ptuLG5ElgN8/MFE//+uXd
sCPhD6EazaoZ1k7A3h+4pTr72rY6ffEZCKNLGFSIJnFFfR0I9X04/kRne7iGcg+lCJGmqlU2nppS
yoPRq7OnBdg/xQoOopbiynr+PSBfF3T+AYT+3EzEHscLWjqTCOu5b5DlXbnO7ChcOa0mNtqoyxVy
YsQ5KrA+DDnrtQs6dGGXSb9DxL2Dud5Y4KRQ27n88c++F3z2mRVDfkxQ8PWjpGWYZG6MnO9UiXiD
S2G9TMrGXoRAiJdta+s7+L84Z0h1WmkypmePAe4VbZozh49m7l+Jdrj31kkBxAbOrUZdgcYI7RK8
3To11W+VAFrYJg/tem8BF3lqFUu7M7pDwpvj4/jWPLSesN4re9L9ZpBPimLYz5e/zukJBHVmUmqz
QEqcEtAqB6uyMrbREnMpKMZN1i6QARhvNDjf/n8fCogdRT1uPN093pxmjeWSLaDQ9ZJWbCFDYydx
6NjWedRdqVOem5WGC6YNMBDBSv0osHe7Ppf6lCT7Ue8xwev0YfgwUHz7zDU9v/JmnF4qs2TV3xgX
TpJ7LIfm4imkxhEUQguoa+hbbag9YhMYNtvUVpIbHD6k7avBZACzMBP16fJHPXe1zPe5AeOLEvVx
jG9NHe2PWGemwjKlP+KHbPolQM9rgfXZgSA8UbAg4DlRphyGaQJmiNZorxYQIjvURl880cDVuDyh
s5+TeALFIcdz4Z9+Pa3oNAXoSUo0VBPV3YHoGGkOBl23iuqqADMjg+a3MZhi0VIj/s+vModBI1mC
oMgddvwx+6YshgjV4v0EGfSh7BRarc6Yr6wOdWPXKCYfJtc1i8HTUGA+gSSfJIcoux/rAqmRSnW0
1KO9PacqUDTVvacV7WMUlPdFEBY3atF/XP7G554JeL1zQZSc9KSMJ5oeh6LCi/Z53WXo31l5fm+W
bp+jtYCi+w3patHvgKcD7K1yE0RRXgHjvLLS53YUmSmKb2xc7vUj9SA8VQqeFuJXgcOLXNUI3bV3
Xegk+f9wGxDVOdRJNFwBjr+wUdQ9PnVRtCcjbP+o9P9Wtlm49+4w/Lj8Yc/dO1TYPO4c3vuTVJ/O
ThCXkJ32wtZylN2CfovpeIW821UxXn0OGo6fWhdprtmLGftA1fh6UNQ8bDCnZBFFOVTTKsEOL1dp
PspWrKWdJ2+22uv2WgOgpW4adpncSiRE933DUxwL+watlWU/mmi4KO6PYWxgFSSm2tGysoLy0+wj
2syOwnMNlQHPh1Ygy7SpsP1xrvHuT6jYVEXY/AaiA+Zsi3eU0SkSXWtHndMpgIBrEWWgZ4rsexjV
9TYa8/CgDmF3AxYrXdeK9bNWo+DKFjn3Pmtks8QJ0Dpxqzx6MVDbAVFpERrW0qoeTUIztJomKVzA
skNsPxg0DYeXIQWQhCsdoHTAEuj1LzCfLh6Q5EW7YBTabaNAT7jFx9eOfl3eWqe1Mb4RigwED7zT
BABfl9vuUoBNEUzxGqRjp7eYqtW6t9FhF+7MUBmuHM6Ta9ikpIgmI5kCMDvSoa/DNZ3ohgG32b3K
5kJKdMAemKxXQ6BJaDs7lNUmr6uDGVXNlaU4OUN/R6bqz4bgnTnuMbgDuVdMKZAKjm5vnRRIN+a5
hrvRoVbbV6Z58lUZjEI8OgsYycwNua/T1IFyeFTCCZgD7MHRZg/Bnqe/677J1q1pxm+XF/Hc3Gzu
BRi7eKifdBhm/h8V0B6lkrGpnxogA3toSSQ+0r4minJ2KAISh5aXZVDe/DqzvBkURKOZWV9MQGMn
LX1pu0ZbmsLd/PdJMSeCaxUblJMG1DCQc8YyzODbu/2hQleBW8hxt7DwrulinLyVLBfT0W1qigiy
Hpf5jbJQjHIusaHTFazbVtpb1Hqx9suTxqdW4DDoNcPEc1vE/WuXSJBFUnX0IWFC9p2LSvXeKZTg
AIcp9VX8nxedlYDNhGZ3pbZ0mkPNk+RlJkdTNZ7G+Wj+U1xqOo3rtm5QITHDeGslVuEnA1SaJPVe
GkPJFjpWAdCglABzcmDzkdNU3wIxJK96Kt+rGatxeYHPfnVs0eemuEncfnQ9l26WFSmsckpONXwM
0ZXu79CJ3EcqdKih825XH1rg4SN7edyzX96lzMZ3P2NthWwOHUCtzPaIzxTbKKnkrgFWeoiCMLob
i7S/spFPwiI+PEgX9rHjEX4ez1OOrt6pUmGlkyCC0td1G+F59zOy9CPS8g+lHMa1CzcMlSRU1y5P
9uzgc3+aCjK5+3G1PEotENcD24wmkiRfyNtVWyjSx+XR+HSwkVt1aCns8KMcN6XbXEtQz10XtCf+
qhjxA9SjTSeHSWSGSd0cEHh0wMutfczU+KVJAK5cnuiZl8WjfqxptkHZ56RlBdBTUyY8efYt5kzb
sYI7iCcUuPo2dhtv0Si6s8RZpNtaY/3z8tB/lTy/xEzc9GSEaEYTcZ96lhUguRB0DChPuHZ7q4XI
ni3dArzeZlSIfJfU9qdiOakC4hNPBo4hDU5uC6Qbwhu1GsoINWIba/Z2UqEjmpZrqPuis5F6naCe
vV/+tWc/lMaBo3OELOnxQ5ilUqpq6om9GVfeDViwajl1dMLBlVmQ0iw1v8dgZ1hh8W5eKf+e2Q2c
gLnTB4uZGvNRaJ6DPQwQ12A3tDFYT9D8408MEieGtqcrt8up+vO8KMT/c2FuVoCdf8w/9x2sZ1er
E7ZeApbgB3x4DF9iz9gh4i196bndvgZOvxhC+DVNnQqwWzpChk2JYrucfXovf/Yztw4/By0xWsPE
BMcKu1NYNK6SMfeBpKxcIHzt+rFmI2TqKNa3tEjU7eUBT/Kgv/P//wGPrldz9AaSzIoDga0aqHZA
59IWr5cHOXOHe2C2yDL5i4u/8NeP3Co2mh7g3XjF3OpW1Ue8YvUqH6GUhGQPkxv3uCI1V7bwae2N
uSHUgk7M3KTmg34dFr29IEoh2O/r3k4sjBQgDqbqrIbXY87k2vFBOppclYYdwDm1WuP7qIbu/7Ci
Gi+3CWrljPIuxJsI5c2UDzyp1re41MrvMHOhEyO4uMAh7RrUYp7U11uG3piFK+FcVtNOzNUnXUGF
owKMAObAvZkV0O7zIjJ/NrPq6+VlPTcUiCp07+hZACiYN/M/Zwcj3EB1qF/vpyD0PmVphI9NiHCI
WwzG/zCUoSGppJvMzDsuzIyWXvToMrCUStRvvKZRbhBwEmstjYIraLFzs0KlyjVcqrZ8yqOQK0Ry
rhtL3NDQbbKePS/q7k2JkqXahH8uf7/TO3buiBCIz3gDwHhHx8IakLHNoyLdj4Buyf10ZeVWeCyq
AmZ0aPmeV4+7RIBtvzzuqdQcE6OxZoHGoT1PRe3rwuH8jgNGpqd75F+GArw+ts1WpKECQw/ivqhi
qBoe1DPFzOTO5hAt6JVzG6lUSi7/lNPrh18y90MAInmz7vbXX5J3Q6YKmWR7fFqCtypocyyvRJFf
k0s/u6geR4Juz+wccbSotpiysERmbT8QQN6odffZ5UH0IRWM3y7P6PQGB/eANSjaX8BHwVp+nZHW
dm3fjOAezAGFXDONc8zCQJHFQkl3St8368vjnZsZdQuDQh3YRixJv46HLirCHOia7cesdx86txr8
GhYVJMlUXEmOzy0WUApaPOzYU+3+sdWL1pQoo9ao9b5okWptnQSHuMsTOn0sZuAI79+M8iWnO5pQ
hABFRiOdekwDo8VBefI2GWVx3+S4MebwYpcELNeMbE+lNDkSFLApSeoO1bpjLTwPq68QX+R0Hxl9
Vi3JyUa8yMbMe0USN3+rhqTG3yhBOwmgeysXfQ3nFTWnvO/XmhKn/QqbUbs9oN6jqzuEHooPN9Z7
6550HDXytMiZTD4N97RBR/ROMMP5g/UkkkhokOgEGLmorgWc8+E5fgooBjItdW73Hm96odulGWps
jSb3Cuhh0k7wm4+oRoCAqSSAHAoB0PPKOvoGEhduj+cSlaKVYTegV/pZIkjJy2tGU38B1Me/a86k
vXkX8VIdHUYevRrgfIQM3miU9UIIa8BvaHCLtyiR+sOgD+qD0MYBwYpSNM9hRn1wqUPEeMg8KE0o
Aamx5Xdag5S91RXFVniVup+AdEHra3T7O+xf+TIh5zlwodrZuIK/gvBGakjXx6ZxeA6GHu6Xl1qm
siiRHxRXDuW5k8LTii0rNgmnVQmrZZ0Ue8r2ThTDrkDLIP6em+N4peJ75q6xAKEAUTdJLEhTv559
08W9yVZnU3Ciq71jY+hYqXIAreDVN6j/Gv7lo3kyLR4rdhJVUsxgARodBYu8Vm1VoKS0Q+Qi25Vy
bJeWMKcro5zGbZSV/7oIUO/QgQwc7Y8x4NFKE8/e9XrfLfqqxodYyXFuzHMv2mgZbwR+fHIlixRZ
MXNStwVeslcqIWfmalmAgAlZycyJpb5+W3wbCXysyNmF6LrdQmMZV9CT9SuX3fxf+XIUZiANJr5z
TjijMY7eP1MqSaIiTY9suKas1DqkMWBX7V0TVcbL5cU7ffURTSTB4YtqFLxPYqiu1hJvMkNvpyDo
HN+mlXRHPyE+kEszNFN3Owi3ekqods5ybAriRjKIsgwupUwdsJd2b1w5Jif7d5ZxJLsk5QeZcAK1
QV7IQBPJdXfKkHQrrEl/RwIJgzGS/aapG/3Kxjp5WajpAugBPM7epbw8L/k/8erohKlXV423i/Sh
fHbtETHppntKEMhZ1ZBL9iGQryvhwEmMx5gzXgzAGI0SEv+vY/aBF0o2rLfTR8jSfMr4YwQvhvtG
8goBKj8gD6ccJA6Gu8vLfbp/GZgiHm0NBme5vw4cx4k5YCrr7QZI/HIlImLrTeGl7eflcU53MHcP
6Y0HpkWjlzj/+T8fVc/wJHbH3tkFCZx1fKiHB6Uz2w2u0df0oU+nRPsM8Phcfp0Tu6N7wTDTLh3o
ne0cpbHuVNicT3ISQXBlyU63CbBVg1rq33oAbg9fZ4SApTvU9sDJD8vst1l4/TZRBBoRvXDNlzpL
+3va+/V/pjcQVHEVACQnKqcLdPQhMwEzGgdve4cKvr6G/O8sB7ed1tCCrnV9T8/djP5nIG6DM+BY
ofdwkjOYYvgvvAcigPvTdObKNhCwqukT/OdLjtIekt68GwYV1eOZWTpEutqavF0alIO+qCK3/JCR
4jymXSTCK6t3bm7U2Gig429Fdnu0ehiVp00gGEwNa+RT6APE96iRHKZQDbYJDIsr481v3tcbHKCR
SvqmY+HDZX60bE3TjhFtB2+X98NHa5YRIoJ9shyB2D2E1EJ2dCfuFNWevgEkvIZyPr1dGHw+daqN
HiWyv1+3amgHpoFNmgeqq26oI+pe89kYFqqOg2j7el04pfXeW1jbZEGKUv/lo3/uU5NKcZkCdYFg
dRR+dAAhYhet1x2A6FWnq+26DmDzdpGurPW8e7k82pnTP8OqyagA1yBxfLSwMi3NdKKXvystK3rv
MmXaB5GRry6PcmZONINpcs53J+CZ+c//uc5kXdrSjjNlN3ihs2wr08Rt+f8oO7OmyJF02/6VtnpX
H83DtVP9ICkmAoIxIeFFBgmpeXbX9OvvUnadeyohLblt1pbWVABCES73b9jfXi1Gv216ORex9lmb
4RfbJ9o8+EVkjGjmfsRCf7ueHTHszNCYcshMRVx0WotfBs1P/dQOA/6t/+HNYTeHHF7THJtVgybt
55tj1DynCZA5B1SPq9HuOGwLhpJE2PRDW/sMBZWflBc/PB1cEZUFZRtiVIORqp+vuKgYN9pysVHZ
ObbiY1vfX9VeOeHPp+RJhqOAa19Cckwf097ACYAh+/jb72/6wzPCn0Anl44uRz5+Ru9uWlGWOhub
jD+hxuvDaC1gSvF5zwA1FHLvaZKatVuiuv9kIX04RXCnpn9Gwwp120fdh2isWMOizzg0vdP5Tp0M
tOvtmwh+LeoiIbCVs/Td72/1w2JC5am67EJrlQMd0btHBLvpUTqzqR9kxdxvgrknfkF2cQ3CyPik
SP8xSOdabD4o4Ck+cBjrP3+yqY3IvMfU9CBxOmcoefJuMxjkfkxvwC+W3j2ViZJiGulCq1RTbz8I
mmn/+f2S3vK4rvWjD+t5kiO6s6lTsQfrJSsq6c8ajtgAmvxnhfkPuw+366D9x/+CCFp9HxQ06WxY
SqJpB8RImJjpw6R4K5rEKj/ZVH/1xtL+gBCEXohG/fuACuBTqTRFbBK4ddIfozbzC22xmTvsoRa3
Ee6qHO1+b00v9VCIcDKTzzalD5ugg9KD21zHoVah/7unFlGCwHSxtqhjpFOAw7Xq942q+xAnxh0P
vHn9H3+O646OJpo4dT24f15LmeIixE0H64DtK9iBEs+1cw0o3kNmtMbb76/1i+eSIhlpLDEJMMP3
H2TlVlaa2bWJ83OMIjep4WscpKZL/Mtjm273oMCTsqK4/awy//HKKxeATQHBEWjP93uh7UZiaGk1
k1E6+b7p7ehMLHP5xZs0GSazjv8S+uTN72/347olwltZvUjuEd29f2vprzEEldsGJlLldJxsr6P1
uYzb31/l48bDVUiX0fDStvvwdHjpoKR5npqHRnUyifmKhUayruocB3j6hY+/v9rH5bnOWXJoGnRw
cdJ4t6Nbiy6xBq/YWs0pv2/o2QRN1gOmaQf9qqW/+8l7+PEE4fiwQDSu16Q9/+56NZKHLKY3cRjb
Ogkx7ITTOJvm1irNF2x+y42KR2God5hJ/P5Gf7FimHhEgeCsA0/EmD8/F5i+ea2OJ+FBCpnu9SWV
2zTuZ7xT0umpUe32iJ3FZ7CMX6wYGnWuZq9zVkRB72LKNp2tFgmfesiwe6AbkXUznslZtxSfLJqP
sQHvJzqTVatIn+V9eTJqoxzzn0E9zDLFrR0f42bY4O8OVpe6HuXSiRFF5T/Wk8AAYfHge8BWQ7j+
bm+ztdQRuhFrAHaLOFiq0ob3YjeXQpvy1wKnlv2YK9rp9x/kL1bQTxddX/9blCdzMiAKXeoBl8fo
zMPWyA1qq28E/lzJMvuJkWNDlEnw0QU67unw+8v/4vHkNDFW0wdqAR9gR+ZQt1nTKcsBIB0zkJku
rSNqaobz6qgTn0wb/OJe13FTWhG8yWTq6x/zt3sFLTDYiVprB2Ma3c3sDbsSGMYjciJ7O2eZA4Zu
1h7EZHzm2/GLbYFIhKIcj+ov5nlizkyW7KIdShqsvqpl5UYh2kXKV6ghfPjP2p+/vB7CXnedaEK0
8u5BiewRe6t+Wg6uEy1hYol53xdOvKUSX4bDAvji95/iL67HYNgK6mH5cla+u15eUcAG/m0dmqzF
caer+ycbk165KZrReWpn2eefxLAfS4aOTnfSpTi5ZpkMl//8WY5mRX9+keahHUz3TNjqvMXzVUeN
4FibNqsyH8cH5yKnCRyIiRIpCRpMu4i59//83kn+WL40upDJv9sJUxd3wcJZzINiOTF0l7IqSXfV
OtZ8TAu0Zdv0gNh2v7/oL7ZfCt4rHIxJy4/l7qSp+rpsS/OgRTHiZsHsTqEXNEjz1vL1zHrW82Hc
//6av3hU6dpjBEF8YLLtv/uQy3YSA36MxqF2erPDJ71K3tQY99zA6Q3pfvIB/2JJcbU1M0It9/FZ
jVrPlbiCEh1kmMhOeG1dT3NShFFL47dSW/U/X8IWvgzU06lzrbXfn9cTNnGGdDJhHLylV06YrNPt
pXdxadsJ5odG6779/t38xVnGfIxOc4Ruk4FHwc/XqyLdLFXJlqBKBZ9NxpEbIMGD+VmO+YugHRqM
SRZEnkuM4L5bn5FaTAmmqGzwzhKtbk1yLLfMNnlTGEdxc1abljxPGF6+bdoRp1N8+vJq3yQ9yJpP
bvnjPWNYss7dUwJbo7J392y0XTnASdQOc4aqzLezDovhgg7gca7N9MxU84eEEecwN+w7/PjzU0LI
9BXPUy90Rqlc5HFxb2Bdb65Giz6jtssbwz/iUOCJcp/UgxXW2FfiCjbam7ZNBLbKSWTW4WDNWuyn
tjQicI2Zl24r1y0xTBeNWwF+6cSTLYrMZiwekGsgmJG6tjDPxmO7s5dv0ob9Kct6uFLcLIP0BkeG
GDIyaKBL7J7PmsUzjkbqltCAY8C1mLFozSfrk7NifcB+quetiRctCUcj5lvHuH5eMpTRXGwgRn3d
aXgXoL1CIxis9Ar75Zr51BipUJsqe71cDByXrfzWabQ0bJ22DYdiFNABtOnM1FD3eGqkbjEXzZn4
GNpQsZTugAoBGIGjRYEzTzlUTI/B9dE+MgGh+ATxOLN35HM1W2BgsKoC/tzx2YiqG8Ym8fCbyxne
qEoC4RaVBp02dw9ln9aHgagmpGXn+Fgla0Eplbqk8Zje1JgaBrO7yFeKK/IKgRDEgwzBeemocZhV
+ZVTaC+4o3rwNjsN6WmfBVFhpC8OLm63AM2eG1lj6+yJJhzN5qlSOzWwpDJd1PrMHTFyuU2n2cHS
f1ju3Ck99yI5Qxp2t27SDRd13VyYIql3KPqjgH5lHZhVJQ64RN4vzN5ikRrfL1jmbfB8TS8m6Son
gZlxAIW3Pw5u6gZSw4gfseT8bJvot2avy0NpyvnVgtCzwbwv8ecqYmUywAPGKV0OIorMJ2FSJJwn
7VbhqeR9Ke8rpXnJjDEK6qy2NkWG+We+QIcupAJ1D+e9tOZj9Zaoey2rajxD9px80UZnuMRw9M3J
6uqpFzAw29agOoj7SU/JKmpPmpH2QSSL+S1H0PI1jkzGOVP1a0uQcJx6DdMitzUuSjcrsU7NH+n/
z1gupP3c0rJW2yBCtBE2ooq3qRJ3W0+m2WNWjG9Lo9/XiaueNI6GDSvz3gCBFcCUwrrKNMxzpWsy
vM9d50FzGVYx7PylZbw61LQRZFKdnJYUpPecI+yrdPNkFH1LbBTXGwX03tUMKmnrEO9Ka77t+644
iAnqYBx5YWvH4yVKC/2iKdqraR7wjnRUCdR7LbZgUvmtr4AnuA5GxDMl0iwp3e0AApmORdJiY2Rf
k4oV3+nnaFArrfJxkjm+DQqEz82wlPM1rJ7qNU2iG6MDTk7NptkbddX6te3diyjWTjk0gW1MveEc
bQvuvFhV8xgxf7zXq26nmBrObFOrnxlp/lWt2vK7mrpXArDHa03aeV5rXb4fF2tU4ElNyUGIYUbu
sBp5m2ld4XoGRaKIjMrXI9HeG2NT+wlJIKOSzX0h4wfWcXWu2DYWlxOO/CujwHdjNd/GRjQcmDN9
YZO6Ze7KOEvr6Dl30/qqkNZw2zT4Z2ZG98A0IYWpyHueHKs1+X/ubclz5BsGRr+YP6KAdI0IL9yx
eFWqcfYrlX9yEFgbjHFLP646DNoTD/NTw2ZaHqfQ63ZUlr0qtaOiUd4PQHOqz32nZRAXcBatdfdb
VKv0VQSf8BEz9Po6zbXpQp3m9gwdu3sHvXPcZFZppL5jjmqQxKQjjQNjyNEyM+wTZ68Ujp3DbYnS
izSrvuiLlCGM53u9tJuzIcbjdhFL7idISlbaxY1btaufmWed4X7ffMFi+WoY1co3YRqHpZk+lSnG
yQwsTNjeqsU2E833uTMUfNLbQ+aYz5rePHUalC/Kqt6Xuaqmbatm01U/qe4G1Q7mW2qung21sx8H
Bf+Foob4ECvMzAysgctJqbyTt8QddqDacFHYY45egHXJbFqRsN5c3Wf6ZGDDq5LzFnnDllnZtyjm
/Bqo8vv0N6qwGXBZzC3hMZ9uZLFPfz7epxnjHl3svsHdq/m04xyGy5B+tSP3sUmJzFCjLIE1Y0ES
yQSv3NXXalSb9k7N4b10c5aeFmb+winShgPu4XDApxJn26YtUnxrewDuMrfNkFwp+zpmUl6Awc1B
G6pdc/Ss7Ch1OipjBAhvJk8MsOIEtiQ8nJ2d0RRhMTXOEVxJcT2WWf0yY59xgy7IiH3qX5BivGSO
eXYrTBamWRHfparDzQKrjPk6LZQerJAw8DrHxFdj+CzAxR1YTiEr4s/ctcPZzDsFU2dX4qCNXK8I
OsWut43HtmQrsRHEbV4ESTHVWDcUGM2njPrPkIk31VQqG0UInM3jvN/juTEHCycA5tfzeG4Y43yW
GT2sid4bffxncMfDpLkxPXGL32Xql1S0ODasFilibt1JzKiDJsVnuLFb51W2+G9HVmoirIK1hQEt
h9pYM9jP9LULWamM3DDX+a2ikeUXUjIlcBRzfjTUPjkjDLRav5WT+zVqANr4ih1Xb9UsM/zgoV5h
2y/lcSHGh3U7Ttp53dn6paW3ApPx1DbuwJjGAZyI6KJG4POYzsrw3WLGG3BVbZ5KU5k3jlFmZ86Q
VegpSwOrVHv6Okfx8gBszthWtWAD6O1R/0r1T791Oku7xN75Uc/aQ1woyjX4bOelJZMNp1zoYSYr
+6BOmRrgd6pclT2goA5ljL/09be+r7Krkkr9A+MUIw045Qq6qrdt3Sl7q4dcBksvkZ4peHI/Wwvh
cFqsnJSx4NcLRSs2ANu9Qzvrw2MRJ+DdoikNjc4+B4KWnGHH/zQWJVQvfSY4TPFbjRNrL60iomiT
0dkw3fNmbnAqbnrlxoxGNABKeYSmYTOy0uoboxm1q478LmwZyw0VKRgrGpcYXBufKNShl75ztdDq
oyIsu/nCKeI7q7V0yD7GTZ3PckNWwpR52t/NkzOGxIIYgCqUwPGSBHyoL/m2FaxXeyn0a9tJvU3U
sLi6xKqgX2BCOVrWo5lDMU4zZ9hGCs7uRqvCx4Bh4ad1P20xhaegyPnm9jnQwAH6CkyY/CIxnWc4
CExfDWnt62Kcd12SGPvWmBRmMnFUBUOYgYZCIwX5Ee9dU1/aXYn8bYe5XhEWGpCLzhZRmJoWuBt7
Tq51ZaJFu2A5DkLcucCL6dkbGfAQhapvc2nf6G18wXj/VZwMAxHC2MDhFnfGwGhb6UxFqPUjxEl0
LYEG+uyQS/dldmQCelxrd1YyjWz1xhIqVMGDAnM4n9iiJRbIcTXTuA/FRT/V0ltQ1OLGzfO7Mc4u
jFGkG5kWBvu50PcdZcbLWCrRQc/1q7Iz9a3hKQ9tpe7LudD3Zt6exsQygsYodm7UtNciaoyNrQz8
Aqo8fr4uWssCVtUyNCZXZkE95gcKfuxcQr2NO2gURtv3XyjbDLu262+p5HR+TOk3mC23P+vGytgJ
0SS3gxWZoTvp2n7Wy2Nrdl3otWm26YSmfR9gH1wM5fAqShvcbUVfSG2oQ8e24eFf7A4BhB0RciKu
JAX9BR9v1bcHzfMzsNLhRDXrkINyJ1AUQDCGFek1YEy8T1o2j15mm1XZG+gif3EcmOgRsq4IQGOp
bpqcURiohF/6XrEDfmcFJwNmXr1US7DwEytu4HuDfd12HGcM27XZT2enga6G0w9PSANk1M6pj1UG
7IRctwJX2g1Ey4FDqKwiyIAeAQq4UznYVTAylbPXGthSUiyv1jhhAByrWwuPsa9lqzg3TdHJ46gK
w09glN3A9KsuZoXkyW/BWQBUY5LHW52Rs3actgw7YYZiZtGtN+v8jIZVz7YoWtiAuVk8c4bru15v
h/sc5+LQTiMHx7ga25oOiJ8Q1pYb02+iNpVhW/Tri93NKq/6Sj/jQRIx+aMCVq9lh8CJNb5ShQA+
pTHFVHNMhGkBVtKR8wvSTP0ceUiH9e5C6TmR8tqIOPs7sN03zOmnmzHJTT+F97Fp2jWOGrvLXhN9
qMKTCvOl9XZW1z7pYAJ9pU+HAy2Xe8NCt2dl3Og4wBkyZoHlMWyGs94dd3gdxZeRIGXSOr3yF60p
9kUxgYbIrGk/ZcRvjZu3G4pMJGNOhRh5eGR142OjZc3eiua7HIrYpmaEO2Cc5qVv8+6Q9YvcuVU1
f89rZbi1jEJsy6nNDrbeFidqMVRBG7d9UDL4zAEipvrNNmN+hKCMHMRe/GpyHgogS7tu6W5BDeph
3Jl20M7GHMYtFDogFv1B5EyIzblxhtEHWElREg+KRDxVmaZcOTM2/oXDqT0sGE6y7nVQSRyrMXZp
z8NCc9qI6iLAHx0UV8XEQTsNyobZRtx4q3argte4ycxyPJu7efE1tyYrjonsCrQeUMntg5eX9iXD
zWTjwyShmDU4nlFGepFKXmE/m33joM83bVc7L0Vde/5su/B7FFecz+BtT7NVR5dZ2sp9utJb8mVp
NEJCw9vULeGLKoG91vnwoBnY8ySLslwDnCt2mJY6fmWK2q/0ZWYGdPnaiewWR2EZUtV2fEY7RCDd
rg9ju+gRNAMy7KXH8c+MvA/POGbl1AernSNfx1Vlk9aJE9h15h7mPCWMATNzoXRYfiCZmDBKbE/l
4Go7PZagyHrCL6RLyZE5lzjgoUsx5McgenEMxNN1MxyzvpanKC2cY5/MF+PksYhmRd8nTaqGDb5s
+0ZQKkCUp/njnFlBrqQHnk8Ezi2GswAmglaa80ZF++oPLXwWu1yH4EnXQtktTzzIj2yI1tHONR5x
rVVDLTHejEk9F6N2PvascKtij8q9uVz/YC49Td84sqxQqGpJvwxlUuy1R3uM05d6Kr+aGoYCZqt/
zxcH4yZbzxGtZ/pW6OK7MrTfiggOb4MPwLllsd1MFjY6S1vdxd18FFN2HTdx6xsuY8ks31ci15Fa
RTdtpJkJeGOqu9XxXD8MqS6DTAr3jEk3GySUdx9p7nLWiSI59lH0BdpxvJPleIFnhu6ruab4ZQ5s
xgNsvI8VPbnCNkzH1DxVzqnKXyRzop1HcsHtFAJIGDfRq45HYMAYrXpJvFUAKmyWJ6+MOx9kr+fr
Rb1ctoPBMIHDLjFDXwGmktwCLqHSpND2dXvyFU88dBWUr1lYoW2hPvKxkwQ2UIgMMkdVBSjayv3g
NN+EcO6mbjhZTuaEFaWqIBksm+Zk+Z3I1ybsYo9rhgwnEz4NE0+HNNsBxpu5neml0FwIfu4u14BP
j4v+4Mqq2uC4c99o1WWuOcNuNMcCSp5+jwA5C3VNDC9KVFzXAB58bOzZxyK3CWypHAd20C+jZj8t
5njdAim2hNJTh6qrEIc37U4uo+KreusAH5uNTTIYEAUXL0bmP9fbDpw2u4RyO+Um9IkZkcpEh+7W
SlfCbuIsG7OEMO5K9WKUk7nvqGLsM1Sv57UQeZANkFKkOinUhThi4eZYG+y38iDOq0eKpmC1RNac
k0JG8AY0l/y3Z/yAPPHGayeXZd/tlUrRcNA1bcaMWetCcBRUZKc5J0BQpVW8aSYBPqzXkssMLxQa
seoVMzfnVlLloRalbdB0YtrA4iuDuIDPXWN7hF0GQPJpZoJaJaelxFKes8E8oT+ODotCUFaXTb3t
rf6GadsFNpp4bk1lDY7Lfv4SV9OmG414b5fWcxeP8JY4DfEZWNg7B4jQ/sAASBAb89Okla+Gnj1i
v21s2KDEXh9FttOd9IBDMNhHFVyUkycMkNjdEHqJW25xHXqRekGBilBpk3nRHFIJSL5G/WxACtV5
SlIJmsjx9gpYYH/qp280Vq/baLly0YPckKsHqZul2xHTxGdc++WmlAg3dIUd0tEVOIrYc5I4KfO2
GT25bUv7QeryVodYuiXbmg9mgpFBNAv4ha4ZyNErj1ZUp+ewUkhOjbV6NjZqOFra1hKk9LUDMamI
h71B2rEz5/FNSc1p68Sd2FdGz/FZdOXLONrFFo8hGtgmLIG2F49rInzR1/hM27E6nXMoP5sRcwQp
ewzJmHsNsJ4KkKzFldfYYM5SslyzorfWRPAUUKSbO1WHzKu7HQ/NaJ5FFHwAZkdvdsrgNFS+cRc5
xRy0ZrMcGynqU5svDx4Vn/1cgrpRmVvwtYGkmyRODxF2AqKG0xUWuXOJfetRyZkKwddG4A+nmDgc
mIafYX++GeHibKmAI9Gtui3ElD4YRXlSRyUPZ4ZRzjvbeFKN0dkUepVuU2GjI1EYT5koVDeJ6H0a
aEesMfBkpoQSql72BHUWz/kKMB3FWaqYoE2O6TI1PvBFEXpmPoTtvOTIAwVVrET7KjRp7PRBdU6R
AFbJdF17lUSeu0kc+E4SpdRFb/fm7WR6zwoGa6tQiBuUHhC4XrL2hyE/G6AtbSphLhdNBfohNgr7
rDNH+3GaG/tqoDixKYa5PDkjERKZRkR7M70ujOqrrcXSd9T+3CzAmcIT3bi9vKRA6YQCBSCl6eH7
4EH4SN22DJOCyMlucN3viqT1x0XYoCKL7jYbwBpH4BgpphcUC8qsuc5LxTgZdUyph8lMcE3aGJh1
mYXgFe+zanT2jUPBri9JE/y+IEDxUkboSX/0bSO97Loo4lQGxQoTio3x2zjXFM+8IpWnooYVYU3Q
16LM7kKBSocMKodko1tpCM7BDrqiHHw9l0MgeftJq3Nrr5lxgXGueZvLurqlzTGfjBkSjaJSGRVZ
utFnlaPIVPGjKRNCFbkiRHJz9nmCEqy/U7FBqmKHBixIJtk19mG0nmZgZvGyU5iVfXGXPgLv28UX
du8qXKxK95HT9xd6bY8YijCAVsxufY0HtnlhUdXiXYtul7i/5D8k54ITlyHD4bpHa3hs9Om1VPvX
ChfNrWJJIp8JRJM6NvpZiakHwSA5slp3sG7KHo+oqMtfp3hiU8N3j/l6J54CQ46arxkxYKuojnao
O8vbtm6v7YR8KJVsQI2xxDvLi6A6ze5T6uUcIEiE+XPxyFn5skvkbqxiONik1KCR9Xjr0Hk7YlvA
bTreI6u3uUmXxdsUxlJ/ocfpcMB5Jigv3NpL4FWTuHVK65pZtdes6m80h2c/orFx5WjCOVVD/Yx6
N9rTL3bPGLaqdlk/LxeEyepNk0wzFQl39j1TOwqjp0DnWfe9Eb3CItQvS9Dzt7naUcNUnaU9mD32
Jk2dn3cqVJ88Sh1o9+m09cZu8NMecto0LqCOszaiHlhlkGzow/aaXoStZ5C6xpPmkw1hSWtRTJ0m
c+DYzJ4VVZcMKUv1KU7VxS+bqdtWCi5StWb15yMAik0bd6qvpqV+sMb6iSMMCKsA8myUs0GPJJL7
sWsaSrN1eWDWa95QkyPIozWSax0oSxL7jVpyCCPmS326nUlIY4CPMNVOGE3M+6FVq9CjU0iGaoNs
TmfyvBFzzBZXhGtlACWVj3I41Axa7WVtjFsIPXkY/7Crz6i9TS7nkt7lTwVtqe2o5dY2WyZrn2iN
elfN2XOslChrGyPbmgv1ZCtLrt1h6YOm575BmW3FVHgX4NVhXgE690svzXexTWhBzSMNcDXhRFES
Y0uWbuH1NUPcbi3tKXfnCx1jgjVVJRl3KUAOQwfnaoQ+rBcwqoaIM43buOJdSKExO8xLxM2lls8X
1cjrC22tkAfydm5nkopWMPfviIMhCmI3OTihl80errMmDj5O8T3V0idtYCSo8romqBs6XlSTXxcC
RR/RRXmhcZAHFCvrgA6QSkQyQvQZknZn92W0NwYr8TN2hwCXASozRg/7ybTN3QjTYYdnz4Oiylu3
IJI1zcLwi16FYmeQpvToDSkNO98KVzzXcI5PkwHViIol2x/RBTleL3YGjTTHW8hSe4o8prgtU7cO
hdZHJ954LVBHChegamiR1lR7dNnEZ92k8zbUvcPT0Q+7ZciJiSgQ3uazcoRO/DjE6ZvXcmLb6h1g
8YIktvqa/eBaRxF1edm9ubXXbSxFxFthurmflbRhsIz4GpUJTaB8aa5hvLRXult9HTWqi40u7vo+
EjucgFihvfZ9pIjuD1h6+g6Hy9Nq5VOzXgIhyEmR7A2rUNl6SaAaPuLarm5nR59C2pfGPjeTKHTr
fgmUKD78vk/+XtxBr57pi1WPiS8DKp530pZMasKq3NQj7RrBgB9WWpvC0zK5mwgG5O8v9tFmhDYt
go5VSqN7KOvedZUJx+G/0CI4pI5DkWv1SXYAJsZqDFPaq4uwmUvM3SJ3ZKSxbUrHCrS2mKNwUVX9
1EtbDDS8zb+sVv7r2/R/4rf66t997f5f/83X3+pm7siixbsv/7V7q0/P5Vv/3+tP/b/v+vln/nVX
l/zv/bf89BP83r+uGz6L55++IJRIBVyut26+eetlIX78dv7C9Tv/f1/8x9uP33I3N29//vGtlpVY
f1tMo+6Pv146vP75h83n+F9///V/vbbe4p9/bL7J59e6e/8Db8+9+PMP+oL/RNNuIXpG6ulijaD/
8Y/x7cdLnv5P1HMMYq+SUxeFAC9VdSeSP//Q/sl/wS4U+5gfqlT0GGT36yuK+U/GOpg64AdQT/0Q
qP/Pn/bTZ/O/n9U/Klle1Wkl+j//cFb5/v9KEzDacJiwszGFYUJsdex8Z4yDCAkphdJ7GzPpb5kq
tI/cBUq+9Z8pwkKXWsb/fP2/Lzee3WFPb6IdSNP6vqh0O1D7XN7M0TJsptpTTlEiMdVIs+hoN+uo
opdQG+kG/TxjCW4BCjiXvaHFgH5lT72WSAejmOYBISynva3Mz7riXI3Ucb93dRs4id0CYFRf5qJ6
LBMLCmuHkkJkbnk1rP94urVd7KH0+2X6mtSzvVcHvTuRFtUmq5w2WuLgPPrv/9Z3p2HSJdWVGHC1
SP76ysFA+lQieTzim7r594/KyNlHEe0ZlXDhxHRrgpxyVu2LTsAEXr/68QIVg/rk2VTcyxqyJ986
uO4nMi79ZxUknxWDGKicLRszH9bTex81S+8SuRjk2Gox0oSK8i+OqWBd0CZyW0XOQISYGfuRGo9T
VIJMPJ62fH+2j+N5PmcK/65E103pYzKPOHDQ+i+l6efA5naJ0p/oDZsEORqW1hoD5lFR6LvJavM9
sFi5oQXm+W1jW9vIk58MfrjvNGNIARn3RBjDEAQBFFMmPwtk0npAnqZkURhNFoxeW9Wzl7yAxUcZ
j+qZLWCk4VlkFo9KHakveq4N1MjGF80FYdvRZl69DuqNKJcngpj5ajYy/ZAl8rau3a1K0f0GVURK
5ac8onmormhO0n1Nyi2zD/12nqCpIjY3odfZydYoCXcYQiO4Nt9cu3Zvx2K+ocN80U+yv+yVQt+Y
lNngb3Ya5cagn7+WWl9dFYmBxxl+2GcmxGQELsoJtQ7PkZcAll1XaaXWF6O6ygxhbt+lFiEq0BRx
1nJnWh7PV5F+n5RKvpO5WW0YlzhWXaIek3vXEs75WuQL+8PiVNatPZd7e6QvM3qptxMZ09RO+tCM
oxOqwrSPY4PSycqH/JyRBW+fSm/I95HnXC5adK6PJd+haYgHSA52de7dJaNzpnmx8SUq3S9/2w7/
2nP+vsf8YOn8tMe4fKToZ8lnEUExp/Dzp5vYk6ZRZNA2CfO7od3lG/iY1Bkbr965gzqHnKjJti8X
b1v1TbGlcRX77H7Kw5A5O7uujzFC6rtFa9/g06KL6gtCh7ylqBJn807kRb3/8a66dmz4o0fD29XE
HVvszh3d+AIVK+3cfqp2ngr7MSuf4g4S8dRZt7gPqqHX9BqoOON7Z7ufOfQb7zZYBKaY8Kzu8QyG
rMwaNvm/S5fNuBosZ1TUsMdrFd9cOJJdUtJALM5xSRv3dgv+mt7xk2jVdDc+eT/+4lrsejtvEek7
uL6M0Q5zM/O26cv6MOkjfO3OunbrcrrVKJr56NxVTVFvFe9EHtsgHBs0aO95f5hKfaY/vXSHwZxv
pUztze8/3PUs/PsB4llY+7kkbKgDGUnn35/vz+nHRbqC3smUVVfweTqAt5pxoRv1Katwi0KLvmmN
nkKdykADDh0PzFenJywoxXmxiCcAiNbRidwbPJPJX1HYhyi9vEBRFw6fuERfkEnDp6LKG2GmzUPO
p9aRleAXowaZlc6hY0gqJoZL0+rVTVT9zGlaiOFTeVU69eh7sM0zdM5bmajT1TgBp0xzqwjFotCd
MKk8uUDpN7YdW/2Wdo8bVs2NMqvTJUlwiV6BSOtmyf4vYeexFMmypOEnSrPUYpuitEQ0NJu0BrpT
axnx9PMVdzMzi5kNdjj3HiiqMsLdf+UlRahabzLPnFPKIjd/8vBNgcHSnJbJ1UhZbF2N7RfkZbeX
zfSedpp1dNVEMF5fK6mR3LO03e8pX/6Sqfv/2NZ+nD7/7ZDxOTiIwEk9QjqOv9z4X8/ZKL1+dkbB
0tjYJpjFGLUs8pqcLbW5ejDMvw9xmu9W8/Jlw7vk2Z8V1DBhLcfvUbWBKWsRzoqhRomdDHd3UZVQ
9zqQAYJdqqkmibNuEFU2xTFnGr1Xkzi7JUxDrfV8fFlr7iyY9Ksp2x1qt5gdHI2xydKh3ZgW5X/E
T6PN7Xldx+LQlqvYy0rheIrKjlwC+cwpbvYsEFHCsur4qZ633pqClazyUep+DreMF7+sjeU8muLN
bRfrWC6K8J38smrpeNTQBW6sJNGCGBKIhLYsdMe+DwY5zzC7+kEZpuU4OcAQWUPpVvmse9Q/9MHv
iSn7kzfm84ZMQPBvIdVTbKtsWzfWNwPAPxDKpEVIRZLQ0Mhc+r/PkE7z9j9O0UMlTV3HrksXzwDH
npr/eYoUfZTSklMCxW/6wwTQlyBiasdDrbH0XbPROdEtwuu02C8LrQklQY3ppH+7uar6rfogTr2B
fXTqcjG0bCSqu9wuvWNdGEUT3Qxn1trCDTAEQtXb4eoh83gokULTY8SeUvRiqtSSDbVAh7ZVQxbS
OBHF7K8Uiw59DT8Sl9UVC3PKmmP9RKcLtSGs5aw7QyRjVmLkw3KxTKFvXCEfGE1/69Y/8GqPXW5L
MFRZElVWvUOjZQVLOn0qarvNk56Ns3X2iuxmiW9WbnqBpsM7T2w9Vu36Pk/Wrm04n23m/uXZswJz
YMVYxa723H3FQq1EM1lyvpalvwsrHrY9+OuaaJEwuonH1+HtUwkgSiUNwoKANdRoAMYYti+x1+k2
6ShpYE+aTRVDCizsmzViN9+v0mr9YVYWxqUh2Q/c7Mzn4DB0DHPQg02iJfs2KbaQ18mOkBEt1EqW
JLtGXm811l/5Wk78ymO7fZPaW62WNGhi3KCiijeNDkJJaffjMbvOMqsDrVonv0T32COVnQxtDpW8
Y4NNVg0bj7sQghW4NXt86SVNh8VKGQkCu7G8JcBIGtXoK1gGNk0s+p5lCMYyacoH4NnbghA00Jr1
21hJY0XTsjPtZ9Cz4sS++SDn2d40i37OOUI+5iWSWsgcBnY46Ivr7I1aZSW1pUWmwluQaPk+y9B3
iR68nF4KkU2q7sYGAFpfX8dBN15HDFgb64GodmKBNnLqB+IHb7orFdfbCfbdQswoz008uiBkFoSC
JAXTJToJGr6OAxoRSLQHIa/prA9frCnf0DHdO5KZfAULFj8PHhZB45glbKIekGspEHGcnnIMHBPh
pwFGrLcpkairEtbqxTD/LcpDKzRCIcQkG/Xpts9Yal8l3RtmJv1QSutX2efT3iDigdXUiGfSz2TQ
4ILB7oJS+azdaoj0GfKkU03l6HbOaSbaa8t+Ig1Ajc+IGnkQHfJkV4+3sajpUDrtZhM7wxvbS9bU
ypQ33N0XrdZHysqeoHZ5bpRsPP98GUQ/IaInJmfh2M9phayWhU3FNCz7plq2QipTOCCsfKh82JFM
9mTMYtSsMyLmGRMZwuNua05I5pJN60ol7EbCIzoxEDQ67d1uXEOtyo7A9PquKrJ6Nyioc8b5j0sw
WkQH4k8ocwmCXSag2+xTX5Q/pcJPzgxExiPyRaFKL0jmhq3alv0MkxNL7iRgyhunJvZ7Nz3Cai0g
OHzaGY7xPg3NwYoMQ2rMSuSC2KaydRxs3WaWYpzg8zZhg9gkX3Fkqv7idsIO1pkLp+A1s6lEhF0K
mZG4HnFp2OzgAss8MqytECWq1ZxMg6xUXrBMHRDSvtTOitTB4PcOHdikQnOgxPWH6ywfdVY8Cdph
LUOB3+IZYEk7BI9dcsFS1qKsGxCcyWE+oY3ZtrQZAWED1hN5GxuvUcjOL3g6cfuhN+idIDbQqyZs
bQsUt2R/HUgf9a07VrusyKmdyrMrvS/GfzSO6FRDT6Y7ht6o0tebOiFqMTiZe7P9O04E08Y0OFmC
WC0vug0BHFvI6iwshBuaaivPaOhrH7vOzqUK2WJmxWFt9We9G8797G1Ypqf8ZsVUE0LeJmu7nGb9
AQQOBUJnXia21teBlYwIk5BY4jsKM4RipjN/OzOMqeOOR4Oo+ruNx4ykvCbgI76VxjwESl4hSbKy
K+DqeImN9oWHRQYkAXQhvH31RGyW2iiF3zM07T3m4wdx4mVSP7UmxO0wLD6SUBV3QZj3iGsN6QDK
l1zKTa/P93oQwdiJACPMegKxfzxn9iXunOxOaCMaeob2ENByh3DxUjr5uvcIdzhZtrjVaTXeE8GC
W08Zzj/fiTJbryhEfP2esh6ZXTr5uXZmnJ9Zn+4XVpju54SrvYVG7DP+INjD5a7Y6XL3GnxmuhKw
sdM867lphTHXVkRQsQydulmi1PtTzJ1ydVsNU3dF6kNF5Zk6I0dVVWxyaMWp0tMrL1u9leoYVJ7W
XjsTLcagxDCziPamsZV3Ao4BRo06j8awU9op1OqVhSGqGuJsru9LABqNJCdNWenev8dl3gbjAr0D
R6Pe0xRaohHe/uc72cMxoSSDdDBgOWvmrDCW0H5tbBeoX/RuYyPsvjvoqbZSxBluCb4FpufRFe0c
6oXR++jrnBA2GdkhlJBnrVDttnZv0x5XSmsv/hLIaT3XOs/gLJ0/dY61Yi1d94brnyqVlozRkKOh
iRrcr9R90/fqZ9LIoOVB9005XIx87s9an6g7FY38Tpk688nSePHaKJqLyQq3sOP/75mRmlbx3WmR
qRkFx0oZYAlyc75WBA9CtievmrfqG2zc3Ws7riSZrzgr2uGYp/2Xlc/OTWMTHXQyvEJjZMcU10gw
5ZUatIU2Rro9iTcjm2+L0NRvMxnvkxtP5DLDAhfkLUb2IL91a0o373o82RehsL0ua0EDYHYoCIUv
WHr9XS2K5q8zYW5yHXvfaPpvxB7YcjSzwkHguuFq617k1qXqY8tdzzi3+jC3bHJP5U2FnPyVaCNb
dTWakKr3lo0az2f6mQYSLz4oNLUbJZUj3CNaIDHAvWe4ZCKNUTjUFyOq7KL+0NgqGC5s1jmX2E1g
Quw0GjqalnEAhE7NEGkYNqcqmKEGrGRgQCqHzLfRJr801lhuJyfT94zekT4UvNqcQBVZUlMzU0O+
OtVI5Poz9rP8SytUERT5YLCSc2gpnmQEUoZsHvt4fcZDsA680KLJFugCzYwkzE2j8mri5GNyxq/c
Wb7NdRzOhOP3JzV2qmgcpHdzh+rdmNUjkpe7oK3/ZU7tXzJs9VMsubcGV43D3PxbAudEzWx+NaN9
Rka8L2ZpILvK/brqvIjloodFAbNZ+/qlG6ooUXOG/mZ8XnXswZb3muv9aeb6dOY4CUxiozZl6ww3
MbKpSAv7ov1Ilv49zd3pQL6iemtTW95QMe2tsXBP2pz8rGFOtx2qkJueUOviZv6TxfVCzm2GY1br
m7DVc3kbkyW72TJSiRXcF3jf/J/fNA04GDCaxh55k3MzIoccoKOJ1JWbdKzd28LD6xcrhgtcHJbP
cxofO7lcxnKaLhmKarEm4pKa+GKIE0fzNWRR7A1qTAqM9rEOauUXZpNzTRWnxH6QgHvDUeCrxjsO
iKNct4IP7YtafU60T7de5GY1NRHQ+EfSokyXKnd/kX+sXfULvQrhHKN88GGJxKBzY9UiqnYCCSxZ
XHVnubRh39btQ2GBvEM297HFrlbTFIhyhwLGDlzjPV77Z2UWp8Kbnh/WfxynT8UEFS9LgaexrdGW
Fru1nq+ycvtAOu3C62FRDzhIwECKrFakLkKCX2lbhgXOYj+DpQp6QV5T08Y7ChwiO8PZV56Sh0p5
L8U362SxZ7j11R0sNXCSi2OMqFxV75z0WYFNsN1O6oC9uINRswtkkCL/J2DcifM9xI771o3VxwDB
FQENcnAf6TMj64Wa12Uhqrbz2OejjsONJctYaoqboEgj4I6/LEcJKlhv7jUtaJzCAY72OBQIlR4t
QjAlTC0yWfiGIE3yOVB7rPcqRxOfkkU5xPaZtdcHzS03mkOzFZs1DUzloopVjkhOP7R0+LWCfPjS
rS+1p38Cof9eADhS4YQNGnUkjP0pXynCSuEFrDE5dixto5TEVYC7xZvXnSLNc6s556FHc+cJ52/j
CcVfIYWZav7WLRf7UrPK2KnhApU30k9ZfisU7CEgdNyTGgOg8ooEh1kHbwBpmeVO5MvNtqcTl3zo
DBwJ21tTP3GnW2GUeyuO/5VI6qTN5qO6RMJl5PQmmR60FhSCvb5JiOwBAymY1RC6JnCKlNGywsua
xVZYXZginokMxHDL3ONSq1W8kzrsa+6RfYjStzJ/V3M3+Pgi9oKpKF60r4VAHGToyNnZu42W9w70
t3NRaEdK9js3i++8IULVffYywd7EhSas9B7u1qb8cKwiGEzjd6eqhLnrzpeY0CUthUEaYTljSSuu
5aRh3DEXrngrstSvpMmqU6IOv3oEoNT3QBP2e4U6P9DRpvq9pZ8zG5NrMoFY1MN5VGnkRw1cgnfI
9OJt6UDNmdNT06dtWLGWxkcX9L0aGY4YXX9jO1F24FIrN8pSZ76GD2V0c9QjLnnvo+ogR673GKuk
P3v1R90xPHaO/mTbvQQdTF5tz+w2w5BwkGx5cAbwYcQtFVWhl1GTaX8HYxqRDOYnq3qdtGY7Ttrv
qZJPdGP/eiR7hnzsZkmMbaGIT9ac0T+0nB9vxuigdvYfr9gwcWydNL4QLF2HzmqQtYxWkGUrr7In
sSobWpIiZmqhMS/gQXO6l5M/E6OAlMFgftassz6qX2JEMmMVqDisNQ/0pjhYbb1lX3q0stZ724/F
Rck4lJUl4r1df6UUKCCa5KNYUzQL2rEnH2QnU0SpVJUELVLysbq89Y3cYTX6NCKgwM5HLruRaXMs
VRIWprn9UqqaobJ/76ZmWxlYl2JHfV8bhSUl1JDVq2/65D0WaGmHuHkc1XWbcuJjc/xNuhIlkYiG
Iduz2grJrqFvTbehVrt15Bak8/N5+1ZrIMMatV9eM0doxtHOa50SdKWxhfFhZM+WjANfLyzzXIGy
v8kTRpNkqx+ue+462PKRP8LHX/G1sjuKRay7rB+XrSKN2hcG/43ZgZSn9nEgHoX1u1NKuzVT8BL7
lQg8ChpGXFdWWzzd8Gd4ubBmZcnWS3+ns/oJz/+7GNo+nPTifcG8EuNlCpIcbzGf5kaX6zeA7xDq
+YOzZ6oicGWTJ2m9Q83ahQA5e4gHScjdXIeLLs4eiqGI0fS4FMDRvRB+Ra5wqGpA/Yjb8xnPkK0v
QUPP0T7uh6KkdWsYB6jxkVDcwddEzzpf09T9qn5E2vcOc7CXbPp8pMWo9uu0oRmzCTx9J4KyeUW+
rPjDMP5dPF0PMsstsZzp6aVgp+UWG/hNSPKFWS+ANksQR5DorXzqje4tnpcsABksHhY4Z5drnRUp
uowSUKtwWYbXNAHDSRJu7rR2/NTmHYSaT24FdBm51/hfk2LcWf00R43tPCsjINaS9RvVHNWDYqTb
bHCwNGp4rlU6HB9B/bS3S3Uvy+k+gfJctabjYyoYuqZ4LwYvvtR68YmwCLk8akq8HNQ/XAR0eig9
s3Gn1sPjGug3uZe+FJnxrddt5UNK4C5djG025sIXqxmDIfCmAwjkGmLNmsLZZMYzCuZ02+BrDjqE
O35l1FvQ7nazFNrBwO5vD7yDZrru00p9GxeH2jytD+d3M/DGwl71no6sTXWiIlfHY0w344y7JKO2
JhIgqWqV2k//CKs0QUIWI3Aq+Z3rgBjNoJOCOJ6ygr4KRMzw27ZPwrRG7daBJCMrK7nw0bj5Zlpf
qj7NwmmSe6VeZ78twaRaMd6EN03beU3SDQ6cvyuJSsdpAr+oZekEc/GA/PM+IBtUC0ZJO9i20ucC
ZVEymppy3FVTysRAcSbY+ml01ZOhKkVgmO7iWzVSQ9TLaImRGwsbA19jPtXtMu3Sz0If8ktjxlnY
oouKmt7tn2oxE6/WcCummowm51OfG+O5km2kekWGjs7+a+FV6md705UOr9Foj3ivEfNONYJK9iFV
TLI4OuJXzp0p7WPZleeYsO8Q5dmmn5xzU+cHe1iva9aFlUxu+CvIVHenkUEnH8I0dS7klAFllO5G
6+x39GnY15r1pT7CjEumUNBVp2qaDZRcaAiwQla9fyLbQSndnco6Pa+e9Z7a4ivrsXDpKb7+VWS4
dk3vHajrQDrnX8Mp37S8eY5rZnliALGbgr+tQ+wgOvT+rYmTRku5MXP8GWbyYpLLEUHmY7zUcFEq
819yGxginuOepYNNOiD1NtsJGnfguZPURsSNpA/c+9FyA7YYbUu4AnSQ1j90y23EdfXmWv1hqN1t
3OIFwgAREG/3oTTO06SIe4kCGWzXM2EioJXijDQFQH2i0repUN+RSXJa/W601i0WfjqwJj0h2azg
Aa2vZClD1NLXCRwLcffH2jjvyxqfyW9C7VkkNOP632Zc8r26zpfVJuJWw9aw9lWzHdbkvWrVhXkp
Pj+h3bmRgpIOpa82Y+WTbKMFdnqbAONL9asb6nrDxZpuE/ZFqA/ZXNUMpPrPrbVBwXtXliw/sxF4
Ztfd8pwsaA40oaYh1yHSWaaQwGnR6q1NvNNV+eHqyj7DBwqo0YRKYsEDSNSyvcfdvwKiGtn4yFDk
9NQme267F4unzY9VpMLosckxQTpEr4MumHJFynPEZyrUUWwGgzZx7Jp+K16xOtVXZBpis0qUpV5J
5barFjtlk29nzzF25SBRxVfck8IS1nbWMGox6t9Tu2qCxgS9nlyjvAxGG1qqV55irUKcl3yajUOX
qdvdpubSDzGH4rqbGXR4NPUcUygiUJF04yF3lV9e+beRToFxqxmQund0miKtt6On+I0aH9rRHEDt
EZJ01oT6quO+jfPkpV8ZFxR0ZHnM/5biFYmSpNGgQLwhrM7Gyr81dOlEiV4zKiG00EwMFtLhhJvq
zpoaBH7UPA01hcgqwJI+v3XevCPaMD0XC3cEVEipzHFUwNtuPKwtfle5v2JzNmHE1vWM0Szt4Lvi
/IbnON1IS9W2pokAsKuKTez0NhawmVpgI+vXdwZbLfwhHepQJs6l6Xp1yzfX1Ej4AMSXnHPcerZy
4mbf5E7n+lKd/lqoV6iy1k5W6GORzPfaUMAzc1q92fuqlXWKtK47iMYSwKv12c6AjEcvK0+wCKyv
P9bTL9fNx32djhC58cuUakejNaA9Ou2BqmodjSpGCfSB+NMSVIpEIBr7Ehgd10d/lZ2y+ij2xb6W
3cPiWCkbkcYblWAWwzHiHR5YTJM5GKenLoe+noaQ3IEpam3dfqR8Y9545BhUbuQmh3S1jW9yCZ5Y
uxClvQzXR1p/Y7dyoylEDHmVel6p02Hc1tnWVBPMoLg1Q22h1+od7V0x0XFak2mh8BbWHmTlzv6Z
+aIW84XRzcHwW+0GyYI6w7mvniN3bJKFr2wewSXsZK4LhxNgJnE41dZHJUkPoPYzBuvqmUWpG8Rd
PRy39muypo506CXbMupv6UVBWjKHK1Q65zStsJPTr+YtwgVNZdS2lCbZZjgMIqcegOvNglgDUz9x
P6MEzSNVL07CU1TffXEKcnOslY6JxL4H3I2RD2zLr+zk2rm08nbR8mzizTMWZQgaoXKqOkgzF6Fj
tQ7QYvAE0OxphHGH88rfTtbHs6NN8DaCCtTG5Fdact6Xi63vspE4HUWvnuJSrU72LMLSKZT7UlKJ
l7sUrbMTs/HMLPSloDUNSAA5OFMDD0YUpm/3CV5CElyFMHelGacbexpOo5r8W1Nt9A3C+HaYij/4
MTWHOKbr4Hp/VfQ1jWJtmbcj/upXTORuKEoSbUtscgl1ix9oAm0ADW/FUjyjnW+Y6LtyX7XdJZ/H
MaqqGlCI9gzaPrMutlmv2zFJaspHKz6ICnruk98dw0ZQ28YvQptwcvXDUVroqCvPuejJYkVC49Hi
eLXT0H0a0+AFXU6oQp/wXyxGtyVsSm5/OOmKJkY1Gj1ynEkHt8QslkkxopgulajKuE8J9H3Tyrcc
08LvymmRs1jfLG8eQHwS7a3Q1MPU6/T9g6yeJi0/EzTTXlMol1A3FGxvmrznqtZsUPg04VBn+nnG
wka+zHC1UdJjTVM/Y2mzCUx6IM2ee+UAfCoASPiQezr1mFLP4J3ixqzG5bUcRp/4m/mt5jE91yCu
vm7Mr3WWW/e+gzHN0nY64Kwt36nFFX/goctKMYWJU0NSyC7bm876LFrN3aoVO4Ho9OUWiVUVTKOp
nuqHcD/lFQVNq2g7rqzmgE3aPdbMB9tG1bnK+qmj6K7ek12w9LdLmLsSLhpPrV5qHhxzRCiPgP6a
ryhIy2bZlOrAQTXlrSX+g+LqHYxSkaCgswF6QN4gmK26PlU8eux56pizK7nBa+Ij6Ms+lfa2IhMn
8aIzj1BuTlelZ5AfDGuOrn6mjy9sAu7uYh3oh0jnLunXL3HR/1lR6EfdWjx367AcGApgQrDUPE36
3O+t3ACJyIgIWu2aP+shyxJQPTEl9T+qrPRZqT/1dl1vo1c4906mztnhonRgMaCIan5d7NSnny+0
5c0Ji4ng0RbPxqBMx6qvPcJhYnxd0rrOjt5gWh5/L8bwp38o0cbHF0U362t1MyhugaGpyT71ZhJP
CJE5Jm5mM/N25UmpZnBwl0Y3AZJtJ3vN/AWiCEuXr+ERHwZL+TbU4rXEtwje/J6poMwzDubrqpbW
rvdKdWvHCwJKFYJRdaYz2Ck0aW/PXDQ0fIQuuEw+0OtThVpQJHEfdpqCiH5ZiqBYOudptqmJlY3Q
JzHOvQOdQpguFjSlvixLI/dT4v7BY14cjKSA4lwn/Ww0sfTdDOu7Y1TGJa8AqtAgZYFnw/LIfHrL
YdHUahwusiMD5Uc3ImMAiR/hV21mp8w0O4xjNoJ/rSl3BH8A1eVr9WKnxZWGinjQJPWixHvQq/SM
1lxxdNpGy0PXi0kpNafsxfaaD00SIyrJfCPlqCB6Wmgfy2QOV3wZ0wXN4J+ljA8o6dOLtrjDk1Wi
8Bqb8s0llYBMLTSMmtV7V7QI3ibVc89PTJzI9lhrke0U8cXqBSDGChbrtVN2zRyejhnjTqa4v8mH
BewouIU5zrulrs84q1AJ9u7MZlUkhoZH/fO0qjnOj+CrQZ4jtquZt9nMy1+FrVtHb+p2g+OsXw8x
q21mkG/OXO3W1BiPDoYe25jSZ30MR+YVIousBcZDxZel9INANOBiGZ3052RdtBdVPJtd83BnLN0l
ydKrYw/eFkmkwTiwz1LF3qMMOJqWguM2aenTzJHpU8nTF23JfpeGXp1Z4Za8ZOLvQOQbv03TrnaJ
pMU2LZqnLqoKVXlau46nqyjNNwE77rsr6uGqk3jyyxplW1s+t+NjE7Q+3hoDulXm4p45+CDIF4ce
cnlIazMsuzV9LkLov/aeTwg4frRDM/a0jeloX1lpLVtDx08IMxI0JZEMA379DW85txnFN1VwJpnY
P46kpMSRa0oJzD4iHl7qBpVxSdZDreFut40y7B2scIE3MX8baRrvfv5lLbL4pDR/lKas/k0eCUxs
6fMXQvXhTtiRBw1a3Rt96PZg7s55seo0qolOqZP6P6+e21w5FD+6LlJhrH2imRqCvowssVnYzzgO
QqnTlK4zLUWgVpMVOSokA6bG5ORNAKBq3NxbpTwqY7uxk1E8mZ253rKaSCe2ghhvSc0YjghkS/JT
/WIPIokw4TqBocSX1BPL7UfnZSFyecJwtfkRb6ltEkqZHxU3Fh+YVi5Tl59Th9u46KEZY9Q9ZE28
cZe6T4K0jw0GNv1AIrZ2XtM+aGK935a2s0Zqxo4z0PI7f/AKqLibnLq9sntLPPNGH3RCI0LS2doz
UHQBUFslZ8052Uk130Vpf8fgJX9g2AyfX+fugWEvsVmIm4pN5jiU/dWN2ETCA6S3vd+sqD51DX1u
iZoucsVIitoo/xBoZCGUhIqusV1GSu4M8HANlKdN8/Sff9KPhZUTl1y20DtqZYfYV7OXlVQrvDGj
u8lnM92kvZkGSOqXl3gY1tBDyXsThCBubFhPzNhkyaDwzI7erA4Rrhx/nip36+jTwxNrYzVS9ySS
lZ/6CgihNQuFESeAT/Qam9wxUH6QykXeipn8kyuy1WWRzZu6mtjoxyYsa16sVqzzKRU8+mwotH3j
8Un3Aw7jvl3bdzerv9ZJRSw5IetanOKbMJ+9yPoPl/J/zL2kui69/eEK54WSO78M6MLDro+/IQO1
3TKb3kXrVDts0GeXzajeVzkCyUDCfmZzvp+NX32qyz8Loa6+aaowSS0hYGOlnGZ3+Zp5Anf9oL0o
RFtfY1tLD3o77oYZARoZbclLx/bNa2cl+5/vFFW8/1RpPfZE0NhjcgbqTM7MdW5oFKkHeOhjr4N9
ZDdLRIYWCV7L2u87+Otz7KrVXmchTYRuKBlCijUBCTlL4ToxqttYIWYmfvBqYPHPsxMDqzV0mU7V
oj/SWIAcydXxzvYyDgSwPOpCZ0/eNtGX4SraN4u76UCCjvHaLVmYuyLnshjSvZqp5SnTqY9zA7c3
5ku969p2XwvvVOtTRg7lDMJVezWLoTu3P/H72kClUP+yUYdYGti0XS4DqzQtJtqyEmTxDKQ21t4v
is1mGr6SyhSnHvDx6orMZDpsCWEYm3WbdAoyTxlpU0mvggahCn7u4Z8vQ5JfWEE+7376aK0zOj/l
oth2ucJ5d0m66PrR27nxAlBTZeLWEOpxbiyLnEmbZ7RUdt3DIhLLTEWU6OH5U8n/cDtr2/LwbNHu
AwL1CQxR//O2uAxrABA/ss1JmK8FsOjZTediY3J4fy7iorRr/z+XrdZ7j0iLfqM0WXx2zXxHuCia
NmsxLlwC9DJV/SdpPefbRb6i1ympWkhUi6qPX3NvOccj/ksttQe/b5Q1tJaUwOhcsGmUfVn+T1X2
tNIJ09EwHsUy6kn2evbimwmOvsnYuXcyF+NDW1aL3D3R+RbGfnqczHirOvL6RkKRz8Ql66+ORQ4l
dZc+a2Q31cRH7eXjTSX17WlUYfzbXrzaEGJh5VZGuOLp/SVEGqEl+sUCqPPoVFMQKzWRHDwvAkpO
wYmyIPtqq0fzAWs94ucvYRxSqdy8DkRbVsNrY8efjgemManmFrQI8zo7zejA6m94NlAKxJlGDXNW
zLfWgrHKxt+qPig73hpEWp027BIk2IHSkZIHKvwIIA4XW73jRv14AIlwwFfX6Pl0czrxpra/OouC
Ow0WbmblUivpZRWpswH/I7xiyVwfRuqX9YhhSSq5rc2OXeKMZkb1NU0jmbyLPLWJS4SG89dLZqYs
DQgo7vq7TDXemMT9ZT7IykrUhyLJKnTeH7ruxTgm0yfXGN4R4128mEiUqXOxRRvKDJdPYlg3KXcv
ts5j6bwQ5x/GFfkrNZoxz0GRKdQYiTLjv4n9VnMrdFngwAoNMKGx9S5P+Ydi6l5VtTi45BJoQiM8
fUwu5dKvh7YQRKlmrF1STA86nUyowJ2XP1WdhmNdjAHXymc2EYVpnBSY7I5dC7rhXNeYfs2peBiI
JftnqzFztEX47dyfFheziVxQs2OyyQISQJ4dSzlUj+zaun7oNQzJIM5A8QjSC7BWmdvktqToPGQ2
3qUr47CWUMk5MZjGOob4tpLDSNKNpyaIW3mSI1ZAvPUNUVEivaIa/q5peE+Ajuljxq3/i73zWI4b
a7fsq9zoOSoOzIGZprfMTDqRnCAoioR3Bx5P3wv8q7urdOOv23fWgx6UKhQhiWRm4phv7732GvqO
vYVK/WxpmwwPGJdaiEl5Pv0M78LC3qZR9WWMhP799FKrinE7kTBk5HWK6x6TzkZ4gjSYx6m5yfMd
I9hTl+mkZezPXmvidZK0x2nWdf24XEjT0Zcc9J8ckshL0usvAHhOIcTONY7ueB+6a+WXu4lOaT2C
e4QZHJNYUG6duMt3ErN97LU/WKsQOFjhXQZ2sLE0WLFRyEyAzbKvWJVEGm/HgiyHP/0QgThFvT8/
icF9XKm9UW1FTc+8zLgFmNpjm5qvI0IGg5v4jaMPeLHkLQFNveZ9VdXsHMkuyULPs2dRGMkqMni9
Xad8Nk0WFKyR1eh9sCr9tMhl11H24jERyzvULeCLaX8synyvEecjrs2kqGXyoPxux5Co24p2iZzS
bW16awbu12Az+5WrdngCLQbLy8HiKzM+WbtO/qWL5jlK/aP0yg6Ps+7foydKgqA4h9IvbdQhvQTG
R+D1P0f9OjleuDJxeCLzVCuc0OqI6oKBBz6PAfMHtwd5cA3AiZ7HD11hLRHLPph5/xz78KmrMaQk
/LsHoZUbOr5Ck7MqYgsQU6O9VpUBIMHZ1Bw+mjC58YieRVo+I9vvDIVzIIfRnOG/LLD1F6V1QihM
MGHkH517GshAJI6LuRwkg9OEQCe6h0nEAq+i/sWQ8uQMkKbUEE+rWha/XG9+vbme5SbeAaZvPRcH
8lA9GKOI+7zTHFMXAaMHzQndr11UtcJn0K9sjaufVzTHsraeWeSuhTH7TRFL3TI3FlJh96OU8TnU
QmyHDtjhwXvs8BHDjYzXRubv+6J61FOs9So/m7byd76ONT7LpgPdwNfA8neVay7suUym2AVIrVmJ
eNOnb5WRPOVJmZB+pI9JPos+f9P6GxGXPWxFSrflwnxohX1Ki+CetOBLXqIVWlXFp1iE90TCQ4Ca
MXSpohwWg5CPTY/IVXAar0aBfSTyblNGGMOJiqNvZowhO/XeStxdUbyDW8WcFXu17VjGsu76BySW
n9zInshmsMJFNLbKrgSnMViHWtD6A8UWScJ9h67/aTlvyk/7kzXx7Jlhg66973sE9KZoMRHQSXhi
P1lZ7SeMGkkaHHxfECenSRuGpbvMfe0HlNeDA2oBKZjpJpDXZwng++J53RVZqGt5Z6OCzAVuIICg
KLxSQJxKQwwTMXKLy3uH5WbL/W8xMm3FOzb94D1YDJQ7uL7G9Hxe0jVR+NxD8djEU/HpcdTEg5jN
Elm1taB/MCcKMVnAYemNkEm3wdDegNvDNH4bYCM4xA2XVcfIloPOHtulG0NNvyLb+uXb872Rvbdz
bJ193D0BNWHKOHCU7qLZokDivoii5VDdAjEfBvRwwONZwh2B7tKXdrvv0/kgDYKsdv1P7tQPThz9
JDLwpdX9CieBwSkMxbtScMuL2NvMcuME/CjV5Cqvk7cet4biPTQyOm7iJ0vjG/eb/IkoCm6wlPfF
sMUvJ+JTV1rt0RkhSWLLwlRJBac1DxtdyrnigOlHAZQyn7kU83VZmB2zp5UEqsRw8kjYbtF+OToe
EcC7i07q7orACBaTal/DdFhXpfXaTtoLvEy1KKvmwpuR3D1oIUiamLIRvAv6DZIzcQv8d8m4LrDM
uQ7x9jFV9V1vSrVo2yRcpvYVlcRd2zqQaG2e6Nlpxccz14xDE/yI7EJtQqKCrLTNllROe/Az/lqE
23HFlPPOTrGOKaY/vrKqszv/YqjoRrzkTjUFALMWYLSv7PaDl2yCHpGEctHH+rbWQVnFvXuJQU3z
SFtLMmDJMi8C/GKORPPHl7/ETQUvDDSsnjDhMZ+9Mcg2rv4ey5CJEnG5ydOuJUxA+hYtzM9gE3p2
EnxLC4BRePgztH8Fa3aVCiREhLmPePIaom0OrYVIwonor4kophWjrUcifrcBma4Kg2hnc9T1mqqH
BIqB2qiNZ60Q1gbr/VPCrWaTZThtddSZpgSZ0GADJh7ANmqzeCvbQ/JO9pkN7LKbYo4imbGuNVD2
to0WFTBoWeaqv3p98Yih9YIbMGMhXKbJxCM+LcOYs8w/B5d+QxDgA7Ydh14Ag1JMGA//KZHcRxBl
64JsiOZeEA5zsthy9i2nYtPRO7IYWg83NILJBshDv0zTyT86JZCqep7m//M3Y+p/byn4/m4IWUL5
IrPk0N/2WxSx4OJXT74ETGKNwzUmv7CvQX9erLHCyoN2hUvR+ZIgga5pFCWb78lvOGQeoqsiGNCC
GAqyqtuHJf5wnAO3JvIr/ph4nSJXHSWPyJ0OjDNxsvTInL1c9zDL97DRj5WH+XtoY++IDKdjz+AQ
lCZdcB5g3phucWzduxrbBcYgJvbUWkEZhSCxUgQll7BXjXk2+P2Labfh0ivJt4UFPbTW1HBAMVw2
fczre8/rq6VVcnTXZN9seyXUvpdiF5St2gSwA0/crj5iF5DH9++C4Uahp0PPNKpqi5dsGxm+ueGT
LNYyGR4KmTRbMiK14V+/J4mscA8pLt51ofV7YgY6pOMoMHcxypnT6jbJM4/bKsPKPYPoCYuOpz1A
y7cWTuVAXW6kQ6DpAwzdyK6eZRdKGB98w2qezY5ph5MypB9FNuzSXjYvEz20Wi4BkpqV/1REwVtt
iq3WVNmeyMCmID/xMM2CaejlxVsxHsyS611jDfVF4f3mVoC8VpkdUQUYQJHN2raiZptz8miqk+70
fDSV/8PKItg7RIGLcTxEoZvcRn67wyu1qataW8eGI5k/17cuZk5FOlis+8zoFh6m912pmd5uMrkm
S+VvWr8yf+QPuRPdu6nrHcBNJutiNNp9INuXggtYThHBjBDkmZzVGZ2A1aJJcuPqNd6w5Dgzmxq6
3b80HCgy7uheMgmiygrnUN54DXzdW+thNZ3rstuQjZErsIfJFrnEuvVDuZ7Ye+Ip1KhDtH9kppUf
TT0DcZUxlewbn7tY2zXHdmoIQ/pFsteqzlkThAyPdO9wPos9KAFs6X6tmzuyLK0qL7Y7HgZ9kA8z
eGcZ11AAcpe5uIi1ZayNGmibxliGYSLWftI9FsHY3fkUUm4YiEYrxSgjFwOEhTpmKMfo1IhkBiiP
B3EssputdHXz6X78c4yJV7k9qCl/tebYbBz7GkMQUH1WgLGIprD9kDbRPZHhHRIDB19k1v1UVsY2
qLH22qBcuYRVn+BLHYBEU39IiQLQJd55ZvwQ4gDUnByW5qbSiopr8fxddM1amla3nyTzM1Zjxr+x
Xd3nQKkCF+FUgxj0lBsUk+W9G4N5LqzjqgOo+1oxx/ue22gI3LDf+WSn7ShWYT9ZJz2WXKXswf4z
0Rq1gMR6AyQiAv8iIFO4FkwJtnl6aFAZrOghSONqk43xsI5HJ79Ao4HF+DxbD0I+7KRQeT5iUjBc
FzlweJHCve2R69Vr71z5cborm1NmJvoV4Eu2KNxUY0ahFWcfsQuyzSUkj3IRHibYvNLpkbMt0tZe
vmyKDLpYNxFsolCCYzTZBdBb3VLTmo8kCfsTJMy37xlbbeTvSdbkO8epRnoZBHCNxBi33AeGf61N
AxwzLsWc+tICC9gkSQH3XfKgJu1rgpe3QuIYOTc42WM4WZeSjeQoZOdso9y1mQeQvdzwjMDJyLNx
FSci5QfGn/fPe4I7d+T8PRXtMh41LCFBm1jG742iBKWRB3CirZu0n7GvAHpxNpzqYYZZECjjdi3J
iltE2EZ2iGvYwZNWHSplLZS/zqMRKGODLQ7wJAReFUcPXaOl62DXK7jAJLBuItSxWsSFtfnXatk1
7j6q8Y53laTO09OtVU67DMUg1ZMkBozOwKS25Iq/nGAV3FHIvazNjjsq7sWVy5Xh5JKG9Gvj1Q+L
cOu26F22M/5Ly3E7CrKiOVn+/csI+zXpnCOmaL4b2wr5ljxx6jFABTp296IuZ73zFOUtTsK45JmT
5p3jJrsAJvIqq6GCA5fCjB3g8lFUk6y/Z/uMMuBKl9PIeDYKiCOHwIJ0GN8pM75tblvjEaWfi5yj
9uClsO42TM05kE+HFLtYZdnhg6+/N7p3701a9KBiqGj//N5+l7799t5a9GhJKkXhH3n2b1iJAmJV
mg94NNM5s++2Dh/BlFH090HE9jyAncWmLdv+EfJITniXsZEuzXrbkSNa2E5RHSLiW6FIk8cgCN5i
vT/gYeL6UqpoQ5nUTx9DwqEKwgsEBHnxA7ZjV8O2aSNfxPrUHSFH4iYE3HOoKoshQsdwS9AdSRFC
XF8YnuKr98f4aJSvKR/AoxXHOnZSElq6+2hoEnewWQVHj55O5j7RS4ygt/rnl0kX/ylbjm0aJBX1
7LpF1eTv+A3OuFBBGN6sA8tjthq0hAbjnU9o4PuVSnD1LwlMDSSIJQNhmGT7ru5/Wno6HGvswLoT
3uXKHk5ZM74yGHqucf/SN8zKMRXM26dZgNTHjZP1+Q3+FJRa1ttChOTzxoogNWFCK6Ep1Oow33qp
MTLli3ZdxHRCyso5qnTkktRIhsZ+eQDanN4FMHZV3bh0mI6PGF0w5MX1GnHPOhfJHYnsausD+9sQ
8FwqXJxHWh2efLs9U8/Rg7Spwp0ONHsdOF61baCBrjpp5UvIhdWiYNxPLAkmoOVROENUEmB+/sjJ
Ud7yGNKnzIZ/cQfcaYNIVB6b0frpBO1mkDbu94hMWGxhq/Fhx0xA11ahCPNrPpyADoerb33CoT+B
c+5dBT51aab9nHUy5m/HVrSC+NOesyDSW5rpi6YM9HviYy+EKrnKVlSMsFiutSRVazPPslXcVOma
nLu/qUJdYAmUkP/BzQiv6P+Loi/jN4KZaekUxXGI1m0T8UB8I4j+UrSYRbnlRoNhrGnSGg4TNltX
5t6592b1CZEgMbMeFpuKN7oHTP3bZgLYl/lY9uaByl4yIvcP30tWIOgvqBKX+WjEIKHW75RnMkRH
aOdBmcTOQFlbmBQbbGxSQTQJ6ebBDHFrfz8Af3LB/uTP/AYg++23/wY19vFXNtk5+lBFXXw1vwPJ
/vantv8GbPb/ILXMgSHx76llG/VJLuI/ICi95+9/ZZfNf+1PdpnU/7ApKxMOPAq2KfEXdpm0/pCc
1gS5MT4qwp0rz/5kl8k/UD8Mh6IWYelSmB5EnD/hZcYfukGRHRcbx8BHIyzzf/w32GW/3/ds3eRr
u6YJYYctgP/+Ds3wHVR/14XhNcimP3mF9TqkM1DcHa4B8c1Cx3ii6veQu/xCM+k2yaxTq7XGsi2Y
cmXGpP8Xxw1duvOm85dNyQblxivF3RaeB76/35tKZ9HcsdMBbUBTR4uqqlwnFJo3mP8NgIfzVh7m
+daMFem60PW2nSjx5HXviozfRI3YogysmrUlZqGCM65VYuPRh8XgHUeWfqAOLd9qSBW7wcyek2h8
tfG+zigosvOyI2pf0BZaF7841yqc9FPDxWdqlhb2GTfgLC/djB2s7S9ASVZe+N57gb2URDAgqXg0
yBfDviqp7gmqgxXXL1U4Po00Uy1Qb3DwAStWwMm2RahvgnqDuj4e6pHBO9f7QzgZm1FDqahtLVu6
oxWBdeXCi1whwtnDyKnYaPq7vpgDYnbpLSlX7zz7llYWCaDJZ0LTV4c88z8JRmtTct9buy7u2Nxt
42gPpiQ4ROIoIiwb6dmxJoJ7qStE9mEgDGRCaO+s7ooR5T7F3byLukzbBqq6N1M3PwQO2InM7KN1
kLrROpo6FuUS197scmELkji4+iM2qgjcZtdyz50uzpjjJ++jHwUH2XXr9teszE5OGiOhpRPSo/CW
DHqmgsrFKkxqbAptsnXGDJMFo6ZAjd6hH55LA4NvHLm0ETAhQwybjgZVteBtmYbK9hrOh1N/yJMN
mKEaUzL2v2a8yxzS5+OIGT+nCAysx5TstEFcrJAjY+WIHs/NrRxZMaXmKUKMyc9i5pTXmdy4JmNX
02KqUVjP+VBM176kzUE3C25yyXiQc4TDoeIFm2Kz7myX1M2sLxlBdo3N6S0pbbr7CmYmybhA7iW1
NMdA7dKEtebp5H1lTLCC+aiwkC0SUOp2Yh+KzMgPcuJy5L2G5OlRPOxfAUoafM9+JWtnWAi7JwBh
QIMedIgoZnWvqpGUFJaM3jaBsfe8A5HoMapDfDFqbw87kztVVtlQ36k2YRMOERzqB8tlD3LAS/Nd
U4/bOht6TK4cdsClFR+DnYSrUo7tnoS0++K05icYvHxlOURMCDwLM3mPonbaBE7zE78RwmWjHqCv
vhVeD96GzI/fTRgykf0l81++el7eV234aDWOs5Bd8wJcBDaNc7GqrF13TcdVqW8hPLPlt847kOMS
O0Ry0vzq2pPCxasYvFF4+0ixxqc1teIyVOrYy03m9jo40xZBQownnBQHAnKSEjLiaqIA2TMJlG5u
KauI1SszRIP0ld3I/sIT71jdGr859r4D+w3D2ByDFGSWF4FHgaCTc0Qzp/RzNK2fTQdsBcvQQPOi
vSFd+0srxb3Mh0+c0d4CSirxftu818Q7Mi/2DvOrNaYzzA9zk3ZduIThxRvIs1AxyvJZF5a1j76l
kpOlQkKxelo99p4Z8BkZzrXQd94sPGO9PlXi2HnNofOBKEfGDqboj8qbxxPooop5hqi4R+sWjkWM
+/y0NT+Ao1uP5VAxok1+1WX+C7ARFhqTuo2pAnqAW5V6DgQmOyFmmo/bHtbjlEva5izFip99hlkx
QkcC6ut7wapLwk9X2oyUUbwnh5zs1ACpctD6hH4mglmdMpW94SjNKJZ4cfzc2OYC8chk9Vxklp5t
yu7AUra2OuJtBVmndWFOv9CjgXFgoIctUBCClHG5CROZbOPEP8imAoIyus2Ptuu/KtQOmiVnPnjw
GdEnTbJWPplm+tARi8xdPsvKpbShCFk8B1yirTWegym5Rml9cg39LkpJ/FmgNDE8EBS027X85slL
Zue+tukGXkDTggv4zSrMdPyTiXSrtaZNmyxxdpUKuZL4xrKHj7SRRbmLtCojg+lG+8GN35oaybke
tbkhsFnrWUClF07hPUZDeIFLI9MezaB4U2qqlszDIHdqi0gU+1JjER2qduniO6pHqFNV513K1nss
HebwXXjNWvFl9fh+rFPklvc5Lw4fZ+ZGfQpIvZwVhSr/ymqwntWo2JMGeXIsf++DawV5hL7Bh79c
UKXGUxLlz37nUqsEbI1dLiwv0egeqXXYq+A+T6JXe6C2RhjZXtEvxBkbLDscGeyzHpgzfPUIISSP
h3YEWBIyUSXM4QMQ0iw/XjJm28a5c42K8ubRJHPBAqpWxtQ+BobWrgXmpKTzbk7TtHehIqFYEPMs
Z6+dXoXeDx/jcZpkr21SlbeegMrQzbMiQceMZGuv25+T61EDMUIH8H3wkaYk7xtZdBJGT0QJ6Eoy
sk+rb/dFMBVL2IIvNRLqU+p24hqhSdqzwyQcmhfNqe3dNDUvBbH4wvW7HyMLgDWMCS0G/oDcRpgt
tMNTjtUiJJBqEDMi5R3RLekpcknCpYwOE7XrwuUpBRF0AAYt0VvqVz2NMpR0fJDeToaBt5DTdyQb
IY4J5AggVSb92vH7R9x+Cz8hLU4per5P6VlYYkxlUTZztTZUvM+wGT/gg5GL3AGrg6wSrxJnlWlc
LAbtjcFiu4br025io3/EgEhGNEU3lpiyd659LKOEmawf3pXNVCyoSYqOug5SKh6rdcchbGGS0UAB
hXEYiUvTOjcDsJBQnfnIq8kHkXFvkapom2X+L6ds+PnMJS3BEXlyGigrBmVY2xTBwMndzfU7aDTC
WI5qfOYwxx01xiqddu6WXLRbKvYcXR+TVegbwXIaiu5YxMOJqxJ7ga4OwnXVQaXaa5126Ym/rxN0
yTAd+cWFDDzUr8w2F4asoju7HAwgT9aGJ77ZVjYhoXIw7a0dRQ/x2NJ+ImwObI7trw1ABCSnhnKT
6WN15jiJFBwPR52cLo74LtjUxMEDRnGBvM+G4sXy8ltthWLryDNxxuKsyfTdVRELIF6iOGuzfU+U
WdnVHkkTTdbVjrrFFiXK4qHW3GVNd9RSAi1Y9x3sgKlzA1oXInWusUHQtqNl4AXL4IZKeBJ8PPfG
0Lwr2Y3Hbs5b1fR9rSfXGU+AdnaKM+raMvvw4KHXRnrNyFCHyK3ZhG1bkvO0QqTh4XtqIjt9wtBB
5OT7t46WbDoDphc1YMTpPJdpc9pGEefBiY6efrzD8/BiGClceab9vhoBvlFydZ2Yg+3rMIChOgwa
x25aGeiPCM95YEQ7MNnagssmkaks2U98Gu4wLIWLLk+2kg/zUhVleJ9p2l4Eihx4Gd1lvXWs6sDd
UV2DczTWj1mn/Ie8UlAHwidJachZI5Xvt860H4buUY4aw+cQUzMYRNh7ybLzHW1TjMEV9zKAmDH4
CuwOuFIXE97wjJ3u2hEJEjNajxLJlJvLoRD4RD30Wd2UYl9FAxqLPlIEQfx5FSRpAsQJ+acHExUl
YU5St9waA4phTsqFWUfubdOmYePe5fS6LQtYL7iO6SeBj3NKMoMjGqRijbNILBqC5eGXxmBrxAey
5B3CrsS/ImkY0BSaKURPQr2pKI/hlG+00XrsI0fcN4CZC3+gw5ZZ6DLCSYhwPU08ME3/OhcFtcq3
FgYf9X2AM5Z9a3rqSlE9JZqHRjC7BKmNvAR98e6XvFaTcxMtyWwsJvVZtynfDEmi7LNAO/qiD1fO
aJjgMHiMvPgrMgbGpmVCLbZFe3Wfddb88eTl1cpyk0+r0FETJ+Wa+HVak5Ii+5CYlnGr4meZk9+0
iUHM595sFYnO21FvRUwiB5kW49KOKYF72PNy1CTyQ28z+bGBHZhDzQQSRJFE24ye86BjPXyJxUcB
y4GJY3XFBqFhxKHYI/emA3lR4xG5rFoGsNoWWVLnx9rq6MPThqXM+mSXOgO5yaj7mCYmJVmtyk0Z
9+XWnEb8CFQPMJuFuZ9REvNtxaZoW9KtXRASG8RqxJu/1DU+4YGevvYzYTifSwtq/NkcDst8nasu
Xcqq11DWxXR0X6see0FFHvTkiehcFXKAklIVzM7057z39KND9fMihcV2VL32KzbcL3rdQCQhBO8n
+gOWAynrhZtSXBE3oAMgSF3x8nyg6pcb5lj9Ls80uhbc3FmbyAUEWDB2pEZ/D9R7JWT4wGeH+rOU
HbX0g0NX9aiKQ3Zo9O7dzqtpn1YTfW3zdLEdu3IHpuGUdBJOYaMODcd44uHgqLsy+WDXrvedGt7C
yg4fBbAqr6QGJUaUGaMz11b3OlHRQMKIehDbr4gREho1TOWTWiN25wkesEGUZ1+ncbLhMLSltJEh
3DR7EirvtSox90ya/0EjUtBM5KzTtjwnofuRRgiyaAooBoh1zTDztQzjyIplbMuuo6e09SAlUoXt
A4Ulb6EvtDmYCCtSHJrBviSelrFzcQ/hALrVI9u5azXrK3HuTRER/FXRc9bGLR0j/TJvh4g1xj4T
QpTHxPRWxKca3glzPRpXO6yLnWnkH6SxmOAF+GeASoQEXEq6I7PhF/INjKiCWYTD4XYt7XyH4TRc
mqNuPti4+xKoTJsors0zTxUERqqj0EFfQi0jnU70SYxYJGPd3imWhrobtI1iZEmy04UxR1iAAWBA
QQv2qOjdo+wa347pZNVeK0ee2rasNhC4Hka73MqCE3zkZBE3Kg4MBTwuTwFSGag4281eAd8w35JI
H/YBBUgNKM0dyKqxBRSAm/FHAIpAK83qxn7AohZNGgVqsGRNwJksVTw0icnRn42cIwg1I7uhjvip
v/Ki8onbOFiBuD5sUWUfbMe/Jn2I+BWkK6GifK3nsqY2Acxk56UADvHnpUmyDzpc4ThKdjbOSo6u
sl1T98ypJc/NDQWNr5pRfCQ4vs+i9DDYBPtqmMA7jCY0DQa9jkjHhT1R+FrZ+anPogGROXstohbx
MVw60ksPnUD+C/Wqw9BafzYtB71IT45hPVFT3Wr7xHMWhjP268TPOH2Q4lyOfTosU+LIxzKA3zoM
47HqYk4FDZTODpLnMArOACIDZxrUNKl3BmuxcK+54f/g573vuvpJIm3tSNYvJoBH0jeeSKc9YX5f
mJnr7duxZbwWnoGwsdcN1HLGyUsNGo7Hxj3wZZkrkNVMdKPZ+D7uK8qQn9hOYUSO54mVlZMt5IW0
ppilAofII5KuZcmPWjfqpzYGzgYTJdGPjtlUGDo1ossUrodgQt0a9WinIU8uLOU9Y2KjLJEaMXRu
DyG8E4QhPe81d2iQtjFiM9wQ3IACJiecx6uG0wKNIriiw+AlIwKrFRMNLlG1YYvwD40KbsR2PqOA
Nh2dO+QikpLiswIWq+rb9YRmelHCXz7ZYmiPLQtcj/w8tYcC2yV2tCrbtuC5uL70X+xB9crJaPRU
hEgxLNzpVgWck9nVYM0MphiX08D+sQyU8cYSyjU2gWJTByNDjURxop7eIEXBKYJWFptPelGDUETL
K1UHjIGmZpxacME07zEhi4X+gUMIZCMYUEpuAAuwOQgKDxhUuWA+rU+H8reFbzSLdpoFE4WlScFo
mstYWkaPUZdIbIEa1q4osA9ZzulBK3cDSRW6MhGnfAFIKAuzfQo2YGo4iESm+4gpQoHLAZQROIy1
6PUt9YNNBdXGyYMXqEmLqKQO0czuOztVs3uKslDNwB6j5FrUxmcQtHIXkwD3hy6itmxyIBGxVNQY
aqpap7uZluqeHrUmq+eAmr5N3HoHsIVrfOfscypLesCWuOmqfM+mJS5a0n2xNu0capHPRWQAxO/T
J+JGXCUDh/so01ZorxtNhxlVVJlzbGxzOaKU79KQHJpIFahgnCVWLU3ABP1zK7DWjo6gVy7+5drO
sq1JbCtL4zhMrULcAL6iuWKT0GCounzY8dn/EXm0FPRVuXGc+RarnNto0ZaTCXtJvorbkkVIM2lj
JObQudebeKbJcR6i6RZ6lw9AFkdZtu3K7jOjIkfZgUa3l7UdFXBWDgbjIuQUgyWgOkKgZHU3MCL6
HkxXjNsLYRQ1jv+bThcdyQX+sWgmyo/u0izyTa6y8uDrIjy39LRZZQRzrEQkpcBjT8/szHGoL6Wl
XjLPeu784uq3dXOJ+3mK6OlLKwI2V5jclYxugNtdNgvffw+aSt9kwtUgDTG6xsjwIWlcsGkGbnyL
XmOh3WjxuhsI4QE1nna+0i5NUx+TqeaKNvC4t32vrziry3UwhwwwB/6Mw45RofuKY/1Wh2o9dwJK
joaUSDOFaWeK2VMvGQI2+fDEt72xMutxdIf7uPXVsrG9ryYQ17wBpWSO3ouG4LcQMyuu8G9uGMfE
rijEipW1UpKqRILTYLndtWEmeB7VoW+6k007oWmDF7d0AQ8+ZtdO8hKzM1fvtarK02Qyz8t9gFFE
66DmOTEWERjqKeX1OzvyXlV7jhmOj4Z8SJzh7FXxFrbm1WlxkU5ggDgEAlagp7vyIR3IENq4Juan
+2GKEiJUBP21S5Ex9kjdH2XLGttbJya0xxqr7knL+3OMXzdLIJvyKv+qeUp0WZzqAtaYKNN1Kuex
LS3JARcM9tF3oXaO7BjG8QcgXN9GzX8wRsyicxgxGyW4x+S+FbwvuT6dRkH7dO6MvDzGPb2GU8Et
n5qWz8DwnpLUezPqZk8s9CJUT1DDvCeiMOD32FkTX6pwz3n6UFLBdnS0CMRnjf9h9H/BMdsyXaMN
o5oBCj4ZRb/hKiplgaRAKZGZjusoY6bnpnBvLKN40ROGPiIezLuyJKAEEmYkizwqwmMi4t0+x1H5
3JXOkwLnudI8Rmp+UKgj2PY3Hdq0phc/ewuPH0UMp74xh+WkWzfEH3kMGvZq24jvbRjRtitffWkp
wFlgRDgT2MxUi6o4TBnDxCnzOXj33Lt8ozqbLbzgTLd1wq6cSyNQKdJ5HQrqFFsberQVZMmaFrAf
nWUQzS/HT7ZGhxRicXNGaRALvmEDZCe2v6rI+2ybjpI2m0FvQata4bZbLAkty6GDKhB1G8w9R7o8
A9SLcNzZfoF3B6mCqbOi5RCrz/hGVSd91Xb+FntEM1rjo6RUfjUwuwztjGEPm/sYfeGre/PQtBYc
2O+4A0Fk0zXKCdFSEvWj31F8v/+mPUO7hf8v1TapgAT7DeRYSpYv5jXPmmRbZsR9Sjv8CdGBo225
jTTL3Lle/BxTW7bhTX4M+h4kt1bnh1KnLzK0I2zjz7GRnP0BN52ZzOMMKpCXBruTATQazGnn7HqX
oUFatwd4jc+WFehLc7CvCcByaGbXVg85x/jOtvfFzSxbWinDfpt3+b3Ls75WomfLdLeNH9/yDsJS
SdvjPOzF94P0oVnK2lQeucF6EHe67wQrPcJHadUZ+gBNbv9fdv6/KctyUIL/QXZ+T5P0Pf/1H/t6
/l/9N+WZv/m/lGfnD2b7uil4X21dx+Hzv1uzbP0PGpAc19EFLl/k1z9lZ02KP6AhWTbnZIqxDGH+
H90ZMP0fCNhksDyHMJhl6N5/R3g2/u6o0WYfjUVvlz27zf7ijrDZ29q+CbLdGKePSXjuEGlt2m4N
WBvmJpcu+W+qTy3CPWH6IdyzHtW3yr45Js96/j85O6/dxrms2z4RAeZwq0hJlizncEPYVS7mnDb5
9P+gcU6XS21ZQN/0h7bLoph2WGvOMelcRIuQLgEDi50eDG0VpLdfLub/kzr8ELXz95tN3/jLN8sr
JgiNxHm3EAejx/6QsPAUK9uHLkRBbPqi/N/BhGsEG1PBvoAEkThj6AarCYCKmZc9+8rEe4AmFMNW
RL+JvPiDKh41flgMe8JJJwMu9ruPqgCohItJ+S3KlSYb65Em4cWT0c9d5ilS58vJNGNrCOKYElfx
9AfyhFa2Ouy0QDlIAbkQan2bWOla7VmpIt6btxCja9oUgdHOq5qRZOyHX6UzHj19dC1ZXxdFuNI9
6HlUn8mlbUePMFiM/T1eg0gvDPSs6Fbq+F0npGUWDNFVQbV1jstNBSlkKsDLx2quV/2+HQuMiAKy
cZC2b9ogvVR1+J4iHANOEG/ZyOQXRG68Al/kBH/v54mU3UtMhYp4mLhRnB0b3VkNsXYnI8zNLVXD
utjvsxDgQ+Tsf36A/k3z+c/xJjnH10tOykufOIMSuyECKIPq4XR5jVFjyaqufj6E9a9M/+8xTuQa
VVaGHZtPpIe2/u75bNhkvVrFRlGDUkDKNGjSixLCqibXcEdOJhwK/9Uom25ZCH3fwZtK1eTdLsJ3
nA9Hr0yvpyfXIS6m9IZ1aDuvkqwtGrUpcVlb11LLIszwHyp+qTT+Wxjrq+lT1dGhStZuPAlkRxYd
E7lbKX1655eVdi23T6qRA0fpKjd3bDebnmx4mDvVBJUyDCHytOjBrotfcaO4Q2LtHXV4DPx6oxRi
Y0f+KkQTT1dgFafEChfWvY5MQIFtzM7GvA6cvqZ/PR5DQMZLes1PhpodusSYfOALCQ2pggBaCvMD
3uBXpdRJUCl+X7j+3z9SxiT9+vJWVbUR9mkGbNmOlTXinh378utspG5VZjdAxh9+Psy/Qpi/d3l6
wr4cBncMwH+9iF3EhGuNOCiCscgQTC+8GNqZN8OYjvvl8wNballCs9CUfGDEMDOKXnpvw+iaXg2d
WvQaToWa23HsNUpGgevRoljd72lKuKCXH83Ymq6wB06u9Tdojl9IGZ/DT1lZIi2pDlYHgnv3DSl6
NE4XCuWVDf1QoLPoLBKldAN7eHPMaNsi5o9He5lDsST3hT0ou2rFf5Ti4p5edj/7+XqeO9/pbfpy
vhg2PQdtJOfrabcM0TLYef4jheY8zaNDUN8ysP98qM+4vb8ipr/37mR+0zUtGtGSxq6jm+azoVuA
IseUaSCwr4hGwcCJpDKKxho7RizjNxvK26KPq7Uwg2DeOFS7KQ+z8MJzvvRh3l6QJ36GWH33xU6m
t4rYYtpRPLsFIpCoVnCLUbogQ+RK1BRoK2MRiH6DH71ciUi7aYJh35j1Lg/ASEhEj3UmC0nriqEb
hlaNG7R2ngKZiJ2gB4tur+DA7ggPvB+r5FAI+3qwkLJM3gakVaGARdsFHoGDpvo/3tSTGc6u2YzL
tPVdDzKrzwaHx4wMDqe+U8vyTiJnSYU7MitFdCFp8dz4fjKfJDEbecCckQvzk86IQkslASORGKBV
CyW6cJ+Uf2Wk/3mA9JNpxA4T6qs96uIkzuyZ1KKbL5Nb/AiU9VLtKqPmEyXh6/Qumm3+GjbpQ9ZJ
z0zjTMy9WAxDBMaC2lts3P78TP+bnfn3G51MOjqydnT9GkIKy1YZ1nO2bDTPQW0XmPHBmq/V2rxw
+ufO/mSERS0INUqimYMy8TFslQfHKt0Qxl9Ztagoyguv6Zl7qU8//zIiwCoYvK7ilKahwCgrmolk
R3uGszIGdj0/Xzdjeue/eeVOhYxSpjqC4I/IRbq7s8r4rhukpxDTMglB8bviJ+lTHUjJnWYVcOJ7
VJhlZbdLswM2TTlqXBoWG/+wUpqN7dALCsVGI1aswTVMUXUpbJAsQhfXmmltkXqAbmELpuoPvJ8U
ouPf6WBuNfKnw7bd9SU70Lpw6k1kqjckeN84Js5LK0HgCSJnrtAswhF8iJz0yfSyu0ET+konu5TI
8GqVS1SIWuwNY/K71XjP5KBeE4r8ZkbderC1C7flREP991E7GamTyCBRxLQzFzDSrEd4wMBclQt2
BoYDhvbRgpZh9tVCVObOD8CwBU9Weigz2gu4AjrsOuJQ5nv+lz/srWo7mtgoPSCqNB8h4VHJu//5
5k5bom9v7nTTvzxCFtSbSMlp/2A3og0kAGVJi0G36EEZM7gpTykUP4d6pGbjdhwxT91XyV1dXtWF
gQtVRa5i3k2IQ2xCceUW6oehKvNhwM0mkWJU3JBhNENigzSoWYySPAc0xShsXbjUZ9YYnxuHL1/f
MygKN2Oau5GRIRoB51lJU4LFy8+X59zHn4zOooIlQAU0hznrL+Eu33hl9Frb6frnj1dOHCx/n5TT
0Zher4mOJXdDLWLgS9RXVe4rQK9PleAtIHfq2HYpZSL7uo7gB0toQeIIhHIGo3pWhkiX+s6kYKdV
LH+6R3SmFJ0q9T6t7SkxEIaipBjLSGqWTjI+W7JYUdwkJCLS4QX4/XsnJR9qkuzLih6M6M0tpji3
8CxoV04NJdWYU7qjLBJoBZgamY61pd0XiYeMrtrCx0F74mPbMI8QLt5MQbCT5gw3fWY0lF/baD7C
SZpJjgonsrvvRCVmDPNPZTFsdaV4UozkUSf9Y9RpuGBk+xNg9aC4CBlb2MabNeoYs+UUO5Kzta14
b1j+TmYdTsVyY5X6Ki0jGSNpzya0HzAVt8sY3qTU9EuYQA+ZQe6PpMzByaHPTf9YMTA3jWR0tdlY
HbLFUAZAOzjrMi/hK6gm2ixB3kK0wsxTz2j5innls4eO7fY19CLoSCoAvvw6EjibpA6tkgPLSqqv
4zg5emxJB6fYAB15jHxnQ0yd69REfFXOzqHCDOwY5RSp9CObGZpqh0KS7mTTeYBi48Z5ymomWg4w
azDjiFvDaK46K7lKOacGu2qbSZtSHY6hETzpVBCKOD72Wf9BfAFRsrRUe2utl3ReCfAueVBNzjWD
HFnCoidOe+fzbvz80J5Zhn6OJF9eOfpeBd6pMXdJNSZ/Rm3dhBxdkjwPVZu/j/TQJRFdNYxaPx/v
3DpfO3lH2krLKU7ouRuw/oJdPAlt10WtPLKNWUgAHGZBR6cZRu6frLGKg8jDbYdepjtqsXVsrfwD
yd2tVlHIV43uqgbrQVsakJBVAf43uXBEZRDUHLlCZaIqcunDNFArBTkcXemPHcuPHcQJn9vjKcOm
6HpX5iyLQI7nKTgCPFtzC1jbz6d7ZunweRW+XN5BDBbYf4YcL7DRhEbABkTd3tOLWRfZlCUt6Yuf
j3RujaadrIgAe1JZKM0cMo3/khTBzuKwCFcBoYQfQVG+twVi2FSHF9qSOiEOftyuWUetjV6Z29Mc
1uj3TWy6P3+fM6sZ7WTR5EOTBaBScOYoxmZpO2yrSTrCQEYgwKVN1LnLe7JkYrMQDWPLeZaNvS5Q
VwaElsECG+Z9qwAo1y89tmemDu1kd6rq6FsGu8xdeNTsBJW5Zem7Rpf+x8fkZIkRRA3tupaJQ0Wu
BymvmHV1g91K3qH5vfO84eHnm6KY527LyQoB4UGgS6RJuaqe41A2paM22FeaLpYdItJlo4orb6rC
93LI22lSTcvSY9Lqe4dN5EwoBS5LeaWqHa3/dlXa9u9gNPRFmvDbOsM7AGZ27xD6Wkgpt91UwBIJ
ZOmMt61j71Mltth1CR5I6YGE2p3XCNjijvmr9foruxEJ7bkOdYpAdmPvynhYxdrgTlfAV9R9DACf
3LiK8VrvQBfDzhh86YZa87VfIWMehPVnZBYaq8lK4KPOC7E7lL18ZRGYYoOoZxKWt6TBzamZvjR6
h2hUx73GIPectxhJEy+A3FWqN9JAW72Jx8csC0OU7cHObhDcx/mdZuhTHMY+EMHc1yyfSPN6n0jN
VsjeHiotE/3A7BC03T4ItRc8VEcnVHb4slGqQ1UptG2LyrIgAckEj2bn9GPsPLzOLf60dkbCCruG
aR/CH0I8C4ED0YdLNGGo72ppTzBoN9PtuF7alVxvTNbZCojvlumlsNtrwhIfymSqczKdy5YzTb2H
nBna0Y3d2K6C2grBVYbGQ5MXt1i7AYn4Hwm8mVSNcfeYyTsok2UXstpom3ZLjKFLntKBTFc3qKwN
uXNzv9TIhjY3YRvfVhnEi0xZIQm/m6Yupo97QucPJasI0njpKhU1QRqUbvSoLTCZjw1FdPtG8sfP
Kd4Hs4JmkmB3BuUG/4Uhl3MnqbaqrO5kLyZnpFaJfPaWgEcXjWQify0cAqWy9sIe+sy7LZ/MSE6j
lJ5TIrHCqrJIcumORc6V1TUXBkJl+pz/3nHpzjT1fpkDPPZKlPBVBmbKSPN0QBVWI49FH4WGGYJ9
Sp6n2UVbuvBrneyCn1/1sxPtSW0FBoEImkTkro5toaHK2hrhnSeqP7HHWz0Kf67BW4/DeOPEzXOB
dSUqCayzk3UH9j5H/KUgObXU8nlsn5oqXdoOL4LSGmszin4DprgdqvwVpAhpTs2VDcOyUYinHGoD
Qlh9NU2qKovB0pYQL9jbhKOC00B0+K4P/nsta48/n6g6DZL/fX1xjv97ffuSlv0gy6y6VY3QjeBA
NJiblU01c1rsrVLXPXBGKmoJP5vpnuwiGS3BFiVXiSgkyOLpfFodNEHHbtVsSdVCCbIsIgEKOCWZ
1LCf9CClNpZQXDDrj5+/9rluyKnLUSNXyGxSKXF9gWNB0me6hQed2vF+7FQId49Y3ZbQFBcOkc95
ThYXEmGIma2wtpVk/3G4U6aHJMQ5UuJaDdGr0Y7LVEzWsH6hpWyS87XVPERS6DrBfTvswvgYIIBX
ML3EiN9olS6KxHGtBMaJ5NyYgONF+dz6gmhNZxGY0oWlydlTPVkLJGijMEPbULor4rZqLIndEqTX
HrXpWnXuRXDEKnLIY5wLE27MQuVAO63uCdfz1tZQ4lVzBTG+ZvhncGRMNFs7RlpbWyQRQhQHFTOF
DY5GcQt3Zsu7xEjC6EXsdY64uaIxXg9PWXYbGb9j5XaojxFhnFQ82PA6we7n+2lOj9t3j+HJWsSo
MFNIMDLdrNeu21TDYGBrHx6FMzJLOoZcb0JJIcRLF5KSrCYeXByi7881egjUrIIQXacyWnOFPeN8
gn3gghn2goS0NjJgS1aSNwNwPB9KY25G2tU4VVbQfdM8ajq38krEkOa6yjvqLN4xHbq5XXhLJ6ru
JwV43iPgAkbA+4CjQ3n05XRRkGCb+vqe/aYr4vJVMXvK7WIThTLYTKV7Zw0HX7JgrVoTsNfuQWQ9
GxW1zUmgaxUQDLt+UUvdrgu7O4yaC+xjO7hxq6rqV59/5CTEMvrQShSWB5cqZSecqv9stOWT9VKU
F8SqDxpESR2rTpc+Blr1aCjKIkdhGpY4X6Yt2dTys5moQ2Fiom3//Hyjz00XJysop2TBWRHl5pq5
eVtikVLJXbTU/tLL8v1j9El9+DJb+FklkzE3ZDRJA7bM9lHphwsffWbtJ5/UP5Kox/hoVQyUg8Xj
1kCWSwXRjtWiipj6f74858plp1iKNrUUTWmd2C2NFqWsBa6j6Gc1CqWhxQ+oeSgth0y9L4ziofKr
e5X6Tmyra8TNAnWv9ZzE8o0HekTSlfnEmMix5nqdwwAdPYBem+fAjIoIKdHQwgWylxbdqAuT5pl7
+znFfLn43VCFzFl8dyN4QH5IhXkDAOzC5T/XhlFPnpxMb+y6NOoIV8erBstv2dekH5EiBu3HchZE
LG0IF3gM8QWR77xCR7hO6/wqzrrfTo5wP1fWUxLMz/fp3KmeLA/wQ4XUTqsYXlUCdr29jXTlOgHx
ceHzlTO1SPXkaVPNga1ASsMwIpVt7TXKyijadT3kaxOWUESnxmosXAyxd50M/mvnD79/PrMTjsD/
Hx1052S60anNWOja0MyLlFUu0FRtGNdJQUMAau4qbtqnrLWXEJ7UuaXHD2bf3ZtRuFEIFKAGWVy4
At+/brpzMiG0clrJeHioG1PVnOdGvqm0dlMk2Ncwxfx8rmc2wOrJ2jXuQkEWLpNhi13AMIOH0e9M
SIoT1VaW3sgx7S6czbnGAVKbf5axg9G0ddsLpCiU1Gx9uCVwFR8JOwFJWnQWfOHeXBW12La6RIC8
3b6ng70eO3+b0q7rRGeQJt8tRBP/aeRwZKUDoT0qaeVmcoRVkaYuHkSVeKJPo7M6sQ+NfHLx4GQD
m+pTRQckDbqbkSCbTw1Ms2wOYZ1S0pZwZk2ZhGXPhirpWcY+2fwDJ4wn63uyTJViG9MtLCkiaiHr
Bql5AvWLdD3CDKtTYEMM3V4aaI2p5vLNWkA5qcU0uDiQV8uJK/VilbTpXLb6qxZR4TK15WRRa817
rbAtVM0bOBGPYB3ZASF46AzrRsvtB2Eh3h4EooI2Qx2MYHhy/xYrR1BAGnxjVej4XOK0vsqQ0jfC
QL6AeiWDHKjT/LBK0pGD4pbcONYXWOESnABmcCxQ0cWW72q696gm4Zufqm4lrMfp3w+69ye2IQkb
PfVIR7htJMAQwrBAR+dEGbj7fDeG6rY0uP8ObJugtOYD87okJwcH3WKYBZufn+rPEfG763f6BnuA
iohIgPkKCrgtaF54UvyUKGg1jLy+7xSTTDWxjMl38wf0+w4Cn0SZCEEIrkO7u65y/z5yuiPSnU0y
DsdIprZhVje2cHb45Ofe0P1PU4buTOPrlylDrsoW0DfLAY0NMjujtQETIoNg/vOl0M88SSeDyBC0
SLEzrgTo0MLYF+Qx/fzBZ0YO5eR7Y9YV2N344Lp8tEjorrH5e83eL11HffrfDjGd05dL42HsoINH
FKaIyBu7gcDgt0ifr/s+vTClnrs6JzNqHNvouPPpCIZ+qOyUaLPq8POX/370Ro3275dXR5VAO4/r
o4tkrrGlwC9TiGe7rS4MqJ8D53cP+ckEaQDdlM3Qz928NRdKzbBtl6jy4+ZPmXswDRM3oTBiRDjD
CvXVkpxjZiWvDfsIaRjfAJcYc5teKEYUZVwPWouTIhKXvtz3RQvjs5jx5d4VdamS/cYK2+vY1Gut
fjt4pGz1/Y424c4k6GLWSiU86gZodo9Q7uerfq6KLZ/MMnqMDrTRpGzqWq2NOvmd5ah+tfRBDpOj
TV2xm+CIWlhdq2K4DnGOTv0TqZFfQym+S0iw7EaBR4NayoVvdOZKyCdjuedkZAcU9FTzwDkqVnms
lW6XdcRNku1C8zl2qpk6hSPa9Tv49Qt9kjOvpzz9/Mv1x4WY6j5wcFepglUdmWvC7n6NIFlMbBoj
BssLw8Dncuybp1A+GWBMA6E8BQeSTLjwwHYIrciz3VgEL3LGTl3KpKXeg0Fx6FWmkrIxeCaSkpii
qMZbI9IbPYVioZS7gJ6UU5v70ab32efDPaG5l5ZSZ/bW8slg5RMBi27YyFxHa4mWFKvW1o+jVF0Z
A/TvOAm35kAOUaL9+fmm6/b3Iwv5ev9ef63pmhz2ao7AwdsROr0tyFgG1vYWKWU6LxVxTQb4Og7A
BNcFQ+dUUpbG5MaLpHWEzGotJb7sAu42aUHZuHOz8c7UrTlEYv84rV2ws3UzKQ5okua6O5rhg5N2
S4FTt5kCaYLU+Z2jeZzDyPkT18TXA9gl8FrpEWTFfkmdLcLXGVVAMAaxtyNJXUKLIb6nFMOyCEdX
2PoLmASiorsXxol7ABTY4COFmXKA1aKGykNoYD+R4mpFUt1GMfVlQZwNoeVYWZo8+AVxlhm+rzZh
14SLoSquAsporY5dEjcb0d3eNmT9NK2lwdG7eiFvKkV5wVNN8DFXSBiUe6ZX1LSqvRQBA/J5NSsl
D9xagn4MUmKrKGI7DXPQPPR5N/jwXYzydx+mRwkibRtgwfQoRAkzvaVNib45wURT+9D8R0IwE3yy
BkWfcu9r4QY9kL0eOmhSgfUry80blpmwZ4rCWEuGD12L6nuQ+hsvHa6441e2x2KxbvnQYcrebNV2
PhJANHdy79Y2g5tgHBaOZFBNSieGQeL2gbEwiuHawkgNkFy+1e3ueVLTCpQcRgW0Xx5qeLb1S9EU
j46qPRVdRlgngaFzX48Oulddt0H9ZFTEnRAGBZ+RSqk3Oq9tJVZ51D8WvOmdH6+gbz9W5UQvGar7
MhqgRPn6L1xkxKZPiSgG4JWhVg+xqcewDdIjjv8lIIEAJjuFT6bFmsiFFGnHhEMhBQaxH9UiM6fO
WNOAHoV3awBhXgGfXdbdlABgjmtPIc9YloItvpoj8KsNkqS32PTWpUqVKQEDs7Cq6HoIkSNlFiYv
wo6XcK/vRar9yvwR8gbRUrNRweqcxms85AdaEzT8Y28ZxDL4B/TcmuieO835ZdFlgG258WP4iBlr
88bqyvWkLs17b1nK3T6LUKXQR3eL1LodxujDHujfEMsJhqVfRiMxJ1xJ5A8tPSRTdtZq5eMJYfip
/cSt1XqPUhSMzTC+24Bvshwvco6p0leKxVgYhPgY/k1i+ySLkg9DJIjiL6j7E2/VSlclSgijhtsj
CDVNMX72qJumtZ1d+ou6093MUDcNMqQWwg91RsJ7AD7vMlt+GqAtcr9IpOP7xtTh2qRZGTjICZlZ
mJ4vE0Tpv0UqTsT2Sause81ppPn0buV+8ser4XiIJl3ovfPWG+ib7DS8G7W2X1jNCOuAmnbb9PbK
UbmZozY8ZJ6WsImK3wvdCnDYlcqCXuVTPKgb4s86ZqeUJFcbAE4lFkGs7btUYO01R5p4OUpnBm0t
xWLLhoMkdzl6bGBDtIjTFXZJLfgKGcwKprziPlbbN6Skv3UveSGD6tZWMkK+dW1pm/Y6UJKFFaV/
2HS95VkFPCokHiUkAVcZdtDtN70XvNA8I7jVIKl7kF7trFnlanbXF0GJfts7ogKZ5yWaB6VUl2qP
FTcQxkfRDZ88rjXhAuXMIbWjs1Jt3hQO5lBC0J1oM9oQWDCKryG4P03TFHutLWFve4nWFL2st5JP
FTXxrMTIE0kQcj4y9mFUZv28ZVyYjuyP5Fmr/VVYguqvwiUJK8eu1TaQaUga1SbK730wFemrOABG
IhMIpBrlhyqMl7ADA4/2RENdM/XTjbq5o4l1g7BjP00NhkWwvG6Ms9YjZ0ct5AWR7Ss4K6GbQm+Z
qSWFUrUIn0WULn3hb2xV3epSisGMUd8C853kDPUmsWzMg+9Y5MQKUKA1ryKDHFE5vrJJJ6UoGtCK
FSid8Y8mOhhOUF+kGqa3bVtPilT7tQ4VHdItLn3Ji2+mnpCWxnvVs/M5nddZy/kWQbAv+sK5Ygu4
0gJB9IFVzWRWqA1sPYoqUOpG+6PUu+uM+0zo5D6l89jIxB011o4C3yakOYGIZNfQvf38zFBIFAbM
Q5lGuwFK2/QPfIlUHxkSkEYoGVlHQHP08KWdno4iBCqR0pWZXqOyJanRzPRDqzAiR/ZTWcqPBdb0
RdhN3ABC5paxKO5KekqOPxyAsjPOEyDdatu8E68oV+9QcR8Kp57jBXmkRD5XoNdPH9kPhlsMTjrn
44y5hDZo5kvFGioiEbTTCNg+6dgH54E+vE0towKseJZod7S3n5raubUM856CJyZWaZ/Agr2wDv5+
96E7J1unHpwI4jTimIwuWmHOXsdGT8iR2MKnuLDJPneIk70Teiidy0cqE9s0gp0GmBpG9GKV7QZd
w4X92ZkiILmv/y6jyBMhS71lGYvj/roYKvCVwzURnTepXG682Ft3fYL1st4GfXLl+NLqwvqNj//v
RS0+5n8PaydRm/cO4hOybSjyoGgy44vndO7CndTcIkg8U/QIWhCC42ao15ngRn+Ju+yptaJiPq2J
dBSuJStGo2VKDhs8B8ixaSyqq9QwKW1X6jYv7AslCPv75TF4xH9Pd5oNdJoGmdum3S4B3RXmds6Y
4h36Onpuuvhhgix2qAN5/p0bLegfp4Ums8CLlagP8qj/KlN9O05aBjs5yKN9hyPvVSv6e7mqNlaY
3E8JFMQKLAm/+T0k6bqHGzUb8VhTop/0pMyYoV4vR7W/HlWyaJycyAMmVExzndsZBK8pfrGRO2xA
HeAUZHPSvVM0Kz3rjmnZ7PFv7iLPOGQxCFdhxDc+jLO60n75mcd8rjAAKXq6EdOqV6FInTDg4Dje
5WZl0MJt8XEHE6JhpBpYycY8NhkCVRunq94clY6l7zQZi5G1E7VBgS4iFdJVbKkvvulfaZnPLAHF
StEJZi6UO0tLAm4tViwBb6stPhS1O3z+Nma1W0oWbcWsuetLUDmRqr/+/Ngq07v3zXNrn+w6yibE
Z96oiRsyGBaVIIwdmpUSLBvneqpnxhV5wW3rdqiQE//OoNI5AF+8cPTvd7q6fbLnZNqpazvn6Kle
zGvk+hrrKRByc11badw9yXpKxWEq+/18wO/3uEgb/n1si4QaJJEyiSvkDxVdq2Mqq2kWsGR/aVn1
pTHozPtqn2weBYlXpHTriTuAvqeTv+h71glqNBtsxp9kzWq19Pvl1Bv9XECKA4M+fPF5pO1aCj8/
n+y5ofBzp/llR+/lcqkUJlcXWvsukH95RkjqhQnZ5cBQv1JLUierB0v6Y2IB+vmYn/K0756nkzG+
sb1cCasxcQ2vfCyc8CklNQHigVrAHlV1Aot115TrQ6LormHJW7vvO7ItiNLLQJeo/bqVuA5F3z4A
7xVscdDQ9mOFTEk0yJSq6L6tuz0mK8BwooZj/snrKfdBTWWk6gtWJe2DT2btrABo5psOmUjecz7m
dzrOuZ9P8ly7xz6ZY1iXdI2vtqmbyX+i8h5nJz7XYo4kOpoCzMWKnOO1MRornl84w2gBWLddktyf
PfrJVJNqjkXOQp26hZ9seZp5cm9T+U/p35Seh8h1ZbDqG3mN8QVLMvgfxPN1cmGeO1MoJ93x31co
0mNR2zAH3TzFFmV4tBAyoS2kMHpnK/re4ItfMMC95I72bOfJNhqUihxscvg0JX5XSbHFs/SYYebp
Rp0+WWThQqNtYwTw9Uf2Y33dfowSuQo/36zPxtQ3T+TkKv9a1/ICgsnoxvmuWhKtpUC68AqiIglM
yuPHWFfcMcVtkBNUC7q4BXIzzprWvquMZp3njY5wqWarbk25Z4AEywQlPGYLn3TZC9/wTOHHOhmC
SfmE+ilinyvq7OUUhJ6S/vr55M+Md9bJ+NobnRApNReIZ/F1b5gFemu4t3boVna8kiHE/Hwc/cxA
PqHfv15kP+iCAiW17w5Ne00JAnRGVx9qP0aroC1bwCyOk8ezQesfBhvSSaZFGA/1x4RaY+xR6/FJ
5+sy5x37OJFQeX2XWMSxjXlP4p9yT716WWDUmPWhWEd2DfoDaXsQ3puTX8dID1ZuLhOtwo9HJJeT
pM/wI1gNFEBzMxg02UPiBFsi0akhV+LCMKCdu3Enw7zl6UE+BgjKc23v15hvH3SSbWy1uCdmkB3M
qlcPrZ2vSJdl0yEWPWbexLzlp5Kk7SogssHBJKMRNGsCXLGgV6uYR35ddjah4glyS2lZVRpUO6zM
ME3klWHqaMUfZau4MFdND9l3b8d0bl/mCPwDHm8qDx9ft1MPo/WL3e4hHcUssVZmYF1oKp2bi6yT
eUEfM3LHnRh6SGF8lBGqTsPY+2YP8CbIYU9Lg9hB+7ZnHVyVXkBYCXRNunB09XPm/e40T0bsLKQt
7pR66A5BXEBqDdV5VKYPailRteqcX75CaYTWo89SI51ArP2UNRlRhNXIKqXaWqriIZ4oVZ1WwZ/0
t5FCPBWpq4TPP8tdIs8RR7k98YUxrsCQJVsr8AlkDfQcuFl043u/IAvEZlMKnjpt6nHuN/UjHtE/
4HS6daKPK2Jrt/5VPULP7RGTAzbeVyO3wolHcgl7w587WnLHny4snR2Ub9nrXHtumuQh6eSSVJ18
1WnKUUoFZfSQMkKqAKPNCV7Sm/o9Npp3IWEKGBqCsDrhAcFTltQ5sYh1rhSWh9wUvzUZZoqEkE0J
1cZ1OmdH+3WbxAQHFGoESM/fjrG/Jz/lkXnmWpHH20jF7mynMa/nSPGIJpYPAByEoeeRCGW/kA0E
P2kEvVs3jwQcbsxSy2cEZP3RpnwkTVS38Ky26QDAyvEig6MiBVYM4NZQ3eKZlyGngrjerBkfo7Hd
dTxDhRSEc6OwV5HtvJmZ4t+NCsWmopD3kYDOUA5T616v1SWsTvkQhT5LeKB/7P+adlE76ZaE4o0i
jetcMbOl1jWHxFHJzqx/9RMKLkyII1JAylmPjZbnM+L5ykWsBr/6uF2h2clmTaV/VB1SwBgxpKF0
MFepAsT+fZ+EJNf0EeVicY/zNrvTwTljMbKCOaLp9gBoXVlopbPJVPFrRI25kNqcaNCmfYa+tGib
9N4R9aNpla5H/vi8N/23Wi+ldWKGb4MeSTNdAPYNVTLE619B/DYBJuySeUrxmURV5R10MFFLMH/D
KK8pWqQTGGuqXhS3SimBsvZ/Ndx9omXiG0qq95FnE1tsQWyubR7bJAsptLCRJNCNiCphrSu7vLKp
UcwLP3iyW9Bw9ADdXmY/l7FmD1jBNbZy2xfP+jCp2+tqD0sSLBDbrVki+R9mCQQzn5j/47ijfLRO
IgCwjb9pg+aBBHgkmjWF0KkKQhbYO72HYp5S4uyqcl/2zi0P1RG3IStmUR+9pt8HUf9mqPJcIywZ
B+4q9QKCI+pUQnYBr4sZ5ipVygXL0W1AZFFdOou66o7Tn3g9Ph3EIEtrIO24lyxjnpMoHln1Erda
uekliXzagJbHwKsY6ZRqx5S4Vi9WDjY6qVA04XwSGMbwUGu6tm6J4GYW6M4+yUoMWcMtTh8Y+5Z1
JChnAw/jOpN5K8hV7Vd1pXy0vMO1SHa2bcYzx46f/bL/GCC11fRWXTrYs1oq19jBSGJEldIxHybS
xuiSa7aHYAP5q9BpN73auz/P4Gc29NbJotIe+WZ9N7IwSKUbeiW35DVe1V64jbNg2XIPNDgnphle
ONy5qfNkFQmSkoyQguymnuE+LI0XZYhufj6TMx/9qZb9MqN5FtwwIWFqjlPlRkbLy+OnXfjsMxs7
82SpppkeedlT9z+FjGdl3k2YIBguF1nVXFpfnzvEyZINNwfycYFKbkQFQx19EZv+PFTUq94E4oV3
BXIopgWp0W7l/+PsPJYbV7Ku+0SIgEm4Kb0V5d0EIVVJSHhvn/5fqH9Sza8oRtxJR9zu2yIJk3ny
nL3XJpNt3qTq+xgGt0RW3SqGdeSV/LSDcEpQyMht9b0dNHqflgEh0hroOGzO9HC1kVcbGr4b/dJl
4V25PBceoj8WoL8uvYaLe6hpQG8A91oEcY6f6rT5tGr3YLYjwHqBl79ATTlzYwjhP9/vSxfsrArz
CylLVVdCyNPtc6H79xNfk3KLLpjWPP/8GZeeqfMqSRUNeyTQgz6tTj6wjES9RqSYvuY/KpNzEpRn
+YnPiDXYwDmf4YdgDU/rRy+NrvRYLl2es8qHMNlBEMAWbGTh3Pi59mROuQ9sCAgTr0gCL/2Es7XD
o4EmBlQjG6vNdyKNZsz8HsvMXv588f/0ov51ic4WC0PirBA16N2cT9mzM9NWq/R15YenKKNrrweA
YYgMjeeB9IHFyeBOy8O9ECjvXCqvCF+FOUjOJJZRLw0/WstAuxtC/zbMSWlv3eehfm9dzMJ5HiL7
cGZe5W+cvto6Tb8J7ObQkmu6aKtMrvJpK2Eoga15PIms3pqjsrOIgXBG76FrOGFhhbrXbO1FQHLp
zX7LXnpLINyLhfEhBz/NcpRZkyV4a2b2Yxt7E9rzefpWThRTa1rQONPy3Y/tRVnCIEwG91nlu7Ij
voOEzJmKukcizkB9JPiVErgAwjiaCeFyaHiXGk7mVWdlLgZU8x1/FtZkJ4YL7EL47ivShkOcvRUQ
q6gK932l7d3Rzk5K7b7aSdE/uK73zKz3AQQxMKNm63b/zWsvzslQUOuhyeIj3hAfewjAm8MGnHNq
3P78mFx4Cv8oI/9afBhZ1sA4odMXZr6D1oupPVZeKiKV/9tCc449CkyIyi5huRtXbe4GR12kUjxW
kBqVpL5yjr50TDKnt/ivH4Epx9drGNKbUegfcV8uvcJZJSnRDJE2HsPReFLVhpN7VpBKiFLMlVca
wZeu3vTf//XBnp4WoZLT1tEc/U7nHSan8bUm5vPnm3NBegaT6n//Pjy9WEkgbm3qnoZ4b2ceo2cs
g/bwbTdsD16fLWQhvwxN3VL+ALtHVABc6Ziq402Zm5A/04jsMJ0VeOY7zRNRBEyLuysPz7S7/mOJ
+SNB/uvnK25OuCaJNhs7Mp/bviPVIVo0iVyaLcELtfYfP+ZsMW4QumiQWiWNYXcrSICJaMmmtJ4G
2j6dF11ZMS/sw+bZguxKo0HNmspNTU5RJJrP6aPsQdvmqWktiDPaYdQjqzi58nnahfaPebZCD6Ww
0jZ3/U2rAZUTBRRT7B1oixeha681Q3l0wnYHZl0sfIOb+/NDdWFXPmcENX1Fw1P6cqOXQ0ACXH5P
ysjtf/vbZ5UebAKvw+vNalKJX2ZDqi+SuGuXa2p6/ONpE2c1nt/WNiAx7k+F8aNTqptOMOMXo/na
q3LRREDbLO9X16WPWQZwIMvu6a9x/OiCayPF6Wf86xucrTPuGLuWZfEgcvrcR1F+8gh8iYuCXkOV
rsZg6CDlRtfEdBfernMCUNN60i3tWOKqTsdZ1ibvqCjIM3Anv5wS0kGu/tu5QpwtM6HGM1e1udzI
mghDD0njokHW+vMzcamVTOjk/yySadc4ysAexpDMM+Yj9gFiDu5gzS9Z3uZ5i0US/8lUn1ubvNLv
7d7FsB0hW+qnKCLi6lRn/JK0FIZ8XLTkvUX0Pw3bu7J9XHohzpYXwx4qqMXC3ySKuqYgOqE9ubJy
XerwirM1RTE6LaxTkNRBBerWjUh4lKm9TmS5btvmu6Aucj3xElnaY+QFwTonCCbN+3fLiT8DJBm+
cLZNmLymdAdYLg6QEmZEtIh52sIk9jxovd7GbOoPcwi2TV3d6KP2VITIuMrBntlK9eHY8QIc/H2V
EpqBMz4ts21s+TsXvpNL175UrWXRU+r8fLenne9fr8jZmpb1g94YDqtLFhNRVZjZszYY4c5S8ytd
yQtvxf8hdVSaBWqSp0m3btVS/i4NC5/WbJDBbZzbDz//iksD3nNIR8JMzUHg4m/8xDqCnK7mXlZR
BKfHPwVwy7Ulo2jaE6JafxnLVp8rpb3k5f9vp4NzLAdkbltI3cID4kY70mtgrlPAx9AQ/tuNMs7W
sppgRDm4ZrRRU2aneHkfMk69PQ7Yny/hhRPUOYmj81yvcq2GaW5f7fp6fEqC8tNEk4eW8Ep5dOkj
zpYtwx+q0RjTaNM2+bIKu0NS0FTAV5v3wbVN58LiYJwtXrbpBAAZOJy3enMTp2IkXioxZ0NgfOKM
XtqR9e4Vk/upWjBiXAdpdZ86zXdToNvo+zC+cjUvPfVnaxQ2cM1sBBkh3tSl6xF5owpRVhLdp5Hd
Eyt55e26VEqfc4Ym36koEbNtQqta1dJY9w7cKwhSA8pQcA5ZffAYwwykaFoROg5LhqufH5gLm+s5
cEhPejdsJh8iaSezXAjShW6mcjb0XjxjmzX6lf3ogilZ/B8OQUtg1ECDecN8e0my5tInH7e8UaoF
S0ovRpbJZEvovGM8lU545UG68OvOKQKVoYvW1LmBUP2WtSRgvcI7roE5WWVBMq+T4Yq//dIHTU/Q
XzW50ZBmQrUPrymXpyxOsbnf5GMD3NLfTSNMA9HGzzfswquhn60gna1pY9Xo/qYxmg+9TB+V4Zq5
+lLNcG5O1nzAUKGm+Zsxqv33HM7s0knLB5KL9F0eyBUT9EWZyy/kiREiAXHMRQz9pR7B+0n1yySv
bBk7piSQyPwq7SmAgjTqDEb5JDa4skZf0hSc25Bzoi6sQudbhrICH6o4y9pvfxFydWhV9E1Fu/fC
HLiy84W4Yx2WQLtksOxi723aeX++C9qlRs+5XVl6cNFzlykyhuz7bGxXU1ll9hnouEIjdc5alR7v
kaNBskuMaEGw2FIzrLkaRU+dH9qz1lYMqBn1iwjAEY9DXNwmNTwAR9+SRk+niCHIfLDFLT9zkQd5
v0xT5N+KUsiF6zCSCx1CEw1i5DQMIPPEIVtZob84q0egXjbBw55jADavrC152MM8c/Qj4qmDFmSP
JJjsTawaiILhNKrOsorCBVu8IK4pe7Q7iz6NePQSM1gqbb9LQ41Atw/FAh/ndNtiSJ8UAx7DUBT7
tHQ3IkkIpHNnnZRPTjC85mP24tMfRNlBqckN4eHJZ1HfMqvKm5VT2xuZO3dOPtwO1NQARopVp3qP
ydCvwOXhXvXXvS5oKCiL3ExJV+3wqFoL+MXkKKIKiHPuZNyMn/AGNh5UL7InVi0dLYI/1EWnE5mo
IIWzVQd9YzENRxAZtuFw3zVM2oY8vR/9/Dnw630SuGuV22JbpGCWKsFd6t637GWQaQs2NraThBLS
bMXKUuVS8+25olmHqgFaWPTHqU+mEu6plgnJfNSHinIDVfyUy4SMQ/mskvHZtWY/Gy0wrBqK9KnK
9cBCGk6xyhBpTH0TzAvEj3X7pktOue78nh5TN/XeRi5xHaavk95jdKJ9G+p/zkAxyuY27LalZ5Kk
oa6ddlwqUb3rzGHfNKTWoYJtyCgldaraqkXjziI4uOBf9f1odnAt7KVMnxp0TOp95fW76fd7sF68
uMOJTG4d12C6yqKN3ix7n0U4g2G/OZG5NZ8CJ1hFLjJoAkCWKZP4MKzerEK8K7kFGa/++PkFu9AW
+PPy/7WgktrUoYzyaW0iTSIrlbTQlktMLplq3FapelN5wx2ZrvLKC/2nxPtHCf2nJv3rA4MmI/sl
Lahw045EAzObCzFuw3ZCLSnNxjTUZdaV37DM58yvOYC2ZXWwHR8qS6xspIIJJfFLBZm4udDQQNhO
tuNdDggj8+elzSrg5fWv6R+8BDlOFIuV4aUG8u3CfDWRZ77oAoZURtepgW2iR68uMYsbvbZ+2167
b3r8BH1zxb55qeD4k/Xw16/1hjpw1JbTlxN0N6jk7VmIE4qKo3muiooUl2hmJrxBbZjd5pj5PAWn
zM939tIGdnY4azFnh77ZcjjjNUs5h3adcuWhufSnz45B3L+uL8IGgYgpbjukNpCLrpSCF/70ub/f
axQ1zDmFbGxw97Ns6nJiv7qyp5v/Pr6dG+LHUYXHgNl1QyDxOlaidWIUv/77nz8rTgrLKoLIiylO
MIcIRawnwEBmeVeq1wu1zx+gx1/PUojtwIoT/vzAJGjm5/5tZo6wmII7iCHHzCTcB43Uzw+PNT0l
/3pNp0v414cZdderbocGyM7KJ5raryoMR/b3xyr1n8bGfsg43Cexs9Pq8TFCqRQ2xkIzmjdptw9K
ma0L3/yC9XsrYJktbbVdWpV/7xq6t8B3+DTwf5k5ivmJ7+SAPgv0ZR2vjCp5q6H3DSFSv0I071Hj
AYULoYJUj6Pb/WLYHBAub+5Gnf23zY+DjqDfy57wYmTrVoOzQHQWKVSq6F8M1pXaxQlTOQEAa3Ga
Gqt1Hc0Jr8afH7svvlHfqmxQQ4rcu+3GG7IRkSdY9ENbbwES9z81Do1zd35HQprNjhBs0oFhZ1hg
2dSS4Mobc6maPPeIq2oQubHP29g0qj0r8dQEtVgI1d4N2vir6JEIqa1UcEeqW/RpL6FmVKuGpBaD
TXnWJE4xny66jLyVqka7irBRT8NimLZXTrKX3umzlSip2rIMWh7cviifnab7TW7wlWPVpTf6bCUi
4Ue3FBuYRBNhUk/lrvTiRerJz59fgz/N6n+8Buq0bf71GoRBOFCYcQqIvHbDDvw77ex6HnT6ntRo
bTZ48WtjqNtoiDaDNTxldL6ID4EAUSRLGVrdbBKIZuU4653gEJji91SWTq9LHjZvqZN8sAnOsa7q
Mxx/04CFisT1DsQM7TJBlxwwsiDcDkmeDb1DfZo2fquNDtMoIi/tI3zGderW3SxzmRIDK/5dgSuZ
aUhwpZKuI8/kf8LzwZgFpQmwc9qPH4rrPf58fS4c3M9d6VVPkEir0sdBSiVnacp23GuvUPt2iWs+
d6a4pti9NE04d6IT9R2JKDM4BpTFCtH42/TLhexvnQGZUOmrDbYEuRLU2OpVIeQfDMW/bv/ZIbA3
nIQJVe9vUoLG5khu7owKb8uQPdhNM1dz5TsNsC+q+kY0/jxGex0IwJJqsDLj8bcZ1FfOYhcec/Vs
NZbqmDrATfyNmgTLNrfWMJz+lI8/38YLvANxTjJrlUzJOvTrm6JDTApk/wBl50RexZNvNHgurQeN
Y14JLbWK1Y5TzMBoopi4Sa3Y95ydBupdusGwpMT65+/056D9r2tv/O+rx6lJeqmfslkn+ceoVicU
MOFyzLIdvb1VMHqPrh4/N0P3ZvnasauznUt97pnlKg/Ct4LNwe6ydaiW7nYgAW+sQvSFVbGpYDQK
ZVBnjVuHKHKxCvtl5a1Nrf915atfXDb0//3ugsyEXh1KZU1KAQ7pamsQxm646m+vKvoD/NhdJI23
yigWTufMsoLnxXbapcOBJZDWJrabmt6JTeZTGqCZwYiZ+os4KTa1W783Y3Hwk5ZZpM62lY5OP+uc
4kO65r3mfmc13e4iSe7qIvtow3KrccVqy9vX0scZnjK1CprqGITeV0M+R+dVIL8mBzoZqFw7QVkN
5OCzEQEseDf7sCv3xkQN5PrZ7xBkipampyBXb7URa2htPUaGHi5Y3TaGX299rz/pYN3w1gE3cm6z
LIHDLm4SjhiLksNcFjmIJ2jdIB0dyVBJw7CYkfRe4vSth1lnmW+pnt3EajU+VbX7XNRsFWNLMBgb
3HaKDE775DDV/X4NatIfkpmD/w1Zd3fTWM6NhxN97po6cQdxUJEK2BUzoXsDC2D6NT1EatMOBEnG
b5HZnyTnc3xc+kPmaUecTZ/Qu/GQtP1L5gTbIi2/46la92v7kAqdIoJKfRz9jySOedsD/WtaBVpu
BxP6lT4Ve/xeVCmfUWH3CxDy/ObumNXBi8EiDq6PKZqFm0HLXkuwA3NDCCzaFFAtydlOXj3FIlFX
PcfRJknX1nS87F4LXx6LVB6YYXGA70mxbIDYIPgruu10LJ9aXl6QvVQxlGJVPLRB+E4X40vqrsVU
BXKRDS7ZHl9SL7gpyoINqjl2nDcGQOOzFqmv4+mrWomQoEIJcIp3QMr6fHyPcnmIw/xJ9OQQ2Qr/
MmjlKX3ZX0Yw05bFNHDxA+OUZnhza/UUi+CXRNkiu3xlMbFxC+fTUlAVmfoyc7vj5GGYFuhc8YuZ
LXCQh5ZefJS6vaIKeQllzXVv/WWNzYJ+sDOr3e6tDlpj6eVmAKNNbK0Q/6Kev9S4CKSMx5mRaSfd
6cgPiUDzasuQvTUISYQpOn2La8zHZ0WVU+Cs5remEWkY3dY3FHeuGnTRSBlAh4+zFyImv9IPFG/R
G/mwJSCOJ7E5VGlJ9COASldgnI/30xoT6/aL5fSQinL+I8/Tt8ToHhymwxKEc3TQGoAPepLuIGzd
qQ5xkBSZ82B0tzZkfcyH1W7SIQWm7m9pHYxXCsELZdY5QTh0masnCK3XTCQJnadf11aRvvx5TbvQ
DTTO+cGyalzFjVknifol/oBun9li0JeOty/blmxRtPqOHSyKwvtuzexJ8Eh6YfpCkIYCK+QavvDf
P9I4J6KUrjvkZY5lLgnzZ5OnwZbplTL1Quscy9T/rtplqKRUdYmyblNvPfjWNlSIbjD6F16vNVXg
iWicO7OsN9DTniKtp/LynSs37+L1PSs1qiJrkgS66tqPcLmXYltr4lgo7tZMSEmOknKljyRdBLF4
DcmjVSvMemCb89FaJ2p7ZaJ7qV+hnpXqqegCHWU2U/lIv5+W2aiOs0VsYnB3FNHMpO7cRrHBP6XZ
yW6dVRkpV/oVF4oQ49xt7pE47qe1MmmpamKZK0/OXV0yeqxluRtyv5wPWbNJeqFuK6JZZnYXOvOg
lMU6Kcpd63eHWHbz3igxEtJYZTH4+dH/o0f6v5WI4Z5VInVSVGqp2nLT21C4RGgXSyXvN24c3ceK
+pgNkAcmN3EShisG/seydT46PXn0VGAnjjY84nVadw0/gDX5zY8ZExaNmS8apX+aGl9Kn+/cLF9q
LvGauO3rRO470ya3HIq1QdrIuk00cxNpGL0Tu31D5vSsSO8XJcY+rKObDrzD1OP0GwAyXhDuGUyS
iVIW8UJ3IVSIYVF3r31UvSeiXbsOX7XI22zZqu5dYqX0NuVzwWxsTlSgc+1uThfnXxftrAQK4PEm
DieyTat0c6s37bneBiZ7Aden7n7nnvkZF8pr3irvnE7fePNQTpQNeRpt8nLlxl34CmcPMxshYYv4
EuAa2SddS49+FK91rbryslxais7OnvB5tL7q0ZW0ZXqL9POhF/aVMdf00v/j4p1b6dMkCZqwRHqW
KbgjKiLpm1y57WLnaJN09fPVubTinNu8MTZW+qg2sD9C2CBdI+9LXbmDWTpvymEtgauYTv2iUUzN
IwgtM8UeXiyKkCSuMGeN/ZWJ5aXferbqDlIpx3rqx5ahuNchGedRcTIBpjBVuba4TrfkX9fzbHHl
EAMapZusBbqydqgC8goBjjOYu9TA/NRNzL4CoUA76qRzjubh50t8AQpvnJu+gyzOJNyWgHhFrZl3
qcLsoP41iISg2xoibO0bxaqyrFWYdLCZUg78jJkG3llXu41je2v27irQhvfBZwVu1HFt1vGjk4RL
n2CIhR4UW8vDHVNmw8fPX/nfJ03j3B8OvdRJvLQNAG/WQHU6zNloqOMKRdbPH3Dpdp8tpr0XFm2r
1XiFA7dH+F8fSIBBSceWa/Xq088fcqEnZpy7sSMr7xxN8ClJEtJuT7plXXsRnJpmk2U4PitKuiKs
Fz4Mdkr8J89KFkbqfE6X2CrtU1emN3iXHs2hOlRq+1HRNgy77P7nr3dpR3HOViam1UUcQpcHj0b4
lAorSu8ZoQWupixQTwVzjmios80bxdD2SuV++5G+DbFM2Lg/2w5FUNH0n3akvA+pdXD86mQ1yn7I
jEffypObuIVOZSraMiWnNOjEh/SNRaQkt6bUAeNwQ2lWEVFqQMbIqu+8SN67NH91nOEJBs4yCwg0
t7xYgxNUnqYRjZsru5i9o89wrcvCsme+Hx9Bnn9VvniQEJUm41mWd6egqx7qvN06WnAXd9mVlfxS
aXbuMA/0SsvBwQYb5nH6gvqSn2ObM0jA7twKAMeGY/QcSpHNOfrgMS6XSSf3vmpceWovSKaQJrOy
/NUIjAdB1wwA/maULdkNfYX62lP3lqE+uilGPsuxVkpt0vdqfvkFwDlpf3YTSp+X+eeH5uJXmOYC
f30FQ4vjaJxyFHC2EYUnuxAAUnzIGvW5VfwXheOdA8sGSHm4yJXgOVCDXa5U391wzd18YXE4t46b
raEOWchjaxbm41QdxurYsRVcG/5c+vtny3TfKGhbXRafKoqeJ/2Ij5kpLYfnK1dwqj3+sQ1M+e5/
X0E7o2no5HRzlfo1wI9OVByH+wXbNt3yVVZDjLiprO+phyyt+Nqx4kKdYE///V/3rRg6fWx41Tgw
dVM9Pe9in/HNpy3fpDwx2YWytU0SD3ryCTt3xJl1iK8xiC4+NWfrbYT7QQ8TUwHZFmD2sCG9G/Ne
I1FdnpjizfjQkAzrKlSw44PUUFfZNQD1n7nav673dB/++uX5kNsurG5ljTdxzufZib6eLgKXWUTx
PBvwzaiTI35kD9Ot54qpbeoVWHixzMP4TuyVll/9NtMv/te3OVt0SZ0n23dAcZxrL0n1PVLX1DA7
lfguTJwVX0SAZJ5aTHzTQnupna+fH7sLeAym+v97GRwhqwHnOt1V/zVQuOQ2sQFdxh6Orcf45A7I
jtbktwzW2UQYYicw00VuHMvA3Zvtdiw1AEJiXmJXKnPSPU9ddA11ewESbpxbIyWnGN+qNcLLhqNB
2hMwwKA/8Z9Z9D1BOep466c4k0uxhONtZQZuopUVPvhoVgLwZl7nPRbaiv9DNYynVHkEUznrzGpR
OvAdiZEOf1fYkaJdCvypZAE1OY6UjVhMVHCwBs6xMyrsvTegdTGg41pX1oZ+bMzPCYOD+nytiTtX
+R5yOc8xKQTNThfqxDHha0bVi+HeA1cR/T0YuysV6YVhg3Fu6Rxrga/HJWu1cYOHRiu3dUOX2HC1
bcSw26vpMapj8CiN7JFLcK1/c/FjzyrhgLZGKFQwZXni3ji2usYRoBAqU9GS6p/zqQsFk5LzG0KT
3n7/+em8cOQ3zg2aahKPra1KcgqS+rWIup3h4MZIQusmw2oN33hjju3O8GhYORbOaKqQK598YTm2
zpbjHH95GdiCA69kOxFEzYG5ckDXmozp58ZY7yi5jl0e3JGONMFowV+XdnllP52u6j+WA+tsWe5C
ck3r1kno5mQwWotNm9pfueUeW4f+nE3k8M8/89LnTMvRX4ugD3hBE1JLN0NZnGK19BYTVMyoi5sk
gQurXMN2CedS1WudrbeyN7yoHrigulHd9akK4zJGWTXaiKfQXHlBf+/rgGNR0JFGcxtaBsBSdeXW
Yg/PYkkE3W3S5m8WWA6GPtEiqNggohHTYZMfS99bKZ3Y2J75rBbJUUvtfT0x+6X01o5B4LLfmacB
/pyhmW+gqkfeV2WN3PRTU3TGLarFq5xSaneLAmKpopQCjBNzdsCLszC1b3Ezv9UgRvqu/IKD68D8
sA69ptezLlc+PDVZFn62LAf5WZJxB0PImoUTYq4GGDpSDi3I5dsBlD81MEMkP5RK96ajoZJT8zKr
VY+EH8yRA84zr7qxR2LcA857egV0AeVTFbZwJTh542QIH8WAAClUF1Y/hbqmHVja8cHTjFVeRuvM
SVB/JXdNZ7UHV8it6xt7t1KfZa6uOyt/JeH4rh8yDLyuM9cg2cXOsKogQiq2YM20s8fEaQnz8ozn
RAHNJDXvgOByW7rDL9ULvwDu4pfKuwCUgVssklIwzGfVs63vLOleBR2CRZYVxz7qnlozPAVqvg5y
/abGN78iUGVuGz15XYogeSRZAqXZZlNMvabYtMwSEh3MtP5Iyf2cKwNxuSHikbgxD4Qy4pq1y1tr
4Gr7egnw2dWWlSt+T7wwO4/CpexsdUULIJt5CC/I2XkHXLy3beeUDoXPiIKMHcXFBA+ieRmnNrxQ
A/xJA/a0heE3bwqVMSFjRWHBkybwdBuExi4RaY2MUYYLNIcv5AI8mmwsda17eGQS2rDlhHnQnWqu
pNB8CnUVREm9yH0K8TIEQ5x1b0KPv2qacqrFLJzo3Bcel9+ydZfwVWEFpuatFhdPtWzWFpN3bDff
6v/3vAanplK+RBsShGyGX6EyII6uu199ox3yrNmqqr0wLS6NaakkORTuB+P7bY5XUY3GDaTbcCZc
41dsp0ct9l8MPUAE7R/RCH64Cof76Va7qrFIfSy2jf7emd3SNT1/Pg4d1U5SfA2DeMX01c7CKr3N
B7ElmOMr8MrbQC0y4Ew2CsUs3/S8XaVSlKSLaq/SC9+1zKyWCV9IqbRvO4l+mUR3ql27FHG/6eGw
Coks1fGH1Tio28APltInxaPP/PushBSmBg+W43IJdVaLIvZWTmdzOjTztVYr93pY9dvpZTIURCE6
OyxKBH+cOaPzYo9qsWIEzDGSIxEoDS6CVybDLPD6ez4VvO2QzhOh7eO4vC2qfu+aIciWsbjt6WUQ
5ogSlnpjmt55dn3oENvPS7dBg+KSz4TjoGq7lWOKna+HdxUywLnMeSnSxH8QRVLOY7isJSpTxY7L
uaX3vCEumU1J0y4jJbqr6FQ3bnMvdeqMPr4TeY/EReyVDiZNU1F1i+YQhs4yLaoOSSE97aDSniVE
F+Gq++lXh5oyG3DJTMiRRoR3aE1u87okfR2iTdjq5HmlwcHgsEI5B8aFIx/OaDmbiOCuJBKlcKbY
ap+ubW36Mw5pp7KobvFYE1+vrk3yQhuRQ84W+i9SGQ9N4i7JeL2L25HCMA5eZB8+jE767E08SaVv
56E/LIaBKATfedHtYCOIpAlNnpI2ep4umVrkjxozH90q4N2Khe26q1zJHzKmrCNxfTOWhp2WQkvX
vdvWBwYhPRoLnfkc5+ZMtOpCkwkLao5aBJFxvKhZhW0Z/wr1fmPk+NgaJ3mIPO+Itd+bh1pWwmtm
ZgrqNL5j3Oask1L/UzT2GTrlJNw2JipayESbSjqfnjTuNBN8ZBxzaMzvmcbe15wRVgTJxHvN8ptF
n3XvYc2CgkWfaUezbFP+VQdP4kwNMEDGZI8WxgoeNsTNPF6LOkZ94PqHsAETH6UAgCY8tgZjYogN
B0kxl2VgiBFmxi3h34TXhTdl4j3CTSUMLM2Tma3Ju1grnp24hMCTHay6m8Ms/F3UYgtPvJ/phgYy
Ol6aAwwiJR2ieasxgSZfZWqk866Xv+oxXjlxe3IqayF6Ttz+aO7YHRdW6665l9sK2mEle30ZBt8T
B3yCNNn0S9zoIyEWlnwe8M8uaJnCf+8cPIJydPZipOYBKKjL/B39szKrgVgnvb7KDaXBq9PtPUXC
ykPc3KEOKYpxl1khwegGrhbREo9q0Ovv9XxFgR0KXHd9t43ot4JGqKnnRlpFNfN1/rLU1X3q2796
md+JyIZKrgHUNjsx85qSjDanXnfF8Bqx0QiFiTOZtrMKUcVMcGFI+cSGkUFfl9kRgvmwnbYcxQrJ
QjKD+yLK+0WJlLNTnVUU2/MIjtDT9DBDdTvoPMSRqX6Yo7uIGKgJVVmrsb8vkOIqvruM2hBcvJU/
en57qrIWyIHQb+IqA47VegykXWtusFubvLZFHm0jsD1q9TtwnHpppfWCEM4VOO+NqttLrWKfd5KT
J4e3ODFeAwu2uChvaq9jklun85Ak7lKrMiJwrScZ9euBpdLI2b8YTNtp89p4QLZaZZgT9LcMdH3e
Nyo48NS96ezovjadVZfGpEDWh0rEnGgangtot5QgbHbe+B2myqfTJls94rSk6g9BRtZ9Ke8wA3Wz
PgiovABE94b67UKP6Hly2oSrnKYoE9sc3NXoPjAl2xWustBE/+Qo1lJylsrD6DPwy5PK7ICcImMu
yDkFH5XBDeOPRHlxG4huG1fT4SnQP7Q03rrTX65cCiRkzzPY3fncsp3VYPZHcp42hkmwpzo4pDNW
q4n1o7c6PTcO6TC0k3lTZ9q80AbkJwZWTZoY0zMc5AQfe/EBnN2cf2vmdtnjICewqfzQYzZxjCSE
6QL0Y5rhBuIFVcCCoR5KehvxhJ2zyzr9k9VFe9fz96j8900WLtXIOmZK/jtCTgLERSOjtK/yZWmF
UO/lDE15+U7E8yCAocdAxf197rAWBCaAAEMt1mkyPAd2sragD5dcE9EZW1f0ky70tiEQzLODJdS7
eaa2G67DHXF37GzAu3LiMzXduZ/MUn4l723o5lNC2DKKkx3imFWaqaestZo5UkEA9wm7UeSXLp2/
fu944lY6KXELIj4ZMrBeDRLFyFN1D/i21UXu4iUpkmoxpipTX1v5msYvEAT132Pmn6oiL9bsmiHm
Hz+IV1bx22zdjL5I3i6yZrivyB2aqbL7VFjVVkFQ/vZTi1SNI4RVZRGO421L67sS9SZDDtGUPjEh
gM6LwSK4wN73fhvOU7uh10AeGEma66nxpMh23ZbmhoJJOxrMuAGnMVndT92y/0fUeS21rmRh+IlU
pdQKt5ZztgkGblTABuWc9fTzNTNVc3E2Bwy21Oqwwh/K0QCzY3h0aNecqOjkExmb6IH54a/at5sU
Z0CdNCBM+m0Ir+HamOEdu+/Gy5EeWoJTelEs/aKb5q3FGU7003dSDNU6qDDVKmb3u2Cv0pMJNflu
eh4a64KTtb60ytaTFOmiNK4K4s52O2KJ6GyCzvHXbsZzbMCMpGZ3ysvphcpNVGI5V2aVJdkYl3rI
MYdJPg2GM7PEVghM2kpo9NgKbR0NTQSB+ojdv4FbOlZEbBqWsLbOhpVVd1yTn5XR3OR4Z2C7EKPa
PhZ3t8NHivKyD8zyiGLxpirSjWHVxyxQP2cUX13AVGEaX81qfnRhTTyZeFABWG8+nd1q7C6Jhitl
0Z91gY1R5dQNsmECsc/hy88KE2OFajoMtllwamopcQ/GaxBWZrPaY7f2KjLnLep7GvVssuz3nu64
8J2tT6H4P35pvBYZ56xsTfZOPi0c9ntTaU5xnD6Fc3wIlWZd9Oa/Iel3adYXaxPhmM5t3jtH+41A
r3a5fsfXJUWtbd5bSfsOUu4mDPOk48Agm+tQFS594/irXHVOZWuoi9lVsL0DFQg+7B5H4TUpSebi
eYenb/r3qpYzx2KcB3ZlVeJREmroP7XbEJDtd2L0FalCOXtWGBwnJ1QWqq8h6p3Y39o8PvFKCTXE
VhdurSSH1prv/WD/q7iJ1DFoS0ypN9fkBY31CKUiYePwFNzup4DOucLw+mTX4TModOU6ptSSfOOK
glCxR+hYurUZ5ibOoRF1uqGghWO1SwA9P9CoHl1VPuwaKjvUMB1grSwc9mb9CEjp4ryoPB/472Y2
23CpsL+B0kAzyGTxts1JN7vwaFQ+sA6tV9ldc8/Wmg3w3Q1aEveEtt+kl8A5TbSE5tZaVPIMitUj
mJpVFCDoHoP8oBu6U4PgZA6hvZv8kb0ms1REISxlMbcdxsr+q1rAF+JwDlx9VWKM5SG2vBGl6Baa
kr+bQwfy6G/b9IeDZL7oUKwmyq5wwJZKTm7jVj7+a8DS7SLY4Ie5cUT5NU/hXs95UjizI1u+n/he
BXMvJwWWZ89+GOEGp67ixkVFr7pZ0wwmCEPVhUWlEmOJ3dzP1wL+4oKeXMMWN/6TarrqPP3QxjqG
Fds9ZVdUZVYS4OYr04taObtk9HfRVLzkXUMQUn7pjc2G3+8Tyqc2antMqPcRf9pFFbnXiu6HbQah
B/PL93J8DFddAtxfqe5VHIIri1ZZDvY/SwdORBdISRZNHGLc7LK27H89DdjQDp6GbBhhsPHnmG29
oD1w6NthOUjBpYkHRnN4oavT2p2tqwQ51qQD4VDsYdLarctJSek4ncSmQRZg7It8T/jj1e28C0ZR
UwctXzOX582Zu5+pNy0miuLCLp9NrdB2qS7QlIGM7DAKUQGdzaxXislQpDXS/nqPhQzOH/Qxw7PR
JTTim60ZARDIy71f2mejqNYpuiqBooiFESoXPR48Oc3kVRf+fBRIJKw003qTw63G4TKKmg/VLh+a
CZg3tWTpmz24Aw86gWsOI5X0tKg3hVV9CUlBVTnK/O8GzGgLFw7DQZg/6VIM9zHtOem770FnBnJf
bTA+z0O5rfPiWjf2pzOVv3VZvCmxXy+7BtcR9M2W8jcqv3jt0v7gQIrrwayRDV3drDiSRW1KHoEo
dSQysIpeWKFaeomu8QQa51+qwj1VFCp3xrWo80fj60+tJTywW5TPOaYK0W1Sl6jVtn76BmFRFHYg
Rmb2xRh/O73e+rl7j6rSWVhjctHdjOAvY5jllOw6jKPC3N03tbt0ZgujdtNYZCr8v9r8RenvzaJ3
wXCujSI7WXX8as4dLY3kZersJ6NwL1WerMqR56nTj9SC+aRWyVWdEW4ynE811k+qPp3DcVy6EDQR
O2+wMMgvCqLnkoeht9S7mTmJ6a78MdwKVVlKfOmYCSyy1W1gWAu8P+5apj1VXbrqLedgU/iSr/XN
dwfUt9aCXa7pv0NkrOYR7e0YuG0u552iLSGLXIPev4yRBeyS87j4ErnyFgPaVLLpZIfGLguiAGco
dxeC3JTDYGawKiblq3UG1Suxt9ML/wW02rCWo93ONgG7/TFN+tGVj0C+l8TmdaAhF2Yz9ku5OeMj
dk+5KaA/v31pJ8Re9keO1C/81oZSv67T/cnj98ZirvSUDo22W8PNTJdVlj9cM2IIpn0xopiqTFaP
MDjBvSgN625+6BV5X6A/M7OkFFQfctxguE7QfpSbXUHLWyvFKm3jF9MmxjY7bJ6zor1grLzRZrGy
wXXK3g8UrgcJyFIimIcS/6qpWMnGAzcEDDsvJhfTiCpeObh/2VhCg98Gbzoe8tZl1sTJZ1LUrwoM
RGtunyZ57bicSvzXFJbHCfWeWLI1ZpREicINdt2w3Sr5sFVc/K8xOvX0Iv/Hnn8ZJVI7F8iQK1Xi
MqTZr6oF5CEmJevOaj6sNtZWRPEf8i/+3gss78GoW5YOZRjhCC8nrLaZY5LYyq70Igz3MVaDxq6J
HFpXIdrq9AvTpBQM9xl/LMw1xgsWu+Cl28FHoLqZvCof3hQL9K+McJKShNLF+l1yPUqk5XM/pcyK
6h62TSVyRcOw0efynDO0KLwcIKN8T014JmIv1kOlUr6onAwBV/tWA8LfIOKtLKqp+paw7lw1ACbo
C5bJLozEOUP8YR7j29hZj2hKr7Zrbv3Q79dqrPaLPJrZSDSMjdJ9YdTXuC2fc8iiqzzUdq1iqJ5C
DLKuG2wDM9edN5qiZOATqhZ1EySV8q6lOKjT7tBfKVo+oYW4V8l+6Lmw+zYugoJ9+ivm5tg548Ef
mwjAUKEsmpZCtg6tOEjbPTSER5coe4nfQeZ8ZdIma13nWnLUXqrJX00tl6B0/yaw51GDqDkgIUCy
nKukm3q+SMcxX/QBQbuddcgA5WAsSQxE7u+aMT+q9CrzRBZLVWkmoMRXIaZjV7uURZ0M1lCXXeUC
bRVy+jDrnhvSA1qZoV8f9CQ6tiLyHKO4uobw+vYjDi95Z7xnUezJfmdHzQ+lUqgdlfWptK8d7DRb
7XYmwGrkD0tTebXHbzaVyngo1AQi/q4e3ijr/P5p3IWbP/K/v5RhQ6uQggN4jFuYT/5hSueN3NdT
iWQJN7Xx4B0ZqoUKbkEMyBVI7isrvOdDzfBs25Q9foJyYyDftZBi45PNZna0xe+gUuhHApG3EQKf
TV3p0Ti18PwsDCqEU7qoZZW1gIAdxPNJcFu0UsmENizCOwfmRLu0d374IXVpDFW+uflOgfBgvMiA
Qma0lS7WtGf5LT7Fan4Ih5eMFo7MXsJd06WX18yJb7OvxVQPNZiI2Zx4UrsotOIjfYsuonAplLPk
e+XE3PKaidYQJ8qOkUPXI6TBDgV1EdcvmVWSCTzjzoxkwzpV7SthhC5fa51jKtqVvFIuBUDuhevS
OPlcVJNzHWsY7oPhlINK94IXJbdd5rQ9WvKZP+1MSCc8MW5Sm42NNT3s5iefXgLzwl9KgrXiapTK
qBu1LST+czgBPWIDUKs9cu8t6vR8cYrqWYIVyCjkI6yd0NMSMPT6uZAJY6R/8QrfVZy7oU33kNJg
s+q74JwN8a4ppNZiFl2iViUfVUeEHeNX+ah7A2QKM1wHAY9Ez96tqns5/Qib7QnIfDgoVBPpYi2w
AfxAxGeP6MJNou6lMAF9wV2i908yMe8NZlc4TBfHNj2ja860yYElo7pvLVQeSuFC1uP4gQVaaA+F
oa+aZ4BsnkLywtOqYMNVPRybcKMiSCSRDw07HP8hbVNvwRB7XE+hafBzPuPmzO/JiRghbZIEd7rz
vnuXC0VSzQ3kOSA/iHYdkxNOkFMZchwAsAamZq8fUPhv3EZiPYy5OAPGrYcHZnVb+WExITBLI8Br
28ceyi6oAxbusktfHF19rnjE8pMZdsi+UkEgru4j+od6ceAzRPTWjbcgoXCrTEs0OhcaMR+hU8vJ
26pQPBVi6naJV0KXXXLjNKZQPukkyfdN6heHhITt2Z7jJxa2Ho/kL5yCGhS6oadBaC1ZPqxO+i1F
qC/zvj8N/HWv/aIpw9Pnjvycfd8+lGiK+6hc5GJetiwEdcj2ZvQmBc24/j5sXgc0M1z3zjj3Wvo1
4bYhgRB1XD41Y9AtatdZjShGMEed8iGXlbw4PkCOzN8D18+8oVwJWrWXy6Psk0tuO0RF4y5W4Rry
1vK+5pFgHMkbDbNue60kb83wxlhJjZQwTF75LR+RkMrvOe41FpVACpfaXH3glcQILkF2M+ruh/2n
aow9h/rSsK7yUZpa6C4pp0vNiwRCiNwveTKS48KXEuV8BwF0k03wfzMuqYuliRFKKKfVRmo/SOgL
cKOkP8lYT9KYGUW7Ezu+MC/419Gsk0lS1lsBHQlMgd7aPACa/SK1shgOCVzih1FdvklbRt5biot0
7hewFW4A18R1aWKckT7YT7kHrkyqnxaEMP//a3a4QdYwuVTGW+5pvCand0Z7R+5jfdau+NF/H7F8
niD/VlM/o3A9wrquAQCKBXLUi5yNjN2osn79+NliHiUMq9kJjsLBIx1P2T11+83hAJLbqtBPtAm/
LfXE1cmHnMTKlpVkV/86F0mSef61ae76YUlLOlrKGUjVS849X0vXMr1nNuj6Jg6QPtewisC9CY+f
NwS5AGquEcNhH1J1zBEnlH//0FXJG8BlmfVQqpFDUAq6I7yT7rtrmtlyBP3gW0WFUPi9F7j5Kk6P
PetEsHhCEbzOENXkKDU/8kBjPKfo/vd01LeUux/qW9meIl/z/oqtf54c8qBjoiQ0SzAdAcfEQLIf
sI3wRvIwbptvOeq4fThhcOcS5KAH9leK6baM/mPk8RLr3irvfGw1DjiQnlmocmXIk4MTPrxobrcQ
Kv2LNl/zEfLPmPb8fqCf67agKv8NUBG6+03ufkb0Bz6Sz07OBekfwvTinaTWm5yIfELFOd6BTuN6
IrYlfcZjl/qvVCPkncFeLBw/8qruDr11URI6cFsMxqhVBMr2Nx/Nfcn1OsAc1esVJ0pDdaBW3ktQ
bew3UkuHzU6b600QbXTSmhJgQlmKJzn/wkLCsKj6/c2qkJiKfZJ35FTuOZXmBsNX44Q0/lJuhH77
atgH0Wpr3P2oCnyNkKL54pASI4y0b0KKLaRpQzGuuEhBRE+X6SJFGUiksb/Ao60KSFeTXZN/RHG3
lKmCY1ZLeRGEC6V9YKML6DzyzPlZDIrWtmNP7qu1I49LeXLymk2tj8mmUonLoJJJEVUpYUl3bMHV
8wvc3MTNcfF/PjsdSHtWo+EDAxSbtP8ugQDUAR3Msj7CqV6Y2ivDIwMPPtbnfv97RRXjiEuxDDv4
gdyBmBK8PbOCkZjTX37KE+GHMjKIshPerBvsY5rhIbp+g5vSooPG2PlY840L2I9LuQkVukNTajjK
yw11pOx4+1hvr1Yh7jIa1OxrOOI2q67zyoaMMNxnf10l9J1td1nhOjD6VDp/AHphK8LIvNWBsgyd
n5mOVAzUxQFXbdrnAeSUn1ydaO9k53H6lygleI6bMtUb126XSWRuu8Lc4PLWqy3+gVLMyvppkl8t
5l5H2Cn6We6gCaWbgeyaCRmOPcdGcykpSPQYNTsTvNQi2kQ8spCHwISTNyUHTz8jL7OcCUSwDl/L
W5RLNCvP8iCRx7Dvm0cGTs4S9lrb/7CsaWmEU7hMsXrRMHYIUBgg3x7STaHeS/W3CSED2WfuXvMx
QomjV5O4IaEw46JXAfXyXUl+hKkuR1TD+Su7Qpcm3aRSbCKpwiM9/EONlYwImgPtOYfINo1JFIhQ
TGilGYXhGMfmcZ1LWlDkuZZYt1NzTyGZhvMnjdZFQTc6nsujpkEHN2id//DviGZkbuI72IJh4nub
N8ZzriQdUH0KyMDt+ClX3mUfXGGHfEv84A2RUFjo3ImZvPA4A/VbWktoWBKJ1ngMoMkLLd3Sn1hP
I2Gnhd3weDanw1jCVcbWl0kxlgY937O0j2FUWkwc+c5ikath/pVhEcvDVdrhxIs2PiZ8l5AmTelG
/iHfpWN84Qtgohu/UkXMoTz/N7S/qD+vHfuzs/dh8QtHb9NE5WYUpF6/0jpP/bGd8AmMwGZM3Fur
j7eQeqqDCF5pvk9F9hwmJNZJuLLjcZVgISSwSilp0HOT4NmuE1qH4GVIO7hGC1d71dfJz/iFMYdi
lzuX1p13DBp33AXVIZgTyD7FRkPzaQ05To7n3FIiobPfUpPi4hvo0WRElnypTM39kKPdpoqNn2QU
N0PsS1pQsc7270m0F56P3iuL0RoPMeuCW6tV5PoU5Rqn/qadDERfdKLu6GIhEm2fafhNuC9G7BVu
T6OqKTcle5mJHJmc7pms+BMz12zRwEVJAco5uDuhuXDcB7NcnoTTdJRqZH4I7mNEoqrbseUYLJeY
qN+Pm2OFny/vZYLGqsvka3SMaasJ4S6Y5veiQKgonU5ElbIDWeuIYSSfKb6JcvwYp6BwV/N0YVZ0
TvTZNDio5M0eT5G1W0IXbctdHdyM8jGWb3EKLdeXg9tqGbZP1qHCcCQUDihsH9Uud18nvxNPPQ0f
1XhmZUg3Hms42xI1mt9KxrLynb83EL2nDo9Z/Zmw7NX07Mi7Sv8cvjDUuhifAqVGYteVM1Rebs1f
yKXHty0oCX4pAvMAtqsOrBVOYfu26ShWGvt8wBqRhiap9insDjFAMW6FAknYOtdUMen0cObjhamH
5s2n3llq3V2Bf0bhRG13mRr/DugE0+KgWQEsyiCxDPZCrT5VugVRWICCZeEIn/pMWHa2dGx2PbnP
1vQENFclLUvUb8x7gqUVSqvwBLHRmyhqmj9tne/pEmxDpyO7yoJLr42/vVFsQRztc3CGAnephTDZ
rZ1yPgN9+BBD/1wn6slVlYMZ5ANuQHCka1WDDoVzOO265xTLKnUKSSrG/tOFLUZRcN6pVklBFfdT
eowgfdJpa5r1u+7mO6cxdl0OUrmCNlPDKgOBBi87VjGmynx1YTqzl01OA3gGk2fksDJvQsauAb8n
r8ItmtyzsspHKq+sAYS74g+K5LJX2KnLopd9haaOPT8dlzbn0xkBc3fp62p2yoDf7ZEC2sVjfml0
7Z8uWt9r9Oo8Z9qP70NZQRwcWemORq9lQbcyemL7wEZ0NPlONR1DvyC9mG3/QiO08dqB+pvS9l9U
5Sgqk8KXtvovmEEy5jPS4qIq9/mkb2Bp/SFO7BYnyzARe3S3wN6kn5U57Vo/W9qD5jFAl4GHmyrh
m05aMjXJax0Un5Qxn6nJkjt2HzkMGrlzFhgq5Ui9whhYhqG66iL2oiGmahI54d7RsnfC5lvWU46h
09TjlaOYqP+xWZV9qS2yOv6gC5Etg3Fip9FhqxfPVusTSmZ3fR7R2tUISQs9PMdGTiu7IiTCpgy1
X8/vSypNmGR6U1NTKhcrH5EllB2aQxvMnh4pF9r5D3Nwfh2XTcIsbyUrVtHSA020Ra2hdkcTgvx5
+gCEBtrLGt/HOn50yDTqSfKu2+lDwnirUkX2j9JYUwcrNxfgyjVa82zY4KBylBM6i0aNgkOmpZ/c
2NHw+/KnZSi0c2RkOvsjWi9aQNt+sNZR3wCtmIxrq4oTeiDxIlBR9tCs4V5P1i8a/igbBv2ra8T5
KhqzLydsVrYd7WytNg5DYmBZpaPJ6r8MnThrJAcsQaZHUrGHEol3E4byBMx6tY+Q6qSkU+wHk/Ck
Br927+wZYwaadLWshtsoWaQVtQ9lAN3CCFbrqHYPBd3WfFB33ezcWzU2FkpgZytlKogsnOrJkP5T
mfpdhTXeqJaXu9j9ThxHTIPAbZpFYpB4dhN67EXg1J6Yu1Xcxq0npK/WOFHubYPs3Zro85vuj4Pq
a1WDmMb2YwdEZTmm1rKKqYwXZhxQ2yRDt/1gRyzp4S+VLYJifkZrmKJ5ZwHj5eTvkuUY0cC25ttg
Rf7Bd52DsJBCJFMVSri3FIWAUM9whNN6IB3zTvf7d8Osbpr64bc0grXa2orRPjuOI9uV9d7p5mVQ
qf/QzFiZLH9RjbQKlaB/KquuXw7oui46ZnMAPgcBiuHo00Kbe2fjZu1na4wIsGofccKRUytP1jCv
Bkc5Je1wt8ncDBOJvyavvgYbxRRNWOMJslb0qgllq1ByX1gFoXoKoM9J9dHrjAp/BdNASdJuN46p
/Rtr466oSesptfOw7I5iHg5JiTHPFD3SQ6OLa1Zb2gq817PeZo/U7YNNFSDghJFUkUxUzG3BDkg0
m4LoGfR2XU/xMicfWFqu8prM0A81o9jJ2o7d9xM1FuucIqYqFHukWxqtapmU9MO+a7NfRQH1aVvA
L6i9hXZ4QPhg2YVv7VzsS7t7i6oKuaEVLfN1kw2oXFsnJ4hPVfbMuQcq9j2ty1VsDycbih8Ysa2N
sVupWExecM7tCrkUoghiLcrKVEiGm3Qa1iRu9C9Qz0pqMeKRUUjhtOVnKWOQsvB0elO8Iw6iSyLz
vI7JWfs9UV6dXSZEIlPYtKlIQD9YO3nkAhqaDDot43ko30AoLuRZnJPDxKSnDvnvbIEP5f9jQFSD
jZF31mTX0XZWRlffDHBEQe3s/HjeKIGPsFmSbwonOGliPA5du/OxypRIzQmQjgyOkiA5YY3wXYvu
o0nDNwOhvNElKTG6L5Loh1nr9Pa79wGlZ28swmOd6e9mklNC6m3PJWJdpJm2k7cvQVNKg7RwEQZP
OBWgLOaAf1f37RC4KzMYzhnBd091EXuQox6BjU3z+LPxzXuNhA0Q41LZdMiiLBujLVGsLZ+RknJR
sYyeIjV+VOmcnGKzuLlGTzlgDv1F60+wjwNjh3AqaO72MsbFvzbpn2PO4dkV4zry7b3rpp/I0rJz
uENL3VYFp83g2VrpA6Qte8yQJlr6ck8m3xtie2WZ1mHqmmibApGMZtwnq9ohJ4jN+ZQKQECLMRcF
lE2NwhOQ7zkBLp71AldVukl5YJxSK0v4PJDwXeUcySONJd57+cZJja1NPbCOtY2Nhx8qY+w0s1a9
VyVYd67BDUcwYJGzx4DtwwgTuMrjLBVflz6nVqIllza01lOBzA6yxsswJ0Row5imRFJHS8W2oOci
ulBm8c8M2uQ+T7xL1y3IxU9qox0idGaSEehFPFRHLZ5jj4AyaNL3fsp+B7O/GEn3HIv4N+Osruvg
Ek3qpqDubTV0u+0u+C20DqHbJh8W/khvKHD9PVvrylIiDjJabAL7djlj24g2vBOn6E5Ya+gbR2xA
G68TzUO6eAvH+qkiM6Q44u9nOKpqrh0jFg9GZGsr8N9LV9mZanUKimZnsQc4rupwW+FLPbDdAo8E
9ZcM47OBX5YWxae2bN6U2blihvdck6PoEh/UZy8JrE4lUs/AZe5JH72OZD9jh0YHaJQ5Uj/k/oLP
0kFPgRdBJz/J+KKxOy910o1aRXsjq3c2Gj49k8zWNZRUCTT0Bne4PAW3yQYmQzU9atbypNZxXJ+m
6ij/Ys6BKHIAncMyH5Fd9rcuxZNlmU60phyL4q56CDlucOUkHRxthM6p9SS2+oTUOqROP6E+wr6k
h5hjanbAPiu+8smqPdoaqgT0AXyshx3dgUqHVmX5EngyXyaRPOJCnKxmeofiwQkcEXXMDFKZ2c9G
ZyYLNYhsejjDS+ZrT3nu5wu/MiFeqLjUt85OH/17JIZ3f1CudFuXmAjfQxzzmuELL6GryctzJBuR
2X6Yh4+kHz9gipqUh6kU8twBxnogtTmU3Q10ubv8vm+a/SBPz6Z3uHhNedYR6dPKvPQGitprNaov
9SjublaW6G4heUQfk14fVWJKmQcJMh4b8Zy1eDuaNJPcSL3KUU5Lx9z2ReryxIS/LKoBEvtw1jlT
48r5QTCr8iSDB7jOKxKdL35nnAzx6zvDW9Ba8droGJwehgVXH4qlnjn0FkWQkN7Mt3jqjqRM24F9
y8nGQ+MXT9LiVK2qTZXH+y7X9k1i0kspem+oul9YZ0+pan61TEFZptHL4j1zgWXx6E+VEOsCW1A7
rp8qUmuktK9hlpNra3ShcUTQNHWFA/NOCyfKrkm2qRJrnc7joc+Nm9WCVEfvqVl1rYUNkX4ZEvLW
TmixR0Q0LgLd2PcGpbHAjfC2xAPDtR1GbUQqTTd0Y6WAJdxlAiB+NhbOsqkbZV1XFC2pRQ0aUJTQ
NIYdVK6RenB7rMH/Ldx5wrJbM1GhTjYtXiMxSaCfTiv2emmvW3N8Ii6/VJXqX9s0E/Uzyn4jB6wI
3LU/UiOzKsOrCmej1fO0q6Pqy7XKF9vItzOwazyzjm4JbS1vn4LYYFc1X4K++YSRfZT4WDWHAKRP
9Pyi4R717mc9dA95trhJ945jKFjMlPDUNdf+3Nyg15+1Qe9wX0XocRQ/fRGxnI3g5JT2C2HHswDf
LqOxqKMuHxrHwGp+Cx+QTQQlfaH0DpGtg4o8nwg0fH4DcUQobv76HQDuLoEZUlGojjUb/tL0HDiO
4jmW+Z77zYOdY9UF00UrnY9ROtbYQb8detIR3CMP2hQGnoyW6THfus7IF8Nkcdv1pZnyLfuAV7g5
xAF9qRRou6hF2IIVp9/5B2qXIHZOM8gU2Zx56Dej70y9AZISNe1EZT9jrMaeLFdmOAI7XjrJM4lY
k238sX/rayDHk5TsMMHFqtanQVDPHR+IFu+hb+90M35TBsBhpYVkiVt/SBMLFcUt+TXQZoxMi6e+
EzeZPRk2Kgp4/UlCgcLELiP0xtJUYIUxT0/JHHyPtAiX9mSu57H8UQHS5lq1LQv35qoIp4eqe2lF
c3P0jl2TIltgBh8tYDRTUFDrCzbJQAAWpXa5lMh7fKaPJcsN5zIWvp3uFIXWHef0yjHmgw77kGA2
26ZBtTdnVH8QsMaAOZ4B43Cc0lP7cojXevgiXYU2noOWbTnmSCJ12U2PsidF0SGN1AcLoLlW9/90
Aif08k3PjLSDpMuJaPaKOGPWpPimE5HmgDz96SiR7vVYfBVhfxDcbdH0n3nDOg3pjSzsuiRHStdV
PTxXdr2n0r8N6/JR6MOzGLO9ngUPEw1DO+tXgQpnDBqQ0TLVp5a6DkzDgNPaYY/T7OxqdG3n1QRQ
C9GR9qqBApowo3Ug2ncrao/jLJ6BBa8Aj2/kbHJYYIEBPoOaEOr4rxPPsqduWFr1q2+NoLi0AZwR
lYDW2cTI2eld8dNH2RXH320WEZyaPubTpQhuFeJMLTpJKl7QuCE3cBKpeJTztLX0Dp4z6RJ8wg3D
3DVgQQb4trXWrgrCwqoP/tloY3i1rxwc+B14IzzTdN8m7tihR4HeIjwyD6D7Pk4adF97/RU1L9oj
rpYi8QJfaiQ3AFjzHqjuZ9JmJxM7OWnaK+Py3DIxPuqbjRy6NgMhr5GpyPWdlYLue2PixiVnXOAC
aQrn9LWoqYeXLUucg/TNVueXbiDxmDFBkuGejMPgKW/swgZ2FuwmtrWUI2eyy8MQIT6ZT92nlU1L
LGCvSjmvM3VW6f80BPlcp009K6MPYtbFRy7cXTHNwJza8ZThcpxJKovZbNxG+2xmmwo5VplMv8rL
53AXIORPZhjY0B0Z/FDNOfPstTrjQZDZ9lOWV3TaiZRMy2i2hIaeCxPZi/35MQKWKOv0hAP0NuCY
jizqylLzA4FbVK7C5ZyCfp30i+pGp7lSzmapQD2fT30sbuhd0pNK3rJIv6ZD/xLHyDmX2ZOdt+s0
mSiZMARxkPxEunpWHQoNfA+9cC/zG8tqf+VmMFH/NLIi3o9as+eo1pcE2ouxEqc87+i96y+St+Yk
2bUascwFj/ckRxsA8c4BUxwJ5LVUzTwiINxz6fq2J5sG5XwRUwu5nbhUdkba2Hzyh3rvz9FNzcGz
CHQbJxVyQ+kUB7ANd62RS5zST2rfshKNWcvsyCroWFFZEnNwo3HzhPMjcBZ/nwsHulgMqYsqaVwP
R6wjX+0Aqz9WeD5qT0ZmnxWbTZPC4Q6+iaf2xdX3SWd4MLmZAnFGhHgi5zYr+nwMEOqZ+fiupACv
BigiVPxean/u8CEKDhZViBp2w2JQtTv8wRlQgbjDtFnRYX2h8/isRRChnHR+B1zJEZaNzy3o5Jr3
pobMzmfhOaAiM7moASsTYPuU0hSNUoHWfrVDcgKI9iE05Uo98jVpxRfSmgRaQG3jMQW3IEu+M9i4
BhLo1o/b6+R3l2ps1ux0O6tzU0YcLYVsHG/yJuWy7mA3yVOsjYZvXb+bqgBoEjefhmnIwg0IFhtT
7WVSIMIXzGDIfLM4Cx8pets02aEhc0HuOnX+9J5Da7TSGZ7JAKRAOr3Pa8CK4VIPUJg0U4zSW/+t
LWNCmian7dwPMjOY/8k1X1XiJRzr5yDV9nkfzh7WVJDOEu1s9oH0rKV4E+ebkEli9TwKZ5LcA6AV
SYdVZhmNq44e4dA1tadE5qtMHkrYm5RMXymbraZi/DSmEc7h+B/OzmQ3ciTbtv/yxo8ASWM7eBPv
G7ncJVc/ISSFRGPft19/l+XoPiEjAshBVQGVCUlON5rZOWfvtYttJ7VtM8U204Xyoja02DcO5dge
Wv5qmm7wHqZlw3UlivWHoBB8w9GZwFEkGcmM7B3NZD03jALDtT2POsIalH7hFHxSwSyMdhwWTJ43
XkX/JsDpsIxw7yXcKXuWKb5qQC7mgxYX7UrzzOeEl05WYbMsuvg+Uva+sPluQ/M+oyaLeAP1QPVV
5SGYMBASj0OouovjxmySYkHcwNIs2Y4Ldkbwbue5nJ4H8hsW5IB+Gl3P6zDv/IldwqI9TMfXbRcx
8K+lsrorT1aVcXE2JbpxRAieFt/lXK/7Vl0f5qcgmbn4RhuEZKtumJ8mfKq+aF+hRu3j2L4iO2Tc
OxU75X7x1ZGhEeSzyCS+waYWd3wE6PRNfx2ow3I4FvYUHLGSMFEL100qlg0RJqjTN2VZXcok+KXP
8U3d8txCdlQhMyaR1vRtcfdTFlkxlN96Lq4TlsQiZMRR6rTHOVNmLd5XY43QxQqwMHcPJhCoGR+K
WcwfuWtPy5GZ/5Doz5bVlZveR/vfRclzyWeN01zgAC/e4wKzNEOpaO4OYZM7ePJIqgdPgHQZLCGb
mUHDs8ZvKG06kFM9LVNb0h4erJssIBMMkZnMrL10KTdo/eD2xMufJ+OX6TJp84fwC6H/S+YwOq6z
jstyhJKn3JpVcJt1zdFCJW940T+r09QYfnTNdFM2eGPqYQAsxKaXcwWUhc2VLkI31tj3fV0na+7L
3+znN6q21UtyiwebbShHzJBuxsoipLJCV6siCBRnYc4bhB6jtqS63EYEmhCrSn9bhh1eVjk6WLrd
p6TEX5TjJGgSxt+x86HjN9gbAlGECYQkbHAuVIHQ9vmQdcquu46Y9AknIZgtSE94Z8OVelrNaN4O
vnt1wHYKM3kFTnlKnO4OF9qSo8dcDkXAWDJ9MIt46zvjs43FL3XbdTNpD85kvHInvQXztYOs9WTZ
9jpjQtRBDWDBoJQxberySf9iS/bx6Ap0/fbJcqIJ1fKMgEfgJxDWNRcosjIdlGLvIxIp8ISaw8nJ
tHNg0ilvyupLn7tXB/gBjSCWQJC11kL9WhqGd3GRcQbLjG5YfKH45G3UZ/8YjTOx87Fz0obopepC
KNKxsTddq8cfPJy1FJlsWDOxyOKN+oRcal5cXMYLQz1ujeJUHUglG7jndh41M/ISjWRGxvnm1rDj
13gqEZuE/Tu0ffA4/IhaG7m0SsolrlQlisoGIgTbV2UP2CnCZBl6GmpfBOvLiho9FeYxssRZUs/5
dGTCWh8PpaNfRw9fRlh9k5YMa5+Dq8gmvun4ggNsZ0w0sYVZ3tM8OHGQQaMJbwbIBbpstqPOkABL
KfWHeJ/D5sEfhzcIuw9Jhaad3IX7EIn9quOSqbfTJeAeBOvp3I411ovhtnDqbTJGt0icwPKTFUiP
GqeS+gnXxjEfBkSmS0aeFfWPhvIIKsHCdM2DUVYsU+gBmLCM9djruBfHJyZth9GJPwBuH2cH8ZY0
aJQEY36nPmA9Y3RM6KYiD3rIuJTi27J3c9REQAb0SyP5ipPWuEGhtbG9gvnHeJbC29JvW/h4FrSy
gTwVPWQm3bCemehYE8okoSHMhZce6r46mP50aIjRyHSEfHT116nRPeVZEiwI1KZ7GXNxrMvyMaM5
Qf1KHzHqDp0ID+1UnmfYhwopomszDYZwN3SQODBVIPOsHolkPQyJ3MWwGqhj6OSn0dNQiu+0xk9o
4Af2Eh87xXDy5/w0ehw5wVDFC4Kyao5FhHh2A1ZrSJdZNj+KvK7BfWLonWaUCnPH4gnL/GHkn7fc
GYy2XM0Ro5eKSVvZttrSETWqJMw3JnCGSMTrum9NZJIa4i7PfuqjCjG4pCXOiZaa7VKf+g2Fy1Hm
OnN6knk1LmSSLphCeMDGJgwFP14ccmZb8WVgZy6Tae2EyFF5PxYRT2fb9vV0A9t7m7jjruBuH3eO
vhWxO27iCVyJoZcP8VzTcfAPA6eBY5coXRsm+D08a7NgG5go8D0rWzejdzR645w1LDzcwjSZay6l
THzv2JNRR8fap13ER+6Hz06V7tuog0tL8FXfWvs0aBERzskmovE5qZtkjU+fu4fXsU2qrlYnKRnd
Q6haSNLaR+n0mefzDi38nTVkTGarlyK3cdOS1Uq/jOiLq27Nd6GRriJ6nJWo3PU4ZNjFEcxMDI+w
Fii5LYLAzNk1WfiZ1+697863+aDdAz45mm54sZv8Sk8OUTbGTmcYFhoCnPPg02olz8IRE5sprJIO
VLgeXWwneHWceG9oI3OOEV1iGepo0t34pBP6GVZcqoRG/xr3F7PdEj96ISDca669G0WzzxyH7kBv
fjCTvh2VJMBqLixFenmFtS9sGmnSje+M0kz3Uzhiy2u0cS1l9+RAxCIonGAZNuQ+0e5dRjcSAM9a
jinkmEj/CvTyTraYPBVkQfDZugRyCAN0LcwvY9zgWfPtkouK/8oeekj18U19EfEA499AWs6pt3Uy
yqAepW6gnRpu7imWQot1yEy93lqif59sbFi95RwoFfbCw9E0m7a51AFVLWrmjmtXp0EwjO9NnJ3C
TEceic/PDcMeCR4NmySoykXZgfExB8NfRJh4LQRcljlcKhYvLoqtS6596bjMJYf5nE7upRnxJebd
c17G40oHozMZNLCkZ9Pu0c2jLjFEO1m4S/3iWZ8HXK658V1QlwlCZqgvye+bnRLUBRLsnkO7NcQz
HOdr5NrdsusUQaDGJoGa2pMfamKrVTQSSl8evTZb6zneI/y+EGH8m3Zoy02ppUc5enzB4dnv3xph
feNa+paV9ZKF/FFFxj2hRMS8sAf9DFtM7rrUey1NVIx66q1cz95rElNEUl2curxv29Zdel62iXsG
XaH47LWZ3gUCXK0T12qoOfxG492a+ic9dW4TXCm9AOoGAg4Pfowes0i0qwIO2VZ0CqvgBoMKI8gu
ecrSdms2toAk4V+jrgWzSYSCoGdZuP6bDEo2lfpjGGYyCSfyUG2kSyC4e7kEsr5PcRitfKoyn7k2
FeRz4+GxahEiURAXNulxbO1xlkg6J4a3CHxiqdExviWZ950ogkI5eB8itu4Hlnrq2kcngimT59vJ
No/CHfYBns8kIE7JH7lRFZ7/iwHHB18fsXyEHeJoPdnFwJYmzprpvCawhVzfvnGAQy7CLNcZFEr0
lK3xSQMEaBi7fdrUfLH6bT+OTwRcPlQeUQQ+0Zc2s6aFCJ1XRViCScI1aU5vbe6ZZFnsfd9cjBD6
lzT0noWZ36kFbxpxTTPFejZ0pjgN+mZGtcDJmklEkBW0905nOdkzqr+ZnaKe0L8SB0ytNt2h/2PT
sVcThuJFWxd3cvIeJw2LEfYGTXfvJ/UX1ymlRtQcdNQjK8TDeyPU6Ln690qeYQLvSuiY9VznBPu0
kuGJIvloO/slzO1l4nH/gPK7V3VcQl8NuVx30UR0lDVmxgJETe0MxyrtToq/IXvvLamnS94YH6I2
n8eBa03nPsjSRI9tbuXkvKoviyg+MgiZA82MX43SPaemcdWS6bZqjYfCFevJGVeStSRG7YgJ7pVS
mXM5g3IspwdXLYLI6mxmVdm74RmktXKqMuMrAF7Js9ZTJxmB7azStifNPPusFCS2pJWxwKujRgSQ
tEeNTKMOQ2eVdyszxW0jklMiPWZP8akuYFJMcFLoVzmN9Qsr/c6b0mPrj6cKfPlyMuyz3lh4KWZ7
YQxYxUvGB7Mh0JAb5c0cCVy94UMPs0s9nIyGIh7I6SbBJ1SkUNHd+nsA46HCKkMMBJVs9zPdySmT
q1r23bLpOCis4dxRPNq9+aWZHPFCY3aNDUXNk6wW4tIEr0IfAkIi0mCZUMwoLljRTl+ti1ghKpzb
dnLePZ/irnH8WzH6dyGt6sTTDibIItWO8tLsi4r7VMDgzwZGpWZQIqqBLUT61C8j0JfuXO6I+txE
aYGAGXVzBK/CMtCGANDFhDHgtYh8cdT68D7i4MNggExh8B4E4gjdK58oOc+WwTUn0ue9tGpHDfB3
WgMbZ55OkFIikEzWp2s4m4EDxWHN1Q1u8wINH7CfdvFnft1voKzOD2ymjRnXTJE271otevAnby87
+ytru78wsn9DR3V+wDFDXybwN0jyDdJ0xzl4aFzrb+mLv8F+2z+gvUGbW3moBRmLacW0m5APYzhJ
k/5cTfPOyZ8TUBZOglGVTvqfn5apHsu/YAX/4Wx+vt9Hedj8v/9j/F+d1nYVD3weP4ovzKGAfjy0
zPmISESJnL2pMcPo1pdxyh8oQO64r3gNSuRUO9epeABjd+zseJ3kKMwVA4/AoK0h5uQv36b43TP5
AZlskXITruNnOzUEb8fq1anDjU3YdYBooeflwPp8sjL3O6FID0S7Uby1YMbxTDODWSqqQzJS1GtQ
xhY9AWw0S+mPT/VYsmzTX5GVXOfQpPHPjbSHuTZU1WM4AhIEQ/ZhEHL6l0/y73GIwv4BC3ZkmyQj
hd7ON+qLFwgGKk2NGKpZUwb1aGwSsgeZLvz5ezV+99x+wCrRRXh01rJk52rdk+jbq4r30Wp5j8IC
2WjH7guZo8m9x6z3n//jL/3BqCzTCmLVRD67JsKP0owOlk2VPPjyU2+RC4e2pG8yWIhjylMTJ395
JX/zxts/iJWNo+lORhjJTiCgbyrXW0Q1bq9ZtH9BYv7uF5j/PxKTno475bMb74xeQHQdsWuWXx0T
iT8/NvV6/9sr+GPHqpsW17BKtde99J5c3o1yN6ubVNfynyg5/QP+Gca/EFR/92l+7GAtthWdnmK8
o2H8jFuamxANNDtf/fnTCPVU/uXjWD92sXqGuiiyPt7hnD1IF1uYOTEdagrnLdbpSWjZmnwNDjPb
oirz1WAwGj/KkAlUPZ1jV78APyLMTSKgDqOjjvXA8MVtEqF4A6KgD/qTcn+2lYHHFHKeP9SnvMPN
oeuf6F3R2pAl7SbdYXLrv3ym3zwy6wfKvOySDgnnxALIw88EQDRmyLU22n9ZAMZvNmHrxybHOH10
AsYMO4FUwIliqAF8OBLBvtpMGXhUd9/RnwiV4SrvmWuffNE/f1u/iTewfuxKjLsoaAMR75x02Opx
sJJheenhMNBj+29vj6Ue6v86YeoQikgj9BjAhnZ2/f5dJzSizpPNnz/Bbx/ej01HYH4oEMnFu8Qp
nkImr6Uj1ooarqZECFk+lU1qaIZDQgfcrIO/UJd/w8m1fuw6WZwRzzsH8W6atLeylcR309gPjPou
9aRc0lQz/vYJ3d+tjx8bkEXzPpNhnaC8YVaKXp7TySlAoITOs3I6F6H1pVA/UIhAwgpmXKIPS8rX
6qPTzUM6ZtQjTYXjTyi9fEp5oahZTl+cpI/7260wEFc0Yvp2ugknDMsmPq6CTnlIz86JtbeuzpiE
51xJ1JTBTCbESPp0Qnp3L2V5srpu1aOC0Fo8fkMwgJgql/AL8oWezTgzPCQs1LpagnwUkUbuPlpa
dzVj79URJv6BPEGf4S37wIJg2TzmRf9cxe7en9P30ccO7LsrX8A98mZU6wMjeZieyX5wo61CoDS2
uS8084Uh1s6TKFDTxD3GZX6oTWulAXaaSA3iDfsMLbhMNhqoyne/Bzv/0hKSeyfRHbsMYjA9Cchs
MayCmpFbLUc+bQMFcK4fyV1Dt2Abn605f0Cy3Wpy+EdULpL4JknCa6d1D647fcvCfSe19kJZT0WX
ZVvXHo/Z0J4EhiYAH9yM6N6P8C1obvWeqpioeOvGfaw7/c1W6oPevmUKcRMa9Xmm4bFAK3SxyKEz
LLIj4cxFzbTLegbDDpG5dnsNUG7147CyaamDiyyo5ex87SqDU2UxvUqwHo1fKgAZoOO+j9xz7UBR
zIjlTDxAfghiJXTMVHJWl4PzKOziYHjFgw17rusgB6Np88d0b8bVqQjCKzYvkPw95SmWE8eqW36f
QzfZ/x7lNCzMTHyNI2JSIjrwgC3g6Dz2UX6WoW8rRezJIxA2LgoMNSHZPXzlf94IfrdJ/zhGHS/F
eYfHeucK+a5QMrjxWW7TX9733wR8CuvHuWlyZAq/41yrLGShDtGRIHlvGq/KF/HkrkQAcWMwshfB
FkPX7qLSAcKcilrqcou79JZp5A6FEFweYzfmCegguCwWkY59wcRqNjpeN+LnGFjG5QJT8LZPy/92
RRI/zuQximUyy5oz3w4frLK9hLN8L2r5lwPsN49e/DgfmSMC22oLjnyq55y90MhcBrvFf/zrfxyP
Iizn2Op1cjAArgYNokdYjKEb/a3u+s32Kn4cgrqfByPdGX5+nOASh/AT6fnJitP7WooHrTOfQm16
84HCQmB/DrLk9T+tWPHjZCzCiR06Ruhsoa+y8aE5RnAdyuIvt5bfnFDix8E4ma3eVJIfP1YZOWVN
fzsjH/F7sj1ng7e2sNrLf/sgP85CMTVtb3tVRHtSXqSv3Q+6/5CE1d2ff7xaRv9yo/znpvm/bhCo
V2etwV6PAzMuV0J4j6jrh5UD5E7tI5Xodkb5t9yN3/2yH9tI02AY4DpB8AN6Sc6GSHA82i954G5M
c15h3ttoU/mXTeV3L86PPUUPqrnuxiTe0ZW8qnfSYhVgVPlLlotawP/y4Mwfr30LB7Gb2zjeNUN6
77njWrnX8wBKvSbXf/5uXPOfmIl/+y0/3v607GQajhQUeqMZQLLpLiZG+WFjdWxox1tpsLaF/LbD
CnABYHqf/rAJQIWZDulVEsGJAq2gon8YXPu+ktOZ2PCNkzG99/mbhS/RNVbWHSGfqNlz/1Uk07GG
4VRFUAX9MvrsGWMurMw6Nh6DT8faJ9r4GoXtoRsoBOv0Xoh5OVNZhdW4MzljhZG3yzBVyVpowxeF
Gi752ogplYlVDYoWEZgLjNSPbvxu3KWBcQftonKDRhkDb/B48kc30U3ST0cndd3VGMfg5kKsh17x
GNJKawf/4HTBu2cV83LqxmeXA2Pu0O+MId1AreDf6XrjWSTBS6ADKvbD02z1B0sOlOfQUZ0qBgEo
6fSJBt4ERpW4zRVntCzIA3Ag9HQnv6pvBwd/prLqOqniWKFhcfEQ6vldqkEWj+antuEa1uak1mCn
3NCXZ7gfVfgoswdSYtf+WGqLwvEYlDnbwsbORlsW20PUMtes672WaS+165wHZ9yb/D0LveCeMJVq
ZE3VuMy65MMrg3dHTsWBPJCnkom03TGNTVyDhKfuEGn2d4ijzAhBaxNkd1RcwEqvOSmsZQBMLHDD
HbHlwwIQ49ppgHlPI4TpwjjIyN01GgyhwY5P4Zj+8gPYNImNDSOqvyd9fka502yzwl6r+2NiR0dV
uMDLWqPDPXPJVBAQguqt4VHhgKpwPIfajIqSS6CYIZAKq/sY4/QghvDWhBDLDb64NSP4uEWPAdfV
15bXXzxsV6MWMCNr8QHON4RMZHCdGJh1pntRNIqgTD9zUztEjv9Lm+Zfs3pAju69hQFkktZ/0Onu
YWpHJ98azjFg+Iwc4IIkekJKn73aBjMYJQoObSQRPqNBgBeOYzz0XnKu8XwyT26Q/vRIQyCJqUen
eSGWhS6BMFpoXCvt6lWfm8PMAdI0saRt7F3NUeCxjN2bxNbvTBeq1dTdVz6iJrEJS89fVBa4HQTk
50oWHRyvuiFGo9paRnYlRbRSKPSXqUFoZqTJpwIhabN+q4iClYMUlIb87AUngzKACOh0HUpg5p2J
6VofkieEBECs7NuSCLul4AeFum2t2sb9pRP5yzCTeV1V3o4mmcKZju+jm+Q5qrQ7byhBr5B76BWM
yqLwFmUUUvW43GUmNpfaY3ruFDdp2Z7MMr6xA+i+Ht5F7mB4uszglrQCSZCIOazRsd4iwN/4bh7w
1kHdtDEsOum1DvO7fLIe1VOyGIY0MjxXnIgal3icD+gKw/TNz8xHpAAnfYKALuNDblbxSi0C2JeM
7qhMsvnLh6qcNIjMRje+xv28qXtNw50TnjtBuDkQ4UMkgpOMmMrpGtyfHqGBm/Nc3OrGKSL4yvJg
cDzXWHXwSWBNhcn94kv/EdHQKvK7I5d1LFPIsKbJ31V+aCwc30Snko7uKmjDbxWkPY79poEcnCXp
RzdWtwEblztVCVni9Y1musfKxIuZTSipESk5uqVjZwuueq6f5omoAyyW3VGRhTtaT7FrbBAivDao
1VaxqZE2ZuEvZsSyZfC6hZe3iuwOqSA7d40+omWFoPe/lJw2ODKzL3xUiK/kfJcxy7WxTSzrqvnI
I3JjHUvSViadxU+RClh3tOtfpLJB6GNYbfzUfjDNASmN1pA+YSMks330wHHBCneeGFCfzBnjMJtl
xF6q74knvzEtQ40zPyxU17zS4WpkHq7SGVRsuY7ocuWIft3Zzq+ZAUmp44ywyV5pOiZ5bvmm6QiB
Lf0mHe27foYxWIJDcRsbiBVibaO+9S2RLiYZ31PUFItestHP7qeCc89es7Go1vype7YlIre2x6Xs
FAEOb/oO2OOfS1ug0qLmdrEwQTr5zjLr4vvZXWMFSqN/EGS+qg2hy+IPncsFzP6ZhnC49nDGJ54r
V2Hp3gfYWaoUW2g4wHPyB3NXNemphVZga9FdWBuMA+uOqN/8uyklER09rrjg4DcJ0FGIrm2K2tU1
n4ypfCEz/jjr5i3sjWJtNM2aeMcnLXDXgj0NtQlm3KIJbxwDgXvm6fBbevLA3Eac44aKphv97Tx6
255MkMbdNtrwy3C6fZ4WS82W60gIFO0DJutyU8fI3+scjF1PNKypYfX1xas1+a8g3gn7mVBVt1G/
62pzz7T5NIl4q+DgVdveGI3EkmBaZ7MUEPqtN80hEp5MbzvMsgWEQ0B3Bk2dAl5N1RegYWaEzhJt
eTR0G82wV/z4gh6kgdJ1uIjBuQ94qYQT81KQEKFE6y5n0UCG06zBS5G8vG0WH0tW3OB70K/ktEBP
hochQUs5AnLFE+JAuMvfaiu4avqIhJC3sp1wo4fxtnSqYxRHm3ZCxaFH9l5W5SUH745CGplszfQ3
9YoLmArU/wDAIeIkREOT2sF/ed6tmTG3mwYMwDZgdUJEDoTRnDPC2BY82FUR+IvZy8pliLhpYZG0
BR7xMUQT2w/ezRjwo1qvPQZW/za4Xbs0hfZE3AfdgZKZLjra5ehON0YJ218Y4tHV5BskzrNd4SlT
p3qdJAxIJwwzcAegOuQaHdZsFeTuc1+PL31jXpFdU5giPGuSYe+z5+Za+hnALuyMaT237S9tgKgq
MTg0qdMs/cQ5xCYTfL1sZ5REPY7Fwbob2AGLQUOsR68OVuZSvUrTXKZLdbwozHQWJcdBS0PVxQPA
kPtbMQT3CU9gn3Da+0bxVjTjXv2g0nDfVD6f10E+xoP7DnIUiW3Y55ugSa9GVPxKcMeq7ckI8Zhm
Zn7rdO5lLPr7HtUDtJyQ1x5PfW/km17oCHpGkLsCBQz/aqvZB4N+hroywFB+7EUN+SW6ugB3amwF
5MWIpYvbnSuspQCc9RIR4RaF+bKv2gKS8oiVso2vXWkZoH75SxmMQqohJUAXd0Rc7Kok/GCeAFTS
ftYa/dGWvEmOk3BZBP+CNBAbiZ4fcFlvZ1PuO5xpXYc+BQ3stk3RZMa6iyhKvw0888WdzTPolPch
jB8Lh1aZrwerRLofbVbdZKN2Mkb3Rk+tdolm5IzA7oL38lmrmhdnkJ9u524Rn+zHjGaSbQSA+3m7
9NZn+FGs1FclacS7VfOtMdFaWJq3r+jjhw4IBLVe1Q1/TKrVaDBkTu09s627qCyLdW7ivJ9ssW3Q
MqIKA/pUy88MZO+yDqOPkhZdr6nKTuJ+IaFqjG5s6q1G09YTaFCwWORp8e57JaDc2Kru48z5mNj/
cwuIzNBqt9HofTizcWt6+Cn/+Qx8weQ37hyiihVAkhzUdCNriToIgGnOCmMfSRc256qbjm8ZFDxP
G6/DkHCjlgCNGvvVcwjXQET3Ec7uCREdvuKwP9Ds2nhavQ4LfwPRma2dSaPuROxSyBv8iDQLu1hQ
yry40jyiP+V6gaUpHnLkS7IVmyyNQPcghlMLOAh45XxOEDR8+q5qoaXOwLb7AtcrQ5qN4AtzWu+K
RCNfGd50o/4pOaPLMlItbWEBmg/Se9tvb1SFnxB/oW73VqAjl8O9nED58BjNWkQUpIJ3H6SYxwtX
iZPj2SgWBxhHVn503XSjnrddyXFZdtVj6fF4S6z8MwBal8ENTo3dhLq5nMc1BIgn9ZFNu38a7Ppi
oqWx+MZmx9gX+vAYQbUiwHfXItbo2EcDInb75pMA3yEz9+pvmO3p2UgbDP3pyZ6nW/UsfJvm2hBG
ByetIYzLDxnomxn+iTFOdy03jSK11mYfn+xsPlQG261bbXQatzXQQG3GtBZMb3Oor+Jk3qj7f8D/
x7UZOGFkJsTcJC94BcCNE23VB3O/gh/yS/joLirJsTql+Qus571G3ZJV3lM2G+S36DRe68Td5XpA
X9na5LDYqj59txOEfl46fotOv85mdkdYyLrHCr2YByXVQAGazArhZe9sjY9ltqueJ9Un1TpIsweO
zx2NjNuqjC45LyY95XOb+S2OcsIMg3vfwb4dkga2ShVqxjD928QirIIVLD1Y0hwRagNihz9BpH5U
HR4ayLCRNEJkvCe1J0ZaeFTLR10kHafYaK5/IOtrZ3EQF9R6lu8+YlqgBCLnjz8likYo290pLpsn
OXhvgCtauERyjwdKRw8AWdDBz6QwarMD0cnMzIufTAd8W+vO77+cXsrNqNCBljyxyW4leCizm3Z9
iF/Is9HH5JyMqFDoGDSsvHY3YtLpO/DZPYoDAnCOnkFoqKk/owrcpWl2dcaI6youPHo8HXcqdWWG
bLKJiomCZ/yQvJmBXr3YFV3snGZ1pkXjotUQorssEvULG1zuIy506YW72ccFl2/TqEaPIx5cL3iq
HXERKThuzHEoXsiPd7e2i+BFM4lHIUDtzbC0U1lVR48Vpdnt0Rf5dgb8SzzKfdOG6zbyV6Byt0PH
jQlHzS6zlKGUXVxYJ/VXdEjtZ/MutwJ7aegoiQwrvXEDsRLlWK94mV8Qqh2SWHLTRibZJO6T7oYt
m4AB7sDnvR/qFChYfWOW3VWptuQAfSn1b4Nq5F4Yw8gQe8v0j+rip/j4fYbkeeT+LyzOOE/qmAKK
+my7+D0zKg8tkw+zCbQ9NFZenTxVFeFJA5MB25i+zJEct6BsD0KvT40KJfeS4Uqi9BsM9pt/4r7n
/GBN1q+6iN59z0XjVxx6twdw6C47zz05HBXqCqab5V3dmmCA+Xsny1vMPVknAXMhZFx6Rz/FWU94
R7g4x4+k96Ept8P33C+2xJ6scqM856N+F/fiVtgcDbMqMvvPNrQ3GTXsqJmXvKwJ+yrKZQWVxMqn
TRaH7SqtHdX+4HHJe98oAcqX8dpADE9IFJCh8d2VycYKtdu0AEWU+sHamvtDFGGE4h7wihvwa7bj
iTt4QhAGbDkypcw3n56jzOwH24MnVtCGREI+v9ZFcg6hkkQNxpABF1qZ4wIeDUgUY7QWmXMYxgJy
UnSah+K9ciniTScgXS1/MtVa0OxgixGtOkxBD1C6f9Jiw15AhM8WQZgi1iOGESdPdS9Tb+EIY5vl
yT+LZw6sjdFYlMSsP7XIm948ubG7LdjztUCc1KFdD8WG+Ix0zfX5LnJIwOD30sXY6WpjqM3XcIzu
c6e/p/w6VSF1eJDD65h7KiSSmFFwlgczdt5SZVYZ9WWod1xhpm7apGUIAKePL64SrTPxvES8YFqi
X0VYfLk1qEFhblLw+iYQ40Jdu70U8ELj3469ta/NceMB5EFZn67SST4h0/mei36btdHFJflk5bUW
Fro6QxLA7csp83PSdc+GV3/OuG1IvBvWIIwOCGGXblRQoIbjaoiKo1GGKVNF+VAQg5QBiLPV+czf
HmXzS9mWN6np7dX/MlL/VYwz0uBx0whzbbB8aic7NyUBlUAvR+G9RZN9mLJoF3kptBaUhX31bpjJ
g1Obv/LUu/Qx5Kys+x59uSlb85jzO2OjffEsDwK0QjdyNIUCk4RuKztdBb66mMmIjOevyUNs3iJl
RjO1rAfvWhMumVJvp+wfIpvPLoI2tRI+cTVhrO67b3J+HsKEPMfJfwyz/kpYM+WgUVHF98ib1YWm
769dg10QiKzjZ/BTRPuZepgSo+oxyWz4Ezgq0Qd6e6N1PtOO49O3EV6D0//kEgjhjSiMABsyhU9W
7SJl6sVFi3H0UljrHoiBNZ1smb8JHQJCVr2XtK5DVAqWwO/t6fovoUrkrstZ+NpBmMM5Sztlf900
4JA4aeYTMTzIn0JxrUdE3o3xPRKNrAnuqyBDiHbwzrjsz+as6B/ek5GTbkTyGopE+VQOCM1wIe6y
mpbY2D8kqKgXZuldZFishpoySLqIF834GZfNmbn/ThfhE8lXj1asEp+yFuEqD9y1ax8QZL+1C2dH
8gt2B+/Z5uJh1pNyetJL0Nwtdk4mJ/QL7e4GLsaFOdrGqEfolNU6Axcr/oel81puHGmW8BMhAt7c
0pMiKYqyMzcISauB966Bpz9f6T8XG9qRIUGgu7oqKyszQKHOGx50vBfL2tibdf4ax+Ig150kRpkk
BpS2rMP4o6SMXrT5Lde6vynn+NK/+Z5/MgZkyxR7LSu7l0SzftLcC1BuSU99pcS0Or7JZXlEqEC8
qVkgWWCskt7B2Es4XJw0TZQcdc//6LDEg+KGkeXsvpErXJnWSVd4S+7ypiLIAR9Xlc/CQN2VdM5m
5neFsXixngb3TfOSd/aDCC/BdI7h0nae+RVWDCz1GGFDOrgy/78xFRaMORJ03YQ6OwRnRvY0j2l1
xiYMnnKBnWcfpGeU9VdD7R/a9p85hY8choc5ijC1Cv7Oxbgr0+Qv3jbXhgymLLonRnSZqE1fBq3d
xK6z50xmKie/yN13MFiX7yPxtsmLkqbWPzMrz8yfPsdw8CfzmnrOdvB/Fhf97cTdBORiQ4rcsuRJ
cozK17B8p+n+ghrCp0ESHcWPc1d+kQgXnbjPofNCwCw5ZLr+U25VUDPyy8TWjJCayYqZSJVjQlFm
Ef1aEwq8MJs63Bysd/ngaO2qGvWP1MQ0knkcZCS2AaXVxHlVN9M1pdvAlAmKnvVVT/svM3Z27RC0
SGOKb0iCHy2yCDU6Tq4//tgmalyJv2mIKLozbBqFYr5XvkqeG5MC+CG7WBTH663uq03uBpcEBNRJ
3LWf6zdcSfZygSYawfJpddHMK9+NLrlwnTEjXUnu4z2JBwbuVZUKXxQgAD8KyW54ojbz43Omv00+
DSqVb5YxfYwsnd2PciSXAPzqzNkjOnWIWP/49stAftjM7b+mv2gWsiF4+jhsVfQ90HGqjkOBNjOJ
p7yuzH6hPy9nFp8A4scDIDkqcUxUOPF+MTTCh10ftLj+EyBTEnvAEIt/is12A/LmMdg8a/Uu8d5q
hE2lmJni8cI4wcoY402cL3f5/wXtrwj0R/5az7UzqhZHx/jIKrWRJSU5Wk9fwQ+2Ln56PuA5Vx4y
9rrywErQLFxlyJgyonZw53LD5ZYuzoJ18gGavPNdzDXY4rFtreUCBpZYXyt91WM6hwDZucUlpkLA
rmV8mJnOdWKAu6Difk+0+iy3WC6RFajAUCUZmdrwyKruHG8jr5UG2i0C6/G5lLS512bwU2LhG/BW
mdFs6lA7GGHwN2J2zicjlj8hhUaKzn4x3BHsOaTy698cOz9mCx0ncz5ZDSmk9ZWbOvpcVrBy+3gd
yZwjk9pu9uGDQaLLxXMZ8eTCdXXo/wbjAMw37ER6Rqv9R1YHvymClvboHsPeMbBc1r6H6bPjQEZ6
yd66C7OqSNsPAQAivRtgNgBabafrukMVmD9GNoMEdKpgVW5kOTtOepZAiRGewGRNhnEowUZ3nTNv
l9nmh2xfN7CPqi/ubNZscv8E6CL15rUgKbHK8KB738z2P/P7sqQo26gl+k5nWqQ5E7F25hLcEUx7
zpr8rSHvgI9OfW4xUGgfFl51cZdv6VzJ7RxKfIiQMVlsJBLnhqZemtwle7Gc/klcqwx2dWf8dawv
gReUmdxthQg/8UEuhWv4/URo34fal8KiMFuavZE6H1iuUBigquD9HTN0qViahq/eiji+KowYeX6Y
EjDtLhsnMYsNr5TIvSKQNCFyavj25VF+SRKwdSYyz/pM4wMVRVp+Z62JtjwZa0wOejMDgbpkx6ys
oJVPhNiur83PFqAUhns3D5hEB2kV8XS5iqwfATy/ZFOXNLgtz78tTbLlfHjQ5wLRYSSOUDs++zwx
Hi1slk0AHZ1ribti17v/5FYhxIRckP/FP4cp/JRo487Omk41QNhjYJf7BqsbDC6uaVzgHNFyQ9GU
BwxdyvikaFt5xPgAQzE2haBtrAfuwOKQVkUoUKXDSsY96nk59gBBdWY/iCNczdmXzOGptdyTRLkW
+MX0rRuXgf3PmZLqvWK4fdRiCOrXxoMwxatM88McAX0guO6V8yOeCFvJIpFBO7LP5749S7qbaghq
Ge/y6XDKIFyWx4Uh+pXsfXugakd7KuXhRgy+6kWDCQxJRNExSahdM44ALXd2gnSUnIcOBJPEDg5p
lHTA/v2Bigodb19sraJnO2/Wndv8lJO1lxJK2dqBa0UVGwDPfpG45yFIXC/lwba+QhoM5LS7orGu
3L+axTGSgbQtPaDfUJIaD3XTb+VRoLpqIyVQ9eFjYwC2kCKPRnXXg/RbdktbvPBCiOjsgiD7KP3y
Vg6IGs0xSiw1380s7xxVjNa7XNBwn7kVtTf/xLn6lhPW1+12o7cAR93LEvoHU/2T1SGx0rLfYDGv
lFNeinS42RbzLgkgMZEXGhuKCuUqi4MPrACsNvsaqaJt7284MnzMbg9Inrk8WdX6gCMavbwUR21Q
m1lZF2hTJ4dkAa2szRwXsBitJymB5l9zsXRPD/TYhjQEuDEz74d2I2w3KlwZmcUCFzf6GOJzn4F/
Dmvfce4mq7X2zQOzrG9D1V/nyMD3gyEcAdoN85vZLhqbV4k6sjhkYTetKKhwXhdDv41ySjNOjzl3
rvKOcuEM4VBQJMuFMVkDjTOSqKFCAY6wb9nhgz4E1UZ10AJHDRicefh9bQynVnmYVNb6HSEEFGAs
bG/7Q2uMZ9f9SQHDQOI3Gt5jOigaI5vXznP+axjk7fDdhHHoGJK5nqo8A8pw41WPhQufsLvmS/uD
RTSkSLUzmKVsNYSLkyphkogTpbId5g3bPWR3RCXynU0Draszhv7EG0k7L2DbeTQc0iBgoCi5BJn6
zkrjSWcHOwGyrqULNjrO4RvJ3QX9d1TE0GZkDoI533lVJZBSg2y52yPj4CRUo11oAL1Fc6oi5v5m
Bq9XpgKeCJ1uLb8Uc/M0cIWCTKugoyFC8FubANE6yIAAu0jZI5lNEHuQGaP5IUCZKyWpmT3jySpQ
v+cj1En/kE3tOWC6tkLe8nmw0NvqOHucCWKPy/FUc2ujUTsxkJD9QdKWmn1Kd4Pumpt+xBDEyL9S
nfiJNbLIA5jHjI5PM5v/DRYU3yyiHzbLVJXpbTqQ8JAyLYqdB8KpzmEA4+SzTsaXACEKWsrW89i3
LYEwoqAXJZuMqd+g/aiQPtAGRHKGPO2OpgCaVtzwAUPi4OC7n/GM3FcA0lxZlG5TinarjL7V5d3o
l3lddsW4KfTUWcNwhuuCLQTzgIyYksoGCWJFjDHuchcNjcVpD8RCsLGozR/bhZEvv0MEuQBhGTp3
11Phan5zdaDvxcxVoMoQ3jB1vDtDvwm15bszx1OO0FwyQmYh6f8yQwa/3F5fGbl6ABfg5E3qFy9M
bhoEC82ZsJQGn9nMk38YaYmsVDOd3Cg/D3oO/hMFMExhcim6CEt0pAl+WubhgBrgnyFNtiUIptHR
S2ZNGC6UXCK2rNhu0e4uGuewnbeMZM3PJWKBuIhPu0oGNL0ALjtCZpV4wejOPUl9CEfcMm/IDrig
XlT3XbgVWj5psHOlQsp7k1wjNLAQSf5mnL42B5TOmOIIMLpqXWOzGJ7M+WEY5lpveWm+R0BaE3Er
UUxqMHD0rtvxpmd9RnqE/BLbJiqkNQx614z/6ILS0AasV7V3KoacSSo9YDZ+KeBNWn91a9lGtfba
0Zkx0+Chb5mPFdikdE95kbHDHMYS6/y+4AbfOsigtpp2xPSPUfgazUd+GqfVJyM9X4M/Xv0Cr2nP
onsxQ5qAsDN/Zin2BzDx18tgu3Cbrb8Y3La4+1B2WF2xcTEZ9KsW+hYHNQrPxZaGx8GNh6+oR0bA
8MnJHY1hf99U710S7OOBpoSLAwRi5h9FPm40FbzjIrCXu14XwcaieAvAUQc4+psqxQ50Md46vXhS
HZrlWDbGu96czrj38NJB8+oM9jPd9B8ERz7kPiaZQz/Evpal+WpXzCIvlrn+NXLsw/yv3wxPSuso
Qmp4oSOiBqwJj/wisyZkyeCDNDHuD/NGwoRDnen3LZ4xyC+SEKwUM15jqRQrSG0GrR9WSBI3a01Z
RJHl00vHA0fKfnCs/4bUeK9xPB3ZH7L2mgJJY13R5SJzTCwTCSsNDe5YSYlsvTo0fvWiJrdGfLyW
eXKDTpnsdP8nQ3OnyekQmEpcoJEkakoE6oyKZhtYcw98baWAgKTgpnSsuvwhbJvHBe8F+QvL/kRx
daUVBhY1Hc6ZHOgN8gSW+zbh4pwCCEJUsV8bs0RxI9L3yjP3sPLfQ7vfI7+5EthssVncYYkfh4D0
jGGbVrpxl+LcONoVxvcGQdINyP6xGFEx99HaRVTjrSzHxzaq283sN+BlyXUiRZYFOw3aWlcZmh7z
bUDkFPsILIGxGU6iY4wup0YDKZLxT7o2dVM369TX7y7702VwAxPV4diX6Mcr5g09VEj6eh/447in
83UdtfroR+5hLFHxMUeUCJqtVA2m/UlttzPUSPt1ONlZx1E2tGtbs5+S0D0Az1wyn3nG6JYby0s0
T3/CCtNgOxE9C+xXjb6FH25ucipITIKRh9GQEvRQnSp7hSUnGzv3aS9XYmPIk0uQeJbIzmAbmD5h
B43IZ9ugEtLccsv09jpkjAs1VjD4FNf7yGGsmr49BkAlLH5MNJB/GkhBXQMzQD/0vq2WmeBl3MFp
qWPnpZ8UE/Ddo2V8p7NFQw0rDlR+nAAxUJNpitUIYGpPPYsHwgirI8EyxKMyNrTxL6C9ntzjOrm3
MhtAsJYkK8F4RZZbywZqKKI0gEf5eTBZuwkHQhsjJStx3pwG8t/gg5ogarLyjXsOMMWqROzgoSFN
GqLwPENl0I1rjymLfHrAmVeYkx3yFwT3CgNDviHrwPEak+3hfDTKRmS7RkIdiQ2slVBwPdBGeHSA
dEIQeD6nQB2aiyNselmimNPec1ejOLnldHspYxzawRI8yjGirwnczg6c+Lljf3qUausUEQB7Kv9F
/gmHyGjDJetF+1zlaptzpngkV627cQLhbOJ6PaFQr9k2J2TuP+ldfk44UnuMs/PmEwzko9JtgARb
8A9R00iAI8BAn3TG7i3xJukvyOsydwZS1nm2vNtsD1tJEWTpRjb7SGKE0WeXjsNCC52/Wt//4dXr
oPhPYTxvMc9VKexWMHFLnOpg+8EFSbCNPSsRRJ4eORR9ju3www3xWfV4qky+rZu8a3bydhKjULx8
y2AikUF+/m9nVP+iDAVeZd8tbOfWhettTXmyqb/3jfKQ6EAUVrcJ2v/mZnop2x/LUf+ZQRj8BnTP
TvaIrKw7Qps7jz811rs2sEDLMBi+tSY6cfSmrZDx7glnIH3NGEH0NJRf7gAlVdPqJ46E52JONg4j
Sjvdc19jEziKbd6H2TnmLhKi13WNSzHr/xpG89NCALHQSgjhGiF1zs2bjG2RjejwRMW0QZYPnaqa
GRlXxweX2DA70GlAsz/40IHpigpT/e71Ew7Ehom7o4IIiQLIZY7M+AFAD4+YOch2Vgps5hfzFnR2
2cYhVCejP/kTNFjd0XraTuhSga4gKn5rDUglqjx4DcaYv/wljKR8+zgpr/tIB+ct9V2KUjTlOPtA
+sLNZNfNV4P0Q8/2nZAXaFkVYere/MgOL6lvfhZQp4DV0J1NF1Qp0CNq6O/7Tnoi4E8rFGyQCLDK
J61F0pw6asu4LEL7Zrxbxh6MMUE4vCG/rtr0deRm1sXkA8xMmKPp/jlxl5+8TF7IfUJJXnwO5+5o
4ORFtOpvjCn268XJd4MdIcFYHBXZi58w1OQjNed7+G4HpnVpS/3N7N+WrNpmTCtNbjT+cXLYhMQs
0w5vfjcxq7/o+68xmOpNqzqGvKZLElC2duUlN4ybYafHpGHO09KLvSrW0UxR/6fFm3bwrWPXIyVE
6ohhww9IKvBYtBzAzdCV6Ib9bGOEV0Rwx80GTYYRtQcXk7RyUQwqjPO3ZUhq7cM0DKYcJdSmG9Z2
qze/1aPG/PdHP0xfaWHM+8JJos8iZSn7uruFI4nv45g80SG/jzbWkZnxZGMSU9HrXDM9RufI7LdT
gZdyaz6jGwIhlx22co3lRqw9e015MycSi4pWkNl5O6NHvJxpAKZbxw1l77uGPHNnjJelBaDDdzNr
SzxOqNMX/XGkgxLOsBDQxy316b8h6X/8Xj3NjYuvzJhsfN+8M5TzOAywYWxUBodFnf2UsU9jxD8x
6sajMy4btuKVEoA+fwc2gaYCYiyHstOW1YSpSzVVFyNkH8IsekBMAXmlZB9YkI9sH1GoifZDdA5x
eqq96qeh6B+jIFs1pI1dX90noz/j5HIqEw3SSJYzyB8Bl48piC0yGGuvYhzdL9V33wXfmoPZ89jU
35blbV2DUjaiZbXtGxQ406Q/1B1ghaGPDL9hl+R4N5MFuALEAhMJRkbPlHEyUhRGEYtfa5H5FOrD
ucUZ00cghocLp8eoj7E1AougvuJAy9gkJTo9dH4A3dwE1UEcgTWzxj14RgCr6+ybORd/p4gFwikn
e5O+AD7ucUABYXJUxFuf13VRK+2Ccm8n2UsZ1SiNRtsG2bJ2qR9MzV7HMRanbF1j+NLm/FFRdQtW
1Or+ZyCSW7BSYfbGyPYHNwsJHuShNzz29nHESrZEBU/5OBymyZnJEaAFd89CmQmUnEESOzt4cW7H
OQ3D0g7jm3zPhM+xqa1mKxm3SyR0Y/JoxnJqOpSzeZWzZoDPmI3FdvZnOqYOqicNfgsHLAt2tJz3
HYZdmiZ2D/1ZTysO3uh1jLUvs7YfjGp462YLkH4wPpDdWaAmOQDD8JWWcN3L4zbDEvf1sFkhiQOT
p9yBifzkRmvtWgTRcZiDCT9MhoKOjA1M1V9Qv/1v4APLJ8O24ghq02jjAwFZxQiSmN7bVDFToQAR
kYERcTyI1Z+B29PR6B6lRRijOBn8Jwc5QqOrEe1el3sCWhbfCl97H1zmwkNzj2Ht2UGKqKVD6pjp
U2EsOJG6F5N8qQPHy3A18bP6D1lDzp/FE4qbpXXg6YGu8uTGVdSBF2lmeSEpxZq+OtU8/bAz3xSx
tmTw2CfQw53Sqp1lAI6HabWfnKfWi7aV1b1L0TkscK4bDUz7PujOvxrNAsfz7q2uLvas/bEK88Ph
0Je1ZxC3/ar/Rs74oW2aH/K5qCso6rFl86uTpHk5KKLctxgf3NYKj7+PBGr2i/xtA19oTfoOl+lU
4Ys3TBOdkwb37li7DGgzDLn+PXdQlvz6VUrSytBPrW8hkwwW/Z+Cb6NP0Wkys68ghvZhKOOao4jV
1rQGIQpqnvZVly1t/N6Bn5bVB8cMtXVuDx9YRVV72EAvsnIdpZE2lS2ihhBjeLQ5Bz5ixJgrEs8X
phMCxeiIkaJd48d++2529Z/SbW6Zjk+Cr6fANCD8+O16DDPIvJn/0rhEOmhfNp/VMbFta2iphC1y
W1l/oLPwNyM5aYhbnYGHO5NvN539Ew36U91CuACqqGjQ0Lya0uxlSePXGZZUEEev5tgD5XXWQ2Pl
32akPVlG5z2lMTc5cpd416TIlxUWYoHMC+HnQnoyzsM3DvAogjvRiQb3f7lRPVcpIuXVPD2VbA5k
Fp69KrtCIbLWS6pusOubbR/hN6HM9kGPSEeZTEamNa93VpSx7fN22Y5gsGidIopY0S3ttXO1YJle
1wVKTzNW9cDIhT5+dIM+b+CMFnuDaiskycWuyzr4/vhPzeZfI5d5G4eZEwn7fpbdQD23bgU9Gjrw
cZy1zykYEXpa7GPYlnh28eN4qW0EBYcr6qzQk314xpo/vBZLvZG1V8b5zbQ4TWwk+phrLA5xqK60
rH/0CfSl8tbYcK+V8rcVVu28T/SSq/CxqPs/fozi8gCPcjSrH6XpN+R6niZKacrnq1uOh2a06Cml
1T0lKre6C+wMDNVayCT7xrxuKJ5sBylmq3tM+2DaImRHGCJQ5UtzRqHtUprQ2nOfPlW1tUx1Y8ST
ztGCetbYHtK020EP3UEa3VoOCk1W+EzFkJjTrk++msG+QFY/DwHmHWR8EHrvU9FRAVd/gkmL71kJ
B57jrs99VIPVJe+Dh0HntCdL6xrzzEJZd/O8C91xt+j5e6QNV9kZXT9tdMvZLOZ8723tVV5cNuxA
sae15akex48lgsduaWNLa8hkotpocXaND07dXb3S3zGBxlv0nw28D58tJeG/DfP/3Mb4rpjTh3XB
3ILd629pxqIAmXGy5CWDFKGIiNSvayn70LynAz1tJAg2FW3SrL5MAd5SlEOdGfarokQWAldaHW9h
0t8nLX9aSnudD9FRImy7OD/tkF9NIiOTfBttRP0rvfSpsxmm9wQ+YkHCghPIOq0hKs3Zj7yTvKCR
3KfF28+8mLxxkVRnJsF+w778v6ApLH1YTk52lt5bj+taANEoAiCKM1jCFtpYrCqLojmrKmS6hBrW
rBbQFuLHxmLXNJ39OA82CTD/5tM26IChgbLpeEQcILVLz9D+1FHnAow64lRjwC/Bd76GdzzEgPky
tpdyCNNMQBM68KKTKzqUHSz0UH3NPqMqHKHy4fnQpW/QuwdkmzPvv4Gn35UMKSkPt+YZtSowmsQq
L4KDxrl7oeDay92iyKTqW/MyiYMxVK0z6W0+JZAu3BD+cziAidC1r51zkAR//v+q5YaEKArBN9Rg
/3WX39IYE3i3dFZ2l9oQyfR7j4hcyDMMcijOef01tWqvkL1tB9Fedt+U5n9WwQJeVm9DHBKsbvg0
3flvYTKbUwpW5VO/x5tOIAin2cIlAQWvs02mtT+TR8mkpyfSaPTZC2s/9tp/FeJprYmocwiHOcaB
eyk+YMd85MRFOcx9uHxWoo6thtqqnhGF1dcIUGkSRFD6FvhlVzGZUGHhm1BXJ53zJyxARf1Y/ThN
kK9zMjDYCPsJn0jfXThFhuZ7XDiHR/E3ARtHiPEVyvg6B1mdCD3Q1R9pm8HHDtd4KzDikqHLMPYb
24YMxo1UYbdrquVBVcW+wydbue2Hpjf/CgJIT7KQFGw95Ci+lZ6/9H2JtFAGhqPl5Z++pl9Xju+j
GzLoE+Bv0ER7O2A6ByXQj7hUKF4al991gzQ2Q7hAP7l/H1ztVBrBrRLHWDsa0PYyT7JymG2g1OXG
Er9C4KekXy5e5F/aKdjUnYoBZdRW95zXKOlR01N/hM0VdVc70LYT16CcfMMR71btWRkDDw9SUNPT
QUJoYmU3xRHNjVM2hSj+zNvGAHKWHg9v6JG/2jR5x474LIp2HOsKtHGZP5uu+B674gx2jTx4Hn/R
D2OUAsXDxN+WQfIosSAdjPs46efSUw8my7mgk2zj0+2X0Q5ZYcrO4CtR1hGLrCvJWUoYCpMcvrUD
WNds3JradaTxRl2x0g3p51TZW7XY23rwtnE7/W0GvEoZY6BLKmN1CLU6RfsQhOVljIzXBiEMzs9X
qbQ6UVTFsgUgozOw35LMsAu0392cNZjSShb6+50UmDoIkdiIwmOqWQd5AoWhDl1S7MK52+l18eOP
3TPjsNtlsI6cPoyoDVuLpKk3nV0YZbeW6/Ii9a/31X0AUE9G44utNbbpv5HCKQrSW2jArsWgI0xM
tlvxtDSQK0L7BXrWOSSi5S4tOmt8GRAOEZSncTP8JaEEGXdJcW32luanNx1CjE9YNqYClNZBPBxc
rg5fK8wSfnGgOOSemp/ABdvQHD3kFIlOOFMXS8vUDb2vgSWhT0ElJE48Z0yaPI5BDMnrfWZazp7U
djIGKN4stKGiLWVp/X+mmts1rW9KOuc+LPmuajxt5aTG40BlkAbJKa26/5yl/dOQ1xaMmLNQKXGT
7iNIoQfIR2itibZuhkw+MTxOL+kwXfxEHWK2ZQG4xgqGjr5Fde3U1ukDZnnHwq8+QqfRjwnZ4VSG
x0ROrtY+jg6CAoW/K6xkXkn+uQzaZzmwvp0SN7W5A/1S/0LqU/SFnzJTo7HEIlcUm6Di9dRshqRm
TAV1mQSqalKMpyZtj2VfHfI2frFrNJJBtHSScubqHonrUI6qxH3TozcLvePADCGqzn+RiVub2vCI
UyrgXIrO1ECvqzIBAiAIGfp8ypzg5vEps0F7lLJ9GMNjTNFVauqDDQmpJ8P8nQZ2Kqtyws2bs0AK
61broFwZd1opR2vy0eHJkJuBFz4Yf2RjMWS8NrocnuICgycyn7OAMTx6nbpdHj3f+hjr8JpGy0OD
bzhjkdh8iGIpS86qnX2Vh48KscwUc5MsbQFSfDodyAtVsEPZNBO9hTCGeucxUsR2nvk3Hnp35Zti
j4rPNI7vPWOKMQ17TIP24JjRqN6jurp6fv5Pxo9J1Y91128A4HHtZi1POTkHAClCETA91UtbeNy0
ZCu1olt0dw8qFKsgp5/SLoi9ZjX0lnjcQhHcSxVn16iOA+81jbGp/eQgWYQOGk09G9jZT0WUCGTi
hPqvcMqrwPeZGT1JE6JMnLU8P0yuyAmjNwxK9vLEx5J5DivlunENIBTSqrwxqcAYZvYhx2+cak/C
CBO0OGPXsx2JgGs6OZtibI/o3u1kUWUNxcFcvHUqO7l+f+FTVIKhpPlO+hYK4ovs2lGnkQlTPK4X
cVgXhdUQXXLEk1riFcT5tdRGcD9Aypd3ZwxPRvHdkjoGeBj4pfmZKO1g18yWJrBFEyt/B+9VGeqd
IO3oGTA2w+RywhnH92O/erNcqVDFOsGtDqHpbh317duQA0HV0DdcdlLA663/zBDlWfCA2rJ3Xdie
EBcFw52+pWA3cSlWJnxbbTG+QoKtoAGSz5fQr6XilBeGuvZsePkXg9176RMxcYz0UHUg5Mvr6tF0
KXOKI2GGk+b0wfxVG8G+NBi6DGmX+wA5bWd9MpC7k3Ot5zXk4RgLNMiCGSVp5/tugiJoufXhSdaG
+SB9045bKGxVBmEPmp0+C53AmiFccu9R3t77lORtW++kXy8pMuwIfLGQY+W2MmW+ldTUaPUf5hVX
qHcfohKfWFhfwnzrouHeR/PVtYDOCyzsux+uXZ7T6LUHSlwmfpnGFks63glQdDvM6h+MjX+AyWu3
VneBW1LLBl6F9iexoC20W62SAVI00Mw0LrQjEfFnhgFCVpmfchKknI0zML3zvwUnZFgOarkpAr3r
xbejsCOtoj8KBEYRFbtQO4dghyZtBl/cbxX7JlKH2qF5rNSDlhTXpIRIK5FSkQ4EcX6M7erLX+K3
lrx2LqpdjiiyqxZEoWJGMUysOkhkuDdm8V166blLwp1tJlsdG+w6jaGMhAd0w8EMppMctkblv1oV
lgVhb//kkXOQUG/0+FIzw7syWAJV3vxnZcyqTOObmzGZa7rfWTVg4qReA/1RwIbeiFFnpb0lkUEe
mLFE6PfSSyTDkQyl44BoU3PlcuxXqXooF/tTG4oLLISzqyBMlOOm1FF+pulU5nDTMveRUapftKUF
AC5Epb/nTuCf/OawL4KKDVi4z34DlCAWPn8IZHVtvcbc7jliIhYFYjL9BbRniWt6l96WYC03Blrd
7xfZAMOwjrGWE2HzqckAMkakD+yV4iUhSYOjEr2k0eqY1XOv2RtTokLYq73kqH6bb8UjoBmdTZD1
V0cv7rKqaZsjKdyQ06gDC5KYorxg3WrLfvFGeKnTuzlP/2J3uUJf+2Ji57mHI2Rb/pEjpBlROiQI
h9wJqdFGG+DWYV9wLJxnDkgTQpm0xyy8Bzr7p2FICdxxq4/9Q5xOV3aIyzqX6qdkaWbk1M68fFq2
cPUwQAfR8+34JD+DhyRfEjiW7Tg+yK2KAOylqVgZyYkZ7/XiZWjJNs4pnLrftFCqKa/J7xwjExLD
qgckZBTqFyHIGLAkushZz1WY4HkQak3EQ7zARbCZwELyBqusPOodCy8TMQCcv2YGGGmHCzILgB5j
WG7vLVpT7FiJQL+83goVeDLNEQDWqjhE3OYpmxFNoL4x0Cnv2uZZTgitExUS/ClIks3gX2oAlsPc
sgFWI1A1BSVCVhIqq6ffJRAzmMfJEOJ9kvoYxjBTjEYzPOTaepfXmBpa4NznePKOEn710TrIE0a7
8hBF3nnKx8+pBfTi+JR79xQhfGuO05pxg2fdm7AvoX8SqKtESmio8oV3SUp2DuEtZKcseXaSnGai
CpJr8/1uI6GN9etH2kGKIwjI/OecGX2Qv5aFyhdZJHzRqZCdvP+NxQac9szQj1aIoYBcP1A6IxAG
lRE1cxzM84pJApMAC0nM8ron28/2dC//hrr3GPOSJHcIZ2ScQ3RtcKiJ/8qx73Q/sibavDroxD5+
USvfHb0hdNsoxTDQBQF1wIU+NV7ipbi7Rv0piftomScXz5cmzXaOSvF64ZFJYSeP0iR/zoP+HYS4
F6/roMdOTSogejfYz11R+j7yxSBbz9mVyqwuyFbsJdp0Qfsit8ieNDrSgF1ZSV9f+2zrgMnMCM8d
G0aOvsWl6iGiDpU0RciCGurjbv1uWj1uB966GhlwpGULzWUVUDDwKagP37TevmnNBGMamX6QNXDg
9jzR5gxo+0sGxKbFrwtcBOZgQACRp8izFX6TCtR2lJqCkRq5A12Nbp1rIKIyFWtppHtVvbMrWDU8
dbKdgHxReu+dm2+c0PsqKTCq6Pcpt3Ty8IOgVhze28C7p5Z10RaIbrxzTPsINX54jOxWRWlAe9q3
LBh4I7sv5D+gD0RC6lFtPenS2jKH7BxIds+SNjfm0Y7Gaz7FPD6iNykh3nR+yYdj2SH6fSNsNcAz
v8UmgJJFc6OmhzeLkYIsH3rOEzqF/ChL053USHIdvFDZDocWeJwaBu3rJ9MoX1pf7XX2ODMFJSB/
y0RHxbyeBWUVmsRjujD6KPGN5omXoDZiUyeWbQg5Vts5/atvq4N0Rvoce+YpvtC0ukkkD4cTgvTQ
4uVNa7A/1KqZ9nTCAyz62wKLLJZA1Fa7xnq3eiRDSCJYbXLR0tNXZbxRg067+58UtMLzKcv4VtJv
Mcp8Z5CR19Vwle8DoHvWawGeaFE3uCQzul6fpBpBmPagupbqoToN1AC61z/MVXoRtiqFNHgb4lMn
XBoYuWW+AGiOBUP77tJxUyS8I1mGwES2FQZFqcKbHmTvJpwVfl2FzdvIvuvoQMli4ipchRE2MFlB
mJK3nnvjJAAY25lJrmxVcUmtY99qjlIGKP+LDeOoQVYwJ3CkNIU5msT/x9l5LEeyZOn5VcZmPWEM
LWgkF0AqZCa0xiYMQAGhlYeOp+d3MFzcBgtVZr1oK6vbBUSmh/vxI35x5WYPFPF9NaICWZ/hWCbH
LdQ7eJnThTDbuhZyfqNu5cADa1Zo2Le8UpSsXlNAyCeQArYzT13A2fGjPVG1p88nF1IBcYnPWTav
KX4STazvRq6+kW8iF5Ff6itBGDYaJktDugaibBLzSLMfS5P7qXtIk+bSJJuSnw6se9cx7go/uzLp
ewMBRDrRteojqWnmNE9V4+9N6fRpgyZfwbe6SxCEx4wiS65ep1O/9EIDPoO4P/fcSAOoXWIhtdDs
wWUeH4SQHkB3LksqsBH5fK1JminbpWKQx5PsxLyRI5rS1tRJNxsqh5YrhtbiQco5QrBwrGT3Stwh
0b+RXVrO5UVNZ67nPcvdK8jSGhacG1Wv5Rhc5uFwkWKmsXKZFYKTTE5LuiDmSPMEiMdKTi+bh12A
+/cvLbDepW2mCrDaNm2zHuNe4iTKZ/NjWhKnDCb9OVwFQjCo5+V2bN+1CWHjdioA5ZA2sYvbsX/V
YxG2SCjlmJVPOJ+AAju2vGA5uoyK5AYx/fJeoQ2iSw3DE2fY+0VSvlU4LCsbohs3qqrJg1IoLeWC
7CFscLlOI25JGxeXxGQAADDIoRnDryaW4NXDHLF7aTEzNYgyTIfwTgq3OZG5I6qziLMzTGiogkMk
gqtypjn1q1/crYSh//dPgo4BHVW9PIOVaUmaPK/6HA3wm+ziTg+fEL4VYkWCNH7f3sH2krYge6PE
4meM1JXkl1xn9EooCaRIT/E30FEq8tO95SaXsTZ/gXtLa7wH0r6bSAaXqXt3x+lCj5F9ofzKqRll
BwzkP4xd7xoIolmMMZNG3Z1jQSNxR08jKdTUo9vnr3TML5w4+PW1CeKBPp4GQjfultNaYRaVjs3O
jNzbxKS1ZSFJhSY7moKM7IzgU07UoiDfyUYzgoM0X720fJ1dPDcUnVr2aIjc0NrsEBiRfZ9yA7D8
0ruUDSprr0x1DU7Is5Zrl9QRNvFGtnjsI2HRIEAqN6RkjFLMhbF/IT9O7ytbikuX1ifSSPfkUBub
rn1JF176MxK8SoooubKk34WL07YnPZN2tHRZpGSWZrLQsYGTnAYkkLkGzlNuTO4qxoVQZ/F1UWj3
Mc/wALslotjbe1f4dQKgoJsQ5fp5reFZO9WPg5bfNplCAjAx3pzZfcs81ME6V/8lay7BsnTSQzvU
aEh1xYoy8eAUyRUFLLa3y8anzkpi4xwq7Ttql/S+zJvC7e7LetmNdro3bO8WOfCLIA+LTdShhzag
+7UayhrPKGaRlUn7VxvjfdeUH8sA+AAGWCdQsePU6OZaS5JECPN0qFRA6xtWgQpQ06D3a7IEYFzY
+fY7ssLrhn4Hr/CU/HtCo0sAg5I/sykl/5mFYONwX19UEIykc5+oOaDgMQ70i9HY2KBbg7hkuxkb
TE9r3X8v+hCFEJ8iT+VIneXbJV2ukzGbT6PQOLdBD2gcG7lDVA7zP6uQPwLPpc1r0/BX9TDeRwbY
YFKO9VQ6B+ljS3IPJPsCut+VnvhQh916JRT6mvclX6BZCiQikq1kRJw41E12/tidB8MMKs9HXIGx
J0G8cswNIi+nZAzyrerFptMo9UGzwl2P/4WnMrGSQowRi+xxElDpZ7vGQ1iYex/ns47Wj8xgzMbc
ePWjIAtl+EQdJ5MGNJlXRu5+8VyCX7WbP/ivMOA+G9+8kl8mSF67bXdSF8jXBbd99sX6T2fAylxh
yKpcyuZ3LF56wmUxkcpkzQCHNFgNy/i11WUIVaNpxH1DBkx+JY9u+SZyN8jbC4P4VB+H09L7NVfh
Fmr8Rl4ut4s+uVcw8X0Y8d2HvGGqGAB6eDPC+nNd7KthIQwM1Sov38koqJk5BxLV8s4m00/20WAn
dC5QqdbG65rBhqRH3JZBwuCSqSsRLeHzJuioRQBf7Hi6TGEf5/XMAEUIcLycwV0gdqMZlzESj6tN
icGwrvrD1Lrd13Ly+3pii3wfu+1u5Tt2tfMRWhX2pphsRU1yjFBPO/HH8h5t6qs6Dj8mn/XCJAYM
uBraHR2rGJJB1uDGYx1iv36PcpPKJy32k6/peNFWQHzsG6lQvSY61omJT2Myr6ISMnM/H2paea49
vBYhje4KtZBsQSREpTcom3/ksYapz4ByUhtge9IW+njiVNlhBiCHT/V5stDr9IDKoE4Y+PEaovn1
6C63VvIriVBoHA6m++Bw3woJEp1TsFogC6HoEGZtqK1+uOxU013L0mt6uwLygIMyi96/+GNxcBBp
kDGX9DS4UqKwROBp/JrRFc5w56Cb4jcO3VjtTra67DtSoVoNiJSSP6vJv+ooGQofJxxhYqd1dC8L
Io8NaVMG3DH8XnuEI+fUjIuZIi02OvG8wLy71pzpZmqWc7nCvmaf3gtpHDGkCMqj3O8dHXx5axJ/
GACcDVhRDSbSgvQLmXxQI7HnZE/SZVBAJrmXJQpNZnKDYtkZvSVgloFwWw28/RQ0vXmMziyqWcNQ
+wS0StigGi4DzXKejpY14XbGryPg3Da5huU8bFx+2qTJUZGdkwSyMTsDiXfETQcnlSOaJiFaqVCy
AB8pCrAqXs4wXDrhw4BNlt0bmT5KO1ARCnwgh+MQRYASkLZiZnhpgTw3klfLy89V5b52un2F7TeJ
l/ecpbwtVoLLd9Pq1PlkBEbXXqQz44hy2BvcATKNqCYFKJo+Vyaz8W4+9KmWrnAxLtb91MGFGGCj
oEJ5DYNhW439y+znl6NDEUZOHSf9r4a0JghTa+Uy/hS5qaWPKfLH/F7yYXlDYeiBgMwehenJHJTm
PeKnDfJVGB6PCEzk4zVt8kvEKsmfMvs+bmiMaekz5lOf9iDN/nnZYs52OeFjTMWP90VS5C99XVJe
L3cJ8GU2j3M7DP6FO4aPLqCaiWGZHU7XgyLq82YIIBHg8paZAR3BOeEtGS0t6/HB6JMnwBjdEjUs
jvXq9O2zJ0koEXupSb5musTxhCqbF0Hy9CNjPG1SRDZm695S8UvRewBJPVi9dn3f52xOX6BO9ZWr
RVe+xUbUhX7FTp+4QyJP+6UBCgkSAx6fll+gr3ZAXol4EAUnqSKsZlq0sSBV7GQdggx4dZWamJqN
3OoIQYWonrZcdMidb+KMxhyiJwHAsASuFZ2QQLroUJqe0qx+I+GiFxPWOxAi+xmxIoshjBfMp1iO
4l1FgKTFF6breqlfSyOFCu1W26ksji1lot1qCSjP5LYKhxum5eTszQ7Jqk/R/E4Lc9kK3wpo5HQi
ujO6Xt0rhx2zkEoXeXitSnwjdd/AZSAuMrLg+HEqkX2PC5EcGcr3aDDfk5Qj5GTK4rh2V249A7qF
cjSkdACQkeNkQwFHV/KXC7gXgVakf5jMlWvlU9SCoJhOsM/ZZlzrIm9apumzN/sADj/1gYlaoJBP
cvUy4Y0VKzmceNTukxF95EQrHgGCwlmd1znatHyP1cIKtUQLIfDOk9q1HMg2yp7QNN+0i7o0PPtK
p7cYWf7R4QqFNMTm8ru3Yna2cpEElvNR9wXSZKrngkAJCdpolbrrsc33CW+ZSePpDDisZsDauDT3
NKPnxk+6+16wXTTZ+8AAmlIcsQB/nBYIN6GCnm5Jk0RPgY6h+xOGoJDdOTiYiw/oILnp2+G2yPD3
XsqGtS/0x7Fb7oasp4QnIo8tQoNMdfJT5VLq+OQYAEzvaFwonKbnEI1cEjpbZCnpU0fSkjoyUdgH
KeD7zIIfVeydPEtWUTXeyDr5UXOw2uEZqPdtppprvc4QNaIb1gM8aXPkq9CUGJb5I8y9J4aGZ2jK
XDlA7WxVPfU9HoqsV1C3V0hcPk4j1s5WFW8tHXYuxu8r1RFSjZq5LWDC3axzvjwSNxRO8BQOELLX
kvnSHkr6ZYBgW7pcrtfsGuPRLsFR8XbPwiZ49rnowyGK1zktOPRvDvlIJxBxrw4wNOCFs5k3KTII
kZNsJlM/V7pz5aM5lUNX7v3s4EMgjRu8shwMxrBC7y/akHlOhpq53yILDYffoQc6Nc2dB1lUJAAN
pC+pVubTruzA6Ws3qoRJNnWjhrjTzPXQFheo8gNWK4+Ul7sC7JjeBbsFCiAW30+uQz06Ry2tcu3T
TqqLuvRp4ymIb3F1bUMZAPeVHc26ec4cHyoQz6xi87oiq3ZzrFxDpDXrVH9pFJNieY9c7RV0j+Ij
6ktnJf93hcLhSdgk2X/vUuUgQSrqcEmQxkBMyNEzTigz8eHVSbLHwLMRT0KkOHc68NdeAYy0e44y
Ugtl3Y6ghjNqYxWMAYtab2m536Et/abZoN2M2kBItdj3ECJifz5o0byf+nYLC/q1xgelpgs7mJPG
VNNDKAg1xoCxoY9Y1GRBO9Ab/8zv7UtVmqfOYCQ0WSA7Gx2yTOWLEYS3UwjXyHJQywHYl/VkwNpR
wvbMLClbuFgL/6rtcUuv8q1PRoH595MKdBgg3iGuwQoOTXAz9dGHSymAmChYDBAAccVUC0odwjuF
x4Qm4uRlaNGUMrSNwfHPH45C0iOHTK8yKEZcwii9UHsVY3+i4QR5g5kel4uRceCr6tX2oyM6ey8p
5SFbFoYGM1Qyj/mxQl9nCJKztKUfSjW710VvxKmBdENFL+lF9gyQ1KxWRjXdmwQPSdUqWENyaSbw
oOROZaSvjc5tSlJaqJtuiN/LAXjYgphDmHZPMzyaqMn3td3tEms+m7TyMAVqH+fJemBEipaHzw2F
lScjrQYe0QBUuT8baU9AZBctDScH5c6ov3kNkU6JTefgadbjMKWXeH+v5zz8+qixBgCB1oeorBUK
RH31Jmdfj6M3If6T0QT8tOgQ+Hm000KAhlgQiKqAg/RFN2sr1aebZMYlBFrTkLksApJnS7EWDV/V
jHeGXl35ub8152XXQyB1SCGMDpsQ+uJQQCr4sJkNMyo3LiXe++omC+qzhX8xjUA5WyRCEhhQDimu
NJ8brnNVjUea1YFhkHPxMzIthXl95QYdjML2WMgcWfj8ti36Cg69nji+tKoe9drsUCbJk9/1eJPc
GEa+Lhp1yiINbryXyWM0Du98NLHc4A9L1Hj5r2SEMXPRmVEKbEwRrjiVbeXTtPOW5QKpwVvNp0vX
tVSh+heAzCT9KxT9CSSeusHZBKgfxLYOCFniykfloAXXpR9G4MAd+cjHftW7n9JgcIlLX7L/6KLV
o/5ZjRRAeXOLhBpYZvggc+HdyDZjvkNuWrMA/DFj5eHbxSFF3iJmvUQqwvYOIj8oiiJInT0hPuMS
CqD9/xpLIPQ8VXfubBvpWmY6J16CTORUI1LhrkvGR2AHX0ZoXw0VXgLTCtTcjrvy1I1E7CT6EA0M
Rl1nJgAe2WILvN2uQ7OGi4BOxnqgvfy19CAXqFliZJqAKV5r1JmzFuIsDyAeTQRN1zciOcQSy2+R
zTh5WIQyfUA5DJjXwrUyM06iIDAvDJrAy9Ldp5RJLJvVMiykGgV2uuIlaq5/VY3qPvAYmmbLOkBG
ohrGu8UwDh4a64g6DIH7AZH/yOvZyNAk4tO1KSCWxhpPxOMZHQm900+nwvhw3OZc9PZFZkmOgYj1
JsSDyZkP3L5v8nsKIozBnEa+KVI+h4VEapmczzaAixumZzaTTgm8aRLfeaqnaXEB64VUtkd8oNLP
JyBqWT3didqeUczXJnRkeZbFSFwGnxde8FzSrqU9ASsITJz/pPfDWWWMO1G/iPKbsixXclY7Y9qL
ClCKXqSLniSvW5RfamBFoa2u27hbs4B0MFtSv+AqRWGlQYHDy+bbtoXELKcxm5JrBzPU0k43ou/x
dVj5duiwX9MNvsZBbZt48xlHY47JhMa4BQcxYoqVvKdMseQabirCFcJGABgB3pU7BAxWJhhrYVbY
9XUTZ490Mb+2xgh3xzfNM7GlooGIno2xHrkvUNbQEFVK8/lC1Dpq69yB+g51mgdgh0lh0JPe0BO6
augxowS8liWyuRBEZUXCazMZb+RS9IewQu/Aa0GnkJ/RoU4B5XHP4TC+JEioiZSbUTdbdxwPYKel
o07LIqbcQoaZkOVE8QMsonULmcLro1PZ3SnXlWBERYpSlFVkmcvSXX+9O9SVEBvExjo+XwgXsuwZ
bH2Rj5VDrk39RUPTV7RKsg7fRld/NbMXG/Z7XBYXoo0uiYnoE4kmsI5qZcNW6s3souBoo6m/IZCd
eD7x2ojOk8ajayNYeI3qtL2lW5xq08oNwwuT9yY3kXxaWX8KV1ktxaQnQYNyqdp1oz/kYu83wGQL
oE1kPWMjQDyubj7WtOctmHEirWpDyc6xOC5nD9k0d8tApaCFWtouJV4I5S88ahgsu7wkiWsGTp92
AP0qofFWF/nDEtnnssHhZ50lfLx8VJsqanc6Dqyaz1uJonMvc88jp11hcPc4+jgNDNDiTOyvn9x2
vGsz7aQ321d6DETQi7hQMhFLuDh8EPHSMZDtNxbZref6W4W7PLUJymghm9CxsWNM0ns+1jEIvc88
izfyOhGqPhPpIc/s7+OxoEE7ivHYJiQXlBOT2vgY28i3NBkcadG9QrQFk9Zrmm709cC0Wo9Tr7Ea
DgaG5mXA5MXMakFdDQzT2Npce7FXHIHR39ftJ6jEVxWa6a5o070sSWewiRzlP/SgCNQI7DkcwM3Q
lo2pOMdYMavtRvpACQqlfRChDWbUm2zo+LZtvpuhHQYm5kBaSbTuh0vTaL+S5SRtQnp703U51mdD
QGncJZeSoaUDpscJ/uOhneOxEu9xP173DGCZyoNcQ6fZpqs+IaWEaRdQOvE3AO9KkZayNxcr++iw
4GO2heSCtXXd6NpH88zygl/jpO+0zrvm3UwpgGArW1uheW6NoGo7BjDc09nRMLWXscKI2TbQmcdn
Dcw6fjLK2VmDfYO23GXfRygolcmbWWIRNgX2UWedxlq7cgazJGhC+bfOBzM7m/z5pcyMPYbbGxeR
zRTxKPm3lt/vG6GmS28S9xBzqi6ryoyZgqdn44w6f59whDsKkKZsd5Y37BykruSy6m28o+zUjLmC
NWD2EKe6EhDB2IpV9ikGAkQi78hEGLAVmmlTn66rJG5PiGwE3KulSlAC8pFZaT/ldrO0VjT+zyoo
2WnEzdpo+lplKBwQH1SaX2kpsDYkTp0yPluMsVovfQ8rswHIz6VOd/VedO/dobkvVPdkIq40A6sG
0XBHrH7DUWvvKlhMSQSWwsZ7IMnQMyCfqtBu9losWGC/ijat/KQMDxVCmeiDM63H9SZc3F2z2LCh
WvAs2C+chISCOouOZtxcl2T5Onp6U+ehc+LDOdYxmimH/Bg38cs0ZjvJQiOkmTvEliyNcXQ67nKi
sM4qMII5TyLpJCnsGLUJyETadQ9xFDwvqrxYhvjouONutLKNeDkuPkzRwuKRQoGNPP8kiqwVvFUa
9lJn4ImxwL/MbGQFpnts/6Dva/CdeVKLXGDpOrukoKhDCruNQHhzlpmanIuwWkrU6jD5PBUt+gaS
rzmGF2A61vTurpIWY4s4o7yyVHReOUuL5Xi0snWyWsts6ILOQANBT1HTr/SFuWkNkYbcr6+NtcPl
HkL0aXBzja0p3Ha1UV8lXpSskP6FhJ8YGx9ZXwqhGz8Z7xp/hN9mrXDAA/SMtnKeV48xb2cmOeG2
QSoFA48UyQ1ric5D5ISh8yKqhEDznZ+nOwc/FJouwNDAgZdIyBeo/TN6J5PC22HWcz5rUK3FAZSu
1LX8Se0S/PfL17vrBX2qmk2XmSGaPEm0AchyXmXwIguVQ9jLobVDbdtpjb/J3ehgN8ObKFpH5Amo
3HMBhltgB0hLxtcuLvAeDykx6cZECLmoMNAxVMlXMeZHLQFFjHuc2mf0g7OYNk6fTAqfWqfbOkZ0
rShqlkj0g3Mw0BM67pWVfpiB/5Yt2CDwSqAK+QsWMjCYT/RkIb72873heJRqfDzdHp9oJZTwD4aH
2Y3hjRlITtQ05zM3fXHt6kqP6xMoresaHMOMVEqQWe9um98il815SPWY1glZmAGCEM+BequjJ3Oq
t9J50ppsYzQfE5D6wBSsE1eEeJUFBa0ZlygaOWoPTfvcCXpkVIfl2QyMW91IUcTVDlW9PJhcMFiA
nAdlgPETOOEQGYYaC0LTHa4tD6X0jD3MQDymsko/fCQQmKs43kldOjtJGgzf0U9N3dgjrfUKUpoR
gdXTeht2NNT2SL3sXDUdHWxTFPt/arXrNOdmDePnEY9QTiUNCfotTBnR1sm0vcfdpVVvSODR3B5d
Iivj9Sgw19EIj0UBzQqSCSuL2blx9fZ1RiAsYJ2Zzh7rGnMju2iIF/PllGHjlPFxhnrYsTZoCgDa
TBPzPJ+749hQSkPre0lqZaJ2WF3Bkz3arYWA43CVu9V0EtQWJJfxtCuMnjbWBPs7tvaGxwi3x270
xPCZ//puBzs6othmgULMoOM4OpQUhbMojJIYzZRe4GS2hu5BxhIhqehMaw2ICYaKVloUHayoOyvx
UPLgCa0tywZD6LQ9kw/z00ZjfVvo5XnVpmiXeSSTdpCddYJzEJUqzQMaUQIRspAyWoancZw/NLNH
Dov0u2DDjyGjL81rboE84zBbQEfsFsht7hxjIOuWR6rfD1XPiGuVn/ncP00MwjMi4xBiOGXq3YlH
ehWxbyzxN+AucJEzl2BrGqDwpUeo98bTFD3K2pe+/qIpwHwY4LQVknAjOZycO6NGHEdsjBsrPCxo
3lvYC9Ro4Zcx6h9iDOw2wasPD+XUH6Mr2WhonswEYnCyauYElH5DKcCvasHYN5jXsG9vTB39RhXv
fbisOtB6K9CfbKU/VDYDsdxATTDKy5PcbbaBTZOJ7/Tpj2EIqvdT8lZAjFcqB6eqApvWuDXehKZ9
6gDcP0ESc9tk6b41/FPRLZwbOjCo7bM6JRwRw1VP8HExRepXHr0EtI1PCqYySRHvsVLaIV16K7ts
QGfJFu+BLLvOlB6tlBa8GTPxM/DPKzJ32b3iijaawa0TW08qxUi36s17sZMe9G7rcuFxjrbtgJ2w
3X2Fyn6yLjDf3PeTds11sW616FL+RBIDWlJo3hkVegi5aT+GiX+OYEKGbB8aJYwENrnXXRa+djt4
2ra1tVVaGpeuD6PG7beayg651W+qgUYZrabPCsVUb6Ce08xnd9Lvo8m7mhp/oZ3PhI9+LlWm2ngj
WUjeDDfJEL0Dy6GAx2W4ZX+a6Eh5uMpWbb7V57E+VaJ8V3fJR4pSssNXQF0M7NnQgP6d+o3ptK8o
640U0r52opQ+02phxIL1jxhaBV6wLuA4kxtExxz8lmk0BGz4e2Qx4St2v8zV2jukshjGxPWDfKZ6
SDhgc37iK5cea0W3tKhx1XI53GUXXocumoMD/RlMX+Ea/gJBz+hsmeZdpA9HpIajU7NCg8WafAA9
pXm3OOOtE7HHgNnayVPb6Pchbmj9VF82jMnOiiiCTErLS0eKCZIdbmjAwQpUNKyC9hVCJ1YO8mQE
qEvJNPOrOavvOIjjXkQ53tOocBWzk8FwH9oOKtJgRMDxoa/M4mzVYFSC29Shz4YtGDgkECyKKhF0
m63q0DiIa7GscxQDOkmGxzjq9vPg3spvSsWMGEXfu4T7Da5avQP1cRUFDCyh3O3g3T/gqROdGLP7
DHW9h60aXBo1peFQvGd4vNBXCPVTC5Jdk0kBY6Q3VWl/DNmISDjQoCGgxzjVv1TM5CuoJ+RGAmLw
yIvXTXUHYiE6CaIINBryfhYbm5C1DzzvNp7nT9SR3vMJtRIvV2c1ucs41M84bx0ShWhBlSwQpfr9
jGsx/dCItK2xUXKcx30UFS/JUh46nmV1/mmswWq1Q+AdXOFncgpr8iyc1ABZOyjdWthWpJb7Yjv+
S+hZ+zbMWhCZTYEW8te6kLvPDKTDzIb26YNUWfToJkyoz9P4GNjqOayhGgMTg5DM5MRT2hoIf0AZ
TCNqnCA/itK5YVvYlgT9zdSZTMjJIFMXNIBd9fdzBfrMKazn2adxhx+2JFCdBjNZdnmtOoGDl8eg
at/CofulD3SJYa/qJ2rwboeMyXE0bpVFHLLM+CmcyjMVuCMlQr/vHc8/TaCOnDiB+W5qdOJNN27X
S+GfAWZ9Eh92bOD2KsnucIm8a0LzkE8gVqV9ZXXeJmaWwzQ2plCrtwOKqbGbmpsCg56UCgIhwwQ6
GWZuoSDy4MVG5FDLGD0j4sgxx/RpUOfm4NxlZn1mDBYwv7B5A92fiYcyeB5EECNFp4llqLLiNSmS
G7uuwnXgYCcFzv0MKx/wC9gGWYqoId1Ur4nhu7GYI/yAyGyfKgLfiTbFD1U03OvFcq10bW0W4dV/
ZXrdqXl0w609wGVyYnqyJqLdyCphsbQ8JUt7k2DdORclog7jzoIAOVANRpZL0VevZV7QWPOR2Iea
zN98jHXxdf2dE+s3o2SzZ7MYjp3tNK84L6zZ3Zq2BZnRvwhrcLFkCF497Uuyz9zEW0KzRlgtyPLS
kkDhvF5JcKKae9YSIz1VPYgzTB1PEkBjiPxlqwEm5snoDYiU+NELBWjO7pv2QVlaDORendx5Erdx
aE5si2YkViUJdlE4QxkTnG6/cgFDOkNwqjlAqpaJwEY7JsX1AD5ZynhxeSoNmPhWuF8a7MXTFBH1
2H9GOjk/NKWJqEWZ8QLSmxihOMvHRjNNdmM1MEktdm5YP+qz85nXUm2CPiOalWcGLaYyC2gOddFT
0NWPTVleD0NLu33nOsurqqCgil26ZaImTNbMX3wGE9UK+9LzZMC5Xvnvdsx/lEMTRsmFrdpjXtGE
dOed39B5X/R+NTjOkzUi4mub3YvnaC8Uz+gbz8wjyyS9Vc54SfXEDsmje3ESLXIGzI7q7wIdOV+n
PoDHAlaSBL+yalgzq9hE5H+z8app5V+sen8wG9a/7Y6s9iabIZq2dWi/wlieVzE6SMhcWvf/+R//
4//8r/fpf0Yf1dV/b7T/oNdwBTC0a//3f/70gG8+2pHJDNyveYBbDRSwoQaBbEneKjd3/2ZpLd7V
v9vh3x5BzZAsujZlOyPppK/WPXu4dCzKPbWF8mzlb7oCwOBl9WlvJ7eA1o6d41dnbOg3PaOW0srz
eNAzRLC0T8dewDQkGj4GHP/AKd8XcFWIkL71VUDFFCjEVnySq3ZfOuoxNqrL2MnpyhvNg95zhWR5
d1nqdBops+qTonPuk2LGXHnhtixOtZ42Suf5qzRvVt043C9R+xg58ZVVMP4onQB0oFNde60FKRMJ
eNvHSxiTBw8VhY72MSSneXRe7Ml/9XOmXqp+iOnYetm4H8zorqqw+PVuwyW9VLhtnPqudRcX7lmd
g+3QIGvKnqOKYFIVz7DH8fn882u2f7KVlvf//goKP2IzGP81Qlxy8DBNdkxO9HURWo+hNb4sdnee
chL0nHZzXlRYlHmwVVJmpCdpUzncfT7oBVoyHQbQjTXRem+SC62yIGsiKet3R5WPH1bvwoOFOdZ4
Iy8XXb+o7SMw8xV6J+BTTzyve7BVcO8lzm3vFdda37+b+Pos6McZIyxM1w0+4ck8mIXVkTi2x4yG
AiqdHwx0cNdpb0rD/6WoLfEQ4fT/eVF+sA3Xv60JVSHuC2OhMcJLT0q9SMFeNJTRiKujsXxRYqp7
6g/B9s9P++EN6N+s3VXhKFWB1N+6Xo6DhlqNDq2seO4PQdes/71nfDd1n9wyUB7fSFwdBpCjMuVB
LxiqQfSX42z8EDHMb9/DduFcprSsdp0x3Ceuf9sitOwFj9IEnOcnkBCmusQ0LitjWjPoTDEfN9Ql
kud//o6mGK3/Lp58+5KlFeqjo+vZLqzbc8Zqp741/5oCoF16aKLDzMmvutPU6tHprXLE5kNJGDhc
LjV0NVA6jrjC2lNxl+ULMPcQIDWg7tXke3/xcDd+2Fmm+a+nzWFgW8yAm7c1E1zhLuROvU0T+FrC
GGIEViFUAAUHhGHY9fslq/eeQgUZGGtHf1Uw++innIjA/J8XzZDF+d2iGf/6ibIinGwD/YvtHI0X
trhyAQqU1GY2+nPfYs4DsgESEDB8ZmL8RYhCf362+dOOkRf5j9izDFM/ZtrobRNE5wJEO7A1Y9IL
CtmL7DsB+GLFRDcBcLsww1gU/ApkacBiV3AehM4gC6mgmvPJvOCmdej7QqURBhzen3/+nD+9NUNS
tH98TmztES8POm8bqhsT6o09PJtwHqf5YIC75BOTVNG4/oIlVxZZCZ2QSsgVIRRli+CW/yUw/fS2
vj7hPz5J03YRNqhY3Frowp/IACwpMzjrOS0eNHto4Mi0uS6jq4EBRWHXZ0mwr7Tu+OeV+CEnNb5l
HZXRjJVlJNoWsN1qDDQEiBgw45zN2+H6TFA8pSz+87N+/K7f0oO0DvCXAU281YFK8Le9M5CPthet
+5kW4UYN7pEdSdXISDD3NkKS/fOTfwjIXwHuH4tcZ8B83CTDRxhzAMGOxpA0dZzIFDYdf36ELNhv
Tp3xLVZqGNK2RUI8VjqenhjE6kV3OaA+Ig56HMi/3O4/HLCvpf3HNzEwZzFUU2t4EbQbqOZj69yM
mf2X3/7Tl/gWzOpp0Ue36VgnPA+YaFA31gu1qE7TRM3uhe+Ef7lbftp334JUUtaOAi+uMZ9Nzz28
Y8Yu20fm8FnE885uQ0CAbrAfmcn/+fX89LxvgQn0a4nWkVzJQIUSf95kSIOmdH5mk9GkOMjMY/zY
M/z597bcVxH4jxcV49ITRz4PbNhifYRClsx2JuqdDIrOXx7yw27Q5VL6x0MsU8PCa2E3MIihPJzS
TYFaRiESvX9eth8Ojv5tQ5RuqNxIwgOqrUDdmm2Pql/tzNvKyF///Ag5IL85OPq3neBpGDcsLkGh
o5fAXFNIg4Hzl8vwp1/+7bVn+ZgiHRCGWzHdcJltdwUR9d/54Gbw7Q7p48Vo2saDc6L0g6/w0u0L
R/vLfv39m2WO9K9vliGbZrp4LG79CPwWbkRI6+xMjGL+/Nl//17NQALAPzaOVlt9pmbWpUSCAt8X
V4Zu84WzMFowNHjjf37M7+OJGcjj//EYrx19bpcl3M4K3Y7OfQqr8YzO+vnEvA1yy99yHvP3WZgZ
yDL+40FhOeMckjAmHItxb4zgubHBsCOvAfQyPJlR/qAb+dZLjZcq0a/FW03QKpMb+l+08kRsQpYF
rV8DOS8Dr9l8ijZlUqGHDM2JGeJ4OjodxGukSauguUN55L3uguPQDn/ZTT+98G/3BzDx2IxSI9y2
LlzATEeuJp6vXae//POrMOU8/f/nzAy+59ITOOHennkXGijVwrgX2uw4NvEqX6wQiwTrQ8wTfIxF
xhjgelVBswMS+omw1+lUe3sdherUUGAtAu8kXeBjiZ+gNVFUWTRH/vwxf9ox3wJOXufa3GiMpp0C
0hFIHTo8Y73pyuZj9NEPKALvLzfQ70MD885/3TKNbvl2nA/hNjEYClpx+jYk9r95er+FHRA8arH+
L2dnthy3kmzZX2k776gGArNZ133IOZNkcp70AiMlCvOMABD4+l5Q1a3WyVaSbW3nvEgUcwACHh7u
vtcG0ImQJbnsK+dORBrDzckX6euZ1e6dRB6PAWDk25hsQS6D9KCTrVXZOsAagw3nMWULULr59PkN
ObMuvZNAFDiZrbeSG1KX0IebdtkO8W1uD19kHOLPG7PwTiJRbEQ0NQbH34KHQqYtUKBK5SJXnobl
7DIlUSy6cU6JGfsFzvFPXjbeNTNyoBLaVQfsO581gm2TwzLLunZZ5PbLLJUu4b57wr0yNT/f2Mz9
j/Mc3JCa8AVmtdvs4jX0R81rv3jCziwo7yTYRbrelyDN/O3kh5sAC7cSY6H/v5twEt4KifGqrTR/
6wAtD0u5d+fia4qF0xf75JnHzpu/02/x05FOQ3stJH7SOGWqRjEQQtMWU454mVHLhyP68/Ovcubo
hdXb399KJSqOqpEbbnnFq5Wq6yJtUZtFlyAnh6VrZM9x3Job95cHLsIFSOExnfn2ZnbSShjLyRMX
+F0UrW2cArrOvP/8g527BCeRpwvBB0U111iNtIaZFp9prg7+pbPucDaZ/fxtzq2Sk7ATup1tZ7nr
bwkJ3wzTuPEx5Pn8peeF9ocI751EnbG2tBLjLpKdqb114+RY6+5L0kc/ENh+cffORAP3JPKkmp4P
kCXwFvLypyE1aM8CJmpHxu4+/w7WmXjgnsQbIzbKKh55ikQE8NF09wOef5Yx87dgsc4QNXrGHgNN
0+itkwYxvlfrz5NWX7s6/XDV7fRG+1lAJkmqtMQzRjULl3qs1ji3VSivAU4jIiZjg07F6QZpMeUk
XO9QiqLEjQdkAVmB/GMSF3ZLR8xJc9xb0rcSkXueYguMkVwai/XUhts+S2IClD3rWzWyBfwAKrIG
+vt4o840wNn96vPrcu6ynITJQVlNIGOTCEDcMuvxvkA8D/Kouha5e6vYmrXeYNY9+Pb5+5270SfB
LBiTUJLz+9vZUEUX1jUj68+dq4VfBJwza9U9iWgo8SoDDic4fuaqKzSjte1/VEb3GNbdF0/amXKD
cE+CmgvkQYQicnHZ7fZV4V7P0l6Bnq7EFmSWdc/qc3oQ1Hyyhzm9U2hVNav9Isc+dwlPAp0etiOS
EMNFaYhKBkZiUpr7KTO+qDyee/mTeCXHsMErRbnbxMu+dzBGZg7cDNn/fAGcvXongarzfbCzlUDv
H4kjzDgfc1iemFnQMptwjUyQoCud4T08cokBGq7KLvwIhwja3l98hvm7/CGiuScRLW48t4Khg+At
gbJTUMVnwlx/nTl67Qi5YMCdpo0qcBC9gRLeuxZ9Pg8Jif3nH+BMouWchLuMqbBRq2nUzlZWrYOI
WFj+rmAW0BH2yAZs4ePkjl+lpGcecuck9jGv1DRdMjrblkPHjIClfDx7X7jTPkJj1dyNRvXy+Tc7
sw05J/EklSKyJE4sjJW9AFahNW6tPn/lM0V74ZyEDlEVTOBW7GpRku4YMzvMjFNMjArUigz4GsSU
NCuuR6YfMjq+scKTqqnc5xkAmnNpM/j4wm3dPQdsY1FIyU3HAB7olvhibZ95dJyT4CPdSFitFdtb
DOlRQug/E+xVQn/6Iqc9d21P4g7O622mlYYNPZHbVo/Bveajzf/88p57Lp2TsMKsGds50rJtA+hZ
RcZh/hLMdu6YRgODiq1QxGxmMpp7n9lqNeA6QA95ZYFt+OKxPJMpOSeRZ4pEqYOOsbeObDI0C9aq
4tZVeLVNCMgTc/zimHPuNp1EoCK1tbyrhL2Ne8xuy0KyGBCzt273xRc5d6NOwotgjiqhbgtMDZKU
T5IwG2h+fpvOfHb7JHIUjbA6AzrUFhrT1WxlZyY4wiVpPn6xDs7cBPskVsRlwrRsq7nbSYbvyN7g
RmCngbtiyN2PRu3m8+9hnNmo7ZNAUU3alKRo5beW4aQ7u2Fsgh7S0coBITN0SoeNAUgTq7QgwAkn
ssE+6GP7rQ8HuINU2WcGkVGrK38CVP75Zzpz2+yTAOMNVeKFdsdH0tNnv6JdnffTF2vu3GufhAZg
e32Aubi31fF5A8T8VqG0/vxjn7uS81v+dsbyO6Z44zLAvYGMse4aphxE+dCb/l3kZ/efv8e5ZXcS
HDItD6Vf0I0skKblGRDH+fxsls4XOdW5y3Py6Odu6irdIafxqJcIDxcY5qa+uK2/WqZ/2O3tk+e9
wkA9hKGMrJ9hLmYLZ9tCACoKITP0pdRxgPfaPatK/cQUaGQiG1lCBYFAcRTIPPs5dev9kKGHdPWL
aPSP/mTc9Y5z8GZfQQ2v+S/u5LmrcBI3bKSuQ5fxcHccsHoA5brfPH9+A88skl/Hot8WSVO43pQn
vDTn8ceZ9aXma4AO1ULQ8vlbnGnrw238+0KMwrSAbM97TKmO3L7c5dSx11ES/5yaelwORfc6Gk2/
RP4KEgUPUACLJiOOAnIv9I5+xUBIvfr8w5xZsNZJeAl6VBh0R3iWOQ4TK1ZZ5B5tcIufv7wx35I/
rKlfQzK/Xc/RqzoQ7SOvXzAbOZ/PMCFnqxwXRg2Z3bX1mwlWbKH36TK11Bep/7m7eBJFasawh6lv
vW1Ym+vQM9FyMzA3WNsiK358/s2sM4vw19//9s1iXRNlLZS/tcEX0LnbItNnzCjpaNcBarZnLyp8
L6wY7UPVFutiag6mhoJldtAy/ewm8MHay+YFa9k3WM+MSml4lKXf69kFUUNxAdOLuSflYRBcRIdE
4laZ1je5KX5GrXHHvjBADPNexwwEPgQMRo3GjZDiBTn9sehRpHD6RbX+4VZ6jQwQy2ujuh0SyK59
vv38KsxL9k+39yTeuZlZIbkAn5KM9CoBICAmLC69mgHuOsWrqHg1GV38/L3ObYXWSfBzpPTw0QBK
wwVGjmc3N1K2R4H6WU7tiu7Yta8DqZnGlkY+/SZQGP0SP4VnygPFLHEuimznxOVX6cu5VXYSL83E
iXLD9cMdcveNM8SvBhfbz8YV4KG3z7/zubc4iXSl1HwZGhHiHd/H8UuLr/CG2ITlTJ5K1p+/x5mF
bJ6kSirP7YrJ2HCHr3GLf099U1Xd7vPXPrM+zJNQV4MvZsPC5BkbhGYhmB80KJUYCRZ0KSp5x+xR
0Ij0ix3szNUyT4LZaE+K+fUk3AWNsa4DjRsDQI4xzYvYxNf786907k3mv//tufd9jxdzWxBeBgaW
ef+U+TMvA4xTWlpfbBHzB/7DY2WexK+C2cRuyFIum8GErG/CUAzccKmDbl6oABkXEtrPv82viZs/
vdW8Kn77Orhvjsy+00QSbvhQ9dEmhKkTxmAHtUHsAtiyPWR/+kJ3aECO9MiwJEqgUmmGWvVxhYoM
S2V0GlEJhoRDCZxKw95/8eGc+VH606c7iS8tZOeyztNoFwTjdaWGJ70i4JaIu3NzrdzkabYdwP27
QFfKA0K77HYGzyRlva3q8Ltw5dI2w70S6lDCLseUb6XG4ZghQdNy6DeWRjWynsRjUAX70XVfdBtL
03r2o5p/IsimxRheDg5/g8n1c0PQYeL5EVjFu67kh5HJXTraN5WeQnnX8pfRgiM4CI7KfR1ehaPI
UHsi7A0YPifyl3IFSBeqJLWphT3ED8r3ng0TyZsCWjUL2BOl3bR0+RdC7+8jYO6tVoK0UuIWOgWu
k+i72hIXGC1+ql37wxKKsVc8lDzjpxHZ0G+Na0/Io4ztyzDJrkOzuiqVeRiA8+LHxZYBHaEG9Cs/
bGEdtD75YRflbgbPRZm7L13rtfHSF4OpQqnZr1lSgj4NjRulj/c+LhbeMB28Mnhmf9pVBNqlXfYX
jq2tse2zGN5HGo999TxzY2XRd19VuzlgmfhW4OfQLXqjvChQrLcg9qA+jchy63wzoqRK4umpV5DL
uGVy7iohUSNRN1Fv9nt9CIB3wbUK1GuiI+mc9UIoCb712DahLwjxZS3TbRLi4yH9Q8jkVIUC3a7I
vTNU1k12J73gyoqDLY1Ta23b9U4zmCoGT0nDt90GQX+FwLZbeMjEHFe8z7x/pi+g/GVolYzCw4NN
0y5mzwAfrZT0cQsVVolbgp4tNJuubGBfWsA/Pl/5CA7+vPJ/Tfj99lwmca+LwENAi17tWoTtbWSj
G5gXcImbxTRE30VcbarIeOTw6dv1c97jcVzVmBLgf2OiCIF40ltXnouOzlAdrtDR9CykycCX2uel
tjMt+yIPrTdjVJflnLLM1iiA49Czd9uywefUVcXLiJylbANICKQuWTyhSwS5mSIZ76AxjCwzWQd4
YtjZr27B1BvXk+UiWfbAZ7org0nvMguvw7Z5imJcOhwJ9iWPd0HqxQssKC8TXq6tKdTMlkRw+K5N
8qnWAHJUWgh7e0hZUybLg6szq40v0Lbj1FECGa/nnjQNCXTXaxiqgSmvSkxAWDkNlTuJ0p0u5Nw4
cgbct8B9fiBjvXJx3QFxa8Hzso9RPF2WdoAFOli1pdZo9tZKKw7OnXcnQ33vio6rAFoF3CcTUR1k
RCogMQF/CsIdZmPfECRtnKm6bLCjMKETFJm4LGE9JG4+UCox98asZijatSiC63QI3yRGLAlEkiKK
g6XRGEvsNd5SE4y60K91OK3phK+8UmLFDMrTfG+6ud9vx87PtlH3A9fV4CY2TXqc26j2jBUC1mwx
WwOV7dEz5DZp8JVyje4YwOVdiklsSvgncIAAC/Kl5zWQx+33JPOTjYneuGVqeWzMfCM4ZPAvd1mX
rsNM3bY+eZY9OQ9YvvH038ca9dbMRdkqadqvIGbcd438mMv4wvOOU2jfxNxNiTdTPdPaCu1WwreK
ZmcWFAA1XKZB9fskMje6a/yY7WUd1HepLC5RZKOnZXNxAaDmMqTAod/ZOAig/VsifYFKEFUw/3Ls
N1I8B5iTsYf2UfbCBkOL6D6I3ENkaGpRO/YDvMYXIZHjWAHk1wlBAyonzD689242B2VgDzBE3T06
OQBhf3wStXUVMUu0aDV4wCjRGEoNrnUMUBoNUSTPwb0s4rvC8j5yu7wYuu49GrKtX8doVDWsiJva
u6ik8ZEPKJLbtntlfh+2Wq6eC3bOjMTc8RPO0UVynJHdqUR239j9zrDrazuxMILptVdr0OiVjeKG
AubWbcfvfTCuNS/8Iqacy8VO0ufcHDpUhky4qMTkcOFFW9cw92k0OovBn57rAKOE3Ppi6z73Zie5
cZ3ZYY6dKmO1ob0dR5fSQXeljY5aRBfgf4IvctdzydhJftypvJd2pBhei+On0HUPPaPOWSi/B9NX
k4vmuUh8kh+HXeMbRZgxCgaCchlX0TFOnLsAlgabV301qPzeSUMsOAZHLrqkoSTWoGRCpD1m+ZVI
zCu8Gt5lbd26zFMw9HIofGdnOlwLK6F+aOOUF4U71wdhwFj0cdLbXdzYH47dHVu0+6hc9omuv6Rm
dd+6zEh9vsXMueQfUqtfo1y/bTDeGPWGYTCTG6bJvbSGV8PwLsJR++Lkcu7lT3LxrvAKOskDE25S
exaW8d7AwLdY9p9/+jOHFnGShXuybemKRvTaS3cX+0UPlN2SXyXF5z78SVKMJ8KIi7o/OxQkx0mA
e8Jfj3NmNFRXbTSnxt1qiIILzpaBed2ABZ/c+GCad8zMf/795sX1p7tzkvjKURmlnbsRYOx0Mek4
DjGFAU7t50jC45Enxn18BZhq9/nbnRsDOpVRZF1hOvizRrtI68EhvwfhtTbgkieOEOGcLFqABuMP
mZZuy/Jmvhaz2DkIUTDH24QcCKHKQpLyDk70lmTmZRTQ85/BGw16Vco9JSp3Jvf9mAS7HZp/1R/+
599Ede0vkd33slINA4HdyR//66HM+f9/zb/zn3/z99/4r+1HeXzLP9rTf/S33+F1//2+q7fu7W9/
WBdd3Klb+dGou49WZt1/y/7mf/n/+sP/8fHrVR5U9fHPv76TMKCFvfsI47L4698/2v9AKDYP4v5H
Vji//r9/OH+Bf/61leqt4FH812v95xc+3trun39ptvMPewZ+MIdhGCZkIWL98PHrR47xD+BKlufz
n+NRLuFtirLpon/+5f3D0i3f0HXPtT3bsnx+qy3l/CPjHwalOAZLUK5YiICJFv/91W/+tVz/dTf+
rIA07V/zBf9nXduOYQhQGwKOhus4uvd/SbTsoWAqBGwVPK+7FuB/CWl4F7fWO+zCBANaDlZ5h0IX
+uiSPNxktsJY5a2xHYqpwLShLzZhc2QEpmCYkoxEc3kZme5omDx75VZah0qPf9YNWCsvyXNeo73U
HLEPZ7tJ38q/g3u+xu4i2eYmZntGid6RJzvIpxCDAvTsKKezCHi3P+rroZou3GjkVAJZaBHJbVMy
/TF4ywqjn01CJrVkztCvfxRlyCC7nYNMI3mdNHnPWPuhLgZwmk4LHtsb3oRpgakD1VdE8sIU1pUd
6DCjbFQfIRocqEZcAKfibAWm4FF2wPArilduo44aowARpfSouZrH2pUa1nT7Vx404KwHPIX3NFAR
s7/ILY4/jVMfMNso4dgCYy/qQ0rRfB2j3MX217tOBNgGRXt/I0wgc9jJL8oEK4B2yH66drmCh4OB
QuulCx0borgFLWW7r3WjeUvpds+Tmm6a2KqgipjfvMz9RnJx47XiOvMBTBUmPjss/e9OJqM1rsPp
yqDOU4ttPgREC11jOicpv5EmDQtwETHeE06yNJ3+wayaV8sJV0SVtRH3QLcoIO+mAE/AysO1SRMf
bgyAMNulevlaxcHAodkoVzCcMBzVHcYSEJVGlEqMlq62Wx2nRsNzfRTywB2FFiihRBWQaGFwrnA9
e2Sl4Jalk2Z7mf9aqorbETCHF1s5npEqwREUz4ZaaBeWXS2iUf30QJmCGzd+5CiB6rgGLQDWZiHf
07h0VzUCikVc9D3Arzza1B4ElThZmbK5Sgx9qwsGr1E4PxmFA9Ux6PD6AWVuwFN1qzjhgJZdaqjs
t9M8MC+oKLslI5ZukW21OEgu+uoBkz6EtkFNvZ6DEn0Ki6wzMZFn59hitoN5CGYwYplkxrYM0W1X
sTU+pB4an4e4bzk8iXJgcnMPdh2j0IrRJRWOMCqSV7vwIZBaI+AJDZqCNuGiI8NumQ9NuhpiUqB0
oKXohyAesSdaKrj8Hf38Jcljja9Obu0KP2OFybc6fUZXrm9kgCH0pOpDLX90GVYcA65c2L/gC6+Y
4JpcwJrRZBWrunOqG823V9WQqKVwDfyAE/s+inzczvQhXdmWJKFY4ouioXjsxEJZ4qHMPIWvp3tI
WpbjmEBubnE4kCqKd1B3OxRwhrvcdKrVL4BYQWNo1gj2aZs6s+Wf6bo00GHxjwBQlllSG/tCZdgm
xFifQbPCzsHYu7gkFyI3AD4JserDTC6SqmgpL7BKw8jStioHPNZyPmZY/YfRMpXT57W7Mu3+yZsP
ViLkCDk2qF3aoEjWUQzsNhAHY9OigLnOpmxtD4G9aidKMUBIr1OzhV3J0QZHnwguYhW92IbGElVA
cQQPjA4idknqU65KO14FJTYIQveXpZ0V9wks+CC/SvqO1UjjeOYHUZlDFG7KMNlWuuDzTg4SLxsY
iZcB7M8QajNgt3Ad8JRhkxdroywvuW3GGp/AGIO+6Y3blkFMp5pC7W0pB0vtqBAd+jjG8m+qqZYQ
L2v7LptUf5lP1kNT6fsRYMy+E/DfO95pOUjwHn403oUZHOTQSveJdbTmQeKpwE/NSfV227LKxklb
d12Py19QXBjxOLsWuAfl6d4i8tML6iOMWxMf/XZneXF0YHDNw7Kme/eD+CbO0XXqQYiKD9Q5hq9U
4HB9vcz1fP64nc0J1odiVn1XgfCx3YS4OjSYi1lYqUcNBJU8yY+F0fsrMqEi03CutzM8iaECipan
pe+sfcDDvtVQzad4kEhNXHDEGzfSHC5p6Vxi7McE9VwVHV2Seqx6C1WBH2vgsKdX+oCX3ShM3N5d
+HGFlUGtk32/cpJ821cWARefSCSqFp7XYYsfpjbVKFfNe0ubj7O9ByoJKMLKyIFOdPire2G0se8N
f7qbkkYetc73NhA2mYOE90J/Cd8rX1nrUmPayPNtwlhL9HDMDWSYRdQlGGko+0Un3OO6yYEUFceq
L2aVhpv9LBmeZ3XoN0VnMKAZ9eOutKtpExX14/hsOVk+M3zZgIbgWlLBzLVo3YfOQa8xouV6bx3T
eYVDf5/2OfgK+QOrBn8TOgCSzN5+9ox2OQ2l2BqldSUzpOwhKafb4/g0atfBEL8XUi9WaYuBbV5V
eJ7jwucaSbJDDw/Xv8IUyG71Pf24NzZHudSdG5vw/CI4tmX2+NMSzjFwSrIx/y322CTTqgrZkQJk
r63zpKCs5tNIxaaxbtsQ5FtzERpTQibQHwzTrdbEDtw7HxmwgaWkbHhHndlC+muSpd47uzrv7jBU
Z6A1AWjmj2j8lezDfRC1N5piwLUFs8QQItB104bHmTND0zEBtR7lDF7Dyr2qIX84MatS6yGYQ+QC
LIRNZZC3a2fc+lpe7yC7FKvmomOXXXk58I2mP7a1zcD4yOfVje0UBYe4SGCSDsZCt+Q+9SdQzwJe
BvD7njpVMV6HznRn6gz4m3Bv8cpZJvl0l7itPo/LfhND82K0YssY7cOM28df9bLt9ZsgrCJWr26v
uxYohrjS++aiBzRSxyhFLf9WjFSctfx2LPAYSOhaM7e+7GS/zhz9HirJw4hV2Oj326FvERmTXvls
0dLKLtH8PJS2ZM61bPdJLW+NvCkWMrvRBdY6mqb2SdfsGCbAO7xi5QYM4Eu7faiHg2VWL/4gbt2q
WjeZvJzgUa0Yn1/algdH3TzafvPoNs7rEJcfmkMoKAP/JeibVTbq1X1YWXx7ZK6lV37XzAJOzUc9
jLh5wflMaoqmVTPsejaUxA9K2BIS6KTMMV+iMhy6gwYvS3PXZeHuADB81KpA326YcASxYMGxwFr5
ThStujEjI+0h5Rkwx8a6gqWPh/YUDAcdy5BwIH3D2+FQj+2FOV2abnGt9+rKw6FliRkQvJYUVg4t
mtE7aNJbIqhfamG9b4b60oxoQ0U6zuj1PGnd22vZqnKBpHnOE9dVEPiLYTDBK8xwIr2W12Wd/IjH
gcFt6QLnYa2D41+DiPSOcYrFnBlH0dbPVk4hrqSFZd/se6kdUrN7hPSbrLzgae9E9BUsU6H2SMnh
1XQ1JPpH2aaP4dBe1AH+So4iQBbfjTEwt0mBTiv2eppLknTUySqs1+SqmIK99Tj22pUQaleE4OEn
1wqQnV70AVudSNt9V5Db+FaEiNMst12W98sqo0keZB86pLNFWuRYPKj2LjLj49B+U0bVMGT8XUQD
NnD6ngbaS2ZfuYEBelqkN34UoEUL7moR9HBwkhW8Bo8tGacVAZGD4aqqgiL8BFjgIWVUYxUP01Wv
ue+e563GFkTUlGvFopUu3km3cNDu+sjfxP704odOdzc2zsXEeiY2d+TUwR59zcZtkw+VEj3ih7zw
JDTIUPEs5Tv+EXZhrY5nvdJweBmgNyfNqvfLmSdRUPfJ22VfMRsaS7ReaZ8A5JQYaPfVUpFTL7Ua
ktuITRCMFgN35kJ/6YccbxAvubWo7c9LLFUTkMyZkA0Ka8gFF7nMViFGF2Ry6qCJ+Aajhe9wErYV
DZRCRPPOBNOspDyPCYnlAJUXN1qfHdpQPLIWs6CxIJcN72BUAalYlw1zcGWE003Ud0d37MwFe9BH
48ljKOZa/rjrSxswe1hiEXdX9PodvPRvnsa2bJbmSjgzfs6Ux5RJrKUdlS9avAkyjHHTAR84MJIH
g3hvuz8MBZhN56QBRU9hn0pLQhSHrJweu7Raox/JFmXdEhjt7qlQGr28zH2PEuww0tF/mlDzlXi5
0pHA4Q68MGVqfA4pJm8dK70PzfzNbKZtXkUux774W1VjlYJUfaGJCdZt4feLusE2mZZIjq2eHSDb
txNAubnG8hZpv1Yvw2RtSPxIdgqudDoGr5oVPiZqwM3Qu9CmCcPZQTlrtH0Yy/ZO9b3KMgwr00ws
dZJhZtS+WSwN2lwAY31zWvTYRiGL4OxBdQkbpYj57sb0vxv9m5lNV+Pc0LDlhBbL0IkU4qXiUqhO
d97tY1x/w8rjhzIjyFpNckwrOU/36PtAD026cduq1PsVSDe5GDk5r0m+Lh1fgX3snGtXglCuin1Y
GXe53X2UsOm2nhluqfMYWz+1f0agnUlXdYiU26EdyKO1dF+EuVj5pd+ssDEs1hNoLOq0BkcGDMzM
2llPoUzXWT3duaXBNhhq0XPSBreOMNEUdU6xz5PaXNYD+DNtitDTCbwF6RY5uWauSvAiB7u+9ycn
XzP7TlZbrYfkwrVT9YBJ6GFSgFgMDL6Y4IL7GcRojkkytWSkq4W55hCVTwUnvlvIiZxTNeEvzcDA
eaRaxWnibHrLU6CWER0VscLjt242UeYPbBFsqUNuQS0OsK/mil/6yr4Pe9q5eBiTkZZMmXLU3+pZ
rDDsKDY5PNbnPeR0/6BciyyrUuWSGfop6tNdUeUA8QtF4mTB9AnCpyglSTPMWGF4URfr3HafoxYa
XZoU22kIurVb0VkpGzIXfYAeKutip/mRdUgGdZSkm0e3KzetroudmJ3o0oFOAu5s1LSmVWZNeIWp
bRWrCPf2uZ/ZezRkRZRsa5R/oR+ld0EE/xBi4kur5SbejR4hk2enK0v3W2qKlUqdAXMnG14Y8s1V
JYu3LBrxXJk5p+N0WeNDtRxfusTUqbo45hbu/CFsTUYJ6Z0w/oUrNSYtnOtlZ87+RuZqIHnnUzAc
9WtHbhxZLvu6eDar0rwYYGBvm9F4DlNh4PITp3dVeEzduNmB0Js513bNpR2ci2TU2f2cdNgFhKHG
pN5QGYV8MyoNP2b5LujYX9ahZVz+utmq9amESOkuHfbSPhV0wgSx1pkGePoSC+8ke20GtvuB7lmN
tUHpOYD+Qg2bJbcEiFZFzsUQfLD9EOtKd536VCpE7m21nhBiOfRA3di4nCs3XeMke/xp2NCahHIG
IW0qwOHEgxy3BNliY4gS/KdpXNYtWLzUlh3HuOoush3mPWgIbtNyxGqTnf3OVhuZqABCJW6rQQw0
MQ7bn04a03cDDeTkzPumvtIOoW/uSjjYdJX4hgUr3B0r6hlV0q9NVMYcACqcqD3Mzer8heQxZaYD
kyRT3wmD053QnYSuVUpjObpjvS0bQ93mWrpWCUvY6VK4wEblXZRdcfBSy9zDD8DeBc7Hpmg1OZ8l
g2Pc1AZ+ail+mfm61ZMPTiRiLZJoX5HiQQEOv9mBCVTTsItdhkdwnWAx5jiNz9AouN8Ykxqts6OV
yShXZnbNOo2rjk5hP60g8B20oMVSBfethWkl3rqIAx2gnIRAp11rFuYtMY3ATH/m4b3RyiYBZNRJ
5GHAbMJ8ilbGOP++jxW0xROnQz/fBgN7/Fitx6QBHxx03n7kaLIuwm547gKc32oeWVES1ApTHVQ3
YYaDIaNpmdPB5fTkyADid84YSF44cJGz4Mpup/sJVlk16fZ+YuKigrQu7QprZOWuFCjMdZw0yKQc
Az7YxGmdw0Ix6AJTl1ADhTsDyuykZf4Bom5C5o2dH7gwrdW9VSSYIK3SmsOplg+wcG9r5B9Lv5pW
WpDVtzMvcAxmD99IUu3ITKpEhiC0GiGigTK3Z3e8jyEzOFDiaLNuINo3A9ZEiaaQGtX1Y1dSZ9TG
gV2KJJOvbHJJ9OGyM1cZrrVZPM71KLXhbGQv6tZFJUq9Q0vLiSlajnFZO6yqlPgX9Fl10KfaWSZl
v5FDVd6wnPtyVGtN2e7ViB58lxo7HWfE68J+dPsyO6oRZDaGIM4qeWXmMdzAToPpLNvr2EreEyZH
H30H+uXoRLe9pQVLUlPaMXX7Mkmc1Cu2taWjulcpbfXgKcGt7FpFA5rrDBIy3kfCoSoRB3i7+3UP
+dh8YiZhNg1sQW1wAKwXWtYU67CZyo3PNBLObq67Dv3kLWfHxc2R8Uuz5q10ax0Is95onWDQLTTd
TT4OP0PC3oO+rsaCLrsurwYvQilg42thT0Le9tO93dIk1bvR5z1FQjpTHyNPg8rEXcGrz9DMbYaf
6SKswJl1HsZganTvhqTCnDMExlVQYrmzErKiUgdv2ZMQLj2r8l7jMbxh9QLqH3KSNRX88DSqmslz
Yqb9jy7Pr2QjsherLMp1ao3WPmu9tR4o/+hw1FxqVVu/p4XEr6dsb2a415h17nXfYLuVuvmDFY7A
eSOMeuDOr9Oqw8udjXrJ4Z0J5q698igKLav6QmWefmkOSr8snMReZWZkbntXCU4xvdzXcWI+/vpj
ICPO3JhTLIdQ954ae8J7IS/9q8jOvaexmNGggdw0QnQbX0vE1vM4ZmAkOl77gAypGKbdtzgrcBqo
n6M8UxQ7A8aSYBncNaHytmZu5/usyuNLZKiQkjlbQeDtn11HH2Bx1PY6rcEil8VwH+xVrPc/8myI
lm3maTdYuQw4GWH2aegTvMoiQ4UXU5JZxYZcKRazpZflC6NV6VJUSfcgsoK904tgtbaOdWNnL4Ny
q1fl995Ow9hr/euPMohWQ6feKIuPu0iPipuc6uFN6BYd2zw1z4Y8GgcjR9qLlpLmoazYfunwPLtm
ou/D3uXSe8VjE2V02ONIv6zl+GD12KYyyy82+BSY64hoQBbsbjI6FluLgsl1W/h7s8OsilbjXsud
+o5jqrWWoZMfKdw/kzPikVM2KS52k/FNMSBl6MGT24EUM30v+N/UndlurNi2pp+ILSYwJ3AbQDR2
hB1ul5dvkFv6vufpz0eec0q1q6SSSqqbukmtdOaywxHAHONvd4ZmUbrXmvqZg+eNx71zUHXSEmHf
tRdBNdlO44sB7cVEsddadFtv/xhXtRvMRL8Z+wr2cDWHm6wcEZX1jzX1eQ2FouTNp+OVxsQZoASr
r5DaR6im+CUcu/iwZM56avMqeoiXLNytU1t8zfVN5ZzXjqoy5rRzNIfTP3+Y/7ev/I//p4LQ2IoN
f6fox5m7jPSJOvGR0WR3SyPIiyZFOigyEicj0hopO2Pqstu0vELCMrzNyjo1jRHfkeOJfZlo1XK+
zEW93oskA4w3m/GjrsbPLK3kY2WDNVbKDej9FQ9Oy+OZEKn4I17C41qv3S+D8mmpF/WubbeuUUbz
Q2I600E0GJm3bkO3NsyzUZToSJKsfoj1drtonPm1yYctuU3xGoRy9uRELyeVOYC6upG8WWUKbD1i
sZV9TDl9NNlHG+RyHGbrAZayea3ql1Im8cuW2mq4hgNil6kdk+H6sSr1ltXN8BRNBOeBgVLoMAIC
p/mD0w3Nu8HGth9n470f4Y/Msp/+kvxnzZTSLms18hgK4/0//zrEOo0mmo8Opr8rJekvbkyCsdKb
+QzUYz5beRH7tTtfi0bT92JuoyfKiOl4LNliBjP9k+scfET+zywuk3pCHOQPmYvru7C2bhBqGRjk
Vz+K0zmgPol4aWw4AUROzPJNowUqVQL3qO8qEnLLAZUbx+lvQ7Xuik5Dl6Nrb/paX9aOYywcMCTQ
mkGDTbUAbmj0v3FweaudaicO0fMyjiUartD1ByFCKBIL+TdWdWRB1oEzLKWKMvmZouaO+IQ9Twzj
pp8hhQba7qC9ZvKDD9Rr7sZErxFdRzdLIldvHcljxlrlp8Ikd9yokDyN9A7IZqHFMJ/2SxnPl7Xv
SBqJncvMcrqrVnkUBos8OeSs0rK4N6rYOthLuB/w8O/7pjO94nvoVyq/RyIJ646yVPZxMExcfQPn
QpWQSA0SYNObzSx+MabyGjrN7QBkJCJuo96SGEUtyy9U2t3HrZcx0ucmiBFr+KXq1lPjiDs0NwZT
Kmb1oipIoZQ0OdQ1UcEdHqi0GMxtHoD1KtxzT/sJxRh/yOSCIhzEikeCENRRIPAkZVbe53Ma70bs
9H3GxNJq8bTXQFVzy4wC0eTtAdE4VI5mZBW6aOjLTZo4hfPT+mh0zjcQ+Og7A/4DJt8HY3V3s1b/
MQ1uFL4ggpmKm3qK4bd0Sl5SW53dUa9xM4EmCJneDClYN2xVumO0YlPRf3DLPw2OpTATdGTGRjeK
JWpXEp3aYcsu0YthYGneOrp+vbxbXkXnUgm1RXi71CDvrX3sdEE1x+3DFLMZgTBtSAlTEWcrvETy
EbkRlUBZzPcR8WXYfAt0bv2yof266UCXaHl0C6s42UiNowoFGxSxEdQpzZtpfW6WOjAqFhFzdb90
yHQ+uLc0X282fsEbF941EVHVPMfvkMjh7ZQVf6ceg0m3OD9EvaRzVvsyKXq6TT8jRRvvEsOEaXFz
1pFcuqc6OtkR2JbtfJEt6UKE9aQ9jLyBrOiN0TRenMprbj6Y1IMGsKrDsacagcf7HFXzkXaCP3kx
vcUJR8UckSKx+JHAf0cBTebZMRCadL+mdACGMxBstyVj1qh5pHpm+3wb2PjTxp+zC8O1E0O5khUB
Uw4qcJKd9lPjP0TemuRbmRysOQHvSpGpNC3DO2Zc0q46FAPRtzkIEI0EMH/6Urpu7VTOlWNL6LVx
HdCUg85SMlIr8oILh3jjdLL8BnGt5ywyI141eyJRcK/Pq4HBt4o9KyRwOwy/skLndEzZiG2SvBse
jIhER2/WUQp0ne4trY6uIaTNIftq7firmJLJd7nUO7L30XaS5D70bFUOz+aWx79Xdda5w7XsI1vl
2UoBywHQZPW6jl0PxGuoGEMBaqAVKzSbgmVK2rzq3I0fhYK40bmFKvIDbzKleX1sUxHX19Y2/9RB
vwWPU9QdyBZ4CVukG7QReEnm0BmiMlTGFQBmETvHKSRiPuW1NuMVZ4XlrwnTEB7UPem36JFyA5Aa
kEQv+SnKYL4YSXDeRTGz2Go5XjqR69skPfJbdPxUu6OBpODDS9IGNX+B3KIvSP0cyYsVkjj16THe
3NSNQtWaqo6nYzf/CBU+YVEL0lyf6Bsx/5oyFEcghsofh2dKn9+UrD/TcVR7S7geqph7ZZOEO5jW
3ejEtV8ytjBe7oQDqJPJlcWI56EbFcSvu8bTrFVHOzW/y5CGn6UOPdNe0sOiuHpNk1mHM4Vx1Hk3
xrso5ZNtGw1sITtF0vp2WiL1XbHBQ6M4dWvNNhWnexaz+nYh0CKDUchyZhG7/nRzyBsn/iYUb6eL
9Ra+61yMre71bfi1dPbVKrXqtuYZoGa07Hd5lwMz1cj550Al+j4EchTUgACG80HAqKBlf5/oKhMu
hgxixMnTdvL3ttI7T0MrbVvjzioBC7WoaPD+81nHvT3BNlm3SZICNS/anwQ+injE+dnJCs8s4kM/
Uay1DpiZKzoMvYpQ9iizPcfAIFHTwddaOALyqNzHNTpsLRPvihwovvBUcuPtWWvcPTYceiP9xBjm
+3CYIr+q5FmrADqqJu+CEv/tQBlboBcNkmSpjrNDtYDi82zTDHwt9YSZWcfKhQQ0m/41ogKiTeLK
E/mCrNicOCMMalwKGafBKJPvfmPUh5H6l3bRyJyB3CiS2KEUZuLFGumIMMLmBUmbmH6IehjMHOi4
qkouU57eQHpeM4Ypc9v8FEbrm9jOvNB4NCztTyzFlc/9dQVcBOgFrRqnSz8a8HGYYz1Cfopdaa3P
cxTN6Jd5xrkofXAmcI2ZtBpmLpl1kph/o3Ws3c6tvhKSHzxGHTTZXLAG2o8oCR1PWL3m09Ewe6Yx
3cxmf0PI/ftKl8cu0avIJyQbNnriJs0Q6emVHsQGHCWhGOPc+Xae6dzDDPcUclUIpf/5h91Ud2bc
f1I6/GtnIgL1K5EOyMeUPrJ6EQTIjTxA5wLtOUz/mOZHWRSnml4HX2Yp489wWUIqQttmdcGj56uV
9aTvbG0gnYp5DhKFEDSDtReJqY4G+iQYoBtXdz+hkW6TYngamvm7aruSjtJwa06MD8NKUYGJQSQo
rYM1vxnOPT0R62FGdI7iKCF1AuWVv+CWkY1ZHntqZfQ4OYmZ+rJCTZ+CGKqe7oID6qLIy5rjHC7C
iypb9+ulJi+oOSQ6jZJ0Ov9dxQCM6mQv4FbIRX6oGDC5Qqsf1xavWFno1YODOCxr8mqK45DwDe15
ebXH+d5aQEAGQYWhvXKuOOgo0tD2OXu4bia4BpU3E72P5zx0tjqQkebr8lgUxXWhEC3mQcObqx0n
QILU2kCukVZ7x7qbGjrnY+dslPMTQgDdi4Tpd8V0H7bzTaNBj2J9+AaMKoHWkQKI9mNw1tckdTq/
1S0wwcYcPLLOut0MlraLEuGcFgtm3sHb0xs13XXTQ6cL/VQX0QPdsGQqV4gaviWz3q62y0/2+yt7
DghYjtFjas1dprtwrK5fxNCerUhfxqy4p1t0xAXFLOX2KJdGqlVyu/SlmIDzHNgOp7xvuoI+dYAC
syGS0MUggRk1IwVD343R8Kh6WDrLmYbT2H90ugtqW+W4qcqEWhHcbXO88STVIIMUwX6YDqtHGAr6
B2Kozar30Sjjt5mXazK2N1VJFWRI12dYT69mGNIPx6zW8saL/EWJ7qUyDd49d6I0L0dRsnqiZEax
XPVF5hTh94v6pA+vKlBoq6zirTWzFz3JP0ftaQkRMWVdeVILHFXPLbY164HbAVMkiJe1vstozS1/
TSJBZ478QxHRUlFk9bvGPXxeZHrEc7xf00Z7pboo3OkR5XCwTzKoZfhYKNX7xkrTLg2rRlytnhJz
xriTP7qsnois5G5EhLmrZRWC6TzLHHxcm6bpTlCmccqRMR57jJTXVvBErsu++Ksq3JpNMv1KReVO
p4qvdeINyMNef7KEVu6ZA+Izsjl5q8a63w8ib55Y4zGMNJX8tGFq/vnrlmHdpY01/12KDdVwTeOa
lqt2EFs9t+sM5V0xgjWC146vsW6hjV3G3wVX6tr8pnSF7aImLl6FI3AhG2Z0xzaonTqeCIgzs/A6
DdrqsYTYf9t1ubTbCy6qNijccPw0nc13gR3hySnteT+JZL21zKmkU5LJYipH54lyOlwVPBS/IjJW
/vnrSOofStN03wyLE5sxLqc5rmiPK0M3Pr74ZMXRi2EqfHROvZuT4VK3zg+3cLxfcJgsydb9TkyY
t+rqliD7BzYCCj/1cvFUx9Ewasgumo7TBnJ2IntjH5bjZ2I4z7XI7wlF7x/ycUpINeCCZpg+raWO
ZtQyeNSTYD4RYyprvC458VrS0CizjNLfHtCM04PaU7Ka4AHMDk8RCQO023VW5fhyia5EoQRVZN4Q
0UdHT6EJaujEAENCsWao7TvCMt/WxPjm0p2HBDlJeIlBKmkQK3naHEGJ46AaaAzi7qD23TrkVu/4
NCx9SYmSfOT9yUomwVq7LEb2kU0t9UpN/ptth+FQQMSS5I8XDpKUIGqPiWHcG238yHxRHeOy/0V2
BndgjC9oJV2o//GJaLcE4wNnqxsy64w8bWaLOdh12KZhW8MiSq81S3U6PYiJAacwO379qrlRi7in
TM5MUgpvLER3sYkOql/Hvw43ENcCa19sml9jZb84EDy5Y78mg+4GNPaysKFcQDiWP8cT8c7tMAS6
Xt64WTwFXQbCzwjwqvQeWU0hs8Ae/zJY/ZlSU15GR6cIrzQeltXy0PT4jmjQTGyTbkFhISYo6xlD
Ny5XGmvgQA/AlkguZuyTLnjvwcmRRiZ6KwiF0oCbErSiXaH5vdoPq2qpynHIVsq7u1o5tyISsz9E
zSHdkGxYOXpAiSUokBvs8vUhRk9yduu6DXrFzm07b7UzG/cJtv/CaNSu65M5iFfTDGyNDIpmpOxE
RO6fcp767dKi48uMfKOXrzi5Xaq2f9cRgrJy3D8zj+yiZbVs8/GpmJP+lFXhjTE4hk8mVI18zjg5
pkUk9nqOihKN2XTuSE21hKOOrsbw0hfzw3bgdHk7fBY214MlyZHinQi8TNOsU92LwC5bImjZAssl
QXqUrFT3TgxzkVUFc8se3Z2c3FiDpstvzF7kfoGYC6aomfwYoyuA0Q5Y0gZl57lbFSeJAFkQKFZ2
NWcBWDGPBxuxn4PId2VVmg1ac4wqREq4FcLn6kHkjPliSXXY0ZiDsb6PSo0Dd8wrv52LY17prOJi
j7yAQKjkzbVp1OaYo5PkSsEm+928RZshFdU66FQ2FCtskVpm89MEO++RqQTuwTBRh809+qotdmWc
0FNSyC7GFxBOZJ/lZv/RnbNlDT8KlpYO6Ow7Q5pJlx05hgv7u4nJzEskumqEiPeOsp66RU4g8uaZ
SAy/l1/lNODBpyzGy0n7dq1r22WPldxBMzcIVCcmo+lFrNm9uRhnK8GWR7KzLMdL3xUMPTa1lXOY
eQheqTYGxxiM8l101sXo8mezIqmNlVXzappnIqeTnpLWTmjUd6xDcxsB0k91Unps2xk2fXsO/1Af
OEMzT9nCkGcEFDs9x7r2E3fhj+ssT1Cxx8bNNRbz5Dl2qSJUhaMQdBgm85LO65jOIRViqFlAkHSl
n5NSixBwhi9GZRzR657S7M5ZRnq5Y2yWoSVJaLin4u2FNyK/BRgk4Wh2/1Qz8mpVCAf0JKLZzyY1
u9Dmoza3FxUZBwmkzaCiQ6+Oe73KvtslfQcHeyXpntW5woZsICpqr+3EgpsXw2fnMKAUafqw2lTN
jXNj7mhkvkU1vNPN80RlzHO7pn0gh09XzNZuzBXleouaj8nSP6mZZ17etr9ovz81G5h1ROKkOFOX
deYR64qvELfTcSQcl07o6IXl4NMwUGAvOoq/YYWp12T6YUIXeu4aGn7eJdTwGkMXDHxGHhUNN45h
5D6BuZdsQclaWPNKEqckY4T2WWC2x5X1YwxBQypbmr50USJMXDlA5WBB4OSQ+jXKP5vo9cl6RHA8
B+XE9qNwHCCsJk1+tuvr1CNCLd6WlAiRydA+DLBt7v6d5hsL8grTcr6q3r4KGYFdKo8a73SXzOV9
GwkaH3EnbxcbAK3DqweQr+NrCTGQquizHoZbMvWeOzQWrZrepz5MvbnPf1VtsEiyfGjJ+ATcylm7
zJ4kOggyc73Isr5HTlumMGIznYBcXTweMiLsNqcihjjxUVs8gprJWr1YvFt991zyezXCfWYGgV5U
DEmFjq0Zy/w4kpJWugsSIyPpPFIvqTFLJ92XLFA27aTQMIBAAJZu+x3PyBGaRgumnIEkNobjuvC5
LDmtq+ZzU8+f7syEW69FxpR1lmg99mUEcKLwKAxYVJA4oWnJ62/NakgPinCuDi6iKPY7rKP3plm/
2CunRxvmhxQt+a4xf9uyJg9jS3PKMh7dhRnd13i/4WMx93ftE1WxislzOJMKxKyMI6aP0qcQLfSh
a+03ly7brodpI/Xvakq0ytvb+lH35EYoN+atrg0OiOgumuQrgT9UIWWlQSWgesAYwVBQdpfWfcL+
ZfOLNvizRUa/WsEllWVopEzpC2f9jio+b6LngiYzPlyNb+OgTeQ/034ZZr/pXKPkBzDHZ36tI2fD
kxNfDCWp0R0BPOo7sYuX3OA36NZpDDSYkITHNiXgIGXpeom1tvPHogM6Wo1LYjLp20xYa2K+NuRp
38TNzzKyS01z+YeaZCjufmL568f7OtLT3TypO0UXZ1DXw8ytycI1LZK7gXFszCLes65mWdateSfL
pfOaQuLp4GlhhABR6NFuu3r0Gmfh7ExFEWSGPOtjeT8uKzXoRvbuR9x2LoEJpb22wWr0eZBr8SWe
zX0yFqCaY4pb1wIL2KBNfpQM7yTA2q4eAWHsbrgNZfG8qEtYcKSsxIYEKCy3E0W3kQ+18qnJLNqn
G9Pv7cxABWOWHgmX91M1/7h6fZJ1/pLb49ME46pL4wfQH1ISyWxvHkqLDIa6r18QuqCpzp8kmKfr
xN03fp89UQHvGO4bxFo88I1Rv6mbTYqk6MegtNof++LUtCgDesk6qafgWWUxMjKHvUex2qm2wsW3
RDXtDAv2WaprsWoPFOVAJIhsu7Kl746z9ZjxC47ro77Lj6bZgGOWy3lwqs43wuFql/o5kvWEcz8+
JVQ0eS51O4VY3gZ6WLUcuRZypLtlac+dQpc81uyTHfJfm3HNSznKduGCkHHupz0GD87NyAj3//mS
h+IjbstqT4nAtJsRwBqit7ghScGziu7PENrHsWTWyAnaSoAoSaDEjD53tEmbn7IGPxQ0zCfjAgjd
QQpz7w6RdSlJXPKGIXlpR6Stz2uj/fRax23sJrdQ4XGAw60NhjpBoTI0sTcTlo9TXd+nNs+RuYlF
AGMyLdntJEtCvCJS02r7bpNC5xLUjhkKMFSDrg9lFaw6ECHAVrULdedoj03ou8iJPHC0hkM+vkOl
QFc9DkpbtzTE0BM99OJRDSkzrpD85Dz90/e636/iBvzjPdZd0Dj0815LIakd15rf1YTwyql66PD7
Us8F/pyZ4zd08QIVUaGa4X4uZfTH6KqzU//VN+bL0QLdtA4jWdaI4grarlO6tWbmLXQJd/QKnuBg
iPXllRdZghml/tu58zkS3ds8i/RmLOpzWKXHxCFIHt6ywWbDIRKD78nWGX0EczhQWsDVyWLdzE+5
bKogFMl7GNKUFbm03NMay9O/m9GT6KtHAMQpJ1Q+M7on0uapn3e+OAJYpByNSIheQmQmr2w61MK7
dOdmjm+Ug9yvXU22B/b6FqQ0OrFLUFtvDy9WYl+Uab86K+IMuTyF3LwARifV6fcJRi5zjR6LTWnZ
UdZJODv99V0HS5BJP6ZzC9JB+9i+R9MzrDV6ehh5SsvMvWhh9t4kaA810/3J3Icp1y4ZsP+tNfZj
0Ltsa9Yhnqrn2V7vQywf2QzMxyk/i+iusNpfArQbL13rg6Qoi0m+fTX0+E6HH7GVoRNv48QAXsR2
kJ19TRR0QKnru8ag7mtosyALJ/jt/LMjwmdHEg3IKJaKBSLU68cJEZqeGruOYtligDwvNJ6FRN7R
wmuzSpH7acjoe7s93bnfVxopIasyHpBOcaS2/cPiAg0pV9HJibRJG8cPaTPtlUu1FbNXt26kPc5J
PCBLCsm8WKIX2TDUC4cX0w7YFqVMoluIJW/71AupYCLsc9Xghuo0XfcGZ740hv5C2UJJhyUvbhjn
G4J2Ns1ljlmqRT3g3qQ5t/TaYtlr4dAS6BaebdzCk6tu0gg1fVt8G0Vc0u1lnLMtcApLs683VuyX
qbpo44xvKudonR3pQ899l2ZOC3nG9lk4fiM2c9KsPRfVREztX/rjdsZhHvIv1YX3yVQ8N2pEQMsE
QMz0Lm9CUHwz9aBDIYNWhHKapnAaVhw9sSq+ybrz1UrWQ1xUJ62W1BI5ljdG4M9imdsgjxfXQ3Ih
Qt5K/N+xH8aoIufV1LwO7YonRwMrHt9NSNJU0jJ5kuYS2N14tFCDQBVmiS9zgzpb2Jq01rgpcWFr
Wsogv+sKxW6hYV2INRqhp+Rrgn5E0BlHezskoDsvqLsFlIORju6UM7iHbpVP2tj/kFSBer9FFG+u
hXlDeIo7rfCPJs/0sgOtXJxywzOG7CZW+nE0SHy02qI6ZMVFSu03WRYwMbwQoocVDsN8ugWVAVtG
gxlaoId9UVWMr6o66ZJB2FWmZ60RqSr4x7FMEC8PuBVlgM2T7uy3yVRZ8iusTbb5ZdlL3FnDOuk3
iFaiYQ3ynhr3YRn2ooPyJ9aJA0Z5yZCZPklCMOL87Kp3xSNc0E0eOVdkzysYOuE+drn+VKEIWlM9
u4gqbzeNgyik5WnFWp8qKqSM+bvkZghc+EAfPiLQLfU2aNBek/MML9OCnuV+bbbsxFlX0WtwNpUD
J7NGv3XM8RDqLLPICrn2hX0Cyv7bZZe5Nao7bmL6MX/MVeTHdbhkblrTEE4scwdfwM+zSf3ddsh5
Qh3p/mg2p4Us7yJSaYBaF8tzEng30TKNp9qz0fG+qw5NWenF7bswXXGKsvWvwOg5uEXAe3HuAP6I
dolf0lia3poBFqNV2hPrV1MhbF8IUbwMyrgnkyjxVMXbNLi0IG+eEgRPGHuc9jZO6WxN7eq7dFJQ
Bsxs6VS/bIdArwGUGlVxTVxeoT2BPzaYRqjTa9oA2kHrxYuh15dQK31N9AKmiWXaoeIJAiA7RvZq
BKEbfsZrNyBhLP8zZP//dXrAJflqaab/7f/X+IB/Sxz4/yljwPk/Zgw8DW1SkjbwbykD21/575QB
81/UwlsOaDw16lJu4aH/lTIgnX/pUOyWq9MFZZFlQD7Hf6UMqH/pCFhIGTAkCR2W2AIIuv9OGUDj
LCzXJTDAMEwpxP9NyoBhiH9PByFlwBZollxD2o5SOt+VdI3/KeMkgSyRZaccMtiq1hvFllMhJwsd
N34EqXE/5OmCnEZcE/KBooUjxQjXu7JFez4q8AnyPXc2nBBQPwy5wnM9pTYsIBppB0FYxzzqm33m
WW00nlsruc6mVR5yNwwcHUOHK9BRdGnLUgxHaKCocRAplJmr71VbHHBsQA2awE3AJ/epW6yBmWJM
0GZ5CO0ScRfgEGv9rzl01d7JuquNnCUolhb5jxWdIjcgwEDDlRrmxyKCSEegiBL3aRAVCEDyrOk8
GZUbPuMewzVJs7wXIkrcd3OBWheTutMljADCJUbfzWtI9fnNnavj0DDSIGt6jbImfG5RONTDT+8a
8SnF2A90Z46HpdQmfJbLjymGvbE275G4L8zY3ieQPJ4uGu2ySnmXq95rwc2fzHRNDuTNfpibGSRW
9BtaMmIIATRaYkxqTpLt2jCymCXZ/TmS/kmC6LKegV7QV2bOWIhWw++b/GmqC/NORdHg2V0QhctA
+xJ/IyII4KDPL01PIoShmeOpWPRdNPDb6LlDMkA2eQhU6YWaUy2o7oYZhxRVzM7Yg3SBzZllilwf
X/eKhmzmTAz0RhhETf2B5kl3dmy1R6EphOD9KVGg7G6flT5ahCMW9ZI9JryPu+7LRD2yW42oOGlD
wRAvLeD0np5qKkaLio8QP6qzz/RPTUy820bzTG88Ed64Vqyx0q80b99Qn9HvjG496oupB4IYQFRP
2cExOLUNifJDUcruFxDvdYNPEFUIL2Kxlj3yYR7eDVvpq1yW5tYl/AMYlaZtlZOBXodoSjfCr24s
dTek0EHosAQFLL6BbbXO3eHGCK0cYo5vRth7f6z0HsC1PpuzLY8UBaGSuJ1DKifK3jj0Kf6wKO32
eU9NeG2APhTO6jtdejsZRXU7YF+jyEjd8p74M9VuqRXXJwe6gwQdxrgoe2zd96ShYzZqQteLh+Ut
NkGjEyY3L1FGHiSS3GBdEpYWZvUlBXMm7tGH0+3gC01O4ziBezBqrjQSMikrwtax2rjH1sg9OJsW
VKZ9EaxKGwNpwhjyTT96hadsshm20Wblcr1vhfDQSzwQI2LsWpnzinEOHa3V7gNTRxUPbxpSV+0+
xHxIQdu92VGbBDYb/tgow7ey8AGBy99c/snl3TRZryHy7b01pFkwRyUbIvVKFolhtY7rT+eF1uZ4
L3J4kzzJZn9RW5oia23RJSNLPziUFoDbZjxUCAiJJ5AZs2imw9Qg6yJKMoSBn8i/LbmobetFRWpn
uZraUyTFDdiZ59LsRlSxxRFM/lrqyXCPMvsfurN12/d8lh9GWXyPkRh9sAZ7v1QOCZCN9SbtJpia
4q/du6tfRXguR1kluLuXwU9qyJRxAmxeBMZ9YheXePNmr0CJLeIXNN36NULMfnEiN/QqTX6lazMc
Yzt9SSvAV3ddgrR6LBpBILQr530tjc/YWQX7fHaIRu7jaQQlylX8WpO0QEczmIdbq83FsilKSXt0
SJJVpNWmzrGxTEbBWbXgFt3taLV/htgiuFS6O/KCXc/+ViADG4JteP1kguOj4TpEofuE1RiKYL3O
MW3yBXTslr+wMc2kVqugsScutektt9PT1JH9oln91TXma7V55B1d4UDR0hcU+aWT3IS5+dtk7k2t
hqe8ehQ9g6pJ65mHLP8HufQt/ZSDryAU4gp218hJ0mPHvGyioLmMln1ZrR0On5lM5xH37ORQkT7j
y6J5ZZ9KLpa5JWag13KsP/Qp4sjEokAv+MNaxy0S6eUuTRWR01PZ7rP8QabVj0rCq+PSGGiaTywo
/U4fxHuDAVyvcTyb2UwsLkbcqV6OBlyZZ/KwGKppzwo2et2CNjHKudqUzTTcozElkdRvbO3HGdVv
VId7M3lAF4cxd6wecmHY20H60+qaulkd9ccCBoPk2j7NCl2LZf+Nef7gD2mOSKYNFIUhPtWxu5B4
F4NzZd1+nLBiR8DVyzLelg0Khjhizoy726Vz/qo54kmQP05bnIihOfJWF9bD3JszlZDT2RINNEbd
guZoxzRz34l0bG9Xl6CeUlO6vy7ui9a2r8NF0xPwtza6V4M4IIHI53zYrl/zLu4AUaKsfWOZKf0k
2TBtq12CyTHv3Lg5FLOBfSCZUk+ynHlJiQYXU9lB1vGPhHg1e1rwuJmL23Z+ypLwUhU6ltJj2Vsz
YiDzUR+WRzQC94U9nHRDe680Degh+9EKTkE8WathPabARyqsN2iH0k4dlEGNj/y+sEuzWECTbQaD
+HmNtAeDtXMMF+zI63Ep9Y9IQ3VgGmhME/hhOgn7Co8fmDpeHXEwde27zOCQmDhOa7RcMo6Y8zhl
t1VyaQZiIgrnD4IRiJQ5vo45O13xmry2wypBtC1SDkNcwVwvEMLRC6FARMNSsrghr9d54Wha18tq
yKesXW664WIn7l8yUQhKBrjwK5zj2YT82I46hvw07HddU58nnUiiHPx7izUVOywGjm8pYhztNSRG
YD4ncX8TrsU9O5AbbGkQnSz2xDRgm2paP5NVisf9gai58BjVSO6sxX2rerhb8juvcWT/mgmagUWO
j7Kwnu2i2w/l/EJCL9CT88L85nqkuSFGrz6KaDz23EyUXT4IB+NuOFJR1X9OWag8LbUlO4gQvtOD
S+Yrn0scg+nCd3BuHl3sCv/B3JnsRo6k2fpVGnfPAmczLnrjo3yQ3F1zxIaQFArOpHEenr4/i050
102gUbd3txZCIitDIXfRyd/+c853uFM5D7YdP8ZjMK99v7oHILIj+fflkl9YFUTNt2M2WdS/f5oh
eBfbnfdjBYlm9MiAAQnCagLz3S7ALqdBfQ1L8Vq5DdqMDi7jG+TSO+BOBCFSlQkW+GkLTim+T41e
HRskJRe1W8Yi2ecl1hOP97GrbmY7tneKSZ3f74xG39YaMAP7KWrrU8dUVubjzPpkGbeBwCPao2Tb
YbsV8fydCbfYY3tEeRklLJmJeRERM94bGd3wChGWoEG4bqKaiBhRceZPsU264IbFkg97NHGGDJat
bXdv7UAOPBfLNu7bXdZZ3m5iH7prXWM7tJynA/Q1hK5fzjiZ94NpXcnkvHpYLTaG9LnVm8Ski5gl
bFyTTWU1oOpCnMiBRqiVbISrgb5AaA4b3SHXI9K+ELfAfzLk99Yc3UX58Fs6tXlRaV0eptZo12iS
F2MQB4MsF5sQRjuHSHRf8G6NOu1qGLemtQ5dpLY0imPfjRaBuWkGXFv3G1fiWbVa+3tugEoZdsvh
gLXG6LPddwsMdtVy6Vw8WWX0LoRBLDxR1jFDcyLhOhjZmqBps0sd+Yz4gFcNG2xVxIyMZknyHL8x
jUvBNmFwL0sWkQk4lY7SAVShzDvCf9kzhqXcx/qzQdfAsLT13rAhGINT5QpyvweABVaGIDK4PBOm
Yr6CinKm8JYSQl+3i/tUl9GLJO7Rl3Z56HikbfiYrxRpaL6l9yLr16GyxC1PPiyDCGQXcacBdG2i
ltBNGzf2zzlMbczfMCBm1yC64Nsn260jThPlg2xGbysLbnwKSwX5499YPLlfmVOxH10e4kk+Hgdw
A9v+UZhTf/pszRDdsyou7dgzIkw8nic+epOi/jxZ8K8KJ//um+iW9UYIxqfeRWqxNiU5Buw+71mm
bSBc0Js4OruR3W7p8fVXNFy33H6aHHd08MPkekVUDBTNGyGqG8SCdTmFr2mMDy6freQOzc7cNKQT
tkks2iNKPlYSVoQ4qJmRsrj/tBxu8zMaEchPsWYrZu0miw8UHOhiOzr3PGvLOxdcjBHiQ+bRqBFr
uMNrbrHErgjZcHgL0VxZ4z9mOoYeVvE92sPZLWRwGEqJnURB2/BeTOYo/Npc2E16BznlxWqSx0XJ
txDEjRzYb4FhTnajUGRv7dC7b0bjgFULo+CQZis1TfOJv3ZXJEV+WkbAw0aCzNWGiDP4nMdtHgge
0L1xsALzmFTFKU4UurhBk0HABocNAWjNtiiOGGD443Q3WtUP8oLTtvFL8FBTvi0Lts8FSV/MUkiO
wAEOArSYBQLYVDyr07b5qheYuDBzKGYV/Q5nUc/eJ8KSK3mnOsQAq2yzA96/1NCYa8qs9t4sWyIC
Omzt5Ox68/Tsi+jWtu5Th/dpPyecD4D2hFsHp06t4n1YLwAs6bXfQpLhERLYfEFf2I1FB5A8ZH+q
BiRj4SREMcxpzTn3rS4SJDH7ObYa465q/J+yDiYA2f5Pe4FzJo2CY1Xnbat4us7IHOuE5rTHwO6Q
+5NmL73hyTGGepdWTrwR0VAfmJRjP3kL/exjzDCTYSMkYOOhWjhdFe4MTt2usTMGvM8RJNjAl2z6
E81HwFJfmfb7bFbbhOU4FCvnniM6gQxmXUra3Se3RmXSR3VWwBUONQA2U1q6xz9ffBsqOxl34hwA
tbtzGfBiu8nutr7h/4zCd9fo3KcQTMu6Kbh1zKCuHWNJVjqpbiZl/MO6o5O7A5YA4SiG6nEO7ORK
YapBfkvPm1R0r924hX8QIn73oqUetDo4ys7v7aItMFmNKTl0o3qqXILzaI80yg7ENnEH38D4hSTs
JuIE2SeJQ6mNZWQlmzG92CViEp4emntHi4ci/B5srx0c+1nekx+qrm0IQsKHlJTiL4rBR27bhRta
Gi7hyQSsg+NXXPvK9c7D1PPFiP2zdMkWrixfHzL8gvCWeQ/nTuuMeR2zP7D4R94TDH7ByiWIeWio
NILFb0XnP//050vm1SUF2Ol3pCaW3vpLPUdkydoYcSmzzQc7yaEq+1WILFw4AzvoJDj++dKNJNn/
/JPVxA8NpY4kdq3ycRAwo9rS5O0jhzOZVX6qIsPaFjSqrJqScgO7mNjwYhVYdWzxN+jpl5lp5WoM
2QPJJ7Fm7d/sbZ6t7dLad15sdkwAQbU2zXeXnN9j7s4DEJLM3I/MbZtoSJl0zZZe1hS/WIdp8+Ia
UXSSlXsKp+RAiYL36E+TeyrRdddtXPbvYBgiI7ubRzwFAA/U9c+XXAQ4aZ1i3pPCrndVVuMmyaOr
nGman9xxhmiVcMiruNWzapPpg0OO9cGTpTpPYOiIVcXdyvGH6hyhDpxVUH7Fjhh36HzWiRNOtKn7
GAnK7aJTbliYvkvkjPWYLqm/mgvW8mOiFOMkx3A4iuSi4gQ5NB0jYgwx5ei2PE3YsV4Z8t8K2Vln
BGRAZi5bjRrgwykqInMV87HGhRjUx8a2WjIsPA5q9BMwVLixl6B85NM77Nq2ti9cwz8mrvKrb+0y
nx+raqP6VPh3PaGgx4AZkw4a8iMTtpz1yPOBbLEdEvWMjecIaM22OVFE0IEyk+NF5izLQ0EQi2wu
TT2/mtZLGLGb5D3uwEylCfqby6KCjyoM4iQOvXUz4Q/ATs1kX9rBvg6Rfrve6TZJaZFTxY+/mUg/
3jB0FQ8mkoPDAmZtekt3qoZg21uhxFzigmkhc+gmKXHkB3w0ycloBnAUFGqtxzHtH8tm2Gach7Ce
jfTlEV2/he61tZsKI2ld6wh/cfH6Id8aEtASd8CKz5tzr6puuhsd1Z/VCD7Thk+wWTxyr9HixAzP
4Xkp04Of2sXxT45RACZZ1ynI/2V05gdLiUfGVvOQpN0MX5svUwg7AJdyefV968Fv4vmtyaBgWGnQ
n1g2oHw4I/aJ1LpvIwPwDVJXXIqzEN2noId4l4AjeJ24dSOtccfj0JndN+WTlTU91uE8P1Q1J9C8
rfv7ThV7kwVOLJ55T39P+Sh2jCR6WzrVu27i4+inECcll0humStDph+TnnSlxgEYNWCAUCMCPiyA
FUfTqE8DZhZGavt10UyBQdMFutFGNe665CB9bAmLk8876TBXsXmcn3nA/wja3uA0oh8OedC8A6Xd
cpIOkZyG+OZxkIfxOrz4Wfyp5hrOXhhtFxUYW+e163EITX9ICZqZUDC8kYy/tLR51qTxmn4Q96Lg
JJu35FvDkhRzvzNF7pNzk3QPtKztfM1pqHnTl25Y9o5FvspPw1/6bQTLhZV3Ej2asnclSdxFzXjm
6H1oNBEinDQbQlMiQnARieZG1KNSB4eU+JBHyXbSdIkczESteRMRdRZrK4Pq4UoM2p6YINBrQgX1
yUdUwfomiasrTbGQ+Q2xd9T3GLmJNOki1MyLUtMvSOc34Ft1MHiJQSVizQGUKjiMiAFyBkoiXlsS
GzVnNt9Xe59BaRvMPgURORqWZnCY6a96Qbg2gXP4GtKhaR0l2A6KL5m5AJwRn+dbRATUge2OMJTm
rRr6+TjYKYFAHzrnNL2I2RjeLK5VWlCUPIz48w6j2gaaJLJopkik6SICzIipeSNR1ROuUSwoDUW6
L1KMdkpaV1iib74Vvmn3mjIvgtvPWXTEscQYcKkNuHLSuILcIQfSQbxFJqnMA8Mxjx0YUVHPOyq4
ANeBRqcEPIPmyK6QLqqPRfNVfE1aoTs7+lmTF3SAsEQDNBbIkd8y2hpxEO9rJ7dgkcUhuXZBUkQu
yY6nE15uTXhRoF4aC+aL0PSXRXNgsNluPXO6tTZ/rjNu88zgU5pwkyYUcDfE7E5tjbVv+71wZP4u
Bixg8CgaW+IV0SwaX1NplhnATFQLvFf6HkXzUGYo4+jbEvOWCN6E5ttQ7/KbD3G75iYE+yZj9cDl
vLDJeMQSaW8Tt/H3HW7olWuXj9y3qX1GUFizyQLE4xeXiE0ES85y4qDEPA+8eGv3BoHwnnNdqyk9
Fbgen2HI8bEHgQlc9hZIn1SzfWZN+UlJ2Q7ht89zEDdpXm5tTQQqNRuorKEEDfauHrlJk1nPf4RI
H+DOH9JG2w6dId15CN2xpg5Nmj+EO9HG9cIPF0ZWfUbW+ZwkIZzU6z5Kh5V2kRHeI0iKdWmCQV+0
/omtZH2sdN5L5tAZCWAC1EkfR3vkHJQvgG7ccc9Thx5YI3sr57riL6zU0xI3zXHQrKVAU5dMzV8q
NIkpggSMpAJVNSrGfr84LeSd2dmrAfRn/goigyQcaCehGU+URew7mX1gApKwQ8klJE47vrWutVHS
Y8SEt6DrP4A/GfbdHGfJe5jHF6Bz6WPt6OwnmS0gAnTkaQJVpVlUKVCqDDhVm0CpyjSvyuVze7UA
y6Ehgskqd4hCNNpZoJk07arDj0zKhci/JmH5molFy2637TQnS9/pc8BZriZomZqlFWmqFi28r3Ol
OVuauFWA3oJPmN01aFmg7taTgE5DVjA48o6a1psNvGvRFC9b87xiwF4UiWQn2IuYHoF+zZr+Ff/h
gGkiWAkaDJot4QBgYYWmhtWaH9YjxWO1hCmG7PLnl11o2hjqAbmFpU9ug0aRgSQLNZus1ZSyCVxZ
PTCVmkhBsyaZtaQOfc02G1IMilTJYMn1uqjcuvVT+YeFpqloHarWis/Aht6Ll2TG1wLHGPOEpql5
mquWAFjjMRm/+Zq5lgFfmzWFrXHgsdGeufbY3a5L7mlu3Zdbj4/SpuHusbEmqAR+LTZkNSkGjUhY
x2uvtn93mgEngMGNBlzGHDwclcuPrubF+f110Pw4D5BcarZ4yjXK1+M4303esBFybzdkugLhmAeZ
QhDNNeUn56QOqi6uf7oPmH79zwqMXQXOruVRxPHQuueYKqD1mTz0P4Yu+mUWeGTNtdtGPXwO77QQ
m3c1MY+TgMUAVNyNwPQWoHqNputxtTfcstUXD4QraxnH9bknuyNBhfCUAOgLAfVlcfzTA81E5xCW
hcj3dsnHbNVQTK0ELVbT/nJFHVkBC94bjqrBPKK5gKEmBEZEvDvS48QJcK7FheBss+wjpT6SoCBf
BmdQKYCDPeTGEgRhqVmEXEuXTBqvFu/QxvWCTyhmw2ZIx1dXTmSCNNOw5a0Ap/SSEf32wRSoerxH
28pxvRDKHhLvl/cbWQUQHGyxQIMTQ7ADcfWeknjAvtei84062eNshIYuLtAXKSl8BJTcJcGmgUa2
bTSm0e3IKHQ435pvn8c7sQOAHRrsOFg+i0FM0JDlcoM8qUZAopw2kf2yGDCLmqvdayXQNUl6jBof
yW8TTpUmSkKWtCBMhpwlQdUd6Ufq2S1nm8qYQSeVBHuyxdjgVPuc4VU6cCtzmd5wnXF8t+x3P5QA
cIcBjDrz8MpXrLswQq9RwA6pRmImlAis6FHhreiYSUXoHtKWKCkQSo3v3OQarplpzCbV6FhUuDKi
Op/XuYZxzskzkZ8XJyu+TVidHCcPTtR2G2yozyM0T6mxnjF8zx7OJ/vs22hfM9P9PWCnWc0aCErO
aTMa4pM73H2qkaEu7FA5vAqcZOQPASZkRgtIoyBXgct/M5diWPG7BVkqXjnHX+k3QKz07k1YpcW4
HIBL3tvBpw/rgljBzwiy6QTh1Bz75SCDKcLdV31XUFBbjUPtB8BS7KDO08AmAzH5sCT8TXjVDAIZ
R8Qj6jDxpo2Dce+8FLy+HCmKPBcjtALHGrMgSTSg1dSo1gBm60jaUMFwHeGAjFnyEjXTt6RHm5Ys
VCKorx6Mrfs7AUn1DxC2b15qERy9kDFZXDxczXEDgR975rxgSZCMFg8wAwICergpgM7OLdvpyIx+
ya69ZLh02XziX+8iDgwN9E4Nr+1h+q8MSJlsQnj4WR1DDjIOO1Yel/XB4VEqFrHukZsm2Lhcizwq
FNtWsJ7LMN/bUHTtBZplfWIUGY54KOZVxjmdSyx1I2AgGsTrQeTtBu8RByRsSw3rbaD2Sgt878ww
t1Ia6RvA9h19704qT2wNH+xvB/83J7gFrpynvWHkag+eATjleJfoYFEJPziJuCCb71BjhaFzfJXS
IZ/RU0arH8iEajelZhFrKPEAnZj/mwoetn6p8+BCLw78GcYrOGMQP2cfvrEc7RvxgXc1HjvoxwEU
ZFZs3grlFDw8hGQCwPNhsdu7DnRywYiX1P2t9etDtOAIMLmeO2jLkjguYv5hzGBEk+/iN27iM8if
M998auE1dxrc7EBwHrHdjUZ1sytxTrnwqV/Y9RCfF8jPToN1neYJi9xuoNHQzWBekeiZE8jFJ9Gz
Stmkp+rdhimdCODSCZRpW+OmTQ2ets1NhfEulZdGNQSZdq4NpDoTfUG7cXeIpT7oBsOW+OfRrc19
gJbXaNR1PTyIAvR1qyHY9amEUwYAEDi2xyuBld1paHah8dkhHG1PA7WtoQ4Qd+WhKzjBTrN0ac1w
wO06oLgVTO5Gw7lDjelGa7xOGtwtNcIb/gcx4T9Yb/jeC5xvU5QpGAvQ376GgJcuhZlL+zJpOrgD
JlyBixungd3aoE5QjFJ44rkGi08QxnEivSKWcANSDC78nIww8MjDvPhy4JNncMoteOWuM1nvi38N
Y0DmCqL54PHtMxjndg/s3NfYc0sD0DONQk9hous83SaAku5rgcwHs6zx6R0cdROe+lDENlVf7dqG
tG4AG0HeA74+97/MlvuDozrso/6PWWPaF3jtEMCOBBu2HRx3G0PL/AfsrhHv41sE773U4Hf25hMF
LUTOwQ5cS42HH+HEk6XSexarRFRlPJd8FKZIvgdMD8yE0yqDNx9p8Lzgwi01ih6lzCUZyIwWaFC9
Gy2fhQ//KLeKkxt0u8GT+Kf9ZQe/YhPSDbFiWY0ZqDDVyhvmD9NuzLtAue/JYu3M3jWO3AFOo3ZC
YlBcNtYofpVuZ27BDbIysfyrO13iGDIb/Ktz6ZnhXpi5QzBx0GES76tLXhkuqTz1Jub4vLGPRU2c
U7mKB9HJtSK5Der0sTODZyPHuzto+kfsRhecTKAZJrSKCoYGXKbxRVR6M8tPOvACeXgk6V0QkxWD
iJOeG8v5ME3iAQre3EpZ8aWx+595MC8XrB5MxxM9Ha3r3uGZU4+Vaz5kIAa2pW0924av/rNI63/l
gfx/Mzg+/+uepf/xG/3/WLQkcQX+z0VL1++m/78NkPznfxkgffkPljy2YAH1ny1L9If9ZYCU1j8c
S7qeGdhCwP7UBUh/GSANEwekHUiT/1kWCGeL7MR/eSANS/4D36TAN0lPk+9wdPzfmCC1B/OfCsSw
YEpGXuyUnudZrmfbf2vII8IWGkPv1ITlTGsTezrsF6k3o/Ph/pb1W7uQFmiMJAc2R8iOAxq5VcLI
jTKcVc1t2E9dOHz9uVRyZHz5MiKo4GXTP5qGcxRLd+3Fl90Un5MZ7bKofyrtntko2SV9ug1VsufQ
/b7Aq4J4RVuM1fsBxhjKETVJo8D8DJP5daiFv0qFf+rs12KO4KT1Iec5Y2cF717LnrEMcG1t/un3
+Fcr1b+VfXGl4Llr//3/2H9/ayDqmg6/iQDrqmmJP4V//+QOLQOLujuDdHUwUYASTDsDPTnxBrze
hKpkRDdArNwTDx2XNPqqwRRUJd13VAqchEDJWfAw71vj/ZD1DH2jd7by/qtxTXHkkB61yqEYRzJq
KYsxLEXutxuKHErjX7wQSzc3/neZlo9rnOtEerR2SF6M6//td+zZQVLFQpnbiGXwxlL+tVR2gXY3
3+BVMF4UNot4irGP7bM5i2Kf6aynKa1/0R4XQAT8249C0NRyfcv2bJ/rjbDl3xy3TltxcC5YIgfF
sXj0TayT0ehsWVo+x10r7mLXpSCjwhygQlpolnQAPcJiCiwb1FFPLuCNjV0RRs6ZjgLZr0wnxnQW
pyS1GhZBeeftpfVMb4TziLA3DpRqDbW97VwSIxOg/7IhohkXd23N+BWXQfNKwKWrg+ZczuYFK1qw
6xsCm+Rjs3XQBpx4VX8I+S17BcYZDHok7So8ODCNbqQ3R5KIH+zRtpNTvLIUOZLvC9/vYaAlH4Kt
lxl6xsrCI8BulK77kiQKdbXWC1Hzr5p4A4vylsVSi3vRynKEubC/Q6UIzpHgQ9EM1AB1h6UGShNy
lZK7cZsDewYbnaHKdoW0cdBDKu5NFNvAIJY0hJxofCJf6C3LHowtcbGOfXTt5vethzZqjs/lJQ6N
/FTk/cekRHL2JYnHKirddb38aDzkaYesTVSk+DMDKHgqnt51dfA+whV5a/Fl9j48LdkAcJo4YeG3
C7TOW68NC1V4NLNnD3QUXRDOsi+Dtjpxcb4HOJwD0y+pH+s/mkKbXk026bPj/fK7+jFyRrkvFb+J
2S/as9HlECpGD5SPmu5V4IOR83Dclqbm8k9YFkR2qFzO3n1OCmfOybjUszzJOTrATrI+mpHckENr
0lm4sPdl7zJc2snJqReQvXW47MFXTrtSZaeu3/dmGj2beY3LgnjW2GJGpUbhFbQLJ4syKNeR54e7
qOl+GaMBa71/4gZHAFP43jol/kdwT3sdoOKmkSIGpD/wM8QMWa1z5V5il2VN7HHDFGYN6J643nWJ
huFgug+qbzHEmuZeUPJyMZb2CePAsyzCh7pu27dEto+GlJwQKVnZ91VpsedFNHVt6x7vb3AYv7qZ
8ENJ8NqeG2pnRgTzdvAf2wJsY6WKbucEyBYV7QCzDIFfO6dw4b1Ag8iKcgdnyF2ZhfWbT8/POOUF
D+ewibUUnbCbJHouQjh+0wg5Mt1NKXCc6o+HtERG0R+YhhKhneVzNKMW1ymK/Br1sHFMFJTVBHvl
4tNXjNV5QPIo6w260juksegukMsefpXcOkuojnHFuZ/W8ftkSFnIJs6H9KP5Qf0ig0P5TI8lhvTy
ryH26AYPsm0duJeptN9V0J3iMYpXLSLPFmMro2OJH7dsnXdp5c+th4ow2qlazSr4hAt8mlrnWHlx
zHVtgdtgqb5OTa259OkzFu93J22LnZnHN1LpoI1cXlBhusijifwOwuB5wYhDEG8pr21NF8nALtJr
5udMU0QZWteN0Xs32+R6m61036bwIgChXqwOCtCcFdsaQ4QYdLdSIH6n43tW4+0o0lxXNXnc3UoW
VjOYK7cVL45elHeCj0HNd8X4URDN9qTFSuvUhV67ThPDpiJ9aV4QMPiozm1xKOznzixu7uLcm3UI
OEHhfbIBXKXT/M5qE0iSiykesODGZiFmZ6mBbav4aFuxzbMAxsDSs+WUXzkS6Usfl9mxy8K32pEX
kac71lofYTbh+A2wuYXNd257BI8M79Nk47QCsgNhrn8KB9s6ylnnXvN83lucbfE5LWvGIbWPnWi5
pVzfXIrFO3u+4uggg7F/ts6JghM5SlXvQDcivM30iA39ncV25lya45ugjmijfIO6dvdXb4/mq0+/
zrVkZ0INNDyfrG32qQkdP5wdcezTwVynLtYoOwISYwC57iZ6j1DXNnF3GsbSOOYmeQ6VdaclFfrq
TxGAVWV9yMA4NAbyR06GIpzIc5m01q7S9qlIZfZupIr1/m0uhuDLFbgVemPmBL/gVh/Tdi8jGW4J
NEqGg42cq0sUS5SpGnXaDi7l9OUp81NmWL0rM8BI5W+lETxEtHks3i2ovUuMwrEbjWDZIyC+Egrn
JbXzz2roQiLifBCQfNetgTvUbmmS5Gi6t/xKPJBOOfqV/5oDqt2pybAwN9nRHvTXk9OQDDTxqNZ2
O71x2J62KYDGffAg8yICyFN8GLWpuFmBeuLaorUNIwfAGPnVxoRjRvq5adCxf8xu9jDIcjw55F2v
mdVxCqVIUeFfq6EP0sJmw9hk+OR7zjMfgXnT+gp9OzazR9CoCyYs9Wi5Rvbo6C99/hA7XbiN/bDc
kLH561+PHRkNjuL54c8fJNnabETFD2hwIyS3rK5//lu2u9FZttPrzDKhdsVrN7X5QzAHhLNx/KSZ
Ob4zaDcHsxz8TUXh3BaAiXNXWh7lm2VWA33zqlU0y2MTJtMm4KzPygvPWoa4OiYvAvroemzb8VBP
4jX0rUsdsWudcYjtVbq8T2byEjahv5tiP9vORrlsOmIjNveDbEp/1FqOCmEA2GPz0xbZc0W9ycbJ
8mxVArb0gYZR8FERq2ke7b6a7zr3lwqbN/BXEECckvmCfUFLVqOhBk+VzXEZKYkIAJVyvdk8KTNa
6yROEdhXyEJeuU1lfdUOD/R/qq/zqkPAHC5xD7yj99Jv9sLBBpY4VIfvXkAHDFLEzNI3P3mWkm6R
vwfRVDtneOVqSmmxamkeqAWgotwkTNQ6v4kMrIeG5bPnEvtxzDSncqKHWiju6G7jbtZwco6an0Nf
JZwDps9gAAYXi+Y3h3wynUX7q+/rvdVCTp/nPb6D6i5okH8IRfY3e5S3LIuazdwY5tk1zEtTJngr
gwTgEjwtXIwt112uzhlR3MdB5mwiLep2mva3R6HaTnyiALE2TPCmqcp4KurJ4nV9DYPgAZgb7j0I
ns/Ej/11MOffi98C7Jo0o8SMwrWVEpJqvQzhPKXUSJgNqrgPBbMtajCJD8ARHscYbmc8aEZuTmze
zn9BIi0f7FEhSXbp/YRmk49UXvh59QuHqnpwqC6Ge8cfEUnBaCBZv0UmOxeHGTdLlr3KxcVvVLDP
J+sp7iybxV536+ypO/WNWvQFumwNeuWMLJVHiIEzOdT1oi54Q5t9blIci4VFl5awUwarsEkx4nEM
SSg9TQJxj52i3Tc+ie+03yW5dx3QsbGqY07i2zerDnzEasHizxKMfLfszY+4YgPrJ1R/gR4ERNAc
x8XbIumWj3ZnflMjseOGC5vSV+VDFY3Hpmkxpvng9QxVvi06dos2Q7+7u1NuED61S7RhxNl7LomZ
UNmsalgiAqSt3DXNQ/4alhtitl+g8Gfs6D2hbqm2cSoSoTh1vRD9uqZ7y03OaQ2oxvWrLSZl/wCs
98z7nD8CoFxTCpOjtRTHnrD3JZt6yiYyag9bWXk7rGLvmkoNAde2j8uUnZuOMIkxx+dlNBK9NAQL
rsGfYfY4J/4+xtdLxLy+ipqeEAu42MhYuCUXQBI+tb6sAM53VxHNEfIiRZc8wnBvHkg4kBswdvSS
4JJzMvBDRvkdi7l7mLK42OC45YAzyE8r6U786K+qHKOtjSIPzrR8pMN2ZbkjQPFufKkmPNa+I6x1
bc2AZTAWrfP+IMvKvi5l+Mq6AUaQAGZiZsZJWXijq8IwNmzWQW0TgUOaK0nAMbMzpnbmXR0R15Vu
vfB4IEPkylNAt8ZqAGi5h5637l+MiN5fU9ntTTDYTw5O7zjpCXanIEWr8qecqZ7tKx9Bvtw7gkKG
uFX7SrhMOCofVu0k7BUJmHcVU0IR+jNBhPw2DsDrEhAxWce7GsNbThkJGNA57GEa4Zy68Xzk8bDM
125PeefSZWy2nKvRdj/zaKsmugltMZOecrjzpQ9S2Azu1Is6ubtLCr4PINENj5MN9zA6UcTFbKeD
P5A/Sifnux2Mn21anOwlf2iHeMI1xrBmV7LepmP4O3RuXJTjCpaROtLPGO7qyWSepcWya5MDoiWB
8yR6nfRagjnmvjW9D5wpl0zxQMH/QaK++rbapzx8nryMJ6idbC2ZEjHDTFIXoMGE9RFw4uZGTcrI
WiAdGGOhp4d97yioVNS6KBtKoSYwFNz0FryY7Aheyc9HF8nHC1+l9Ow3VkxbDJj8zmzu+G5irO3I
Wo+zdaIpijEMQaw3bEiX0J8x6TygCP0AvAshmxv9rq7TYmWIWzx6T0Hrf5RtdLFq8eRk2T0huGfP
Ky+hF7BS50EY14c+tx89o+3XtvUjzyJEksB/aGT2NkuK3CbnqfPCftWbSidWGXRSBIcy4nAKL1gY
5TM7rXRjBMUeMP+zYRmQlixeHSm+ew7tNAsqYn1kGdz8OWyjG0mVHbB54GwJJ32I93PuP0R0105V
8hF69VNiNNSLtfUlavgPJr+7FbyMjcNUisULnTg7dHl9iilLbr38CyMmD7xhC6EMnzpVmuC9kNRd
MIlYMCbloI+jJU/qsViuBIbYkVs86PqrQQfQIYXGVCTd2aRDAb3D51za6U5iTM+9dbfsU+7HTkoa
sBP9R+965G/nnSorSRiC12DAo1xNXn9nKpxjk0V1rDjXNeaBtDTuR87rUcwuGeW7ImKEMTIptzWQ
Uo/pbONFLrVVVvUz9BUpypZBcfTvrA6ZwpJmsrblQNHU8iPLqksKViIbx21G49p6qTF+5+nN46Iz
A591xFem00ZhIJha3QUiM6EhH8/mKoUkubYJmhBcoHooabgBOj7nGGrtZurG46qkEYQPYm4Ap6gV
kJ3kq+jD8zhpf0yiHvRv1pRuuFO9v8uzmmO9sfexSIw9cvAITtNXKVVP6DMDqITKsY6xY5fwV1WL
aDhvMkxYW9tr/RXHllWTRfumn77GpX4PmdxEVyNfs7nAy+nWxI0OZV1+jNVYA6oJE5DBa3vENl3b
wS9jGA/GWKIx9M2ywXNoAwuZ9zH7UN4PXfJABCer/Pc4xu9eCPul7eq7wKx+m0P9NlAevYkK8YpT
4PeSTm+VPaypRKSHejC+ZBrf4sk697n52YoIjxcmEqBi7AjqatgXi3zDx3arrQimnTB/lkp81KoM
GH+zFIfpuPNKf4D6Pj/apNEoaJz20Zw9CGv6Ofj5d4h5AqOT/TJBYgqlee0E+P/F/aJphP73pSM8
NEHcc0ofTFr15Ne/Rg4Xa2gbKHNVgtHSz3ZmNt9H9fLkFnAeIu9HGFqUugd3WemUj7iQ1iGeqeQ/
iDqv5biRLIh+ESKAgqnCa3tHz26aF4QokvCm4IGv3wPtRuzLxEijESU2UCZv5sm2/Ehagw3Y6KZN
EWanMBIrUF7hrs5zQJ4taazsmEzuxyQbOFL9OrBFsoETCkmw9IBlLUxPkyhzDePdEWAVy5TpZ2mk
E3hy9C9ceJOyfqn6Ku70Av+BbPSigYZfA2mtdOS5L1iOvavVvHlw7/CVGO3eBQp1dfja7JrTc56q
+mo68pTK2nqcIxxh8CmjEzUTH3lN/08C1fPKh0dWZYbt8++HFqPZTeeq+PDvh40ETBSb5TEembhP
ZJAZSrswhBtQ5JGUbBj28KckoyxAfLVCdFv6vylTrV3/mRvbxS593rMudg6zJfMPi4VO0bv+FlRW
dU4mnDulA3J3HPHtScCT0yQqhA0Mw4Hny2sXx0vIE03Bj99pMW3uQaKCuszKj5TC0b2ejJyEo118
VCn8rDzynsdS7hNc7uehmJaQO19VViNF8XFJ32pszG++9RXOVfFRNOzSRluJteqGcTu4avhQSfwi
Ws98no20uMeca68cx+pe4V0R1gCZVPd098YM0F6H2T7koDwuUUv0kRldc4Ap92yNcF1Ux7Fjct6D
ODyRf1IvDK9CAPHTYejY2t16vI8Nr3nRDdcSd8CxZVUuCozowosgwLbyNOJNUabLfRFWd80Nr+PA
/jGYzbWfLP+JxZ1DsFBf9CuCJVh+adAk2DN6dU++YD5FRjReCdIftV02GFNSgt4V6b2i2NZzN23T
GbfcIMm+QeajkMITN8uePWpZxMxWGMQfChzCesZetSJmHB+ymmu7Jmm44hzucus9p2idrK+ZdZ7n
uIfG5upNVP0dNA/8ZIO9mf3yRtiAzGsp/zhelHDzEq9eh92JJ+QOF1FP/DA9yapJqGaY1Q7PN6oy
Ik0ETyidE8j6djduM7yiFNO+qL7DzJDqXyvACu9LEEKJIFUh8xehzHFfFMzy6vAXzHJFX2Wzc0m+
PuBjN8fiyQF3ReCW80PjhBJrXmFfEo4SSIQ9FDSFQW8qYTuOKnK2SDGvqL9AIcy+e4ENu+ccWZ6z
prmfiuHLYNq0bd7pcIQI1FImWBA6UVV3wo34kIZh/eyU6mA4wl1Zfv/ZJzlVgUkf342YSltXUk84
YZYBZ4so3MDniowfwAt+jP0vzXP0kcIGYhUz1jR9unoNc8OIn0unI+3t1MEzDW2/OEit3sZIx3sn
IQmamebVmqYjNP5X2CLYLmbo6pYkXphLqzvC54esYdEXaafyGW/mLYzLe8Me6JngLdzmonroAOsu
wmewz6b4k3PwRwJZ8LXP+weRm59Rzci/i11OxjUZQcoyEOAZI9BscWpbSFuz/5Itp6YQHDKpjHiH
cjTsNDUTx9IayU5ZARxZ7lsFVA8Kc2FWCfBdG8b35bkhI42d3T+oTOGokqXXnsB48r5ICLZ1Op+g
suIb9JfKXo6a8cAOk2autWIdwEUq/lEbq6XuJHe4rLjvkkpbjHwGG3WY3tlFkOxLHl24tCQ7T0D5
kp3jd6+G/O3IaMSef/j3ZUqYRacMfTrsCvcwchQHFWpY5al1XShdWedE+8FqH8Rg860P0gMVgP1p
rgLsY6CF1zmedXSd1GUAGJzMuZm2KMDMi3AFIozpIychCnvcxD4BLLVPFDLvYrsjqWox0rKXP1vj
pOWpXL7mf39oMD/ICHvDYPfUoeOBMFoio94wPci2v7QDnfVhTa1GHxUlYxFel4PitD5O0a7GbXzP
MbFjRPSUF8l3PvzJeQYOzMTTbVc399AZ940ZtweT6fkq+U7BDq9UVuj7IID0mRekPDA3fvXZ7GII
c29BPrz0MyS42cJuHVOvvTJddARcCeV+6pqP4qXPynonmfWucXlvhMQYkifGXiFunxKIfeu8oDgK
ytaR2Q7FM830FiZKkQi1JEC17iFuvoXlXV1kybBCsGFpc8hsbDkHX7FU/eTK5iA+T3/wJ7fbxNJP
nVpyZwVdCZ7J5YHuMHJ4LkJ2ISvaLiSomsih66kDAuDRt4gVZ7gA6D/XCf1aLc1VQQKHBFCGEtZv
L/K7HnkYu0r2Q0XDQS9uozRc0MEG9+Kghw3emyQCez1COW59AOHqNSsaOnCJWKWd6IE1iyOTGZvw
T7g4FSROoRGEBZWXgLtQfbdDRFCV/XPfhMnrbDrJZZ4gxU4Y9FTYWqucuO0KH9wP9CfAehZLIMuR
plzoqZLpn3JKXoVZnJ0ZGq/L9y/BKP1g1yR/UEBbM9g1Y2twZgh8UPgkRMqwctcZKNId/oxF/uqx
xvbO1uoMsqUaV0k3aW91X8Zz8DQyZ5wtoOR9uxTcLKdjpyFeNacG9GirlqidzjoOBp5wH087U0f8
p+pA7w1g6dzKyWVP9rPHPsckgLs6rRZUdoidm3s/Rf8cUx+1j8u63mGWY66vd56urxGry46sNXbW
k8DkkTv9GTRrSjBzPg0csSoj069zHJHDpuaqiRh/pojdrSSA25AE0OVMwAITLGTDCHTnMqYXkcHA
9iU19YebeM8+7GnaaLInh1G9++kEd31khJu6RP+YJg8sSla88ez7ef5uaZOUnV3SaRmW0z2t7i5l
oiWc8HiAMJclTrd36+E3C8H0eLDSw7mLIONU7kkjK6UZ1JG8t9dgYsBS+kDzWqBzh6gzPoOaxbwt
0Ibcqgho+tXZa01NYWIo8fKRFFWwEUvkwmHmnCVYdgqaddLiUsfQvFm/luoHS1NnhC0oj5NrwM13
3RTMWugBQvdcTPncY35nnxbquGLRw68nitoENkSvGhIVP4dPpzylzTzSlPRQzT4H0n8/BZf9f/8x
bjKUryF4TBXSzb+fN8q+OP3/h2xqTFTRYFaBlRenKpdB+t9//fcLtWVoFHSswR6Twf/9l//+a5H1
Z0/FMV1nVAVS7hDkp3Kw8tO/f2O5/uM0yYNbhua+FAvT1igO06yoN6Ou4a6l9JF6dNYfhJ4d7Dre
Rw4PFSyUnTE0kOAghVoO6TgvGMJ9URtf3uBw5ncmhkJt9tR7GD5Nz33ujJIux+CR+M4EsIPDCcIk
RVjdXndtyqsU9XQLKIrsCmgnuAPWgymnFxU/KtfytobdsSXBs+IJsxmbICsVFq9Kb+NGxncaHztt
vWeYGy4iMH8qDoCQ6mgZNHzrB0QW4QHiElz5m2PFmZIH8NGGpXPBJbnCg0V1ku7HXW/xN5q1ccwT
kDyZbaJLT3oPVv3a9MRnB0UeL+c0Dpyb1lAqAbvA/vEKkNhilv5G5Bl98UYVX0VqHo1A/4FPcOCq
F2xmBCaQkcOZHR3ncaTZl+aNnE0JzKc++xEofV8HF27RsPG0cNc8tmgnRNfo3eNMw6mNqR5nR7KF
AXzipm03gRt9+6ZZ76rpUnJsosJp/GspuRwBiy+/4LHFEfMc13Jkvehxd1ZvaWqd2orQJxyrbhsq
EPx4bF6hQWF2iWeFrZmbVD362QGHfbr0Z5XD1gFsuQ2GCKFoeWwrMf7v2eX/9Y5NsXP+/6gvD/H/
n/DZD4edZyJZLI+0aBqe/38P9r9/gLwCi4+QxlFt9jFBLJ3NCjMaJrRtU2UHdA7oAJPGqms5G0Yg
McbMut00E+/eFHBNEsag70Ibzmw3wx/JinuzDf5A4zROeHch3wcCYcUx5x3Zu4MlWbwosOCtQNi5
V2mLgIVAsXWimRiIMX0DTezvAFwyHOr1b6O/88Kf1xjgVvglMJbjkqVQF0YNi2pqG9xrY5u9r7Jv
7gw3uSwEXTqF9XeJy24Lqf+OEWAJgUkAu0ZwAPawpU5tuusYNBFrbp7bziHWkXWc1vKq3xn1cMvB
psH+5ds9DSAsU8tEMyUAtmoNahCoon80pCXXjTnnG3Ioz27/2CVfiH3ZThidw2jr4AyWwyCj7+6c
ujtmLMabgLDXKvyM/AJAa0VZm9llly6HMWY1hCfl/STraBtG2XganYPMOfXwRr0MajROAQOxXd9B
AqXkCqc46YFkwJnjLOWUfGONFZS8q1HAa62osNua4NFAmiQAQ0OqL0hPU6Fn5QduT/8MHwy+6i2s
RLL10XCh2Cm45eEx3wuvpvTZH+XKGDhgMweM6fuAroHNAj3S5DsScUlGE+SK5hc/GbvHim36xtqs
TmT6GAmN7ImQLAlEJrsCuXdnw84GxtQ/MJTFzF1ik5jho67NqPxKBDmRgoYShjbwG0KKAFJCSSTj
9C6PpHccj0v0K1QA30mLjIz8exooESWw8o8rDYKpzCkwYkzcb3UQ8nw6+cAtQBxkTPxynIoLq+p3
S+Tn3IfJe2yY4272Prn3UdRQbdTg0k0pghvSht5FVPcy5CkTQFT1sLMrCJebbBEJgFNkRIZ29kKH
qpx06UyCFJq/izR8hUw37INyuABW8U5+CToaaCUfJuSDXWKygpd2TCwLSETaltALVLee4umbqnnr
R0YfdgfcqjZVDTAv+p25G8RWwtIUpLdKyeI8cfcMgAPu4yCgkszxseGPtK/VNbNrisY+mGVkjwUc
0LxS+cnEb09isD1XbTQcM3QMeEE/rsr5KAndVOJ1jCamVyg1rQcidLBmBoN8vtAOqWv051cAJEvt
QbSBsbHJg+xZQOvZ436jjWNigwAewsqHu52YBDiy0N7npBvR5y04VSVhq5gzG4Si4ClbnlXTQ/Ou
5hc2RS5KUEK3PSAJ5ikPg0EvBbrK0cpJWQqC4GjU/k3hiLAH3slazk9NPZ+rcjGYU2MbUKlNPUqy
C0kVbkRIqqLNxFZimllxYAIvVlpgRF5IOGS7JgYjDKeKVCcN7L2wfzgYnA3uVauBRL/BDHcVx/A7
nDbymeRfZjY1oRPaSICx7Ro/fVeeGA7uhGMvFDh8s7F0DxBCCOG34zPAVby6Iy4Ox7mLTImza/Z4
IRvRrDkv/5bme5IY4RNn4O0oyAdkDicz+ImcUqMESlALtjYyOLIuFBKQFVioeEVqjZVbOna/FmkP
5ywmNWl7JmVnWJjPrk8EQMXjh+9kkkfAAMgwUiI9tnRe1HPjMSrAiO5U9TnJGGMteagKkqChsSa1
Qn852Ba1+Yfq+O2UVlc/pNd2VkGyKVFSohxuHGWORKeiieRaeKxqxEkXLBJd66a9I6jB3oD3qU2h
xlKjXm5oPXYVePxY+gFBGPIADJ/V0Yc1DRo4PpvBDCkiCeV68sFJGgGzPa8CZBC072qIKaQwCQe0
M8ZnBPyDp9zv1NoyP7tTMvib1FRWZyZWUeX/NKWGnCuwZgX12W1gaCB1YeN39Tl1EZojLHhT7fvb
vk9N5lPM6CouQ+2IXYwE8GnOEDcjNZw1owk+RO7zTjwc5jR9xviKJEN1k7vIFXP94eDIEZ3/FeZL
QCqjPaE3qOL1ACtFy10iiCsyL9R1Gv0LQDnoz02mGaSI91Di2rY4J89+UO0bEOu8J9laOy4VnaYA
4u4RAR3YGTQoFlh93p8lrH4WvCeGq1AoWB1t9nUktQv54+bYk7ZtNPSaOSHA6MHjR9P3tx4Q9AWW
TSvdPLKOs8XDWafQlf0yKimIt1GI4D8gkBUStofF4kZS1GqSHoKP8yuW88jobnOHfb637lU+IOsw
Tt47y6/nOTxNgQmILiKyOPSfFszSXhgb6cXXlrdtpfqm2aRl4mwdD5dZYuKesBjNrumiTtbhRLcC
Votg7TrWC+EEMn1C72x6jOYWd1dtF+2hrwtFh1D2CtLoTBMw3PHJGdZpcY7q+NcGQAmzmjcOPxRg
Sh2MMIt6cHfYWBn8JVs2lFdb+wbByxAuNPcaRkQMqMfoeYKJmc4BHNCRfGRcmoe4B4+iVY4Jz7Vu
kbDexpp3PjITdRk969JOA/pZmL93JrleDGkPnRUGO34je51lwbUeCiwq+aaK5/CC9A7YoCMSt5go
O4iKGEII0EnQkozrmUqHtORmdX5wu/htBHpAQJ/2S9OErVPsu5gApRnSgUEpZb4xp2JjNnW4DBXx
O7e5T29IvY2GZHhqe6iMId6Q2ZyPnf/P9kORbyo3icsGYmTbxM6vlDxvpJV9uQ6qkKFLdK3wrRMd
i4HsYKE7DmuTl31zmEmeyVwKyiTHpWUU2oMgU9hYvVwTQFvAIpRx2NNbKo1zvUSoAza6Kn6lcHNY
lSo/WlHyOnQcaQsWiWvvqGzr4ljj2VF6T7vxXcDX8thCm8JhW+WFo5eSInqOSpHvXHOqJTmABesq
zHdZ57b3ls5QUiyHi0NZvNiyfS+9VwInX3naQSSwjU2ocZKiCbXIVaeIjgiN/EJjAsOR2cluY232
Z1sExwmMuAgIiI96Gle85tsomxnZlgSXHLc5CLsdjkUT43dzAcmaetp1JaM5NJdv0+k22QD0sByE
2Pn5oBAoIxSVsqWbqaHrRFWgOWhXq732vpo5kGnE8InJ0TrR4jHvB3MdK7xEXdHepVtgyBbuiVRx
HanIsbrJDpMpr1qvaGpjMcTplV3ikb5AVkRu0YZ84Qa7Y3zwVOWAfiCoNdzg3iMz/wkAT51wDi47
Ic4ISsvwNBg+9FErBO+faElBLVgXHfDZxVxEi1dPALyTfhXxD+PBQHZGDw8paFnAtNH8FGQtU3Hj
qe8kLkfqi3saocBObgpV7a16xOQYO2AiJVbdKMcZDf9Qjov71T6lULlW1tBZm2yOdsrHnmyVYpuy
hpMYtRxqX8Vxhu0zjvE1Mxn+t8VTn1AQ38kbv6OzCWiscEYUGO0VXEtCmkQBUAlobPNrnRsvsVqG
DLuS5Py+bluGoIsYM6BkL6zTtm7EuqlatdbEOCedPRmDWoeG8+7IgByN/+uH6WcbUa/kYarwxk/p
pw9uxUaFCPzaduF3msL1szHNmOHwriPg5mVnIoBkF23kl8rGxT+xkhI79MiXBbs6Te45HJY7PA8L
gO7oZ+OdSPQBbNackZowPW42HE8PVQ+1OHF+zXr5kDK3P+gi43HHw7KLdMVhUfDUBkfGXWTJclzl
oLCoR/it/YGtY9BfVjQS6fT3qTl1J9DCH+Sg3njTAZwZ+A1qdNKVgaVky2938GT2WlCPd4857syM
sQdUyaoaBwx0GmJmnHNC2mVXRbKs3/XGCIYXqoIguRA7D/60I0ZILmpi6zXRax93xtkvQ7XqfVxo
EGnvwNX9QYheM3P69Sh4PTYKneeVqd6Ozf0v0NyNqrtXbnIjuyTBWXs8CW6buyJqP/G68heMiRkn
VZ3vWPO3gRl9M9O6Hyjk2Jk9Smh1CO3gTwfWEcgqHE+v0WxfFEPsKYypvPqN+75e5TRjrmaOoWuH
1Nmk8K1rJhbJoZb1wRb+ji9VgrDG99AH7Um7FpBcYB5xqQ9pFX/ytJjHotKS1xpTRzDhbUrFy/Kg
GPH0GKnMXdsRuppAwxutjZz66xA6mN2Y789zcIOYVaUBXZ2dvNeDxhmbZq9mxWyDxtsl+gkzPFk8
y2iqDQqsHfETY0UkRgmGlJCaeFCX6UjyGTECXjctuGF72I9k1nCB8OfBcPYTzBe7HT9Kk8mZXXHV
UiaZgJUn/bthOXhwpmQ7/s0tBL1WMfbBoXfB434wFVeD2c5OGN6OrTOTA0dT0HX1PPntYWqi4/If
Y2qha+Maj9S/dkH+YkZwLyfjKdWR3iBiL2FbDV3BWYbI3drRzbSvRzZGR5RE7vJ3vy+P2mfiGZjp
hlwe4lj/Y/ox1qVIP0KR4J7tPCZh9NV1meRjhy1UwK8JRdKvW8e6awumm1KH4Oze3RDJNBhf8iz4
W+gOmF2EAj1Q/gF9dOeP6Tu8T87pEUHNcV5P0ADWBIV/5mp+z9sx2uomVHtOeTgdkS5DzdwZhvVW
iTMMh3Yv+vxTjc1JRrZDZXx1zElBYXDSnHRmHA6VvCl7aYQvvZ94DO6Tyfhalqw5py2EpG6e4JY2
ovnFJhCjwXrXi5o0dcZPAg1i5ZlPLSMtqm3EIYBKAPndX4I894P0FFp2evUGorNx+a0aap6cASEp
h0wwTv3fqsi2gtZrXrh70T9zC+DDrS0HWd35GyoIyZaqt02Y33cWlEiLk1cezVgnIvOvvRyEleCM
UrMwTn+T0bG32u1egBUe3biOVvR8IxIb8KsrOkwjH3ki42o9lG8WvUcH0anXvoMVlfpcaJejpdE/
FsF4H3FxTyIurUwUSGAbDhn+EGhIPOysoIHN8tgGzkM9ucUmz0a8AuRH10XwGYnyEx0Hv2S1WC+q
YQc2lXNX3d0CKsLMDtqha0Un6XwXC3qS1nqGXX3mPCC/bGRS//XN6T2NUp4RStyX58TpmJxzuwH+
DfJKJKbP4R0buGU/DIwboxKMIjCjficLjkw23eHAQHIgIVnKHaUwQE5Aejac7fKCzF6iSUhaTxN0
Q3okM6xJMc9T8D3TVLwEtPEn8+WYBK8ctdyw77kbgJQFcqpdgs+RuzbV/BLUKt8yh910eMRiQs5p
eomABpx9D8JcEDibtB0zxogKyxlrMgrtwAmsOMTSfkk6/0wfzTYxotcCp2EzlkdMCSjc/LlV5O8j
07hjpEkc2yqv4GTiVSmzfRhim5vwivLuowvm5Xck2mOeDeuKPT325IscNbQ6+cCqQmNos3K90YWH
QK7byNqjFfOS9QuMA7a3bUfYYInNr+hcu7pcn+0+fc4ZSUOVPkUu/d3BWB9tOKJW5UBtzM94D+/j
CQG6scqIP9q89VPOU0nR7JfF0xL5279vYm1SZFSW82WunG0S0NgCznlblO1OQolTU3BQob4HKHIr
pP0UJMPLADGmohmM2D+/cW5xDY34Ml76WfjlJ9/8QytgfZQDf6gS0lkQBn9FloKdqTezyk4eCamd
dK27kJXO8/1xH0maIt31XEyf+OiXedpjLtsLxr71UGJCgpYY0iDfyL+GvKPA+B5LZ7CWeXUA+XGq
ZhaZmNpFosgmgnl1Xj4RQbFaWLdsq8vQJQbDVeEeW/lduwvLbOM1w82fim9eu6MkDE3I6+bn8EwC
nlhLe/A73DvqXz5sHfLI9dktTBKc0RpyEqqCPRofk2cvphLzgSrWh2QiWZOm9qWDDVdl4812+ai1
6xxTyUBubgJjrQL/sVUFibHCOjkuJYydf+vK3ylhbsp1EF2EPYWLC+/JiKWNWXhh9hexbFZeTH0v
Yu0KDP4LI+GvIku2seRvMiPKuNrfzpl1JbUXbTjSPoM9oAMJHz52jPRAX6ReDzaL9DzLPzZtixga
P620g+hZDO9SNbRGOf1njFXF196Fq+AbQJb3RP84VBttfQMncMKoelNriPDVwV4Dr2xgpVhl6j9M
bUB9+ExB9SRTTBTENpwYWJYpqRK3Y/kYW9hDpDyqeOAvIbChtm/lPP2Yo6b1KvvmHUXt5bVIHXyG
ZeA+dSRo8sYI90DVXjxOdPEwnYmhHbPQ22jffi38cWOKk2tqYlAUrEO+iubqFw/J1XN6dy0cRXR9
HBnhtsZP7xhPumi/cdaCDzK8jVOVf1yBkWNiR7Oiz9oOnC01sU3+CQ1GY4G6a6fqoSA+dJxMyaNV
qTvT21UG566mmc6Ja5GSKIMNOE1jU8z+rS74ttIUTK9OTBFa1qzj9xEWJOSg6JiSL/Ut8RiBtcll
eJyw4fo2+Hwzhfs4oOuUsBgI2FA5UnDN9sizg4FzEvdYjeQPZzPFQaaKczegOQUTVcQqPBm+/mRC
fAKdySnefG8TBpDOlN5QOzDOpiwLoicj1vqq2VKfKASYJRj9m2DgQC8YOdNpbepmNeDGOkwAQKE7
XGvd18eelYMpxLEbik/Hwsw9UMm6cqW4AXYK17nJBLdLLQIcnXftGVb5oclTOuFWtMzuAjaGyjaU
AaSgN4+an8w0lrLv5CGWxlX5yI/UT6Pi/cqEV9kqaBgy3bu+ch5zbxEjQv5URaYYVGSveJIeCy/i
CBjgco1BKncfCwGYVOx9NvcPBVtuRrS38sOvPvVeW9u6zWl++tf528KA92pIZgp7FYdU+z4hk+XH
4txOyl3LkclajMBDcrDcefg2S43eu9CAtvSDgJBJT2l6NrXc2t19FGParREm4TNy00DuVIUk4M/9
yhd1u+Wm+BxKvj9omp9mS7Xd7Hbv3HYOAGOjddxxEaH2d8ZHRav6GZbAkepzojefOZOcreu3L5bb
bqc+3YI4YagoBdFA74Y74yjamm7Defgsp7I8p+26rJr3kPswm9I27MUzSI8nSSIUC53DKHy62kX+
ATD1xe7Mdh3FN84DcELb7pbzsIDHfKmy+KH1slMZm5cAMzYlT1uTruLCad7dBS9cj8xn9Xfmiffl
BFPHLZ65sW92lGa/LVmOYPkeOziXcBA6HwCNb5TTfla2v0kBZFQuYKhwzI9d0l6qfnijW5APW8Ez
qSv3kLrhH+XeMVhiUSHiI63iq6zidxUZ006jBMUVMhX3v73hyAfUPq7hVFrFg/USqnJjGVw/3bo8
D9YX7mrSe3c5Zs08mh4ILuLup+N937fmHlMML2y08XH4rO0qe7HL4cHqA1whKJzSHVBFwwQbuoQ6
M5yHOv/M820rjLua+aBMGLpSJtiF2FatZxfA/r6mHTaYswNbAPyarv02y/nmdd6j8tpH2j8/Vd8+
SlB+0pNqi0kLQ6+YDkFKLt/nmIcNIwS0kYXEWSzjjo+X85sJPhCdcM+gmNg0ckOmoAK3Fll6TDiM
IPQX2uPJds0b8mu+UrhdyEh2RD6WdotPHzAraKLpo5QANKhjfCAJisDjO29oGRSMsE9ijDG3lcxp
WEYfgKKyomwn5dwSB1h6sxQNhi8FC1+v3JETKaGsR86sbJfWezCY08aTLtrS0vEKNLdwMacROqOn
7s6ey6s7Y4Dz6vhqtNwsdD1hUUXbzHk8XGPeQabycWMTPSqRypSRPjIW+G6Qd3BaEVKI/JdREP/G
ysclJevuzadxArEkjZpQLf4+nYbXWAXPXgP/zkSYXBl9tOG7dE/h7bnSLQYqg8gYZzGoDv6pZ6eu
0lvnyk+HyMpKQ2tYpUV+6ZcStKLUKB38WgS9bBUAPuNYNh3r2Xod4+Ipi4JTFBOcDXWXLUWnHb2F
YA8Z0S07TuI0m8grbrY9i4NjchyNlXEfln61cm5+SwI7GOzXHEskydz6U3ODTaZWH/2232eDeJNm
++DZ7r2juKZFDYnBpLfdFU6PAFk/vTgiZa5ebmiGPFhd+5lWHfZMj5cyanP2X1UycWjHP4oZa5jS
luu0+uJZ+S9b7z4YLFCoIrizq/ERFfY+hae2Imb4Wc/4p+3GOPojBawzuprpTdzZ8o2IFyTc+M7s
mNzcPN0GyjNMyo5t3WBB1/3jrGaOB9wVUQWwa62gTNF67ArzNFX6UNjGB280yzLO+KoWlxgpNSl6
H/IOcfRyPHlGvGvA3M6TdYU0tYnTeYmsKPwPDYnOJOGp9OIYjopPcQP7bVGD6MXc6qyXS3SvjLe+
ZVDpLvsR9nYUSpHuKKJm1OzYkKxoYI2bB86p7F1vfmdT5W3kxwIJihcBQn360ET2jbWdi1iXrvAw
nWUXHxsjQq9tLrYRM8hNQ2br8qaFwZRjmi7jjJ+Gp3cCae53zFrwn+lVZQ8PrYSNXsT6CH0LXCNB
eUDdjgzhgENtZYkbvifovxExGZdpNFhwzziVHm0JFs5mRX0ibe8ELqOkOw3k70ssy3WF5F74WK1o
ieSZmsQHb+nPnOiWZGF2kpRMr0F6//g5+f3Qrg3UP5fBXfG3pvUL34S5qTqjPxst00ND2IReB331
9HDrdNSufVhXDOYZszREDDig11fLx0kWW0xW4oC6vlz8yXT4aAMJgA9r3Kk07w65GW1ck9BrZhGr
/dN4+mKo+gFX10Na+h6fGw6yMCTyHJpMd1Acb4Gszp6VXcXIDh0gI5RDvK+xgYQUAkZWepXOfFfH
nBry3oipCcZ7ArfNY5eegPOBNsrWzIQeStYunOrch5PhWqXd2TCmR4ExmLDvV1sVB6OSFNdn9lua
1BDk8XDI+Tqj6XGhY5AjseB5WlHpGan7wOvf+7k7uCZ45Cr59l0R0rNKHNJ3g0M/GNlBzzkg1Cep
ygMeg70pK0ymtPlEY/BWFjVxMmPP/J2qpqzkI23fsiXw2DKXweswP2DBj1aAII6pQvQ3ovi3r9vP
xgF5FJD28p0RyqxpcLa2MSQEQPWLzHuh8mfT+NFdGHMPMudhR8fVfSRT6qP6nReQB1aC9zarIBJS
p2YZBIIaA78rSZclRWxwtqwnLig4epbeybu5kPnKLLGZDdx9+6V7HN80V6CL1/Jm6Z54V9hveOR8
WGAOVFQuhirMjmDUwIUTrCbo4wbysUv9j4Sj3CohpT9hf5+y+VAaWGpGs1uPFM33TlOBOvQezbT8
EDNsXuaxSDVe2RxkOZNkJDyJmmF9weMzNhRQsQhzXd0pM3p2MrPYW2OZ7XrE6YzExwF30q6au1P2
zYv2nJs8ITXe2bUIkiv6i3kUybfC24T06fIZ51PGX4MeIepMj1EVnslycKxNs3fMJv5Kqrrn9pBY
B1oMd1YGuJBB1rDqugLHdv87+hiRBU43nHMfUQQSv3ChDo49cEm6mwhOO7S/KXqloa7C4HSZ5ZKu
QMOWaAfunFW7wB3PRswTFtsuPq9+PmcT7aDZAG6PbloiE/UA41gM7LlZacXbADfH2prEu0MVBMXv
sEfEsru1wMYSy0crt1lvwCKuOdvDizvkVXmthuIUTidZVt22JM0D6306GB4I2SFh367kf0g6k+W2
kSyKfhEiMAO55UyKlEhRkiVtEBpsAIk5E/PX90H1piPcrnLRFJD5hnvPVRFaKoZHRojh3Ee8TgYH
xrCSE+wnaW3ripLwBZFXsskWq25X8d149kEMw0XxxJSG82E45lX6BPLlID3SmB1ergTBGL5mZ5p/
+y7SprwJgg1Wca96ECVnIo2/2KMq/sht7DZDs+lNukUcXExVouACuBaDIh2i3SdYPDWSU3D3fTgQ
O4EwEa720OzG9dil+K7s9Be+4p7Wkpck9sd1vWR/mUyoQJph+wqzzzFE9oAXEcpy0ZxzIpzzWr0k
iFJ68SIKK9gObgk1mMQ83KVrCzG76eVsnJaamiIfbU3zyb7rnFvM9EKPe1nNLAca/J3r3hqfI4cF
RNE632PsJ6dRvJSzSneRFYFnmOA9psPDhLKNmRktm6kEPTXV1zKz7qHmAFgiL9zOXs0kjekT+BXG
e7gNpUyuk6qvTWead1MMgNRTZa7rjsGy68xId1jfg1kn5d1xqqdFZroyCtP4aGdM5eCGy4sK0vA5
bJIXigRO28JNntSMnsZ17RrFZG+/ZuZTRrBNmKQ4LNKsPxfwodUk2Nzw3Ccy+S4Hu8PWYLULvd08
DW+eJ7oPNRj1MStiBbuQGapTFZ9OScKTmJoXrB7uQzwgRxWDn38atKVBjDJclaM+klmkHpOOG6hQ
Y/hBXxSvVefal5513B7JBS4l33s3jWT4HITEUVgZ5XkO0ubBt+F5kxnwkpO294mapCd5yTJOs1fV
r5Ewj+1M6EZnV28t9gRsF3xEeImwGvgWC6REIRKdzyAI5Z4dChb+5ZvMzE/XhnVjgVs5FmYxrdMh
PDV+HX0Uuf0wtv7wgtrYeChMZjzBONRvMUhVL22bFZqu+XHy4ZYyl3A2jjM+NoLVKvoIxJXGhzJ9
uWmb6DbVC2a5oH+exmM43eApCNzgZUOYm8mA3mDd1SFts23r5prpphie/Jx9vAcJEz4m6hE3fe+0
Lw/jHBMbhdzNgzE3j/7lP4YkufPPehqbEwM+BoqNyyxaw5BkNaIQuq0her0LRUcoUEUo+dnHgFQZ
bX9SSx0VkgKosBuJvRIzLY3enOzdxHmdhNNzy1o3mRUrj6LqFJXzI6N5Y/IUwwLxAZRn1+ARpbZh
H+ge1JJJJgr2AQlP/GoMZ14a1KRmcsuhd67C2GKsMFSk5knwMJCBGwPZp/C/eunfKc58TjL+D1zx
OaYKb/Ga9UdQYAF9HDoaNBWIYKCbO+PPmFqkuHp9uq7m+TprStCJjQtKAVzy0YFR5bv2+uYUhtHV
6gCMS9N6Ct2BUDmkp6A8wcXkzbVsEJrlBkQD3oHVsiRtU0hP5h8ZcVbXXGkJk3+iwk9E21JFsOJk
GJlbWOYy/yZ8vwBS/yxxyPNOClpVyKsGGU1USLZCX+c5PHhp9s9jJKSRBa2bZlgI+hBdUmLWp77Y
xA6DW7/2toHB5V7X2RYzCgB8aE6r0R4YMIjC3fjkjyodIwzvMrkJU9Fs/In5pJooUJhirfqZeA8U
3j4GeJYpzdhtsxDjoFczpEypQK1SHuzy2y/H/oQ0c1xFzG3YjdLnuPWlMcZH9n5sy52/HfzZw1y+
WQZdY55a087vnINT6vdIU20Uo7m1a1KTZAhBtxpd9NI3BGPuxoY9vm9oNpFVYo5D6pKX6HNAqCEI
xj4etDvThuUwRLwhHkEKcfrLzDXlrEcw5VXqmEksH6AlkQ5p+caw5D1qpiteCxbdvMHt8OJ4DOuc
8W60i1aiPBSh+0a2R7qJx3LrW29kzfyd594gW6fb8XerIhu3hu1dbDXiN80eEBpKtnKVSx7Qzqza
b4Xn6FBbwQ2duHO0zqW2XvqMQx010BvyuzxubiW8h2tGlg8XFnoJJvxN/K+L7J8w5Zu0e43Jdrjm
2HRj6ugtJAQaZihdGYM0G/VQAk2CkcdivDDjZz5Vg6xz9OYXp0UEFpD6QtsUHQutD6WgffRTJHY6
xYdBBwr0GhIClQ5v/9+SQbfDeJZt0GMpmpec3S+7qppIK8dFOC/bZ8SL/ARaFaHO1HdDC/g5qADa
/6hIGZYD6aerlvyZKGkIJOiMcUXVWGj5mvUhTh0YaUcSC+zRIxE3XrtZBJB/9G9GRQUXJvqDDJaD
qzQcTXknuoUXJwYHAoHhG/LOuZ9J2/wdAjMGZ2oKxHTeDWI7rGPg86Gbf/RYtNckKjYrUCRJDTNt
UVr6BjQdJ+sDTPD/hpxxXKvMXdLh0IpQcLsT5VOW0hb1Svx0mD9iUiTIiwp+HeGtKx2RZ8ny2iVd
ZyNvIffDyuGdBotPnuuSClHnBuswGe+lHX3Or73lfWmneagRQaySHFWRUW/TMUE1WB4TGODA/YZ4
2d8KeGqoZpvGWyOpKdelXb+5vvtWdDbm/fgv46433xzvTFJxwM3W2epx5qAx5mhvupV2MKIz58wZ
pq+0MllG/ptsgFRphLWFtVYN0Y41WfnbMl8BKb7p2mbcEvNk7br2Dt6ButFhhCLt8cnHGuc5F/Sk
MGXFsq2tQpYQSEg8A+ktUqJ1pj5SsnX3oYxeIiFOJGK9T6FzGwCFevNwSvU48qryAEr9xyLY9ihl
88tOlvZRQzeutwPo2xX7iPSgbPolI2YPV//0pJcSdredVbLWIy7MsF3uKtGscZr9RebHieDOdzmh
7M1s88GBGIMeyMDEBg6nKjDYqeI9GWOWLB4RiH3no38HUugHX8FnJzlDu8q7oLP/CZPHwmc/yc9n
WPE8NO993KSbeuJwMptDYQgskoIxQz9SSvcVij4Wr8GsidnNLqVut2yxMB41aO/mDkcuKyxGz9HG
HC5jszhqQ9hUY4YBwVnUk9nAP60GpBtqLj91f8G//89wx4/Y2AHbOPFbp0Q0e9tTkLTIMV/LYbyl
KdrpKf4UPr2j3ALp478BQwo8RnZ3rTo4WFPyzh12odg5SLnk8vYoSBUdj+18DTFgI1Pi7gprlCOi
RB8rIWnVDiJBGSG7ZOy8IudGHeGxndktnnFwb0F7kPgxJGA5EAk0af6OGMLa8IEJxYAHjqrK4HOZ
kfNcMaZcI1Q6MKz9y3AeyvHEO5elh8y5G4AZSQ6QeFmL9uJmBtsjXPx6RkBP0MCmrP6QHLgujHIA
HR/cnJbFHwwNxg8qP4zs8Ujlau/lf0alDA+C9kDgU/tMWRqA+2X56AnxCi3lj66VOuF/5eZEGh73
NOe9y1iIAnE7yArI/vgs5+KF7craGYo9XXbLiv+9nCiuWpvLNIwU+nHnL0Q1vHAVbAgLStpsJEAD
jAFBAm50dUxD8A99sQ9NdsIaVLZJ5AaxHVR1uWcekWkfKUZQslyzmRYllNVTw/uYQVFiY/jY+WO/
Hr+mwHzrU41bAaLfo5r0g9cH8xOGsbdoLr/MQH1nNgd8ZNXGkavf2BCRq8RTVEznljsRO9f4yLd7
8NvunlrJA9pjrHf0zI5rv+kct0b+I9TOw1OmO0ges8W3IgODgXb9VCWlv8mLMtoMM/b2UQW0s5ov
RmvG9ppEiPwzQKwckeEZZyyafH1MSUtA9JK8zql/o6RZPKQwhd6FrCNIm6PeWgCXSOh2Np2VnmQP
THXWR8X4xQ3xrc41DS5KjxZRxp744lvqDfQL+tRYYbxZgNfbhtVmF761Xv1NL0buF6a7xfKyNdNh
UzONlVXef4JSYqDcUaQAaA7yUu49azqUQ7pVPcrtIsQti4WUtDBsmIpwzF4o/OXoTCQrPW7abG25
5a9VhfdSMF+cMGdM1FBrVFWksiGq1vNDjK6zbt03pH6vwTKPKbX9YyGTtfP0V1MCtGF7dchHQ5C9
r/yCIhmBJ6vlM/6he4UFsQuTo+fEN99BYmXaXPVpNV0g8T3OBMiUmbT30RTsfYsSVExgA7GOboPw
wZjl2ezt95DU2LJ3r0j7ApLOhmNPilmFznSDbe15sofvxm3vFQOKQTPPINMZlBLAuHiMXqCWUa/w
dGiEThO1nDairWHM1OqzxyLL1qc08n8g+DxlOTp14kXWC/Ohdnvu+no7zw06k+omAuxRg02ttZQp
vcN4NoqpRQJPPsH9PYMUWyDSIS+892oKdS3a+WhP4jUujQrPdv2QKfVNebzK6vZdyYKqElvaiJ4+
6XelPXM3kVO9Zmt27YeJtDAf/1tSpPj7I2MJXNm4NnBWl680si5Ipey1N/vnWJKIkJYIOqJ8Td7u
oxOTQDQVhCAS9Dgg+XBs9gqBb7zP+S2Y8rcmRWPUVOSCIq/AmUQpOLhXzzzZJiEW45EdKi8Y7r2A
itgcAmry/Lkx9E5rtFB+FpNUhrSGTDlWAvSTZZ+QgAZFqnrqA0hHaAqgAsQEPdgzJKCJSizS4QW6
W7UuUHxU5EE5ffUrrPxTWNZfa9UhueHykE85KugB69gqZIS9doyA8IK0grY+ngk6+o6ZJqJpAEuL
AwKlzmBk7bElDC9CrQBpABbh3u/df0EsNGhZ9d6I5M9otecq7+7a5dFVlVOsx3/+zNxS5ZuWbRau
UmMDGHFaV5gMtEx/szp5DJBpER32nCj0BpUkvCmn+mfT/NDL4FwzdGZNwzzFQBnAH5n0QYGAQ30W
TuxtCXpCLU5ej5+hietDrAKe0CfEjr9pz/bdiFFHGY7xGOLBtgPjw7Xbiw29h4gUjrnpE8HhS0Gd
hhfA3VU42teDeHImk6DRhBwAmX/iJ30tAp5zWDPwCOw3OwkG/kznryMxT85NQ+0Q/uAxmlduR5VB
WCIWdRUjCzXys2y9dFcJluzVe+Kkz6TaPNZhw7hvjPej0a2tChc1GNmHSvOB22z+Y6Cy3ndEQZhm
/uFT38QLSad5DY2SPPqEVGgx2rfZtsiPCrv30H9NjPaPaYM161FVbNokPtj8MPZezoE0fhFr9kpY
339/Z2UbX5GfPAXVKYw5Cw0UgevOql9HOV363EfRKZ2tnZhXldJiscrEC1hhjxjodFzSjdkeumP8
7aoZCR1kIPZ0d/wxZz8x3/25PXcBYKwG30KGTosQwD2esX6vPD4Aa7OdqvsfzCrLa5sW3KaFC+Ir
c/QPmScWYJ+aN30tOIXiZnpopPcuDbV3G66KfJbTVrP8G368iFswY07PpMI49TBZNsJzbi6KBG9q
WAZVT1a87PCBkLC77swt9kaG0sGkNp5bPQ09r92Adt4HS7ryQ9/dxrlNEV4g4DHvyvfUdgDSSiif
1W+E/6+jLqDIPHQBCwYsTOswbPiyUyaCU++flF0/5CNzgJ5BmJzbixFlP4lFoJ7V6Bfcs7AF6Yi3
O6+yzlJxJSVpeYzHYSILZRMH3btgOsK4juk+avp0YEsaTahtQ3Yd9MGsdgj2VS66pMrJ/3mT+EQC
jN2btTKdCIVtQih136+lxaEctDfRoQPri4o4xKjfTWP5QebmC+YVzizmF4NlXNFgnBp70b1gByeg
2X9bSiqtcCQiNze2/uRi/MnYvBj2c2VNw+Ke4qBxVqUhYbXFfD22U/xK1zvlSf+DF+n+H31C2xnM
y2U7MoT8GIOKQylFmozjB6HYhYQUVH1FexcjY4WCeSOLYFRLAzNpTyOtj8BYaNi5JFJdclG/uDnH
X1Pi/teT3i1/D99Ux2UX3rb2UZSMaOiUf1RSvE497aQX6wf03RdCgU6e5/2NeDIarGIr3x8eAAih
rjLaM0v1ZTdXLfIY9l9FTmCl9wdj0z6vg3ltOfWTVDMS5OaW+tGxj72fUM5H13D3Y5G+iyZF5G+w
YI4hqLJfyngySCkkegJFQxC2zgmLeOIvLR6JLKFCAuYaTkQRKHl6AmPaTtq9iGXYHsWfGdbP84AH
JND+RdURCwuq3zS1I6559kUm4tbe+u6C6csNhb1pp2ZByfRbpf5PEGZOGxh/osC1V6b11tWLcxLu
/aYm9numLrR7wmS74TwNxW62cDN0JuveiswOmoDXKegLckoqQBFt+tq1S2QxFFnWL+l2inkOOjzw
K5Kl/gmx55ZlxqEhMYeei6r5cSywzyc2FARW51eANFdHlXtCWyLiYuxrVNTXwG3f4xpFJjGppEpe
CD9/zpFfGGP6xMdhcD8+mLX/pzXkcRkHwJMsQU8gevWRHaemep/KAntcmOziVmtqNtp1H5FT3yAT
66d5GyIm4UBZM1jswaPzV+md6MYgjB+C9wON82EooLeF8C7NeWsZfr6dm/I9QDk9qtZaQwyqklwC
NjF/RpfuqQTavazCP80IZxJkXiAaoodyaTxCf21iemdjsQtYlvEcyfJHbuKDViSb62zZtaQ89gJ7
gBrCTyBe1IPZdMeycsbWMo0pIkxupFXalB95mSMBKMe3gWiNtenygFZUOX6W/g5sYTZ54JDQUXy3
8Dw3sYneYiThK5OM7kH3S0JmmcavrBQFSA+hew6tW4xmEdgAvYQej5FrwqgPUrnhQHoLIw2XJmfN
2Yp17rMVrCpmuJ5CZcY+hFRwuU3i9mqTleIb4VfGml0MVL/ODPdsUe97smrZgRhoZaf6Y4qMjwBJ
46R4QScdJeuCEfJq8vjCdGd9FKV+Dd3y5g/tHbTsopNhdYC//n0It+Se1yun8q8F+pvNnFo/wmYw
7DvZu5cyw4hZtuEsZdfV4IQN3lIDVVcCrNR1KHxSumQ3xz8RzvLgNIFkghNzhNrb7hX41Dds22Vf
Jp9CQt0ibbm7sPEAH8cfibmc1Z5XAsV485ngs29ttoXmVnFC6PtOdxUjBJEUMOiqbB1y9HAtFAxv
iLeb3PLut3rY6iG3qXMfZ7tsDhylaDAMA6YGDM9o0VLMLv65W5A3HzkKytpwaqyDhKOQMb5p2xXT
LfZbDfEAqv5lcAGwkxTuYmaC1aAFXakcN4UW0YOtGeux8cawuOynKFFM7MT00cw0HRspWLAP/eyV
Oc936tPzuuUTWWRvQiaf05IRbNZcCoZP1HmWPOBqy4jeZrmr4W/K4jC1rEfZzUMwvESsAdAwyb2R
okfAEJcdhwbvg4+1aJQknw6RcVLVIk+ke2qF+o1dQWiSs+oT64ew1V9WFg1kzlNWRH9jH7VYMiEx
aa+uk5ypav4WGeuFIKoLLOUlXq22v9aTuLnDPed3NrKLT5lwzzV2VNNFO92ywErj6Zdabud7CLN8
TNDos8tpT5aqSz1mHKfqyx519t27BPogghYxC0g37PhrIZFL/JgHGtMyAzu1jiz/2rSMxkZAtaPL
CqA+hTr4YzIQeIRGuvfF8DwNccPMUWOtWaiYqbtrC10hIuX+C/qFDybviQW+P+aW9Q2HaTA2jqhH
+SGDlIlje6FrlqvIJ5ew5lTPHGg3pPJ6WHxY+XW9hAqhzx7prStBehpq9rrM4EgNNTl2FGVEicUx
ZMtoanE2i7NedFOD7f4IkrvJRiaMQ01fsuSmzdQfkjLEtpbiKwmT157JheqSbztn1RD6uymn71HG
U0Hq8xog5x/JuEphm1jBWOe5y48640HqEYe5/T9huF8W4RNeRtrvDMUO07NF71W38NV9RpRZgs0k
dOmvfWd6m7KlPqYImglxMAFieIxGI82fN7kO9EW3/KvRJFKfsIZpp6sRI8rzGvOpM4Jw5dIMlQVK
XnZufG1CX5OMUQImaKUh/4kAZkjCwNfWXOtppnbVYsiX3XfSNNeWzKsYH7xRiA2l2ivomw8kH28F
u8dj4ZLTvey3w7neo+njLJq738RAWWfoT4MWa53G1d53nC/epbMXT7ceFOKySb67EYU83dKd1IKf
wav2Ud2Pe57ImyrcbRc0dzIDccC6Qq9wf6+9sP7BOUDoXDMRKRib6w4crm+valimBH8e3KFerBr8
OAVkx8Vg6aN4TFuSK+2E6yv0/I3uxAsam22g2aCYVEpRxW0ZVnJPfClQaq1sxP0Fe5j4Wr12y0+i
W8Q9Qf/ZTt1PIPq/BvZ1CS3dgApEhrWjkP1KDc2E2jfkReFtShqwmSAHsEwmOdQw5s4+r5NVsF5q
jjj6d6LFFEFUgYfhx3soMmSCtpHfDRiGFK7FowE5VdqGeGlits1AsruG1YYAth2SLjYQsA7yjzbT
6R9z2ca7sOCED+Et2HyOPnF26IA33EdVDU5PlyxRY/yecRm/Mvs6NhohoSdfPde5ECNFNLgYT9o0
7qFTxXj5+xIw5lNlR68J4b8MEIv0UGXOzxRYlxJU05hERANWl7pVu9bPIG3xksnLaNQSzapLG55f
cFPsM898SqlLXibV3FkU9hboL1sRrJwiRpYuU34mviWHEJTgbNdaW78CC5mFOLSvHAzFuhyGpzrp
6IfwGRXwU8FMM/IhzjI0Gep5gDRyPeJaxj5mD6ZPnFCAg2c0XloWgohCCHRBL8hkVqQw3RiHxZ5z
j7L+nrmwW/PYq7Y6YympxQNMOZy4hUHMTYkpvaVsXHK4BmzP+DzeQ5CovXGfkYKt0zQPYQHYOzdT
PxZ7d547hgI2BHSAEdEZFfVe2ONbSqRXU+csZ22sKR7uAiPvakT6WHtJkzaWB1bOzvq/Zwyr6Ffu
T1DeHsGbf4WGfqJDTbeuq7/7Jn2ZZsPc1Y0jHyom/Li9zXsRjx84tFDFi6nYjpBbTkF2s4OQnWg8
EQUM/GLtK5Xvwthtt2kyvrkMjx+9lHOWNp2Z3cQNE2cJtQKCoTIi9hpHNvdgR0juosys6zTc85w6
7PYI0WMLKfHlxB2kl4HarmaBZ2bilWRqRrJdX2y1Kzhltxb2874vy422l15pLD6tKWXGLB5Vkj6b
zMPw3RoWt+YSzyswyKXUJxA71gxo/aCCyicQVUS9Tb4i6l1mwjjc13m04L/VR4sxeAQTa3MbNb11
cpi4rEAHXGXD1tByxbHopvfS4VBuinIfMhWI+TB9X//UNahSwCIo21v+LGYzwW651BNGahOHaFxG
H97I6I1QTS50bw4PlUXfySpo6qOPnHIcYuB36fGFxNIzV7rNHi0jSPa9xPOSFHunyk6uRzXhZ9Xr
3HY9q0Tzx0azWtYOJqoyQorC49L3yZEClg7X7i9SI7NxFjtVWeXMIFCjLwcqJRRIdeKzzTrajxHf
q/8V9dScSU1dM0kAXJkavhe+hjubxloPzZ3Y1H894YgdhWHXlvvcf8E6c86mst27bHOtKJu3iaY2
d5YVcwuN95TJ6NXXE4uXLnrxq5K6zzWfMdSTMC9KMl4QzLvlUZsQ7ewQtokO5fRoIuKNsOcQjOrm
LACb9ERi2J/BSU2Uqf1vbgGMgsmxlHPdc4a2FQvCPmKhRRzoqe7GkAyQ9oI/5tGXvND95F4KHTOF
8ImrMCf/HbDzuplocWb9ZpRpcXbNn6D0tnXkwivurHsXZwSEsn5E7eRsxq4/tDSRNdClTVhZHz1D
IiYyn+SmEGA4tN1pzEFDzdVLWjEqc7NfYJ9BEZnbkDWHWYubxRwlMtU6LhMHYJT7MyIB7xbZT49F
ANvdx8g8YqkDZgZwYLjMq8t2cGcDZwV6Nm5HSKBOtu9HpPKM+bfQlp+MhoDtRSnj4GYdffDAXsEe
wl63DhyIGe/PdvLjMxCFc5uF/yRfUBywlvAZvnCzD+uluwQxc6Y+vLpuDvzH8nZZPoS4BF+R1ySM
22dBnBErHRMA28qrxB9tg0peWpagmLeNGfxtx4rDvjOW+KW/SkFnqKzgEgDTTrLhMLhrI2ZVW/sG
uhPk9F4Wc8uxkFBpcy5n6nCLtHuukrUqo/dK2N9muJxWNcVDot/mOvkclfEgR6BPboZwOCHfmWXy
zjMKjJKs0BN/kb2lm368cUBBDQixJAJKYOxHhx+FC31/gOFvUp5XMdVTni7KokWph4HddoIfZiX0
YnZGjAMLhFZfa0Eh0Q9NcfJiNkHtw1jzUo6juCAUR/Mh5GfX+3+stDyNJmL3Uf7zMnujG96f1uSS
0areGw3PCQmMF8Ci3H72xfRIyejC8qnzBEieBcRzy0kC2niVExwjQsHJXI0OhjTeJ8/hEDSws1ts
m0r1FlhucApSE74jDCiWtizTg5rACpaqsLT6p7zBW1mX78iMXGZOLi2Cdp4TTFFSdPfZG85dW98z
lpZl7aPbyw9Ux/ca1WM0FTfVhVj7l2jaYO2Qngq2/YmrF0KeUO/RIvoSE4oMjlIKbCrfOHuTZvzp
5eBhTLa/WFq3k2tNLAyHeZdY36NH+HNalz/mSBJa8ND77c0NDO5Y4rIWWIc8h5jRtnk9kilUzJ/2
aKOQs8ICfNuEKx2dBxl/9vg4Fflm9MB28bo/NlyFD7aDVCsbWVS7Kkb8koXBtZXdjPWDi1TpQuxs
sj7X1W9RB1SmxaCviFMY6k5RcfTbbZLk6VUM7nT1RtTpuQzbrU/49NrGcG6nlDVNEsprw5YbCiFW
emH5wXmQ+dEKuvkKLXq+WpSlJwBo74j6Pz3UaG1y+u+/xBKQVBiwHLxfwQFjMDEFr3myEBmkumOQ
cFeTyrdtnr/EqWSXKqbTLKTY8n2vsAQTaNgPx9h0L4Nn8WiCcu8rCDQ9SKQZbiGrUAthffE3ldJ7
85R3m4PpITTkOxGd4hpmdoGNblRnmj19KbMOy7v6MfMh/mx5ZZ1/UrIhC9G/POR9TPEe38ppGu9Y
tP0dQMwS7Bf+40zTG1I/TCCFavnTJheQ1fazT0gU5vAwWGUZ4vIii8JtBgXcHnzrOJBRtU89r37J
sMAwLgr7X4SFW3bIETytUzOEzqbOjkwHhk1U0Icx5jZQLZn1JdHs5O3ZLj6j1t7Wy2NPKIHaTqEY
1t7yQSUOgjXrPfSlXXgyq6Dco+q+dLYN72MsuiutdQ71ALGdlY5X5Ft0HkiSXDcdyUZIFqY+8JrC
sHFspmNxWF7QjZyqX0wU+E9Szz/afgANPGadBUyH2zJvvkXGeqnBiFp0mf947roKMZA1/JqG521R
DOMCEy5QvVjd3Lwwf5G1XG2dTH8E3STfS4L/KmvJgKu69ME1CR9RYERa0qOuhqq4wpsHq0nVr/C7
LwcE7euYL7l6gXgpzC7dIUXqn2Qd72YzgXfboT0ltl7cPMaQOIHdRkgie6rqUZSSZDPChJ6z2pYH
yo35MGMtvVRe82jVOOgq/vmhD+fvSB1jHyIRMsF5o/pI7Xg8c4RiQ4h93jS3c+x9BSPDPcPqL7Tq
y0gI9opxCMzOugmN7MnjQCs1y3oNDoZ8aCRhNTW0wki9aqS0bk5PSmfJ+7r/75dABZmpC4ucDmfx
5PgQRBFkQpEtC4KyBbxrHj6TNR1ULmKLLv/9Kqk8lr8C9LWM/jCGrra2L6cNw0XtFrfQmtm7EZLX
OBljDhpvRmDhMGFvD8V088hP34SOBx1KEOlSqPqJ82DN7my+FghGnkpo0QO2cztt5aNoYcfgVXsL
u77iTzGip5afSImHLtPevCnEAFaWeCbM8IaDjhW8EFIXpez+Bix0uOFT0I/8BXfYKpkXjdbERlPi
zFWaEA9g4hdS0U/2E1ovxm1YL2Z0mjewMhrFvHH871cWFzTEwfTsTQGAZ+09zsCQO4IGNzTV0Rb/
WHorhes9BgRG1Ei8z94wrueFUxc0/a318hbZI6wNwGox4saNXfbmIRYVP8BI0F7V9tlLJ3kDddYb
MyOEkiG6YMuXFsXzCO2CsIBuXiNVfiGaTD+aIiZtDScUcgli3pr8qsaEiYrFuqQqmNPW+sEZOLpc
rfvfKd8tPw+nnggCHhiQoZB57UiFooGS2RlmKqGkRn/u+CEPGGtt144++go3+9Rc7LpXlynBcQUA
aB1wetbuMmCejelCIihQmJFyn5lZPiO1cS2C1jXReicP85//O4cZJ8tc4Uexxyv2yW0EESVl9rdx
QXavQuH/2PM9zUCOjXuBCueh8Nk46RS7qQnkqXD4mODc4dkESItFJQBuMutoSsSTVuo9WzXQpMgP
9laMoiyd0vCM2RVdnc3dGLBuEZCH0QOpEUBzeJBx+pyp7jOKys+oKx4V5KRVwcO/KQKWzcacAbzD
noUCbJYAuMfFlGB7+9LGFU0wnXUxAnRMkBVBs5jhtJG6Ow49eP2gAafL1f1IiDeD1ADdR2Gm0TrG
llZ26F2nLtpnkQfUCZ8hTn5M8YIu3AB/jj5NHVwG3mHyYKDGWg1+d0XqCO6VI9Z073h/WOR6WCqM
KUbLY+TIbTp8G4PxFav020MXt+KkBUzKv4FletjKePrKnPzCjAo9YBU7B7tIcVm146bjM2uCO9aw
MdZNCL5gUHm809XZhYy1mWz+5Ka0t4nkYKtLGmPGwsBZCINSPvt60XHIZ8PRLFimSEaEFZREYlMI
nW4Kfj/29OW//2mI+guSZJGQqy3wVHza9MZTiTbK0y1gWjVf8cqzdAtZzUB+vWClOFn2sKCpyXrv
Engo4eydCc9AWU1RyrCTHJB6+EaOmq7deJg2RHk3JOteSELFkxe0x7Fy3mIbMhTAaJa/6HMwNLlt
ny4Y8u/Kyy0clP8CYOEaSY4fGvHFJpDBaIpjtTiZOEXIy0EWtRoL7lSdbLVZsC/UEPCnGSAXpdEt
Bt64G1vsEmnre5D72En4xBQiA6RANGBtbEsk5rhIshCxj7inBRLkOrbEwWW2R5fQ8/H2U0Jwt8/T
Mc4VXf9QO69R9poI2kLH8eZDlzJUWnKsmoB/hQ7syA6Vhr+ltgPJvy6kGRwlJW86hkeWOvyIrJBW
YrAvKb6y5cpa+yS9nh3/3tOiH1SSge/vfisyYtcsrf5EUnzW/2PszHYcR7It+yuJeG7WNc5k41Y9
uOZZPg8vhHuEh3GejPPX96KybiWqGmh0IiFIcneFBop27Jy91+Z9JZudvGHQdS7thbtRWMQos2Ml
mXVNABSvqKGgih0c7PNF2fMZ1b0G+5yhzqJte6jB82FQumt0v7NVmIwhxl+XijWebw/+BQ8qX0Mu
qMgn9sWhs8GMhck+1paiqClysRlvRIpAhogNnY0kw7q0sFA4yF+acJZOV0Aw9gQjIWTVC5DkcqdS
ipZUERPmenBx+jr/xN0ITnLyIOaN6CELgyKEzpoLijG9AtVnWGDx+YZlRmDKrBgCwdDSMMQYr/XL
RJhqU4rgzXVZeZKQkMa8ew7YQkh/QpsDTGfRlPY3hJB85UKkcPIuv5/RjaAT137BDLaYrjLk6yef
TRUVe1cVG6upvyJBdyVrIesOeJVGn72eDv3ZiT59VV49kI1or5SxDs2wP2tGvMlweGRj15N/hBPT
rsVRR7TCspBdCp0Tzjj2xBObAUIVSAqVM2F6xybiFZ1ctyazl17jXFBQ9C59JYaFMzs65IBLIx50
B8aSCYmJ8xDSNQrrTd2hDwtsSno4+gu/ZBn2uh6NmjH90tJpz96tWBa8bPpySI2HDH3dwJBIT/Z4
WUtOKCEaDxwF4LpXNkadLJmORj8QVpbRqW0ZCBdPNEGuMCbIzHPgriiXJqsdcyTrAcNExBBzzsLO
qB0O2tLB60Pc5yIZyfo2mvINE+NcV6JcMHmFU/88dY21ziLxIoiHgQSOBNQl0Q7wdbhNTXflOEQF
Tv6TKmIQRnp71cGheaHr75LJR+fci5+ZsMFUZYzjmwyNcYfDD8wA1nNkShv8XuzqSD7uERwLX7uK
2GAdtMOLr38S/5euQe2+mJRPsYEIIfdwS8J2Uq49rWiXUx8xy8WTXBEjFWBc770LwZfREqfmJg3t
O06Z6xnuz0n1p962c4epoGqP1dmso3u/tqqTNl+o1jgRwIsINi3O0GKmpcbsaYHhvt0b9HoiX7fJ
xCOIoJWv8JSMPVMyYyELicpLJ7qQ1c5bZc61A/2wGEwbKltKHoLvkh9lifpj1CrUusGJhJpVWpv3
8MPwLUQ0CZ/ifkoIG24urOr0bSbtrS6t96YDOUR3t9olKbiU3lvCgkZ6kGc7uAJM0/LYmjNot9Bn
dbP7agocboWPlC9GF9LFcmZOGDubLCXbrJfEX89J0QqzFMIdwougizjiF8ZpeOZT2M0KymdbY2ge
+PEzb5linwF77qNQyUem2UsRGmSIlBRfRA7joQcjYWKOa9nVyqZf0mf9TejNV280jyomqZf9PfMF
FiByW3YWkIY2YO10UuALlg77J9WuIIB4rxBPhBITgjYOxRKKKWcp5xjrnc6MVTIFNBO2LcYvQ/S/
sHOMeo+KTKfTHrqMymzCLcpyY3LYYRsfKmapYbI1NabtyYBG2m4cvCNOtemnjA4l1VsyFd+Mn4FD
61gzasLYF36gTXejVr8X8HvKqJ9eJ5IvIlsnRW+apylez+BxCZXMWvkNvjeqKNyhsPUJVmRwHrCD
Y3bmd1dHGzANGrgg+qhbAAfHli7jfRForz59jQE9H+Wg3hPuihkYm0X7bctw2YMWOpLSiMkE9BIb
YWTWDc+bqaDCY8fYjai/+rtpPktz5/xqRBXf+Qqzh28TRS3aCugrdVgYhc8U4l9N1z86mTCojTnd
U0XfTVG87Wy1I/i6/tT4dFHOHQQOtXlgeA90F4N7yoYfUvGuacwngdYLE2hMUVlCIBrBldlVRQWH
h5PDZXzLCvnQMvac7kVNVyIclmYaow+612GO5IHxwqQ7BqGJGyJ6pn75CPT8UDA4u8UO2Lt51BNa
wZZV+GqIYd9anEMnNw629ZQC9804boonMwt2GLdWMUZ3fNnuU5S6xl2kIbuPSeNLWJQSThh3kwHx
hIyu1VztALp68Qr8rjoZso7WkROAKj6jj8cnzgiEZAVsxYcpmqBRRDvZipey6PrV5OAImdUJSqNj
5kXZLzPlk+0m/Nb2lKH3nn4LEYv12DSP2kBdiboNiQnN8qJFG3CUWf4zoSG8LME4lU2y7zO+c2TQ
Lc3a/a7sbOu52Yso5KkNk/sGfQ1uzHVdEX1sqisaPEg5lDfHiVg5YodSpJX7XlGLTn34bLkx/j/t
J80PFMXpo65RmvSNEHcGRhDQa9ssi/HmykgdnBZYk64rlIX4Vx15L4fpq2AW646sQqmb/26EZ90x
GjLdUHvw2WpDT9AOqONflA4HnqH2yhfFxWqcdpEBS522KSsVKk7oiA5TndHrNskEvNrtNnk1kMjZ
DptmIH6HwOtFiZtsAP/Prv2u6HDMdgucsG8S/RK53l+V54CeGzAjmXe+W76MJu93UjDlD4P45efI
zviiKLM9fBQwiVKD9Aq65DrqAD4iwURcvI8YRhs7i4464yaz2iQM9YJYPhAgSaOgGo91MH+LB0Ds
aUzZi7Vmhs4PVgTU2pSrJAYCz4rBYo6GVCuGVyfGst7nWCwkrihE/YzEOEULzC9g7IACreglxbuI
fxVJm3/0Uv2tM1kDGuh1DoN4Qj3LOzH3oOlmMQKbSJzUvO+JggOiyDEMO7T/Ni8tZzBRCih8TLMG
IPYRdQB8mGippRcy4wGKueo3VPiNf6ld/cuB4L0w6lBfWKjpWQ09/D+bwMJilcUQQjNXL44Qen7Z
Y3ip8Jxprfsq66ynWy5xuhUBgqqGHfjQLLWh3oO4mSGItAe6uLvvM8NcyYdSQyaW9WzuDa8mZd7E
IzpAJmWG59x1Kjx4RveYZ5hy0WPBg6yKjJZ5c3TGEDJjZm6nePqNvIsBdgd8vdX9izaykYHBHoWn
kZ6UKsqvNgd9kxPv4Xf9Z1RhpJY2pYwXlSHDC4POQs65QObR2RgZzvo+KDSR7NO2wpYwq6vR2kqf
K8yzeaJZvbCVztYPncokyJipJ4sCm/SjjKF+JbylrfynILBRRIcPjUtvbpi5a11FCRFwGMC1lGdI
nW+1Fj+YBkinxPgAD5cxCXdyvr9Uf3XwIkLE+kbd3McBes1AdjSOSr7Rcp7YTEcExubOyn6y3Udn
ztIQZtPGKQpYZLH1AjmB4XVcgOFoCpcmSXzWygsMNKi29uQuy5z9eUwZ4VW9WNjpxfXaZkm8/Qc9
oPu5IuRED1AUWEToAvgbKl1ttcZCXGgIOlNDh1hn2PbxwMBOrAoB05M8o1VQ5b9Uo0irBnqHWMLi
2GmJ9HOCL7Zaz0FlanfRpF0zJn3jbIrQadMOZQZciBVWCoxGbGVgWJKSwoNEebQkxA+BUSpe6JfI
U1NxvhkNy91gbs1WNqfyE/LXXc7o/z7NRrkn8onBf1hTgYp23EtkSfseheegSYNGdxI+RHkvrpAg
bzdCJztODL0faXQlZvsBn7HdAOjk+OB0I+kaHmRdvxDZ45wCtS+MsVzBH8IhYxbhYwiaj4lp6a9Q
GbzmWDzORuVqBBYz35R57d3bBqNMdj/LzrT6U6e79iE1S45+vY+PGU8al5NFxQYugNQqjHCB9kE2
Z7DXkYU+VD4AHA8tfYYDZM3BZTyX3huDC+ye7LlfUziwYI+hmN9udqpEsGVoHuP8clcnNK87wEAL
Y6RFOiaw8ZsKxSXVyKIzjf5Mz2uDYzN+cMyhxS6mx2vRbmRY0I/lSh9pGJJEW9/7Ef5xjfZg6wXW
IQDikZEJu3KglR2JOxhhTtOJUknUHlqJJjXX6+qg5SMuuVFS3dfpmZJARxpQoHjW6BN0YYucl/62
1pfjcqqD8lRPcH16wIcLx7Chomow8VXdqoWbLC1bY8NUWkiUFbODLMk6JjChSZ+//RkQlIBFPLcf
nSTY+xhYaEvXXUnDMA6QB4/hR+GL5jjGycUJOu2kJQUuVaXuJSpxxs5D+d7AVECJNcAtRdHkUBAv
wqrfAEkdtqJB4+1Fbo1QsvwqVBFeSBuMT5XXAI+edPEch8FS05hFyXFiDK5b8Q60HwnSvqpOo6Ue
2aIj1icJ8LMT5DsneVQwohlnWg9lcDsptVOmEDtfWZzfalNuOtUHCNQCd+kxgFp2IuAYYh2/KGBH
d6LBER6DElqz04EWHze7kJ0c/UigdRAN8U4Y7i+PYPjv2n3zUFVu9NZjpJQ0Sicad9K7rRfmBqNX
tdKImTrEpfBIq/HZOAM84GCsvauGR3eVO9hmc48ANM8AfNVy4HyCeV8PlLLfiTSuxPDQHBAoGCZ2
QScyoVDtoYt5gYnscY4eaR3V3UrSNL+wp1AHVA3sDcpo/MARd9Vovz1V5CMsminB4keK7GKC6PQ2
6SOyy7xRO6ubyC8r5yh29ExHUHP6gcLodqM2Kn2llOcix8eXcteW7amRXnO9fVsctlm3W0aGKlyG
Qb3I2VTutBL6ed/o2ksmGoGKu/ggxu53nfeHTmn2k7BH+2nAFK5N+ROdOm0vMZHcDb6F58oKSSLo
1U7UxqPsrfin21uPYc+AQ0q3O813e/pw0n1bAKzWxl3XIt22AEFQ2Ubuuo9HtvFj27+kkZr2LaEu
Z6c0tnVmB/e3C0N7j1rUpH3WWk9zbjfCRqe8R5VNIiZO0hEF2XvfdN6Cmh9xg2Fnh3QyGN7MhZpJ
utj8/JlRXQWqVHrrqO+Tisa82b2DKZPfSao48CcrWwsJHxA7BPkTZQLAbBrATDJAayB5QiqLxjcn
QzzdjbV1YSJo7Wjs4VIPf5kN86f558RF+JtWhiTlxM7K7QpO6bFtIwqP3hLlVY+3u3St+G3USKpr
Ul1WNSO8p2Bw1Rq5HpyNXJdPU5VYp9I9hpX5mLi689YgkF5bVWdu6pDcXmYuezEkzqNW2sM5MCIe
a76f2SrhC6pb4mAkpS8qkmfPHgxCGWaMoHKBwFTwq+oK9/3tp7UBGkcx3IAxUCPhChzvTbTsp9Mm
9441u79no5iWt/sJEXmlKQSYjQV8U1u5AfksvdebUP8KM3QcbZx19w6SprvaHqblSBMRBm5cfqQx
8atlr3/FTu4shil0TsZUUUIAR0Fq1ARY5p1sF5BWiGiWT57RWbnqrB5qfWXBHPBCc5NWQ/ioK/GR
Qola1TraYzOyq3ecq5jshg6bYV5dxoo3vxd+9fgbymO86BhXv2cSkVANGeaoF0BJIiW3t/sxW1Hq
TynNtH786JX+qDd1+xgI8lO1jO5xjJS1diEpIZI2jlD9dJbAHG/XeIu7oEJOMDUHWm49R2iJRNl3
b/gwq226hzekLn6nuoPtunu+uqNNn7VGbpFPyToazfroJqTL5LhgAr6bdx3qv43P+fjcggJZYB/W
txU/IQ4oBX3iWO7Bz6DZt2E7rMHlOhuNFv5ozsgH3ppnnfFI1NXdq9XF5pGwq4XXIA1MGXy8VFIz
N0xL1Mqvdf3EwpKwlpZqY8l4OMlBu/SBXz8h2nuSmkfMGLuISp/3wkQg32VanZ2mRsfyDb94TY0I
B4+FH4s8N0ntJsZGJdfWLqznMqSUIlet/iywLXluZb2zST46Zoi+0Oxe3RmL4KcefLSwGV4n4a5t
r7Y/c3LlFm0aPrMil9vaNvSzbaFiux1dThAsceJH7yHDFlQGyUnvO/dgNhVttlIPv5RTnlDva89W
VsJW74iyVDRF+wLgXWLRJAiaSXwZsb0cy0n9pteOnpSkB1l35h6XTLORw4jxqJ7610xv1zEofmPw
gktVESIda/4DzWPjVMy3PJf0viDMbHQXJZKj1HF2IZv926obIB4cNTEdJsCJS9yz1TMeAZcNrCzf
zST/mclp/NlO+kzeYZ/Jdh3ZT/dAN734TBQq+1J5yasz8fEZslWP/UCaVXM/yLw/TvPF7Zpo/O5Y
Ol00Ex7TlcpV+NJgUS8Leta9gF4ChhstOQjzN4UjwLJd3mLwe+TOaPWxsUKDbb+1CJvg43bsc4pl
3toG/llnQnxpSvCIjVcHT5asDl6GcqkGrHwc25qNYSC8i2iJITIr66p34z6y8xEQZ2fgwRooVnHJ
rzUGukwQIxtTQ2B8NKm6pn7EvgCsM/jo7pWxPuPMWr/HZRNt9KiCcMT+Iu741HP6QuAZUStZFaEF
eucY6PJqj3ZJqLG3DxOIO75JIEMBw80tsQu77tNtmbOaMmfWTaYM5F5v1dEtob/leagH9L0Nqvp+
QIKIIse2N4WFXWUIMwyHHeFglRnt2BmNa3fC6Qw2mN3BNIxvzSC89ZRIbSXGYqsyw3i2LPztwInF
IcGQZ6VdVt9ltlvuQ+ENV9+CWAE8RduQHEddw8ll7OuLyQNBq67KVZNHBi1I0qAYb73Akqg2sFYf
ohAwLqX/+AYjFUKZ7lp7mjjj29SfKh/q55BaOhA9QuyOehk06zYq+pgseEk4TgHXYrDHmlFARhJ9
apgHUpnauVw63+YjNl+XY9exsYvjhhNbOtb6SpJ4sw3U3IVDU/tAYtOXykxGPirzsE8/w+yFwsiV
nl7A7YoG4OI9NNUzetmHzneGc5N13ZPV0RAxRCRIemvvs6ljbOEWXyFm5rvI98e3zicEJkseDU8R
Rnx7Bn7g7aKIyY2pm289AiQcM+myNLv8yhg0Okihf4+ttUN8aT16XvsghzpZa31U7qJYSw+3a1qH
GTJiLI2MQJ5GG9oZ5OdwG+aNOEWZ/1ubZLhtK+aPKQdhQ/K1vAvbC18OsW+dUmx0z3hVJnZQeyra
SwoZGsxIzcoSSTB+GvmcfI8g1LRxvJ0mVhGfnoaGawyB3R22ppkUhvGIwVm1bxXhMHCmy83tDNnl
X3o6BCBs1U8m9hyGY+KoQ+0Yrzn+ocJ0fnUYH4a8AZkFNAD5anG6XWSaB2/BB0mnIzS6L0ttM/ld
fg763iW7wIivHuZHvUFuT5TQuiWLq0aYFATbP49GwA/91hMlsvbaGVZ2w7y5JaG6Ir/7UffzuVc0
RGsbsjX2xcm9OuNDET+lDDwfERh2j93EcMySidpGQ/scTm77IPz0nhjv8ckqpmCX5qzDSenH54EN
yl3XiHXg5fkTPA/n4qkE67opX0RZYym0O1DOHMgwOMjwEDLaNW2gltbMimNtcvDTmPX+diABDOzo
KTR8zg78Cq/RN3kwyqVWUBJrhSYg2nYueS+92W+R9e2J1LQf60RH5j0keKbN58nG98JWE51nY6Tr
200XAHXhgF4kzf722fW+RUNGSm2bJxopPgD48kSde6uBZdzXSCna2mIdDa3j7Roq/2o5yD56neo4
vtiaDeBmSED+E8HXGo2/dRFG0MG4a3TIa45LD23ejdVt/V1o2LAh6sHEQBF0rpnOQTyFVMWEuBua
fqMbJcggZnrnQqNpNOANxXOp7Me0WJRCH7dFMFXLYCBmKlfJPX1kueADWudR+Ykrl0RWzJCOLMMH
wyUhoRlz+dNunbPe4fOYIveSIE69AmF4b3H9viGdnVaCybOJTJWzaufJA2BVnmNgb5j+u4+pxSwx
qPtPe6r1a2npz5Q8+M991P+3I9tKTWdNte2s5jHlqzOWUK5M2BxenNJxs51oHxp45otkaLdhoutP
Anf/mohfhqX0VoERQQ1wJ99f9yRCQVsz2j3iTLxGtnW41UFkVBdn+s9YwDUGTBp4U7uKkEakpf9r
yIjsmk88twvyeg89prlN6Q9QZ8cUnKlqq4eAbs6iwJtxhYj2yOaE2fzgy6uy8uIQNkm7wt4DLD0+
B2T/nCMz9hdWh90KJ05wmLyr8LzkMKQVCkSTvaeBaJ09qp88tm77LnPO17DXwWZV/sLomLZI+N4A
wta1DMt9NU8QisxGUyZFsfGUxzvDun9og+mpwxW5Dvve3GltQadZ6PZeOqcGp/tDzou7rTNlNr6S
BWJstFkFrA2l+JBhuNJzp/4VYsRkGFCXD374KxjgdjVFWz7nzgycrCWx9Sk5f/osBA8J5H5sI6o1
Nt7mnm9ucmgGJ15ELKJ96Ra4vJoKqT3f1FWrM/0eAIUdRrqvBwPP7uF2E4g02rdRPU3hZB4L8djj
ZzvFLV6KqhTgVG63q1951SN2hEmzaCOsBXdZ5YhdJPJXsiuKrcxRCdxaLa1AhGa3aK5NCqhnh8zx
xaBZ1naMjXAv5i7GEPXvvWt4O22cxDFs0BOrAHhFZdDWDseta2WCJkcZr5WLBNnMul00i4JrzkjH
xIF8O7iZQImrO8uQ1OHBWND2ALbe6T5OY/sXZpCOOZv35iEyoVGNpkW9qEjCpY8QbWWceR48vzra
aC5f0fHv8kKBJeOrvJxw+SgqSysigmNeUAsr09dN0RRzsyxZ610+LoehbzeFycnbDaKXPMwpeZQ4
VipxjoVBodZLV7wPCMCAZzw1UZc8ThmvYtDQDkkar4wL7UM9V9uRjj3CyaW37gyLUbEa7gOjoR5A
iP4kOe7XEbuld8/+iBuj/qSR1a9aBtBrTQsvmjaMR62Am5dbwfDnNawT47HHd51X8LFuvzGaY7xl
t/TP3414gV7Z24cQxSFEPLY0twuUAuoiUg+tcwBCFLrXvqGj+WrCaVlBQrcXfgEvzSRt4L0Ot2ps
ilUgbXHoe56UHqTeejZQPs+peVWTrPxBuRtZmuJFyzAb9IIc9NtNjyyqPA7O7VSos+5L87lSw8ft
Fh421KC6GI5ktZdpN34UTWusW4Y7W7Ac6bvnMYx3yPhhHTlgVCQrI81AYvJvvVehvUxLTCT0iR8N
O/BgD0cQYWqVIpBIEKomXbexky45ysryKetoBuV5++IiAbnjLEAva7456c45Zmt3vd3yMEZGrMoY
gcwPIcm1VKEA1xWYK7+S5kNvVMcapMqb6PNwh8nXBQcVPJeYcp8t+xRpgfflldCYWjuekKJUwbWJ
KEwjz3/tk/DCjLC6kAYgd6bNLDN2vd1t/c6pcM6hITEqZMnmzyKxck2Xlgt00zxwsz25Ntk+F+nO
zc1iWQ21/ZgHIFSCJHx2y6JZ1vM7OIViN2Dw8YVZnoSpqQczCgvGl7lY5jYtaTVM/X3pDdtGORby
Nxxwt0+lRRCzHSt3Z3DKgFI61vda2XyGIojONSh5B8X0FxY3GKDG5J4xEDMwlGT6omsdF7fjNTWs
C6k9LgYP29q1lflg5ANPpVb5mz842ET4jzCVSr64pBNr8/029hG0pZO7aWDQp+NwaSdXXm8X5Nyb
696zskWTmI+8feJ4e7N4X6iEplTuqffDxwCu/gxHfweuTv40LgQ96t7oX1sfLQOyqqADmA2FA7mn
07ZRY8QrZmuU5JY8916gY5Uc3L2sdRqIbdze637/7tIhZfwaegedSLADsP13FyEEBhg6ulPjXSYg
VMs+RpM3joX+pEekequYUkuLWSiViskoSL9vRaghCCGTRX2R7NmxQqHIDSGjBIkOoQg/yjnt+uKE
bpTp6UxguNczez3mO7tJw3dtEs7OdQsTbK0p3+OebVWqTR+WbrGZUG7xEvnvQ1yar63dsqfIE2CL
Uf89Ev/zApPOKPSZMOKLCzJK7dkg7WciU+cksL/EoDw9Grlat8WuUVCPFVm2dRzoz4Sw0BHFy2dr
OWxJLYr3fE+/AnhI175KiOS0fWdTS6YjCgTuQXIqfa2KcJelk/aQSKWfCZLgzGY0k63WbPblSYow
v2avSPD2pqegfHg6vZADLWS5LQkBeHCmlP0Ib7PVVN+OU0Z7mCTGM7XjI0VyfTHsxnwWlX+wp3gZ
gJzepZhlzrcL7JXuGuIUZGC3BSjndGcZtt1jxux0Hai0ZEgQ0NJp1U+t25WVXf/Kdfz8kQppXuO1
32XJ8FYnKGHDTL/LAiN8HiNMN24+mBfcchNDmuS56gAYY8oMT7E5Sj40NizFMN4PIhrB5hLH9ddT
KsB44xopj3/db1e5v6l7EE1GpxPKFTUdfuj/+Surr14jl7GvTaz07aW7BatJNVh/fkXTXKH7KsZf
aRc5a401bjtYqnkf7PNth6oqzvB+5K6saSRAct4A+cWAAjI5uvhXzmh8Kw6Dn4VfS0DAJYLsGHJF
E0mwhmOlX+sGmIXTq+pLASGJlUc2km6PIG5p0xCqop+zuU0X0ocio2c/VG6D5p9DAtGxcepuW9mc
mRGjSuc+cxLnZ9tEH47C+ywQPmzo5AFrCsyr8lR6SMFVL3OioN+ER+PT1iIIU2gqOwb2g6a/+5Dj
/UgSbDgfHAYx7NixhmNi29dSJMYROm5wr8I+2Y6DB4/J9iYIqB+3w8xKs+LQ2bNy08iuqa7y6+1+
J0cShqyOnB27AuDtqu6pZ5OzswV7JXRYwxb+sL+JYLR4dur81EI0JbWhnHsJ0nuHj7laq/HXbc1v
JI45aVOLR+OORAhQh7hK+qSE9ZzJj4ld/jk1PaoACurNSFuOzhIXYr5At3y1AODP0+tdUIXvfZsY
0P+i5AHd6oA7yYavappyezuO4SPXR1WLryhlQ8nJRzuiupp2cVoAnyXal/IHEwzqsgxJwyU3aYnE
E9uVpPNpjDZ5f7e0gHudJy0GuzZHmfgzBNtPW/+rgb4Wl4yCiGL4SFqSr/RKHzch9u3z2JvjGScX
BRzq997Dt2zbw1dqFQ+2wYIj+FKSX4oLfbAY35XQ4G+jIZ/aTjcC58W0e4n66x00vvMwpeNeOJ53
j20d+mODLhSq5PK2pYFdMi5S2ydI14/20CflkbjsahU1jX+9XctR0ByF7bz1GbxcK2t6mMuzXbST
7nHMk/opbay9nmnde5iCUJMDcWxaYDE+zhP/Cf4auV7CHVa3m/0A7jcr5jYr86g7VYmIPEqWo0TT
xcnv9OQa+7yhXZ3mn0HBIpNKjKtTZkSbsAthI41G8iEq7UgL/vzjj//6x3//18/hf8vv4lqkoyxy
9Y//5vbPAmF3JMPmP27+46nI+P/2N//6nX//i3+cop81I7rfzf/ztzbfxfkz+1b/+Uvzs/nXI/Ov
//PZLT+bz3+7scqbqBnv2+96fPiG4dfcngWvY/7N/98f/sE8lkd5Gsvvv//4WbQ5tIKHb0lw149/
/mj36+8/DMu5vVF/vk/z4//zh/ML+PuPZ3Jm2s/x//qL70/V/P2HZpt/E67pG55nMl90Pd348Uf/
/eePvL9Zvi0smO6Gb/mG7v/4IycBIeTPTPE3hs2GwZ+4tg7r1PvxhyraP39m/80xddt2uRvAoyP8
H//z6v/tU/zrU/0jb7NrETEPmF+Oy2MBzps/7vn10ePn4W0TQYNu0LN1TZOf//xkTi/5ff1/1WVv
tOY8v4OtYq6JK2nOVviIcUpd/rooySw6uzrAMO6eAoMq6naXrP6863Z/LwJ1qeffLJm3/OsBbne7
admey/zPu4vb6OLf7rr90u1vHGBrZ5IO/nrI2zU4Nu3Z7P/z7sYYuzPNIcWZJXKIhZZsAWaViTlm
LxZrnTSS/i3AhLXNNaaYLQaRwbV69HBxglGz1w+FCPAWm/6w1hO4JrQwzW0rQCR2BcDSfjgFkQjZ
DRXPVjNFuzFWp6ZV/pnv/bbTPPjeLqEhSii2KTSsIsLDLw5QNlz1bDAwHQBoTPeStJUhiZ0dA44A
hWE/rDQdO7QqQHq5ugErI5x2URhTsNnttk9YQVTT7fpGgjWjmUprbbrrA+RhfT3pa+Ie98g4SIjC
5gp5LP5tMV9epUXdHWuPVGiWNDpacTod4sDdEQdb70qzpWmmEWZrpQjKCqt8Vsoj3b0bgYRkYw5C
ltQGJ6aj1mQYMweeGL0u5iKaQ5JY7L14ekVwU46TxmXoN9E4GPDpuGyOYFA3oFNrSSMqIn8HWyNr
mnHw9RjH/AQoTK6C1Acl4DN8hO1mRzCMUJU4K6JhdmZno9bK7W5Z6Y1zJqcDyfyBksw5jJ7T7yaH
2ow+7r4eZbXipICdxe86QMmOhXbwEOMAAlf5HBusz3qOGghRtBYUBl7qj7YhWm0kHm5wJ6q5Gl/+
5IMKqS0tZshkPqe0aJc8sLfsIG5DDwmRYqUaH1F5Ya1eIiQfHrrafrLy1l13pei2ZYnUVfqxv42m
8UkXZC5XTrdvDT8jUhgNieDTbaii175tDgsKNlB0GcxeWAiUOrNxJ8A8idz+hTEh6bgxUqvMLgs0
x5b/qIRGt1oPT67B/ktL0iuDUlg7pUViO7knGKL9TeM6KLdgVR7qMqnPSozikd05IhU4LqFV7bup
Gp+ExBLuy0jyTARbAZp4gPeDDTbEYan10MjzXDDdRsV3r6YdtWd835YlxkZyXtZj3zZ7Bu2Y7DBp
POhNNS4cSUJyZIEKIumMQQN6KD/rkms02fqlT5Gx++lHPNbhPmgHjX2LWa9NckFXtYVLpu4adJGJ
WW7pMLEz5bA826hTmvYlU+1jY2ZPXYiu3Kz5PGpyrHMjyrYhW3WY/RnmpA5E7NR3p1Czt7LY2FHw
VGUmzAR6T7uJT+DORMPk065mI5pz2EkaURU4bUh/mfneNAqxbWwybmo0glYtYTz5PBE7TtVr35CU
0Smsmi6jGUKV0uRlwKt0iEpndtNq5zCT1TVECc3ml8BcuqvppaWUiPjnz7Uf7gyTrKbGdMD2IBhB
n2Wbuz6tjhN5rRtT871VQOpepQGfp4lH6rfv/a4zff5uMTPpKF/GU+j8H/bOZDluJIuyX4QywOGY
tjEHI0KcJ21gJCXBMc/j1/eBsqyKFZZBdee6FylLkVSAGNzh/t695+JTaHXAxaY9kDJi9PSXD1HZ
nsa0qO+H+LHWISvQVlZLBuiPHmnsIwLMvpJyq5sl8j5fOxhOXXygXHgf+5hWfIj9LE2NW8eywm/h
RDKQ9VGoKfkJvwCmlTYW91obg+byiuoKDkq2Ry/7K2Zdu8Dn0yGp5/FFLn01DeSNYpmeRZqoE2tc
y3H6i8QHtVUVkAoqkju7DblfNA0XTq+x9i3ppPiwMb3aOCFjp77hB7eFYjJS1PD20YgXZqC2IFE1
7WQM3s/J4WoxgnAY+I+ZdNSrFRbol+kKwwMcGsC8sb11R0PfAJZ9qHQTjDRxm1d6EOj7woUygMd3
P1Cx2JBW49yE1eQukVdjCzz49jhtjYJd5kTR3ihcGlezwUOQcoYJY++g4SDKvn6gQUymx0jd2UEm
7gZbIeH4hZHub9hZ3HfN/BFpaK9lMaAQ6lxj6Smir4mFIMYoUMcy0qJdmo97ITH7ZkJule8+AiXH
bi94FZRhvbcHqkEm5o16JKZLNJrX0sn167U0Z22YH7WHPmraw+//IxD4I7DTdBNC4eRF0ZPU4r4w
RO0rxH3kSWTf+hFdwQSVyMxHiwcvKrZRRGhS4ly7PCJXjn506zK6KqmYX7WuXV5ZauvjINxSG7eo
hhtIEmLLgHQaZquIKprTDuJep+cvrfIXlzq+DkqdrKDAiHfS2OZRmJ9EIz+SWMZbNfTmklKmTeLQ
UK8bL4uXcHTjYzlO1rqBhgei4roKMZfZcOFsUT3EIQTjgWFLUAWbXM0IX6UGsUDoq1DHV8sDfGu0
pb60gcBtXZMkqRYxQW/a2dqDYrPrC6rSHY7YVTFbUXKEkxJHXaqj9C2y+6aZPb19/8OP9Z+UStuH
OvCtebbEDb2OEKXeViTtGKk+HkZGbdAxXdQdpkjzRaJmw74sKKEYPf1+/uCa3TX4+ELwWmlPvE1K
OXPjt+W6sEqIK2mzF0bLb4ufdCrychWywKA/GpEGxMKjm/D2tRb9eiy0jW5o+7qn5V86V8qTuCP6
bovFxH3Gs3gVyKn4MDOzZTKK9Y3uqXvRENoRZmSPNXKHj6/cZF70UbG+IcDL2zhph8EkolCZW/oW
j1V33RnNFaUXXAXq4MU4lovefaanJuUjXcFHCdxmSTuaXEMcbV3kDzvI4+EuFd2w1vUhpS+8VSbi
vVgXz65HvWtIMgKXc31CWYtBdxJxvUDIWC6Fp907TGkGm6KtTHFaFHZzpN+KGucpivviudQp0+Ru
9S1CMb0zYpSvXjhsWtMgwsbHJlUwzGt3emFs4ETQliEK57Xd4PQ1A4XOAQ07jBy6PnZxiAJa0CiH
0cdP90FBwAl0riVWbKAfDIVlZHtbsnXwqPxwKvVcmbFkuUSJyZiDlUW11Us3WyeKdFE8KzRfAFo2
w5HAWNcXxaq1OH5FeBZuEEKnXLDveYsLTRVbmIcdQTMIbQKWCHHs3qAttIA4m2xA0S2DCX+LJiAX
sqHP6BPcrQyB9NXcZ7qWbQZhbChaAgzrniqre5T8xnVPztAYdIc+6V6qa00iho600SEjexF20O2b
Bnn5FBgL3v8w+fX4ISmn77qy3skahqDWEDLb9/UxdwQYFKiTVpiQ/R7hus4py4el+x72IINs2TxO
iM04Ihna9pwhHd2WXbmtw59e2R7pVt5OGsDoePZjTkLeUf+SXA3/kNkARyzLRcM5Ysc1qLvQpuod
59AU/XiwE8olITRIctNybLv5d23ynmYE3aLb5Kz0Otd3lrnpdoucYHHAtD/TLBVHpyOoJst3vY20
fNCJ7BiC8r1r8Dyo+EfrYE3StLCCTuuiV3BxggG7jZYlDXjZQJ/2++FDtK99Wr8qJPcE2WdryA/3
bhc86G3+k2iKZIlD86qJA4AcbXyrKApGFcTaaibzOd3R0KwbZRZPPnCalTIlIs5uh5AARBVWSJab
/k3FE0ecJhdZq+hAGe0pyoqPgMIJnn2cyVMh7lqaHfBYs/soRjUkDHkg4hDbiEZaa4UcjRDfXR8S
x9BdjeiGFu7KaKuOSZeUmrCKg41qio8UkZoWT3c+qN+FXg77uqW1mPpQp9QYHF3lveh6R1xHR3RX
QThEmBX3TN4zZU3GhImOjzPQ25XVwzRwvMKQS1TvcHXAgQ+4hLv8zY4g42P+A0ZhIUY3iNXzGjSq
WC4WST5b4GZLS221p95KP0o8fNRjNGAU3YDNd+G2/dqX9NF1T8Q0WontDAdiCrN6ekUNTMQdpguM
0QKHQhveaaPm3SeqHdelY0ULRzMbkpp5tbg5rsOovrFVRI51Z3tXjde46yLmkVEtyDGzE8lDMWbX
g9/eVaGH8kYTLOw9nbaXHsG+XtUT2sE0NbdtiDqkKKftZKXcM8HOZsp5fyMfHpvwp0zCVz9F/eT7
sOmtFuQs+tBKNO0DUUUBjf9l7+OHaVR7qyoX9pnGWeVIER3sWwN5S6Lv4fNSdBT0G+jJUt+P9XXT
YjUwh2PtUKuPrWZpzvb4TnnOsorZV/e2hkexJdki79tDRvboGhQuFGB6SPVMeEyJy0Gne9ekmNIH
GB/w18YldagMnhYZQ6nZQnGPHyobvg0Tm+IyI4Go9LLbGJAQDWGsu9GDqGgwGOQcEQiK27YdnacL
C4CZiO8ZAQZLowhYmPLkxMkAk3cYCWeAuNP6vwDlmktoGvrCStE6DcDs8hpzjQNmGoyQQRBk+lak
TLWBm35Tv0JB0BZhTAj/xmZJvPWrilEnVyNWvcC6cV21qgJuFuphZ9nOLAB2EJTtaf6g74sGkdzY
rrpvOmap1H5LYRMz9cdqkdZzLyNrNsOc9JhZGa+XjksfVvJNiNnoJa9IJX2xRlIwpF0goUEmk5jv
2XiED2YulZn+sjL/xhzpbzbJg7DRZ5Xxt2Ksc95kXrNRuXoMKokKrsxWPuua9eC/AizDBU5yaGwO
qxsFpsuetJWTdDTHDJ5YtyUxUO/LdW7Xs8/pqGdsqqCMpbDCEtbeRD9XMIexrhRPbeC066EFnKOA
1rYWqavVM/1BMEVl/aRLckD8aF2Qu7szoV/iUzu4zQjTEWVrEKFhMFIUyKD0F97ccRozXsIJG1ei
X8BloaVrq2CTUpIm45Z/ofNOaCKDwK6BBXmA07nviUwt7UcRuau8Ga8iXTArskoEk8icktWIcnqg
fnZ6KFN/Q6MevW1v3DQ5uW3ENarqZ5+iqGEGAsKP6mOsghvDrIGfcdMPmIuvG9v4KciLSCsEiUOE
C70L62NokPRAn3M5GTGzypTejIVfkjjS30Y2xeKMcVKlNJ0D0khWZBqdQAZ+t4f8TeE6AzmIC8gu
i+u9b/OSiPWaxEy7eIcewWMcIBeE1/hheXPhHLteWE7fkrHH/aP/cjMPE7Jl3TVVcK3NJ+RG80rJ
Ipe+dY7VFFACCOxD2jED+pV3xBmJDCjC25uMfrbaaJGzgoVib42SR6AfEcElgt8hGJ5K7W5OmHoJ
cKpcS3eaIDtSSscIv9UmkrA4NRp9DkkWjvdqNxBX64LXlZMML3ZVnTTagQH4rXFe2ZcMJne8GSVX
zKFqL0umbLbdP2r33bMpQLhTPS0E5squE79g9PHs99Vb7992QxBzN/Hd8h8yAu/RzDGcSICRy3La
WCSIrNBf8QiaI5qI4VA5Q7IQWOmEAbaCth9YCnI4wptJNDvYFz8Hc3iaKFUM6M3wfBOYZvp7v+26
VdaWu6FoH+DgfS+8DrTdaA1Atvr3vAK3A4Lo2qwi+q/UAZQHOrYpKqrg0zQuqydck9im6viJblm2
tsywBu843nV5GC7D6VtXsc3ug/aUxDhJRItfEEAhk1IH4EzD0aIiVJYBVLVVZrOgKPIPU4yseIyQ
NWhMb62Jm/u+Gj8Kdwq3vTA3Kq3DqzZ2D6oowIB2yFz6am+OZNNq2HBA2CGBno0UGlAvz31KTVY2
wmxCLFrbFmQemUwS70ye3pCqc/R994Mo4ntZrYcRURW/8FOVDhNGjU3ok4RuzzgTPHlQnnT86rzq
Qt2JlzEuPWjaGOXz3TCE2zyI85XWlTfwzGoE3+MbU8i1nhm0cdqbWHch1mbqZM04qhgsZWyPawrG
cu2n3Xc7J4ssYHTyLF85cfzDZHsbluOwcmpv32BcWjYWM2bJdrkKiArzDVCDjNMiEPR8auZL07uL
a+dN1XeJXzj7gLAvToV1yVh/WGI6WIoRBQ//h181sNET7xskCRQy6gdZIWIzkgU9eGDIIYpjn0VO
zF6YxXA0vqPKpCBTnvgChVKt38ZYOdaw5bhNQ7dNO4RdrNsILqm7peEItbTbdm/3FuGrVv2Ivet6
AKe5xmy4zwQDMUd6q0zqHxX6gpVy030g4ZNUOfozq0R9DJr3F2891PJHCFjv2N/20rVPuZYfNcM5
kvWb7zKINH7unjI8Sqs571pNEWuVKXjAHgLgmykH2eoT4nQIZBhx0LlJnMuFD/Ziyn4UgdpQHIW9
yUtriOekVCTEuvGjGdwbr6KSlo4xSaOj/gB5fVo5ZfcDbeYTueP3tSK4wO/tB5GmC7oymEAT7UPa
3lFKxQo18k6DPj6XyfeO+Hnpds+5RpdW+Q9h2c3grRrtXtGtrbB6cLk/S7Qz7KN985pIx2+JK660
MSEsr3wnS00nsRLzffmAVlBqwyuhGivEmlim2EfQQ19IfXh2ByCMhrLjtREMtMflESEJbzJsjYll
L/wuvst5l7h1fUNt5oVuw08yghKD1bvKrqpufAmGcsciYhFT5+uKaWMr9lTsEKxNo722vTii9HyL
WPB2TEOEuWHxjNihUWDzme69DkLUoL2qMSGyZHjtxhrLnZVgXHDk7E2AkeIvC2SxC14IzMSAl6aR
5LpQh28U/irFcD8HEakRqMbYMZ/CKroNUm/n4SY2jjpA07UoKUsR2gPyN9csiIXx9UB410rJ4akY
d2NIi9SO5ytNkGDrNE+u7W+miQZhEX6LyRDwUnISAh24W5b+wC90inkzLSqjeLdgKhudu9Z0eed0
5oTHDpxjfgvbolk6Izoz+jQuc399wHUMvkq1NyGJYgje7gK0OUtBqSNUxQ+9CYZlnqhs/xDTk1kl
5I6ijPwx1rghhKdekV+yYisKfUU69GP+1nTDmymyF1J63JTia1FhMNKCafamn0ZR3bC9BtZUymsY
FgQRACTxC++uHeVPHQDPOp+uItcB98luqovEjatr+96wgaiarw47M2qTeEslqFjAQIw9OifHUMsA
jYhi00bOsyB+tnHjd2/o4gVh71A9xvpnobO0YJnH66oM0hUBCik5Gy3DDx1Kn6Bk8tpxq/UTAPFK
frNgtC/bIFiPSUfqmma/6BnQZaOFrDrxAl44dMrXbNEJugKzH5B6EXXlW8+ForbgKe4omRa5Qb5N
kAgU6dl7JIN1z+o/5jIXs8USU/AEYI49DJt8iDbfUysxj31KAgA0OWMdqfCmMnvvoIUusQnZzrWn
3RC2HwOT6goJ8asFVBew7T4/NoBTYcQ0h+mdvFC2Wnq7aewRyGyQIJOcWcbCOzoagE1X3HoNwT5U
p2DYoEvnPatr/bvKjOtOVcvS0+7qXn9MMnTkgfetiC1sLE6M+1vc5zbeHaNsFknbf8cdeYcIbMs+
ARhulV71IyrDQrOPDrWyUKyQ6bG/67VVZTcUdooCASoJL0uVTP59mbsvsQUFIDNmnmjjzLl+3qum
Q8aIdJebjXNAse81JNgJt6wXE/A69pb6T/BiIQ6jiTyZUZRM7OBwNd/buZm6lh9hzw4HbrdaDAos
fmEVS7tOpxVEXDV3qJ9FZlx5tKZ5ffNwiyZ7N13vVNH60j1QbGxa72mULMoGrYPRP/sWcKjU0092
pT7kjyCu0N082w3Jpgg3suWcutyi/HCr5Gg4BSGKgv6EWQYNvLSw38wAG7zbO9wsIczVlp2pcA5l
7L+KxH52lLgKzWxNgek+lJTvXRcUkD+IPaYPhik7n74N98rEo4PJC8UCthJ/uEnD4Hup+n7d867v
+vAuqqtrpeh+hNWLCEmjmRgmpv8kZE8SPaU4NjKP4QD92iZSjKoAdUUa9yTi9Q3x7prcSNd80Trq
zKQi3rHReA6yQe7h8xIaUxLQrlMVgJb6FqOBPtZ39MKQRXkNeCQfDDWWKwo0DMEn7M/aHvIrQLMG
Fn1SsgVEZ8CGbkoPrjmvAW2K8hNJVQ79/0Xf7GSYRQsswx9Jb2nryV3bJLBnOPr2xEA5WynTQ577
zkJK9tYO7Ac0yCYgGN6FngcjTJU/c0jla1p9zRo+iHNd9OxnrLkorLsoPTPmVV8zSEYoimldu21I
7gAdQJiXAGWa4cpml7EeHXmKYqjksRPv/UooejSU6oF+Pg70+BY61Ra6aHmFKaTSriio0H1JZLuN
SpBz6KO35thYd5UN4YjNd8geOyOBJqqT64hkLb9s5hSxaRPhc95gnnRhv90NLf/Wg5q1NDKDrl50
Q9Rrd6zTuDwQ/rOQoN635iDJL2U/ZtbMtJM7vQX298azX+lBoJydYgqApmJb7DZLD1c1zB+L0iGY
RAZBsXFoqO0nIwy22WSUZOhgSQhMdjtC5xSTfguW8FgCxPvGxpdAmjKtMD6/GQHq5ilgEyJ8INK6
QX4KlgRkl/6a10wFVPhBIcCi9wkotC3hX0+lEwJ1D50loqZfvhNpmwbL5VIziRsc141edAtqzvga
SndNRq4ayeMW9Tswn0NqSjzzBSFLE9YlECRsz0s7XxUKbaFIqLplpDGh8it2ZBTQA09Zkj9pdERW
4+AMm7o3poNwihN2haf2tzSdAL4IQFntaRC8O8mTggWCJTUb3iLUH8Ek5mS2UZeN8dNTaWT5itQe
6hQ7anw/wwYTcMNWtdR5CMeXfhqMa1wa4BZaXD1WeSNYtcfLoo9IM4vo5ZF98pNMTsASGM0OLGyw
WmniFFQQPJoqMzfsK+iLwn+DqfnRVjpaSTrWXc92zSqqnnm5W6VxS7oOFBwbMhsNVvLHqop6pKwX
UjiYD8XQ3VSgY1QMAso2n1z/KkyBmSWOtxNlaWyxP3lQTehi+XH/WgrKq3rYA2fNpruY8ipd7p0w
rXdgdWoXAzzptQHdFm5/lIb6e2wX39yk7GnEGv42BCfSRqYBlagnw6i8GkMHrZH1qLLunugJQgGy
6LbvI/duTLMAQpHdrl3rSeuznqS04sXxvL2Zpd8TlEZ7oSJvRV/LZHoyVwT2eeYAXrSY48JiKrY4
G7RkhfyDvDIFb5KtM/QOQ35EHSRe6k8Q9HblzCZre5843oDtawuuMGgUDW/uNv9HFEZDwXAz5BB9
I1ABqjY3bZZhpa0g2Ol5+sqgtlfsXQeSmrCu0e4wD1OWj4eq0zdOFoS449x3dsgQoN0euLi06ytN
DWBOZr9d7emEWlGjhq3a7mguUmuq7XYXl2yWPafkDeRps4FjZZsMi6EjTW6aIGLYxsxpCEa1MxzC
qv2GzrDZTvpVOsw3yZTptWn700lDCMm6Nl/5SUCiWmWsEoNfKhtb5s9Iv2llo9+VU/dsqmhbTs2w
xNMUrIqBHkU1+lRMOnLeAvVmRIQwKboOWko0AUioaeXGg7Fmq/W90u2fTWDKPVoJzwD72DSwdn2/
M5bmCPCmYW7Le3i7xJfBMZF6tMp9KkY6Sz2vbpe+FWvHMnEgQiOsTUM0FDPFT5VdxG4XjeyQjyES
PHg340z5ZJNN6TWkh+rsoMT6m6rIUigQLuqGgmqGpvKTZunFh24RHW3LfZN3J1uqnzKLvwf2I/tl
Lp5HZuHoNpRCfMpSvK+TNTXVbQnQZPY8oc+9Sp3pie3NGgp6Qwhs8+AGvOXiNnyrjRm+YtIVygeg
FZ62LJHFsJY/aZQwl9CW3rSIxwb1Hy3bASuVm5+M8aHW9PcmQNoXUYjbDMVwN0by0RPhOwFZe5r8
JVvNUKeerbOZ1OIHUnX1hS9yhAHBXZyBQCifHE9eQ1Z6YO/KjxfuomVzsJgGeCtFWxyRc6zGVD6m
HdY9TRJ3k0qDZMUQxL/XbxrBc+ia4bcWGbNF4BUq6l0zqYd+7K+rGY8l2cC7uSR3z6IsUjoGI2pc
kp9yapIOv7LdLTQnw2zjJpCQUeHYafRgjcO4EQamOVMPVlEcEuBlmNVDMYB7DqKMvJfYJsNJNO9a
Oy/0U5KcUuMXzl8mSeLh8LfTgSva0duYmD7RjIAgHnK9XVWldT2gAFroo9+tI+42Uh2Pfga0+bGF
85DE7LyKWTKS5ldm6DwOjfZTm8e+ot1Aiq+3swfYYWyDLCiQe3ty+qdClNddd9dKpBdxsXSMJl65
LRohXA1iXWgFL8IpOBBE+tS4xlPZIxkPSbqBJMwDCfRHlzOaR69vPMG7N4rENZPSBMTB3bq4tDah
CefeDrPbzDK9jzwtsI9Q5F+VajCvPFvO2TEWnRHY6TOjK7/joq7iLDlixyLQAnvsYAf1t64dQKXw
NA4Dwp6YXsE1xaeYdyH7zMC/tmgI7vsJYYXZUJ1NYoc81Yk9KTAPwuDBXjlN9TLl5QvVVnYo8zoZ
mM9h0toDsWn+tRmUYElMByJynj4rQnI/yjC8hRm+KvvBO2Sar+3DdPxOKZ7c+NK/wpEYLhGO0Sj2
M9B9VGxA3XZQWW0lzaOSSh5R9u+QbrLYQCTAWpwrHMKQqzFZs76xi3s8rHOf0/lO05nkDkgQr1Xc
nbT5hRxn9NLcfFQUm5X4JmfHZxHT7mzb8gSTDHV8npcbbcRm4tv3c0vqt49mKDV6INTpB5b9+ZSa
J6jDRKdE7ltR0Wwykl4/5FF6ahrYDUzAgUKem0bps2ZGPMyDctdOnae38NNfI6LqiFtWz71AgQqQ
CK0/lMXnyqrvPHhlpOfAGampVUe22GLvTw+WUX1LdTgSiBDBZSXjsxYP5n60grfGZNhB5PHAefA9
lhLpdQrICzEuin2iB5ZumpNAVrTZwZv/oGWZHX7/NS3Bckfl5KwtDAqnpJC8vNMIECO6r37Rt2W/
6boBp28n2x2yNOb2MVU3bjkhFKsQXrKJcavd7y/2w6Ao8Ql1suGuUEiLoafOP+1pDjxQLM6r//5c
O/+wWYFDFO14+v31338khgZSlyxAYza1droz3v/+A0Cqjun3XtrZdF9qDe9Ti0Rwe/6rBROGXiA3
5vd3JykHuGQYXUmW+VVYrN6cKr5xgk7/aacISuoZlxDIneFmkOQcGn14bseZZjrsE6z7P4aufoqw
3r9NDZ6aARzWi6QTABwpzx/DiJaUY1j6HZsfbP1KpjdpQhymJhzvNAYKlg8g8kNdjeOeIBufeqLe
HETGXszW4m+k3EQH0fbR4ff//f6jL0J/15X4kedv/vfrf/ezNiA9ZA9hsiLmwGMeap1DaMfuU9hn
11ouwltXVc2TQczY/FXD6IqburXuf/9M3/EsjWy5eH+azpOLI3SbGNQvfn83MqoItHDWU97lu5qa
C/Fhl377/d1Sb5CW02xM0cTeo/X46x/1RitPg8Tr0KnRfSojGe/lSDjj738U03zhlVq3299/NSQs
MTXJ8a9fOXO0mwxd3k0cOfIJWc18WNRD042e2Le/P6+LZXtAxxP+9RuzIasw7YV05eajOabMyG+3
8r9+4xy148LuXffUmEO3+v9a7f8rrbaOdhlR+wWtNn33Onz7H6n2/A/+LdU2bO9ftmULthOObdrO
rMf+S6pt8A0k0paum6Zle6aJIpwJY1Zju8a/sB3rBhViR4edMP+jfwu1pfEvw7XBQ+lSsv62PPn/
otOeheKfVNoaIgEKiQgB9f9VZ7duNZu4ZHSUvduyW8zDStQkwMWQhZ59wMSY7m3lvNEsJANikTte
RTJqzQ5HNrdJlpnJO6aD3j7WBQDQj0/X799q8s/qcfn3v5TDWX+WjA8mWN0cZeUxsav41dIr8ZgM
+c3XH25d+PBZr/5Jj25TLRhE3qcocPBOAn0avKWpDNbtUS39zdcHuXQGzv8ehGaNL2qcOEe8VYiX
AJhj+iAdyuf5+c8T9jdXiEfj726bM3/900mkDnsk/B/pkQoJcuAkwK3lTbelTMZb9pV/uFSXjjJf
wk9H6cgVxWeVpscAlfsdxptbPbDaK2Og5Fh0+cPX53LphszX8NNRMvYtJupr/E1R2OorTRTgIP3e
RK6srNqpVl8f5tLJnPsQQk+fyl6x9hMwsO4dI9PTrS8cMVcnBhuaOhUNdhSLrw93aWQ584j7dFq1
pVUZMD7/2BHiArfSrgl42Ta+3WrXkUK0iUysNtycyF+zTtWen7ZxuzuaP7LFsVCNjivdBnYA37ut
LOf09e914cm0zp7MwSFew6RggvY7HJ5kOjk573/fcvdff/6ly2z872kblefIbsjjY57W3zK9Is2x
Zy9CBRcKX6arP9zNC6fhnM1biPNwA7qJe9BGVo+seRaBzbG+PocLH26fzT+YzfJASozUQkmLpPI4
Pnm4Kjb/7NPPJqBkqEVp+DhtrZo9X2O5lFQTlvHfv/74C8PJPrvB+FxVBwLSPFK9tsoPUzVjTjJk
ZMQ0Qrys7Jp/eJXmJ+DTA94UsJHSsYyOKu4AqDVsM2mImgXV5q/P5NJtOJt+qJEOiUHF7ug4SVKs
XKdooE+bABG+/vwLj6o9H/fTCWSZL33DKKio1Mw7aR5aK7PRXgLh+SeFzurro1y6H2fzDm1aYnf7
3kHXWMxCsRIoCn24VZjQ3fv6EPOt/a/V6j8vcftsqgGrFFWhaSRQfirQm2X3QOeoeImDtl/lRDyK
fAiLPxzr0k05G986m0Qzs4bkWGhZvfXyOHjJgi64+vpMLt2Ss2FdCLMg+VdPjpkZEP0woBHUqaRC
zcfUTTEu/cMYvHBTrLMR3lEwz/0cIJtgI72gAxyjTjfbtZO04fHrU7lwoayzYU7+iJPQJMuOBL1F
972EaNFibv76w41LJ3A2+HCG18imPXVswCy5zhLjaY5FWk1e/1A5TtSY61yUmvEA5ylofsUdPqzX
OfOHyAlC6cV9VZrSJRiCEA/3NUw0T4hdCw7ZuPFsK2uz7de/6KXfc/76pzFm+aEgTb7USdCpfw0U
J+8BEb84TTT9wwOcDWIvjjtfE7ZxGCiFINSmRwLz0LiLEy34h3fybASjYlb0R5Dnj5Tu95Vmld/J
jqv+cAKXnpOzwTvRBcWYnzVHU0eZonAev1hTGaZ/GK//a8P8z9xgnY3X0vYB3UonOWpQwSyfUmzq
+tgClI/sWJGX3b15YxIPP4Rl6siTyO4rR3f99d2/MJyts+HsVbZWa4L2fU8/CTqVG/wsCu/WrJ3g
DkpetPtHh5Fno9lEhk0pPm2PRVT5S7tDhUwPvtmXcfmqVWSZfn2YC3dqds1+fpbZlMy1rBTxPClU
7b50dLwYKNXJ+bT+4SHmGf7TcNGmqhzspPIP7BRHLAx2dZf62Ar+8DBcOoOzWUPmfUXOjeYREooO
mpY02IhN2vvJ4esrdOF+y7PRPoomaJs44lmGZNo8lYjFcGyJzkYwQuyym73lPcVx4w/3/cLkIs/G
Pnlcfo53rjuQmlA8TCCuj6UfGrfg2L0/TLSXzuhs7LsazCkQCNOB4FZUeBAAMN8XLail4na08KN9
feEuncnZJKAs1shZJcNTUaaPZIg9uH5erUj5+4e7H3k2DUwUl1M9DyKgFeGzm9h0vAryvkJ2cn1V
u5uvT+PS83U23v28AR+R4kmLBrs+GpUgaanCxPiHx3ceBX+zzjHPxnmgmOrNStPv4ml4dLM0W/XK
/9Gapbb0s4zV29Svvj4RY/6N/+5QZ2MdaRWxTlkenRKSjCRS07b6FiKiWaCqIwUspToXmwt7wJxX
tm70hxO88LSZZ8M/xc8ZC1SGxzzxkW1GDTZjr0YxVAwoisT0z27TXHD6PMuUhTYRGpaIO0LBkps6
LdSz40X6H0blhYfAPJsEiE8NkEOZ6ggbmQaxEHFYbJ1BYMr9+uZcOsD89U+TZEA3xWys0DxQg82+
iy7jClWBJv6wYL90E86GvCIzYQIPpo6tSrWtEXd4UrF2gDslBaQHvvX1WVw6zNmQRx+qA+ZEmZt2
lUQXUVwTkZCuHBflX1c6yR+e5EsX62zgIxtoSEfK45Or6gTmlBk+j6x8/zBvXTqJswGvrMEB2+cH
J16I3jLMkkNueBpulOA1bR1n+Y8ulTgb95UiNscLzfyYdK3jXXFfzGlLCCQH3kgz9ejWT+xvZfWH
XciFaybOBr8YcFIj/AxOXe9B6OtdIO1UaDdfn82lTz8b5K5j4FdXQr9rg2p40z2P4AgVO1RXv/78
C/dEzF//NDxcKVLfxoUDscm06SHGzwIuBCqt9KXBRPCHe3LhjSXORrlyC8djHUQykRuobWvq+JtV
LZeRgeHn6xMR84j7m0lYzFfw05kMCSZ+AprlIfNzz6SA2sainoAuWzQ2d3UDPmBcQB6J2++gaLN6
J9HNA9wBG+UQBFahb7O2Ln0i3DkeeilUNjgRXJJbIzfBH0NcXem86X3dj9dOadn0jNMkTp6TqNeR
w1PBw+/kW42E6zW6Igt/+AWpoX+hb/7qEtz8dR6fq9wX7pNxdnZGwnZr1Jkn6UXRETTA1wV0GCsz
99dISb1/9rgZ88X9dBHrNoMxY8XFXU1sJQhTZwAqagRPX9+jCw/z7+rnp08nWcb3QmxDd0J2OSDV
OdLOIOT560+fB9zfPADG2eTlZ0ONKVViufAi/JYr5Ai1tTfNrI9/ET1kKVBgSeDk2ymyMjxdyiKW
q//DwefZ5W8O/vup/HRqqGXdTthdciq7/IkQlLtY9xFE4KpEkPiSmPrWaZthkQHz+MPIncfO3x3x
7JXQm5Fja2MIYU3XHrG4kklsKgc1PAKZry/opSOcXVBAzpmd9J52bP2RMLCWyD1fq6NtVE3tH14J
ly7b2StBom4a0mJMTnVj/LIzDJ56QbBHD1hKBpa5nC8ceJARyJ5l/2EyuvQUnr0geo9CeVj4/4ez
M2uOk+e69i+iSoAQ4rQHz05iJ2m3c0Llce4wCBCTAPHrv0XeE0ex4Ks+tatQa9hCbO11LeeBtn3x
TCffhUd2qORlnzWu+T4QQKmiqAOACeibrmMn/CKcGmm8UvJ9sfTwoslxjRfDmM7tHLtp9jCicrU8
R6glHj5FeSIbeB42EI+TjYZsYWW+ITDvuHBJysflHK0S9zMMqqqjcNVTN0WnaUDyIVr+st6t5ed/
sKr/pLDexVFTjyWQLYHzIOsU6IGmh+NqgPknOScoc8OSaGv9c70t20IwFp/IZx+OtXP9zIMufVLY
nZDkiMl0s/54S/iAjfXXXgoTWwDC66Z+RlXpAA5LB61K3QF8MbXxpcuAGKtNjH4gQVHs70PtFxS8
AArDI9huFyjigiW3f1jvi2WoiLna4m4OooJhqIREdhgGtRIW50H29bLHG2sMMlohBBwjnikH8xWi
YvjL1srTemMNW1YVWabo3apKAgpLz8Kd7ofZg0CDK74HhQyKZoWScRjvvFZ48V+v98U27csQvmuL
5kiiJTponuF85lwtsZ/ufHji3aLIOny7rA3jNV02Aci/1M8eZlipZN9cGA2AwV1UHnjcoPxgua23
Y5t24x0T+2EEXXXXPmeOp4/EAcsHaIYSfujrz7eNlfGG0UguqsITM85skKA0KawxRDV0e3y5i42V
a2vCCHIvSEecnCL1rHXs3ZdhHP8QvYYrSrpU3q134+Nhgs717ynP1JQGbeh2zyWf9UGGcDqvRels
nMk+Xrw8MkKcoHoIYK6O3UHmAX+YA5YwzLlgORy5UNf0SRDfhlnJ5u4A/hGR/633afnt/27EgKgY
fQJcHYLROQB4Y0rhyOOishdIGpi9hPBiizSkOc3BQ5nerOCHnfEA0I55nsLPAd7ncNpb/xV/Tu8f
/AxurJBMhLHMZje4J+C/VuMBxe8LGGaAUj6506h2jR9wL5544z1K73rU6wtIlltxrP3CgU42iRMw
m46eG1czLBx0FRH3OoakACj2GMB4MI5YXqniwFGrGX1vVcRUgkRRnadwdR6jGAJpz4Mm+7qbVBT0
NwOLw6rcFwAy5c5eCEqy1/Wu2haRsQeWYCfFc1LgBImyMCRyIdbnYZBshMHylA/GMVrC492uJAEy
7DXj4jHDcrrSXnjFUQoGGX68B7Tj+3oXbCt16dq7RjLWxg4wbehCCYF2UrZA0uMaa58Q/XtCkyhc
oxsvV9vyNHZAGlZ9LWuctyXwuPu4rO+UxEtVChwTlqY8XbzO01JeF8+/13tnmyBjM5R+g6KmeXTu
gXMNx1sJKab34jchrW7XG/h4q4L3yd/DVwHB2VMNRNbgjBAYAdE9XIlYA8oGZjoUi+ut2CbJ2BC7
AWbszUDThyAW8BIAARAyvPKO91GgrqIhD8h/46x5Ol3RZPSdrT3yz2fYByuQLzP5bnHgFBdAZQfV
eRJVMuwPQoKNkF45mc/5MYM4xr9LUUME5oJLEuB+P82tzBXcKGBdW5yD0IN9jDt1FUR56wNhGe7A
WK3wTQDr3oEJo8o7GJLFognOCUzEi507pPlG3FkWTWCsU+C5oHhM6vaeQz5xrLE1vREP5NCLusDN
V4NbzJkbQ2OQujn0pvmQ9tdlywBERXU0v15vxLXsHdx4FaAkCYnMCprVFqiKubsJOWvUV5E2NT3L
SAEvsWeoTi2QbKG9ApuzL3IKgEBDcPBVt56eWPxV18MU3JSwuWjaaw00vzjDXEbUsIcnrcuPs5YL
sHT9J1vWOF968m6t4WsYbulNBUl/qoRcKEswQqsgeUbdiQDDDIi29NAM+Kyh+7ajvNtKPlq2JW5s
s2niBDwFk/GhbyYyVVewh0JU4VUJ0YbTpBX5TcOct9lV7bmhwlnB68v4umg4183GsrZOl7Guq3YW
fVBF6j7zgTM5BzD6G+A2XXuYxisfuNzsluZ1P3fwxkg8EDEXa/D8rlNDW3+PWI5kOXROYKfg/gJ1
nr+zTo3TL5+By5sdBTzfwP+ArGlzQ7KECDdCZNR+00P4mYIMoQGJAqgThsIskmzjDGF7vrFvQ9in
mrqNxOLMGj0IVJgVx0qC9XhYX2y25xsbapNyfyq8mcHsLNPeAUK8mB6Hob8wyM0CV9VMwNanWfEV
0NRgsQCvghOKaBSgAESojayFJWL+gJnfRcxYVDOvoGV+UCTIDnJRsQIcBR00+P1XHm8+IRs0bZz6
l4Lkjw4jobGhBF5adZC8QIVaVtQPrgIFivmX2GMKTjhdB9KDc+Qecj89oPhBjcrLTFf0V983pffY
T1Md/m8cM3yP7gqo30kFRiBAhHCrLHninqZ8HKFuZzLNUX+qE2jVxaeq8P3/JNxG0uCivD83q2ol
rNfU3Pv5VxWPWXxQzRC09+GEQ+PGi9qy7YbGXqLxLuxYl2UPQSLpUYbdC/xCwAxR9KvEu3FjMiyr
N1z+/m7iUXPUFW6pACQAqe26rWGWAVpjB+P39eiw9cKIbiiPgXtCQgw0g8kB3y1+4jN1bxMubn1Y
R2/04k8e/IPThVlAC6YvHE/E7N57dUnH6Sr2mgqpQ+mE0Y+KghvKDlDaqM69ast6rr5HHeSuAPZl
6YxMmRuOUfG9xIc7xKRJNjkE8NTQa8I9/AJysvEjLUMRGBMKCWQONlnZQgDeFqzaVai5pFdgAvFI
AEygwere+8QPyo3TgW1qjfNkrpKuEyEwZLkb+FeEx+BRcVePp/WZtW0Zxr4n0hCHAeCWHhytI1hq
1l8Hf/ivdVs4Vc/Q/ob+1iWxZeDMEtusLr2oi6oUdtkabGA5laq4DgpYa1e4XQf/72Z2qzqdNgLP
cjBkxqlqSqVyMwfz1IJBFwCkF7ogKUFH2IICPDcXHsT/qb0FYBiYrzRcwNrTTNETnIF+6awDz7QC
uAaQXo7Sw/EJWvyuSDcWoWVRsGWM38U7nKMo8pw6fc6imLQvWdu16TNt5XTZ25YZi7xUHGrjOIZM
MU3br6BsTN/bIvm2vuRsM7N06t2PL5sYhM0GXnht6OhrBlYxytXkVyWBOFlvYZnjD/YR5v/dgtas
60tdl/fAjcr40ZfQ8QNX5TQKAJPIhccq9v0ohSp1SDh9qdIoAkRuvW1b74yDSsrpNOnOd8FbpS52
MrZAVDuus+ZrPghAKtabsUWTsS30kQtcR4IZooCIwkW2/s7z/htU7DCsJls1p7ZGjM0hcHEHlsxz
D17+QNnJG314mO6SsZwh5EyrCJyAUfigZa736U81ygfzZtboTinNQFYh+V0Fguj0X81jNUP2G3vz
1wniSGfXDITBhM4JkzYCBiZOc9j09VM9UrAeey8EIDRuHPo0lLBjAoNuABxZODDaFrCh0hPosWAU
uQzGvKgsJvuikUnBYZudcv2kZ7hofm7bMfPgJq06B2+WFBr4gh3jrCsS2FRWMFUY4bc2gHTQTk71
qhyt6uBN6jgFiQNkxXBf1Sh9cw+gWFN19oBbkOdZ1Uk+7jPouIc70ULqvRGm/jIRHw2Ysdjg0Ih0
YsLbh7kCW3uEIpJn2SfGUfoFg9Y2BLAPykzhPxA+QJ56cEafFNPOcWDghtthXlbnbhpcMp5Rg6go
cFAViaunTEsCvAkYBxU94sWm6r1qwEvA8cX3YWcjprIDf3Iqp0dZ9g4GFzVT09dyCOHhczXGKbJH
HW1bkA88WsO0WaRAOcKY1+kwvMc565FE2gE55fP5uL52LOIbbhZfC5RuaQV23L1DYt6XoHHUcv5M
28SfUYhY16mGyaU7Tj9Fz3gN7CxzGf3U6gIcHM/D5/d3zUGz/xGD2AkLnPVfZdmnTekNAfKd4jzO
MKIkecx0mMEnVim32NgFbM9fAvfdVsqEJ5H2cdmTB7fY8iqiIdxSR99rDuu/37KZmaXE4NtEIxAF
YG0XafY9xLfvng4xKA2BausL+2BsMhFD7bYOvPYeL4HJ+SU9fCf9ZHXf/Frvw8djRP6phoAjchll
8Iqhjutf4474XOlwKyNre7gRgDSHr2ICJN4LYJify7rH9Hayu2hkoAb9e3ZFIUenhLHSmQzAMADB
9kXV0tnIU9p+uTHsAlSHqcRSeYElzIQ9vW1RwokLrvVB/3jhEPPaNHMmlE7LKHhEfUslfycRsG3u
VdTBYE5fTQJwk62UpKUf5t0peHJZWcNw7ScBV+kmSFOcyTunrS+TJME/6e9JiIM0gT9V4b0IEkw/
YHfZgrY6OZB4ro/UEqr/buGEGCGs+LJdRpX/InlCgMdPRgg5mIu37m3vwM0c1E+ebB2KbYO1TNe7
/SLjcDHL4On7vazZchcISsZ8AyNw4R3We2OpogXo8u8WkIUFAZRN+rFjbv+WjbLxS+SmtIcExAQH
xgFfa3Ac2/Oe+0m+g5kaOC8A0sCWGsyDKg+3PoltK9A4A8YRQOh0HNyXsq2K/BDGQt3BWCgADChm
3kbCxTZ5RvirEQZtGcb0gVfw20GSInWPeBcWu76kwFTVmnTtxjqxTZ2xGXQo3GWRjtyXLCpp+EBz
1eqjnoY52zh92RowNgQg5oq0zAvnBOxeByivM4Q3eVPHW+ncDycENY5LHund2kuSOkvHioozxO/O
fee11V2PL4Bj08BwdX312ZowvvkoktAaPrT8Gwc5Gdaw4Px+HuIelLF2xuFgY41/OFDoiLEjFGpQ
rQfs4jlWtAOdp8+Ojo9D/nofbE839gMC/hhcglpxbrySxLs8nAuQ4puouvD5xhbgwdAISAmJdeRS
Pt6j2s3Pr3FV42ylrm0dWP7+bp65Jz0aU1/eUXf0HzIJF0VIOre2yw8/7TD4Rlh7OH0gncbhTgxz
9KugphreJH11jAdPHmRTwDyTFnQXefS/9fmwrSkjxAFwjwQbYIBMVN9m96ouA5BBfJcETyjci7cE
nbZmjPAGuiuLU8ia7joZyh8gQPDHpC996PDdLYKArQkjwEG/RgpSTvnZSWj9Dd/ExTVcjeYSPuz5
5/XB+nA/BJLTiHHewNStcXHTl01VdgUATrMjXdXglsZ9QSnCfFmcmzdmmjTg9tOmOHczMKJtAVlI
xotXBb+WC1swYnwEZZKXTZ2fi15DajKLZ9/DFTXIdN/WR8oyGeblFqcB75NwyM9uxinsr5hYLuAc
gkpg5mTzdLXejG1ClubfBaOALXjhAq1x55V6hFt5OR2Z0vw+BqPi2LBq4z1o640R83i9113Gohxs
YVLdlionxwHGfzeJ228dhm09MQLfyTXK/V1HnGE9CTBcLYBeHwZ5IIP/O2pbtrE92npihLsH4+8p
HebizPMM3Mc8xPa4r0lQ3NcgYD+vz4plizTrYRqIPckEziL2+MG51UzhVounl1xpIAaNMPcogGmx
04JdrusWxh1JrlDiB9MRQEY3Bsny+83LrBI+0ypxeryj4IjnA//f4kprgAv2lqDBssubF1kcvjg8
9ObyEwXCd6/4F4D87uWY3kAl9UpL1A75rnNRMpVE5kWWoE7iTnVXfvKKngMfmySf/YZ2G9NhWVDm
DROgeaAkTwWKe+eiv8kWtbmn3BcOFPj6YrI1sPz9XYhXsIoYnWEqzy5JX2D7DEen5VglyehtAEQ+
vCPAABnR7Q0LTbOi5TnT7nWrYmht6/42J99GHETbtN8qhre1Y4R4P5ZVVFcSohVcxv5sdMeB6CuG
fTFp70UmZDyKbjNHbFvDRqBz4iayKMry3BYDvBxBy3D+ywSYuJfNivE+7zwNPleEMaPO+B1m1/CI
JeK5jab+sN6AbbCMMCcaFqcRbf2fvFXpDtLuhzaDl0vhNh08Ar81I5DE6y19/E1HIvPmpglzjyA5
GJ/gYILaftVKcSWK0tdXo0yiXYGP5rc2z8E8D5BBEKDqDY4LB6mtI5hlqsyrHO0EqkJVnfqESzZ1
HPvB/+wGs/i+3j1L/Jg3OJIFeZkkTnmeKcC1YQHLCwffEchvult0GVsTyzvtXYh2Mbx8wjZWn5ha
YPAB+QwufXJTcb51DWUbImMTKOcOV0AogjxL2adPEqWWsH27SPGD+V8afffzQS514DqRiE8espj4
zi3h6ePDJQgAtAvfKOaNTZjlcIeAPcdZweP2vzQv2Z2D8swN3dUf2eA/SRb0wAh2GFHMYxE25CfE
ZD68U7w2muG3NPCZ6x2fOJXwD85k5+8rKSrp7eo0U+yYg585wLkdxdPpFWubeAxvG5k2YnxAlo8G
v2GWRGE8Br/6Nn3JPFw0PjU1YdlT6LRecxXl3fh5zLtK7/rEyZPgesDhDm5QWMczgQsYAHGoBS4G
qNJg7BBXKDHaycB3veq5qPpySuHKyRu6dY1vWyXGpoQaIqCk06g8w31GHwPW6WOp/Of1OLIc0Jix
IWXOEDBYElcnyXm991B9UO01zglwoSPxdd1FmykzSziZ10RxUQawSKXipH32DYcROJTBssxJwNlZ
74plbzXvEjR3Um9Bw78mSQlrYoiCr0ZXIO1d6xmaV5d1b7VUyUau1DJw5iUB1XWU1CSXJxSf/KfT
4Ec8FCjO731YPKFwYetka5n8wNiEJMBqMBRtxKkES/w4or4b1mhAUq4Pme3pxgZE5jAAU6ksTqPG
3i8iOf1wWi2/rz/dNiFLq+92IFIQn4HqLk+0QqlbSbr/xVnk/q+DBSiqwER1CGvqva23ZeuJcQph
g6edPppL+NSMKkTOcCj1V9xS6wuzVIGxGXnYaaLY9fMTLL8YKsFwkI1bVKpHenNJ2SLECPQs790M
TozRA/yqMhTfDp94BgS7E24emm0tGNFOYR3U0ImUqOnVCtbxgXdDJRwVBgiZDhdNhMl4ga1OOEdD
hmq/BET8AR+sBYu26BiWFWWSXShevUi0JPXJg5PcDlXDz8RzyglMfunsZ5brPcwU037jCGVZU3T5
Fe/WbyO8MEXtHYxKAhKTZ6+vE30ElmXYEk5b9hBqBLcu64L1rapPmeN+BpG0WLwagcCvmvGpGILL
LhBIZOJekgyJVSf2+QNKL+cvY8cljFBIPGx8aVhWlYl3yfrA64UnFvFtC1hNyx4EAZI5K7dQebaJ
MIPblRqlWq04JfDLhceHYrgrzZt4K8dme74Z2w30nOOUiRPcYMHSh+FxuM9bgLs2YsI2QEZgxwPc
u2saVSfWkwLGZ9BalR0+WgpsiZdFnRnYdZq6PUmjh7HDpSOBu+OrXw3+xrvOMj4mz6VLBEqy/OUE
EvoQaoZ9DzKVF0xbCm7b840bACkzEgxxm584jfD52ExwP9nrqSQbCU7b841ADguvkzOcqc7wAX1j
xI923Ck2TqmWGDYZLTCT0EBbNvLU1XBISwLnljuTPLqzj4qOi7BDJDJRLZw6YgxIWQG9z8uvKp3F
E6WgTQ0D/3XRAvKXoXu319EBviwiTSrc88BHhuZF/WkYRXO9/nRLZsg3ApirGplZt6CPWZDCDcGD
Miy6w99meK5qkcKzxHUFpGMsGNvxFV6Mggz79aZt82PENmweOE3qSZ6TEgnn3ouuZArSds9A4Af9
d6vA1BLivhHiDKXT5TDn9BEeyMUradktkPP1r3bczLPYFrER4uAGRrqNSArKUQE3Q6G6aXqAuwmc
09dHytKASW9RZQT7pWCgJ44jFD0KkUZ8cWffumKyDJFJa9EJ/At4H8pzBieO/ajxtm78yrmd4+yi
alWMtBHoGZzr4xm+h6dOwK2rGXCB5QWkewwb+aWiubi6bKSM93aH239FpJ+eEnAa7ho/IHdRhZPt
+tNt47T8/V0ogtQK/72R+Y+A8vufOUAZV5yA/QdH4uptvYllPD74sjaBLSgdDuBSOMjzGKTT5wbl
1rdkrJsbGXewaYeZfNDCEGq9LUvsm3gO7glwCvMheoDvy/1yKGxqea/gcLJH+Qo85RwFxrOQF06N
Ee6wphBxJd0MWH/Ymt00yE2OP2GAEImN6j3LfuIZge4lVVB2jLknEUW/cF54xi4/P85OfArZ5jq2
haIR65SKvu2hkDqVvM9v/pwJuZjnjRmxdOGPNuT9AptzAZdxIs9gt0PHzCj9zx3hlI7qVO/Bo2rj
zWhZxyaNA+XOMMNFYeK5C3xvOtYoyTnC6mM6xQ3kLhvbu60RI+JBrVRYS3lw6uDY0u1p2rnTARvY
kB4hQ6blZXvjH8HXuyETIbTQfeAGJ7zAIPYuavc6n+ctxIMlHE3yhhc1KK+GAftJjkN1B+f64Qt8
r08wz3ReM+52j+4MD9n1cLRNvvGiT1joNzHUinckY3AobqP6EYVX8xdvivMfZTzw7+vtWJawWcCX
KDDl4MQsT7hlBGwoIazo9kz2cPJbb8A280akJyW2yFRF7slTTr8fSwFrYgbFcxRsli3Y+mDEeuNC
yNgFs3+SM0X2nHLktJ9mlKb0Fy4rI86124hs8lRw4noiZ7wN8wEu7xGs7S4aI7OgD7qJiSLXGZz0
GMMeWM46yhcjtWY65nrU+rIgNKv5vLLwwULN61NMMBXaLRpI3Omzr+oLT3FmPZ8I4NctYSR50lSz
OwZHhR1qo6evMSnz/TRxd2NRWaLDrOuTkPtNdVvU/1cKoZh8FWDw3ECzqHbAy7+uT4utlWVJv9tN
eOG0AXDLAZKuQryVObaUMQ/z3wqmHnsUan9bb8YSIWZVHx45zlXhuSfEIozHYGK9azo3gT+X3Lpl
sjXh/90TBhV0WgcREvHxFOxzSmCLJcJf0Fv9Xu+DJQSJEeUwD4uCjHbuqfNU9ABMVfk1hZ/hVorH
9vuNCIdgoM2HXtbnLkuTRy+j021Vt+XnDHvLZVfJxIhx+EvErdSCnbTTiR9sSNh16RQLi6jK2cYH
+scL6l8KSkSV1ulUnRPN2AsQofSbbGMOZyEx/s/HRnm9PhsfD9c/PJS4hWWi0ypyIiiugYNoIJ4g
XX3sYxSnrLfw8Xz/wz5pMj+ELBU5Yy8A9ejg5VBI3jk58g8be5WtgWUI38XeGMqOZECFnxkyGvpe
NqhhRXVrUIqXy3qwjN27BlAFpOsGAtkT0zDmiyFLv84V27qUtP385e/vnl66kQQGOMnuumDxxJ0a
fVVkKNha/+22dWSEMwEoTSWkrM8Sps+fMk7Kz4XHCBBgut3BK/ZpvZmPZR+ER0ZUswrGS7iKrs/Q
qrxl8fhlnMrbER6qB17IL6TRcP4Wi9UDTChR2MGj9EeY47/rzdt6aQS99gMouGd8/WgChXWW1Q8s
aIY7JCmuwksvd3lkxD3cQnHjmtbZnWbVa6y62yRGRK73wLIKzIq9gIdzJjNen3Of/h4g4T463uYl
ge3hy4fcuyUG+YijwYeUJ4hYw2S3yJLa/eIl9OuyH28e2QdQYXnQBqdRiuiKz5AThq46X/ZwI7x1
CDlZS3lxoimJP2ftXD5OnH277OFGaJce3Bolc+rznyqXCIYAO5gzbNX4WjZXvszHu3GHE6fXTRDr
nBtI24FASisfhoDjwHaZB3z1ehdsoWciH0pcK9CQl+I0utC0BTAGx7UG0KakhYNsETDQxnGtH3T5
ruvKtgZXNYfr5RF1b13+kMBrjzwPRZo6X0c9iK2zvCUiTWUsyYEHTV2Cy7WWBfcgkwnnysv8oX4F
3iHungCQ5Vux8/HHFvWMuFQhfHSHLBRvvjOiVDtDxQ88jUNYYnYD7qv2Ttgi9+kx+BSvD/nH80rN
z23I3UG4w+n1DRfEMNttpxkOnd68g3XWZeNHzU/tBEWpNfSzwSvB6nws2gS+6ypq4UlFBzWk+6LE
p8xF5xlq0i95Fg+hcNEdhiUBn20G3TQVe+aVz+vj9fH+Q81vbVjphenE/Pyt6UbQ1kDfjaeDn0lA
3dcbsE2IEcZ17TTtmHrs1Udnjkh4fB2jpLnm4Htf2IIRyrSmYxYCpPcmk/hXKWt1xRz/B45+F4FU
CTW/rr1YFHPFRPaWVCqQ17IIaHoT1qLbqti3TYL392bk80bMDN6CbwQUrDsnkzjpzTLfSA19HO9Q
VP/99KSpkYVIdAErYHd40rjKA9cGdVA1nDuumy7fwujaemHEetDEQNsHBX0FOj9pD12iXHkLRKu8
7LBHzQ9s2MAnKazt8zevaZNjRWX9TEA7LC5bR+aHdSAr+ICAKvUa+x1/bvoCIud04uMPNWgkhNfD
IcKg/5sMpua3NXMbH4rXiNzCdA/O1+y2c+M9EfJLM0K72KtPvHusknHj7GeZEvML26nasBSeTt9w
AoCXXzYUQ7rL+Lil87EsLZM3WjpRHwzwM3nztNd9kiN75hNuGlBr1/0vdwZyXB80WzeWv797Weej
j2uY0vVfBQGUFZTL6U71yXBRXogu9qTvn46Nb/Jh1SzeeJjNACVOHdgbSVZEl+3h5ld1QkCxnwrh
v/oD3oNyUFfI1UGwVGwCrC1vWWJEeKnweVKUqX8r5/knnEefE6+6jvl8rbi79yO+MVC22TYCXOHS
TXlDkL7FLi5GAxwmd7hnOuEGtr9FefhGzv/jyfZNERwF8qdE6UTwCqqLA3rl6FF2PfUdPlAvWU3o
vjHfhaOQAHaL1zbsklt/kt5bFAPisRHhH7/wfFP7xgE21AUiD+cczIasqw4mxoCx8zjbSEAsP/Tf
PcSPlvl5Fw5wUU0L2Kjlb2wYYv/QMdSzOi7ef2nk7jiX7m0gg0AfeEY3lvDHC8w3qZoEd2Pgkbrs
1hPhtyRL81uN4mpk6Vj8OlD8kjn0640CF9v8G8HuSlaAVoiXYaNT0u1DHgBF0G87DNieb4Q7HA8K
FjaifIPjRPM5FkNFd0BQNBvpRtvjjXc5Q+6UpYArvrl14Q6HIspwvK4c0VxUXuGb8MwB9Q9C5XjL
ijTHNKRM/K5hbrsx+LbFa4R4h6/moaSZeAuKwB2OvcA5bR8mHaXP3jBdZPJAfPOLmoWTCD3Fwld/
hKTb3Ud6lqMAug8OsNVBpLNLUcI41ySJNkLGMiumPiOZlSKdYsHtCLL/HSvIVINtC1DsYX1PsYxb
aC6qRgtsJl3yRjoibwpeFF9kwvPf0MZtHRJtTRgLa2grPmh3Tt9y0nTNk2JFqG7ihMMWZxd7ua+v
17tiGSpTOVi5/tx4o8ze8jjWqLWO+qa5ZsjVbMkybA0sm8y77Ut2/WLh1uOTA/eg4PwF/XgFrVSc
79c7YBkoUzfYhlEV4gqpfJ0y6twGuD9s9hTAsxPHVeVGGx8f43yTf6myMg2BiRGvtG+ju2Wjp57a
N71kR9juRfsunX6CInDv4FJxvVe2UVv+/m7UKLCinctQZaZblD8VHF/MEarzL7va9c1MBYC1wazJ
jANKH3yD/Xl9jKP86v/jI+rjw4PPjeUbum7Q55Ms32jkOfu2CuCu1dYvhWgDAIEUu1ofJtvkG0ch
HHqmatS0fIU7/Aveh0Ch9yPbZ0D9bsSH5V1oigebCJtX2+J8EiGBUR37QHc3rI+DW1lJNu46D/Yn
oDR4W3Fvmfh/lISpC2PWZkrePL9COZfL+9vBb1S1sZJtjzdOQx7e45WSHXulk5t/TqCN+ebIaDys
T4ft6UasUzbCXhVwtFtwNfj3DrCcuz4u5nDjrGV7vHkSKppJdrXHbsulTLlDqX6YbGIGLEvJ5FJS
v8LBug7qHJ/LqXsHuSUqlI8VCubGCVaHuCzb6IWtIWPNdj3Q11GTVW8ogv2ZxU10ijz2zU/H9GV9
FiyxZ/qCtwQGhEq22RtUQ/yaQgS1iwnr97hy7a47wIk3OmKZDlMFN+IbBFVGPX9ltYuL4xg4mN1A
IxZvPN/SD1Pl1soqJF4as1cvVC2MZ0HNjhMYApWqrQ752G5VClgmxNS7QQhc0AJonte59NLrbhDf
BuLlj1XnFsf1GbGNlLFw47CgIAG0kBurQUqcqYEqrA89rnebrQy3rYmlc+9eGCRIwjiTKrhlMB97
8Oax6ndt3M9bcpY/+aMPPkNMzVtWD5WP+wp2C4TN/EjrHhQOmY7NgPt1R/j7NBvdBrqjuYZ2tPUK
II+ROr1K4XMMoAIvUaa0Ppi2ZWEcvoTXc47+uY9jhotSPsJGGUSraj+X0S+nVvFlJ29TIdf5sCJy
c8Fep7ICJdFlyvlf25J84+htmy9jF3CCEZFP++ptVJ6c8100ZUz96GakPLbSNbZ1bZzulSPC2WO0
eqvg715BgHuoKo5hCxkUnetzYemFKTxrmMZkZDq4jWHdeux6FAqxOttyKLfMtKk683RXpkqiA4y6
n3Faaa6bsWtQABNWd16g1BYK3jJQpt5sSIWD5INfvU3aqfclc4dbVRF5SHTmbkm5bSNlbAEJbkJQ
whwEr3DPG8aDK/K03lEcYJ4vmwkj/jsf3h5J3vLXMa7JgcNCy9k7Urv+xsHBcgQ2bQVYqSZJhxk5
gZx238uxmtqfapjYuA+gJhgPPNTE2zdEOno3z7iJ+VznVbjF8baNnhHzKAh2HE1x6lJ+KL6zYcym
6xwe11sGgZZTnqlAU9i8srEiwW1Cm2GvaNJ/a4ryeXFROeQR+HVO7AAzvD5VtmVthD7UMC6ZZ2cZ
ym7cLXfkWSLaI6qwHpxiU7JpGzIj+rsMlPwKPva3Y6h/lvie27vJlF9f1AVTiVaUuZ9H88BffRhr
HKuhoMcU2yTquMb+0DVwu1hvxzIvpiiNQ/hZUqeQb900/4zLMj4SDyCKfihDGCHG5aPfo15jvS3L
LmBK0iB5LjuHUWz4XZ1eF6TxrwsQGA+Ft3k7ZpkTU5RWIzFRDmMVvOrCR86jSNvsDrmKaqsAx9YF
cxNwqAANNmSvYzR/Taj7o4JhTT+TCw/gphqtaQcnyYKIveqoXmTgEh9AAb/sjUiNGO/Gsg1KEKNf
UW4srxiBPZ7qB70RdLah9/4+H02giHGa47pnjFAkAfAijcsvcRMLsZFzsqRpTXfxNOiFkjpgr25e
/mKooLwZh/wY9wBYqQEIo9jb0by/tDtGdMMUVEH468o3aCNw0z7W1He+lC4ZxK/1aLCMl6lLg/2A
0F5R/18OGD4pyM3XOCdfpr32feM7FNW+XVZCwfwaLDpN5AJhf3VoR4deOECmjbiqgqTNuS/fCJbq
rpJj8asEo+6y9IypTCsBgUadLL5E/0j7YcvSHiJRbsF+LC8IU5I29KT0qlhh1ytRyzBEPd1Rfxye
Yrl8wHVxeb5sjpe5f/fN4IG2pRgk8IA/Z9GumSbvZmqiy+p9fVOY1gxx4o5BGNx6pL4TVdsc+Kye
gG94jBqYuq93wTZURlhTVTpTF3WgUFColgmK73fwov0VN2Tcu3XwY70Vy75qKtAIHMCkO7nhbZfr
7wQa+108NY+wFQ8u253+4KzfzUTsNqUo6yG8RVrmt4brKWjM1Wn9x1si2dSeySxup6rs4hc14x4v
a1IAqlqlt9zRLGNjSs9whQXzEW+MXyZYBD2N/P9xdm3NcerM9hdRxVXAKwwz9vgax7nsvFBJPFsI
JIG4w68/i5wXR9sMX/GSqkyVBbTUaql79VqjebS9tuURbu3zp32fsBwP3plHZK4NTashuKVVKdGS
npGRJlYDwovr4699w7K63o3vzixLK1CT37Lc/fZnfoWgb3nHWHL9ASvLVFcKZ1UxUD9ARU3QJY8v
esrDO0fAQkcibek9WswMi42b69rXaG6t0ARto0prPxDFVGSP5Achc3qCDOWW160tKS1Uu41jM0aD
4LaAhkNsY7OC1ki/AWBZG1xz6Q5AQM8oOf2e2R4/8Hpy3JjbXrD18mvm0Y7faO7NK7MMvLumM80j
UXZxDhShBxRZt85ha5+gRWcbtP2qbBr7AUphmIG2sUCzbUwbi2nlA3TQWxN4swtYuP2ADwCdHdrA
5ucOzb1Lt4a11WO09hAtQJc0t+gUzv4t5Aixp0L19TRbA4ta4GMP151ixUo62q2cWy8PIWP0bcit
9AlkuOZ9hZbY477RNZ8Gl38BWfbU+IYDNxphS/8OOQpv46y6Zp3l93cbBl30C6eZ+LfBQu3DSsUi
lrqvtbWzJdn5owj07gllbRS9aHD+YjW0qW2qIpQBtuh81iyv+S+xbTsTBUJzkxcGge6xnIZ4f1H/
D0D23cvLIhegmO6MbzV0tE8dy9URsNfP1yf2T+veB5lIHeHGOuTnBXNBpZvWCJjhQynN7pQS/3nI
RQmNJPGPPcogJik5jj7kkoasjDLInBwgREqP0HiTSSXqjXP/2lLQfN2EHnXX9Jl4CwvDjhAzxpM/
1G5isE1E4sojdCRcEzhuNVZh8TblueVCU6l/JD7YXsFt521d7VYilA6HY17rB6ym4g24HzDWDU76
FZEpOKTu7LxY2RbMe+0xeiQH3XgRqIzcomvnAcQXCXQ4jIhW6T+zgUra9RWy9hDN9VPh116dyep3
46egXiIEvW1FByVJw0CjQ1a38xan+ooj6Yg49KLkYzv37p1t4iwogGuIZoET0PXv+AM5/WCl611m
qY0w2FSmc+umvp8/sND0bBorP2ihOsPCIYMEjUkVK+9qOqn6Dhqk6ZRBLtYHtOLAA1f0v4gKBYfS
POgSzDBJC68nG4649vHaLpL53OsCR6RveV6AumToePePP+dbLGBrw+vnAL9xq7Lo3DsBhpr60GVj
bUXUsPfxkDo6jE6VANeYIM64C3wjkDIq6m4uX5uOg+s4mospdDam8eMPsXQRN1s5ZtmMeG/hkldi
5XUMTZktcoy1wbXTTGFLQbjrNOchY3WEfqCvDlRmNhzp443H0iuJ5YBuZscI7LuCI9lOF4YBFBFZ
xItx3yyDIPHvSKqwmXUKPR9nygv/UKZDE1OV3Vx3oBXj6BVE1hiSIm/bnim0viNXpv8Y5iYb14px
9LJhgBoucUPgi7rROimHpwlt81dgzbaYXdbeXtvGhgzUDn+sDw2jt9JFOMkcIEn3mWb5qnchmno9
+uJl1p6DcOT3w2z80xThloz1mmmWL3o3+FLb6Pgc2nepk79N2VDGita/+DDwXUHX0tkxlS9lhcZI
+47O/LUxq+k2rcRXy/KbjQPemu21zceEkG0zBLw5m/NSECB+fYD2eprsM77mtKkBjmKkHlukBiku
Zx4i+bjJQrD26tqBpCahnxuEswtSLmYiMvOpKVO17831gp/tSzKHbWfflSUW/2FocXCI3MpxX69b
ZmXl6CU/M6j62SWTcyeyso7Fcr6ZJkNG45S97XuCdgJxXehf1lI5d+bcuHmMww4aYQrPKkXUZpPa
6ttfmQWdXHLi0BaYyWDfdYVL4wU52xZQIL7+DWuDL9Z7519BNyI/O+c1KHhSsJ71fsbMuDD9aovt
f6Xab+nlvhokq32Lnq0MSmXZy1hBLy4vIJGBE/fcZDwaU3bDBaTiGgI1A+lIE5IGw75tW1cX94ox
8NHHgIabDLqFw90c5Dk7GmqY+OW6AT+uK1l6vQ9nztpoMh8G9Cyf33LPeKud6qvHZhJbbf1dOPZG
VWnZrP97hLN0wTC0YORdCR1gGoVdYMZZK6GFQ1VwawrvHqxyWwxTa46jeT0164J0lgV2WYlEUqEk
P/PA+gKEwbTvGKPX/CBz1lujzfEERAro30HX5OBN5RbaZ2VN66U+Gcp2GksLhqopQaNkVdEEEupb
VElrw2tuT3jb0bl18fa0Hr+oDCrlbd5t2WbF+nphr8/FYKHREqOHonvIsgLvXk6Po4WPuL5i195/
efI7l8+R8xxomIFuHLk3p04UKHnbF9e2F47u649Y+4jl0e8eAREBYDdyTuDzLrn1AJhPkBPgyWjb
xr6wqtf42gbpI0u1eEQKWdCbfDbVZ8WBs9v3BVrUlq41UtMMHLD3qd5FsspIHxooAV5maydA09Lr
fDww5mAQuY8uBav9PhaN8ZBRQTdyt2vTrLlxV/Z1a7g1Rlcpe+tyMBw4FBw/u+yjF/XKzMmBxEcP
aMRm349khgNCI4qyiCguEfuo1y29tgfd8FBB+xdyX94I+SEDQPxnZ94nAgj1Qs2TGypQ9PGrAB9h
8RcryNI8EpmHTuPrRlqZAr22F3RBHQylY2MRNT1JsilQEJBIzY2AsDa85siTdDIlh97NoiDjLDEh
oGPa0z6koaVzTYYN6DZwEMDLO9L+CRJGcUD+tt8wzcoOoZf0Ci+Hkmpd4d1dhcokNQG+YLS+XQJa
vM/6mguPgQS00G0Wrbh69qLOQiIvnaGwsW94/eQ9diZTzrIB+TOOlSwFvZFJui0upTUD6e5r1qXR
QqDqLUNXeoTz9xRx4PAiFN2aDQOtPOI/5byuQaHK8dI3PkE6w7fS/OhPZX5yy87eF+n1kp6jWoOh
gwYeZjf8uQK2/qSmMd93utOJJBUDrA+Mw1hEjhncC97JgzsbWyQuKyc7W7s0O74DyjK/w+jLeVV4
zQPame46A1kLMDadAO477VpJekmPtnMXtvTPTj1B2ivsx+xEmm7YWKhr06wFY8U4NwtzQiiz1UDu
zZyXwD1mUHhr6o1gvPYILX8X2FDiKWQ3nKcBwaBL3R8mFX00N+0+0KNla87su3kfBBD7yCJSYqFG
tC+ag5lW1cu+OdC8mQLahi3QBA8A818BQ2a3VlCIXXVISyezkAX0m1hRYiX1Bs5YJm0gm2hzXm8d
SZcU1wdXA72O5464YZWycs9lxW5KyDGrwTwBpJQMrD/282uF//q+m1y31cpFROexCKg/IKWZ4XOC
tlGHjobPYZG1P21Z28mgDG8XyxRSLn+fIt2mDybTnfAc08mKAxIpZuJmuPVc/4yV8PkfBotUWYOr
lt2jqdGrMRmkSyq/ZYd9wy++8u4MrCABXHpt2p+hXIJcAGpJ2T8uElfpxu699vqaW9tTkVpNxfH6
oCkDLqkaeFJ0dKslY8Wlde4KUYcNscFNgrRVTZ5FZxWQWqqgn4vizsT27Xx6dY+lOO6ixX04o/Oq
+VmAgL2JQV4zfbs+BWvfoDk1+kEVCZq+P7N2JCBdh2j8wIyj4W1x963NgRaki7xVoYdej3PZ+2EM
lokpNhRSiLteXy/WoR6IhmBkLc6E9p+DMkPzjdc9OuO4r3fP0it1QViNvcRl/IwMCfCX8zBDhoWO
U5STbPp8/SNWTKTzVmAy0Q+Ymf1ZDA1N0AbO43L0drX8WzpNRVm0Dqnl1J9pSl5s7phI84h/rr/4
yuLRC3JBl6EMAjqzY1M53QmeFpyYmb94+SZUa9nHPti19ZocKFetrLNsPIENIFL6lLIetMsCpHrI
XGTeRmRbYBYfPUWLzSXpZ8NpUNqLluBQ28UTodW9FH1i+/NJ1f6xnndWSXTGCg983sqwGZ5llXlS
t8Grb2wB69cWkubMviB2qwZ0sUd0TIdDyNEmoopxI0SvzbbmyQFhSKwyNaPkSZiMXJ7egFhHRJ6z
Vd3/eLYhr/t3PIDELRRVSwvvX1vTJ+H2N4bJj6ooXoDsuYW2d7Jn3UKk8u/nNOg7tNtywJcYI2hE
PVDIxtAqJbEUkMS5/oyP5wKyhX8/QwrZgzypNN6moB4St+rUuTWU/H599I/nApJif4+uRGWXLlSl
MRcCBPGpHJpT1jfGC1jWdh0tTJ2XwgXRkxjLAEaqK7QdeGGPYmEm7I3V9LHPQcvl7y8QvJGZCU12
5F7QwCBswzow9omaYH9qpBcZFTTk0EZx3Vxrk6E5eKdqXtDWxsMoerS+iB5sk2QWZGM9ra1b++9v
QcRkE+W98eaO0IcKzbw7WqpWp4EOX8ystp8t3Oyuf8naozQX91Ci98w5xMT3vDO/NBOawFqagSq8
yey471V5pGrYop1ae5rm8iC3TEHPtKAc5im/cSf6A5wYybLHjzbQJOY+XhLUzf82YEb7dhhKVUDe
sTQvJXwn7vd2eZs66wJYQ8YM/2D0FgTCcTinVWy5Wxe7j4/6ZqA5OuGp67eekV3ECIJR1gq3iFyo
kr6iLLCoQxfFFq51ZRXr5Atdn7uuJWZ6odAEvM0K7FbgwTFQE7y+ttbGXzabd8dxNjYgS2tc6wz6
kydlA17TSsSp64Ov7Fg6KWTXLzKGOc0uyMlBj68TOYpdATmGIOfa5+U6zwIzexeyiDirDUPQoKc8
mx+rAfXAfR+gOXlquIbjqzG7BFPdx0wp7zBVRRGhj+b39SesbIm6LrOrzM5xJuxUKPh532TuxGnZ
P85O/xPCjK+tJ79aYp+oqakzLYCic0nbEHrJpkbdYsdln0tHZi/Xv2RlJem8ClPGKxD7lSgDqIqZ
ikaipHMVRjMa+8iu5L2pizS7ObQrKOnNcyqru6EFx9TYbJ471z5Ac2ocz/oGImnTWXHQlrm8RWaI
IIW5zzx69O4VKAhHJLlRI+hOgx+yz9A33dKOWfE0nVsh4D66NDIw+kUoXfN7wtxpikofjPDoq27U
1gFn7TGL6d7tFl0uJjNzZX5phJQgASmOqReaZwn2r2SfmbSoDeKGgZaylZfOZWXUydZO+hFqi/tG
1/zZBNwXR80uv6DRzo6npkdpH4TUO0fX4nRgmV5BHFNepm6G+LLvTJ9Ibsjj9Xdfs70Wl5uMBqWd
l9ZZmNQGRYP8mnLrG9SOtjIzK0FNB4rZhQPGBxoUl3YG13ONPM1dTdw7klr9c8hLvpWzXPkQHTNG
/IpVriqsM4WYJm696AFBREMyf5PbZ+0Jmie7FvJ87mSY586eZBIwiCBQxzlDLnRfi4Opc/4aZd/m
rc/5pczThzZMSVxP1r/hSMU+PyDLp73ztIk0jmeERXnBpaX8KdrJUSc0gPtyY/w1E2merHo78Cj1
5QWqKezASvgZdKbSUyCV2Mh+L0P994Zt6hAyVsxVSceGX9wSdH0gwk3+hxrHn4rYR6NrrlxYvLZn
4o5nkODjAOyUKNdDFtlxB6T+KPS/4ChyHOYXVeec59HQj3w6O8pv6yphFuuonVi0bQrvNIRBJfBH
6LhBg0rf5an62XdFNT96qKajdm7mFuCfRJjfaV5ChKSEHLBTHazQFtC4makT2R03XnJTyeK7BRSE
VZ5NHAezk11M/QyUjfJGLwBi3Qo9MxL2YFWvPJ/HLoxE3YIYCqxXvrUrP2bqCDI0AzQCshDywnjn
xRCttZ9Vjl7ftmz2dWeA1Pjv1dn5FSjTDGmdp0WzGpz0mRFJy60eYN+dlURTJ40AjVlo08nsLyBc
Tw8LXl5OjG2c7FYW53/QY1L2pPRy69x1w2PHABCUI9/igFpxLk9z3sIvlCl7Yf2pO0AYJ42IiVyG
n2+d2v9UMD5Y/Tp6zPEhTiVMxWmUh1PxSbHw2cwAi895+6Ao1AE7rLeDo7I+6b1qjDw109sJ0L/Y
INmTFPheszdiMy+CxOLk4PTeS8P76Qyg2j4OP1MHmTE5oh0SFZjLKLs0qiB0c7Kznka9me1jFAA2
/+91mBKn7kujExfXN77WIdjm84XR1neQFN4VdXV02WhNY11Rv7twR9BHJuC+xpyRcw9p641HrMRd
TwvsAXqdLTAwlJeu5+OdR+WdZ9jBnc9zgCdT4Auuf8nKiifa6WTqppGHYNw5M8FfyAjZjUZutaiu
ja19AgNvWFhOTXFpDCzHyO1dwo55npFsV0bb1KFxAZB3kE7G6Rkpg2d0bQxRWEGIdpdldGCc7UDk
y2B9f2l8MHkpD6pMrc22ABErm4HOeuHWrdv3odld3B6dbG7LntwcZEpLm/b11197gHaz8IEzN8wg
7S6VMzjAK4yPfFBNPMlu5z1el2BOhUubQdk42KIz5oshfftbKDJMtAFar62e/JW8k059ERTNNFvt
WF6KFNVTkvodkEGCnFHhRgMgaT+Ho9m9XTfZynrVUXKuEXQmRUv4BQpjwV0FJJ4Z44g1+Mm+8fV9
qaeeB23v7lJPzK8OrpuNv+e8cnbVYMCg//e2Z9ahk6dBIy+j5dxlWcqPUoZvmY0gf/3915aU5s9o
BpcABHN5KVj65obmHEGcrot2pyJ0nBzrTbfy3UZc8sCTJ88zzVvaW/x0/fVXplfHx1kqa4ouncSl
bMHMYodoRxwhYHO4PvqSoPwg9v4HHpei+5CFiJWBOSDyVkDSL/279S3J85ey8m6BLHCmfbUjUwfL
TVkPii7Z1hco5iCKMvZDNs7r9S9Zs9My/e8uGY3pFyHpMc2elC++U7wFxH+7PvTKCtJhcgxta9PY
jOLiG03/ByZKBJq0eV9scZetPUHLFCCrgSphzeqLKEh5MBWq2H3NDn49/bz+CStx2dGcmJaqnnCa
rS9mz56yzn3xhvbRBubJ8LZ4wNcmQHNkcIv7sma2uji+38Z2SE3cNbydcU3nvEANtRTDOHcXG8Ch
b6QIp08zuhg/XzfPiv11mNzo2a0bUk9dGMjCDgSdkqEPaWQC6vyNXWjF0XSUHJBTlqwQDS5GZtwg
xn3nvLnBweuha7qb2SvfRqf9H9BaK5Ohw+bmuarIlHriUkCu6wls2aEXKTZU2Y5jhheErraeUMNx
qBca4t8gA7rf5Z4T75OOWgbXVpLIkXuY3Nr8LZuy/cmJVT02GdkiGP+wW2UZXgsIY5+585ilxb9h
0D64dvhAcvBSNiNai7khWNRX6YM31g+dQh/9mHk/FFS+r6+zj6YFj9ZDBZmkC6aqgPyiDaTCRI4e
HwYFkY01tja6dpN1ay4p7Xv3l1HmbowLfB+nfA/WfHl1LQ9lQ/4imMrK/RW0CrC/GYVCs2YblDlr
b64d+2woS6quLum/aPRui0hM3P7mIGm9I4Yu767FhjZcpGDmOrwYLbB5/ehZYFNjv/fN6fJN7wKP
k5EQ7FeE/MrMuotSqy1joSAtdX30j/aN5dWdv0ef8zkAr8Zs/2rmLotk4F+INc7x5IC2ADWoGyC3
bqG0jrTMAEKm689cmw3NuavS9YBlt8fflesVLBJ0Vrd1rcpf14f/qEy0fJLm3pU/OKVrGuQCdYgH
xmSs6vpWDsNDDnQeb6uzyMTz9Ud9dA5fHqW5ugqqzgNtYvu7LLIfdStjLtvErNyXsOiTSfXJ9cd8
FD7wGD18+LVD52EQ7e9QFeEZZBzjic4QGI2Mfpd0yPIMzbkh5Mpq4Q9jImYJRiY7ouKHPe24ki6D
a85NQGlJq64aE6sCRL+N7NLYt+PpCGuD+IMHTR6MXDxZ9bHNv143+coa1QHVAIJZFg0wbu2lA5KY
LYQqibfx0h+dlhZzaC49DXbY9f00Jga5mYZk7FlU19AE37dj2JpPd4LVo21B+hlQzttxrn5R5W/c
n/8sB/1Av7y65rsisKaeueaYoGHnfkjCCAybSX2YYpCaHIJDlTySQ3Z4/e1GVjwchsOY0LiOhuhr
ubF5rNlO8+56mtDKPcB2RXlHrSrq/K/gA2Hdlmz6mq9pLl1nwWyHKYxXl+UT2gHOhjl9s+UeOnTY
T4dZc05Vn8/1mISdBHVBmt0iDj2iZfUwg/J9Y32tLF4dXZ01AkHfxCSNJqDOeWlDuIrtqYwvX6D5
sgIpHwvIjImlVtT67ZHYw0YcXbG9Dqc2DNmEBPzW2IOq7gDZD/6pBCP1zUBaZ6PhaWX5/KHxeRdN
sxqN7lkL0+Teb5k9ltWDF4L6WG6szjXLa54dhgX1WdXAPcZJRDYdL/ZEty7Ta+bR/FqCY3qR6sRe
N5KIMDCb4xmeCpNdW56OpLbBqdwR9KMmhnot+2+u/eX6uB8qkS4rRnNZN0eb0wRoSDJ8la9mYt3Z
KD59c0VsH/gDsnsbcX/N9prnGuCNQqsWIpifV6hMSXTBbJlmxfI6jLqvi5LMEl8wii+1yaOs/FUH
+yKNjqB2lz5X3+tHYCBV/2/QtK4E4lKCB+C6+T9e8YGOU5xCVZaeL8bEdP3Ervy4g4ABugnl54DJ
rQahj22PS8/fx8jQCqppqBHg8yn8Qg2wQbFO7SkRYf3o+G+nswtzHMoxmdMuEuG/HlBFab4lhf3x
q4c6ANzziNdyD8te+re0K6PCfLlu+LWLoA7/rmvRzuCQg1FwH/jlPTyPcXv6XBzLQ7cH0rWYRrN7
g2or90eYRgZoaArLQxnu3G10acIl+2F2k8R2MB7VAKGFKprUzvu9jvImgBeEyOdg8Pw4GT/IzqOP
TqNUD16QUvRGJZl/k00vobGxr1vLJvLBucfUNpcm7cOqzLADOEg+gfTtpbDG177xbgPb/m0V3XHu
nM9WAwlHY0tbds1xlyvbu1AlXYcCSYpvcfNvvaViWiQ5I5Ewdu2XgY7ynnETdujAsV9mSSvu6i3N
148vRYGO7C57tBSbBtYkmdhlEN7LAGAJN6ZHt0hvQdSwA3/tBYEO8Z4q4nnuiBmx23s2nvlWnXRl
qnGr0+xug85SunBb0qRRm1ZHZorIMgQkwKtbww3OALMk9ejHKttqUl8zmXaqhtoDI3aP7dOn/ICu
0EjkR5YFUUqeBv/T9e3o4xiGMPz3Z1l9VrXQ8UIMG4aIW82tRwLgOPYgWJbp0BwkDKwKvBPGkIAh
B3DG8m40nQ3nW3lzHf0MphVHeRxvHrT37vCJ1LdVuhF8V3xMhz6TGhK4vMHQDrOTuQWixavjlhWH
zN7DeAzD6PjnrAe9eGVhOQUSketfdNhfn8+P41ago51NdFB4YBPFOdwvjspJP/u82DD42tDLRLzb
eUZ0ZFieA9fyeRqPRh87g9g4jawNvfz+bujJHUjQ+VgmFf9h1S+jt9EusTau5rQUijJjuyw/01MJ
EEQHo9jCr60NrTlnJ1JZC9BWJ1bHTmFfHLg1JNfncG35aT45umiamwcYWpbZ0a2QaGh+umYGtOVW
XWPNdzS3VC4TthPmeIJzAQN5wX9U/q6kTqCDmOs+l1apFpMbadygDj3SrSL6ytEp0MHLciiEmxrY
EDtQ41Ty62zJYyXRgORhX3ngBj83QXWY1d0QVofrc7Eyzb52rx0phIWNCdPsGTwyHCfq2z30dtgC
/GX63y361ILQbx/AVRsOBt1P9Z7S+TKu5qeDO2ddMGPc0HAiAKmWnN0+YyxGevfGvPS6cbaxL1bN
DVhTnJ1BW9cq9ebKFyiiLtmbR7s7MLJx1l6bPM1HC/StBLhGDYkyb1iPxX68boeVuyv4gP42xID1
ZefoVk+ms3jsTuzhYn3y4rPxTA9bd6eVTUDntQQFjjm7Ac5hZPwxoiOxcFTk+3ej722kVVaMo4OV
HRAg2q5DhsRy7EhOYeyjvf+6ff7k/f57Lg50gDIPadrw2YV9YnIq4+yQH8uH7Eij9HV6undOThxn
0ecbx4jclzv67fpT1z5Ic1Wv7nrf92Ex3tz6w/0Y7NvRdKRyN9pCgTh5SDxlQ+t0RI/Mzi1Axygv
qWTo96RD4nAfcPfh4JOtu8nK+tG18Gq4KsQHzCEJVPMQCB+dMVAmYmOMmtrWhrwSRnR8sqNKz+3U
Ms1hE6uAPgBSFtvVVlJ3bUI19x3qIpOkQFidPIdGHG3rCVobysO+5aL5MDrQUEFxYKAyfKQGjWbv
876BteAqBlU3A9T/EieUUeDfCGzB10deVvIHbvUfXPLMgq4qMfLY1mc0/Ua4538ZcY9Clu63t7CA
Xn/On9TqRw8K/t7fQl45BchdhoR8qo7Fmf7wH/voZHxxzuUxPwcv5d2N93r9WSuTrGOU+wI67bXE
o5RIKvZkb21vK2tThyfLLJSBUVOkF4UT5V4a59n31tyiH1obXYuxzHN8AH8x+uy9QJtcsRdzS/Fm
bejFUO+C7EyaAJTPGLqHmptSP10nizu2EbnWBtcOxIasw0qG2MsMVyb9UJ/yqYuDbOd1T0cTt5ZT
CDT+4xzfBY++IxKn9zfefG2daO4qBjFWeYq9xh4FCAfcqM63qEr/VEA+Wu6ax3r5yDxqwCr19yFO
fxQ37Y0R+0kYz4/P4l7ce/En//ZN/Lq+4j+EnuOApkNxx97OpbncdsyH4ZI+20NEnk2Qkx9lNPz6
N32UD9WDcZs/+If05xY2dCUc6AhdqJkD4zpgLw2xd4B3ygwj7lVPpF8uAZ0YN+6IywbxgSV1qG4V
pkM7cntIePCFqnsRhIdSfUqtL2w4eWorB7a2P+lclkZYmn4DtGlCGcQdvfm2C9OTPXfo3esOYWA/
VXB4FfafnGy8l0F6Z6dBPMsyltJOSDE/QUUzuT6ba4bVdoLSMrvASPEqdvclp4cme6bms2I72jWX
paJtBukIFUPuqyERpkhCMhxxVd6YqrUX17aCNucgUKMDDgiMhwdlOAfoO30aqvNIqmojkKxsNzpg
q2v81gAtIebJIPckA2K+TMWdmdN92T4dswX9NN/gA/bKIIhN4+TRXfXAQAdreY2NK6yAt/TZwQbx
Ff2ZB0m3RZq+YhUdj+UwE4Uj3g5J6qYxraunobSPo9zC7q74oI7dLVnZBKlaAkgfWxZy//feJCPS
3EH2lAwbh+KVo4gOzOpnW1jQUYDl8/bZrtrXWbmnunQeOlHelGpLoG3NVMvifRcMK94A/Y2CKYDs
d8K/Z/OR5RuutTb08vu7oYuJNuCoHrHpBx6PBMpHIClUPApIwY/X94aVmKVDeHEIRPNVj7cfxh++
8zCOh+vjrr265rpQreWgBcC4o/syhV8H9aCMDY9aG1o7czvcbblcQmHT3BvOLU+f+c7MkI7A6koP
OjQQeE2m8RAa982+6nqgw63YCJy9u1jZdtyIpL99si97qAOseFB6ypgxsMeMg1e3uILsPM3ouCqR
ZuBXHTG0OyXceTL5BhJnZcXpkKqBVrk1eTglVVQcrcA6z4E8XV90Kx6vY6qwy6auAXbnpLA/5fOt
Ed4YwT/+8MXqtrLAK2tPR1e1pT9yY8DhAcLW3102P0IU4N9uk4lpzTbL7+8c3vUgiNX3+AA7TeOM
pPFQ1/suZjq2ShRFCjWpChezUsSQTnCjVtkR67vHIVeHySVbRe+VoK0DrbpMQrYqLPCg3D4yPp0I
+WKxOe62ak5rRtKO2aXr04IRLEySNV8BI5RyfL2+ftZmVztkp6YlfKNGTLVK/60Fr0xsMhBhjlbH
v1x/wopxdBQV6Q037VI8YW6JmRigbb0x5qI+ECppko2C7NrWfb1EauRBKlMwbKMUyA7ozEyACzxc
/4SPgbe+XiWtuw5M49Wf3AHokFrLcOPRIiAO8IZUHjm1zYODjPdzURXOQVbhVsfzyrTr2DB7yhup
CtwFLDsOi3O4JY69chbRYWGDNcvMLbBebXHiyDsxGkNe61TaKnJG+tznG3eqlc1Jx4i1RRUylmHq
fTE9eqBUp34F1ffwucyKGwaJqevTs2amZW2/30KcUNQg3kJqR4U/AKYX0RQEexqqcdb/j5yesgMf
pNI4t1lZnHld1M4bW/eK6+mUm+nIRuqPpE8qJ3Jy6xD2/9R8Cyu+ZhPtxFBlfpDaI167zEYQphQR
Vu8+a2t7Ud95w2Cj8S+xJYQwb+px41bysZOBVOTvWSyFXfW8Ysu4TcTn+wzZxRy46a5TUFL/zK1P
fNwi0F3Zk3SMmFW3zhCk+AbPH2IU8SJRvIbenbuFx/kDUfzgxq0DxXgtQoj8Lub/+quJg+eX6fnk
P9ybhyn6bADgvhHhVpaQjrYaXWmODmY48Zuz3XwdwN5Otmj5VlaQjrWquFemDsPYBXoYx3O2lYxY
G1fzVmsEKzifMW5T/wa9XNTXe4RA4Ko6wAoMtgYygALXchBy4dgStV65K7gEOsDKQU76/196mp5m
eTtvQVzXJlBz08lFD57pwzfT6ZNftpEqb/0m2Fgda5bWPLWFvoERSo57vp/1z6WcPjvt5rlt7c01
d/XHweHguAH+t3oujJsie+HyZc8O4+vUmVgQJhRLMXTl3pfeS9rtmcTQ1MFCXdNansoh3WvX4XMx
+hbi92Y7/IfGxuDaTDZtoXhbMvtYVICkMFz3T5nj+RtT+eGGhdG1qYSOYepBANo5gvD+jtL5rCyI
ltr9F2/adfnBI7QJpcSVoPtj5rGEiaKid9okN/mu7Er4H1bEguSyNufSPA5sLlCVgjhD6xcvflNt
lUdWJkCHB9mTkGTEQfMIheaXMgMVQa+QANyxJPH6ywnn3RFjyQFmYrDNo9uFb5MD9jSrQN5s3+DL
pL8bnFRFV80EVRCiguDQ1EZ+qJjcVc3Eq2v7rXDyMc8gAHoMHFCIMN7+So0y2Ajaa0Zffn/36gU4
9DlXtXWks6U+Mx8thqSHCP0+w2gZFXOsEIWYgynt6+k8qbB8GTs0oF0f/cMdDIbRPHZggWnKwnOO
pQGqtAlkvafWguDvzAnbyNusmUd3W/B3gme4No+THD6XvKpQ1ve3OjDWBtccNvVKDpoH7AmDYTlP
zlhMseMVdN9mqSOGGoYEXN7+H2df1mMnznX9i5CMMQZugeLUPKWGVG6sJJUYMGCMMdOvf9fp56Y/
vj5VUqmlVlrqcMD23t7D2ms5v6hps0Di2RVu6sL846U/8ep7yBAkr1DLrSE7YhRTl4Zb34Dhhpgv
Qa0BQt+ZK5FDrcLtOCXJBl7/bAf12KKM8frx2584OHuIkGEN22zF6P8sinnrmLsAZFnJGnypDY4P
2Bmt7cdRhQRXFZm92s9W1Baha1NBXutrphUdd+ZfhhvPEgUpPyaFUuQnFL1r4CjATPLxAp3a3p3d
ukFBaIEf336sxbkCozMg197Lxw8/tfo7s2XBwsrQ34KCruixt/FCnrdy9iDLQz+r1R+Pyf8XvWP1
d2ZL+TZYj7fwamC0SfnWPAqMpVZMX/Oxu2Juevj4U07c6ns00SYVTyzmnQtQXD5uS5uv2tyIkhxk
8hWyKlBW7vFEPIw4VwMLithV52Yjdz1UczbvM22QE5uxhxSxGthb73h1zcAqXYOBqSqQWOkniHV/
1hw/cZj2armmher3lgSs4MCjP6yzWP+G1dp/0lM6sdV7GFEFOoSy535QcGlvKhsXWvZ51daP6zak
gfsKIcZxG3b2rDruUUjyIn5znp9qCuaZbdNfER47Pn1vzBhJ7JzlDLFn6f2UNIE85cTMZ8zZp3Zg
Z86mt90SAbZYtAl/ijvwWpZiir7S8MS778x5g1QRGCR8VkT+dseceoK48GUMtpk5DL7mMfYMYWYM
Nx20CS1kz9gRs9fZ+pLVkY7yoYbKySfNt1PLtLuP5xCk7MJtrKCsehcOmUXX6sOXPMUeYxRDzzKU
5fy/Y0qIPhAyAUjOIY835x//xAlT3nMfah9sBfNAacGsrG9pUPkvJobCT62m5rM69gmHt4cVQZCq
bqsW1qai+UF1v6EBCwFsfl9WX9yEPcCIVdxssZtZETftdmj1knwrgSmbvnZt7hkQqwFD/b0o4Yxq
cz130Xu4fTZ7cGr9d0bMBzCJ1hSulEb6TUdH9tgKpX7Myzdf3OGdHTNT6yiRuG7E2l/zwT/Mil1B
dekTSz5x/vcwo20z3gToISuGMgE6PkR+jUmsOvv4eJ5w1HvCQjl1tp0rio2tyoMr+2u6Irtuk+76
6KUnsJ9+skqnzujOjF1ZO6iDwYzBXvgsOs1/tlEr0qXq+dkgh/Hs4+85sVp7uJETIC0fRRAUQK29
tn357tXzJ2HFqUcfy/7/iu0gnT4xOoa4lAlRGQOvdRr5UDn5+MVPbMQeTDT6baXmxbACs+VvyaLu
5u1JJfGNE7VL1fJZ7+PENuzBRHwhfrX0C+60pj0sTfQnIPLHKEo0qeyvr33J7lKWGOZV9PgliIeu
g8QvBC3fUVZ87Fue11+NkfZoIWhdz9MUybCYB15mxixrHjdcQk4hKL94mHaWjTq/rys+saJn63Ym
nHxvI1UWHy/TCce0hwtRoRscoYEVVRfdqjl+R1+qSBL79PHjT53WXbA9k2ks4wBuA/QBZerkEGKM
aZZfPK07ayZh6dPNa7DHDXkLK3s8rbzD47nRdwkKXR9/xIk12oOHegRFSQTykKIum29ibhTAkJg3
Lcnr155/NMZ/mXQ7gxOOBCJARtWOgGvp+DAGw00TNeaTXT6xDXs+PrrM3XFqhRako1u6jmLIe9K9
ffz6px6+szRQN/t+YzdeYEr5uYLyTuoPX+K4SMgezrOpTs7E78MiCMkv4dM/c2T9Ty6dU9u6syup
AlHVuNMQtq+HeNKv9EhNHHba++TcnPByey4+BVhuZ0ErW8TG/WzjAHMA061o3O1U8q+FpXuAj6Fu
mq1eENcheskFC58a/6t16T3Kx1UUgsflyIqRuGuI1habL8AS5dcFtGI+OZknLpw94Ed4I24WPYQF
76OUs7aI415llJqLxIvut8l9/9Ih3aN/ZloNYFpA6MhWFeWxmcZ8ir768J0B261etzmEAbeRfmEb
qt7jBsa3j9/8eLH/R71iDwIiiSWqni0rmm1FCz9qChXXufanAnzuUarqqfBQ4fn4x07Y8h4PNCd2
WoF/Hcp09kuootBgXt8aF4nPcHQnbGLPuMQ6r3Neb8IC/Zq/BuWK2bPfmYvPPz9Sp75hZ9cuiZDZ
qCQorFieLeHgIBn1ZznCqfNK/19fPSR8k/ViwwLX2o/WqQJTJ1CNcehlR3z9OUdf0VBC2k93N6eF
NiqEXcqwaHWVg0/yNRrZJ4VrP/gHM/ofh2oPWDWqasH9BoaGFLWL6Hfrt1zl1M7xXNh6be45ab3H
mLTRkAmUxIBi1esWpfM4Lj98R8jzGBmK/455WAMEuEw2heFuY+HipBsLKpu2YEMPl9S3XmEZ5h2y
OezdX9Il/pSC+Zy9rGB9vK7qbgIGv+ynVPSGX5oJzVK1mS45g+hJcm0Ut+es8YNcTRQPAReR/h40
fXjPAUtMB29JFIjqnbvWiSLfKa30+dw2+oLympmDSsL5GQMY9DY2rH/v8MVernhUYvJe8zp4kDQO
RIH8TAQ5C+Vkftukc/JPTDtRZrKt5JqyGXDH3KoxsoUlnurPIOfjDoN10eMWdP1TS0l7Y1gCTjWA
t65cFfu/uOrGJ00aVchVYR7GjF0N6voabRoqJ4wVK7SE+9T2PSPp3EMZNweZsCQ5hZxzSvoVLTqo
c9XfXePcN0nbpHBsVnHGm7ChqQJNY5VaP8EYVUwnkSuATW5lPcrtDCJy45LylrLtLh4Y1tdbl6Ny
YKiWJzkG4+9SxSDBVL3QYLOY6gpzzojG4br8sgcr8Mx/xl2yXXGPUfFj7dZB3dCSNVeokk7hmZyx
tJkcWXCJZmZwWZES2i6hz74Tf6Wm6MvKPq1BMk95023DCPGXDfO2wUAzDl6mK9BgMZfzsZqn1Aor
9UG2FooV0tq4ecT/Jzygpnkrrnho63OvntYBQstEv2gJQebDypAsoua5tCzzvbULX4bASJqaRY5Y
V950uWFtu6bJnFQI1uRgvokGteTUQiawTWM/Ys/M62kIL7f0N3p10AP1bQTdtWWeoCFswuShrTUy
dKJG7FLHJKszQGnF+liten5cHV4MxOLVdk6xjOYm1qgvZnSpyi6nwJS1KYkaSzH+t8p3zWl8oSIq
7tZ4LNuiGfBP1leT6lLHSHROqLdhZIoZk9saiu05GZfRv+gmS6cztbH6t2cxWQXh9R4vqf3E/0mY
YM8SpjmkzIXBZcMxXH6+gAWFfFM2CIIzh8PHz8hEFbuIt7EKAMrw5ruKNytJRRA3ryVY0evzxK3s
uxnC5dyGg3yPo5r3jxQlwUca4eJJbQMBv9/aMM/mfDnOwK2bF/81cYA/GhnJLO7NcG19nK52A9Vj
Gfn6z2q1+7GJobmuyyE+zFA9gBKqpMGBjlggzBKN+gGBdRleJazFed36sbscg5a9xwZB2Tqw+Grt
4iEHn64GaN+M87Osh+Ye1Kf816h4JS/9avIPTrYYQZnN2ATZpGcUXsXaIPFT27JuKfht4r/eZhqX
s7kq24cG7J2gEMFfutLVTG/hDKDTTul0QZa4u2CbtgX6EEEOXbZSHGaBmJwOI6SpKn9qv7V2DtMq
VgJkZaUb+WWvbePfV8M4qC2VPdxAlaNTN1S3PWu5uZJGu79tTT0coGAJy7yltZNpMMrpzlfjWuVS
qBXzNFRZWfA5wYiYXFupU2G4ugSJPFYr0HUy5VrFSNS2uhofjSF8zaqwG19kOEaPoo7V8xSrqPvV
Q+x8TaOklTHUd2ZzvugtruqsXH2zZZB4qW+CWW2HktYriAIcjTC5A/XE6o9lg/5Fk0TfO+Ml9y0M
+zEuQ6yi8o7Hb64n9Vdg2uGcQMVbFkKKBq+Js/TEV+r/cnatDwvc5LkwEeitqQnkC8LIoD7EczmF
eRtRAAUF/NrTFhzPTC+GLgCl6Qp480DaaTmweiD2Bo2rrswt59TkrEtwQrJmGemr5wCKAsH7HNzN
6zyGBe2SNTrIKZ5uYxnOT+i5GJ6Kyo53QSl4Bb2vpp7SOIy7NdcEh4OEvpdkLVX0G8ddNEEJkVqg
bgObXCeaTRd80+MPMKW1YFuq9ZAnobQ0FTNrXrtqC/uzuaeByVA597znKqmtuwtGv4tTjTYMyUg7
DNetCcck5zYZ5xshIWHTwAU8r2pb30DlZA9RFfGMQVXKpqxfmvu50vSGcWYfvXBKUGrpCHQZJQsO
fK7MG68H/oCra87p6ntjOgAi/ySWOqxSHrVkyhV4Etj5wvSmbme56a3GXFZNtifadIIbOCNx/Cnp
191vCKbi9ozWhfKMNCLEi6xxcIdKMKh1aKC9R4pJXXJhvWgGRy+w1aYp4nnx+kL3AW5CbQGXvOHS
zGnbEErOXO3F8KVVNN0oP0DlnU6Ltud9MjS6QMeofLUybDp3zhJoC7whJYLmW9MCywEaoqmPHvuo
Z0OqJEQTCJiMdUrL0MBqIqueO2borSrb5r5ONvbsZqzDWQfk6fJrDRN6NQ/z2mSJiXo3pyUxY/sG
ibrOfzZ+jLfSi+F/0GYa/ngClk0Yj99juuomDYDMOEPo0rJUIpm/EkkC4DI8bpkz6k23nAZrlGpS
t/6tNb2fXDHtQprSSMVjLuTkPa61C83VAFbgHzb0KpC5dy7EJObm3nmydt+TsjZJaqmq1ixCVXAt
AC2mV7G3QIKpbmGOLXfhcBX3A14ezEP6egTZ1ztGCVaahaSvVYZQaiOZIHCHID5t77T2jMq0t4K8
D/5ghA/GteZnWHfo0Rsqgsd5g0JmBqkgFSIntPznOmn3LbI4c6s8yn7Os6wvPNxtF7OGWHsYAj6V
zQJ5RS1aMmb9BiEe3rcuycso4UWfmIakdSDArEurWV/rQeP2BAwSV7VE3n4xVqz9xvyhW1IGeSVP
5iiNeUfyWsn/zAJOBCGksDctT4LHdWX67yrhLMDHAVYzDkl3e7WtmzusFS6idA6kxXh4VG8YDhop
/0EwyNZfsQmKbunsYoijknURkUkH2nDCM6+KTKlSQnCDpYursOpwIaoD6/oa2wYatB0huVd5ianT
pIEjv7FdI8c8AP6Xpj4Es5bbKeGyAQMXT7Z8Ix2PgUutzOW8DNMD1Mk3kh8Jmu2BJ9y+qG1ifQrV
clzAS0XWMxVOvsqSpK8zDaWIwu888QMq2u3txqrmGgCdKptbXmKEnHhsTWVQ2yrjhhvvfI3XWKdA
OI2ATKJZU2YKq6pScC0FNO/iToDoiiYgQ+giFl8s47K+RU2/vh7VoHgua8BoJS5HqIiJWg5NbsrO
FFg576pNdLJcQXU+9jK+rAjBDfpld7Ss4CcVIk515pogxtpKjsutXK6oC9Y3AWzhe+8F9N7aubts
ekNA7wB9MqNrkMvDidY38dA095hsDuwZ1DZMkE+IPO9n0ZQsDY6yyfkUgiA264JV/5AVT8osGRQi
n8ktZZl1NIDTJAPDYkA3qG/TynjyzdZEewegtCRLIcUkn8fSLx95LdRDBG/rMhNsaPkQ5DBbJnom
p3z14/psDo9DlFbE4ifAxu6NC9P8jInub41wuEKlIXAstpkXXYwrbV4RjG8/zWq6KKt8D4Giw0V+
SQUJ8SbEG6AfQo4HCTPtrbmLlyOpwBSa8oGqsrqv5TGRUcbiKkAyHncZg8BVlFfIfcLz7ijCkK7c
ADnSIcj8YZaa/2TdMD+HojWFMt7yk7IweW/B4VrwQFeFiUvExuWmn2e38tSL1jFd5jh5q8pIPaC2
I7PaJfOTlRRKupOOAezvHScZ8wD5z/E0BOhrMsJCVLu8VE0r73Q3Lb+Q0ASY040VUoqWeeJVct//
SSe+JOc8QAScCVNXiGpsDyCKQxUSH1PT+jf4aw18/rhe1GomCET7GnfrOk2XMtRzwTkbX+NFhy+u
Rxqo7OxdMeRu576p21tI9dXfJGCTaz6g3pKh1ua+zRRoLMd77Fk3yQsg+mLAKcfwJqqAHcxWs0yX
FqRlkMaDfmY1DFVK2Czyauk2mpa9lFdDMKMaAREZ/wU0gGuKzGG+KTH4V2VDgLagRpP/qd/8CYyA
cHhHEEbO4xF/3QYEOngootPb1dOIkaAbyO+Za+FlZtJvBzFTjEK5ztrbeHZLXaBeDfwPNNP7zAXJ
8KBMBKMP+629IbHDomvZkHMFQtIX0db8wiTDUWxXssfNS6Ybo0Z9DX1ic4moRWXV1GwPA6Y3U7cY
BdYtIg7CUay2iFDwqgTTOUoi7hUI2eFaoACTS06iR9Z36jdfxzbJytE3F6E/cSgI6u5yIBqcyNjT
mxlKrVeAyog7x1l9Nlq4IVQy61z2XZcvWISUVNK9UURNC7QIQI2Lu05szRkja/MGlBat82GBy8hr
W1aZBuD10kRdd4MGB46bW0kCOrkO/kGHSGohX7K8JCI89juCBuu3qKODDqzz0SxqXdGqmh98Mjfg
p+47mGPFSeoj3r+XBkqdaHyi1kdIfLEGsqmyVs0rvhbV40xQcKwhraJzc76OdPoOrUT3rufWIgSX
rTjDtI6BxjeunTwmUX8jAL+4NzH/QbV0aIc1Qp47rVuk0dAzvYN11klKKXKWtm/tg+Rjc40bObjm
azhdjDCfbxODkGKGBnAZ5FUfAsXKEmAIB5A8hoHNcT94LjwgXSIe5k8wcEsgLECq4EmVq2fOSQkJ
t/PON7z7MTJUSQ/gNrDQRwaVWBRdIP1FtsHHkUH+fJHku0JP7cIKAh/BQ1r/osR2uNK2yX8cfUGW
FMzy1ysZEouCusFJRZy1BIWbwa70jazj4CFZNrgLmW7HGeQMKHbARWyieW2XYGn+utlXNjdEI787
JkN1Sp0p9TkbIMF0GXRgpMkSMiwsr8sE7IpOQo03NR2X7FJoH7kKPTLy/RE9hdaki9qSZ/HAo+E8
2Lpa5552QXcplRTnnn9EpJR9WxVSTf0xmgwRa1tLXPlNIRJFWgq9CgXpYH8sQZYMlE/i/bUdBgPP
KuYrnNERiUe6lnMVvIQeXABGH3A3Ih0FPE5HkJOD1ylrft/SEaEXXK8LLxlcl4WLDsI5VxCfe2Ba
RfxnsHhImzMsP2IuqpEXXW1V58l7RBdJxHGB+vp5mpQsU8WX42gFp1CxtNpHQBNDvkXn3Upn74Zb
NaBeBfHg5DBQMkTnc+yP0SWmJIf4uUns0VeWkgIY2x7TfYyMjakUC1ZALIiIC4FT0aRw3jPWzofW
wYOIIqh1rX2iuleIVIHzOgHD3yPpjsE56WRPD0dHZ85tCQq9IvZWBXarVa3fqi1A2M8p4/qMb5Vt
8KygqQ4MMcsASFOceHmX4Hin0MZuHtcRIc4bbaItvm+HsPtJkxrmoBG3l1lVurosWj5GBGEG3Odt
y9qluVj8bkZ7buT0RkV9M73CnNryrEUJtT6HnSEMXm0HkGIF/SV16GbN74/qjCJFtDG+iLmqEbGQ
9phvVLoTINXHRALC034eoZm7yh7zrOkazvScodVu87ZV0/zDx65MGeWD/k23svV/BmUwsyvWBiWq
tiKgAE54F9uEFO/CQiW9z9cBGSqP/ZJccOS6oNKyzEPQP8aYcovnHHHmQt5dO0b6TLYx3IaYLG+y
OqAIT8cBVYBUb2Pc8dTxuMnmZNgQHE3E3lpX9y9stKhPxSEcc+yGWT+uFYmfRNLHWYUE+0BEBXIz
rfgFCvM9OiJOolIkBB+ms2YCStoXXlOe1Usn361nQo0hPAhJJpdmm9bcdc1whiwDFhirEAnp5FaV
2YmANCDpYXnHc1NeiBF4X9iiGv2zeYM3xOW4oehAhRmf5KC395lQ+QL1ojH3bOiuAwJ48BhX/kNN
ZtNfum6xt05G4a3gDkLw6+QvMidV0h4iRKVBGgcQ82Ed7jaxwOmkQoWjyppopFlZy2NpIObtUF85
hN7NATNd8KL/iOcgT2lvVKKWJHXgh6/OLPQ3Lyy8dlW06OLfI9cNbwHQjy9kpH/DbSAb8GNPI/sa
7JA5XfvIxrgn8oFEXKTojeHLhIPlU7aEN2DbRYnBN/EZWcjyg0xh/VMsqKcmm+XXG9GuLOpIkMxu
ITLJtjH82lGif5fbQK79pYN2coBa9e+4j5E6RYhdG+iEFgmLKr8YHGtgBTRkTQp6XDtdsdWVh8pR
mXEfFDd8XvxDnOjtnukSBSgxCdRabBMP30k7sjPTQCMSvO8og5cjipaomEbhM7PwrGs8EYBX6HSp
vQ6l3hgSX1fjigJAbJrp3NPHCAQsW7ZYhqEGawPC09HUEG2S0+hdQS8bCMIlapCjYYK2f+rAxPCS
oLp5Bm80PQi4cn4oR4ND10h3XElcyl4flWjqTjqzMapP6QxxX3NY2zJ5p2JL7uOhax4hMYyUlqP6
CDrs+rvYuP/D9R0SfJTzkSfj/lsvUa8AHEyuAwoeBuQxqC0KOxf+ZKM3mQCDLtiIOAH5yEvPu61D
rCDQLkWgMd/BxuWdp/v+qYoreTezRUDHBvJR8y9fyoRmAaKV5zEJ7Q1lkXiNAZDJ+NwQgcCToIEA
ao7uIEbIvQYtxaykPdbXVaUDnbkxgPt1ASidGYHE/QLEy0MUrqrLAPILe9xlEpF2MGoxIIxXHmSb
eYIzbRK/alK/qekPW4/lq4ujQWbUA2gjXSyyNqbm8hCFum3zbnN+nE4Upe8ztdbgGp7Q9AdJUG3D
qVhQxcxatymab3Eza0wXqnq9bpd68LIBvYEhJ73nNwWaKMs3TlQ0XMTTCpZZBdv2LsxKkOKJmYA8
IlRT+1KJIVFvldd5hfL7AYWzBrPZtpH8HjwoQT43FfL+MVjHu0pipsMbQn3cJqV+LxXDUYVOODg6
qkbnZYIcwrpKFc5tHeZAQj9+puPM58yhHIYis0sCyMwGffkAX6nHsw0Ka+RMjFSv5wLx3IZrHKq0
UDLYkEmrs56uUfgUWl+aC1zylbvoxsp0x+r0IuA0JvY8dmpYC0+tKDXUtMe7osGDSkznR/DtXcKC
O+mjYGOPDFLORHEL2g8Jm9Aj/iVJggnxdkD+DUs6lo/4WppLuQ1b/RdEhr7M+nhGJozCnG9/xm60
P0ki3dUa1ObN0h6XbduvyJfDvnavUA62yHhG994ubPldCdHc2g1F3GVBwIiAnSh8gUcyvaGQtPiz
zrwV3Ml3JfHG4BplyerWaHr0Qt5SH2SHC8sn+JPSrb0f1hknMfL5DxGDeyGt5wrKlcBzFxq1zZu5
PoYUAWufPYu4MzWTi69wbkFsFS8Qma4kXf92DeoNGWqtaMfg5tE/4PAR15jQNU+exJWTI9vyHvXQ
oXY3zBa9plAbd205CMOz1TlUWrTAkIlRHlIdrTR5dLLuH7u5q78HbKC3tAeNQNZYz/9Wwnn0T+U2
d2M6InBz5yWk399GORJU9FFbqO3Z2gTrA+aTUGRu45BcuFD7L8IL/R9o/m2Ps0vsWWukVvmI4CM4
71oUHUsz8wZlwm4E48IyBmS8SAgoY8LcbGv0FrhjGkeN6lskfHQyiKODGCuEDDCnzVghsPeHaLhi
krqD8Va0IhjQKWWuKlrP52sb4Gro4RFTBxk9vKrHtisvGSKWozLlrekQ8gQ9K1H/DdCVeVl5NyFz
VbYGIhfB19tAcKlmJaPmWkbIYs/XEupZILEdM1SMwgs0hlh3YUTU3rl6Ctqi9IaqPvOiLp4OaIgg
O+rbY3/u44b6CZAJ3UGUVuJMNS0JKyBZf4u8CDYL4xxNDgHUz4bATvzGnoShDXnT9BNAMug9uDMO
2oJDtc3ikBzRaB9/xom2/Z6sQDvLSt2SoFgXbEqbtG9HZC+aOle+c98+/o0Tffs9ccFaSVGPPVAU
1RZFqSWIqaBe/wn10KmHHz/sXxirCdK2MypArEDAPGY6GbrLakAO/LVXP+7Mv57eEjQqfX8JCyKr
c7HgJl46VFA/fvip7T1+0r8ejkW2SMYDXgikdqlOMAljvfF7L/j2ybDcqcXZISYIBhIjyJ3wYk1A
gKjmSWVBVz9//Pqnjs4OMYEsclhIjNfX1EdUzxC1AOSZrCztx/JL6mMJ+Ye++l9rZHsVN51GP6iy
4qcRKPSFDcbPP/6CU8uzs2Hr1R3v0VHFpOL67Kbj7i7ms2m5E7u7ZytonWkZ4Zh4Os5fKFF3OZLQ
KQXLa3f28euf2IA9XQGIYiMq9fC/14+BIjkiwyunr/tSfzadf+ordgio2basX1tgblR7HKpKsEbr
7LYMVHHki5+xs2Dr91FYezo8NpTuodmWD4N6Z0Cr4g4qP9npE+ievVCMsJFvhZmCAlzKj7SjWRyJ
F4HZFagj9/Dkn/zMiQO15zJQLI7rCuO1hWCT9ydUSfebdrL5BKp/ai921mzLqQSc4LhQCRjcgKE/
Dp1BouD+4+N06uV39kwRNw0rMYBXJQ2SewL4E+pCv7728B3qSQQr0poW1lCFSZMpFEtz/wiw+trT
94bcStfwGk8ndnmQPWYYoiH5bPzlP5c9TvbEBlUylphJtUFh0PBPkXyNmQEeEyptn8US/3k68Qs7
6P8MvToimzUsBj5fbQHyZtzDJAGNOEaRGu9LYGH8zM6WA67lHJceBhdbIDJQ1zUpotHPnn5qmXZm
XA19CJjamvzjTI+A8zbyX0f9tT3G2x9/9183QdVEE3LbLS4QXn/HGEmDqm7UfnKA/tOV4uFHm/jX
w1fUZ0pZ+Xh4116vlbnmx0ioR6bUkk/mO06tz856q1YmawxsWoGiU5MDCDunSgRJhhr3Z7jk/7Rg
fMXOgtlEXIQ6GWbLFYre61DZtGTDJ3R4p5ZoZ8Eo9dWYi6+BUwliFOkIhtnKc11195/Dbf8TEYv3
35kxOkpouLAWQK1eevci7q+J192XAXvvky4nskaJQ2RfcBnItI6ERv/acXg21K3sgBtG+lV5joq9
LTb+NemYZE9rIce180E2GwPkuR7RXY0461DYKb727jtDrsfa8w1b8O7+ABnc3iQRJKbIJ8oUJ7xR
vDNkaFKMi+tijHW0bVxElfsWLO65H4IzVCN+NEH0yX1zQoIk2XNcVBSEYkPo4YcmD2UOtR7msS16
4//534/113Mw5/FW3wUwxK39ylgDdn5n621tUIBpwhjXqE0u3VHD2F/V14j2k3hv5lyAcq4uMeie
oC+GOnuU99JV+dd2fmfh8YoE2bOw8IqMvyDGI3I//tpYABZmZ+GirsO+DHlQ1GZSqR+7JotD9ijL
IMCNN3/x8O6MPOx6rjc2RkWgumdu4AYB5Ni+ZtV7/otYknFOvBBTB2QMUXBHvjDNX5rQg+ra7prm
21hvo5W8qJboqcLgZLbNn9I7n/Dde/ILPYcoYQrHCpT4WVoBpfx1373nvqhRh2+3OThOagGrCxnq
w2ggjutX9DJCI+Jrl+ie/gL1xQgIYsGAZw5ezTGqPtYSBjLn5UJfv2QAewYMgp6TSBzoJzkQN1Cx
DeZDoD79glObsDPeOmgnw8xmsU7deL8E23JNB11/coOeevrOeMVoYgCkHJ5u/OCVrsNwNXlotH5t
Zf6PsytZklMHgl9EBAghpCvdPT27Z7M99oWwxzYgdoQA8fUv8WmePDQRfbPnIFpLlUpVWZmW9brG
nZJ6qDE613V/hVpHttdB7H45PfzKrWCzXlA5OjPqc2ggmUVSRlNQ703QBrsKqvKCqjHySLP1dF5Z
KJv+YkTpCJAkim8lBQE3Z8LFAW/bl9MzWe6xf1okoGpomXFRZH0KNlyM7hX8dwhcz27KfUBE2Xfm
+BuX6EooY/Nf9G4yz4I5y0eGPD8QUM+g/BPfAy2UAN3b19B2KXe0yM+71GxGDIAI6gLfaxA6AZey
y8wMCIoq2v3pNVvbESv4nlqf5H3Vt4ChJSESxE6vOkCOp7T5fN4Hlg+/C8f40IYs5wzr1RO8DVE2
Asy4mjeShCuKk4JZhh0n4GIrumXPs0AfkH7flSO/UB69CdPyQSDSHMwdb9gNej3Oyb3hmFnWTrxE
VMYF8A7V1vqIVDRA9n5gDqfXa+18WdYeDx0eXLzC6AkBSsdzfsJg9s7U3Hhpu8A+yBHohdfTH1vb
fevKzsJ6CB2Zd7/cUk9RkOKWalGxvDxrdJslg7ZAZBfD0P2qxMB3g1f/RC+rf97BtfkxANdIS5Xz
9pcaxlfKAVCSAuCN07985UlnE2MgNQbwoO85b1kv66PUpXMThnl8CTUwsRUkL8flA29lU2MUnWmd
1uUJQPqj98cJ2yAqs+KiDZb0TN2NEZFISBvaH0be70TqfxVzM8Eb1xtcOyubb5NnDDIXowHi/s9y
vewASELxXuZbRL0r10pg2X09Ad3tBiR7Q4favkBGBUfhHu1xLws/xPYk1j5j2X+uRyF8AF7+6Exd
GUc/uw6/y4y+XLzw7CTNxolYWyzL6DXuLNSEOvNzck2CsqhA7NOxs/gkoTNuGX1R0zkzfU7f1Bxf
eIwekEkA5jtPP7FA1GdOwTL2xjUsA/VK8LNwgesdu+oNZAtywxxX3JbNn1GnelZCE+enaRCfB9rb
OUP5JII6jVAPBFomHXaK0q3E2sp22Eo9ydR2aVkm7lucA+7tjD+CEDmR08a/NvZy1N7dWDVI6lmO
vok31o/3YzOpXQ9Q43nvGJtHw+WUkyyozZvrN+6eLb+agX79zNGt2zxrW88hYvDf0rREDnABroLb
YsNjra3L8vd361LJyZjB4KfPyCCHe+CehQDhW6Wyc1rjOeAG//+AZswJSTW7b9x4/hVgiCCrA056
4zb62KejB+L/o3vSCXIag3439svnGikCrD6jezLRDSWMj11RaOcxnQkNizyt8QHV+TtTq28xYpK9
R9P5ujex2ifoMTorBgnttGYMEB1KUALf4veq/8TT4zlnP7Q5eV3VAsmjoWyCXT06sjkCsriRHlhb
f8uD5j76IR1IVxw8+ocBU6nbSBdnxTGhzccLsEwMUQaIDYAa5U87TdOv0vXmn6fXZO2HW37TQZ9t
qwMcnMm9LclXJT6jT/Msgw3tZGXmDm1sCKj/uzT7E2oxR73IN5rGP7ZXtFn//8ADM1rVSkK7Z4oB
m0sfCm/DklYOOrccJDRqUsIXZR0UwICs3tHsLShv6uq1SurD6TX/+CkX2qnKQhV5No347Wid2tPx
2jPfZHilyXkBXmhnKOcOjUoSJCsHoI0vfDlGrj/tW3PeFRLamcg6bzOAnCHxV1A0LjYTsInBxq6u
nEY7Dcn45JVokxgOE/+Vp78I+828rTzP2sZaJmpyhabzCR6sd+4CJOsLB+SL5kEgDZOX84YfWDuW
VqwzOWmqRYEuaVeFh7rBlnbjfK49WbbaQN0WTUSYAW1y+kB6NR77Phy3qKFXFt/OQk4Ajy/RGzLz
dN4B5XEcUoTogb9x6lfW385DAqQaauJBba6tb4b4ZfaKnWrvSn6NMtb+tGGtfcKy3YbNjUB0Bp3n
5jEvjhPUVwVdCIYcAEg27vG1VbJuWspwi9eBOxzC5L5Wwa5MjyBu2JjA2uDL399FId4wy9zgkXTQ
PL2bi/yYF/xq5M2Gea04HjsNKUdGapbgdArZXkxABaNFLIIl75MqPe/utoW806pJwsHHLmfudS4S
JGv1xm2ytjaW/QbCywF+N1ArDG64+h6Y75y/nD43K1Zrc/DWhRJu2S7npr8E6NE1v06Pu/aTbYMt
877sGM6Klle9/i0hJzo8nh565SfbyUa0x0wxKwBllTM4xS/iLf7VlSNipxmB2/TGdMJPnsMfQt5W
5mda/UYf/OlfvbIgdn5REETXpMTNNI/TvhmRi+PgVYSc/Onh1xbFsk1nCgojGYj4TeyArtTvQ6Ri
ventrNEDazdbsPA77djjAI4UNwf5GvT8vN20H5i4rk1WT7Aar/f2jWD7ANJIp3/1ypLbj0nqo1Ue
OqnDwfjXU+pFfnurp43gcWW9bXpGQ0OGrMRikny4U0H5Yxbxhqta+dk2iTFNO3T4L2526O4SyMam
4jauv561JDaFcQfcee01sB0KsnDUC/cASO95fxbdOQ/trK1wJnSQLproXniZcqSFNiLTtSWxHKDh
rHFphXHDIv2MIsChHKrbmsqNi21lM23mYlIAfgcmzOHgseQ2BD4avXk/Ti/42tCW5ZgGWqSjmDE0
3gAkiKNkqi5OD72yKHYatkGLiN81GfYymfbaUz/ZPF+JiW6k4NeGt54ZNXr00IgOVTFCv/Xej5L+
1sCCn/7pf2W9/k2ShnYiliLF48597PwyJYru4CL7IhtOIkiv3KDjGrooTnCVqfpbFXK0qo8zu/Y8
ZOUWFDLqVw/TVG8R3q5skJ2uRTUpbMUEld6m6dCjBh4kMHCfnuXaCi5/fxfSOOCHGYZl7yVaCAhr
oTFcA0wUnnej2JnYaWZVRYsBaqVEfg5NwSORh99q5W2xba4tjZW3iRnABANFSBa6v8I+A3nblmTS
2spY9twSp0QKEd4T/WTRHIMxoYoCueH2V+5xO+kq5iRkFYE1C19co+35iJzRMUuH22KMz0qxh/9k
+wI0TpceLnPDLobmOR/+nD4xKytOrRMzC+JM/oBxPXHU+U8zbsFp1wZe/v7uKAZQune4j4Hd7qLL
Pul6I+ZdWWs7tUcnqLlzAx8UUs+JOornwKTYd955xSVaPoqX0+uycl5sbtwprEBGZ/Dze/Ilzm/I
DG6T9rwr0ZbR9oIKpH89YptugAp4GRxG4d3FmwH22k+3LoCMgeCJKF2+0UGCWIeWb1nejFHQbgEs
Vj5gc+IKnRTaX1Iqor1jTYVq/4H0G6a0+PoP3LRNThi2aODLGZwjuCkuPA1BPU5i9IErjU7L4WLQ
2bdBgvHj9C6vHKa/FInvD+kQqppMUGkDwBw90lMg2ylqxxrCeEExXYhYnxuN2zS84NDw/NFT4yEN
VBQQcVQoYfSi2JjJirn5y169m4np0NDrBYjG0Rp+gZIjmkUS57zI07dMGdXFdKFOwUOC31XqK8k/
n1795bd9tNeWt28TmYKjAYE41861mYAZ4EOyG9Lq13njWz5/KmeliIGdDTxD03f1hfFuF9bn6VWH
vpV+qkkv+pphWcaqPiB8RtuSd3H6l6/tpmXCHUO9EfSW4yHXYZSGDvpat7STV4a2SXd7ZCKCQSHI
8riJ2m7coyd0I2mwNrQVvwHQXSSlj/Cg7lo0rg+GQD03JRvPthVbtbW2Qew6go2UYbmT8XZk+ZGn
0GMevP0A1O/GDMTHJ5Is335nRU4/eOhLxIms+J1Pkgvlv3XpdRd+8fw2asYbd+sKWEGbhP+Q7WZ8
7mg+Jb/TFKyRaL3aqSQBSVSTVlFFwvlS5ugGb2qyG2I0faHgsVVfXdul5e/v5tjFJSWVizm23QWr
noozk1G2KHfM+qYIGcalTO6o11xOFdmfNocVR2HLcBvAyGsa42D53eUobrvxzeNbD4O15bCsGGUT
UPYLDScUojV5yJo2yj31fPqHe4ur+cDF2S2gsmjndkxwnXXaeSO1v5OpjpTuf/Rs2gexRvG8BpEC
2/V4atKulzut2cZzasVg7NZQk6NoWKFH5xCAE4eH/gMYK6I+zi/LeUvjZ2Xx7NZQoVsJokpsTFuO
x4K4UaBNdHrp1oYO/39MQVAyT2BVQW7Tv2bISSwUaueNbBl5P3ACST08BRz1GKvXeAsFs7be1hWc
Szr4asZJAo3BZyd2H6piD61aydV5caOtWK1ooUCHg2hlYZ4NHsAd2yUbz4sVC7Mlq8OGh7TiWfkG
xjjwSxF8pB27bF8O7Ey/89dE3vmdsc01+pRwHEMnPXIpd0klzvz1lg2zwM/9NIMFDYCdzvoeqkqR
CDYi0rVtte7iFDzJ4IjAtnoSDBbX4/iSmgpkDr/POo12D2gliCzdGIFbXN8o53tIN372yo7anZ+t
AIudgJ8/ZKCZUQm4vMF8U2ylx1YWxdandsEZ07ZLMlKwn8L5jLauqBoK8FD+OG9VLBtNXK3ARALr
H707ispG5Z4HvwrtNs9ATWBWohgZzrBpyxk0Gt1Zonk8tHs7004hpu2xKnmhoqG5rLKvJt3I0a74
Q1uoekgqSGwsN0nTXdHylnmH0yu9dk6sIDlAojMLHdi78A+O/GTax3TLqaz9ZMssS2ACwY4U94fY
Aa8F1GBeKfp1N+6HtRNomSUYjlNoScMsIScvQZ+JzqnYY2ArTgLQ2tBuSxXp4/VhdmunJMqFKEum
D0I1l6HXXA0KLK/G3cgzf7xGzO7rRDMbc6cs7A91oAFUApspSJJO7+za0NYNipK7BMwKK0ScEJDf
+IDy8lltCsxGQOUpBaVfnOhDPIJSHZDMIdsCMK796mUf3l0Tk8p9rAjOeazzhYsTghpO16iNNVkJ
yJgNd+rroNFkRsQC2s8eisBZcJtC/+UBVNJ3hlbejqTj577xgn09sgBsrmDol8YFgST4p87cc///
UwR5VpmTEK87Y/zmpukn77VxqLdRWlg5sDbMv6T1OCpw2R349Jm7N2VyXw3nbbtdJwpmoqETUerD
5IDj/wvxPp8+qR8/u0Ad+v8FmdD50JIkh41N961+avlDCrgtVW3k0fuq/BrrLTjN2uJYS498S2t8
hUeKO18Z+pV2rwXIX0/PYm1sy5OCjlUasaxOOX8HzXA0Nb8aTTcGXzMLa/AuroJpZLU+BJAvDcW0
KzaHXvndNuRtHDuna/slIzAG3wplLmWG7BQ4708vy9ovtxw174IAvQEYPow/UcF2yZTvzxrZhrzl
wwAkcg1XIZp5PlRwSHuhyuk8K7VBbyIBMxdIUgEP8a7q+M4fzhzXcsvuRBuvy3h/SDvQwmZg4Av5
mQtiRU2g4kPrLUhkDwGPv3rIfkWoBr2eXuyVU2Lj3NAnBIfIHX2YTQI62fvKg3jEedUZZqPcVBxA
C5ikgKK52Xcd5q9BUu59yEFvuP1lbf99hkMd5v8ORjhF53UOziBAHL95aSAgaggF32EYHHg+v4Ck
r934FP/4U3ZltxlTKYoYe9BVn1rvNQ4euvCb8v8E2gVXw4aP/zj4YcyyqdRp8NJp4A2GxD06ZDr4
yLW1GqoF3XTeftu1Xl12jU8TxLJD+8jj31xdZnIjMfHRbjAPtIT/343Bd+XUpY65iXs98jtHQyrt
gUEnKGZRA7Zi91AzR0I4vhw8pzzDNpaPLvv1Lq7oK10MZRWUt2mdm0RFBkSN6jaFREv7fNpCPnJ0
yxcsw2YDevnGOVe3RrTec08YaGx5lQdv5w1vGbfkDeAleJTfBh1IM5pK3c+B7DcO1NpvX6z+3epU
oG6mQTrz6+Ut8DVOi5pE8yDZ1vX1kfdY1mb57rvxvTQ0buPHyc1UmqR6gM5Fy0vQNeQy3I2kTYsz
3o3LdyxDx3UwxVMs65txHnPQETd5xx5mwdMtiou1iVj38OgHXVPWVXLLgLPwoxJVahBYO14W7wbh
hVvIsLX9sJ5OIAmCUH2s4yctc9D1od+7qC59jm6njVv5Iw+yLJTlQdww4FmTOQCdafk6NRDymAtW
QwcCdAfBtEUutrJadqWQTZMWmEH81JbIcIMGL9u7c8kPdT7PGxP5yN9iInbBkLqJQ5JO9Tdp0urc
20NGwONvZQASngD8kEIMl5pBxqqOKOPVF02hl7H1NlzZJTsLAg2gPGsLKm9yRxbz0QiWvqhYgCvz
tMmvLZ/lUVpnlEkqCv4EjSA0PiWOuKQtiHsdwMKP533C8ioxgvGcOVw8tfE8XLtBmF7/3ZzUA43X
eZ9YZvfO9pPSqbBBNHzK4Nt3ILzCc72og51c/nX6EysbYVcoGYg/85kF+e1AmX6Qky76naPHcitp
tLYRllvJwCiO/gcOqaWiQ+JyBv2wSycW9e7mKq2dY8uxlOlgEh+LfhPWSjz3gxbZm1vzzr1w+t5J
/iyUuvPbDCLY5K6uBAs2lm5tapanGf2ha/XgkmvROeG1GQl5bIRJr/oKig6nd2flvre1REuWdO40
gE/KC/1pB/GHfdES5MYhdbEDRfAF1FPO6eaDN7Crm7k7x06Cs/ZIaO/8rgtobpABNN2nJ7KyVraQ
KJvw5JBBX952gZDyWeZl5X/NythVl2bu02LrOHsrK2bXOnErlkhuzflN37EMkGCN2uoNUmksvoj7
3J8fAmdMiXdRzY1HwB9QMWf4AtFCWn8K4iqDfEk+slY+8D5L2NUk+3z80xqZNHQnm6LWdxI0DUBB
CQjoQHjxrNVxLVfidiBjbkGve92P2eRD44XlUvhRovsh+4x7kgRnpCGWTbY+pEzjNujFoE8uHUh8
lausB/t+7YZn+l27OOuy3u/LsgfJLoWGzQsY7ypxTOJq4geZ18GX0+u14rRsOdQWydG8gD9/RH9S
fWsgpfBYFY26OG90y2UxPhPIgjTJLYcGX/lVGxmCj4tk3TkkPcsuWA7L9XQogR8gT+hy9SVkMUEu
cTElIGk/PYG/dUr70bZ8wPJM3HFkQAMZ3vRANdLHPtVoVITSDJ53C03C7O3AMz5OUF73GDSMwEY9
qGPtun2Fw+A7KL1V8ZAgOcm7mf3IKuNXIJYOYjijL21OO8jpNBCYcEByU/Qu0kCpW7rhw4Bas+9t
uL6/BbR/JxHa6WOSGIauvzG4VtB8CD6NgTuybsdKf3KPeex04PBBtzPQAAeXQvIMrPFVY8gl4wRo
iigI2qk5mAx6Uq9B2jsU9P00pMPT6SVe82dWEGhUoYcyjJPnMhfOHeUiu0+4Qk6Mpubt9CdWPJld
hG4mP4R6YJLeDGGpoKKZJkcXmJlrv60Bl5x0txvxEDsv0rDL0RQqYmYeMu+aglYVSlmz50dTnU/X
oFmNz+F6xLH867PfhTOcoYZZdk7+3FYt+JAJ6l5gLA58yMqGyJBuBegr3sGznNxkCMQaAVO+hiAL
kolQotP6gNaZeCsVugz078nk3nIo3s0D2nYF17F0rovOn2EX3m/kYNrrToC6Py3rLXzFh8DrZb2W
Cb77DjpymkVJyb1JegHJMkhR1g69zIFs8m4h2TuLyxzCFC7IK+o8R89E3DDAtTyNhj4GrRlHQoc4
HRqw40aTIBPfNbXHTL4PoFjpF8+nj+nHixH+04jaVmA2lS27H0MQmxLZEyjdZn3ks/GzaDbp01YM
zi6zs6BLRZL1xXNcphmq63yA/mtRQ2cK1Clbndd/M5Qf7azlmRvQUScgtW+uw7SB2BAw7jTwnhQD
83UZjUnAsp91n2TmIqzR3C/heWTDkGonqgYRYaJn+QrNG2+8mOc6G5J9QoBb3KdO7vESNDJZPB+m
1mjT35YI6aHy4rrZ2DzMDcpkAOHSVMn4WsaaVX+CNov5fig6x/2B5xcqLwfDaZWyiyTjDfJViT8m
nwvocHmfi77lRXyE8mRbPU6QiU4h7Tigu+OC5yi6kWM/lOP4q54gTMzvPT6WFWSPBjJ0B+j1eNlv
aCa4Htk3cd+Vr9SBfD07TI1K05+S+Kn7mPlOK3/5IQRxripH0RJ6UTW4kB7GoQ+dat8YvK9vJXQP
qiPvOzE0O1oCRnkPUJZov+L1yv1dIDhEEqCaVtMUBV7hBV1UZHVArudZx+IeyYaGmh0EK/TkH/1W
Z0NwU6PA0XzP0Y3Bjy1EoujXcPLjqt+PynTelcQC4NGIlnPEkyn4vvprFwp1sbsXjqTmpq8byu9Z
ZyBXDY3IXn0FX42s20MndV/rHXIe0FtWfu4QbDC0vlS7C6fe8fZeUjjzHXRyZMoANR6a/hGvyAxS
OLKAHq+IIOHBQHbjVrKSG0/KFc9lV9ihFQY1FNqYG2jCMAUoP2a1j8NuqzfxY1vldpU9GboYAlRe
86wzyOKxnJDLkoPYxuVygO5otkX4umKsdsW9zyuoLXTxcC0IaJ8uZJoI8VqNoDk70FkW9UaIsLZc
lrXWEG6oi3JsntrKz5GBqUq8V7Ik20Lv/mVc+MAduFYcFSulgjoswaEy8HDgVyXQCTn5XrM8SQoI
TLrViDfECEBHDSWjREOqJEvcRWhc5KrNj3OZdojjTc4n+UcPAKpf9+Bcrx9G6Hh4e4U7BEhFyMv6
ULHVkOcpY0Hj1wbp0EfQZOj5JoSguXvTDougJc+CYYJulknIZ0iGJ9NdXHmLnlYGMe0gjSgwAu4e
eiO6nHZ1MCTku9GQbUbmZoDS5diFrL9OnFI23VHPou++0GVCz7RE3uo1JinkgvOk5wTMlAj//O4K
0R2TN5DwKxJ6AOvICCIklZbGi0zdDdW8H3EX9VDZYc7icpTpe0iBQA+0PLbQhQHzCZBtUG1ocReN
gISCifk64wlklWrE2N3nREF2EHKNDTRHnspau8mxySUEcrioSED3CXeD+oDndYYYE+KurrmmYSP8
6gotHWU+RS6Ip+qLtmgyL77qeO8596ToIOZ9gIh0X6pDivRG49y4UJcrI8pRrYB4PJNh/jQOY1X8
RpxciQcIyzD+NkJsJuyxmsITesdc2irItKKoDoWgJgZU+Qhdy7L5HCIw8sw+hWx0HhzAZlKW6pIi
ApU7SLlAakyjLo666zwGkJ6+HfoBTDYPXt9JcEDg7oYM5+mr96Pi7xIfWMdz2e4Z8jzudT9UCN0k
qKTYK85XWl5piOJJ0HEZKPcCG9sbPL6jiuOFWxz8qi+qh9M/YcUE/4J034UonvL9hji5e8Mg5w4h
JQQB2M7a3Wr2Xxnfxng5KcvBSD3ONwHMJ4TIIZjSIFwa5xtx79r4Vm0j8ymh0CRzHqkGAPcC2c6+
xBKqsro8vUAre+RaDwUCirSAwDs9ZRIu1wX7yC4n4i6fQV3r+lpBG6p2dl7nfRKQNtqf89HQhsZM
yEcnyi/S21QM6h5s2GVn0KYHWTMYQQbZsUvHITTO9t3YKGSQCJvJxJCMX7BBGzmNj1c2tPnQhaNr
AgJreVv60OW7lWU2xQcpAX07nJ7kx++jf7iEhMwmUcKR3siOG/a76L0g+9YkKq6+dCoAogAOcwjb
RZ0MUpo/Tn90bVZW6N87A4S0a6SUZqh+gshUV04AKbA43ni6r42//P2dPaliUmigBIoazwiORtE0
Aa7JgzjNxnn/m87790r7h1wITjyooGLMHuteFW5wp9Ow98I9C4gBcYxBbBeArxuco44PvaCm5mSH
xuzwCcQDYxlEuR+0+BPLoKCZHbXX5L7ZV2GswGns+EljjsieDOHPYgimBjqEuEgg3Sarzn2dcAGl
+aEK0sQPwPcyx9AgJGDLVzvoMIpRRzOdINqUx6HyrmhFZHZI6STd69otCu++MApC0hvr8HHOOLTJ
3InWDVRaJXkELyauax3XkFsBlyTI93L0Tc06u4YYmUPJlaOQX7oBaj6rxo2T+3EY9g9TUhwWFU+a
UT2z0IGA+CD7KxOWCTqakRNvyKaEydphsnwPM20fNAPvnsEpgxsxbcStIxqyQbW1MgsbQ8IT3CbS
ydg9SxrngnTsBTrncZR3kI5rSPXltMGtfcVy0LHOJpl1LrtvIXq+ixdixhzAwgMYqK+QkK3OOw82
19HYgEimmVX7rPq8SPbEK8L2hpPWVWWEJl2/e6W5a8pDqzLQUkZzsKi1nZ7hyi7Z8BACkqIxgU7e
M/Eq8YeB/ifcg/1OnkPHw7x/eJAUJpEOkvDHBJT5V3mt409zh+fYeb/e/7/DGkPER5mq2mcEp8nV
qNL2WDBIaJ4e/eOHRMitCH8EjhkpZJ4+uRAU/kQgBR1G0P4LIJTH5dt537CiKF4VAwh3M/nEwOz8
3YgZVDws8Myf3qXJOTCdZRMsU4QQaR9WTj09AonWQO5cd3N+0UmIbu+LTDThxem5rJwlmxuJNbPb
hJCJhwoPhYJpk0MoDuTCzcvp4f9muD64PWxyJK6nUqQEOpVx7/Z+BMiAZ9yrlrS9L3FPQI7+tpVM
vdSmiacsIl4NsTBQ5VbFhFtS+qi9cZALFseiy+a6jYJFx8HdzTMv67uU9lC+3Qg/Vhy8zfjOAweM
+45KnnQNWbQkS76yaagO0KeGFjvSZVFXB+hQBsf26aVZiUZsEvgReFlnhCE/mYBAEDeGZ8oqSIrH
3sJGXaCDYCgY2/jY2jZbUQjTOaCvEmaRAdzA92gqRhmHwdlvpR7XVm/58PswpAzSBo9q99H4WUGn
CwPQTCoOgBsxk0XpUI9Q30Ctqs0IilUxgUpmlZL8vGx0aLMzaS05RRe89xjrtJjuzZjM4d53fJ9e
VkWQFVen92zlbgkt72IE5EfHqm2gDZ4538osALoN/fE8vK4NJHEh0DqZLS+8dj4sL0PyJFSkDugj
iwVOBXXcK9Oon7UcySO04j+jqX1Lr2klbxyGlrPRcm5YWVbhY1mXSf3qTkrVO9enBVNokgPt27Dn
IPUwj0TXtC92aQy1CHrEKvdyTzmr8lcIuA/qwheZD51WTrgKrwMC6rWNOuSKX7dpoVjN00bVlfcM
yewhauVs0MnfgVgZaZCNIGvtE1bgkNF0gE7qXD/jge5cGXBcwV+hSeGyQ0Rx5jSWzX5vJqpG1TGW
zTNo7hWEbOFomwmvOOk56XmmbmPSeTf0/kAEedZw7o86kNWrdKqtUufaIi1/fzcB1kKZWI6BeeZd
kR2yqWaHmCESRRWdb+zD2p1hQ9RrAj1bPjT5E6jCoUg/DmRX+ij+x0tRFamg5T/cGS4gOI3bAff6
vkz933//oYHd3ks33kGLfgtPt2L0Nu1RXbjIFaXCPAMaD4qEUb+WgQogxk5DdL6dffws31JnBcRb
W0aeoX3dHBJUcG7d1mH7oVXFxltxbfMslxKDlKUZg7B85uhV3ecAOdJL360SKP7EEDjen+UkbcAs
hA9CSMl58TP0NXzw9RrhoKVDpcgn5WGqAKSt2jR4PP2xlSnZ0Flq5rYOWBU/M9A+szrv0ACF+7Ov
2FYHyYoftinrSwFgYwtZ4GfA2aC7XoT6kFS9e0Cy/Glu0c82h2aLYWttNpZ7AFxuAq90Ej9zx/xo
KUQjBNKVuwrSvxvGtRII2IRIZSOQB+5V/BwbtMEgRTqkoGDKhewvz9uQZWrvHEQCLkYWxtgQQESq
XRnggWdQ+NjNXbIVa6ytkhVrcDG7pSCVQGWvdS5UOsVQSu/qmz7zthoSVmw+8P8/C80H5LW4Ch4B
d6te3RySBSIaC52JZNe7onG/obJDq3rDZNZmZNk+A6NINyBJ/FLHw4S3BNwLEB/dzkk2ZT0/ZEHA
g8ImTiKlUwxG+tlL0nbNCzptp+6YadeRO+UPEJcHH39xq4vCveWgCkFcMyw4jaEB1895J8MKMuJh
RroCVc6XktLiJmnqB66a9hJQlpfTH1g52zbWvcwcMwuPZC+8y7uoBtXotfSrc3pJsH42qJ1C5wvX
Kp2eqGTNr1bT/iv8aXqOlNgyvGX6GslJEweZeaqVmb7zrG4OHVXpmUuznPN3Von67axJQ8qXOMxl
HvVzDWxDXff5hltZOcA2tZVO/N4IV+QvoyjyYpeMM64TVs6dF6WdB+TJeTu87Pz7acyQ7yuKVjy5
eRbuWxR9LgXTZ8aYNqCdeTFisVL7TzrWzk8tlTqORQ7SCAmtjY0XBPl7Xj54EdtsVxzc7M6YcfZk
PE9J8ByOFXTEM5SiC7SY4Bh8l67X5p+ymE7FVc76MNvpOHYgOZ6Z0CeHGBUmeXQdSsUe2c7ARDyj
gB5mU+qyJEpM0Nwlsg2cT3jQCpGAJETIMYv4bMr+ymtRXGQR6lPqIMo5Sy9waaIIZ0LixLdxA/X6
weum/pKjI+Gz8XNFbsdA0vgC2SBkldtWtc1LK9Oc36hRuqaLMg2gZFT7xdCi0W90mzckwKrqwAoH
Ve/Ea8Dtx5F7h6p5kk83COX7NwNh+BjMT3PxjfuZ7x3cpRsFOnF1FgK2OtfeLWdp/EhSwqdj3TQu
v0GQHP52+oSOP/WcNflX7SuABd2ioggGxdSyT6MOu/RnKXpq2mhkJS43JXvdHkqv8kso0y9vNZXH
bMd6KKzvGcR03squnJrr1oFyecTDrrtloPy/U1jx6VlV5di1BxI3mHWSFYX8BCTP7OzZAOjBN1aQ
ujjWOSlBPlwGfdwbkD9Xml/k6ItuLuPUCB0hU67IDvywifleg+0seGB+Oz+yup7FBfQFOnlM/Ayt
RUYEwXyR53hYRnleyOTSTcPS21NBFIn4NHfOdc7jDq0Q4IY3bXYxiwYlbJanOCs9tB7uRryN6EUJ
5THRRFqAE6WMtCRuOO9JWBQMlL1+UB554icDVKTBXgXxpX4KWlSdFVpwbyequ+nQznX9I5ymgV22
C0AlqgJXsohQRArHtMpl+clwwz/nUGiQ+8nPmj/c7WecCez3V6ebfecGJGLz/KPW0Ky8qgt/zF8U
Srn6JltUE3EievN1gALJLz3nPY1iZ9Lxfkjnikfjf5xd23KkuLL9IiLETYjXqvK17XbbrnFXzwsx
fRkBQoAQQsDXn0WfcyI8alNE1MOO2eGZQKVLplKZK9dikfeNR13RPjVGqHZPW68oryaoqcoH0/t8
OACVWpFdAeGz9kAVSL72DRogwps8KcZPEUn9cN8FOgLlQDKmD6jcFtMhzAoNbEwwqek6GiFmfo9L
SZH9qExjf7QAe/R7rheBGDRjleImnL1C/2hIoX6moQn2nowLCY0ankxP1u9jNL3MXYLHT4nX4p2d
rJcdOlNjirJd1qxLqezA0s1luo86yPWUklIQkE4hcKLX8QI13sd6QEpk8miLzjVAncGp0VdfZmBE
6hNv/Z7cxnU3RpjjDGFaYparus7FXO049Wy68zReCWBkB4j5MJGu/deHa39jFbH5fZoXc3FACjz6
KbjFHzI95y8iKeoODEu0Cz61mS/IHvKP6J+qxYThuQJWYV/n+O8PBYvaUO5CFuv7zha5+Kwkk69o
ok8H/CBGxaeughDt1SCFEXeAGUzkekRa95Epby5uIxOGEjYmq/mhFV4dBTthmjQ8dQsdO9jpUWp/
mKtJvXqzr4MrHPk6P4SpN5W7SpLqq5J85LtBNmy+SXPTJ3etNcgpZAA4Ax7F22ACSHXAjw/N7EMG
y0v1W1V0KE1mKjDpgRNKNOphoLM6ITHs928+5Ai+2sLnb2DwhODoZAur9nkDcPZx8hd0rU3r6X4s
dfA18f1qRiCBfodPHtQ96cYlsHZb/vEOM7LNR8VeoliApY4GXhoewBjUmus0gVDA4bLb0gm4pCBd
GYG08UUXvpSHQBTQN6a1eb3o827DUZSAvTXK+xSNGrHdC+R8PseeP1y2Rm6vkS4Z1WlX56906WTS
GXCMUK0od2OfbDESrsSLLiOhDo0PBrUyf80669+Q5cXdTuGFMb1LQkgSE3Zz1IQvYxBVr6Ex3k2f
hkO9N3nPL3vQu0yENNdBS0Qdvgxx0LY3sCk/EfKLJ+f5EqlBxKVuuw96SVAlr2b2Ega9vTdeXzzY
PjO782coReD2QTAUOu8ssE8WVrQje5nmdjgExbPW8HKsJvPODigLWlJe1aH3bYA87oVDOm8tpv0A
oEfD0NFgnyk2fjIh3xsN8gm4uGkP13LoY9RVc2unDUtcMXiXvrAAqzFAoH7yImMBehOqbd3vGsZx
FwxtvckusHagHYMnIaEDZMETGHwe6B1JiiS89aCpRq7Pb9fKAG7Lz8QyP+tZk7ygIxrQJK1DrzkM
RM8/L/u+k4KN4qykYqrQ+5WgZXLPyDzY6xzEQuPG5q8kc9xmnwy0/EnEuTnaIa6uCoA1/0bXSfOs
UcC/gdYddGsGiJJtwA1Xtt1tngFXVtZkmcFoMSDxJh8GGBBosxK+2VO4rMwHBuS2z5hJQG18CM2R
8QyiinHU7grb6ZuoB9l1Po/TYbQteQL1+XjhpJaz8e4NRqaxK+uiMMcpbwxau2Ekpkd7br4Me/4Y
rGRfAscr2IpPUQUesCOTUXVl+g5qKiq5zQL1CFKBC40ycBxBYGVB44H1R7R8mB2LQ33vj8PnGeZy
OD+PFe/mdtWgTSeKk8r4LwFuGKACWLsnatoVC2rDknrYscg8s6m+qXm6UWBYG9JxAU1V16ZVxf8N
ScL5n8mXe97Dq/4eMep4t5N+txtxzjeMasUruH0noO+tsy4dUcSlRTDdT6IoNDj8URbYGGDFjtxe
kynQbLRVORz5IOZpz0uoSNzPYxGAkAFVq8uaZwGr/O/Jlr4oeMnq/khyxt/ARNd+m2bm3dfzJnve
2lI5eRgf7yTqAVH1nNpw5p8hGwLZcmB6kfE/f+RW/IHbaWLrdqRjOsxH0iP+9hREfDo5HIRN38Ka
PtQtRHFAHuptXAi/kaMf+B+344RYCA9rE6ujnmxnXxh6kBAMdh4j053ks6YHNLqQ5NUO4Jf/h7Ew
iJ/EVAOhs4Nysc92SaQj7yKyi8Rt+TASsJsiMyih5HN4Jwf9GOFpCxSvX3yqWPIFEeuGma0ts+M7
FLIBftnLAGl0zfYBVw+8wcoGcfCL19keGa/HjmxJ4qwdf+e50IxlN1Yogx0ZEdmz6VXyLUvBoeXZ
IN6I5deGcNwGG8fATxJjj9oU5WcwAgIeQHwx3SFQarZA/mspaBebWwwIVRM2keOcqLeZzdkOvXfe
Y1Ari+d/dIzSbNePOK5pOcef+3KLSGLlPnH5GY3Cvd5IZPNFt5DLF0Mq5gONqI/idQG64b0nmmhL
cHPlaLhEBQr9g9mcVOS1GWUNQGawR2uuj9X0AAxbxLQ9G7+MJL0Quuu2AjOJxEKERNwrQYfMTpTe
nnr4+O8aJRDm9T5b+I8CO+3m5YiedzNrvZZu44kOskF3dToeUfcXNYFaWA4g9K4A3X6kd2lv8D7P
eE/C9IBKgz8/FEHY8G/IigXep6pJm3w4gM+2nBKoLISseGY1Q6x3/tf9BuF94JXcthUGrkkp0EPy
YgZe6CMLqVc9Wp3myeOsY2QakP2Q/t/IxapEHmxbDHP2jxg6/JD7ocwQNQsAPinaFcoa4hWJj0ab
PY1l808Lblz7tWhT4Ib3NYhWix+adrUwoONNORBMwPoi6XGPrtOlVF2pWHh3Bch1DHRjoeeCbFsm
CBInvM+9Jt6BU2OIqkPUVdPw1zijTRXLls3qCF6YSh8aYpoKPXICxAQ7BcLs8afwqsgDJCnGywHd
BrQM0lcexwxVXODCPH4wNeuKBrVW2YR3eNUG6h9LWNbC6vqpBSnIHETdLmAkIa+gbDfxlRFJNiW3
YNXJg2uB3g9fX4mSULQRZVkOXp2DLGlgn4MkGYNiR+Io0n9Jn3FUELMGWKwjjZq+OAKtG3pf0S3B
S7GXNR9pvTOqCnqzK8kQt8/Af9o43TOvH8JPYyIqeio0+oHZTiqR01sv6XNBbyG+hIrkoRjQF45f
mnnolkR6KkU+tFOq7KaDGqzkT0jq8iA6WMZlcBAg+Y8ldJhJqG5wlwea70NQbtR3TdmPg96BlmhM
noIsbX1INY/MdvQqH0aS/Tp/6ta8jBO1UtJGNiG0fp2YuIbU/HAgde8BoWJe27AxG2d7JYIgzs1D
JJ3KwC+SVxITpO2joOrlDWqFIt0w7bVpOLeNGrq4GMmElAUwcPNtNXntl0ZO8qHJx3K8LVmzBfRY
m4pz6YAXuha2BhwhGpHRvuIiUd790IYD3QiGPnztEeaCQemQB4R4bX1iocjCG6rquLvWqHHow2gC
YJuNYt6BUG++PX8EPr7hMKKzeHzmmcQzsjnpPJiRok/oVw/l8GqXZNF0FTJzIhY1TwUQzY2kCMiy
HrXe84N/eIdjbGc588ziauV5e0o0n2+qKYmua5HtyJzuzw/w4X7hpby8Od69/FQVj/4og+bE8gAd
XU0cHkkr/S3g0srvd6Gi8Rx3dSF4feoi2n5uhrr61mT8SXVpuWE7Hx7t5an/3wkEddyDl9XIN5oM
wRUg2y9SAUgm+oztRnA/bWzEhxEAhlmGf7dOMp/YnLe5OtE5FqD4QTc1oisklj19MkWE1nKZ7fN6
2IA8r5zyZFnPd8NFaoAeJaoZb0wK9GVUyJhLodieDAm/ndv0tjae3rCotSOw/P3dWIGyxgNDt3xD
Dy0g/OPU/Ji5j4rNZSfMcaE5taYpuqg5hXEC4ol8WpgSBNs4v2sHzHGdop2ln46sPmU27KH1nZOU
Ps/eADkRdIf7W3a4tkaOD8g8IsDvboI3gxTmoeCmeBjUZUheHC7HyqM4EBUg+fWbLcHBaTEV7xOa
dqTcgEGv/HoXaCnA5cYrweTJsvSn8qHEVvni5fz2rtifq8EZjJ1C/B36b8av1P0UMg0C2kHk4X0W
+Uy/oRqdbpj62jQcU4+qAjSTWUXewHA5fkJjjuz2bTagTn1+Kmvfd4yOVmEY1GPZwlll2ZOoZP0W
ULLVdv070/VHAEuYC4E0VhR13VpIl6MP4El60AW6RaU1DZ/Q38iif01Nx3i+GaWezFdjOQ3j2yCI
oBJY5b6X7k0vp+rfLEvGGcSIKhXRX2hSxe1HSwTqV2jms80zrYZ0rK/wPMqMjzWCVOcrysG2PYY+
D6NhV8xh290DxYtGysuWzTFwJk0XTSZtH1VogyvdogznE0Ryl33dMfBC6HICs4H/RkIa3hgNuZFT
VcrZP53//ofJNeyKY9k2mcTQ8CZ9+J3KsxFETGyaP/0uV6hGIM0ys1u0LNz1RH47P+TaOXPMXRfR
mC8EnacmVeopUzp+nAa7BdVc8YguepJnYACPsjh4m1hYRp8pzSwgB4NaiudTrTa2ZW2U5Z58d2nM
Hl5eU82TtzZOvWvuA9OGgznc8bLaevGtDeGYO29a1qJbon0cKGr7Q53/khbkBFp2aiO0W7llXeAk
SXWnIznRtykuQ2BpDDlplvHrILLmLou99r4Hz+Phol2PHe8S52SKGoLAFSqEfQ4EQJ3Q1xLAm0sE
hSmB0uN/twRvBy7wTm1RqPdJjkp8nx+9Rm6yKa5Yiouf9OtK2yYxcI/QKtqLIfpUkGQAEinqb4Oi
ge8HGfsEbOjcQ3HpskVzrN8wCXaDMfHfVA2MEf861eP3819eO12O3cchWIwlQJInpdLoG/PYuK+D
ptlBbyj8eX6IFTt3NZh1VYJYoUZsEhCflf82IaPmWfV6k8ljZQAXHJnVLUjJCA/eFPiLs0MgNW4G
T+blRhS69n3HyAswhQ39WLcnxNdDcEB2PZavXphFcsMA1wZwTJxmIrNjM8z/e6NPOaPXttqkNl3Z
Ylfzk5bLQ7SNERuC0j8/jAmeBMgS5t1Vjut1I2hYex66MEmhwpAGotOPv4VxkRtCxizARSjC0Nxo
v6wPUYamFj3K5hnwwK/1BImy8wdsxSJdVuCZIpfSD117stD7PmZ1Kh8h+ADlbPqlHrtsZzMkZiB6
jUSJrWdvY9S1TXPueytkFgFcRd+aXlp6JZBuFVfd2LENm1+JKF0wpSnTADpoRfKmuvArwNL/Al0E
9FvdPCSLEtf5pVs7G475ZyDURTUF3tjibbXnPk330CNs71sebc1jsZIP4r3Iueahl6xHkavpTRAN
9hMJAiFeNLdAufq7IgQSPCy8N3/abGpY2RcXu1NETY3MoEaeAlWYeF+Ele9d5coOW8dtbQDHHURd
N6c2SuEyQdGU7qADXcIpEBlsFGDWTMkF70xoUetKi/McgrLmUEmv2aEpYLpKvRiZRTPvBtJMr9bP
viEOvE+Qqtk40iunwcX1ADwyDKDCrE/T5Mkn0gzQfGoNQzOQlSq/MFB2kT14gPkmLcP2ZIT29ooq
flem7biBG1rbneXv7yIyEOfINuJaP4IuNqI7FM5atau7It6wmJXj7MJ6FBr8E8ii6McGTUY7UbVf
uE+ygynrb02Ti2s7x/bQmq135dp0gv9OhwREZb3EYUtrVT91aBX8Uap6K025NhnH/KOB6pKYQD/q
wl5HUZHf2gA9YFXwFcxJnyYN6TYwV2xco2uny3EEBcu9rIlwD02sIU+/UUngboO0TKj7w3l3trJa
LoinHMF9hcugOQUxmjt2MzF3eZ7N/172dcfwgaou+Vy2aCL1CrbXJvNuQx+ke+e/vuLvXfwO8h6N
sO2kHwEKKfdBl/9UZXPPg/6U8nyLQmhlD1zYziQ0iJjyQT2aOm7AgpW3qMB0ya0nxBbr7doeLEO/
M8Apo2ntlfC/RavNtanG6rC4qvOLtPbx5e/vPq4G1UF1LZCfTVj8RIcc3SlDNt5yK8bgQnPwfFdz
pJLpQSeorNMONxK38kezaLyHVZ/v0noMboclmDg/mbUBHdtGXwVGaiekBC17mQehdhB+S3dsSvM9
sA7HdEahJZ633ttrwznGbuJ8zP0EOW4aFD+nBk0yLH+i+DyeS/cZFDK6kf08P7OVF6WrVyqbOFeg
epGflzgsS+tDNosX+Mt7kwdfS/zz/DArgZ+LzvGnisokhHOMSr/aV5NAANZEOy9l31QbV3sbpOwa
GEGgGBjZuCNXTqAL2GkW2sOsB27rt7s04Em7jtkWZcXKurkwHQquyTaoav3IGhS80fXSoHMhuc5A
kLPz+/pQIgFzfulWDoPLC8vD3FcSuYuHqQPtTlPZZ6Xzn6SpfmRj/1rjZFRR9PdlYzkeQfXgxyti
eIRybh5ikEzuO8neIhrcNFH5ZOcevSlpvjHY2hI6HoKESEirKdOPgHFCQ6uiv3QMFTBilLrtU4Li
UXVhovQPTA6aSaZCSng6gqJ0lMjpvh3QWXXZqjneIRNDouMeO6QiE+Ms1MX1kmxYDLbJQrpHTfZl
OdvnR1s71o5zKCbW+iNHWPP7YlCmPliFnpXLPu7c/ChS12B6neXnSQTZjU4X/GaOIsv5r69cnC70
JqH5GEcZRVxRJAq8UVyhj9V0cGc9CItkaf23ywZabOnd5dNEHZpWU6sfiQZzHYXV//8tXZDy5fwY
Kxe0C7FpeMrAlrksVQ2BLCqgckBTrwaJVF9s7MbaEMs6vpsGcM6gEho8IE+blqKhsbNLln8ALHDi
89YbZnkFf/Dqc0E0U6d8UGiQ7jGrhsBckyav5b206IXJd6OufPVXoOeFA5KiZTAbd1zzqPxBFCf9
m1eBPzE7EHSsdFeymRLgCLMRefzLltjxENQT8ZRHVn62E7CJqoh+8bBur1r8n/MDrNiSy/iahKqj
sZfWJ42H6LAf+q74VY+x/ev859fOu+MYGlIj61z59cnLQwJS0eyHyQk5DjMSKmPbmo2H1MoN8Qff
K0H/Tl9qtIiz4TQiY7tP51EUe9HSrL1eKmcVSJn1vsrbub0+P7W1lXMcxayWhIBAhB33RN+zKcvm
HUIylW9c3itP6z949EUygXlK4IEAztkftZpOeUk/EV0HjwYtEUgW462dTPFL7KPfPimQDrlkYn+Q
UAoIRnoQsJCfIaUBZIuPAJPTLcTmx6v2B7ukpRVPqzasTznAXM99lDFvF4cFcn2X/XjHYcSqBaIL
rDinoQIFSSHy5paJqtvYk4+DuCRd3NQ7d9R5IJOr+wAtgTU4qL125kgSsp/LPTcFwS+QBu9/hwhN
RC6L4RJXvZVyP0i7sKtPAuyP+8DO8rFKKrVxiNcmtLjEdxNSfRCXs+TpA2AmP8Er+a9Bc+yPDC2t
h6ieq5uSieYa/I38MYej2LDWtTPgOIU89+OR9FScBjCnohO3A6iuyePw9vwR+PjO+IOlUafMRnau
8882r45LtNgYUCp4PIg3nPLa73csn1UdQJJZgTOmff0YepX/HQiTZmNLVn6+S88YEIMnqGfyz6ii
/gXhlxZdpSCaDHXMThctkCvzmVjas6xp5MkLgYT/qiJwo36fiObjQ2Z0Fn25bJgl6n13tkDIVdez
7vCwGiAaAThWZ3YqbuKDX4v23/NjrGyFS/8IJQ+P5cSI0xxm4t4ysEnTGc3rG/a+9nnH3mUvOeBL
aAEmgkTp3diChvkvypo4Plz2+5eB362R9LSswDqIzQY9K7rjiwwKIVtEHCvG7UqA6jrOGtQUFIRY
LMQHskdLeXodIVN7g3T9lz6suv3yr2p1YY7+D95H4HBtCuoAeSqhiADGx7baAVGCdDBICC60Dyf6
5/GU9fj54gQuI3GAVEj3C6nleE872194qhwDTxr0W9eI/E5DZ2MOSemBKEgeVjFPns/v+4qRuxg+
zSox9qysTtnyYArQp4CoRT5G0+ajmeIE/RnUoqXivyerkSVRbe+LE3LW+gDSxibb00qX3xnIn05E
zWSLgnXFSFw4nwjHtOnHUZ7AHRzuLUR40b7eMvrtsqVaJvjORKBmkQRsoNWJoFWb7yZeDrs2qbx9
13jy1/kx1qbg2HlCuemqepIn9Lm/ABQ634Sw/I3rYm0nHBsvVG8AMu+rk+jpixBzeFiEqe5q3Ext
EjYb3nZtCs5NDnS/AX0/WObGcvgpomyXjPWFh9W5r1tEg7yyKUQz6WSuAa5t7kg2AVeLuOCymDNx
jLouGtrrJIffaP0AxIKxpsNeTJLfnd/gNXtzLJqIphJzlFRANMb6Kg668Fs7i+J6BFvmxq26sgEu
Yi8SMpcFCK9PRI5/dWKI9wbPxI0Ey8cNXiRxMXvFXKLdswMp5OKwGW3AHIJ8eD936makMrialzdC
FB0GM+p9H+N85SD6Ply0etS5yeeoDkGSMyJgC+P+kPtZUlwXWib10kwpL1w/x86X9oK27jNxElDD
eUUbQkHQbJBnW03Ti+P7wCFSx8aha2Jiv6ubk6+9HxpSO3vA4E5LZmp5HzbzooYWtpeBXBMXORhA
9qEuc1KdbOSHh9ka0Nc2k9ftgK9uNzzj2olzTF77wLnFUNA5BSD7hIRT0Fdfk7Ztpgu33bH7hkQm
gYjG8vToeiT8GzDpNCz2b2mU2a1n7oplumC+KbG1nmWUo9sNnGtZQLKbjBC7T6LLyDJhO47xN+hf
V4t2xikYIMlbxclDD2KiGx9SgVfnDWRlJ1wAX1mUtEBvCa5AZCJuajzKdaG30IFrH3ducvDLRFFv
kEMpTP0NQh32KRVd+nbZL3dMu4EkZhqGNRyjV956cdIcYgVqxfMfX9nbP8B66H0qsxAPjXhEhkJA
ALVsxVXJQVV0foCVCNcF6ElmoJMVoVeBjfQuKsaDXRJLYLd+y3qQYMXmlnf1PdzytPEgWLnLXcCe
jAF1QUYVt2zNftm5EztQYkEuLJNQiIm7DVe4lvpxcXtgAxLg6bGwPIQMZgSEkjUgUi2AWnpTvHmY
BWIH1EAA4u0ekl7w6/PrubZhrsVjv3yNQU66V8Pelj55q6DKxfZD5A9bdd3laH3giF0GRNnSHhLS
oTxpoOt+myMoy9D0D6n3XZdHX1Q5lreXzcexfO6BBrvH/z7rdFGTHtF4adOWfi8FDy5EkyUupA/c
xP9nnwtUP+nLl3GpEoGcrHoED5L8J/YSYBQbtP7nKidvNtVio6a44hlcLsQY2k3+gPzqKYFMEkHd
iFF0nPpF9HJ++da+7zgH0nsxDNjDlVwWzd1MB/4tisP4n/NfXzFeF+unPT43liOZttTHVZuD7Yv9
7Ds7Abdd/Cj1j6kQPytVbNE9rc1mOfTvHhKQpwMewkO8IqH0lexaAemja2obb4vVZG2A5e/vBmgA
rYtSAncHJb3xQU4WZd1c9Ul7OL9ga9937vuwGVCahGDeqYWC8U3MC3WbBFukxCtW6UL4KHhPYwrS
jc9TNvo3ASTU/CuAXcKHMNI62UEqqzikahODuRKNRU7ADzUT6F1lIHWN++pnsGA7iwk8uwNMiICP
rkzVviWbpM5rk3P8AMRtaa31JD5zlFs9sxPFFIi/ZY3Gw+Y6sNb3s8cRD1nS7lEz8/to4wJc2TGX
eaTROq3AaZfeZfkIVgbg4B981X+/4DgA7bjY1bvjxsCSwZMYzSI6TPx/oLFZdi9JC2XzjTTth5cB
vu/EHUGeQkijjdVzVBHI3amhHcrPaVVJwMWTAAw356fx4ZWKYRwnIyn4HUExlh8RCA57RgNonZRZ
vs8ZmFF6vvmI+fDEYZxl/HfLpTggUczM/JgpoAjQB/1pYbQRBGjfIF3Q8Ql6oSXgzOen9aF3w3CO
tzGgNLMKT8FXloFkgzS6vQLz1CIc0PzAu3BpI5/ab9kQkrug2sJkrA3qeCC8+LIhL3z7itJRt18a
oFH5/WLC5gGyUOmegBOjZc19LrYoHdYGdFwSD01CeKftqzWgmV4GbKrmi+ELkKoCxQ1N/H0CVp0Y
7++N87J2LIP/7mOj5NDVZVIcs4In15Jn5B74PHOVz513d37vPjRb7J3jnDIAJYZOBvZVsr68tVM8
fM4V2dI/W1szxxnZbKqgOM3sK5AYP5ixv/eIjmCgIX31Q0XlAtL5AuD0VpS8YmFuRUEXkFxTlskj
m8vyLspDdpe1Hb+rYhB+lMnmOCsW5tYVSAdRjNC2/SsUW7zvvJ4WzdgCqf/AzCA8HIJ7m5PbOoTF
nd+nD906FM8d1xFMXl5nyE4cGxsgqwY9IxA54OtERem+o4iYU7MpFLNy7txSQ1OC4UvPZnzK2Fwd
SD6SaxJl3ypWbbHwrU3HcRlZICvDAKt8korn9XdOhjC6SVWMUtPOalSBwWMC2bXpoDVjEd9YxJXD
zpa/v/OLshxGXUKZ+Gh9hOOWd83zjJ7Qy0zJrUEQ5QetL3NwrwEu9jnIyuK60jTaKtCsLZnjDEBu
39eM5ep18ufhHlW/aKfmuL7RGsXxkZrXFKRAG45nbaEcryCU8MISZJ6vGaBOb2hnTLv9kIKXY2Mj
1szU8QvTkNdlCMnRY0bHhNwiAa018t2B7CAVC1bbqK3B4j2aZgNDunKg3RqEBTYQQLPaHAUAls0e
BDbe9yKMxM+a2OTlvIWurJlbhciKuEjRhKZebTiUZG/AiRB/z6EYMx7PD7ByANzig6E5ctKmrY68
IQvZiZnApvwbsVBFu7ABUtjPN0OItRVzQgj0SQOKZKr0ZcLTCEBE0AdyDQh9npNgI2xYWzDHB4iI
yDmsw+pYzIY+S5mY4SYpVLyllL72/eXv76yd8Ix6PiBLRzFGFZLIfVpdgVsHEqrn92NtiZyAYJq5
rSS4iI+6QhvgoemYznYKrY/seqxpuqVet7btjt1DyR1lIRrzZ6bm6kGywO4zwpslB0Pv26p5q5EM
35jSsrt/5Ct8RCzOknkFFK06mz8HOrfxzuaFzu7jqUn4p0mglfaQD4HPbs+v39r+OE4AjMrgiGto
8kVGNn6MFibnYGL6eP7rK7vj1ihsX2g657w8ggyc3hDWkkMz0vS2qJqtxPfKarmFCpaGE20jWhwn
L2EHm9MHtZDrRTFqg+F25m9lndyShAHcCSq8WX6MIhJMtxMFJ+FjyEDxtbHrawMs83tnKJFIm0iC
bfto6kHf6BEQjLgft/KIaxvhmLmhSgcSAeyRBAyMt8FgYugpod3hqmvBf3x+t9emsPz93RQEzZSN
+tF7RZyC7J0BhrHdVYPaynqvbbVj64wEylSswPdRnsWVG/l3rG53kA/eKyu+n5/EiqVTx9LRGD1D
AIZ3RwCMy6S+0nOqzDXVQ03VPgKd/fQUCo8NvwzzZntR35xP/6hK1HVvpi5jL1yh2WWPzhZ0ZwPm
taWgsbb/jpmDPd0H2HfKj0oPkHoETC2M9pBhTen9DD6LjRt+5QC4ZQk62whyXCA4l4MKUe9SMu93
aJfLduf3Zu37TobA2rqb8mROXhrJwifRjTwCS3y3DYFcXOwHrjdeDsX7EzxAoYBQP/wCBFfp37Rp
lkDGELkH5ekdmBHS9CEwkR1OPrQEzNeIFEMIIXja9kbsCjHx7FimXrTF8702X8cnmAGSM6Kqwtdg
BN0kg/TDvb9dZV37uuMTBPdLWfdR+BqVctqrWZCHNr70TetWLjJQscXa8vAVD/UUem0CYnrIwW1V
v1cOtFuxKCKoG0y+Cl7Z4M1oaPTwfN3LogbDI9JeP86ftxWHEzu+oKnmuIHqbgim+Ahc4WNLHiBh
+tglKPL427XbtWGcC59y5EradGBfikpB8UtHovG/BmXahyhizX7+OFSGq0ty+D51GQfAG6RbqD2G
r2jYS0+s0X51DcmnmezPr9nKqXKrEz0FU/g8Gf5vxk2QPSWQkT+BVp15b5d93/EBgGgIT5dVAUlT
3PfQ4vzbsnzrSbRyqlw1Jt53Mg/aMH+dRiRipjCDokRBy1Bf9X66lalbWyHHqhkH452VgzlSUIPX
11ne9X9Hnd+WG/iftUk4dk2HrAOo009fzTwXD0WW+X/TSddXcTOLvy7bhGVq7/xkI8M0LiDG/qAp
+tYLREZXvr+l5B2sLZBzz09+AyJVr/S/CD/U5b2BrjzZ6bgqxDcueVI+8nyAPFOOiCk+gGgEnGec
1ekVWCIGcjeLuaM3SYU3pZGhaO+yHu/oJwo0gXcA7grPQma0maCPU6i2BRXskIibIlMhclW8G6Gn
ELJeHcYeWvd/Q1eo2xJCX5uX405Eq9DsD/quFx2b8cGYXN2DeuLb+S1ZiVvcAodindHC4xwxPF49
QUUP4Dd/mwZEe7qqv/i92sqBrJ0vJ5bQEJ1Jc52aI2/H2QJHEUICV0U+5IX6ZtpCIaw4RZeqwJg4
BDIr448WHELXC5u5zPIQAKBaHebA21i1lbm4ciNR4xd+W43xl4yZ7lOUQo2Z96F9GukmVmNtCCem
QPF55pCPjL+g9lg+kjmBrBG61PeqKYrr83u/tlaOR4lYNrctb/njb3PkgzlFHM8fxcIEGKNNyuGV
8+uSE4ArT01lHHjPE6NyuoNCk7y2+UCLjffDyhEOHa+iKPp5RaLVMQr1dAdSuC88g9iS0Nx80u1w
fXly1WUqmMo2sATgsiPNi8TcTn0dCcR5oYWbjFVZXhawho7F6yTyAgXl7RddFeQTZQM75vGQbLzd
w8XiPghXXX0RMdQjGGSS9HkKEgmdeA9Ut/0tsqteuiM8qtjnIBByQqtcSOUnAc8Y3/LBy1sO2Gwb
vxVpBOYKcLUAq2vqsNGg4J1iHu2btsok9HUrythVVHNoWV3XY1Hc84pN9Cj4MKKcxTzT3fN0bD7l
ea7n3f+QdiXdcerq9hexFo0kYEo1bio5sZ34OPGElZuTgBAgeiF+/dvkvoGvYhX38YZVA0lIXyN9
zd6UTWWMe/IAqKyPmY+elOao5KDkmYdpn9/oKq7oX1k0gG/quuBbdMtsckZnRNYGPBRPqV/XGQre
AjEcmEIxbVI7i1b77jRmX3NadxNSkg1/wgu9Ebc9yT114zjOzjuT2dqsnRLJT1A/PoGNF6gpYmxx
2Sg7l25F+WwGwjTZSMRQOuf9U9vO9KNMyy9MR+7faDH+gsaVrUes5TRMhAlRZvksHZ0+ulVY1vdZ
L7LXjIkm/qtr+l0YJh6ys/959egB59kDcKB7SmUo7qvQod9rZ5T77k4m0EQ6FK6LxLx4ygBTf8zw
+gLs9VzedlnG9wmTCTMBnmIkask4PWWMx38x1fd/0bzbavCw2FCTGCarecDHNsueVD6uBIzgcJqC
F4nSF3DLLl3gf9J6yKNvM2FtKzfU0OIYfl/k3lwHURFUq5h1ApOiiStJ61LUSalap925Z8aNUPmz
y3RO40dWlBm9F+CEQ9gVRYo/r9sRi378wQmzFr+FKosfPZY/I3HofAg9L/vLI0EJGHiZe1sqskrp
OxbbLNCI0H4YOqjUemIRne7apgdzJuDwVJkDUjAov5FhOhcd8gn7vsvQeyB/pY0GBwIo1bl33/Ki
Qu8HKhX7GbnyPMDd8Po8FgEwERPayQmXUvn1E9ht/PyjHhAgf2yEZnqfAJj8JpL0TheMOn4kEViC
Esk6EDrUfNy5USafiaYo5KzaWYKGdwX6ydS5bxGn7n2k9YoQfdn79smQYzAso9hxINXTGLv+7Yi7
4Qeno0/7Bvf/0zKCjHVmkwMvklUrAwV4y0HCMvkblw3bERtBijXYmTl9nT8B+JZfXNz072RcfNm3
dENOdUhLz8/D7pcAyPQ/oxvN+Y0nI1w+do1vwiAo4IAFHJmoL2OGN/FRxAxoEQArwb3n+gQW12dS
jXCe6TouuuwZTSXiCPhmdKsAcvouHDeryi0HYKIfMD0MxQQo9kcWVb2XYI8aMG5Uwcv1L7ANb7wh
XMflDXWc/BngBOyDXKnKxhE99PtGX/ftjYcQuNfoss6cLxFgIW4i2Xl9srB0M75tMeAm84dsuhrm
c2mf0l5H3kGToskPMvAL/jcFtcGYDIgXdhuKZjtsQ4t1Dn5KZwyjx7aLqs/wS68CLeWfF1d/v75b
tgkMTQbvaFtD/P3HMfTau7bu6CGaXHJGTGTZOBCLIzIRDBjP8xht3c6TGoHXQRZxgjzNH2TURDct
OvaSLkLvZqPUsqEhliok11BxUdEGb+wi+CLE/NyWKAtLUjDef1wBlpbGSRYyi0MQL2AbBk0s25j1
/c+kZs2i9jvhRbQBhxJDUUvKm4tyo39G5CUTBBLBTzKS+8GDB/6/HxyNqUkBkJYdTeFbZY63ZBgi
M4UGdzGVxzBDTd71Kd7T03UKQ5Mcr8wDKtzlXGcIhBD3EKZqR+3MOvQ65RslHStRNU0wLGeEzc7z
jLtJO5yur/o9/VyHNlSmCsC1AGzI5RzI+cZZPvQ9CP5wIvUWb6xtWwyVkRw9Q6rSAJxi/RmFjxDi
LVWxDW14PsKZKCSIu89FOp4r/1vMtl4b73bZrdtiKMWENF8WtTjMuTjHJ5KwJDiE92hnPTr0oDY8
93vWBJOYSXia1o4Xu+MCrvThiSrnCSX158DpNkJolqM1E/BxlNa9A+bvszvLm9lVN60Y73OgC4mu
2vEqW7/ACKE1w+yneS+XM2MBOTqV9IEBR0BOLvBavi6g772b1ikM99eWVUzaPMYUEuABhBf85IN9
7YSekR5YwPTV88s9ePXrXIYK+0OX5xWFrE5cn9jU3im5ZR1sh2GoMJkimSJSsZzbRYWnZU7LmybM
ncTvnDSZs1Ru6LNFJ5ihz62eXe7pRZ/H5VkE0ymWYkNa3/MT6+YYioyILIiA0GSYJ3LJiguS++M3
FMTIQ1zL7FOW6l9yBK4ky91PeRlsdbbYdMTQcclZiPSqg1ndCvwavPM+sbSrT4vn/tonYIaqDyDp
ictw0udYZEUSZ96x7pqkdsOTqshTPvYbHs9yMmYOPs2nLE9J5p1FUTRJn4ETaCqEOF//Ctvoq599
4yIGQcoMEBLwPvP0TQ/qhfWfr49skVwz9Q7qxKrIHYoToBLwwU54Bivr1zgPvqDPeQNl1TbH+v+b
1bfjgGxxQTSe2OC6d4qzi4tHTPRLHfOb659h2yBDt6MYkGrAA17O4DBCwVPwOOR0Q+csMmpm1N1q
EKOfMUhQ9ly6w7Fw7zcpi23LNvTZb3SxDEWOi4usZXvDKqVPntqSmvduYdBpM48OAiZRTbr0b6KG
32YFeJ75dIse38/FwD8FuIIVzRZDoe2IDUUO44z6oYdNCjhIsNpK3QFX7ZSr+FT69Ne+MzZUmQV1
3mFEVH4OEo1jRdv5icbVad81zMygg9SioCrv3LMky/cMeEk3C1JSG0Jk8XNmC1/cleAM1KE+D0J4
x8ohxZMu+m8DAM0AnyKmxG+6csNtW4TKzKaTqkqdNs7dczp0DsiW0AzH75esHLrz9YOwaITZ0cec
LC+jSXhnHmXevfSLMom6jJ88UDdsmCXbN6xTvzEZglZBwWbXPUeDdvCmx/NokmrrAmgbff3/zeg8
67VE8g47NDXpyV/4/D1gNf37+vbYRjeUGviIuqeui2pupiLnI9rfSlxqwuFwfXjb7huemi91FVP0
zp8rd6CHtknrmywGcP2UbkqrbQpDm3XuzA0I7VywU87POmAoXwMAa6ser3+BbYNMRSYpcvBBj5LX
NvIfGK5i+lBPAAbZuFRaxv8jh40saYD3CHwa6xH0v+9TYHzejYsX7kFhgWU189dMz+Hc45l5TgM0
ieh+KtE2iyT29f2xGFMTbF8to1+pccLobfilh+s//1vHWqA+eyhO22fwTGh9VaCioCkUTlm439s6
/ycG2OHOIzD0V/lRPHcDhFSAn+0gPfB7hNthY4t8mhnrPlKqUlWF0cs0AEWE+JLluHB1TbSnW2Y9
YEOHl9bJK9Zx77w0CJlNZemcOj/IT9cP2LZ+Q4VbUXVjyhjebgpe34/Q+E/89cGjm2JDhmw6YKgw
YFtA+i0z98z92L0jxdx/p50vt9gjbcMbKiyDgAIzy4kufqzjvyXQlNvE64P44foGWYY3U5qppwbV
FGV86cfY++4TdBr+N8Nb9t9MZgIrv0WrRRFeCIKu4z2oWsb6XIy+O58Hzx+cjcIK21cY7+eRCS5i
qsLL6DYAnPVD2fuHvmb+RgjA9hmr/XjjxhDi8okfFNEFGZ+ndArLQyV5ewZofLNxc7fNsP7/ZgYk
suJUixaWWuKiEtXIxrYDOvUDJOR3TrFu3pspWscfo5Dm0SUDm+rtOKMbGPZ2PC2kco/XpcliT00U
/Wrollo1QXOrvfBLVTT3XHT/mhZymYutq7btqA2NViLKy3QW6lKJwv9MWFi0SdkAm//6F9iGN7SZ
CT9064pHF94BfZmUQIMtM7bxdrIdsqHLftsVWV+7wTlFQ42uInQqj+NfAPcOd9Snw5ia5SIKyFVt
VRN1AXGbd4xKBGV9yNLp+t5YTtesEhEOVyDK9YLzSJp75sCWtl51JE30cRByZ4TZLBVx5TK1NRD7
z4KBX9ZNK/p3N6FCsS7Qinj9OyxnbCZz+1aVQ8zH4Ezc5uG3O26V3PAGluiOmcflA5HjVKrpootx
/Bw5mXsZ5+jsrq8c12P8Tk199FEV02PXR/9c/x7buazf+UaxVakbNME3/hnEAU3Cq9E/kQbdtApp
nBsaFuEWMott4wxfzQZEP50yCs5KyB+CtO2xG/KtAKVtcEOxI5mRYQBNxcXNF9E99WFIsiwJRND4
G+pnm8HQbR6SIE9z0KaCCR6tbTpt2ALiiE0YXsvT8zf40JtzQAHvKDqhlpsxrEQy9jDka5iHsOpB
yFwfGvy4fuIWQ2Kme91YiEnRNLyIWaJ21MdNlWjZHmOn2eJjt01hBMJ88EIOQSiDs5uP7a0fFyIB
9TZuaSA6uP4RluMw871jXBKRClddSOTgjBECjd1L6QEM+Nf1CWyfsOrLm/PQ7jQXcTTBXgXIVfUp
ng2RaFHM17XuxsXDNsX6/5spMgKs8GpuA7jtQiZsEtVZO95LDrd02vcR6+69mQFFAwFzezxRsogg
LOwvBDc0J6MpSzzw1zobdst2GIZqyyYsFhd4HhfC6vFbiv6mO68v5u/7PsLQbZ22c1fAeFzAmvZB
cd9/1F1Hk6UET+6+GQzdliFCO1UXhZe0YK/95JWnVAqRLAEQqq7PsEqNWdkE32rmd4GIwcD+9huk
QD3yCrcDmU9nlOE/5rP/cn2O90+BmNlcrooYIDRldAEDa3qrlh4c2EukNm4H79snYuLPeM4gYrx+
ALPAmg5sAX5/8F3mH+s+QD4ODQaHHBe4Dbm1fcq6iDdyS5jrI99UzRfO0Rl1cBUA0I4U9+d5l8QS
E34mnUTdRW6pLoJ3tDlEanAu4JTwxMb476s2MfFmCBjDJyoAWrve+SWc+Edvoa/x0mxhqdl2aP3/
zQ7JsPBAHLi+fIn/HeWY3qfUpenGu862ekOfkQFFFCBE3CTSFUDIHX0ScTCfAAla7pzB0OksHpwo
C0P3DKxMvKr5rI4IIX5OwSN93qcNhk6DIyElPsvIedT0taJojiimTfY72wYZd3HGykGXQLC9ZH4Q
RweCZvcyAcPbqJJuXAa67xtMqJh2mVEHCXwTRMhgAg+MM+/YlbtqbWlMTIQY3Y7osWpDdQGtHpoQ
lY8umGM8DZhv1xmYiDDIgFUcReH0pp9iPpyqGmzKP+IGRORb1Qfv21ViwsCQqc0jzTUsdznQo6jZ
BzC7PfTciRKniHc960i0SsEbXUuDmMVTN2NbkAMvD32MMFmOBOjx+i5ZhMmEfBGzg6iYWAPRbaM1
aLvQ147yGxg8OdCNk7DNYWh0RuYCwbFUXX5X3qQtGpH6UJe3zkobd/0zbEdhqLQctJ7atNQ3evA+
8a586kHKIdvgEqFLbGMO22cYSj1mGYgqwnS69EKEx2xw+pP0+ZBMzq4i1FUpDNVWACUUJOzdS1Yx
VByjc2tKHOqQPZQoGN/EeZETr0rcU8NL68+com16mPknEKe3fCOvZHHUJsiLm40DcbsGT8e+BFOf
htEbAxCvtAx9iEXgl7fNystz/dDXC/2f9xpUbf2nasgicoqoU+6lBdX1U9SAtGgMYKXc1FenbJwB
s+wU9SFYaWuuz2gRAbOITKaqX7Tu8HoRQ/8Atq4I8wAetc9rdD1en8PiXM0qshH5Xa8g4Mwd8wg0
VxJ0ZgNI1TbMie2ADNctvCqUQxGDPagl8rmNps+swOCgUOZ3GnwNST7tgmdbpc3QewAGzm2Me9rF
nZ1OPLMa4Hq3ae+hYggGMurdjW+y7Zih/NwPfOE2E7tkfVMkGuCBQMTcRC62jW6ovZ6EUkPkMCC8
sFffbdh9VyHVeP2wbQJlKLw7B0CDjCS7qABIk5Gfd4nwB/c8BUiYXp/Csn6zxkzxpinptLgXP1xT
vSOtSJGEZJPw2zb+qp1vHBSZF2+BF2QXjvdXwuPKuesCFKjuW72h476zVPnieeoiaz7Tp7mlVQk2
qkG2GxbLcgJmdZlf1MUQdCM9pyktL1khp1sVc/8jLf2tCibbDq1Tv9khhuAmEIlKdvHRcgjqV+Fq
fiy8KNoVHicmwHyfj5nWlUAXo5iK22qeEW8kfCw+TnnEtqKbto8wlHlkMoSZ5ewiNTg+wabG78IJ
jET7jtlQYV04g5P3Pbv0ylc//UEBIjlOY3dXwIaYGC4pndBlmTnThcc9qjelQtkdepc3Fm8TIUOJ
lwmIbHGTBedaNmjpXvkEfB28ZsMwb2iBZQazcgxA+zkrmppdiEIPA/MdepOuHjWodqHzwVhTQ43b
2q/csBpFnowMxNoNyC6p5MGGEbJ9gKHGI4itszrt6YXPUXRMp65/1lWuTwohg40pLAJqIswD4X1i
SyroJRXejezBrUIFqvN3yaeJLk/abqhKl6tLzwYQHssxKsZD0U5bkMu2xa//vzERuBOVI0efcA5q
BXrfOqjtpwGQzPat3tBdN54DoDERemkBMZJUiG+cghBdJPtGN3QX1YFe2kwRvfgI6n3UMTqnIroH
d3wVS8P7crTaBnOUYWPW4jRXg75tCtX0eH3pNrE0NDdbWjX7EtQiyThqQFW5WXaJkXA/ePNm44Hl
aM2asSjr81YiEnoZJf/HFyDaXZguNghLLR9g1oy1XZw2CCX5ZyKAy5zpUp7TDq1Bc9Pti6+SP0rF
fFpP8RBCr9pQPPuRVMVhAVLV1rNqNQHv3OLNSrGeE9mXXU4vEvwJR9LHH2U+lt90MHzu3Dw8Ig1U
bZhR21Gsu/hGy2TahdnEXXLxfUrKhKvFD+5C3hB+ui5PtgkMNa46YMeklb9cANmHW5bvq9C5D5zI
qffpGjE0uY1IMMyAPLqkThj28DUe+nFA5bVsKITtAwxdFqTXZZG5LmKfPEYnejD+g0vEuMUnahNX
Q5u9knOKEhP3sgBTPkmz6km2Q5r49byhD7b1GwoNXNYu0uA6u4xVPH1VaOpM6ByCz2fX+ZpVY21d
ksin3oKbFgDj0YSOqtljk0+02jmB6YVXlISiaugF9G9POoyGw9DH+6oCiVkzxgNGSwlSx0sKlUr6
QhZJX03ToxeXztO+DVrjM281LM/ibvAHggBDvzQJiok8fTOxPPD2aZgJdKLSIRChM3mXCDiMB4kA
dFID7mtDvSzyaRaNEbR/0FyX5DJOE03S2Sk/eEFbJv/Fc9I2hanBWUTrsPQwRZ7Kh3QB04Hr5PJc
h6B7v34Itil84xAiH8gOlfDPmjvMQUt2qWf/KARQbb7m3K/53sMw1JnlNSMtneZLVJIh+6sCpJkL
ZhNZx1+vf8kqNu/4ht/oKm/EKeJe5Dc58FmyNHvltGEnEqn5dWg6xLprIX5dn2bVrnemMUvJIrTM
tAFBgiwK0gOp1FnpQh8EmR5/J8p8tAwv9VYvuOV0zMIyVnpVLNDhdwFhWnNAU032NxjigsNSutnz
9e+xWEETKoPlAylk7KEkCzCl5yoHlWhR8I1cnG39hopnrmJp0Dj6kjnZcAJyFpL3hdZHwOXuyxwT
EymjmlFTrOeYXFDfJQ6AsREHBj6iw6xQv7ZviwxPPQKFKUOj8HLJAiUfNW5/P+iwswQBBXb/qYE+
ccoSxZrLRdVhdBdFlF/klH7rInzJ9fW/qxnRH313nadjX3l9f4orfSo5zZJpBGBaHZ79KtgyJO/K
ESYxjpqN/izrohhPzhAe07AFMNbGPcO2/FW43ig2daahanw+nmqmk5FcAHOZeP59NmxEdWzjG8fL
2kLOqu/6k+/LpKnjJNIPQwairD1oIRRbY5xw7DW4IUl8gKMfgvScD5cq/adoHwL2MO9hTV7nMOw4
4MWXDq1X42lYXvpmPGXhPyJlx+sC9K4aY3DDdncxc8slbPvTTGaEA+999F018c99gxvXMFbGPgCG
sTttdcHiZxeH4G34BMvCzVhIpdyuwL1iPPV0uo9VuTa3HutlC7XcIvNmHCRT9dxyROhOPp1e0ya4
TVWwIZS2la8voDdCD8jSsOXEGU5qXBIiF/AcsQOtnQ23b1u5oa217vJwArvsiU7eMcCdvd9KSbz7
RIuoGf2QsYNWW7QrnnIRhKdah/1FrdyioHsB0QLLzlxuJfJsUxmKW6kl0HEJyXFpf+j0OROXVXqY
kCj5fbkunbaNMnR3ZCG6xjOiT20JDGRW3YZ19nB9aNvyDZXNWix9otm/7RqvXsb4Z8SfG+8GduH6
DLbFG3qrAOCmBopTnqIVbKc96mwP8y7sjYk/68kh8DoPmuV19K7pH9qwOO9atBkDURkBQmGeDicP
fH7L4J3xQrg+skWnzAAIyBbjIs5hI1tAWecoIvWjNEnBh3t9eMtum8EPJwSfpwz4cuI1omex95lG
/c31oS0uyox7VIozMJPAAAMhDQQJCckvUVQlstq5M+uOvbE2CnC53rDaSc+fEzr8jIKfU7VV+mDb
l/X/N4OnE0gT5xLbzofw0E/9Ab5p37YYyllTZ3TLFhqEjQiDn0X1OFGK4TcyATZ5MRS0XlI5ixjq
I9oHCtZiuGzs0oa02AY3dDPmpRsgMTKug8+CHXCjATT98frG2Lbc8KnpAmo0f4AOAcc5iUOGYpmt
dVtE0Qxr5OlY5Q6qZU999ILLjCYPqX7g1b67ntkIpwhWzTMsfPF+grq2qS7Yl7320AxqIE/hk6lb
LS7SviFrjpuSaLHlZu+bxxXLPPLvXZmd+9W4/HvtOdvniMxghhQDWlt6CGNd0MMysuPuy4AZyegB
PiqD1Y+q9qdqAJkch/vk0Gx7cyehZ9LgOMnyWIFcvsPN9LqEW9THhGRFnK7iMSI8pwkS7jo/e3dO
Nl8EtsEN3SxpHehlxmlCN93SWe+jey/qZpiC+DlIn6tAg8+4U89pl+Xo7HHq5VGi9ExtGBeL/ptB
ihHAHkx4KIcMM/21Hqc7GTYbrsg2tBF1XADrMU0ixpGij9Sr6WfeqA0vZBt6Va43jiKnSJyBkWU8
AaPlzMv8vG21bEOb991sALZY62PXe/l1ACnPsmwZRIuwmAEIDsRadyqgPXi8BMNPOAkCX3Fdym3L
Xv9/uyNBRhWC63i1V8tdGGTPdd1tdOvalm34TgEqOGRMguZU6XbOkqj0wQAaetKpDs2ona2no8Vd
mJCcGkkHT9cwW8N0gTZ1qBus5c9x+rVvgwxNzcrUa/kMMzD77W+ruH1tsa3c8KEzLzTAEnGucHTl
/BIFLxOeYpu+yDK82cQGdkUXmKEYHu6inNJEc7A9Oz9jRE52bY3Zx1ZXYkTIFYq6XrsAiZQApP64
b2hDUZ1WpapKsetwGHXWnbjXbViXd6OrKFVYd+uNwIN+lYW6jYZTxG/7eyl/uqA8dYo+8dMzduf6
8tdl/hHCxSSrSryZJB/Q58NG7IzGa7H2HrrhIawfaPHi7WGBwuvIxCEt+jH1gLM9nJpgnIOD1xJ1
i6qJYBc+FMY3lDcLFukNkepPlSwvrGxPQfOrjsbPbKvSyXYOxtXX562QMD2/gzKAyVjqrwQ3X2ju
/8MV/oZTe3MOYOmYNGvhZms63KVx92lq+GFMm43X77tNitgkQ4G7EpgH0RrjaMtfSyGjBCpcpw9d
RQ4gAvoLZSanzduZxZqarWowcGE5a7iuopbJauRwswy3YhAWU2GikrYo7nDSAIOPQZ3AxRDyD8wQ
GTbUweJkzA61uR3iuqpWdZjWpDobuySl+R7IUKiCa2h0HYe66tfwXucyMP3S/yIGYdsXU49JNfF5
wL7E40tUZInCk3VEO+3uKIeJR+qJAUjI/bp4Hf+20PuHNlS41qWI+O+otgD3GSLbbr2F0mixb66h
vJ5TUxTAYNV4E0/Tr9W7wLjhjcbjLU552xSG3x119r+hFLy8K8Bq4+ntlD/xVnO3mKFsUmlorxcJ
n/kNogZuE8zPrBfLv7qlpVs4pu8buD970BzA3LsofFxDBzl0NtfRLd6y2KeYh7dx/uu6q3nfLvzR
jKbqEVUeVY/woffNn6akjJpEkF0VABExOdCHKm19uMzxR1PX8lHUzvwiQQK60fX5/gn80Xo25lkQ
ukHdnxpUl8+nNnT66RyBPGTf7faP3rPSHeOIUEzQ+cOJcZ0s2Vbp+vumgcTrN71xLQKLzOpy1KdF
8hfgH3/K0+kGaLm3Xb4L9AmbbyhwkQP5zPWx+nEOD0Ha3lTQs31SYyjwnFXRMgPF6FTL4ICM5pE2
3VEosutmSEye8qYGTHqZS30K4vnYR/Vh5FsEqzZ5N7S2cZcyTnNsikTCRYCWac7mR3/ZuTF/9JnV
My61cLSgu6zI13YouulzNQ0svnjgaBmO17ffIvhmu9noihnNG1qeshbeJAprILk6W0WKFsk0W83a
qiBdRUt0Kno0u/h9Gx8GQu+roWmefcY3PuF9+/xHu5nGdQGdYDUCAIOH+u4u0fqmK5eDn4qk2VXA
E/3RbgZAJlICGAiVuS29aHc5js1Wge7vS9qfd3Ri9po5bT2DNB3AqkhQTbcDBieDdxPN6jzM3p2o
soNkpP+k6N8+DU77zt3Q6GFMeTwUbPr9Llhzbi6i4deHtribyNDoSDocrW318ANRnts0bz+g8Okv
RCJVgnbbn5W3ZIlXkZ/XJ7MoYWQ456n1+dyVXo9HFLnt0P5X0eU8FltUvbbhDR0XkVvMzRAMpzgF
NCN/qNwWJRc7nYLZdjZUMgc969yfMte7X6rqFxuWLfpUi2KbHWfTlE1LoPBsyp38A59lcRB1tRXp
sGyL2WG2dKOS44jBCzR4Zr6b1Kx8Lrvmy/VDtWi02U4GdK9SuiP2ZQXE7FCGQh7yoD6i9mgzNGnb
nvXL3jhNvmg5x97Un2rhnCBC0AO9If+2odf/3wwN9DOQOpXYnLWGg/LxwRHBRiDLNrShtXkX6mAa
CO7o3fy5J+7HOH26vuUWUx0aSutPQCBtc2w5YgRZ3h2RGEvn6dS3L9fHt63c0FNw+fl90WFTwpq+
hH2fNPlYbGy4be2GkmZlITrXwdgIXUFaMiWTGBc33EFP1xdvmcBsFWNOLGcQXfdrUUszXRh7aOP7
pt8qULANvxrSNwKzpCNthh7Dp1g14CIOKDtRzv1MtxLYFn0ywci7DEwxdA2hcHp2GqRVcHvD+8VB
ooyrdGOTLCdsFkV14MEDIcqIwpmh+Eu0TgK7/HB9/21DG8ragS5XcpBFnjRAqQqs2KVbQbh1iHd8
r9kjlnsjoxq0JKeVdK4N0ar0klcbMm87V0Nb4bOnPAZZ1qmJ7/GEPCLwBhPm97vqliNi1kHRgvaD
rlHMlQbDUyWBGKQEEMbVvjeRWQnFFCI9sGX9SSHRjEdBMgdfr5+nbWMMhQ3DiU4qWlP8ip8atHLD
g9CFoutpKyBskXizGGpZphEUAli7kztr1NkHuLiekw7FEJspc8tXmBVRE/jpfSZx/+fuIx1vVrOD
J/VMP+/aJBNdXLXomkOZ4W+jU6Y56A/PgUuOGUoirk9gEX2zMSxQXe94bgXx9PozWGGaTN1kwz5P
ZZZGNSEPHSJyWAOU41A3vA26LQAOy/3yD1BxGSu3yrL+1Je/qKxvcLyohlL+P6JTd3Srnsi2O4by
oh6C9o5efs9SaZlU4BzcDJVYDJqJLq7igaBlJeqA6kaOymcHh5Pj9VO1DW04WsIrXRdu2J0aUtw6
CqjZ8VYNmm1LDLV1qROkMAr9ic7DfeVmn1DodmjT6NuulZvFUC1nqGpOY7ynsd2aiQtQv/fpklkN
hZL4SfYtVh6GfnXM4uxV9/Fpzl152yzlRgG4ZefNmqgJ0l7SIe1/l1wpP/vYlDvjL2ZNFNUA46kK
huwT4JGSNhCvMi82vJRt2etpv7l9aJ72KOIPutM09WBfqFh8AP/lzvgLWWd9M3rPdAY2x558i4AR
n3AX7xC6bD3+bEs3dNSh6eDlzUS+lXGJStqgUgnt2N/7xNG4EffRyMopH8m3Ao2KB5BxfXXz6se+
sQ0lFZ2TNbxsybcwjaOkD9CO5S/ldNg3uqGnoulyhkSH8wpuig7Y0XjZNE27C0YQfXVrCurNiUrZ
DBrFC85rVHsMhOTzcphlmyaoH9vyTJZzNSuj2NLmMvWZ/oHan/aWsaj50lfZ8LRre8zKqDgPPd7X
inxzXEAegYT8q++WW28R29LXy8Kb3QFEUN2jtkP/ay2TSmoKxMi634TzsY1u6CoXEw9RsZS/qrED
U6qOvRgVO3JpN7y25UpjVkelKPwVJIurH+BP/lpPYBuLdfhhAC3uYQad+fX9t7gRs1AqmMspnqlo
XikKYO5AWhvfIjLeHhEY24XeBBk1dDdq26bsKrd5lVn5pQ2m8Af1Z31ECTX/fP0jLBdMk8e679tM
NMjq/phK1n0Ayh85z0vkJc7Ei0PUiSpPooKdrk9mOxZDoXXREQ74oOrHLNlLN9QHGdIPfUY/hO3O
il5illEtTjsVgAovvgeNnu5GUvCzJ8bn6x9gkVuzt6tWZVyVIEX/PmRsOGjUUQNRCxCF+0Zfz+iN
zqnI71nQwd65pPyiOeABcrUJBGa5bZrcxy4bS7Tf591XiNHnuasOQdScEA5GFLt4KjRww52tmKzl
mM3qKli42WFh2H4lcS+SSXsfCgcxYLctDrjRbdz6VzP9zoPXJD7WDKgxNAvar60KXrrquWXjiXIn
yYQDiR2+BoTdqWILEdGiJmbDV52PHNzBSn/1J3b0wuE25vyVDsGpV+ltPDUbD0qbfBn63gxLw92g
8r+yITuWwhEJiUAldV28bN9gOOscjCEZCnX8r4FTHuCMHlROT77wXlpoopNuveZtgmYoOSIngM9v
WQMCqegn95sPfJDARug+tsz/KYr8tpdbSXOLBTbrsVjnjnjX9/X3IU4VvZlVGz3386hWCJVq5Bv7
Zptl/dA3ahlWBCiPcFHfaCAVCBqpeGxBVZYo4LFvVK1bzt2EFu8cv4ph4uvv3eCpw0ilStw8Czcc
leXgzQKtKcgCZGuz+rsbxx8p+kaTMQLKdNyM/xKiuCVFva+GlZhVWnHVOnBQ4/Aae6k8Zl0zHbJm
y6nb8ktmhRbCCHqIy6L8Lgb2FLn6OcvkzSpZq1RluvgSUn7mKUfrDN0XOzKLtpDQpWWh/ApkUP6A
pqtqeojSwNk4dptkGerOZ9G4bto0rx6pSALkq+ggECFMhBi37tDv81xGxCzYAmWAizoMEr/OUXlm
5L7pgl8pCx9yn93mMGZ+Ux1aTl94Ojx2NLq9bmtsAm0YgTbkfRivs3Zl1ST/w9nXNceJO19/IqrE
u7hl3myPHWec2MnuDbXZeIUQIAQIAZ/+OeyVf1ozPP+5SzlV0gipW63u0+eU4Dba11N9k5gDMK9W
6M6ECyhL5s1/oGWcee80HvMfQZxLteM9Vw9BJImzwb21cpf9B8clOuzNKLM/kJOs4gON3VGiL8sr
RfPYD5JKsuMoIG08vVcs1YZ1BW2snGHys1+AmJd613X5S15IkIkRmb+2qjT5rnM3M3Nrsy1r/uDY
mElY7bS6/Tt3zN0SjoFB66I69VSQ7w2OyE1HgSyH/8MsonJip3L75BeK/uEucHJ+CAWC/ttGXw7g
h9HNGKqqkwH6Woz4SUMQ4JECFejrg699IN8aHFh25SYJ/cWC6NE45qLN8IVLfdep4QJGs401rJ0x
yw0MfRKLjM70B4EeYpfhNaqS9uJzh+1VuUW7/K+X/CRgsmWnKxB36ybInF+jK92y2LUqbl2yU1QU
ekqDaaxq99iFYKr6FmTKmfwUPKsgUmtBwZn4UFefanV0dQ++xNRHs4L0z9wnIoG7Qv+7+/36J19x
HDaXeaGyHle5ML/csY1OKnOzU9xwc5M1+zaLud8TqkU1T7/KAMSuyhmLU9yG/okOFSCnaAw+3rIK
sDT/78FJ5hBqYzwaf0VeRFLfS3zoope3QMgiN7RHD0L0ufCyG77jP3HLIou5L5P89//9py+DL7bw
waC8yiEuCOv9CxinII0cTTKqTiUNxdtt41tOp53GGfy6ungd0EkXP2mnztRPBgGKYetd/lkAuqzA
cjid62tUA9nwnQDiwsL8DswoAzqMHeCCtCNTp46i3TgEt6Bll/ksFzSxNgNrfRVeKoi1PBqmvC9u
dBMz3TK65YO8DGwcHtoAXgQd/YalMokdnRxqFQI2uxEgfmZ0yxyWA+KdSxwUmPKnafS9YxRKfQRy
4XR9wz8N25bRrXcHm5tgHJKQP2ndPExB8xjMZi+Z/Moc+gQwvEgnb34Ok+qPpPe3SsWfhVbLpFYA
Uo0oh87FHFx0WVfHoBf1ftEYPMYeSpfXF/bZ7YApbGCb6ST1qwSi3kS1HRRDQWlJJaorYqSoNTrZ
HwUftgATK8ux4W0yomCrifv2hThu9gwaXPGPCRv1zSGOt3UNrW2UDXNjYq6yjgT6O5hHnjslwruJ
9M6OhdNfEx5aj5RBfDCrG2cH8OaDk9U3RAjLh7RcQjQHHUH47l6Y33Rg6XNnd4C4VdhsseitnG+b
Y91wSN8xEkRANXLeQmc8n5MD0XRLhG1tfMsDGKetHFZr70LGTudHNkdzcpodpv+5ftLWdt/yAQqk
fVnrFclFhvk87qSDp+IDFS5CNtxeYotndm0ZlhuQMXiW6y4PLlQP3heQk9PveTSW++uLWHbTjj+W
XbbcgIKQSxkgUn8BP3EFzH8XHbI8/hNHLH+pFz2w69OsLcIy/GAijWwblV1IH+sZ/BIk4o9ti1fW
RsfjymbYYDfQI+m8Dol8UTQzJ+TEf2dI+55msyVXvrICG/GWaeXm+aTJZWJkSu4oIX5w15tAbeHo
11ZgXfFTqQoGhsT6hbW581fgwUuJHsKQaawq8vOmbbChb7wWZnSGXL7yOAnmNEty8NEPoCC6zfna
LOqTIFB2Y374N+/00FZHJ665U+LlrDR9SMIpzn66HUVYdK94kkRbXXQrhzhe9uxDdNQhf933TR1f
aE36MUhrlbvl37EbEP8PNMJ36NrQXu7dkB+AydgE66QWEQjJR/k6JZCY5TxnZ8YXKjEKzZfr+7R2
Fiybj1ykykk9jhd44eop8CZy7LIp+2vMYrMRAKydZ8vw0WgoI9/AvevRePJHFYRDcmGJ9DdyNGtL
sCweETZwOFVBLsbLp/6OI+ucvxE6oxTczBmdNux+Zett8JwcaRSajopXnlHvHNTOm3QQefMQcpvg
3N+iS12bxno64F0yaFH63kW53hzTI2OZS8Bv1dJe7nk0dIOftkMIwa3rB2Bld2xMnTcEyGzEbvlq
srKNd1qXIfhKsEdiY/s/S9TjENt4Oj02bu1lVfMKuXDI8Zi4m75xZOuLpwzc7w+50ag/dBw9JQif
gta5M/0mInHlaETL3z+Yq5IEzGqCZxdZVN+1UOw+b93nOSHl3fWvt7Zblj/wjOd1NOPuBdQu4ogg
I9sbjbPAWMC/DZ7e8KbL5n9yd9psZADsV8ptTP0C2GxxN43jAOSpcALEzXlRRLjsBA/yL1O+ZL0L
KHeHt6gLLLtn+QcsiM8xY+1rNOhgaQSc9e94EGzYqNSu7ZDlHDJegKq39qNLBS7Xx6Dr63BHkji5
y/1Bb3UmrJ1xy0OQKGlcl/f+JapgOsC16EIdWi239AJXtsdG6VWA6ZVS5Hg/lUu83AxjilRU2rWC
Hf8V22mAWAcn6NaLc+Wj2Yi9rJ2LLplb9jIRPcfoFWHFPRXdQoXnRfQ2x2Dj9nQ4SzzbxHzxiOt7
h4iEfjDvnAJMjVvE+u5yij451zZ0L+ojD4Fil+HpnA3qhfakSqB1xRGTlOmke7d6YFnoJe9tN+dg
3e/DId9nvKX8vnNQl9mHVdbkP7iTJP3xukWvnBUb8EchhhXqDAdeB057CUaJfg9wPYrwxs+6zPvB
JaFiSdqkaRMkWlvl7BVlfr4TIyNb9be1BViPBc1UUkDcun31Mh096Al10VnJ8df1z7N29Cx/0AVV
o+vCw1OKBVCyZmHfypT0SvQ7POwgAHnbNJZbMK3R0s1ZeOlmVsePmWycd1O5bnYOx6DbeiusLcby
CwzJRgFKdczi5eMz4w7ZTUkcnnrlbiT0VzbDxgJ69dwGXcCCi+p9MJmwJqvGdKFL3tiOlfvHBgRq
9IzFwi3aVwIlzrtu4TCCJHsOUcOQ7Vto/WzEWGvrsJ4MGfR66zx3sQ5Hce/I+TRE98VYz1v3zDLQ
J57ARgaqFrJtIB/sXz3Tteck6Ga5Y7B3D9fcnMwXEE9Lc2oiiB/urx+xtRmXQ/HBEIk3xUUWduxF
O27wM8jw6QSEzvfoYar3HOyWjw65CfCEa9SGD+IOzYhxSXAxpRtP+4wKX4JxlUW3XaM2bzweOkni
Q93gJapku8Mnm+7kWLLdgPt7Y4q1I2BZfgTGdVCTJP1r5Qv3Iaom58nvfX/jqbNyhQaWwQsJ2sMc
3XaPyKmRO3DHqvsK/a5pFTQeqm5Qo+mcdkx7SA9tvCD/ZW/67MhZ1r/IhFdxTBuENq3T33VFMeWv
Wo+uSiPVoFySQrP8wRs0/9J3g3iae37v5SRRB6eYnT4NPYcdaOOWOyjTioOHcuB3L6G8TCND5L4y
rUIlJ+8T9RQ50C456nnuiwLUKDzec9cboJJl4ti/M3Hk519GSUX/BFqiQP7R6GhSLM2LnHSnxng8
u7t+6Fc20QY9ilipvPX48GocJ7kYCJHk907rjN7Gc3LFH9mIR1kPcVnUXngRXkleJtN7O8CJ6dM0
Q/IW+YAtz702j+WPuF8yIKzr4XWBSoFmtbvTUs87f0Ze0i/nr9e/1sr9YDPEiQhqVz0i74uH1/5w
5KJT004zBK1oAYVGz/VZ1tZiOSI0eMxhEqnyhTtO9WzKyD+JAIrQnSdwt7piUwF+bTnLofjo8XgW
+yVwZRfZtaHzTOKgi1NBqrE5BSNUam88Y1YA0vXIh2XzUD+appx21aLU1ne3IMjhSG1EpOZqHKNS
+xepA33izdS3BxDIAol1fTPWDMTyQ55H2dy5w/CazSK6nzKHtakjQqhwXB9/bQ8sp+O1Vc8Mh9Mx
Eky4R1BBoNlDo7Yj32afqe5yfZqVZdgoSD2oRhaMJpcGQr7n1jf8Rxm0W9SmK1enDYOMAminVVUj
XgKOp44ENzOQtezI9NDvSZ3tfJ9vaf+tfC+b6l4z39PJ1A+vcoSAHs+Tr8bB6x08Fz9u+1KLVX40
CscLwIIe5i8Bi6H/RyMTgb5hBsPR9fHXFrD8/cP4U8bqgNNcvIiwLNMuEFDwGfMu7fN5C6awNoVl
116D8L6rUH6YYll9meawL1KSyeQRUh3yz+vLWHFSNgASmit13EqN+CyCACt3q6fO4fUOXd8gdpe+
c9v9YVPPkWTwwrHDdge5kajVUs9pfnSkldNJqopPuwEcbOEWNcVKasqG21Sj7y6dLvrFa1sO5cTA
7FQYvstSfgVWn6dKxu0ewmN3cVn/fdN3tKmV1BRPScPr8cWo3OuQF+8rs486gIr3HY+mceew3Nli
8V07GLYzoy4tmwbiQYzqrDwAItWkZPIY2bMoIbd5NM/yaFOjqUPIjAdtNiBN4JsvU9mW982stgCY
K2fPhnmywpsMCAOLbzKS3pNBbxVPm8Itz+gjqJ5mN6u2yAZWPpjNv4eZ+jZBQ/dL19MI6jP8TiJL
dO/MdAvjvTaDFbh0IfimcSXSC7rI8/EQxX3yBpV41znNfJ71bXtiIz7xsC3jDrfnhYDs/WxIFJ7F
GI/foFUmjtcP8soNY0M9I95AxQNhGPwmhFpOeDv7bNwBHk+mrd1YuWZsvGdUxi6VzHP/4pPTujuq
q4gfC+3KcDeoqIUsb0ggNVtoIM73t63K/19vLXwKyiRNfAh81c6fxqi5f8vdgomNiHLtq1mPKDGO
eZY01D9nweiiBY54SeY/elDwizc86NoBs2zemEiIvDHzhcSFRJtta7wvRjIeQSAouLFS/C+C4MOl
BtTjmFd10L12Mwn7VGYqi+5bnuVbyO6V72QjPGmZJzlpNHukBcSUUkWVrHbjHMqNfVhxKTasUw/u
jBakNoOOVVCeBQAp00jdvUDO6eiEt7THIVi1oY9eY6oewgrBRY5N8ZMQ3P10iLce5Cs7bRPdFbLP
SDA342Vwym5XeXV70B0nz9zRG5fV2gyWNai2deqac31hxdztKK3rnWjL9nGg2dtN9mbT3pE8D1VQ
Fw1g+26p96Kcox8yyPutnoe1G96yBqATZUYGSS5BodvHyI8hbgjKl9F5p+AVjxDbo1wo8AhK0PYK
ub2a8R99Atb+W4RvlyNg3Y5eoHXr6Ki/6Bn+LKVZH/8Q3UA3ipL/AtH/m8T4Dyeeasd6GP3MuRDP
L/Q9UIak+yfIw07fMTOL8E+0Uc/lQc/hhBDHb2In/ooihUP3YVtAvC11AwU19Qxp+MBJofibb5GN
rMCJ/sOjFzhGFsQbzIuJgH+skjY6kCQ8SJY8qcR/l4LmD7QIol1D9DeQApuNy+9z2/4Pw14k4oBO
3dRfKu70u4gm5Y74AzkoCnoGCHL/vn5016ZZ/v7BB1Yg3FFq6lDWlo1WF68BsdaJMTSlHIygdfI0
OwiBNvb5U39IiN29FaGEDty5Vu8ywdHs8knswBV+U30Moy/2/2EpUe80M22ZfOfUKQ4BeoLELpFz
tLUja79++fuH8elYk5llRf0u6+S3FzAf0sObKvRrg9tOiiRt5ub99MARRKeCO2+qzbegtp96QHwZ
675uACMoWO/V73MdiB1ZKgTClH+DCDRIrx+jtZ9veai+qyW8XqDeR9HLO2QdXtD1vFWeXhvc8j7M
pXEn1VC/8xF84TpJ6pNTVDfBRgmx43IQZ41khpjHuwuAza+xqFG78/Vmjm/lx9vBuCmighRtW7/n
NX/V6IeAol7h3JLNxm+34nAAXTvA3cb+Pfa5l8ZayFPS36SpG2F0yzdADb5nUx6r98kN300fPChe
/XH9vHwaFGNoy1ZRf5liPSXqvWLyDx00D4ygpY4Ml1g2X4XDN5J4a9Msm/LBZEmd4AnkV+pdzaBv
ivLghyj7nyRq8zQQAzRbtrQA13bZNt9Zh+NgSo+nPOG/jWgnN20GUwy32de/pecPC6E5YzGI/OhR
+EDp0rAnR5+7Wy/stV9vWa9XtRpkyXHzLkeoWLZdWUHdOHD31/d6bXTLfEeuUMfTYfmekLnp0iHS
NUN/Sy++3zS+HWVrEZNBsaJ9px04IZ4qYBu7cz4m4nLb+Eux58O3z+aGDo3M4iPP/e4A2K0+OeUW
THLlhNrJGxPNw9i5k3eO6vh7xctjxoc7LtpfUezuGkNOt63BMmWkGQBVb5zuveRAEqUG7zXo0k4V
+MJvm8AyaNDnUCprNT1MU/Au+vi3y/pwY+zPYzBC7DeCjIdh9kL8+nCQf/ZeSH6JIjaHqAcBGRTC
5nPRR+Upcv4ajBRHv2Ab6cKVk0ssq3ZL4AdZGCpoIzjeMQuc8F63W134n0ZeWJT3v8dqAUHHSRWJ
dy47dhjdNkjxbvfOwMs+u8mmmvjK3W83THktDQYRc1xvlQwOHqg+VTgV+y7JvI3tWZvBsm/HC/ux
FwN8Oe1AKBOjEPeQzC5qi3HR6A0IwucdoKgDL2+jD1ZYICFc+0BrQEKU4Io7NaBao6+jpjL6mTRj
I46DHqp8/tGoMoKDKZmbeSXinKYFGw0DBVZYvowOuoG8jcvls3WH+EGWX/BGJlDR7cQ7m5FmQ/H6
CX1Z3c4ZthzbZydkmWDxGR+WnChfulFWi3fhl5q+xp2Iy2wXT9TjPxnz9SkTU202vOjaaiwPgRoq
KggzwGRZhycWy5PfrEDqOo/qt/+7h1hWs0z8YTWQL458GjD17pPS3aGrhB3cpt6IJ9Y+1WLBHwav
6rwHnp13713lu90ucvIR6pKhAoO1UNIl+z5h3q/bFmJ5BcoGt05GuDpF0BanCtT3mTSvtw1ueYUa
RfcuAavou9P2XfeggUaqIPgsOudw2wTWXa8qhUS0W2OfG7DhQE7lNUrQU3Z98M9us2WPLVfg6ZKO
ZTQGZzOh7AiOGumi4JxH31Uefx0pUxvzrBxWu2kJZD5u2ARdcqSsTI48AI0JCUDb1Ixb7+K1GSzj
JpnyMybD5FhJ80Uhq5N2XfG9HostqNBndws+ld2mNAnfDImCRLxi8q2bq+HW1+QyuGXM4EeFE4zx
61nT01MFBeYvYcW3npNrP335Zh+MTSwtaACST+euGJGOygP50oPAYiNUWTFlm39bOFFh+nFOjqKp
myr1OLAyUZC36GytNFp3t1zGylmllhlXMsHjJuynM/g6M2evPdM/myTIf3QQNlDp5E/AAeZotPv7
um2srcuy7AgYfpXp2D0z7clzFeVhhfqPk/1JqsF/noeo+X19orXtsS1ckmlymO+ePTxFssjMu7oX
/YblrQ1uWXgXuUFSaQijUtBVpgjl37L2ph57XHfWFR+ZsVoeTpB2JK53l0lTnAY2/3X9q6wYtN2P
JBgnPK+i5iEYag2SAH92oHveknLvl3H1fn2Sla9jM3FPwGKNCYvwTJvR/46OvXoXb3/7tSVYVj11
RruNHLOjCiqRUhfU9wjsjk4evtz28y3DRouGNFnXZKgiozOpPZCiGMChiiZdAPWvT7FiBXbrUcV5
0NSDJme0GQMSFxb8gHw1GpuTMkv9MSg3vMjaTljWTeMq88veo0cKnPJOzaU+hnmy9aRd2wnblo3j
xn6bTWdZeP9wpqc9iQIQXpdbRcO1CSwbJigeQMm+mB40Mqa7YAhfTIbY8uZoLLbsmDtIok+0Cs5Z
65iTN6BsxEBpdn2TV3693WTUIDPf6MKnPI3RKpmqeqLnsgYCLBqyan99jpUNjqwL2ukyry8bABVT
zyu/DkZAKqP2ut310VeOqd1PlKEzpZ1DxU6VoV/ZAK4UBDI0KA4evUltGs17ljVXYddOsuqdI7QS
ZmfnqRZg4cTX3sYS1j6QZcwB3jqsm1r9qAaQ7dU0fMmjzQBs5fK0iboz5kB8cyT6kSVx8xTJgO28
cjlIQfvEss7t0jLGrNc3Y20lli0TAEcT9JKGgJKWiJNG0EWmldf+um10y5ZR+RVVD24Cloqc0ns/
H9lu1OwWEANCMZu3m0IfQE4eILjg5pyOpkKLcAVE+Jd4BgHubSuwbNkrm8Lv28A/R14H1z223q6e
tx4kK7ZsdwVFPNN9UZHs6PmqF09RoHR7oKYu3S9kNIPZ2OO1aSxzDrIpJLFD8KjK1XMWg4DAUJY2
QbORP1hiCLvCiG2w+4CiLMtZgFYMaLWpJkg7F+1tQT/9pYv2lzHBy/LB0BOyd+b87vqu/Ftd+WxK
y8CNkT46Pth8BvsFndFNB82g/jTBsTsgqgPMYIeuGUaRycinv6sOWNO005OQDzKEruNR4m1Dvmk3
If67n8VheBjKfpyeSeLO8jfijEal0CRCiAwO2FGn1ZwAtDgwpcZ9CY6l8mloo8G97T61G4oqRyH3
IvIMLy6c4Ih7dA+j2SImXNv9xfI/vCgkoFY++kT5SRMlkZ/UMTpIx70i4PjZtZNfe/9c35QVVxJa
riTjoLPhzHGOWsbfOzQuKK//dn3oFZdos4hDWSl0KZoXTlTpAGzokPziIpZ7UwAFXbV4JPlyFrc5
99CKD5iP50MECNlR9WV0MlMmvyelMi/Xl7L2lSyHwt2MhiNLnOMka5FWCa4Npxxfrw++std2MxF0
Ybmn0d4DEAnEBrxY/mE4vLrqtmpLK7/e7iYy7dzUkD1yjhWHHo4q8H5E79JGCXtll21acfSl9Hk/
x85RuRDpjqNHZoKHypR/ZE61H4thw3msfSTLd6jctP7oIjggI9DnAY8eo6XWzNmWCPPaR1om/mBx
3Blpb9y8PiPsmPaiAqUBeCy+3rbFy6QfBhct+Ff6yThHoOh/mzpxU9Cy/tlQc0u1Ad78P41CEQFP
yRAXJ6/r6C4ziF6Lgm9cFWvf3goITDuxxmWVc8zAkXsQw3hhkGM+IBC/oQ1t+fWW8ZqG1J7wk+oM
hRl+DEBatKu02Ho6rO2sZby0Cwdelqo6U4lmMMoEWlHBKnl9Z5fz98mdZnfecOE4pe8XztFAGnNJ
jRGH3kG0ZU/GceOhvvL77eYbHjNPLf2AJ+33YNsQUZjw1wZkasFtn99mHDc0N0NgTHUmnQelta4O
0jba8g9rv94yXBF7BCCXoTpPOpcnwntyyM0taFUcHN8yWo0iP1Wk4Szlky5+sTZ8bAxzbqh2LaMv
S/pgtRSkAuhec6tz0BbFl4y0zn2YTTcG8TbPuApp11UxheNM0NsXVADgudPAbsCLLr/dslldVMVM
fb86g1qC7rSLnPzUI2foks0q5NrRt6w26DIzhaNfn4govwcsu6ti0M8ab/qnb7ifXrevlTD13y6/
D3tgQggW5wxfqeLyzYD/7Q4AD3of5KDlyqogTt087u58DVkIt23Dja+3cqnZfTZV3oboDRwlXrvu
ieBCk2Y44n39zUGE5ACVcX1xK7ZhN9zIcs5MIWd5MgYFs4qgdQSucKMCtDb4srYPXy6TjNSxK+XJ
i4dvugHteBuNW+mAtcEtq6bI1ksXjJMn/KtH5i3+/f/RBbg2uGXVhMHDgTsOcsaQWtmBwZIdfJf+
vv7NVy4zm2DcA2bacQyMGozCMtURrmAv9mMQ/GxSYq2cWbuppjOucryYytNiFFznKlUqLncLJzd3
cYaK6BGovCEd5mKLwGjtwFrmHtV5WUZTIk9RMNwRQD6zQX/TQIsGwuxzc2PJ0rNMXqu2CUklZ7DL
I0gCLjxER9L0z/WdWdt2656uVBIT5Yn5oQuiF1mDydPJ2BZieGVwG9QmkFma8dhtTkZnT9TJJNTb
52jDSa0Nbr3VKy8P8x7BxSnKm2JHaPKWz5uZz7XBLTvudNsPXu/we5MAqK0nGh1LsUkHsuLEbUhb
VPWl29KE32e0eVR47+uhfhMNvXNjtUUfvnI4bWwb8OWjcF3TnEjivHlltFeoSoID7W32UL3nW8ih
tQ+1/P2DwxNhDbkwFmCLy+KZLLX69vbzY72Tp2LIABhN1NlrOn0UpKGnUg0bL+W1TbCstxrGmE9F
3D4YTSQ7ZRy8SWmWd5Wp79ua6a69d6DBqDfoctc+lGXFUTLMsgdQ40GLcfLu4AIpEmRC+O7hJku2
+0gAMURYPMYNcju1TkkE1WbgDb/fNLiNbpvQEAHyIg+naR6dVMxwEU4YbPAVrHwau4FkckqqIlW1
ZzOWfToR8VItMjO3/XLLkgFpR/joEHWWEFsHA5jL3low4mzc9yuHyG5BjIyHrkBnbs/SIG6ZCJ6C
dZYmpNoly4v/tiVYV3PAWAMmnb49C4Tzp2oEEUBV9fXGuVlxFDasTVCR8aps+P3iKASUPrroOy/b
+4n57y3Zyqyu7bFlymAX9GTVtu25m3CAtFuy5wY9NxsnaCW++A+KbZZFOLR5i/fOwPei588VMmHg
d+9/Xt+CtQks6w2GHqcUhbVz0DughpoEi06kzdnvPB/L+9vmsK7ioPdxiaFH6D6YM7aXNH/OSveH
ioqX6+MvF+N/X83Uxq5R8CDoBNJcD9XQPQktvoMH6s4Q/6EtxWGokqeebSWOPt9taoPSpiD2GOpV
LVrzVHQwQZ899yVQ/xs2/fluUBuS5rVxR1Wi2zMJ5FdIMvRpNyZvQ44kw/VPtfb7F3P/cKvx2AMR
XVK3Z0URxtede2qTYj7dNviyqg+Dowu2i8fMh7sbgBMVGTDCaTsW7hb8ae3HL3//MD7q5GE7+EV3
FoXT1Gnk5fzYzwpIyNt+v2XKpJk0+ob1/MAlakkIsl/oxLfo3z53qNSmz67izMBqYWhkDF8yEx9x
K9/H5d8o0W+9btdOj2XLimeCT73bnr1ZvknUbx95iDetbzZLYZ+7VGoD0MBjA1ENL2zPGjCGFBvy
bamrPCgfDC5hnTwie3JbmEdtDJro+Ai42zA/ZMgEB8H4aooFEeO04HpCqf7WhwJw1P97qsCp4kZm
6NQpkm3Rn2rOgn9GRfRWwnBl420kmujqWselmR+mELASNJn91K33Q87JG5HhhoddsQwbkAZIPkGV
ys/vs3bwdlPvDfdD1ar9TXZhM2ODdq8HKn/O700ZlycGLtC932+BwFeOlI1HMwIt4glIWe+ryf9R
zdBWRHR811X9T61xeGeR3JSFoTYgjfWyh4HkxRPKXm8sDs7TSE5mBIlLUhyBFtiYZm0rvP89TlL0
CiodjTpB/aVLq4g8bx/VtW9lGTiYeWQ7hW33ICAZYdLGzamzM2PRH7w24uyLdLg+x97syo1zteJR
qHVzd44AmS1aFu8ld/i8m4zyC7SJut0XCVZJ73LT+bKBaZkjWhr6fffg+VN9AEyt+wrJo+q2DbGR
aejF6Lu4Me69RF/hv/F3M/AtvNXKbtuItK5uRBuS1r0nUYm8cRY5zbTLC95vJI1XNsBmyAa7ejsl
kcaPnzq197qYgBgQvGFUQn7x+tf/dAo08C6H7cOtCuGFRYmN5seY5frMMpLsskxEF9Mp/3h9ik+/
Eqawoo4QWn9Su1l+DEvoItW+FK9+2VQbx2dtAcvfPyxgKhTwjNPCrDvnHaTDobpoDn2ZO2jZhmBI
cLhtEcviPkyTFWFfgtc0R4le//Bq1u5pjufQ9cHX1mCFHtyLBlF4gh8dCeIiJOD/qTrPORTVxDb2
YG0Gyy9VblTVdefnR6J0cQdV5Wpn/Na/9xnfqpp/etNhmy33lFMUUMTo5Mc+Dsg9OlXzXR4Y7xQt
slH5WE+n6x/rUzeIeSyvFE1lzGjB+VH389MA7rxUVO5TK8Uhi6ozaJnurs+zcmztahxedmHpgyjz
yENT73MnMvekrLZEqT59tVDXLsQlkItSfV/nx6llD0EWJfdT3T7VPtm3qBUdfaFHUA74G15wZW/s
qhx6PudqHhTWAuT6fiLlF5KNah/mzX0xb4U6ax/MsvN8jMtmTGR+BHF3Dp4AUR+jWXcbJ3htdMvO
VUtFCz4sfpQy6+/8EuRiOkU6cGhuegBQ1y7UzPlgfF12EIONkhlEB65qkA6ak2rL164swS7RlMnU
zaE/50eZOEBJlSzaj3GydRmtmLhNg5axkYGkrOHH0YFCSuL3zV9NHPVpEHr+1gt1xfZsjoGMCX/o
ONzI2OTPcx406eTIO2B0H4qYPgMIfJvt2WwDlQ8O7kaR/FgXXO0y0stUdEgsXrfsFWuwyzYDz6e8
wXVx1Cp5zkf+MsYGxcYhPxZhvSWVs7bZlk+fpgQKdqWXH00eAQ1XBFPqRFuR2do+WO4crBk0jmfC
jllnunOVZSdAdp8KOfVpnzVinwXNhtmt+Cm7SpMTrVVcTdjxQNwHpYIy0wEspH8WvLnvG71rmy3a
s7WZLL/ekNxpKMhGj1WX3CfJn10Wn1sQESCrcPCpOPJC3xYy2PUbBM/IPY7LmuI43EVLPdtvRXUo
JADP14/YymJsYoIhUwLURCOmkMFLpbwd+uR3kDm4m2d+LKenuAs3DnOCAOQ/6S/q2iwFcZ6pHAIn
+TGrZ4Ru/m7k4rnP6LHvgi9i8O4GJ3kpw/zb9YWtHGu7xsMKP89aiZsEmjxI2Droc8tS4MGicMP0
V462XeDxwHRWFvz/cXYlzZHqzPYXESFACLGliioP7XbZPfeGsLvvFZOYQYJf/071t/FVW8WL2jgc
tZDQkKlU6uQ5hZMAufMCvojEnamOw6WHMnQ73IH69hqkCibuPMI3EZ3ucILUUGVCoWQQJqovx1sg
r5fny/Nk8camKqzneMiGeNjNGnpV1a3r6F7teIC7blKBTPKq/DMGYTiCQvRQkZhImgCAG8aEe+0+
KITeXx6ExVGawrCoaldurRGkNEU/Hmdcy8CAroovCxuznaaAEV3ux7apDNP3G8AhBlelCZiS609A
jfY7UeT9BqrQ0rr5yDNlIdWgNE6TfA53VI9T7KfzVrmeZYrMR54ctIZz1VJxoF3W3CF0c/Qcj7Ou
8nhBAY4cYz+X5cZ90DaSs8282bLl1GYhAxH0QaYrbb+C8iyXHzOoe4kNt2Xr4DzKNx2sjKL4ycPV
oxJN9RRAaPTQD2Vw5UIYIRzYyIijUyyESB3vw7os6U5Nqv5yeRO9S2QALqq/XnzSua4G2pOvilaV
AHX6VDnDYRSgLuqSzHUHVx6GGXFpFnt1lc7iyFqZwyCZCgIa7FzJWbYx1PfNn5ip0nWlPV47ihTi
6X59A+G/7MabC3VTjNV1s4k3lP+uFe35mnqAKSdTznFgZnN5x8SZQ/vydL6/sYmZGM0CpcAikqeJ
O2p/T4fqBiK6t2NO/hldnV91eBEzO8qKgWeF1tG+maddyyaU2/l3ZV/eQI7zgNgjgWLzMQJpx+Ux
Wc4Wk3JiDFM+yqpJE+Ch5QcnyOjHFYCwRNA+3dUe0ztvlteI2Z23o+Ga2ehDobklToJXNb1fgyo9
9kWnHiba53vRsDS5PCibzZr37qgXcoYoblJnIA+cPTeL8ay3dRy/v5Fdk5zODVBZM2rYLCR+nVs1
tsPO54LuoSLebGwCy04zH/DCrsL9mAxpopW8mUfaxauenqHsAjr4xX+5ZpaI+XQ3gBTYI4tMk3V1
6wPh7vpYB7TciIpsQzAcsxuAux8JZedsiywOMmgLgrai33kS+7df5mIjI/v+WpPI8M+p44BAt2ZO
gsqEdOc0fh2LqBZXtn7eA2+8P5TS/UhDzzkpUxY8oWQI2MiUb6UH3t9JxNTAdVvwfxd+jX3aR85e
g1bgYWVp+VEPNNrwWbbp8f87gCCvUCk6YJGDmlanNArdW5A7XoVT5MR8w+NFEUFsBIcjcZoi0b7j
7roUrFHXbVDDjKOoDwMVwTdVOCO/TUE+3ooSMLCrWjefiKRUqLqr4c27ufX22qXFnjvuFmP9+36V
mE9E9RISLiVaFyS67fj0mQMynEi2xLp33R3x9Jboj2WFzfcisa51L5hIE+IJ1Jkr34ndtmiuOh+I
+UiEmZelElmaUL98abu2jFMx/Jh9/4iSqdc2Bxby8nJY/AU3zgbVjE2hPNgCDsDom6h4+aEd+HBL
cNFN3MwV1yWF4Nb+axFNkfaRqp0ogSJWvuNDD2k4UP3sMkm26Pdti28E75XDI9cNFidp5uzkDQvH
Za38EWXjDWOARnai26KqsvRkvhS5NJCBE7hposSIN5aoXjJxJ4ue1rfVnAbnByrUldRceVtBkGW7
ma9HNRPLOEjtJKDK1r9k6LZPKdfO8+VdYGv9PM43/rYlHe39MYogFqOinUDre68o+o377fspCGI+
HvnA8a7Eb9C6V34qB50n4Bp24mpWN6Oz/KpBWH8M62Xj7LDsaFNsFR7RnxTQKwitUMe4gB/g4BI1
3KCCott1YtlCgdj6Oc/lmzlDtjzoK7x/7qlMYZ23qbPuvPQw+NfUJ3Fi6ql6KPtDGT3aF96Doz4U
OL6D0+XlthyAoWH0FanSws3QdAZGMj/xnCwO6i1oj61xw9BHiG/n/eiyfVh8Ifqou19+fuV3mwaO
F9nAFWia0c9Ef5y6G7J1LFm+2uQy8MK+atMoiJKwYOOhZl60KyZPx1Kp61LJxKQy6FZsFq8Ko2SS
KtyDCHDdTWsXHi+vqcWETSoD3BagNRO5UaKiDlevcVyiuIbu4tfLzVt2u0ljMKZuxcH7x/ZjMKJG
rjo2Ktv1a33I+3LDcG1LcP79jUG1Mpqj2tPYlX6dTG69g9jJQQJCcnkEtgky7NVRE20cX7F9L4Pd
KL7PSL9cbtlyGpiCpzXvIAFW4sNTTmLaIKohM1I80E4BG/xMtoiPbfNjWK0Ax7xTAmKz97Nj2I67
qC9i5m4Fxe8z73FiMhhQhE4VaITQ/PypBumTEEla8U9U/BvSQxjIBLWS+1qke9psPUPZNpVhz6UH
jvO5n9k+gj4Cqde73q929eDdF5tSfZZVN3kNvIlKSXJ0EUqOJ7QnHW6Rk1k+3tQ17aaItmTAfDXD
Vyh97sIIWvePiGz3l3eVrX3jTAb8sgL/Gb6cIyM0BeEdHpt3rR7jYt3Sp7LsKFPRtFxpDl5SdNEt
y53w0z0s7lhk/gYi32IXJplARoJayAIzBJaquxoFzsEa7kK3f+iXGoXVVxp2YBh2UxJAkc5LrNN1
zzQgbddQXgYcmrH/9Uh+xvp6gDDpvnMfOhBpUxH7zXVpAJNHoOk66UKtB+4ILCotrs9ZuTHtto1j
HMCI3urRI4Tv2ShuYWF/uGabQDwGU/Hv5b1p2ziG4UJcYQYXAT5+KD/J6efcfOT101VNm7wBDRvn
HCVeOAUCBhLwr2H0adY/LrdtcQYmZcBAXWDGlvNn6y8DBJt1tUX/YtnqJngJ1AbDGQ0AZ9D9ntfv
UVXdNs0hpMuBR9l12SkTvbTyYvZKgn2+9s1dRm+490/I6r1wNy4BlkWl59/fnL/N5IQlCTEGV0H2
1XnSzcesuYq8hhNqGOkccT+a+wGNs2y39N+7q+rr0LBho9wt1yDliHtyv4RA+1J5Rz/rxT+Xd4xt
Towzt+iCSgU15nyWPyowK+qg3VF+TVEFPt0w1IL1IqxrTDhfmiD2I6jShMtd1Wxtd9vHG1YqCM70
kmPO2/BLy+8gC7kHYcPG8WRp3AQleaSvEdrAllICTFL1Y22ScvKSq6bdxCStbaaZGAiC2Wp6RRbi
dx4MZ+BF/vm69o2zNczLYsyh8bFfQV7h+kkIOCD4gzcM1eJmTCVO2brci2bMu9fdO+HB0/9c/mpb
u+eleGOgVDBPhjnahZLH09i6JxpeVdvGiUkK4IPaWZcVmpYkesi6aDf43XW73GQEGMHDOEc55tqn
X3uk6oPhMEVbABrbLjTsM5rmhfLivJD+1wmSNbI68G5LMsLWuGGf/hRNwDF1DFHvvajX2FP3SHlf
uUkM48wDDhaABcYfufJrXpM8HjL1cnmjWD7cxI9NflDgnoAPh4paFOU3On9IvesAnMTEjvUQ5XGb
Ao37rDxWy9eqvFvTMLnuyw3DHIqxBxV7g6jofAecITES7RXb2IkW+zExY9k8BmArROOyrm70nB+8
YMvkLTGXCRMbxyjEUxGaLvyvRR3E61JAoOmZd1tUlJYcmokUAxFbNnEPHYA97aEKkKTDlanVfR8j
Uwx557Z8DclVZHAcYkz/dTQiR76/ccsoYUSmu7RWRczzcD5G5bL1hBGhqb/BQn9p1cxr3aqslViL
/hBygDTraR9EP8rsZWlJnI16dxXPDwZjWLEuOC0l9HH3vupuVRCCoG0Fuj90vePlPWuJ/UxNyQEM
of4QFGwfhI+S69tAndTwvalflDttPAdYDNrEiTEqwyKi6GIoboP1q/LBJLB1CbfsLBMgxvQY0gjs
Dftmce6487V1urhqX6t83pNxV5ZXAX//0rCp+FhUSqKbOXsJGx6fjbvAlVxuHQUWEzTxYIA3ILzM
wFEk53bfk+jjusy32cqeu6b7cnmlLQ7ERIR1eLMfXSeLEikq/ajTajxNer0OqGGiwFi/dqzM8KCk
xNRO+87pgzLpFpfrPXQitohCbLNkmDbgH63jLRlPUrEMx1yz4iZYhBcT6awHfMGWZqFtVxkHc6gq
Eoa1z5O8Yz/LNdLHwpvn3RzKxJ1kHlOSqvvBdzeSexYbNPFhxTo3IQ00T3Qjb0QR/OJq/S7q4bhS
9TEq3a2kj80QjVO7LFge8rwJE9AONbuck34PWmPUK88IVq/aZH+BxFo167auwgQFsf0dDSN6K9uq
uC7s+Asl1oHcEeh4qNuFC/kYpJWebroKTJrXeSpT6Kb3c1V14C3cO/24KxwGZLN3RAXadUf4X3QA
pB/cKKygcML66QDSluiuXZ3sn+um/rzqbwJsFOWXkVfwIOEVOLLuSKtXpDz9XGcb29TiQExgGJRI
GbD3CrqC3jruBf67D3vCvl3+fIvNmaAib0CtPJVzkCyVe1zS73nT3OchSNtW/94Ht+B1OlhIjJmI
IlCfN9CJHIJETI7YUxENSVhfxXiCxo0DG5IPehi8iCY0zTW0H8Djrh9wM67Yhqe1+EATSTQhQwYN
Lx/snUWIgjn5ywvXoyvdR99Z/728FO92EUIi4787aeKgnykyhybcS3l6Q2YIei5u5Tyvnuc/MtG3
dMPgbD2dN8ObPTsVTBf9itlq3PyRQR+nbEDEOK3Fc3H+57rhnN3um06Wdi5bKheadNNwm0IBE4Xj
p6LJHzOfko0+3rUNTNl5gG/6EJ6n8Trj0UTqYD7ltGs+QKQZLyiXh2Br3rDthih35CGa96p0eC3B
e/c96FX09XLrtlU49/rm46XrgKeyJDRhU+nHwqUKpbCtU+wghjPuMl7i73U9GQf4GK3zKsHh/gmB
7cMwBndpoEQs6+YDEkwb98d3T1MshXF4DzxNlynU8hMvs5+pbO/cefiEhMazCyCkG2yqYdr6MSyd
Az8DEbou+zQF842XP/1hmsCSH91xOJX9uJEQty29cWiTEiHbBDX2pJN+edf1PokdgZPj8oKcN9Bf
N5kwMtGvQPWKypuD8Xmlq/68Im5OCgfSerhEbZHgWAZgImBlo/suoHx8LvFAdrM4nthVDDeZywN4
r/WzrodhGUDqO9hClL+MZ1aD4CxBG84p2div763xuXXDMoD7yHzfc8IXCZ7so6iYBDP64mXPVRhk
z1D8XL51wH9t7Nz3FuPcm2EdZESoGUlFnsrMJQcRAIeqilwcCkeRw+Xpepfw+9yHYR1Si9SVSGg/
QX82W76mLJsLF1qiZZYNsQqWrrxrcZ0NfjBMI6qFqObg/nGGbvqYVnmXouAulU6pd02x6hSiFXkt
2zjPBq6PeOur3Wqv+iogsTf1uf8VJbI02HO3XbJXz3F9R8Y81B3TB2dxxVaWzrYJDFMcCtY1VNbL
c9p5dRuTvMj1vm1Q9L1xTtk6MIzQQcHJIElAf2dLV/tPlIBO04ubYBlRUnd5ZSxbzbTEEhy+6kz9
8vyHEKQCeWaH3GCSewFuUJ2zq1PUNF/uyrLPTIukDiSCPXcIX/pyWo9F5O5EK5rbaGw3MFN/6mZM
t4JdZgLSS7AhK87X5RmXpH8VyW9SwsntshDvMEQVqMdm+pCWNbSw2Gco8uoPQRQWSV9tcYa9d6Kd
+z///uZE6zLGfYcP+t6DZPdQolICsXedcDkV4ks6pY5+Wb3J3xiurTfDB01OJwcn7OlLOeOdmKCc
r3JSvOkU/alT0ZWezsRsljkKP0Y/Gr+IKgjuwSWx3kBNcP193Z4wfI9SPVS4ape+EBooxOBzknqt
l8z1VibLYkImVpMUkbdSvw5eFIRQ0x1fu7H9FDYjJVeuguEE+noNPXdd4avPYuQD8PCQ4ki7OEPK
IKn4dJWMNPaW4Qsanra8WsfoKS0i/nmBAlcT14j2N857i3Ga6MwJilIRnwL60qUobsQd7vciQh93
FaBLLi+1ZSVMNGZeFf6c5TJ/SgdSvC6z7zwMDlgrrmv97N/emF7Oc1dAmWZ5pu6ZXiVV0zTt3dWt
tjigbJ9v2Db1ZCnlUPGXsu37D+PCkQMYGvH18udbbNkEYE5TBq3esRru1SSCFjy0Ytjn0MyKiQjz
KPbrbIv+9L0kMnyUqTLVkSUoIp87p1QiaFkgiBbTOki8Bp0tLtQCGbRxYt16u5BCfOry8GyTZ5h5
BK7SqEjH8EVn/aw/9y1f8K5KQEx0vNyB5Rgz0ZmFKEutmC5fIlQ5x1OrPoYpZI/qGWzKQ8NOblM+
X+7JNn+GvQ8Fb6pKu+mpk+AIKssykdX8MfVWFIj6vY5XAdy87B9WnN0blmOzTcP0O1HNZOhLdCkC
8oVEdfa04Pn7BHaDLfO3LJAJ5SSar/miRPHU9H37mTcy+7zqZYtcxNa6cd/GkzcUX4Qnnggclo8q
hpyV9+MYBOX+8qJYzMcEclZN1hdcU/rCzroWBe/nfdWB7XxonQc26a10uW0chg9gZRXCPnP+wktd
fYA7YB8WB0jmy4OwLDMzznM68bGrMz3ee107jHe8meo7lLbB8kGjBlmNy73YxnD+/Y2jbELXF2VU
TvdeSDKRxYNaOlQkRQVdr3i1gIcxoZ1Ty0IVjln53Ika0pQL+5mzAeygqUfiulNP143D++84BrBB
dRrSRc/Q1FpuPQA7X6N+yjdOddtaGFbeQDE1dcMwfcpXQWcCsVYi6vMzGEe5221Gi2jLuM828E7M
ygzjFsKDVK5Kqyes/nAQUfQw8RPU2vv4j0uG4ne7m68ThEfJhZFjGyIuHT1N1ZNXNAVEUzxoqNz5
eOOtNxbfMnEmwpNli05dNql7jMSH641uBGu7m1WRdcNMLBvYlKsCf3SomSeqJxYV7Cjp7J36vLzy
IDHhnV4VTa30vfKpbCboUmE5GqGeFBtgKd6ZznPrscc2DMPaFe2gC0/G6Ym667DjWVnvQ8gnbEyS
ZVf9he8sgMLQwqmfziNgc44zUbvHrhhe+YJDqlnqYwDGoqtM0YR8pmWYAr7TTl/UTBrgqzXOqfuR
9FG4kS6yjcawdU4bVNpU6fjU5NAOpRqRylkwefGnOmnCYjjg3e+5GLx2Y0DvFqPDhZkaUh3NuzOF
wXCf9z1LFrpW+2lKh5vcA0NjhPvxAsLORNRLlUDivdll82Z+z9q34RDyPssZk13+xFx+OgtFpyjP
2dHKKfYM5VK7ia6PWkIxEuwXxd7p2nkjzLDMsokilVOPqpyFZ0/UYx9A1+TuWMU/NwRprdxtVKyX
dNwFCHYu7xrbQP9CltYjCWePDo9lsZDvNK2qOj2C2r4tX7ppDed7ueqcJm3gsTr2JGEDRBQhBpTu
RQZ9gK1KBOt3GFeHZWZj4Tl6wJbNlyMQKcW+9Nx/U2dKljA8UeqIZBkKqBxQsPeFELO/PAGWmNXE
pnpTMUQQ+sieGtVHd2r9LHl4YhxZ7z9H5Vk163JHlujIBKl2YTQCzzHOX0bQJp0A0O6Oyx9gZprW
v7XIuuRyPxbfb+JVkf9uSOf280sXDCyRpFsOQgUf5rPK1eUeLE7TBK6mY8HHVXTt4xCMkCceFU+/
jUw6r9c1b/gZ1hasYqTo7kvRdEASMMfjTQw5UrfYQoLZjMwILKgviZ6cKT01LbQWBZI2g9DkwJe6
2zvNtFvL5jSDy+LKJTGdCcsGjwUemIuDLMgfiO/U/i2PlmD81k989jdu35ZLkQls7URPXLoq+cT8
/jYtoWLUzL8QYtxPBR5a/niP8zNIfw5rLi+VZU+baNd84LXka18/ejJwHTAW9mtRQou2bh0IZHal
zME/JQJVLlcO0fASKbLT84Kb2JeU+d887oc/eOsjZTU1eQw7ugugAaGDAHngWl8b65ioWAKiQcE0
aZ6gx9HTI2mrQR7cfqXfL8+ixQWZqlmUCj66XVd+GXregpkemXWH6Js0QGw4krughsTI5Z4slmuC
ZZcFxFayzqunhU3V59Qr2FMNTtfrGjfSC3lfsxnlh8Vj6TGCQK0TXnhYPT0WGx7U4tlMDa1Blq6P
a2T1lDppFtyLTkJYpOmR7oXwbiQI26LwsXVkuIdy4OFAXEzTBEq+cpdjx5F4CUE9HjibxT+2PLkp
pYWSyhEEPGNzrxR0JptoTff5tK67nKiPYoD9IPipYiWJSlI6Fsdm/Dw2/YMzb6lgW3aDCbZ18Bw3
1kUf/vSjqo7XvMyObUivKfpD9GaibYeg58s01vKLgNIzdsPq76FXFDy4VGxVIlkcnknXyOpgQLqh
dE4sWjBv6fg6FBoY2f7Bgw6l6kM3blaJBJTYihZsU3Z2hG/u7bLgkHn2QvaTpRkdbhkKM8W+XFBr
+/WyEVm2ngnH9ZTvB02p0pN0c5ciBdmuT0M0IdwqBujaXu7ENm/n0b0ZxbQ2/kxXmZ6E5tGO5O1p
yc7CzAOyjypY/6WeePRG8bta6T+Xe7QNy/ANkcv6XLeifO1cUAuvPnOhp+ohlA+VsxE42wZlhA2C
ZHmgPeqc5AghMab4YciAL87BRoEbNjtNLcHrfPk8n2+Rl0dlM2EToUsHWjbU7ZffMu3EYw4F8J0k
oKsRzllStx3zPRTywn3eKrBLKgBGh0H0cTpEP8IWudfLX2Hbk0Z0kZYd8XPwHL9ASrD5kiqJxaNh
fbzcumXlTACvGKK2mJjMXhcGoSUk3OuEltACqz0Y9HVdnKO0N9sxqLqwLiKVvWaIU3N3To9jCIzA
oNN2Y2/YBmGEDQurFdGFrk9AQHZHMsnlTuo+QK35vKWVYwkpTRDvIFAQnLUiPDUzsi1pXsP1qEMa
nm/IjQPl7IAmV/shE8+LAgyfOJmXvQ5uPiak6tqPIL/uNtbcsqNMQK8Kclwg6NCfaDqinpkUlTvg
opulVyZGTGbHqUvbCNnt8DT47INaoQDnFdX/5omvwa0OyOP/w0xtq294BhauTUU71Z6IOwKkdT7C
2YDVd9im3p9txoyIYZqdcoZ60Xhquqq5nZAYIyCm2JTis43AMPElqx0nKAWgRQMS0cixzw9eE3zW
2HMbMahl+5rY3ZToTKw14SfwDMFfTuFnRoZXmUXjbgFY48+NSJ/TPZdN3jJfJpg3rNxR1mWzvowO
4eU9qcD22MWiWcLs5XIPlikz4byeRAoRPL7yf7HBWUlPZmpJQNT/+XIHtiEYocAQQu8aBT/RSWSQ
VWlKqKCuriLJ5dZtn3/+/Y1PVNJXknarPElWyfwonRYGMsET188BiLuv0alGkGbCenEU1iHz6+W0
hP63NIMoqV9d++Bkono56XQh2LCcuqL4PUHWLgYcY8uFnKf5nYy9CeTlq8PK3lmWU7pU3R1BOepO
yIqdFjE1O3/avOLaltm07EGNU1BG+jS4jRPFREf+v1Ck8Tbyb7bmDcvmZRmUjprLV031S1F6/R5E
Cfn+8iZ6/2Lpm1jegU4ZyxHrnYYI51FHShnnYd98EA0nuxrnVM/TeSOP9v6G9U1ywDQqO6VbiroS
f53v6OoBa+Pr8s4RVxV3Mdc3tb3KEXspGHqFLuphjUGs2ci4RK2S/tTOTtN+vjxrtpEYhp2uQSsk
6j6/eA5Wgud4Mo3Hs7IE8pP16+U+3l9230Qupm0K1dvVX04ot20+NEoPL1C9UVed376JXPTarm9c
5LFOzQpZ5o6zk85h2pc//X3D802gYtcURTp11XzqyPlh0euHozyfpllWSDB8QP7xcj+2ZTBO7fMl
hXoln05dGvyjFmRzILX3HcmdLUyVbSCGZaOcKGhnvYhXXcEcAIkYdmHrP5PCy+8bP9x4w7SttGHg
EqUY0MPi3QniETcE4l9xkAc/L0+RpW0TNkjb3lXcmdF2BQreZcDzR6lx6b3c+vshgW8iBcs1W4tg
8uSv85fTPLgrpHd0SvrhT0crn793NdkqQ7UNxYjQU+VWrpJlh5DzLNNzvrSl0TUoZDgOExHIJCV+
uCLP2rmOgk6pCj5FfbR1Q7J9unFUQwvYmfpIdqemd1eB11btin3fVNeBqvy/sH/Qieinibc/OXzp
veid9dkfudhfXuX3r82+yddI4BiKrFbtz2YsVe/GUTeCmimJXL20qIHy6nC852RexkM6sypQyJan
a8pjn4dj+uPyN1hm0HxMplnWj+3YeS85hyieqFOQdRWQ6b6udcOf56B41YznwePC8lbuhsBBNqUd
elpc2YGxATJOh8WvOvelaBdCTqRQ/od1xVn15fIAbEtkeEJfQUzKn/ryVytcgJx0DQ5u9lnq6VOh
Mv1Ytl2zz0n+edHddU7LpLycCtmUbsHLX8Db+XHnFPkB982tPK5luU0QZTkFRTYNNHz0stmhOyQ9
Ax3TsOtuLs+XJewxUZTNIpuzEEb4yCVAKZOonv9EtkhvpYlcx09XwyB8E07JMn8eR8XWe9JGN10I
+FlUb+rWW+bJlEZjLHBwS2rZ49D6afkwue6ECjlke67RSYdfNOktmddVOSRBqlMziBH0plXxigOl
3TI8ywH7F5wyJ4XwxnX65XJc7ro8LHd/5KELyr149vvsunDHBFMSiLv6cpnzx2kgZfYAdqeoSnQ6
50VyeUPZBmJkL9XK1FT1a3kCJEzFfw7xyWfnh2mAAPyQ3F7uxrbehp031MmgO1RVuPOxNXwQyH9N
B09W1RZVvK0DI+KRg2BNOef5YypcGN40BRHZry44vTcmytaBGewME6qjOalOOcjZb8FaJb4GWRFu
8Ir+oRf6+87n/4WPxEuY649IThMV5u6PZq7k9E/eQx7kJoPQWLNX6xSmN6tPlfOQt4XzUzcwmoMM
fe+bgDiRONQ1BX0zniNc4u9VLlyoijprh/9LRvNkmUcP+Wnkkp2dt4bN9IAyj6o9ppnM253nLX60
mx1W1Q9BzilOkBY0RdmjhwQzP0ByeHYfZAAizu/U//MsBdVmsB/ESJxAJgm4wh5JgpK37Q2t/bo8
dEORDk8wB8X3EJ2k5T8NphCxzxB1MkByZBbpq1NIl2+x8Vq2sknlSauRR2sTlSdPZu7nrj+jZ9vy
M9VD80WF88aJZUFz+CYUtIfkZVi4ufNrbCs3IYOX7ns9fgrADRCDJBOFEhwStNpZol0U1XtvjLZK
aYJ38wK+SfepFujDFwIDbOoy+F/ALZt+RmHTZvLKNofnrt/kZmTGx9KRYfYqAhQWjtWZ3BCk4wRl
q4e85VsPaLZuzkb2pptoKGpaK8xh6IAv8w/oyYXsJsuZu29AaXndfc4EijI99XPmNfq+n6diF2XN
h7CkeHHUIpGUbnRiOZKZ4doqjgx842bprzVKbyIHRB2j8ncVCiVR9IZbS1RvgNRsy2+4OAVg+0KR
zHz0YHE8UY3Tlo/QeFHlU9uB4vLKo9MEjA5jJpTsZ3VfrlzvWijH7SdCvl11EJj4UO0O0G5z8vJ1
XRpfQlCjkB+DZtpi0rB4aRMdSlvU2oepl39Zsmxp7zgEldxkQs3vdddSE/YYjIBPedXqv7hDkz62
DMTKH0Z/kvVGfGcxDBPpKJaqUEuayhcUjEc7R2T1rm7yNkYK6q6Dd9vYs5atFBh7Fop5eCVwxuCx
1Fm+y7EkcTOK7ohswUbgYhuIsVlFqCmB9kT9Ag5nlmh6vj0ynDBF6/4sW2crVWpbb+NUFjkRrB+z
4JG0DILyBLh2cLGS7BrmDISRJmSRr16mhjCvX0TKnscxpYe5YId2GtyNebKshIlRnBbwgjZuRR/p
wp4VCMd33UiLxA3baePCY8l1mCyYWRQtoudD/VJnhXouSPnbR9HSvJsEq4+iB3/AEPYLJGek3ghm
LB7RxB1KjTBJqVW+8p49D4L8u/i4PZQlf8jxeoRUfyiu28cm8FDK1VmgcO09Ko7nL5UBHFyGPtv5
rf5y2V/ZxmKcVP2STwWgevK1joI1JjWe3XWXl3HNkcsZZmxkX+vrylh8E33o6bzOlR8Gd4MDSB2q
V8PF2aGCfd3SHbSYCzXsXulI9JOeslc3qp81Czn44PVWoYGtccPkPddx1dTV4hUlJk6s18J/dFqR
b5x+ttYNS6dVLXsCJCMAAO0wJ7JAbfaXYkzrLfUniyWaEEMhl7zLwsl5CSrPw5mBrLLLcYCPaguQ
bOvhbKFvoh4vnRqAyLzwsSHIQe0JlsM/sAaqgjFU9IYtWT7LTJlqvlMl5zqbJv0IMGEt74DL711Y
u7NuccLbOjj7/DfjYNpfQj1PyyO0tD96xfn5IOzV4bLB2Sbp/Pubxgc9k9kbpfe/o0mCkSwfpxqg
DHcB8u66Ps4De9sHMnB52y70ETc6sW+q9AdUwr8FqSo2vLpthvz/diCCAnnTviSPTFZTf4NrWSN3
VGaTunIEhiGXrnAclAnQx1IB5cvmTsUdXqN2a72ZyvoD73jnSuob9pwTkP5QPmO71jIUj4OutPo6
hUGtTpr7GsC+pc9mPOMOA28fpKxl/U21IHvjOyYapCOXgbvh9wjCevMrQTCu6/0MmHD+TXJvXUns
8mHxtpQ/bFNu+AeQpkGwLT8fpATF6o2HArQ576/Rd0ccYOIJox61U+lM5Mv/cXYlzXHqXPsXUSWE
ALGlB7s9xBnsOPaGipMbIcQMQsCv/x7ybfwqpqnqu7gLpwq1hqPhnGdwmb77Cx1A6ewSZ+nl49a+
UFAy5shQTQ/QScRrvYCH8q70ybCVrFoZGhtLCKV96o/KZQ8LbRVAcHrvowixURxd+7i1GThT11fT
1BY/UymLXQ2hSC+Okp5cuNJt1KApHA8piAjWotMY0TvYmdL8iNLcUvatnU5vOXWuZKJtLU8pQtAl
xoLeAIYCihHp7nno3ymkceOiKm+r0b+DHfBd2209VVY2OlvPk8+RJ7ppMg9JO4D0E5KrQrbOydV6
2thK16bG2iQqwwdf1cQ8MI8QmK377n7kWxiRtZ9v7Q5NLwPOTIObt6kAQQOi13M7HXdlZypk1Kum
3sDF+0sEf7AP2VKeZUawt0zT9EuNXAHN63pSpzKGoRgs127TIJLqq/HACoTCpKMi/TBVFVzjdhWU
E93PVYLz0OwjTTN6PbdzlzzqtCNDdB+KSk/jgdUMPmqR5KH7Zcg8h31rcQbRBwhGJE0Uy7meeB4L
5BcfJsdrID6nFd4EJq79FP4JsVY8eytLx/8p+nZ8KIKWwoU+xZDHsxtM8isEZ8LiFdrZo553eDt2
8xiXOqqiK98bpvDb0BDR3ddz6ZFs50dZUX9xIGrpfpKJbPKjJxPa/IGLls5+co8W5SFJfL/7bRqJ
XHDgZLOMXoTvjD0/4pVSMg+SsAULohNRXkP7jWfESnzYYElo47G5Fun8KwekY5eG0WMBQkLbE/cq
BMg6dsvstwBOOQ76ZkvVZ+XpYqugdimHnS33Z2Q8KGEnRXnbnlg9BK/N2M/+AHHXoIraAw9cUiL3
EiDZef6GsBI6tm226epCBI0IbuRUzvfGDN6JGl8fzn99JXZsQCUyqqkhBfpV5T4/FUM6f2J95wEc
6ABDe76NFQCvZ+Mop7qbQupLekMyeU0rZPf/AoeT4QsL/FMHqD0UA6+VN8Cv2d0tBMdcwOr8fOv0
L5Pxg6i1gZbVgkwEycl5lWTmCTwAkI99DMckdfIDZ47xr5quy6tjUEAU+zbhuWBx7quSy3gYk+mz
X8L+7C5SrR/snCHpkhgsvWnaB6Lou50ZvUI80S6c4ZHSiqj9HOgylLdQSke3n0xWyCm7mtoqUPuq
7/j8JKciG6+KHkx+6FHIUf2KxEjLmzbtSgzNaCheWbDDAw+e6FAMIkbyBcstMV7Gd0pT/I55LH3j
HTIlhuIPAWMmkwuJeoyu6RhG5ZdEgXD71UDvytyrYMAzomlHM70pF+fhp7lHNv6JK93OPxqkxKd7
nnd1+V8nKXadneg5jIbjvE1LCAtkaV06D1PLqfMtpTAg/uo1gQBdos+U96UCoIDtWliKfCsGx2S7
eeqV2AWkoO5jakYpv6eO6ty7yORp9FQbpwXBFFpBdJdAvyq58oNpbnUMOY6enwL8v7mCeAoUQmtw
t/gBHpy6vfKFA9R3hCtPuyt1rrNPIaGQFtTIdYOL0LnOSXTOpP4LajrXcQAvTf0Ahb3Iu6soGfiR
5pXXXJWS+eJuQDEBwiPKo8y9HmkVOTF64ndvKCoyWCmOSA91hwF7Gz9lDahW9wJmzOVdOS/YrsAz
fXKlu0pVf+Y6HLg8sMwM7VXuIh/ellGk7jTwllUM8Trdkl0fdiAc7FhQlMkbPLKI/4X0ZkYBEHJf
GT96OfRQ4r7gCesOdTKyao5NCffnR0jWerA3NQCbcyDJsmn4PKR+iDwZyyTHOAazTMpfzVDgVZJA
4VbGIVz6wv8mYPTFF+NnvncziSh7wzrSAHxD2hKY30QGc3/E6hy87qVKdcmes7TI5ivoyoRmNyVd
Dz54XUX1iMO0ogyMmMhN9h4wgPkeMOhEHQYtKbniBni9kyRINSMDEaFwh7xE397N4Ji6bpznea/U
rnRTp7lpJ5o8jLrshl2SiqG5gb+FMx4T7VbJriVq+ub508B/eKAY9fDpEdw5pkD3BtdIaiLmisqZ
q2cRop66Lx1RiD0XqqOH0oNm07XpYKl9DLyqrSqohtXsIDqo+xwbzxHBTgVhnZ1MXnX8Juq9foZQ
dlTqWxhl1u1VUNWMHnx34s1t3sr6MRAROEGlK9SvDoe1+YLEIeR84jlolgXVDzq4GYUK9U3IISY3
xj4hWMKazoC7hEUd1PcVSkvCQImtoanc09Hxm1tEWgPoJ7IG9GsyeZX5ErqBRyJsApFGnkImaad3
acrIE2+BiHRisCeHZAQ/ZYARbQChmuTolk7wE57gQ34f+jSpn5Rf+9E+g9+U/lQVeZ9/cyjDiV4w
0BUe8nqo6Cfc6+foW0PGMrvKkFRvX6GrV6shHqa0MH9yj+bpY1GZab5B0c/1AWDkuX/lN0I4B4EB
prDwSL3sKq8mAd8KUleoy3jM9w8IqUDekCSDgFrne4JfCZTWkmvllkEJMXLIiOxYA6T7n0jVvXMD
wmAI1H4tnTCFpwZU3mEPAK7mZx2yrL8uq6ys5RG54LR9CZwOahAOH8CEyFvKn5LcG37MRRsmMjaV
7pL9MJW627suSccf+JrW2FJ7iQTfEXVIvML2UTLnWynYtaPYekubMBk9KtL2oZgNam0gnKoK7M9U
/Tl/VK1937olN4AilAWs5x+Vntr+tshdrF06NmFyWebKlsGGNWLWmZG7DyAtT6gOFWVGbxyUR7fE
qf9yCz46a623L+CpeYibRHFLwHmL6cLVgV3AsyRYNVF11+n0GiTzIsa2quPKhL+lp69TsGcdn1+f
H8WVK40NsmeJIg0O+vGBuUhIIIvjxFMGcH2vxwuTKjawvtFUdk6Qzg9aiugJ+zrP9zh93K3s6/Ji
/WAUbVg9Dv0ob3U2PAQjEqNQjuz2kOMycF/RzWlUw7fzI7VykbbVsgl4lhkTsrjlbt7HLBqfeF59
hi/q7+U+Bj4uMpz6U0k3Yd5rU7P8/V22qxI6CjJkNhc0FT8EIfYM2oMvAF7VFk9rbeiW2HrXhKQz
PCIzOTzMM/CmYeHvZZ/rI0xf9xFxtrL9K7l4G3RfNC6YsGk1PrKSDyrWSR6AMEL4lVGt+CLy8PcI
OYXzs7SyK9gYfMaLdEwbpR/40FdNEAc+o0vwwqZnSxdibSFYL+gCvfA805IbQuTDQtTnFbtlCjBa
nVY3pEwQPIC9tpuk2LWFYG0TVT/DAEmT4aFpk+wAiRYGYjmI2Nm4xSFdAUfQf2H5qkjqPsxvgwIP
Dp3VyWGCHCqIHs1RpP4d9fUEpyRQ2vOUf85xgd2oBH08mNTG6CuvcKY8CoZPuL5FxdGDOGLD48Qp
a3YNFziGUice+zPekIJFpzGhLI9r5rQu3/gBHy8YaiP4jZ9XTqLa/JYS16irxJuS9OSlYb5VXlkd
2yX43gVZgetnqcLRvWHQeJ+k+aRD/lm7dGe4f/f3PafHIB4h6BIulLPzcbA2rtbmgazhMDsVyW8F
FinA8Nmu8qHXQiOsm6DwH9nM77MIzUE07vf5Jj8Oc2jK/28/ZR1lup+WkQxdvOEGF2/iAieKHweZ
77561SxnPAmh0nHh1Hn/22AlEsdtBHdRKlFE7uDp2ld7t5QAEJ3v0drasK4YMnSGHBkK/aiRRXag
tgarB1a7dMsvfu371k6iaCWQm55mBDZ+c9Jyd48X3BZYfm0JWNtGEzDWqySYHoCsSEMeNxTZdWi0
hkGUxqC3sfEEfYos8mMCuVX/hyzrfJBxprnagr1+vHNRmw3As3yC0kY4PJhuJpBLqqG9DKu7nRvR
an9+jtaasJLwhniAxvHZIM+cQ7B3JzLARpA88Od2+B1GUKDauG+uLG9bQ7jgrsu0W+iHZOT8iTh9
fscLoM77dKx2yFHkt244DBt3z7XGrD2DzsMwisItbnUNMU49m0+Q272FzWm2M1P5eai2lInXhs/a
J0STeyWpcbbwrAY+DTLPiVl0qwA02bhhru1//5AFlBe64J2TG7a8lAVIGot4VRCQB+QXrsWQXjem
lftZRfduUm5kn1dCy+YQsKRA5kqMzUMCgMYEkK+jvF06zdGWw9DHOU5q6wcXnXbSCoaZt3+JbITh
RYoZmvCeQp0JBbM0uKu9Sh/Pr/K17lg7RVHPA2FDI29RLQvETlUKiuL+0IYv57+/rKt/79DUxr+b
JsiGsJH9A0D2M97okU5CIKKp9pFYMJQmcjiWfBblFuD+w3VHfG6tOwC86iTrXP+ElGJ5U0FKuo91
ELp7AGq3CMQfrzw0sozmu5O3EW7dIfct3wIyyL0LrGzc9uUOLL3fU9ninsOrO6P6H66MzB3Esr+f
H8y1vlnnEmxcgqwyIjgFef29C510F8CWENbc0cbBt9aAdS4RiNu7+YhscJVAxhb51e8Jwc7gkX6r
0v7hesPI2evN+FVuSAeJBUWzN+4EE65dflhsII3WOmAdTTRhA1y+QauH7w3/2wHSZOUuW6jk5+dg
pQM24QJivxUyyx6GCFeQCFcehawfwA/+xvc/3KCJb7Ms+rAhvHC1eoOCKSV7B9jUMR6oiH44Udpd
8VGF4c6ppqfz3VkZMJt3obgygQdI7CedlzomynwhHskPbg8y/GUtWCfO1GdBlKi5+sS4/tEABraL
inGKM/cyrWcM2dK3d9FIJk3SZirSH7DBrHdSanHq+WX3AHzdivXIy7B1lWP6Y0ggSdinSR1DIyL4
QhtZPJ8forU1ZcU1ShMjhCGgGFNQuG30df0rbBN/o0639nErpjkULaCfYKpPhKKOXXHoQDjJpp7J
2teteMbzzQg5NukP1VbkOoQJV4NNKb+MK4nRtwKao8BQNWGW/uAQ+bzmWoYizoqk+np+5D88nohv
syyqng5Ed2nyXJXjE1GJeWyC8tZxan4FLMGWUfLKINlEBEfSDODmgD+HE5N3Kl9yyj7KMOf7sPb1
ZSd5t/ynvCS41UXRs6CBOThG0c+GFuJ02det8OUB8tQkZ9HzmEJwgJTQ6AyGrdvHyu5jC1BzhULx
iOfWs55gZVC2xee89au9E/bjxna6NsHLoL0bHIlCD2XDED5LFT4a6c0xcG/enhVoARi74OqyUbIi
ODAt9WhSNvdFS1PvRoIKUh147cNg9rIGrCjWOUQA855Ez0Wj/b1f9e5bUzTTFlVmbQ1ZYTzgiS11
XkfPlfDz66hj/S+TOt7Go+PDByOizAriYuiLyeuK4gYvwQFGdOMX46Ee6p8g0/5UORnZpxpib3O6
8TJYWVY2p0BHBPg06DH+YB3vbqpOKjjzMPO9jTbfwGtNWK/DKYQcaEqq8IdbcnZdz1F+dBun2Km6
3MLmflywJyD7/+/ahWBJlpqe5zcUPs5S+/8tTyloddOwujGDeSIZyvZ5idcVv6a+iPO52Li1r/XO
CvoBsF0dJWX65g+4COxTuIsdkgxIQumDAb6/aEn7S+PvQpNUpNNuFwU/RBHQX5Wh5gGk0/YiSgNG
z4r8JmlgZ44n4nOp2l8pCkb7pgzfwjlPL/z9VszDrzjwsjnjz0km9PMiudZWakuYYyUgbUIGxAQr
TilXrxnn3skdoREeD1WKittlg28FvJw1CcJJ569TgRSe0EO/z8vLaOgYeyvgwd1t1Qyt6tdyWFxA
XVhugXA/bQz830LZP49KuFEt+8y7lSNTzoHLjtQrAYM0DkS5Azvp2suaNPbm8QmqkVdJG6L2GNxl
2GVgcvD9/KitPfxsdkav4aykxyZ/Fb547brumhP2kLblDV4zfTwIczSega8xsDT440ajyx7/UXf/
2QfwcdfJ1WvBhuvJwz3dL6D06NAEtXCf7Lp0/JkOSPRhkRexi90hT/QxAD5pY7Gs7N82fyMLAIdo
aqpedd/eL4UJnQdh7Iv8O0M93nfHebeM81TyjXFeObVtGod2x1rnXsPuBXO+V6iGBWlPYdTUf2sZ
OKvnx3UlxGzxaAIvMClJUd40TUDiIAFk2vjOFuBp7evW7uC4icfwmFavMqraGEoW/HMqs/Hn+d/+
F7T10Zqw7gOqmXGxAZv1dYJvzt/lUNbjsTTD8W9MlJm3a2vEQ9YFBhjD4Trsi7uRhS8BckgAaMrY
d7Lj+R+zclr8pTC/C0c3jGBOSIrgDRDoVO3q0mCb6tze/WmqKrzsTGfWltItMGVuGg9umktqQgq9
k7NHTmFRXXaHs/keCW/BAa0ies/r9LVpev9TXgTdBip6ZYxs9ejKTWjIExO9YT4AtoCbQHhMnRSI
l1RTdZFTBfFtpgfJ/QHCDAk7UTf/SlroCPUw8NnYBVZW9L/S0KC4zzBGPOGUYzEPpp8qwUvmojVk
60I34wR0juD4OF90oTPnuwl4dyhpuXWDXpuBpVvvVqnJeDDXGVqgHoRXEif8TJZTry3A4Drfhw8z
txh9K+QbpXTuFgE7gfkNudwbaoJHwMEOVSIeoPL+MNRsIwm97PwfRL+tDq2rgOl68tkJ6eHvXYF3
/aKkDeo3tMLpf5q7u/M9WtmHbcaH9rLB12FBfwZekIfwY4UFJpTp2Y6lPQMOaBo3onutISu607bx
eg0M5uvY6uKoZ5S5B9gRobSEq8M8XQSxJ77N2ui7pnMA30YzvpiuA5kfYeFV3ycT7PMuGjGbukGG
og/7gJK3HMCnCNAqMHy6EhiIoG37h4Cj2n2+oZXlbHM4gG+fGjEP+asa2uG68XQIb16l4rADXuB8
EysBT5fJehcxUcgjeBLg2K+rQXwnkCC89c1w4V5l8zgklJ87M/fkDSnh/hQsugVLkJz/6WujYwW7
9Cu4iLAyf40KmX8dwdo8Ba2fw5D30hasYBeyT0NQprPXAhgTiIi291Ccb0412E0b59FKkFP6v8MP
IGdqMs3w0B/VEUz/eedrdxc14SmZnTpufLNxmVibZ+stAD8ZpXtXR29SDrDsgSA/SOYNiA0bu8jK
vmjzNXrFZaI8L3rrhUOPAIE1MegR/Oave50zT8l+UsO8w2Kgl91IbG6CUqzhYziynzwKgud6MtOJ
JzhOOBxfNoJjZYXZVIRknCI3RUi8OSNo06PnRIfWK8sDerElzb8yLzbnAIXGDrY0Ln8eHKEeXNF3
YJDgvwvfgDbrYMoBbu2FWeDQjXvVBWX4NXB1cYnaJ/H/oRuQZoAwIyT0AGsbH3lDIGDpeMbZOALX
xt+KcAeENc+Rc/ZKZlCOWF0fUjM4J+q37PH8HrI2/FaE084YqcbJfdNz/zYP3Ox6HOwbK3QluP/m
fN7trYyQQYQ8Y3c0kr+Tiu5Ih/QKVcKLh068RgSgvMu6YUW34VOCxtrkJXe1LI9AmTnzfob03kZP
1ibCOrqrsIBLUyuctw46gzcQAQ8B93YLEQ9punUSrbRhg0mjIWN11hjnrc5hwAK5ANCLPKe7p9zf
ArWszLYNJg0moO+k6ZI3DlD3Vz76/PciUbWxWpcj84MLmw0lNbIMXWeenbcGgLtjWjentsfDzDi4
gfYjHtHn53qtmeXv71ZVBtVC2WWd85aibrJLutLfdxF83mT3//ur2khJrA3WMk/v2qkIxG/zzh1f
QJEEt0Ini7STM3pZtHEfXJvwpeF3DYDIoUMAyJ03Xw2oSI7Z/Zg67X4i+iJ4HvFt7GjTe76uK8NO
gNt3P2tO+K3Lo3Z/fiLWfr91dmfuHBYjaE5vEoagR9813Xc9tvBEqCm5cA6suOalBlLOT6C4FYCo
vgj9m/9SDNplZUNihbWeuiSaIJT+q808+cN14HzYtyX7fcn4MBsWakY1u6hK+lnMmsiFxomjkF2a
+ubUBU56ON/Ix6uU2RDQYGAw4hUDzeIJtzXkBB1TZ/dOqKt561H58dWG2SBPJUJaVa0K0UQ90+eh
Acy96vw7AeHga2NK8bsCEO7Gl+VGZv7jVByLrAifmIa9KWRAXpBLAhCodjO6a7JZ38F9ugVCqERm
8CjAgOnruJ+SNtjnKuu9jf3l42XNbCln2YxdzWc9vcDT3DmWXfLZETm/TQe51cLanC1/fxf4neRw
hwMTJoM06uL2wA05Ioe1sajXpss60nWfjIGR0NOJdZizeQ8e3ggG2phfmxzWWj7QSDuIKZb+ESCi
wdlYh2tzZm0GUwWSE+nl/CIyc3T4fOW3LzmrTxHu9UlW3Xj+Y0O32NEfHwEssraFRhK/g8eS+CV4
Fh1J5B+IiYb7oqzu8npTrnNtIVi7QzSCiaz8OXkbXECrItQ7p/3Yh+rrZKANcdlqs0GekVZdUATj
9FLKxcGCIZ1ZLqknSvvLrsDwP/3f5QalbVXOzHWQuoS2dEw9o74HBF26aAeyoZ3BEADIp6LkrUmg
tnKcU3Sh91J/2FhZK9Ngiz0XsxCZS4WXxbSEKrbxAd3RBbIAw7RlnLXWxPL3dwEJ7T3StlnlvGVB
z5/G5XXDQuRMRLqFFF0J+X/AdCrpgoD1KJVL+NsVPRipPRi9g+eDXb8xESshaKM2FXDcmYKv510R
8M9AKz8mcDrYS4F9iy2Vm2oBD8uwOc3FmD6fn/y1kbPCvkMutp8qHr3xzHFeJjd87PKkegTWNtkI
kJVY/wdMB8cJM9XQ2VyUVBRIAM0APU0vNcc5TC/KpDAbwMl5kbleT5LnEPn3vSgq2MASaGuV0Ljd
mJyVBWBD6qqmCvvKS+gJYPsaU7EYE4diSwh2ZZBsQB0wYW6nEj//NckQzF0devvMsNcCjG7AUQEJ
2ZiMlem2kXRe1VfaaRz+1kL+8VizDEtLhGKfplsKG2vjZJ39JOtHf5o8ekdg3ryfqKcPPd18O6x9
3Qp0YPMd5BN1AIyYImpnCI5GzrcKVmujs7T6bhtpQL8Oopkmb0scqBLPdVH4d71EWe+iaAvtox0v
HpKaiJ7gbw58j2OeaINkazSrr+cbWBsfK5xpMXZ5Nk3OmzQoh+6Tys/qU6bnbkt5ea0B6+TWkwea
y5KGU6XvOT/5mHfjrcCd+CKrK8JsLF1FBuUpVD9e2tEzV7PK6bWTbbmLf5zQgJrI/05wANA1qMYD
vZNld68GFFVMhVJjkPQHz/FPbQclw4smwkbTUVy3odzqyB8Uet7psRJz2EFhSBu2cUtcmQhb0Fdl
cuo6t6tfYDBRvYZCzT2sUUqzVSNYiQVbthc6NS7NSic8kVDJQ+KVScxzWFlsJ6fXJsOKZQU+HYGX
HT/Brhh6ZoOgYPlW5qgM6tvQiQ0gsUsuHC0rshWnWpQ0Er+QL3OiI4NUYXo3O0225RK+Arpgtmov
3GOMi9ciPy33Z7Deb3TiPkhZ38GO/DiBi1uw/tvQFnGbbLGXVx4KtoZvYxgumVEnfk0pgIm9z70Y
8sSfunLuvhZJWx5maKgMpRNdeBENrOBnOKag8lXwE4NGUExriB/XCmKDl4WMdV1vHKalOzf0ZakL
p3BY3UmWb83PSrjYaLumIRLebAFyHTkvvuE2XR5czxNfzv/0lWCxBXynUsLjNEojCHm6809AXZI9
0/x+FptQvrXfvwTRu6MpmDoP+iiO+9LQJttpOQQ3zrwpFLf2+61Du5oBpswY805//UfBsgnBgkWW
d063vIjXWrCCfYJ8Z+kjQF4oIK5scR3z5yA/NIW7pRu21oIV4khTywCJXaR4ZfiVgFd7tSx/B2oT
V+cneW0KrMObNa12W8jBZ+AqkvY/MeaSQS09J0DG7883sXINtAF1DYuIC182+lL17bDDNTaJIZ7N
n7x2/pk1Xn0RzoP9VT96t5iEywKVyEn+YgUBSXxifF+XMIsqJ7Vl6L42G1YwR5De72Vb0Jfcm9Or
YlLtAUZn/FDUZguXvTIfNsCuqMIUcK8u/QUwefONtTl0dEF/mE7n52KlBzaKzkAvrSBVAgktrNiO
kD+gaKe7yMemd76Blcm2JY7NyDo447b0pdXea6+J2DEfkP68Z9U+bzepLWvNWLEtx1J6jcfkjyYp
X4rSZNe6pc+cTfm1r3N5PN+Ztcmw4lt5QQVt4YhnMeF+x18L5RcKBoab9ISVw84Gwk28DE0Dt/dT
Q8LHxufkxAuIjSvIiR6cYXzChRrS41JWb5d1yIp2wKSnFrrD8he0aJq977F2n2dZdX3+62uTYt3T
DcunICwKdmJ4IcGOOOF/YEAHlcBootfw4vE3In3ljmWj3mZfmhTFu+qlVuN1mDdvQg64/qjxOCRB
sIPP72V1YGZD3xoSDN5Y0epFtyNQ3i6EFDqQkDdiZaUfNuwtjWiQBXKQv5q6VhIUMN8cas9Pd2GT
RZ9ccNUPXS+Sw/nZWQl9GwenCqeNUDHD/gg3yGsquD6IWXXH2tuUmltrwjrP1aC7meJd/wIw35gd
u8LPr6BqnQW3E7SWt249a61YsW9SN0uUycIThRM1rtiwQEvIUr2V+dZGvxL4/2DifMf33abwXibF
Q/BWAnny1aZh5trXl7+/O6k47q4UUpLsxQfqQ//0CB38G9/RobOVnlobIivOicfTMg0TFEeELlMW
k5r+f5IPFjZz3m48B1fQ4MwGw8E20YdhmCpf2tx9ZgPvj9mcRN/6BEJAoQCyy7jerZfjReqCN/2t
gmrgMUnV7/MLem0YrYs7HungSZi+eJnKKt1nvLnxIzodLvu4ddQXCt4P6RgGp0LU35sWCuRDtCnP
vjI9NhgOkn1N5tdZcALIq4jpUCSHBT2YgxF6UYmS2WA4naJYVHsyeGnAkNihXuzdRAV8ni4aHBsB
17XVyHJZli8J6dtb5ejm28UUBmaD36AR25SQCQxeAEydAEEcZhNL6N2xjW13Zd3Y8DfOeTn5M8l+
JW6JhHAAl1EYp4dy2giLtdm1whtisF6B5Ff4wvLkGhl7tfO99uSSKttoYK0DVnSPtayAlk+LF65d
FBsdD1JcsWk4u+xNYMPfIN8zTibD/kShilQcKRDU2VXoEDY/X7Z+rMj1vRLPvkhlYLo143Xqhv03
XHn7jbX/cdbCpXZWW3VwK8XqVLfLg+M6kew/HYWf4aJ9BWoMkqyLMRBkqlqgasendtyCuH44LWjW
qmgFxKnTKNRQkWZiphK8BtXggJpBQBj+u2Dg0IR1wC73T9BeNDQjmr67EmEKeGJGkkvmHV+3DlYG
q03oFJYQ2MjneScGKGL6otg6LdaGZwmXd6eerKG024wieDBkSh8hzaBfwhSya5eNjBV08BqD+0E/
4OvAu8XEC9vDnLbtJZk2jIwVcaIsIKUhRH5bRDX4N9RxUDWGkCYRFw69fXXGxalm7ZzdSg1x2Rim
5li4yp/k/vzwfLgnoQNWxKGsEKrA7YYHPXH+CP2MprmdoBBycDogHTaOhWUV/gO1QiPWmalnkct8
ZOnTUhBTDbslLtSoFvvCJb86y83zc2Up2RlvzTsH3twDhFoS4twqHzkEM+VkY6xWumFnuUkFNndU
z+nTUrEUIbttaqSOSCQeUlx1esiAbKzZlUmxs90GtbEAxFgIlSOdeqA+BBqqsUWpPQIi4qJ5txPe
gW4bN2v88YF29Z0MmreFtYqlEFxyFLnUppFLA4M1eMsPDyCHhU1MppGIk0chvLvRgWXv+WBNBVZc
E0cyITTtl6yzc0RB/3sy9tPRAFcESMJmP9amwgpwOQM/hINbP0gqmxi4tDcKLd3PUep5Xy+bCSvC
F3VmaI2z7Ja10sDlesrFm1+N3vxSz46XbeR31s4+O5tdeRMgKLTF4gXEeEfTJok7B1RNLsDrcbo0
LqCbdG9o+LsU0X2UdW/nu7cWklbsN2kGTbyulreNqZsGqHwfevwhBKa3Eksfpkpcaue6eQIFZ6IT
8VQwuCAqZ/hhoJhl/PlP49L/GgP+5SKjelFv7NR3IhwJSI0qH5XPbjnm6hBGA9lY0itrzSaXa5II
mU0G4qZ4WnTQGI8pyb6WCSbnsl9vneNQEOpSt2DiSeuiuVG5QTLGQR7m/NfXfv7y93fnuG5FHbld
Mzx0EU7vJoHcy5T32RUUr/0Lh98KegZu1Vhgap86HaL8IAXxP03DyJ/O92BlrdrOfsHQhW5Zjv0D
r3j9TASZkSVuQfjYGKG179P/HSEY8mRaDIN4kkE+3k4SCW9R8i2A7sqOaOe5WecNQ5lnGo5JTUe/
09GM5Z1LefJM4T3Lj/gnZL3Pj9RaW1ZUiwgVmsyb5icO4ck9Raowpi7yIHB+4XvAqbbqsisjZme9
tdOHmHRmcHsjfyoFirWHOvfGGbWyYO2cN4f1QhEU3DyMVTpeO8PgxRKibs/A8F6El3PpP1nvFHvE
CE7EUxPMEwR3Gb3FMfXNnTYpSWudsGK6y6OU5IEPOoc2ILYpRd3pumB1+NInNKVbT6dliX5w3Nr0
bwF9d9LVenqaYC0sdhrGONMhGDudxGqiNT0WEGZXUOgZ5XjF2mImN9WYKwHYByDd17BjgKy/n4jg
IiQxRtbaCiAekrqwF9APuISJncwhMO/AzXJjfa8cKsw69pMoZb2EUP4j9armyIV/owikeE0y/4GY
XQC/iscUz/mN1tbmcBn0dztn58NOuiwc9GWaw+umJzCk1wmwffWoAbs7H7JrXbJu+okeAd/z0CXZ
QGZS5fVnKb/8vcF2CnpsE6iyePemWwiytT5ZO0TS/h9nV9YjNc61f1EkO6tzm9p6AQqahmq4iZhh
yOo4m+M4v/57wuiTeky78qpukOiLuLycY/v4WdomhdtDf06duTkUGi88lXSGew8m2Rt3I0sSMsvk
KfdE6GRj9lhFKJBXNP9OerRAYgA3yrZuNgbOkoPM+njoOXL2Z8hMuxzE7WGAA0K7bm7Xp8X29fWy
8XruK7lAyyyfH5C0g50oq/pjkDrp9+tftw2RkR101HRTx3B8HaTMT4NTxImbp+NO0Nn9lKfg9F5v
x9aLdRW86oXu5s5RXEznair7RHSc7CdvcwZsvVhbffV1QBBDSRlxHkjYZKuB0hODmfkp04DO/A8i
7JYI+YMs7qTAhnbTDCUfQJrFoo4gMNwxJNPdmrRh6PSXU+kf10fMEh9miTxsXJnHgcZuPTTNDtcl
cvD5Wnpqly2TaMt91aSKCyd3J4/m8qziMtoTP/0Zi6g+4CXf26EGVSUxue15l7qeEe5aj3r0a9QR
Kr9QPU24onWeuHzye5iYwJGwbRKoY3jhx+vDZ1lwZqVcSwhvClQuzrBJ9k4S2iSXsYjURmaxfX1d
Ia8WXJGVYIF1DKq1q4ztUOKtXbTLr+s/3bKa/yiSLz2FX16Kkkvc9LuUj0HSTcgn62E/gsTd4Xoz
lgVmVsvTZYz5onsKTw6QMDse7plour2iECC/3oKtI0bQZ5Q5bq0B/PLpshKGCQjD602SNXPwGM/d
Fi/sbdUtSLca8a87OHxFY6MfdBh8LzBYOw0fu6NanqHk8g74lFNHRvfObTzI5Tr+OwcaGPAPvfEQ
aroAdlVTV412CdSg6ycuiu7YZ7TemKY3YfDom7n3L6QvF0ZhkdWJU1gztleROBWDFyU6zjheytJv
qF8et2/ktlKAa5wEdNSlaJJhODN6yuL4fegDvDcO91UcvAsHqMuyyXv05fQJJjJbtCzbYjEShITH
9NTCWONBQ8Ai4RPKx/A+dB7HiEM8iRThRqHDsuxNnrmOlK+nipCzFBAB8Be1d9exhLv1/qZVb7LM
qxB8JSrQQOpC9gntLYBlxOwYZc3fS8qH4/VmLMnbZJqzGFtOli3/n4LG8F1V+P4zqXFWg8zwHaid
zrfrTVmynUk6rya3cb1ekjOKy967MNT5UztsatT81hR44+pgss5VxsbWg/jXM4zB6CL2cqymdl/C
8CEpaN103zuJ/f1OijYTL7If/e4pDYjScLOCGhqp76F1HIfsAFNbz/nMopn4HyB143KVZFMlya8J
l7gGdt+Qk+n7XTy4IBgmfV6InMDJx+PujSdBYuYhPKnUeUvSBy2F/hvUu7FK1DKVG/AVy9I1+a86
gwQKgWPwGSCA9km17UceQFW8ygFeummmTceUwqt87JcF2PkAEf3V5bHjJjlHweP6520dMBJLusDu
TdRee9asyh5Jj5t60bXFu2i5DWlOXdOyEB5TXlmHHTmHSwPkTQW/uAIKwKrZSMe2WDAufiSFSc7c
tO6Zt0Gvj74C9f+5ZkJkGy9GljEyVQagU52XNE3hlwncb7ZaQaty+jSPt/EAMULGJGRtSBav7NMH
+E2QIwzw3B0PZZZE7DbFcDRh5HJUGhiK1WQ5D6MLp0imnG9NwPKt5w/LHJjSAl3spIWkTXBWQFrA
6YmwX1TN7kYMWDZcU1UAyFmQzsIqOA9V8Ljas2BH9xLeg7UDiz5whcdnD0kFuoJblEPLlJtKA9Uc
z/96O/MA9hHuIj9LEuUfY6ffItH+TtVv5FjTsCplTgfbQ9i/CJyM+Sks3aVGLRyWaXvmAlnzgbRl
8dDCQVCDRrRAnbSEwZ7zAdZM4XcfIjDts3A0rwCbVJ38OjRxo14KPD917z2uFu/GSgdZh+jVwVov
6YSnIT/94JEmLy9Lr0OAgIQD08S/wdYe2ZYmvG3MjSUaqgh4cbft/j0GdFI8Dizy7/6HTPR2C9Tk
y7N5KtpeuN2ZtPpLitrksSq0d2phdvF8SzqlJlm+YFPruPA1OEPsUezgbf6pKog6wKV4SxHR1gej
+FC5o++hsirOKBa7Bz5iQfq4aO9K4Es3Kodvn/uoyY4XCyT86jmi52yK250AAPSBF2GQ+DT8nAtS
fbk+Vm/nDGrS4AlINTAzGeg5TXUGEeMZ20JdFePGVNh6sTb7at3C0TGEP5t2z37UswOLSr3zM0mO
EWvIvsHz7/56N94+9dHY2H4A+3PCaPBwpfIWEP5mfBgiEjhmlHz5MYHSfT9Om5nQNvvG1aPzJ65a
L8bsN0t9Dyy+d18w7BRTepsPAKUm9b2qPCKrtO7PCn6WHpw6nQgvBdEwbEz72yUbGhthrp0i7XVd
u+eqmWECX8noG5iA38MxCI9xJ77OJZBzOWTjb6oFQn3kv+tAp1ngFVTjhLPo4l04StxlIryuXK5P
v2UVm9x3rqXqI522ZxEWZ1x7eTLjxfn6ty1L2CS+F9U4pHrCTS+r6upIwL4GnGTyn3CxZoeIV5tl
AcuyMhnwai7jrBkyeu7YVIs9/I7r6DD0BWXJnEpYc9zWn7X5VyHpx06Nfbxwz1Cgge0YQxEg6ofT
MBL/GExLcItmFqUmFd4nkMOHJR89i5TLXyqDos5uIQXZOI3YBssIeDDSUcT0YnLWJa4wMubhjzHC
vLfVps6pJaeY7kW+jIhQLXIXC3C66VFeLNaAWG/E0fq/ttpkX9h6Y5w900j1zgifSaxd3OrZWgYG
d+G0wEljY7xsEWIEvO83fUvwyHWG1dMTy2V69jT+ub6kLB838YE+hFrkzEf3DBGCXh9IzrOfJTT/
+G3ZwwQC+pSClNBjspVLoaE0x+63KccJ+vqvtwy+iQH0l9QbGod75yJV9JROtPC+lm4ZR3sHiN/p
dL0V2xit6eVV2HGYg2sdxPFDkZPyr6ruNViyrOs3Xvgti/UP4xg1Yv3kAe5fDfbxjlLBd1pAwCxV
S+nuPVw47iADM2yJvtm6s/79dXeaZulDnHbgidaQlzTr53AXkNLdeqOyfd+I7zCufN55Ls4l+cg/
ENWD/pCLyt/C9ViyemTs4W4H2lbttt6/zwgwaX+GQID6st5gFpAJbjvEmShBMaYKnu25d4a5DDAE
Vd/M7kMalPSfOAOFJ6jKWj3ftr6MAFeaCXfxx/KSNekqQgVwdBpBcfb61y0xYgIEXUerqBAC2bzw
hx+D4/J/dO3LQ16Dsne9CcsKNlGCvtOhHAidt3MHQ/L2kUNHQx7SCF6j/xSwN23geFrknrufh2WC
MP31Ri3LzEQMMm9aSgE65bkSrTjy1i0HqIkz9uv6523DZgS924cq61Tp/VvzBL1DPE5ZcQfr9+54
vQVbB9aWX8Vh2kCXpcpocUlZHgGgjRdxbyfz0uk2cq+tC2vDrxqQUzOmnE3YBUcomqjKye7cEZqt
0HIoN/YmSyyapHjV1HBUryl2PzxTKBXD6x78TD9Kv7UU8ITbBsoI+AEOCvlE1HJmeEGEg6PneHjI
E43e0smzrV9jD3elGzVzhZn4fSJR5eC9W4/UPsdjKw3wWDWqTetL26QYwS5EONYOgSkqcam31yz8
t74ta/+m929qggP5QPMOqnwYLQ8U47X0oqlyjy1ew0Du2GJVWRaviQrkebWUeeVgbUVS36d5uKRJ
LbJ4C7ph+/46Va/Wbpe2aSag7XUWYN1/KDQoU2MXsv1NKyowgls4lKW9rMqLjiFaWBWwUT3WXUrT
G79vhHYn8hz+gjNyEyQ25BfZsgigljocM/lyWw/WcXs1PqB8TiLCyeGSoaD00PGlaXGqJeLv65+3
xLUJC5RNVEduHi9nz5vDw9LNP34r8fi4NZ8CuKtt7E22WTYjGxQ53oMwd9ZwkQqPwg+n/v3sDIBb
Xe+HrQEjsoeGlpw67XhBsLHHMHT7T6V/I+CHmgYzBe0X1JmD4QJXqfmr76Oa4M4i2NVju3EKsWQL
EwxYQD4h9nHsPBcadgFyYB/VknWnKAq3XKZtLTBjIcEaJ3Nlxx5EO7SHrmu+uTzvDx5sEq9Pga0B
I5Ihp89YFaX9Ja0dCsEid5fNcP/DY9ht24PpC6PyPk1h1wDzI2g8FzsBArRMXEHij7d1wAhmDbe/
cvJIf5Eude9QNHjHGlG/gxb6P9cbWIf6z0o2NXF9ikFU2J0GNIBi0b0vYL/4QU11kD+7ClXuPQ80
ib7Ac9NpTnlPtgpJb1NWYe9sHNTT3Jn6uvGqH66/NOMxDQH/O3d5UU3DicS4D3ZJOSsnBfirL8PB
O44RlVAz97kCGTGCZAJ7DHgEz4SNdGBbKkY6cFs1E6ek8iIGFqpEFG39pCcv/d4u3U18TXTayAiM
kXqsFCXnql+gg4hX+FLuGrwp/bg+mZaMY9Lk1Vz33QSn7Iu/iOFjCPJ3cD+nnR42ijOWs4qJANQT
p/CpIMV36ZZF/iDqSbchGNNZMAxJ7vLBfUfTwPXBLi55Qdv9Td0yEYFygvWRX/jyMvTMB6kshSpD
5oXjFk7cMvWmZ0wYNvjRvMe0oOpbqWY4Oin5hcV5E42dUtM3pqAOR2HL735kXNZPY+80X1LsPret
XJMkX8SQbh7jebyEPivYEfJyaXUIG4d8bYeIbOA8bFO/LrlXe74PZeJJ9im/dCu+dELF8QjRnZ1G
0f8ooDqVFELe5FuH4TJyA2SXWcyqOHogHlT+ulWgUBXAYczpZuXMEikmHNANZ/jLR6k4F/0wBYch
F3350A79rZVrEwzIYih4lgHhFzLEw4Mu0vrDSDevb5Yj0h/wP4e18xjmxYXxnHl3cCgpqg9+w1nw
Piyc6ufsjiE7Xo8+S3SY0D9RlHwidTFe0nmu78P1bTsjw5x4lYhvO2n8wZIXdOzaRQ6XLgWIiIGL
c8KaynezxDPf9V5Y1q+JAmRRBLJotW6kkCHm790O74nPFVjC4kj6lg9fwdCrctTWQKLDdeJ6o5ZV
ZmICoaOfL2WY8UsZlul93Xr0QLqbHOIgbrXO16uIHLAtCR3W/DJkiwfhGvlZrVEJX8NlF+Us20i+
lqVmggFhdykpL3J+yUZ3mcHonbto5/vsbiybb4HOuxvXgBH0II5lOclccYFO1Qh4PCysgx62enl+
6wOcif3rhnqktUebf2tdElSX5DfPM6hRvrk+47ZgMXZ44HzoXIxFc6lwnggTH8XOL8xLIZI3+LlD
N1qxzYlxj1dO1YQVlf3l98m8UNWxqpzivstalUCJest+x9IZE9uHDZyNMDhrLn4hsuNAcHeRE/hr
8TZazRIhJrrP7zTqg1XaXbQb6G+ZmNl75K+tKpetA2syeBUiZNKqlkHTIHX1ReI3dEmEn2fHAGaE
t13yTDAfcUewSYaqvVSLFjUgLbqdQJoiNxa0TTRf2BKKGwsRFxikh+8gGRbfhSH/etNqNdFdGpIN
LfdcjP4AkK+zPhkuLmBe3iqhd1sTRljDJMhL67DADawHDQYJChKcfUX2s0i3Kmi2NeT+d5aLWTfB
LPv24jvM/VT58fIo/MrdQAnavm5EdBq0vBiXobnA3hEXAciYB6dQ8X4+XB8g2/eNWPYLL6QNjlYX
18Hbecg9+ldf3frCbWK7MloV7kh9cVFhTZskHQEPTca4r7bOapZUZMK7qhqbNY91eeEpqlnaAVZG
wqDrzlXd+yVWNxa1TEwX4xWUjVEUP/uiOKMu0e/jm2u8JppL5oOIhmqpLqhQD3cqH3uSACuDqtb1
KbaN0ZqeXqehMQ+Rsavu3MXiUTkQWx+Y+gFJ+Y8QVN6iBFkOOCZY1g19FYtB8EuVw3gDGu5dMowQ
mU4rvLdELHjq66o63tYhI6ihzlzMEZvLi09qvYPd3k8ic/1QjsX5983geiuW7P0HelZylDLHsUPp
nam9dpzRuwORfgIRGUCKLQSqrRUjvkMylyOeqbCAoSy4U12k9gJbeNKGQJpf74glxE0jGVbhFEB9
VHyLzOvoUTmMAkGBQvlN0rmUmNg42KLl9Qx1W7CBQAIjkBXvp3ZL5u3t1UtMWBzh3kJh9F1dtICI
gYvN/32xMj+KrJYJ3tSCz9dH6W2gKFiD/42SDu5QzuS64WdezH294wO0b7gD4Z7MwaGgjVIo05be
cCfKHH7TW4ryb4cNMfFyeLyddRUTXD2gs3uE35L7qEYAqX/fc3Tr6E8ov91k+Ih5MhKBG0pW1XPB
f8hliu7glNkeZiHq5+sD+PYyQz3hvwPIS9gIzIKUF6Bm/GAHFQhQwlIXkpkbeczWgBH2TEN/p2Jd
fdFe1TXnLHVIeh9PvrfFobJNhrGTk4DCNDrk/MKwA54g9HdGfqyO0i3SQzTHP+t68wZt64sR9lKQ
JS79DO/ejjd/B79h2EEf98aaDDGBcnhMx0qWbv+QpuJrUXZF4vp4CBvbqd4oyFg6YELjillGDYUE
6kM6tI8qA5UxQDFmY6YtE2EC48AcbIYydekFANIlqbKyj9+RAoxsD4pCC2vih9KFxudGV95OwcSE
yulFwTSqymucIeBgCCmLyX/hs2SPc+Dk/9wUHCZKDkCmLOJxWVwELvjBHi/TEGJkyzBvvHza+mCG
did4hJrohNho+DHspg9D2XV3kYasyG09MMIbO+2MDlT9Q+bQGibmwu+TfKy2zCptU24ENx4uUPiu
hLrIqhAnrWHcTCCZJ+ey3/Eq65JJVOONE27EeVYN7TylE78UdbosP4jsI37P2BAUn+dyGOu/bhsx
I8ZDr6+ZpmH3UIC4WlCl92UHAsj1j9sm3Di3c9dDYXLS5NJ1ALCxLj/VVf3Uw/th45BlCXATHTcs
jpqVirILgTzxAuaTDwHARwIlJnV3UxdMfByjHMYFaTxdilFH39yRT3vddeHDPAFNeFsT62p7dfQN
NYqsuGYun4Fpei8hTXScG7zfNCVyyfUWbMO0HltetQAS6txnQCWv9zNZ3vmYGL5nWSW/Xf++JS5M
hBwg2wPU1LLqh4jin7kK3jE37xNO6U/qTp/pqsJyvSFbR9a/v+qIyHWmo36sLn7eyuFJ8MoFPKCs
Jf91vQHLijXF86DaxOA/MyyflaM+4Z2ohh5po44jilQbZCtbF4y4Tl2ufbAB88uAR6eHTgbhtGuh
nrgl1Gz7vhHQaVGHEUvn6dKVRY0ueNVXcI9v3bRN3TwlF53DiVt/5l34vXMbHJ9iVF9OMZHTRpXT
0gMTENflmuiQhvpzxpbK3fmQ96cPHqdTuBHTtgbWd95Xq6iTMxFxjAYKUQ9JKgmEL/WmPJvt60Y4
p17r0LEZ50vqibzbkT6K+wTX/duwMSQ0gnnwsjnjs59deK1xBxhSWSynPJ+i254SiamTB09hUsbQ
Bvocgm31Ae5x/k+cc/g/N0WYKZKn/ToSXPb6swuP6h1z5nHPByhiey4u4tebsM2AsU0LooXb9nl2
Ea7TlrsuhJiwO4+3plPT9gWFENKPnZIfUo48zZ2h2C8kKzaWvyUFmap4Si2UAFsgPwx5+j6sI3ko
uggumuD3XB+eGMv8TzgDCc1dOcLNSobR+AHmjEMCwQR2DxXHoUtaNvODiOWnYJD6KKr4PI7Qf9to
dl2fbzT7B+5NQvq6dDJ6CSFXBO8aXe870faPIi6fgzq9yfCWEhP4FipGS8QFjgTro+IgMpT0gA8P
N85LltkxBfFS1XQwtdT5S9Z58iQy9YkV07BjQ/r1+uxYFq8JfUvTJm1RQA1xrVhPNKydouh+YbNc
jrc1sPbsdfbLRECgcpBeqqgN/fcSFK7sR9z1bMtawTZEa89eNaCVm8+Zh/U15C0cb/Gen/w+N03j
ZnHN1oQR4bKfiAPmmb5kXQicv/Jk7xwIKYQLe6cu20T+2NassVnz2oNPURstF4XCwanL229FtYiP
ANh8gVDlFoffcnwyVfLkXJdU+yp/CaeAN7ssLOgug87cN78f/AN0RLr7CoeSjfxiW2BG+DMWRjEe
d1LsT2P1vQjqKU+mqVpONy0vExEnQbh36tzH9teOlO00yB7jvmwWtvHWYJl6UyEvbVrHybs2f+HM
u+DRFSXcWHSfy5EHGxFoa8HYwKlufMXGQH5Y0r4L9n4r4Vql0sGJdwSX/P7nbQO1rrlXYcIIoT6n
PHshpA27z4ULJ41vtWqD/LZAN/XxXDHOClXg/MWNsmGf0ZLsqdwCp1kiw8TEdX3UlNhSs4sOm29d
K/8SMHHY+3HtA3i2KYdoWasmAq5Y+rGo+975OmRD6R0EXnCnXURBQ9xfn4S3oX3ENwLcJ0ggi0zT
z/5Af8H/hR9REny3Pt0D43qnQbc6Ur/fWLq23hhHc12m9chJ6V2YAwknmfn/zM6mQLPt40ZYV7Sj
UU4b75JNdPnJiDc8VE66BXCxfN1EtZEUT5EdFeMHziP2Bdjm0ds1ZdpuYQIs82DC1wRYVXjArXJQ
/qHBUhXBAyxgkmxGZUjiRnNoIC8z1bBNvz7tlhD/A81GsyDGs717GeAAlWBKFJTOIKJXtpt4HduI
GeE91LDG6sWYP0MprnrgQ+/c9xqiXbd1YO3Yq+RRcZHVExgRLwVct+7cVIYPXroQVOuKrbKEJcK9
tWOvmsiqIILDqHa+ZuXUv4PzrtqnsZrvdK/SU8S2lH5sU2Fs5RBglHWXjf6lcKB9Cu1nDs6bGMMG
XhEBe7k+XJYd1oSypQUHxWLJgWaCqdCBQMw4CZQbHJdxepy77ESndOt0bRs2I8gr6c9qUpiZsEPW
peVU7orQYycnKModbTfj3TZuRrz7A+DAMIqGq5g7BHutU3lYQlQU4tj/eX3QLC2YoLZuZToSN5Yf
xIBLAHMidZ5m+Ckufr18vK0J4ybOBXF60EODi1uSMT+pXC9yp7tmbndlvWxR2C1TYuLadN2ngGXR
/KXveH3wsBr2mvJdIKXeRXix2Tj52MbLiHjA5YBazYfixRN9cQA+mz06KnjCXW5LqsQik0ZMPJtb
x20HwRbsh8P04roooLeZes9ivASJGbponYSJbpPRXzRz+fsRVqEb+caSzUyEG3SJY7jGV9OHVHnu
sUjBCY9itmwwbG1fN3JAV/ZLRpysfOkUADx5nU/7shy3XN0tSjTExLRxGDoWsSLNw2+GA2RYoGvZ
V963pSfeGRS54sGHf0idQKeju08llJYZlE9/kByKellQg2w2lPUzVeHzsDRg6sWZcxsuB5Sy/yZZ
FVMql5yGFxcXizbBLgHK/Yg7zVYWtw2tkSaKcQxrEFjHD6EHBnYWe3RKaAS4+G0Lw8S/8SDPxBT3
xQtHQxEc57wl6aK2UxtVA8vBwAS/hTWoa3nhuZeshnRU5uV0B0W1ad/VEJGC4upPCUeeHa5I+UYU
WwbMFLmjRTZ6bCrLl5aXAZ6/PNlUR8bBZd3okWUvMtFwFWG4vmY+yi8KgLs0kJ+zshk+VtA2bDSc
4Jc4JRtN2fqyZqpXWziJujoPQLF6ITXWfJTloFIUwMNu5SPb99e/v/q+RFlQsTlyvjIuTr4fTB8W
J40/Xd8b3vp4wEJTI0LC/XoY4nA8tDAHVxGKLZuST7ZPG1FXOR2WaUDVwfVFMrdV4pcbcg1vbTXr
jzbCDTswHAqrYDwU1ed5eQePkSRqj1Vww90dnzffu5xajFA1w+fnWXk7Jx7mI3x9t/TLLT/efOuq
CxW3TebC2HEW+7F4ovklXrJ9sPUcaBl2Uw2iHXHuiioMe+6ln/MuOKPKddNaMd2golK4ssWrCoTf
onjfQl8xkajCH69//a2IXUfdCKMKy1BBJ1IdhiE8Sbc+eU52Gus5cctlD7TS4XoztuFZ//4qmnqV
8RJ7gTpQ5zyQLOGl2kjSb51M1g4Y+2vpZlD2A4/qABk7CFTCdCpt5mPdDj9v++Xuf395NdfdHP7+
5XQ/lI+wkL/tu0acRpzM7bws0EIgyPga/nHdlFYbydE2q0aoqlLmFcsVVNoF7gAMVLqPedvvQBdN
IH1+vQOWNsynLAo9TmDnuDxM7XvGDn2QHcfmhLpS4vtbRzPL5P4h7sA6L+5ZIw9yCZ6Ux+7DdEji
Sm2hky3L0tRxqAvBa6dzxkMkaAJNyLuFeRvHf0vCMWv12QjDJDqtPz1Mv4CU+0RxhMgCtSdtvPE0
bRkds16fpwylTY4mxhH1BP4EuTKUJDfiyvb717+/itiCtMEQ0ALmtMCPuuNP4eWffdj7OjXb2ARt
P3/9+6sWlmGKRg/8gkNIpveDli9sdD413tZbk2V9BkbKEfUiirzG+lTOdKf9/BgMPzlz7pYxOgjN
T9ejwNYJI/2o3psEap0YIrd/H9V0N6r22JT06frnLQvU9GwH0C6bGFvUIaD53mfTQblbZzXbBBsJ
qO0iGTiklnBy+DQN40FkwYH5y27kWzBh29gYWaiMW4fM4GAc+qmDerg+qCbbhaNzvD42b731IfP/
UY0fo3DJeoxNzefHPme7PGh3U17v8mE+yBR3jRJM4b7eX2/OMhVmcb6kRUozho2GBE28w9FQHBdV
qg3oxFt3gbUz6yp+FQxKOlD/bJzqb6TULnEConbVEL9X1fjSBt79HKliD8vDjeRkiQ2Ttr7kMIZu
JBkPQXwGoTPxNbmrx2Pjezs8oNw4YEZ8swmaLBKmcYeedC6c230UWqLqFnWFdcDWaXo1YIWaYHLC
FqxbF8bdi/dRFbeo+6yfNmI6gP8v1yF++DiqBG/h+8y7BQq+fto4TUSShpXoW3w6Jwcv0JDOTDcK
DZZoM8nlBc9q4Q5sPPT9+EvW4kJpcGjVtMH9tn3eCOaAp3EWBRiUQXyNunkfLad0SzbGElpmBZ7h
Uk2mJZeHEtKCQeQk88w2tjHbp40qXKoCYK5nyLh60XIAovHoi3zjkGX7tBGyPqhrTu+tOyR3PqBC
/b7qx43XFEtuNgnj8GPlLakx2Ln7rilOEOpNUvKxibY2d8tkmpTxWQeF6lqce2ARzvfRiMpkR9Ww
g/PpLe56WOlmiX2KR62HHlfcPnDHpA7rpEalKmFusTFGlhxmssTJhKh0Bwx/LD6peBejtOUNT7n/
yUm3CkC2aTCitdBdpoAxGQ8ZzXYujV9At/4pyxpMBNludMM2FcY2LCs87pYDphoC6EnM+6QY7/Jm
C1Fv+7oRtbHHYBQmEVk5nAAqDXG35bHbzMGWr5tVdBV5suuBVjh0vX9Xp/FHwsIH15Vfb9pxTVp4
mQa6aUNUBKCasGtjuZfOLTgwrE6zbD5pMYFDj6MJ7mEx+eIQop/BnnCqjVqJJTeYHibt2LdjGbnF
P37Vyscs08H9QLtb4PnrrzfWZa2R0WKFva9L/QeH0GPRdseszXZ1UezC6uX68FuOJGb91s2DSmTA
Uh1gBDE9BmnxtIqz7l0tPk6FTw+uQ1RSz8GWwqxtzIy1qmQJ0zuB+8Dohz/cKT8OHblc74rl02Yl
t3cHF2asFIHM+kcoYf01gpS9scPYhmlNHq8OInB3AUKswmTQWdbwLTpN0vvFhD7mLtQrdO8eijAe
D9c78uYryTr1ayi+as0fSjbUwTpIIj907d946D2wLkucpUxiDWT1WAByKw5w6Li/3qQlCZrPI6NL
y6iHn9whVN85nhIXADPT8DSKL9e/b5sbY4ce5zGAHBqiPFjCHYx/9pWz9UBguSGY9W74k0xhrIPm
JxmLOyL/bvrpEOvxTojmNC9+glPS3lXuxgHM1pqxEOoKylgA0qAjfXz0vDNqpF5bIMNkySAhyDLj
ceXu+phZ1pzJCod/QNEUJZrS/DH3f6n6Y5h9ld2z53/ybgFzY6WZ5HAWRBArkiH/Cco83SkJ892F
k1+3dcA8YgfNmJfMHw/E1w+urIDPXJJ0YSCTEqT6YAf51o1jmmX9mg4g0MwEJpqhFsZF+sPF6fI8
y4HuaYB6zBKE5cYytjVj7ONeOUEsbZLTAeTku2Ch9y7MhCArdKyrW9wF1xkxEiTIb9SLY938HINm
SLK+em7j6Rfx4mPvBhvR/ntzNaGsaMRkjMM3nsBxe1AH5qqk9X9WTpDkiiQT+2fKgmSeVlBauGtQ
MFta70nIT012ZmGa5Fl78mDioZx/mlLuC00OTf/VhX6/3+UHHoywxoCQT3mJJj8JcvKp4NHGGcoy
9iYJPXb7rHbhiHeAQNHjEATvdPMllHwfs2BjvdpaMM763Ks9Nc1I8jOsyI5lgUqt9qL0XjV+uIub
OPx6PS5s7ax/f5XemUcrHcctAnt297Iek2xpHAx0vWpKzBs7liXjmq4gLVyO+NKikTaoqn3R5X+l
xbTlUrduRG+tn7XRVz3IVdgokuvpQBT55UXPfrs85WN8uD4+tq8beWPsCMu7BV8XVPJdQRR9yMZF
JKXXh/vbmjAOV76kFcmzeTqA3npSbX3iaXk3Zelt92hi5AkwDhsvgM/RYSjChOrxISPVjshmoypv
GyAjR9AmjOu0xgANEeAsHiudpO3in/4ybgkCvb3NQXr8vxOsnXqQ5USng9sf80jsvDk9y/FbUN6n
EaRVyF0YbL042poyjgZ4fe9GXvvIqS2MdXp96rvmY+xNz3JZ7nXa/V130bs4D463zHxgMtAhtQLf
WR1OqIhWB0jAFTvuxkdg4bfsqd8OvMAkm8d9u1AB5uxhgUbGl4mJMH4aQ9Xxl+sdeDt7BCa/fHHi
IBjzTB1in6Pa4YrjOMd3y4SXH8fbkkB/e4UFJs28yhdIssZYYdPwILxH5nzX8uP13/9bqPDP5BGY
fixQQqwaCUPBw/Ku3heHIrl/nt+1z9ljd8qPfJd9efI+kDN9OPwfZ9e2HCfPbJ+IKhAg4JY52DPO
OI4TJ5PcUDlylIQQIMTT7zX5b/wpZtg1d65xlYQO3ZK6V6817/jmj5t+/Njd1fsi/Yg/6+199njf
nPKtTv10Lcj8dpQhTCxvMJMZiq69iy+KjkMzbfrwgft7meg0lN9WRv2mxwxt0ZZJxWWeUwxaNt6O
Os3RqOEmXxbaZeio72vqkOHrXYSs5WiA3Co2LFhDGC9sBbsGPUjAjzkA3LEr6Le2+dPw50l9vT4p
S01bpu+2E+Ga9OMO9KNHNdwHPEFe8RZCRmAK7IpzGjJh+saUPwdTsxT4pCEdkzXU54KV26XmNG4z
pyTjxUFmFyKRgRTePbhMlLtiJktzc+n41RE7U94WeC3rndyUh3izhnhZatY6W3NnnlUDvbDd5OzL
EVAqvh3LlU9++8ES2oAXUXVTSWJV/NSK4s5Y3tMs3CrcWkncfIUE3MyDlVfY0iis8xUApLIpimzE
u6skQ9o7vlP/kYWU/o61etVVLXVjnbMDoEbKSKp385bsgp9y5esX9o4NggGQ01FTW827WUcxuJzZ
+1K0azQxC99sY2AEnm+RQJBgpwLUErEWEk6a6mZT1tWtXVj3ZA8Y7URAJwY5H7qhAOwbuRnGP9d9
wsLxZiNhHGNmDo4AJE/w3JDemYsvlXwq2Yfbmr9M2yuzanOZFdBZRCp3QAYCyrnBk6AGMtorD9Gl
tbXMVhMFaikH7XOu7qaabqRZi+cvNW2Zbl9OjRNkmPaeIE6TiK0YVzbk0p6xzr8QrJnRpNEygoGp
RzZxrjaz8/v6jC99tmWrKNRTVV0hpdoEGZj5yN6dVrbKUsuWeVZFhJtjj7lGtey7ZiDfyn4tHrZw
KbVxL6PwUfxQoGnJHlxpkK/iKQ0+j/He7/bYLFOw4jMXxmCDX1D+6UxMYurH2KStl+/HeA02vNB0
bG11GWdtEpfziKyYa1LBEByp65/XF/WtGxN1IzuZV7twtgOVzWNchsl4MHXr7IMIVCK0McJ7p7Ph
gw8vt7ve21sjufRm3RP4XKIWr1fszFFEf0ZRPfNTI5JmZfu/5XIuzVv+rBySDrWQTv1o5gD8lKjc
dzYUbKjJps1n9Qh8LpAT10fyZmj30tflG175HxYFZZ/4UX5SIqYbDSLPnQldiPvKMBXV9B31A7gU
j/zB6+tnryt+Xe93aQatvaAVkLOoBWzOYxOFcpfjbdLcS4fL6NP1Dt46+y/junT8alx1nBjX8dz8
5M6h3kFF/jIqQuUP3aOijo3y4PE11b2lwViOsMkpBDAZZ2dSBWrPJKFPYwZU4/WRLLVuOUPgDaDF
Ynhz7jrTfpVx5AZ3rutWanu9/cuU28+fy0xZ/jAeOQPlfM/OiaFPPXQwnlgNBm+XJmsw1cVNZjlG
1xlcv0sKfmYXkdOC9puKT38qV6I6kCflqYm7g2r0NsnK6XvE1oQY3ub7d1FS8d9N4A0moOFA2DmW
3h9QHx6D8FOGx/Am7/IErMJjvckctvUicWRV/asFcWt6fVIXFs3OIpZthh0d5s25cMG3lk2QAi69
ek0AYsFB2InE2KM6S5yKnQdQTKdVlDdpEkt553Pncwsil/1tg7B8AwrnEwSmco4MNGRdYwkplGpY
LdJemiLLBWRFJkGBGLIzRUFAChnO6E5oj658+4L92wmksnIhyqYpO19IH+K8aNPcxL9Ykf+aEuRg
QGEN1u0b64iw0ywX4IQNNOZEw88cPYhe/NQxCHuyMvg9jlAZScBy5OTTyzw5X7Xvfr++Pm9dCmC5
dkaWlyWvygnbu8/DdxKo28oXzpdoahvQZxT3nej0HlHQHiRz3hrCYmnVLFM2del4OvGTA/Mm+gEi
jf6fCfTT99dHtNC6nTL1XEcIv58wotJlakOIHNqvQ+2F0VoWe6kH6+huMyivIhAKw/QhKZQaMDXr
FNHoceVAXWrfOrspyPGAMYXhtxeFw1RlSP99UJ6/SsG34K7tapcMRNWdKkt2dmXrfZyjybwYwAkO
DLCFlXDugnuxE30qi7q2gGblue9K5PYbRdhz3DbDS1G2gbMNAxJ/ur7eS4O5zOKrU5oCcAQlMi8/
mcKA+Ii5YC3RFNL2G7BB5GuImgVf4FnGyQCJli0f2HmEBHkKtuB3TVBzCJ3NX2gifwRetYNuyg2B
NRilnfmjTey2sm3YOaO828gQLE5+M91ESYzWrcMab4B2mMYIigu89I5SMb0tG7Z2FVjavJZxu7rJ
AC/zc9ChowRWjVJupbcaCVhYBjvJF4cAFfcyzE91mf0C/8qUUig4DypsNkE7fhgz/RJlam3RFzax
nZ5T2hS9DmVzzgLg+3DJ7TcFc9j7pJFNWk+lc7i+hRfmzCaJHpqWzlXC6//14xpQ+TZe/Xy98QX7
sEmiDXE6Tw5VfTZcP/pxRLe06Pr3Q6XaL9d7WPr8S8+vLNBtIr+IE1WdDRjTnmRE6s9VgHW/3vrS
9196fdW69HCDSPhcncG9KO+b2stTLrrxnjH/9/Uelr7fsu2qjyH2aab67IUkfqwU7af7yKOM7q63
vzQC6/YtAz1DjEIUp6oKfH+PQi5afQDDjwPA/aDm6MP1bpaGYdm18sXU1z2Ojbiru9TEpgV7lKf8
G++jNhu04vmYo56ZnwPQ4nxAw42bslmbn7d8PrXTc8IDULfxRXYgAULb4G/iu+ry+r6tdevMrkEA
zIIkqc7QnXHotkKNb/yUc22qlcvi276C2jm4rDT5FJfAsCFCn6eN25O9R9j8yBv9ATeR5iZbo3Ym
zpWdbrsetqZZGLywNona363xsjXs3NIwLnv4lbWViH1ACbMGU0IP2YMSm2o7jbw5xE6jDzVpw5u4
5fEQtM3abXHtKHR5ziYJdGfZhRvZQZRlbrxmQzgLXm5beMu4TQNyRA6Wl4Nqx/gur+fse5TxYsXm
lqbLMu3AaaD1GPjl2U28P2x0Eiiny+C5wmG0gUDUuEbF8rZtUzvV1gWAMnJDsX0VB3+hCHsUQEOG
s1pjqHz7HUDthNuMWsoKbLnN2ZvHRm9KfxyeeKvl+8ptnG9tpMiXCKxb7jYyyB24cDG3mb2digMA
EZSJiSrOYmr8r8px889Rl9fbm1bf5oOmjIBvmNc4PMjUvPM9N/NS2oubeBNdaqfj2kw3FdaiOYd8
Eo8KObkjKZD/ENnYrziutw8Paifl1EDblg1zciAXMUvGw2/l5EdpGK5Fnha2sB1S9UaQAZM+K8+R
NGcSZw5BQaf3ZTQXYR4i8s+3rYRl75Q5SLqOTnF2DZRUmja+G0OoHl9vfGmSLCMXTdvPTgR+AKHr
aMvhFPfdQJ+nEdj623qwDN3Nw1zTELxdcRE0O9obss1GWm/nYJUhc2khrPM71ir3/AFUJZdwg0nc
+MXtcpIjrMG3bs+7teT3gi+xy+FR0MwvFQ7JwZ2zX6otgIy9UDpdn6eFxu08YJAzt3TmrDhLRE4+
KGj/eNse1+U1wsql9q1zHIoRXRD7CPp6QZFsxeB1eaqzOvl42+dbT+9h9kHEmIdg/YNO3fsGxchn
jdDBWu3XQjSR2plAhhvOMJluPJXKlO8Gv/yVQ4EkvSgS/iVA0n4HeU3Bm3cBY1UKoPq2VbcFzP8p
mff47OV905TnMMnpU+a2gm1kQZwft82dZeEkoCzrcwSZw7pvkzs+D13/rqVklXZkae0tK6duCIFV
KKefjQqn+zzphNz0swfw+PUBXBb53yg2jSwbB431gPZxt2I6rF843hvvesOfqanYo2aseVmncVoa
imXrAyuCyp+L+hwLnvANBKwu4KdBrK3FQric2pTQjPoZFJwRryCD+AxZ8PdTQZ8mrw63UYnMGUie
7hCJeecZsBHdvMPsFKPvh57fyBBnSRU2B8eT7aduDFFdcH2BFjyknVhkKJWiBkraYGfskqMpumpD
6Cg2IgYduFvGazJ1C8eJXV0/iET7YE6pkIwBB39+eULReH4PRH5DVoaysNdswmigkQWUhDW6MDpI
BQcc3jCfgpTVaQFu8NQGRTj+bRFLarNHg11rjsasL86D5AGQ3Y7wpkPcgShoZThvx2WoTSBNijny
UYYESrpZM7BZNEjORtGDDj7m+Qw5waocHngvg931jbA0e5YnKGOILuYJjsremZyNw/qTq3ywOXRB
uxGEP1XIR60EMpdctk0sPfdOnUiu2TkahE5Bfv49ARszRIM/hSIjKW35Z6kgLggX82QictSt8+v6
KBechE06nfOgr2OwK51JG6hHUYxAj3ihGVaaX5pEK1IXGN+VQYOBBT2OIBzaLEXFltg60/zdUFGn
g5ex7U1DsXmmETvoQtcDXrSaxbupEeUWMYq13bAwTzZjBTLc4IatRmSBpPgKEjYgh3no3razba4K
yeZQOKFJTqLKTlk97koBURwx+g/JLB6inL5r+mh/fZaW9prNM41EJgqVAy6P2tBDMOopNXT4ODCp
U9Njj9HI28xR8d4bQFlYxeb7Je14ve+lSbz4wlcPf5cFeeYnpjnXJGkgN9mARz2t6kCvmOzCA9Nm
tTAsAaNymyE6hTwqSDqOpPxAWPBb8+E8RNDmleAYnQboc902HstFRJC3j5Tj/68/b5rjrYtI6Mqm
WDpebXoLgihkZVDdeW767h3HYeryuk+D2v3TOnUMsK33vg2gMN3G4tj5EM67PqiFA/AfUupyVigf
Bjd8Bp7ttMyifVAj0EoceKbeb7qVuVs4/0LLM6hQcTaVVfcYI4LxpLquJu+rkjtz6tAucO6vD2Zh
x9k0GFlbjFUtBbgiGKzrIsXN/YqvOJyFmbJJLyTPet9xRHwoZTPGW6rH/D4PYrUrR9zmSO8mT7eN
4uJdX9lNpnjHiCyzkxxi50S10M9VUpYrVrM0R5fhvWqdOVEAEXnAQkCe7zx3rmHTvvfDyaxM08JK
23TUGvRBri6n+KBl8S0YITJEUPi5wQ1+7bW51MNlZK9GAP7bGVmBJju5manGjaxi3HLKcRqfUInV
3LiVLGNHvIz6nDgNwjyZN2+aiLKTvNx5bjMIm/1CtCiGHomMD0LkX0oXxWIqGV+AN1ijnFyaJes9
ENSDNzQmiw511o2bgCSnAKQJ9/+Ph/mSQVg2nUN9xkdkNzrVfQT/MdFPBiS7hzjMvlbCfL9uDAud
2BA6EXGeFTIYkGeaqhQZpjwddHuWCfVRXrjqnxaswsbOGROCWkh5wyMz/Q+Wxfwuutlz2Mg5t2i9
QIdhdHBHXp1BUtx8gR6s/CgZG3k6GygIrhjf0iliA+fcrMyrFrKKZwdyjV0t1QeV6ex93UK4MepB
alojt/yxG011ylj9q6Td+fo6LU3gZRu+MsoAqI9hEu0IFmFQQ7o9Mi9p5LTmFpYCirJLy+gRKpuU
Szp6ChKkaBlXkBHsQdt+29db1i7muFTzmKkfeMz0NXDOffO1bG7EXVGbl5p1IG/OtRkfDS1VqiSw
fhNt1qS9l6besvRBQX7NbShYgr243QxeU1UpKrrGlZVduNT7lpnHyrB5prl+1BDN2uAq123EhR1R
leEB76Qivd2129C40i8Cw0euHgmvfsWmzvclSFTTWdwmJedSGwJnEjpkwBXqi+zOvaoh5zMP2rkJ
IvsPlUaONwnj5eSezDyWW9RneqjLdM0uGwf1uB5fX1hwYh/hRSZMTebukcgk+0L4VJTbyJsS/+66
NSwcHTaxgqZKBsUQeKdMxuqHy6GoRAbNPo5FvUafvvQusZFwFDyV9QjVnpOKXVTYvK8bqKM/eGWL
cyv15mSM+7QckEe41wF8sr8HumgQeRq7zhiDyTmpVUNTVPn5a4u3MKs2NEMorpI89t1T4OiXYcT9
t5nafHd9Spcat+50blf1ACnG/SlWFACsOMHTIY2Ik6xcV5aWzHJg2TyBMdB03onE8RNoMfhmKLrk
Y0e1WjmIF0Zgw/qEZ7qKho13crkHLa/EF09FOJQrnG9LrVs+rMn9BNoJiF6WmshDrrMM2HK+9rha
at1yYcOk406MzDxqFPo8NESLTRghLnHT2trwwKCejM67sj4HDkCVCkSdB+cSMrit9fi/BytIhYTD
2ob+mGo2barZj+4LJoOVb1+6MNi8IB7yBxnkR4EMREQXTPTPQ66Sz2FP45TkQZTyJjkxk1R714Tt
cdbTj9uGZfkwRQ34+aGAdCK8c57rGhTtRntfrje+YA02VBByY6VbGzjIspr4ua6nlzyL5oeB1uPK
vC31cNlpr647OnDhvCZKDwMdP7pJLe/KlmUpL8maE16IbtjwwCaQPm+qxPleACe4r1DrUE7eQ1fP
SN/hPN4gIvrLiRqooLY3Lgn575hIECItEbXkBFi8iXdZKGj+UJB1kvqFu/zfs+DVpJWzVyZeR9zT
3ydJCaL9QM3dmfj5rxncmC+3Lb5l7Bp5NiQ/KpwsTQtxySHTn1wk4Pq0Y8jv3PZ8s1GDhDp4MXi9
e8pKwMQhLO5ty9p3D03mjU/Xx7GwAWyUHapPxyz3dX3Ou5ikk9+IdKjKX5lQP0wBJcXccVg6u+GD
Q6s1gpiFbW3TYcjEqfuwxApBcjXa/h1W0PFg5/nKW7lcXCzkjZSYa1mOyEKeG29wT+CxLJ4lJc5J
1HwNdLI0AOscRF2VrPwh608w9eBXGYfJk4SyQLSZivYmcXlw3ll2Qvsi6niPEciIDwDtq5OgYg2b
uDQ91kHItJnEAPjjqUwY+UaVjsYHbsChtTL9CzZoQ+7KqE4Sp/DpgUSlTE2C6KgL2ucHnszDneOt
RsveHsc/1BhCoSSD9q2LNMrYvBNKiQ9RPKi1ZNdS89apGLOAtT4ICQ+ZDPWG5IDsQotVrVj3Uuv2
bS1v+BgmHK2PmXMy0ndOCMuHH68b9lLr/z36rrfx9j7/h96CGCf0o6ikBzz3IaQVQMJkACfvBsSS
a4TjC1eDf9gtUJ1YmSmbyh/a4T/LqRCpdur2E7nEqLhEXZ7vQPK2lQgdjpkXPkC0I7zpIfUP+UU8
DtXMfIjcsB6F03p6+RtIxFPqzxSyNT6LpXWw7DhXjRyiqKAHFeT5N2pm8TMBUd3z9RVaat0yZMld
xsEPQv7n55DGc04BDu70eutvHw7/sFmQyTTOoE1wiCd6qJ35j+uxn6D2cvcSBWV9LN5VXi/vffzn
eocLw/kHVNcmHpLHbnjIaCXukV0mj8CysBuYgAC6sEF18SQgmDe75Y+6GYHs5yJz+rTifv1pHtkq
1H9pDJZZlzMpUV1RlD9oSdULElHkZwMc4k1PMPCF/ff6lGWR8UsnCg8ihoYaIopuGjQXSiyVrSH3
3h6Abztv5UYh8wn4ISQDXEU3QPWjAPfrLStMbLQ0slug8gqq4IHOzXPZkfEAPtPycFvjlr8eFOhv
mUran1I7yDgGccD4XcFir1wxt0tD/14riA2WDuY4QEoOcc20dPLySYjspEo3e2/G+lmgMqzYiBnK
f1F748OM2LjpATCkuTO19zv0MgLauSq8b4CkXTHwt5caslv/3U2+N3MUp1LyGww4iL0leQ3uxHlo
u3pluy51cPn91WVcVEAJGUbIz6EIJFAiMfSuU+4hZXp9xd8+oYjNXzS0qjVu23o/Q3jBFJBfZ9s5
nr8NtW5WNtVSF+S/Q9DchZhkH3s/Ibcpum3SRiTctE6njsQp11jE/sYe39pZliOPRDj6eOW5VTrV
Y5d/ygbRZjusPmSt0zqhHhACI6sa74vxyaTDXRkT4VZ3hI9jd4wlOM7de8OwIzcB7/RviLqLepsj
aTK/EG90/AdotvbeYRZj1T2TwKAK+AA2W4Hmwb3OARVUFUq3NOqDEbSc03nuuvxhyIMK6okFqlND
cReSrDPjXsVBQ/datdrZe05F/ZXN8vatkcTWZgGUvptBcEQekAujR1P2YVp7cXEUQbVzJGpKr++Z
pW6s23uPgnkQ+jj977CVPNnNnaOT1My1D3XFvhJx8gS2lvbz9c4WDMDm4amLuCzbyPUfSBZ65q5G
RBF8sVAeGFaoGP8W172xc2Jr57jUDPA3s6qAXNKiluABrCSckGHSj/2t788JPYOkRzvlfZ00wwTW
j1EUeXAA03NHhwdwUmpabv2pKap6A96k8iahV5fYiF0COaksawSomGf6jMR2vglZW910fSY2Yjcq
Q18jt4WAmDI/oLOnULxyIwqD2Mw9igwBnlsuO8oGYD08LoK0mG+S7kWRp3VDcAH2doIWQGY9I1eW
eUG8nSayJnK3sONsqK5p3K6JKaUPyJGBmq1HTk7r4Pn6dl5whv+oVwUD+A4DKo9x1T5lk0v2zTze
d/I2kWbMjeUDHOYFWaM98lvl40jAK1qG5JDQaATn5PUhLJi/XTGiM2z0uNb0wYVlAuHnbMp2+FjW
3hfuFSuebGGa7HssjeFHpJL0wYhAbyAns1c6l3feBYJ1fRQLq2zfZUtwcpZTCF/JmmQIvqs+UGSH
Ev+Ir6z0UgfWJqVhiZWlff+TsTwSu5Jxbu7HSU831QoT+yJbs3HENFHyoGag+EqtDWpHV8selr7+
sjCv7h1VNAw6i404z+X4MvYeTbt4Fc20sLq2Alowi2QM1RAfiOx/5AygmTgLnkMG3NT1xV3qgPz3
64nPPCcIOnqQAatTUepzzXALX8/tLXVgnRmC8WTiDWmOtFD5zvXqTwMT4UYVwcrTemH+bRh37pVF
37s5qBW1423dDmVlLJErR95C4zZam2QVYQbwg2OcIT4gqTvd99B03N00+TZYu+xVMIi6Ir8F6h1w
KQqfEN9zPnfaq1a+f2H2bZg2HfJRzDIqjmqCpLeKADBKO3dMhrQL9K2dXNzfKwsAxXfCACFD/WA1
TmmMG1WatxPsQIq1MOjSOlzG96oL2mbJ0EZBfdSJkltlIDU6Y9NeX4alxi+/v2ocKM7J8/QkjgJ3
fAiqU7pRevp+vfGlFbCugMbVs6OYyY8DQXFanNdNGozdlE58WivKWPp+y4ZF3HNJgxomBhWpFInN
P20bxtvbvt+yX+KHXJaOwNU4BhgDaXPglRika8dqjS9+aYas/AaSMw5oLytcgEbxmXj0E6GDST1/
NfC30IGNrDZSOhXi2/JoKuQ23NKAr6wuVFoJ7NTrs7SwBDa+mqkgqkqAd4+SjWSD3H+9GTKgkW9r
3TogSyqBO4Ik0dEl7dPf2Z8CvqZxsfTplvUyGQfT6IbN8VJ1SINZb7xCxis356Wpv/z+yrSGYm4H
13B2HIIS6R4kY9KsqsFD5KAm5bbJuYzrVRexlsrTqKk5qg7YHYYilHYEKOm2xi3rZTNjgy9GQLET
UEBlPljaZsp+Xm98aXIsu1VZ7dRNjskB4WuHsxene87Cd/7FAd3Wg2W8Kql0lIMtEe5/POc6CPaX
o3FyVy8/S0OwbPcCpQrBu1Ic4wLPLkI/uYHOtn0WVbvrI1jYnTYCOgfHI6TiRXsEQ5ballEbbrtm
erne+MLX2whoEJq2kDmaMD0GbjmOc9R5KoDUQU1+Cx8/Mmu29h8tZceEg6LnOhZ3Q87DbZPfen+w
pf5yiIRqJ8bykmr4QQHx2SC79tJdTsfrE7Q0+5eJe2VbOYQE5x78ukfKBTKDDAW3HaPx+XrrS9Nv
Wa4sVQFZNac4DlO8JxenU7v8rlrf/kufb1lvHA/JHGWX9eU1bErCwuB/1CpryVL7lgFDinfu8EhF
+1r8BFaYbFqzGhdYmh3Ldksk97nj9PyYm/F8KZuo/anfIoVwC1H2ZWtatksaT4VO1eDcreVx6AGD
7Nwi2l5f24WpsWHOA9EeEEpBdQx8MiO3j4qd8QsQyA65rWCP2AjnbKy5Gga4Zh/lZJuIRvmHqcfz
+vr3L8y+DXHO6zyK4ypiRxbODWoj4v1f+8KD4Pm2Dqxj101ETpCtbo/Uw71QYCMdgzY+eUSscepc
WnojWmcLAerEmybpARBqkilPje7B8Att+n0CN90Mnbq7bSCXHfDKR4AKyIUULJ4YWsR6exE1Dfpx
7zvjGhfe5Zbz1jgsK4aOs0CVLgJkRsl3gyb10b2cZMZF2raq56RKPQHiv+ujWdq3lkmLKu4RAoqx
LPn4UXp6xjtjcvfXG1/aVJZJi3Lo/cohGMnlqTr03YnOgGWCwuy2t7ANbVaD36OWnPKjdsC58Pcw
SMhaedrC1NhYZjnJJoyTpD4GCAKn9YBo34zn/PWpWWo8/u8uGqKwwitMNscYWPmjG/Hk3RjzKr3e
+sLE20yeGVIQIR8yfpQ+cMyXic8DH/n+IbipNJDYCOYBBFy6MLU4DiD4SsWAVHXfZGulL0uTcxnW
KxNjnNZIncX1MXOjT7mJ/E0hpjXZ2qW5uXT6qnE5Z6Eqppwfh8zMGyEFaA9ykebF2twsdWDZr9RB
ltRFghdkPeKC3oLGSCnnwjjObqsYIDaW1zXFnNS4o2D6nX7z11NHGMj1zbM0+5bVmrEsazNUOdJE
Rly0VGfw6jqfb2vcOoTztp1HnjX8aJpx93dpPbp6eV6YeRvI6/oR1xUAj0fidWXKSgBbjN9/7Oty
TVdi4YzxLLNlI0qLDJmwM8EI8kzyhu1JjTK8eArf9XK1Qm5hCWxQbxaGotbj5ZpS8W6XdXP9EvHV
XL4XJpfvfeOMsek+USw/4qqFZ4Y7xeIbMAiy/Tjg3Pw8zIHn7MgY179ylVd8T6ZA3SvQz1dZOtM5
bnjKdOc2YHL3+onuCHhhixRogHZXDpibFFWhiNYSndRkq8qi9HYIVhL23pvF1B4FtHrr+zgf6pgh
eUJMkKN8ujEx+8JMx0HupiIzDWnN8Yl73WU92Qp/KooNcYOyAPt6Xj2K0u1Rlhj2c7sXkpGTJAE7
EZB/HJV0Ov2gcc8+6BpljBtWONUuicL2K56f49kVRTHv8mz2vrtyKD5EBMBlOWXe1iTEfzaFmD+4
IEf4mI/cvR98xtAbGZKNHgf6NPDKcVMoFlZgvGvCexI7rN6B42TYa1bPLsK8WfDJMzq6j/mo96MI
2W/KanpwcdkZ71TiVmQjVRL/qbvG6A1F7Q0WOJnU41CTy4wVGXj3WcaDX0oE8SmZEVJIkwRqUQcR
ztM3ChXyL3gI0Q+Dl9C9CQOw94vLGlDK+k8SUHY/jXnXk10OhOaeIcv8wSRF/gBh9LbdKI9BXpPO
wLQ0QMj5qaoAsM0Lnu8J8ece6VqveSgy5DyyWDnTVqLsDNccqMCkuY91D/ym3M2Slg/Qwwsa8F3z
KNgObjfsXSlVlKL8QnzIWzeA3sSctHtGZvOtU0FGUz3UJS6AdISJJj28o2qVpxAllNM7N5lRrzVk
INkRrYkPlOAJxsAiT7Z1VMvhTk1x8BJA5AMi5rQeHtygicCTUUPE+F4mIjgLblCmno+TF+xBwD18
STAL3j0e516Qjq5R392+acM0dgovfmDqgiEaIJWDd2UOSa6sFQ+cTt1W+7r4ylTv/c49b8qPsqxn
vm3A4hZufRHk/B1wIsiZuyqen6vQSdw9AIfh/USd+heKr4evw8zy9xlKbkw6tBPfNaJx9oOr8kMx
zPGLGFxRpa7n4V6hddjcO/2IrQrMXBync1wb76hyPz4p4wb+B3dGSuqprEfaHfIm98y9zLPst3C8
S14q6TN/izpUJe5oBGdRTgkQMrGs9ClKECfadCKLH6Xb41ucBNfttDKt60PMNZJmQ2qkXDZmToon
xQJvTBVUN/o0dMfoJ58JptPIQgVbv9DSTbMeCggHtwQKRCcgCDvRZg5qMD7mM0mhENtDxbdFynwb
gIF7ulde3US7KkQ15skJdFvt87yEbUM7xzPHoaDuS1PqUu1IDXew6WuDv8tmQsrQiwcobYcSxvvs
KlmwD5XJWfbVqwbugxXQzYINgoRC3TOqKH8OJuygUIvhI3Oqqk4T0L7mSH1RlD65dRVzYCBhtpsY
r9au3vSlCeZ7L2qz4gQlHW/A1bfv1FZloZ8/uyF11SavO1AFD50X1luGdy7bMKgzYNkyNSUpGUMd
7aJkijhEuyPd3VHSYy7isAM/F7Bkbn4Xz4XX3OkajgkkIUFz51cSAFoaj+R+lhlv944Mow6IGrDo
3eFje6nSOc9ZMG6ygGbksWSsjDZu3+UmjXy/5i+maRnkRIehCueUNn0Y7AZ/9vimVtKDrLTrlj1/
BP95iWcuySgKraDv/bH0ERhLNdNTf9+4uvXeTWZqwfXijGGlS5SWmrD7Gg85mbYDIw75mcu8mpBf
NcPQpbTOeXKGGAvHGwRs2jE913B647vczNCDdcqK/h9nV9YcJ662f5GqhBBC3EKvbm+xs/qGsieJ
2EEIEOLXf0/Pd5PDSbtP+WoyqRloQNK7PYs8AmAKGbFtEE6BmOKFeTN5QbMVsRjbXFh723oeJDBV
vsz8lEclHOy3duJVOcUMr3/aQW+kp68l5gfTT+gOQvkR/f2iZYCtFrYysZugDIGoMSrxTP0BnhK1
o312yBdXRWhxg1txBETT1VtWF2ZMsjDqvN3keUYmtXFGbII+sOIHDCLNfWmXaPlUQoy4P6HgKk1c
diG846HYqOdtgAPWJoblld4AXqWmR2DQ6yYxuUvF0ZtCvtzRKRVJqzhTO+51yz4LsQxeXbeM09FG
To87JN4pPcJCsvC3dIj0cKqb2TdQPxv8sIubifX00VvSyH0t+qoe95C1LfMZuu5pZx5DBSYSTsTe
nxBbSZfSE6BIffQ7C0jtP6apisRvKBAS7zWfMlBpod6PsBguUT7tCyjK2iPJakh8YR+VS//LqShU
X9BtKi1YmYFyW8qK3MbSqWL8DB+l7DNGW45+GaArX3hxNBbMNKihgSeEFTf8QyB4HJSiPKGW0GES
OFUNNqlLr7bwP7B1c8gNI/O8sRWD/l5sZ52V26EWUfaqgIaf4tCmOU2Ejlj4pZxtWm3dtGDTp06R
bk+noKdxjmOx27h2qD4DsSShSa3LTByKfmyyzRgVs79XOFjcnQVStr8NPUjwJVix1bFsoS7Voa8p
x+KQYhc3iBE4+RKAdsDQZtIZlWCVaHbscs711o3eZO/ESOti1zYhcU9ANBbd0cjZe2XCBGKJfcij
9V+WorDmxMxQLhsyTfglQenDniNuZx3dVtDksVvRS2RMCdiQaYO9VhlOaTyr4nyE+Z3hMlbGDuWM
E0STeVeNU7ScAumKt2ygabCHTB5ehTfDuyTmczbprcjnxfwQgxdGd0s/VdEbj4DjtZu6CCdxGosx
9He9b9LqMPGmpjspgsC9agH+5XYcFhPyxMmmc/22FHDGuamsH9nfLR382wncBxBEsajVEf6y2Q+8
wjn393nqD/68g0KxrfwYdUwwy33Z9tAkzkNa6W9QVq/KTyXlyn1NC4I6ZMOlIuODtFUDWcKoYx3q
qoHo6KEsbdHeSmR25ZMGmi3askYGI7iBZVPMe1p7aTsmohm65ZNCntTj93Yw5f7FodF/FozKOpf/
4Gjt6EeXVbyPRyIG+yKdQHYhgqiG9HOZ8XDau1z45bNCOa3vhWgUP5mZCebF2FedfqNpM/wTKKBM
H2tVZwBqeYL4Ft6rQ91sdVYFhR+3PqHukIpujDZmOR+kOh85O85TT1ysfQUHyopjyrDT89BG99B9
P7sFl3ND3VGUVOljzdsQFWU1W/c99cLeHpHgdLSO5QKB9behWkBPl1nXKtBjoV42mIQW9Sh3bZYG
Jy4baKnwoprlxlWt8bagbltvAwkLUGCoyCHBlGZNSJOc9XpXIcL4cTZNpdpKyhv+TM/efPcaus82
2qi+bd+Aa4yyo1/z6smkU9be1piHi6OsfRucRjtX7sYBFSFbdMzA1U7QB0z7nxWgexqWoYb0Dx7x
/fSlMxSr00Ao3G49WcoBTHIwcuZgCu4UydqphV88cp/TkDkE3ZkULLonRgUn63e8PoyAoLAdg6S5
yDaprYuohk1COeCgKcuqLMd4diUHaTia/dnf5RQuK1PcWtm4bKO6ouY/uLaN92WZMgJUS1GS4pGr
tmtO4PyT4KsRE7xYYn+B3kRSdgx5km1YuOxxEjsahyApYesVJjqzoUOixEHllUdeLdFG3kBaLb+Z
ncbwLq56jajLx7xEaBrZrFOZQD1G5McoTykHZ6ufgy+oNP10NxQLo9twDNqXWvadeoVhHHI7CckU
tYHgdgMOrMyb+TP0HHP9WNd9Nv2qc7+Xv20n6vyTV01BHRM3y+IWmreiOiv5qnmbU5JlO+S2pv4h
ch7Adhr7nP7CyGUcN4iBi7pjlW/Qazapn92DR2JoLOem74/OMGD2oJi8hM/M82X/JjO/6LdwuKz4
kfPODTtZtW5OOLwj9R0LMmF/lRovexP2etTbqpmnaa9bW+dfjAx9BetYysyG6tmYb3CFTNWBeBkS
ISig9ig+0mHh/U7LHJnonvNhful7xOA3sBx9JeIpkyLfIc0f1Gc7Rrx78sN6WE4QIzBqN1cDMhI8
UsqfwSXBCx2HmSAtoS4d0731wvwZhuome8iZwJbilZ+330c1SC3jTLR+vm1cLn8pCxMRJBN52icO
gnP9GDOO+mkXcFCdP+cawSZRxdDJ2wjvHUzMAp7XFr09m+19l3Xm1i8X3WyzyaeJRwLEx1hHrl/g
+w0NtJilk/X3NopUnZRDg9qUBr0dk342WY6YC7LDRhg458QjkhVIwgRMq1PQFguaZFlp6TEAbO1n
7UGIKo44dOS2xPbOi60DqS7ukdHDLjGIum/1MrFiDwEYeaKdRZII2P2CPYdDiB7LiAbebUpH+cWB
PoT8amyqIZFV3dUngSJ8B6G4qU5QFJk3VfScH0rPRH0ZIwLC3s2Tw3Q/D6L6FtGwy75lWeA/hRM4
1qhB2vG2yGYGLr/Xi2U3QG6o3NdK4YSwdRglPDuDamoYJPc7PnXn1tkUtZg24aqwAaRzlzjMiICO
6SmqDaf7iG7oaMMnKYUqtymMjvkjkgbsaMqhP7PhswkBlaoK/Bk6iwBoJZJDXfETPNbyEgd4H2wi
EICHTTRnUfN5atvga+sPKFTahiMQcI9NZKdCNt3LxRdug9+YP5ehNq/O4+3jONFOPKDrV1b3LeDO
3xA/R/PdyhEO8GF5/m8bzds98mPVf6qJCFH1L12okebnWu+yJi2RIAL+iRO5SX3USRjPLndLaQp7
oJ4Kvc3kxEI22mADnyX00PNLcy9JsQzbTTkvTbMtwWYcvw+daJuHNhVoaYworeR9E1q6paR0fVx7
Fjm5nzkgmXkoxTfWA83xhk0XmcTyzr8tO7+4IxGb5XYskW1tscuwO5cGOKF/o7nc9mS2v9L6HCVS
GGPADwPxGdaV5Cwz0doIP3PkZ4sPQBDHn2cdSIPYBiF/1OG9J+Na0a7Hb2mrtt6qKVjSrYTg8NvY
+uOyx0ACuvyx8pQQTwbVm0wWf6n83RxFaK/AEqU8+ByK4DEjpjrS5vwaqFPGnYaI6uNIJyiUp02J
1Db1ISa2ozYa9BaA8exH2ZD6F8JsqTcdmAFzjOIEhVfV4Ph9mfJwKLdhOFls9CAqYx/JFeSXcLIk
6L7wfksjOsidIQOWE6RaEal4lZpgVwL1fj4nvezzEjgyon1RkgqpBoUjctxKeCwlOQhycuewHbEb
Z4M9CQR7+ktH82xN0nQGSy6DHAM8ElskA5bUqOp6rFX8OeyQRjdd79+mSIJOUQ58alxaVx2iUWms
Ig8OIUEPRcykdEPxIKogTG8gqz3oDa/B2oZeMXy8EuX34g1qw8WIVn29VHEP2ap8F9WLNx0sRE+8
vUZg2RrI9qJGmWpNkOdWWJR8Hg1+iH82B3IROnaqnmydDB41fVwBJ1Xv0w6mgjbzsU5Y383153ZW
KBeU5CrbK0FTdJC0nMM769Cm+axFL26VZ/viJs+qtIvHfELy62yBcJUPaC/VzKHd10DlJWGQgL8p
TVpsatui/zTJut1J1FxHklYjR5Vp0BgCtsFr4vNa/uqQSm5YTVFYEMHNzTgVYh8BpfTjvEtOVk/s
PvLR4YmBdvGjpJK2rzYtYQtJOBDYbxR4vnkr6yxvTi1dFpWADWPuOe0ncLeQ/5YPZaqwJpAWMnPk
WefrRAnstLEdIdpUW7yN2dTLHZJ6lm6a0mbfFJvU17LQ1SOyw3MkiUz5pZRGH0aoxT0u4qx/TvgU
ICvICD2VqHu7rUCxdCPmPOxPDcIswlYKXyaGPliDpLntEZlvQVPw76A+N36GemTTxZnLq59V6Ppf
2CphcZs5aNDFxmX6/BWQ1Kl5phlKUqe+jt1QvGlI0DyXStt2JwZiX3WDMzMeMlk/GKKXCbQZrhLp
gX6CcQxjfRLKenlkkQ2Bws4w/YS+cP0sYLr0UGd99JWi93EzRRm+SIPc86DQpUPfpPTctqEQStxw
7s8vlSEFkp+2CpckV6mFES7gxQhyY0EfxBRmBJIJ1DwJzGxurUjnDtHRz+85fKrzzVKeV6UYAnRg
U02bGx8lGNoo0r5mc9efHLw7b9rJG9oNFoz4NcDfbtr8q8lX8BnQ6GbyuyTNzmq7wLKhvSKiqjh0
FEeFND6uDQnj7gcD/tgkUer0klDoMPrJ4iJbIgqQDN6TFF2sEhjlf2wup3uKOfeunbCnvWZkCU7P
QCRzrdq99ILghP1pv1SdKnMQZMRSxwFaoV8pMOBPfibMTR5NSOAbmHls3FCXLxK2Yr+cy5ff/WyL
V4qWHRI1HFRJmTJsqRTgrNt///PFzfOLjMr5rbY5OvuO2323WHXEiw8PU6hHG4u+IG+jTtunlsEn
0VqcShtoTqFnwB1StU2b17LZjpASuTfSzxSIKaa5kXxAF9U0kf3VdRl54TnycIWSugH6D+QzPlP+
xWYefg/2NhwoYILbfxfZrGkC7koBZlKtw6dAT9MNChPxDa2C8mYkIf2Khwj2OVxX/mFdX99TsNig
Rk6r+bNDn5IdShOlr5DcwmGVV331ueRN+4mntP+e2hanBnKccxiEz2y7yZ2EfLFWcxjdqqoqljlB
t+ysoJZ1kBlsPZSMscYJPcRpzyCXMNMQTfZlWtCvNG5cfuJ8Sve9HzKeYEIxnvIQlJsOGo7ZA63l
IO/qqWyRxNBKTpi8ocfdRG31VLFO9Cc4ufa/RmiqJ20XQNdMpGehLYZJy3e0WrD4vTBFGV8SYx6p
ILr8MjYwo8MxPT36Ia/P4ZkhpRwRBtuERNq/zSMuT1FIx59ouw9fuw4CWOhOBuG+WixFE6z18DIn
dP2SdEJi1cE+qt5DDFLJvYQHxVEBFJRualGjyS+7jJ4IvNEElKfAfEQ3WSC8hRleR3jmUaTlgirU
Qjx074ZIkl1VAygQM3Rj3M5Hl+k5JLlP4mlGkNkMPUwx9RIhnuGv6RNpaCQTkGHwwi0vo/sCUCqz
UVU0P2NNlztEg+HoWFbHUyOh/GsbhwUzmxbVkwyIgwghVR0KmbR4CTEl8LF2pPoiyrk6NiVJ66Rv
St0l+Cjp/iwqfYcI3A1Ax3kQcZC40amehiDJcPQiAyAzKHbM2qeJttMh73FEIU7zHTRGQLHSQjZD
zBacepXIhs+0xfuCiEZHnijwswc0F9HgxYnq/0ZvffhBpxHp4CzhzbqHUd6y7zybd8CHWRyFfacd
zoBZnA11IaBs0Ruo7R06sHrnwQk1iOv53C8O2agPMyQv81hVPH9u2iC3kFegxYNB7zMZYFf3Ga61
fXLOEI6iEFOAxhgJXrG5fkttsAtYJ2W9rQIE9L10JNv2yIjJvhkjvFKId8ovaVrga6vGoFEcZZDv
wf/TQbtHhYB2gDBAD11hire8itD3KzKK9l4Yyc+gzymkx3zcZ55XfqGccrgdUF094ZmX3yWsO2GD
5cEnpfZGbCRMzfwHuOEiAeAINFgLgrnfbWDNE1AfzTGABMNzmjH5exSq+ingSvR0zkgO+ArAXYWQ
thJVRp5ICKnLW8VrJKyKRF3/FDLRwoXSzG67QHTxCX1m5NENUBJJMLdwSNYpTh5B4VgXd0wAqtoT
hZcG3njw7BhGI73G1G10LXTHbSNemypgn7CW0X6oYCr+DTwi/ynSNZqnuR+BiFPA5RK1y0ShaTtX
gd1QaKtsugpuHrEfaHziVkXqq8gEZkoSI5gHmfv5KRtr/vPsPffC6kE9SGbQPwmpbL0vMy386RCY
AW6NLEUPOB1Z+4hZdPYLWwikSB+5ZT8JLz2qFl2hTxB9xHAMw7mUxoGpB/bISTueajRmhw3xzgvF
6KXo93XQINtqbRb91C1E7/c5Y2WBwVGAI8ZpQx+iPkO3u/V6s2v6wNyEVVMatEbMEB5R66KjQYnX
fWtzMmVboJdC5IGTfh6mOTxUrERB4UFL8TbqhScPXQ3ZX0ewMGlHCxHTsR6jM/WtLF/6icsjzLFR
UJUaGjpHvxD88zjC8HcuegEOLEQBYL+M4jYp604/NxJo0EhXeobQcwEuziYVgt40BNwkN9bkrQRS
5U0FfFg2s2HZ04I2crcvbSm3PMKE73lBwf6A6Ue6R/TFkQDfb21OE1HhcIPIbB8yY5ttin5+C16A
JOlGWZdGMQceRsQVxKRgMTXAOzFprZDdlgrP/Zxs1H8CIZltob7WvrQGwufbGpnVlqLCfQI2XN4L
pDt3vM3bI2r3Mdg0qHFa1GMMpX0+RfUDFP0yf1NospzCpUQU6/oUkzIdDAgNCr3OCIILc9Izn31i
Xd5vWTaOz2bujIpNfS7MsfNb0MECFGqMZOXLNJ/DXpUbtAvR9BKvZcvz+wXTcX+DKFaqjfBo+48q
kK+SOUcyGmVB+RXTF1QXaiqQ+86h4nGOWtBugdgpd7AmIm9VO8KJO6I+X+JOnZV9Wzv5t4tE8zQO
lD+LnacysW/9avnZU6z3A2nORbmGYdq2wzf2YhJC5mYnEdzv4Y3Yl1vmBiRJiCloRcBUujhIuNV/
Z0S0/xAfxUwioSe8S3tf041L23A8jfPS/ShH/Dtypvz+3ykpEq3scwviI4IosLIEmf90DxmT7htT
6FdkkTSHRtncoVoV1QFLDcXeuU8PklLZsLc+mjC+ncMpNLtqzst8m4XgIMc5yhrQo7n8TmTq88M0
+W15qIMAFQDhAVI0HaZDBRX3jOVPJOUMcxnMm8DM7Xx8D+28DMdaTZ9gkoJNDqhq9TRB7ffeJ+g8
xkMgMH6YvHL52WKJ2Qe2pPSJFl79jaJWfQ7C0HztSCfHGGZNGQHutIC2NWzlkXXnrNoanCfVhpp5
3GNoY75Y2uh9H3SYLiiV4Y8E2XbVze4Hn5iX3bUKI6/Y5IM71gBzvDB85Ce/cpj4cuW3p2lGtN/k
c0l2yCgx3EcHHZ9RB9N9hwRYA+T37yCgnNvFf1EFTuyNxPTzN5InrV7bOVe7AShXsi+hn3+aSe7+
sYse+LYtvSktYiMkPwyTDhfkaxFp3kyYvaTe2ER7NeEHw+mFPKHUX1CSwul1S7WtIITVgRqPWqz7
ppY6R4CNRgymdTjVzy4PzMEzRfYD7Wn9jONEvXTCw0QUc7bsV+ad6wITFpWf5BgXPrRDQzcjCm3+
AyN7d4NRewvJRM+H5xr6loHbkAownSqG8HD5RSqqD3Vq0KwTllh7MIUH1YEMVUtsJhDuD61jCH2Q
IdAbNRvdHUxH5bSZR0Y7NLWjvIgjIwBeiRSdH6Yi68q7Gg40xWeSBZ7dYxBaPfFMafmcOYKBYQ2l
1W9lAZVYtFMxy9vZgQz0xCBhGWwwJmJ3VQ5PlmMIYdnxOy7hDQffhWrBXIYCqkGDtJJfw6GZfzZh
2SSkE4Xapq3FlCnKaBrdoxPDmiQaRvatWRZa/WjROmoPUVcs+Ya4BbNjbOnW7lE3oR+DDnmu7iNe
4TxB1YnRf5Q53g1xB+ta8gigxfgjGEUFmCCatPyan/klsNEKbcdoI1w3jur/GU8tmjGHhSz+5kOA
L+981z/gdrLsW+H5aXtTolG+08v5FMpCHLVXrn8J87VC27G06tKzvML/o35zX8M0kA3PnuPX7B4u
vZ8VRHasAztpNHNuWh8gu5MD6IGijQE4UXOFGHDpDivEXYtIKlGAtTeOgBF2foQwLK4ptV66+Apx
l3M9k5rjBcFx5QGBzcT/A1LzAo5sLaOH7C+PUO8ARxZQumM6awbEsNnbs8yHldRUzBmyuRA1SOPn
XHwMobhWeqX5jJR/ljVws+Do2VZ0SQhPzfcX7IUFtXbeTT0DcFjRqhsEBpEAgfYDZ87j4EudfOwG
Z2zhHztCoMRjDIy5G9BFxacaWJhtS6X/m6SR/JAcE1vLAGI+MPkYJYLG63fo1XOMkFgf/C9E7Qur
aq0CWM7RedwWYlNwFLpfBJkK/skjS3uFo3oBaEnX21rXWSf70DtRH42OA8XUtfYA9oKSadw4Fbp/
0GpZAEb82DdZ7XH0yVHAwqX4BrnTgzvzxcalePofiHWXVtVqi1NLxoALQo7cgZNvOdz1GNFvUVlf
8+K9dIfVPtchKmzo+wLJj0FHGxso6CSTGqPbuWg/ppzorSWmOHJyVbaqumHRLG4gU4w0ehbwarmy
Nf7+1b1/4ap/bA1VYt4nBo6OVkBijs+bUKsAlNFoiCOKfIjB4a2lplokxBrezu2N9jqgWXwYD/eP
zqIXF24Wg8rkGo7975/EW0t6KD5Aq3HQ7pbTHN3kAgItboQYQFggNXp/4V54Y2tRD2qgXKAbZm40
fIISGdboctYAVMFwIaw/SPf11rIMoiAVSYsQd2kh647x8cbjHzQcAWj1P89DBS8j2s51e0MRTJCB
Nj+gDIPD6irt8e9nlbeW4mrP7iiZp5CCwHoEKFcwjq47hV/4xmvTYkzjM0+TBqc5uAqo/dOYzvNr
0V9lVF6QcfTWQlyal77maTMhxqoXFeQPPPgMT83fAFs8Aw37Q+nsANfq14U1H9wgq9NQTMrrFAE5
JY/aaXPmSddAbx4mnMlXzttLn2R1HEIjHjDaoZ7AVEyRqLGwRHM/U5Qd3t8Wl66/OgxpWgmMaT1+
YnTcjsS8nS3g3r/0hQ++FqDBHCr1dF/4J2cke5QQ85pOFKMwtNKHAH239+9yYV+vRWgky5psLnx2
KjOP7gANUwHmg8z286dBd60FHpS23TX24qVnOlPR/jh39YzmA1OEnZwP4kSp2uxTiiS6H9LpijDH
hQ+y1qTRaY6DauixiFnqJw67Mc6q4e39lxXhZ/43m8GT58f64+cLFP+kC/LhZox6iHLMG8PkT0X8
JxupA89JjEbYTcVwz/fvd+lhzn//x/2A6nHG8Xa4sVFVYVoMi0FSXZOHuHTxVeYDrGm6RMYNN0aC
pK3RgtxU5VWBgkunyVo1bczGwoowH28wmsM0Aec5BuLP55c1ZlBXr736K/CjhxAOOk3/sRLTWwup
8X70gedjaAHKaoBmAWRlAMa4Zv7yd8Kkt9ZCQ+ctakg645EWe5+OEIJSDfIrHeo71O4k9q6yZP9e
7gB2+Z8fvp67sVIBnuOs0TWCKQ6Jh3FbT/pIxZDMqA5DR358aJGtddIEZv6UdN5ww3P3RYOBsxkc
KK0fu/hqw2OEnoc+HH9uoNyKbGHs3yr/qlvOhdNkLZOmqEgJoO7jTRmSr5hFAs1uIG08p1dZq3+7
A3SNGfvP78Ckyj0NOf2dclmJQSy2Byb2+bGaSXAlBv5tG55vsYpQaeZPobXFAqnWloe3UIMR46eh
Jeraqr10g3WIWoaupv3o7c51OSc+300LkBDvf9+/nYj49WsmXB44DzWmtHuAKHMMXikwUXAQc5K/
5EtdJMpivJyfwVseDa8ExgsP9F/cuEpFwyCpt4OQLtq2skMX2AN47tf7j3Thm685cQySgU6UEb55
Kp4or+lmwjJIiJE/37/Bpd+/ykMFqTPggfDFuU/spnShfVi4mr++f/VLP//893/EDD0YYLcrLFkg
os0OqB29w5jyFaiF4ErRf+n3n//+jzvkTQWACtYCmOLnkz0EdHAC8P/Kfvjb0XdeUauw5DrPwMnJ
piduvN9OBL9stbwCgX6fqg6NbubfDDkU1T72slb7u4blKaCBizt13qK9TWSXrAHMLxxBO8iGMSTX
xID+lmadn2q1yxVQ8VHdeOdFpV7SEtLkokJ5UIEMPzMAoN5/nEvvbrXVDecYKtE5PbUcELnyH9U0
cssg1S/QdfYMhi8YR6sr7+5v0RCPtG7J6UGlfe2M3ZcaKjuMNPAiHp7BBDtFFJBQxPb3H+rCgl43
4Vxa+yNsbVIVU9KwEy8Cto0W3x4jNvVXFt2FJb3uxQFInjGWNmyXE2j5+yI9ZjZgHxAPOL+o1X6H
dV/Kl075J+oYkCNQdINjcyWzK8fhhSN43YNT1TKmoKji/WjR3YwlbMRAVgIsBZk2XPxQV9VBQlQ0
nQj9kADv+ZlWZwA4kyiiJ8hZ19rAmQuW13lQ5Du7IJuDneSV1OTSp1+dBW3XAT87cbbzi8o1Gwgh
/xr5QmIasi78QIZyfpLVEWBz1UNKbnYniPuaL21YuqOXBRgBvr96L62s1cYH7cjMedq4U6sCtBRN
WHvAYucEiK+P3WC15/P0HNwr7k5jMHoyGWVudSLrsPjnI9f31604waG8Fk4NytDKssS1IFdQKAJ8
ev/qfz8X/XUjTqdlAFRg658UqDS7cfaqjYRdUowevrcJlff7/dv8fSH5604c6+EyQr0KePW5aYDh
aP5pXaM3PgVH4/07/P07+//VXNKgVQMI5APfMb6xwrrtRD/kRQhewrqxNDa11X1GvFOd1su95Xn5
u2JOHz/201d72Y2BbNSCRgN0nr/iuA02SwTaxfsXv/TmV1vYNQuXjmb+6exhDg4tkMUCek6FD1Tb
x+6w2sCA/QMnbkJvd76DOv/ybgpeZgks3Ps3uPRpV1tYhSHhoO3g/NZAR7gaqb+ukIt87Oqr/Vuq
GdyqpsBJetbVZjkISr5C2P7Q1ddNJM0jCR8fQJsEzKLBDAjz7x7rxiuv/sKbWTePGOSb5twDNBJK
pUBIsbAGFwCARtB13v/5f49tvjznHn+kmgoheZRVB0BfOt3Xvv8NHRFgUUl2AOX1jg8w7q4rE8Re
eq24uLBe1/0jqDa6ucmK6OS4YICZG386tgsQx/F07ku//1iXbnL++z8eC+5cwB5ADwHM8br0gXKH
jgPcftvNGWq/+9g91rsaQPAI7C8BcpUaE6Aa5VYrMW7BW7um/vP3DBBK9KvHWHjjZmBVd2dNJw62
PsrLM5S5DfsM2lF4qMmfXHVlG16622qfWwYXh3RBMiBwdTGxbwIcJbDnIducQbQHFF7vg6tuteFl
JaAaNo3RSUEg5USjLIeUBta3k9VTWcH5ENgCyAJChrSYrqktXwiE696SjsBM66smOvF6FI/1MsD6
IU0Xt8tnq9NdRgd6ZdNeWHzr3lKh4TaANeHt8gI6HCDYeI2IRbPo23lR7df3V9+Fx1k3lVyFLBfS
Ymynp2Z+DREG7jvQ+/qTxaQwv4NVa3Alg7hwBq2V+IEQlfk8+3RX8EzeKmDtbnlIvr//GJcufn68
PzaqznsGRSi0GkprohvWtiRJFVMfW9HrsV05SuIMxTrLAUurkpRV+aMEC4HGlGX0qaa6BXeLwDJl
8/7jXPr0qzOBWYZdCR2b3WjbH461RWIlGU6h79ov79/h0gtbHQmMM9AxMzRPysAvBzhR+N7zPESg
1H3s+qtDIJ26CQxgHZ1kkHVfJWBgv4vxqpXmpfez2vjQW2IOXLFIxSodQVYi9T8iHPRx7q8OIS+9
oFW4H2sJ/qMMUWnSzGysQUt/QPVx5eS6cPW1rHrakqmk47LsdBeOd1MRSQ3KXfrBvbbWVR8tfDpA
xmU7bGVKQRJxjHxbFtKaK2fTpd+/ivctEwX84KU8paYk30TJ0a3oZTVeqcT/lZ1aD3CQSIvVfhYy
6oIBolQQ7Rq9B5YOb1JlEWgP/AV4TrtJJXsGfvXZ8WEb1u0eyLl9JL0orhbQZsky7bKsejr/80PL
WZwX4h/niwshfK86OI3FUK0UMSjz7QYwzQ9mruL8mv+4vCRqgpd0I09mrMEYyDITZ9j6V46vC8mZ
WO11GU3AkOcsPAloQpxlPA8YFyKgFDWgQMEAbnV7Oy2fm9RkV5b3hagiVrufQ4mknJDY7+ByULwK
nv2EdFQQW1HNtwT6Clce7N9e49+WyeocEGlkMwqa5kkg7UzH3GyYCSkg3BCWdNB4g3/Ki6uCzyLC
uEHkU7Gf0KTM8u72bOp+ZW1cetjVSVFLCCJVsJTaGYcNoIv/4+zsmuxE2S78i6xCVMTT/W06nXSS
TjLJiTWTyfgtoiLqr3+XeU46pNm+5VnX7ipQ4AaEdV8LLpzI6RM/lkm2Z6CmoMHfNQhNjDvkrT2S
byQABtT7qgLQjps033JqskS0CXDHwS3paZXgruzX1j3hA/S4wJic7j/7rwPUV7oqMGeMfhmhypwR
QYmCMKVw4BBLIEP3hwAnOuqTiJb/5OxBZzXVX0gXvC38cWPnYemgYP39RXTJyYdPcaFQNfKZr8Tl
3+YRG4Qigr45k3soj5iyAmOKgEw9U+AJ4Lp8qUgOp0AAhKbmB3bjW8pW23sYswSDIN+fsJ6icI7s
uRocoAO22o86GJMPoVtuuMVYFtfAnC7C1kfq8tpcai5xQOznt6kjb4twF1V7bSpjeqhbAppnt46F
dWbPEwAl8f1RbswKtpFsTAoYSLi0wV0sunuAb2PtwcrZXYKN1rGVbkQ75dOUN2GC0pGXVz+W0wAF
kdqlJEDTmLh3eHxMpZqrHAsNEmVu2IUnJ7/dGQkm751WPUno2PoXmCkjZxmyXIiMgbtomyeQo8/3
Q93y/WcS3+XcJKSpagCKS/Z9rvv19j0A8Uh9KCvn25gFG/VYwsGEvwuPIltmWOtp+0dZjmeQOz4D
0vs46GyPsGPtDiOoke8mSApLrwtFkt45kWo5Atj+5X5D2V7AiGfVE8iqqtm/CH9BwmDzY/1GHpv8
vdfq074qjFiuaz7C229BG438kmgYn+FG4C1IFu1xKvt/7ldiCQnfCGdWSAr0PtCSGF3pCays8gg/
tI1GshVuRLMGgmMBD8m/pN3QnkXE/4XKdEssaSvcCOYaziuOGjv/ki+QbqzOq8XuUxeTAA96X60c
x/EBwWnfdkg9RurOE+4Qn+XY/RMtu+zJMEZNDrxeBlXVHMNIEWTEptX8N3Ck+24tPBMD768pRiQL
MIAIHpgo/6M7YtncNXC8NTBeLMyU0AD5jkRgT4A8cuh7cWAUNDtnahP/7iNFrhRLCTYUy1E6uE3L
Ecfnw8bDW6Y5bx1TLx4eJqtOnfcM0RvoD2zGpyGpy2fkft1oWx/BT9xazyzrsWfE8NwoBxomTNpK
MDgQI/sYtMcuPxXzHjXWOoKMAE5Z5Cg47XoXEiFhHyz5g1Ptcq5aCzcCGLTCtNIreDYnoEcnPnSj
HnF2Xlt4RgTjwi5N6CIx96xWtDNnzzWr2Lkbog2doqX1Tei7LuVEyLh4F9m0LkZS8H1eavE205Nz
vR8FloFEV5HAi4EEAIOX5wDvIsT4k8b030t98qvp7zICktcl7+9XY5nrTAQ8S5QDY8cQa38jvvwy
EKu6Xc7r6GQT/y4KYKxg/4FZuoHGQOFTHFsuTKn3H93WB8YqrAMQQ/oAq3Cf1DVyVilMCk4UubYz
MrKdbDjfr8bWQkZEwxvF9wmy7C60DfRRFjD5WpC0fb9w2zsYUczgQttP/uRfeDZHb2FnvHzQMu0O
yLsO9m18TRFcXgKN0yqw8hgSF49APIPlTPhGHNgaxwjjMpuqAkdW3iUJkBGqZK0uI7Ys9xvHVrgR
xXXgZQvWGRTuAKs1d1D7N+78967CTekb8OHACCNlFDBMcUUOq3fYaR6GgW9q3ADsgzHfhPkHgBl6
LhUEaLODXPH7j26ZGkyJGzILe4nG8C5l76QnNc9pDABiikzTSnxIsI1AWvQed4v1TYzFmHWlr0Zv
ACkbGqh3ZOU4yBaZh/ffxDL83fX3F5NcVAEDFkyudwGwtz+WDBabNcVuGngz93S/CssgMhNLCe7G
q4FjHq0H3D2yEZdOyIX3Nl7AVrr3+wuskA9ZTb134S4Uy2WLjibNHmnv2vbGAtyDawVCEwFjaG70
J52lzWHo924QTU3bzDqvSeBmf/HC0D24eqCHDPj+fZPzL135i54FzhbiH80RuyHOPtJUzG/Iugf1
i2WXjtEzBWy0wIkRXxLMa6P4xhOQmpA5sHX0agkxU7VGYa8OSGSLEBPsY+5WH5MMGXOEPYF+8xyB
AH9/cFrGvylcA7ClH5Mcw0dVaCU1IaGQN/WPogLn6H4NlgFqqtf6gtAGWy3vkmryd78UDbLKAO/Y
V7gRvqlKkbgOkNtlNcjVOfLI/h8bXNuTr7+/HEERkvCR8w+90tD6h7RsfnBZb+l9bA1vxC0fM8/r
GhAwaYuPAMCe2oPscSMMgkm/b2owlWlk6qcuJbB4wW0UDY4cNLJrM84/9zW9sfCKRAcA5jYVoCPe
BEndSv3C3JZvPLzlEIIYS6+CKLtqqnG9ahw/0aZ9m7TlxwSnKA3fmt1+TWN/nv1SU5pGYG+w1MMI
8ARMZmn6nDp5yH7Au6xs//PTxCuOYZAUP+amiJanufEyuOgyUfGweA+Ed5FnR7DSy1keo5bMkdoQ
d7w+7KgpaSNhUeTAGePNB/jO14HUB08nW9oEW+nrfPNyUIeAvvAA4mtJuscSnO3ThCP1y54xQU0R
G7jbBQH5DlqkHn5IrludM2/TD8n25EasJ3QigGlTyMbxNUXdAPo+tajr/Sd/PRypmR3Z5UgAqH1s
Iweh9UEiQ+5Q99julSRbTversD2/EfEAxeKDE5SzC8exmpcGIHIhAWHXREgjY6UWddbAxQwitrLB
1QvzW3pukzTdWCVsj27EuhpZpkGOhvq8ALdq7svu7GbVltX5+kH5WhgaoS7SMUdHIsFERfPFP+OC
+wN8Vx9DXCQN/SGMAEe83wOWTjbFbPBI0yPYXP8T0YPamsBBJR/AKGHRRg2WhjIFbetnfyskx9F7
ir3eDATtqVizw+8/v610I3Z7r5Hg0EN5oxW0kC4sLiZQ2c77Cjf22XDUzUBYqTGCevGUenAJLJwk
35CIvr6boWbiIyjZhbOS5i7Iyi8AFys/9g0Sj70+evTWrcaA/t73GmvbvZjfElY5uOuSqIkyuPAU
sP/hHfw595VuxPDqwzD2Ao1EgK29/OqCtt7KDrV1rxHDIL8t1VShkQDpA22/E/55WdEe+x7diOFU
0qXo4RV0YUK+LZkCV7TeZYQXRNRUn/VTBuxijQkC2DU4ccA7690SItXm/qNbRo+pOBOL6yedP0UX
2kFA57OYcYLLZvqTE/9jNYf7Vi9Tc1ZjO9bCjRVDB0kcCsyQYzttOqW9vp+hpswsRUYVzaIxwmk4
wB1uDUcj9U70/Lad6GIZP2Y6I8e9U9l0LZpp0YCn8WHws1MVtfrj/W6wvYKxALO8TsGOxQIsemzz
6mp8t7oWrKfKVbVpnWx7ifX3F/ELrG+SOMmMxcAhPdixc7vmbeCaYqOTLWuASYjIvXAgjVrDgEcg
oOML9JAn9Oe0ZvffbyZbDUYY5zA+Q2qLh/RCByxJgNafQUufz9Psb1z12vrBiGQBRyScdTWowFfB
AeY6MCwaLxTU8SP39vhjI6JDY1EGWR1SlBInpySKYGQ15v/KkG1xGywrvikzA8AtAAUXWyG/CUCL
yG6gSPdHISCWUuJhKILvMNPYOF+2dIepOaMp4PHSk+ySg8G0urBQWXrRoQxo3lxwRdXKjeMAW0XG
6kxBhqYOwRxYTvPnHPyzNxHyIZp80w7REhqm+IyrViwyRL+XbR79xQORfUXq0dZJgK309bVeBB4d
qyIaKUqfp1wcygiQ1G11gq1tzKgudaOBeYZmOIVqMcehLRL4gwrOfjuzLEBr/f35lcoWksDj6QJx
lQbOM3IBHB7n0/2gfn0J4qbUFhhX0oEf7sbJUPwLwGBx9QHRXQ5d1uLYp4GjEKjMcC65X9vrzcVN
WA4TkVMARU9jPUFGWkMPe1Ia7OTCz/ONKl7vbugtf28u3MBXfakHNwZE0k8/wqENwMW87HmxMdHa
KjCmwRrGSLA9CVEBaPQPSQNsMhwahl27GR4ac6BkgFThCySLmcDtnS8gg42crRyO1ydYbs59rE7c
KoGPzkMewLwG5Jf2iIMmDFkH8Pih26ni4OY0SAZRgexZZTFwkB15FGxmPwEO6+fP94eRpQvMqQ+0
eUgUwIJ4o7voMZFIp48yGWxEhK1wY7pzyqKZyLT4cQcOHdgGkLNVBxhZhn/ff3jL6Qw3p7saszVR
E7rYb13ggr3Mhd1o2p/WDSAyaj7nYcOPZcG8o3DyZz/o4AtCvIeRwIb5/iO8vkzBk+z3GOnVQoul
i+Y3rOYXWN29LUmCm4HizDLvZxY9ee2WSM/WmOvvLyZfVtCpioT0Yj4E44c0H+FK6ZS0czZ20JYR
bU6OMwMypfGC4YFiWQ8OfedDYnKcEwdWoQeHT54azwUcV+p9B7PcVNrOK2KaRCHSesFaPzAPKXsh
3ae94cwIfibBa/f7HrZgqfu+zGBZHQhIiO53uq0rjI3PLDLaaCaCB2+kP0euykMpqk+7yjaVsgpu
clE3d0E8O5BM5BFYLF60mU5l6WRTKksS4owStpwxjvE7/WZOeHQOXdE+Fhog3RhmoRtbKksTmZrZ
uW+9MspoELO+Frd5ymh5awZCouu+Zlpf8EU0uE4pQWKtcIISNO74LqtB2M+XorrtK94Ia+Q741gf
vmpxpbHN/ewNEE58GB3PdbaU7bYGMsO5lSVM9uCTJx2XiwMNIsKPhQCIa98gNbWwCbIPClV7zq0u
Cgl7OkiVkKzx7772MVbuXhUzaObRlMI8C/NtAs7vxSv3YKPg8x0YwQvQ+dBWKQW2u9XvSgGH6gxu
zV/3PboRvDWBO0IRwQv5ALZ3eVJh2h/cpfm2q3RTBKu9xOtrZFfHqcK1N1LPsYElgGLsK31dhV6M
eo2MY1nD0vZGZjcAwb8Nmr/pANz4vuKN9RpucYHL4LWRwuK3iy5lCMXZIsiWGswy5E3VK2kd2Vdu
juI7QfzztCT6GkCmuvFRbSveiFkBJnaZSOHcYFS4vEt75N2DTxvumxF8I14hgETLaxggHeqxf/QX
XMZl1WZS1fqMf55vc9/7vWOBJeRjh9SqG4ka4cPA2wODL4F90yWr/Z/3e9dWhxGzOZ+CHja1SHdS
baH/WvJQHzveOI+R3ErJtHWBEbg0KuFAuSQj8qeXvj1PfaMPFUL3tO8NjNAVCcwGV5gV7hNzbPUS
wOK54uQY4Y/7Nawj/ZV+MIWvEtbSIXbE7KGu3avOsf+BhRmSjfnjkoJ1WwxbukVbRUYkl97gBLyS
wY1IGDVhz8jX7erYPLgDfCs3t0Frca+9jxHRsCUpEx+U/TfrEZCm40Wx4KQFv+VBeoAtFyD0W9p5
S9+bitjZY4DwtVMUi2ZCTgG+WrL04Di9vtzvGlv5RnirxZWA/5T6gc85/JgVwrvIlo0vCVt3rJW+
mFhFMY0weRj0gyxhusee+4K9ZSV79lv+2MFFZ98U9YceNshgJzl4/VXI9Z5YwS9n95bLlMKC8SWG
QK+WpbUuogOUY7DkHJZy/rGvA4zgBiQySoO0D25lBaHkLPL2P5wvqa/7SjdiO3W7dBI8lG8ELnoO
vfZBy8au/X7hlu41lbClXC1m82ZIDyDH3ehcfkxhmHUgIojD3n8zRG2+UZNlkjUVsbD9IaB3FPrB
J+0TbCv4qdTwhcggAdi4J7PEgSmGpfPYezBKG65yaN8iQ7A6Lp3cytOyFW5sq2sYhlFnccNY9tET
VchLXhx4k93vBVvbGBGc8GxxGaxCYp5gb0Qid/UXbECDFG+9wG/bfSs1NWI5KWBSAscMNFAQ/CzL
ID1l+GHfFokaCzXPgT2DQ1Ry80sG3zWacBh4wXNaJ5/vN5KtB4xVuqznZAyrIbjlsEziR98JPwR8
NQrZV7wRxKIlUVFRP7ilM3wlD21G68fKBTJnX/FGFM9wuUk7lnZv6ALJUkpx4BLQTRycZQCZclg4
Puf13IL4epDVshzrCFMGfAZ9+tAOq1fv/XewfCObuth8kDgAoeNwJcFSHv3Af4Bx1JIcCg75qrsk
83/367H0tKmQlSQScLkpwOkHT/8Ae8T3M5zkN17CVrgRyImqm9XTZXooSwnzVNK1LPrsjbVD92XA
wFDy9yWTcwmbX5HyHKnKyNnho/4AR6Bl5/Ov7/ViQdY9vGfaAcbmbIJr5XVN8L5OCWHsfL/xbUPJ
iOO8wtB0vBzG6QH2dcrHBMG6+ku47LxMh1vp72+Q183YLq7CMPLGv0oFExqAd8aN5rEsaKYuVrJM
QRJTsF/bxxkAO6REMtD5j8DN/wNRItx5nZnAKPh+a/0SYbyyjzSVshropYlHLoMN/dzVB6lCnORO
08g8GMsi/+8EH9blQ9HCMPAwpxKmarCt8vXZaTHArx6MdfWHsJv8/xoJG/ETnhKYwABQim/SbUj5
LsnxJ9BBMFyiyC/DBmmmwae8HmpxLtsiSm5QvMHiK4eV4kfSeuwfIRbWXHwaON9wgJK/S+C5PB1c
EIIUEpjpoJ4cHdFvyCcIx+MiVksxlTHc6vGoIf0jFH0iPWukL4LvxFjDAnb4BQ4/STaUOT4dWxjN
Unj4ORpm4bkTSn3Du/jZe/hVKhCV0karENaAk4P/nXkx1c2zvygZPTNYXnLYOMsQV+D+wvsjLShc
q1nXwfpa9TnOe/BDAptRdxmfwBrCz3VJvI9LOQ7FU1Vp7NwaWRbqWbpwP3kHbD7sx12mkun9vPCx
/RY2Dkxp07KFexxtpsGDR24z/SPyoP6JRBwJH3RgJ97omsE8FscEYL/QxAFLdfRkVh9rZ1TqtPAs
z2ECmsC0qgoHkQDtxzN6rkgGzB9sQv1hA7phmVNNnSmtsqIpF9CaNItuybCOVBpBYnjIkvAS9BXM
n++PVMu8R4z1LRmLRs1wgr+VpeMeOIzmHxpWbIFjLbOGqTiFi/g48SUIbzzg7Nh3ECnnIk/OA4WH
9P0XeP2LLfxDcDr6ke5yVOH702fuUH3u9TyQ76TDDAKz13jSnF2y0ivIP/drtL3Uyt54MdXCiRUq
rpAx2G9n+VMygXgxTOWbFiSKfRWsr/qiAiFLhWyGnuGjE2qHHvtLduJ4Eyi+dHa6X4et39eJ8kUd
8JSA2Xmn2U3m0ROX43CCZ93OxcjUpws3nENfVOpaBjD/0wzHYpp5+3bFJls18T1VFlPAbiWcynXI
Uv8QBiBCw2kKruz7WsdYTefBGSPJQ3aD6+3XfOX/Bc5OMQvuz35v+tIXoBsDAHcF2Lb6mte+80jn
IvwWRHKLJ/Z678Ih9vcquExgHo/91/+i2h/mv/1Mf97TNqHJ7cR5cKQ9aG2BLSAwu6T+OB8yvWlS
8Hp0habeWcC2NOghs31DNBIyDz7ru79mqHLOUQD12P1XsNWx/v5i8EvauiLtM7wCY+BWCwFI5fp9
K4naEK7YOsAYQBJujAVyv/lt7nG2ynC7Q9+D/ANzyPtvYCvfGEMpWb0chim69Z34QWA1fAw11Bn7
Cqe/Nw+M6FgAk1l8+Edgk2WHXAa/XBGnafiwrwZj1VF1CkvNMPTB7cA2WGf+R4ftxL6GkfFNRRKo
6oZ6wZmdQypgApmbhceihFf6/Ye3jB5T8kyDzu8Ch+DhReJ8oeuhtliiL+7e022Y0v/eAelAe/DK
M8yf68mRSnGkCqnMcNh9+B+aFE+lkP+dZbN+gOdSd07CVB4ERRX3m8gyPE1iJ1cF9lEu1Q8rr0PB
KB2WvMhluV+4rf2N6E2kFEnfuPqhrth3MUFUNaeYPr1uNfa9X8Xr26+QG+HLOSctbjCiOF9bh5QY
o5FI3s9pcyoypz/fr8XWSkYQM9VFIdI7orheSa1MQmzodMPWO9hKN6IYB2gAtbpCXVUICBODCTOM
EsXT/Ue39YERwEhVbRzYpvIYZ3ceME9IYKyb1a1mn5NIEIWm/lmkhSyzlrug72S+1EfFcNVWXAuu
qF9cOscfye3+y1haypQQ1EkWOp0Y2riPCPvqR3T4b6z1sC9bLzSl1kQJmWYQMuJFJgDDZoC93ja4
y9g4QrJ0hSmxzr1qwoHmLJDJiJtl2oNWm/rYzxVh2+4bqKbQWi9uKyNAo+OZwzkcH1HtGdbkz7ta
/w+JdSQG2CI62WMyz8FjuSTRB3jkDrt0FaEpMqTQtPlZVGGyVoPjnugqkwzBKt737OuIerGRoPCk
FPgk9uM09RQ8uVl6G7Mt5wjLsDTlhDNd6iSaIg+ZwrDc8EukflVtM572PboxPeRjDb/urvdjhR3K
Yy84k0hE1nvb3Zgg+EQJF/mvhwfBLiGdPIKY3m/Mz7Yxby7xUTvrJItaHLsjxXauYKQ5h7CIb6Xa
l3cXmkLCvliPDbyyxeSMKmSb1wecBn653/iW5zdVhNie0y5weRtT2OeqsXC/lHxW15Gt+td9VRgf
eKnIaclJ2sYpzrAB8AdSk+kCbiPVplOLZZU01YQ6JUEA13HMm241HxVB6kstneT7EIBzMWTwGL//
KpZAMDWDNQ1nzMx1G5eyfdJwQzwU3uZm19YVRgiXwhEj7OvbWOCC7iAkPml+YXG6qGz2hZqpFNRD
JctwKmCy3RYNiCm4PBv0uO9Lw1QFChe25Njhpm9AXGuOLBA3nJ/u3EP8oQqMVNiFlCLORkXec9i4
K2h/YDe/r2PNMEZmSjqUiDGftiNmOfVp7nZC/MM/pHt5AYZr6YLPuB5xkApZ8gNSkTbCyzImTb0e
6b2Khr1C6aLBwVlSwYGgHcdm34prciyB5QggUfdmcLh8978U6pCPo1tveWhbAtfkV/qhy3juOFW8
qjZKIa4Jejft+COgJ//u6trACKu0TnHy18guricAdviCL9SsdLbMddcPoT+P10NTqycrYI5FrfPH
vGly8Mx7ds6xXzz4EezAoRUYTqvX7uPIN4Wgtv6mv6/0gFo7YCH4VVxW4geF8vf8/2AC2/rDWCwT
b1F6ACoTm2g5gCqgEMBpk89v6mj4BKelrVsQ20sY8VbCLdFZ4D0XK78BG6enCdgUqlumje3Q67cs
oSnm40HBw4qS/LEfqyD2+3CdT58SP/ukROp8HPNNxqzlTUy6ZbqMlSBIiYTj51I8imQSnxfXoft0
J6HJtUwc1g554lWxpB6HqrLN33Y62FjOLCuOKevTCcz/ItFVsZgWL9Z1x57yKOifYU7cb3wT2Jpn
rfrFvpR0rvbbnFQxd/L3UuCToK3gCbErtE1ln3AW5bHGreIZ3Oq3SuPsG+ZwOws3vonn1echD7S6
aYIDA6mCZyjot/a8lmnDpFfWcHvKCRxjrmz2vuZFH5fwiihd9QFY/9gZnENV7nNIC30zpAsPF46V
Urd5UfSrhEixWlf+7NtQNc7P+x1hG0hGOCeyxww7dgraBH1J2mx4Hhr+FFab64RlGJnqPp72QDUE
aRmnBIBaVgGzJBOkvNx/fFvpay+9GKS4xhuXQTtjzAYksNUFD65js7mvs5Vu7H9F5ws68lDFucDx
hz8C0E0h7du3/JviPRGxSXbBnMfrEWDtAZO5ram0PbkRvCryWiRY6hwfB46+5hXaxRu3Jh/LUmOi
LHnbtnpECnY8L36dPOgALsYJFGoT9ANH1TmlICBnblspWZYEU8GHhKJ+YJPQ13WrIVL2ljj8Bse1
p24sn5FG+mnfWDKW5zz3E5dFobpRp2iGi/AgFLlGmqj0r/sV2NrNiGc/G9yWlwQdzkL/86+bTObV
6Rl5wyRe3HTLXcnW+UZMK8YL0mJnE8+pU5yxz5CnCAL8fcP2D12fC+YhWRJ1U5NyfAimaShwlJbN
G91gmZFMNZ/Omx5X8dMYy6KFbD1xxvmcs2m6ucTfcmix1WEENsSsSQZPijn+tfcrJQ5MIWX4txeb
lgaWPjAJlzgqzRQATOPVLwYHd/9TtTSnICTuFuTSVoER4f3IKBwoq/G2YrMlh6F7V02f7w9UW/Os
db6YVQUQNSPh4YADr4K+/7XxllQ+FnQn0h3Iid9rULV2065Y4ME1tMVBDyC9QMG8BamytY0RySLr
OOQwAZ5fp9n3voOZ9zpV3G8cW+FGFOPKqeDA+U/xL5k6OAhQbcBAbpfSNKRG7CI9t+AZd9WNuS6s
sIT0lwP0oemXXQ9vqvlIsjTaX7L6tsKOVANibKY2uauWljFFfHopWw+Z41NclvovykCKhzHnLrhC
aAr30qWp+wpf+LfeWYXQbpE4B5/M1dlrwfEJhlFu2WZYBr8JtpRNo4IScNQ3aZjkD2ka5e941gOK
I3cS4EJTxsfAknPqbhFxPolv2GXz6zDMdOMDytYL6+8vgndW4cSl106xnNYbIZV1IAbhvOv+ALKs
YaaNs4rKtMfZ3BirqvooKQsPKcRN15UAFwjZbegzbO9gBDCYsTICoWGJGQ35KUU2yzkq2g1dlGU7
Yer4En/K/KCqx5scke1ZUnWcR/Je8uXKk/T9mqBxv6lsL2GEMhwxonbqqwmJ0sh5I6mPOU5uXZ5Z
Cjchl2nVVuGSp+4DySE8CGd26NKdDO7QhFxK3IK6XuaoW72q1/oe6T7BuA//H5poyz6gQsKde4zT
BhlvV+U2ifsQpBBFb9yt25pmHbovAiDHnXQWgoIY87aGYjklhQpOOHvsNrZxtvKNlRdJMAOg9rNG
9OIqLq2nz6rd+1FgGjDTdiphz6KwuqSLOKZt2V8CZ/Pj1RK9pmwI7i8ZQB9UxyQT8ir6mT8mA/zK
tZsUp8wDa33X0P9DejiGeS/JqJGJ/Aulr9JDyLbSuCwTtCk3FKoJvWZA+/d+Sh7oqPK3asAXZbfs
PRoyNYdUZsoFNAYf90XUHnVYkFOj9wGmmak2LAc38XBCietuhSSApT33De0peQyIdlv63/0eeL2R
GDdmUKyVEyzjA1wTcHxoHgHXgU2sw4tTgMS3jQnu9dHETIWYXFSZ4ARTx0jufc8y/rTm09G6+eKQ
+sf913g91vD19XssA66ClHa/RDiMLr0B7BvCJDzYB5Jgpk6M6KwqWtBWcMwYnIFeuaQtFoMpvODI
63mhyXH1idv3IsakoftOt7PUKublVL0tBc4otJ69naWvzfdiysN4FXWvsylWLbAruLIrL6CwbCnR
LWMpMjbrxMv7zvGmIRacR8dyQNKEA0RCkIfP9xvHVoE5WAdIVZGj18fIya2e0qoEKrODLQObhmpj
X20bq8auXTvdJGZN0kfhpN/TEpkN+MqJbq0K9XXIpbrcfxNbNcaa3w8O9DIIg5j0NdqrcNmXnil+
ygvo61uBTKONfdgqFP7z9gJQtN97vPbh/pgFWOSA7CLhg1TAZ5N2hEMzzkqKCo46Tescal4nZxFG
qvjgJBPO0u+/paW/TG2Zz8ouF6nUcd2sGUeluyAtvv7SyE2rPlsNRtynXi5CNghMX6lfPfMJgg7d
1O15LJO22XgLS1+ZAjPqtZTqEeuIFnUDU16YygGnfuklf8zw/Xi831aWGcxEbGJbmYDBIcYYyS/q
LUhO43hY2k7uu15FduPvA8HXVTj7GktVwmr5pvZkGjtk61vX1kRG5CP3ARrsTPdxDafUi1hGmKeu
e8267NLHZdo6ULT1thGcIpszFSxLH+fRKN6Cx/g0u0PwLtPlRljaKjDCsswZ0mEiChFGr9LvCYua
azDy6jgyiL7v97OlqUyFlg/uiiNAHYt1U+Vn+CGqS91CzUAmLFeabqJOLa9iSrVkQUQ0waACNBm4
dvR1z89q7Ku4a+EzcP9V+OtziynVKp1AhrJVQww7MHqUw1IBNoKVl01wYAh7FmeyS8/R+tP9Ci0x
Ysq3RBc6jR9Vfex7yP6jIf1K882sNlvHrA35Ym1UuIEYStLoOO3pchAajqkM3NJTmrv6HIwyPe97
CSMQlT/ohLbrkRbSl045AY8qSIsttZLtLYxIpNXYOsDSq1uOY7NH2vL+hlwndXZFAOAVPgef77+F
re/p760Fu0KRl5GaH3Q/H1QjHlaGZTqOnxupjq4oPyID7Ol+VbZeN6J+Lh2ajcGAZXJIv+I0cD56
wU57A2ay4nAzsUzILevjtCubQwou8GGMdsrDmSnsykXpVYmYcUbdpOFFzmFwXbqdn9/MVHYB1u5V
IzzKIdxoquog17P7fE2R2NXuzFhbdZ4USY7D43hmfv8uCVzcvU55sOvTj5mCrrptXdBo168bPqNb
JRq+Sctq49kts98fMq4w8fs6K9DwKSQhdYEbgaQdGlBcs3/3tY4RxnkiiVOky/KQ8PFTuZDlMK04
kvuF2x7fiOJZjHU4ZjMaB+0fHOCl0J3rCqlBVSa3smwtYWWKuVhAE1cl7vTrtixZNYeOu2XNYCvb
DFkBpQSR2RiXLbZMXHcMqIXwx/3GsRVuLNIc0HenLekYkxCfGV04Lee5JFsTqKV0U6CdJkuXzrNE
0/9KnUaic3ZYpTG7nt0UimHi9wmcnOdYZ8o/5wOWxll6P+8Xbpn7TZ0YjilxAidWfTzVsjjS3C2u
c9M7R0nY8BU5qFvmJ7Y2Wh/gxVLJcuqmHJRwyGE5SwHX7MObN+2UgDNTMiY6AWdXF0MS85ockaxA
v7ZkCwJmCa1gfacXz97PdQiMUINnB0yAnfnosWPNM4z+sIl2nSwyUzJWQwSD/Ku1I4RwYSkXdph5
CpyB3+9n2yvQ318BxO6+wb5hjqUMn2uAZWBzEWXHpt+ky1q+Gk3Im2gnFxd7ONjto/Q79VPxd9I1
bn9SScXBZluS9AZZcbggYXpakEkSefXGGLa9mxHcxAebN0m7+apwk38kMICC8VkxnsZgM6fHMnpN
5ZjfDInTlRReyOAqfs9pWiNbHo14v3Nspa8bphfjixPSFEO1zBAguPBYhhhxOHt8oMv5fvmWIDfl
YsLpK17Cxe4KhuB73uY36dEjHKwQi8kW+9dWhxHfMxdB6zkSLZREUHAjMekbx77lg1+OH8YEf9x/
lXUj8crZhOmCLCnwvE0fzde8DcOD35K/59FzHoVfN2/aAp9dLSJ0oy7LftUUkpWdn0YR+CBXoBne
rwja9T4nxbEdrCvPc+r9HIatlGpbVcbirXrXnR2PzddelmfquO8lqXFaSK4qD57XnPqh2yfIZqbI
zNc5kABzMF8TjmiZC9gddIXeaDJLKJqyMir7cs6qJVn1oYl37BNvgDNQGsK2xE1bve9I0jcCPvWi
sZ+qwXnr8yq9SIf+xG58nzYRBAkjGItlWXwXhcsAt9dYy/8CDmUL+GgZvqZBctKAhw16lZcdCABu
fvCcK4jKlYxXheIybQHwLcPJtEqmQTn2rfLIVYzBeUq8n7wOHsTgP9Si+MgX9cFxk+OugDSVZrQr
587pHYxUWX1U0LjkqnvUQp/KNni7HSCWKdJ0UJ6BXp8C2BFdpce+sxwfLKEH6cX9d7CMWlN0JnwX
0izRuVdeN0iyIHnUAdWLm+jgGDhRtk+1y0ytGQuwAUoFNJd5CH+zmj0v7Vbc2caVsbz7hWTNJL3h
1hfTyS/L5/Xa2Y/+qaL6W0jHjei2dYL7e2gg2aJtxDR2t3rE7aTUgOysTN37nWDZP5j2yTpKXN2D
CnAra32hOJ7rF/aRleUlL/A5kI8fat48OMt42VWdKTVLk9qBaUdLoc6aIQVb5X+JoEfhOd/maXm/
zrst5uBw79WcqT0rp0F1PBHFjbpIkkvy7N+QFlvfrpaeMSFyLJz15LUuJq028j4mSRq+d0DN2Ihx
W+n/R9q3LbeNM90+EasIEODhlpIo2Y7j2HF8yA0ryWRAEDyD4Onp/6WpfeEPCcUq7bmacqUIoYFu
NBqr17LOdmNA9M7msoR43PRISTC8RcXA3i4vxH/wjr8c6fTslR+yHzGkWjVdVt63ihwpB1YV0JX/
1zARYjlYlj+HGp0SKEp1+zHsd5PRP6GIQk/TsPmsvBIDbJY5ReniBEiT7pUKxDcqDd1BbwXI3Kby
NsAha0NYhzz63YSbitT5pKBAuGvH87MpRGJ3PfT/DpeNuZKF2brLsw7AC1b7xb2ZCh2jFRzlzqZL
4xkBX+yXIAUbyXUjWbFAgOmm84NM3Mva/KR6md9RQZz3VSm+T+M8v18eZSWu2ZC1VnP0Ojh5iflU
+1YNB8PxxBxOaKPpOUongy/qjfizsjo2fI1xLk0WReqTgFz4s0zRrjku0ErMGvnP5cmsnMo2hg3M
rVMeOlN5P3Ka34cuqK7QOQWZ1Aqq9N/F0NaPXe/xOydwh62Kzdqszob94FyjMKiYsVB9KrNBH5WT
52iJL/k+rK7d1jaoTfR+E1Q9FfeoVbpA9IBxLTRlHkd0Ew2wNovz3z/MQjgoy2WOVPelQmkLnMf1
TqP3/oiyS77BWLLiObZkM+2ZGt2S4xEXys1HoYIbVJ9Qa+/y9NBU/vPlLbA2ESsEGIg4uY2bYvW1
ipLWW/RPkbFbngNocnmEFY+xaerM5BZRRJri3qWog8jIMVCFzOQ5FpAdYFGed6jyxoQbx+jK0WAD
3ua8m4gLTrL70puAP/ZrBWaygXR+eLw8n7V1sXJ9X4sQv9pX90LODu6reDwt/Yhmu66oo1vPJWSr
irdiORv2xqYuWjRc5R7d/RgFoHMxPWu8u4FO0Mu9e+JSh14FQgSB3P9u6LDOo1b0KagKJYVCALh+
vF1B1NNlm63sMhsG15ZqIn0u0aWnOPLZtkZjTFhPP5ruSskMiFD/7wSmvPDR76nKE0jlb6CPOCEd
DLbendd+v+Xu5RQGoDKpYJ2R1F8oFM5Rc2NPDds87Ve2rQ2Fk4IXkMngIA8S6F8F3mDYeaW7BfNd
2bM2FE4FGlKpYHU4qS77no5BUmdDovoh2e7fWpuAlfDrTgjllEGDJc5S8sPMg+Pvmz5Q17GC+DYS
DnorQTqHXnHyB/87YXUTqzz7dnl/rnma5dNymkAfBL6IE3XNgfpAy2odU9c9hlV4qml4ujzMf2yW
f2aW/A80HM70muKs/aTYuAdtM9j9JFSlea4gDg/YdYeWugzX1RwEZEDTbjGp/n37QvDif32DLlXj
if7MQyqXun8+0/PUTRM8RXSL+v/vqw/2mf8dIcwbgFXytjjNxXi+s4CWt4Hw3GWzrX3ccm0Q89R4
G4zw85F05zdItqLTgjlc93XLt6kRweDk/xknXeSnmeF9s3KvI65AC8D/GkbIJTMTFHxAAeujU9lA
xwRwLwhqZFM7bmS+a/axzvAWlGCQzz6rIusWKlX/3RIIdtF19rEcWxUky6HIhq/7/Rlvp8A2vt27
t7Y1raw9LHU2hS5F2BAAdMWA3iy7Wg5614ybKmF/j37QufnfNXCJ05UVhHVws6bF02jYncz5cw4Y
ZF5soXpW1sCGqEFopx+Vk2EepVrmGFkhzs9hC0a+YiUbgwata5pRxDzMoNFjHBbIAdj5uaSn6Gq5
vM5rY1guXEI4ZUH7FsbwfQVSjCX9B5yz6d5E3E8uD7FmJMuRW+1IWYgWQ6gl4HfojPVvGsBhjpc/
v7LONvoMDQ0Dutwj58iq4llSuguD9KVW/KYB3O3yEGtGstxZ53XRhWOBGegSaAVZieEAbjW+z8M5
3V83huXOTEce7xtWYSFEGvwqM+a1x6nUfNyDrXhsr1xvy6+p9rsq8DNMJfUR93Rk3kKQAX/mwNdu
BKY1a1nOXZCm7pxCugnJ+MkbzK5rqz3JtqBba9vJ8uvCG1OTRrmbtL4+UY3imBN6wcYqrHzchriF
JcPbl6dgnpBBoEhIUPHmMruua4//gWxzaUYYhWloXaOo3zvo2kNP2ZU/3vJl1vutqtQ8JyYc4qnr
j3WmNqoS50/8kcKE9I9QhIrN1HKiX9A3+aAHoeJCT1ClzBNmRBN7Pt8Y6K/ejIGsORRtUDdM8uYl
Ck1CUaCOuHzqoZsb07TduJuujWEFJCbm0oOJyIsfdjfFnFZx5cuHPqvAZT1uhIy/biTM4+wcH0oF
Mxrru67S5AVtq/kD3qLloQqZ3nilX5vBedQPXzcsNBEQfu6LTKGYy8y4p2V7b5bqrg+uktrDDKyA
RLxlKU2VkZciHTiUccKlAM22dn5cjnfRyo6yApEUqmd+R90XbfidLMlDPQFdVo9D0lOEi4Z/9/L+
c842qWn+GpYwHyssyRA8XxR1uxew2ntP0Vyky6kOCLB/6COou43gt+YoVnQK8sn3smmi7yIfk0Hh
ztWOj6QJbqaG3pqwfLpsvb/W8EL6R5waFZTmDKx3fu6aJfQKSy9IIOBynzvTQ5q5RwT5jfvLiuHs
oCVHFG9K1CHfqdvc0tF/zhf/hrnl8+WprOxlG4rbnEGSBiqd7+MM2C2TT4b4Xwqodo5Dv0H+tbIo
Nvg2woU0C1NVveiy/ITDFOJ/xd3Cons5tvd1419TTcGiWD7fzpEP1iBnedE1re8g2BMe8awdJZft
tDYJy+ebJh1LURXui+iqJBSTe8jb6fG8zFl6fqzgW6zDa+ttOX7adQPENdnyEjGUT/vx/CQ1ABbt
jNUWs9ZKdAws569LNfrgxFteGEDQX9JeOzeN45l/LltqbQKWp0fcUUBlVMtLx0W0X1ydHkw+tImZ
6by/PMTaBCw3b6OxAA/njKUe8KBB/UIm0KjZAhasuISNve2FQ/VYuMsLUeyp7eDdhrnHdhz/8ZZy
o9t8xUg2Arfp8pxUjVle0kiQAySnwWtCQH6LI7A4XmUkG4UbTgb1eBAHvkwz7++BHXxzm1FtRKWV
FbBBuGOJvhbIuk8vM8fdqGbmUYpuIwlZcTUbgguRSsJcAFTe+756giDTkVD6fYxM4tbLv7zdgsCs
LcF5ah9OcTeaAwDVVPguffJAovkh4OPjojepjde2keXIbQsdXuE5wXuAd5yQO3HD8oewr46LqDeW
eM1SliOzPhtYJl3xsnj9VyofG9CHF4M8LMaJhdnSx1ibiOXQJq2gPbcM4oUBExGfZ6KhVX1uZa+G
aGM/rc3E8mhRomUbknzixZvZv+chEDduRM5vIAV+2D5MVw5uG6NrNG4tIuLe+xjIh3F5pnW1P++s
GssyLM9NWG+kiCv+YcN1Wy15zpXvvaejv2dR9WV7364shw3WDTkLfTBIeO/QFEHTcHByznXTie+h
KP3lcuhYG+L89w+uQYoF/Q4lhHYWVd9iX828i0kZ7Yj3dnmAFd+zgbpTUKN5NC3Sbz6kJRukACSc
byFkfF0EsaG6yunDFFai/5kIv/98W+KDf58jVS/8rWRzbY0tBzfFmKtqFN67VPRhrnGbdDgEkC5b
aCVB55ZrU9drylK103tO/S9RVOw8Vh4ZLnrn9A/9a21f7couuKbeGFIbtjs2kMrMWla+gwAFL5G0
8vrqax7lZEsleG1HWf5dgb8Wz+pZ9+5UjaRyl9N8Wo5lyzqw8yw1Gc/1KZDz5r+vMp8N1RUAv0B/
aO7egShCTdA/dA6ugGiOneSwzxBTBoO/b26FlbhiMz36edNxt/Ob9wiB5LxSCjutnqd4rIakQpKY
R1vvGWtDnSPoB98UxPiSTWHzXmM259lhf1fjsI8mlUyk3BHh7y/bcCUm2xSQ4BAYhzQMmvfRHx9n
GiTAYCReVOxL9jOTW/LUa6OcQ8SH+WjXEaxp3ea91/1Nh129NDIBY8190Ls7d7Mnac1s1mkf9ZmX
t2xu3ue2AIV4fzPDVmpId32EKoQ0CSAmV9rNigt1N3Wjcuv6HRX7fQYYUdHdCJnu8upXPm9dC1fi
gw3gVaXj9mlU1O+p1PFIwY47sxiV2H2fQp0Z8wkRM3LM7/JeWDOflQOMwH4R3pX1u+7LWHqQhjtf
EeFDLvqz/7+SGhvXi9IQDQhSm5fKpScRyCSYhhvQMO6njBy002ys0nnh/1JTsxG+hdYEinJe9NYW
vP+RyUb5eCNn1VapdyXi2SBfTboMsjcqf1c4prXLboVTfQGvy+eo3EqUV05RG+BrxgC1/YFk7+m5
8TjM6qOm0YuMyMai/wd7+ZuNrDzAxWclAa73jTLAoat4oGiWl7s+96Wp911FUZbcoVJV+08IFU11
V9Iqj8odpcQ4oHKvW47nydoIU6AyotPxjWUzaAuA7Bu2EKNr62jFjyoynkYHDn3zI0ADTl1NOOLH
MpEtwrSVAPUHLjjqWqhec/fNSJmWVcycaR67mE1T7h0N7/wK1R/at9FuCkTZblwQ16ZlBRFcDUXT
zdH0pgrh8U8sB9LieXDRw37dkW8LS7cc4slVNjRvNGvqH+CSogCfTezb5Xix9vOteOEP4AosCq7f
6qYqgDnMWqKPps/5FiJobVWshAL8xBrgQ92/OWkZL4TsiM8OKVyLlxTigFsA4RUXswHCC/OgutkN
3ZuXVtL8oOMUpI+hF7rqez9B1u3rZXOtzMaGBdNQpFEEiMub9Oq787EhZbXzUnZ3PjfQtrXh0CuH
hg0QLrNwKBca1m8Qrfkvigucr1IPn0s0Z6Uu2YEcKunSK1MVm6ISzUagcgAK8IWm/c9zhfScFekW
bTOEvArxjdH5GgGVkNro4UjnbpqivROQZB0967HMnmt/qZ8ur85KKLdRwY0Q6EkHFOLNgd32amqW
pInIiSq27PXSmI2Uf22vWS7fDmEk51Jlb5Xx9QJcAeucW8h5aLXr5j7jG+8va8NYN4sJyFbmki58
VUF0b/IiyYLgfcyuUjLHUlieL2oXJaGsDV9zTSf9jj6wIot74COc6y6nNhrY1IwpQ2XwepbtEoGD
FF+cpoXFub+lHriS7dgo4GCp87EC3vOV4K02aQuw+KUtANRQCd9RQ8N9b1AVbJvS21/eYSvh0gYF
h4Cs+MZJ+esAtqvPWVqa18KfhqtaW0Jg8/83x67DnLGhy+hrIPTYHZl2A3IXkUEvh8yf1FW06BjG
ShcEdVjp1oCxjwodAhpYmyjcBNysOKFNaSk6vUDwPcwPoh+T80LUnXkbWHDbpdHGQ8XaEOfV+XAV
MXRyIrw7969pKZ1XQmuReslU5zNf4gHJrzt+UZHrbJlrbTjL32tNuc8GFwTK3RB+SVNa7dJUktu2
V2UiKub9e3lzrY1jOXwNoGwKloTsoHTxrFu880la354JNZfpOsZRrL3l9lQWuaDZmB3SCbloO0Fq
cxirX5dnsOYe1mHvz7Rz89nPD+Ewf5MGNx5oQW9dQFfMYyN+J4Ke/W7CrgV0aK9x+IEF+uFcQXUj
7/2q328DfT1JfK/msnjFAeL/yEeZvfYs01dJYYbURvoi2DoLlJnUa2CEH6KRAM19O3Reiq2Tac1E
579/dAyHNJHUuXo9E6m00BL2c/foLezW27zPrpxKtmBum9d1zjw/f1VCjfdsaVi0VxVn0LaWpA02
EqC1iVgePuAxqp8nv0hknT3SzP0SMO+Ax9zbEK2XG8f42hiWW2vfm0XUmTKJyrY+gXYfQn2NkUed
d9CvDOew/XrdrrL8ulymitQhL5JGeWBCBkV3vHhuvjGNtQWxHHqSzLC8SotkEh3/yZEJG7B4juyZ
sbzY6hdfcWybBlMLkBuUKCklgMjWYP+R03EZp6s6FUNiI39JHlQ+6LOxEl4nC3RF6uyNjX7fb1yh
/p61ExviCwGEuQ4dmCiluBBWYySPWQX1HR9E43toCsyoX41X0bxhMtYZHrSiUqj3FMnc5V85TodD
TTQ7XrOVyB88lcwrWs4brEPOHrK58XfTmbr7uo+fd9iH6NGbVsh6UthJY0tvDESPEt9EW/v073ca
YoN9U8qCwgMXw2ulUIFvDP2vEhaJ4mCabokh3pF41a/MbN2h/u7exOaqLJfe94WuiqQm0WksCI8N
iLjATrgbRLRFgr02Kcu1Z2TNpO9G8erW4Glg1d5nt21T7TMt4tqLnnP3eebkysW3PL1UUSb8Pnee
feGigFihb7vcF83gXlcQJTYWOGS0a6Micl7O187zlfP87DYv/YGO/Q7pdHJ5n/09YhEbDtwuc0iV
DrMD689NI8g+6qnL4u00ZGVVbBgeKSrjGqhTveRFdZeNZFcgF1TS7IwCT1pZHtPqvi23osvfYyP5
A4tXFyJvIlokKLPCZQS4barDwMcp2jg/1ux13uEf/LLi6OjlMy6AbbBMOzKwMnG18o4zWtQPl5dk
xVlsHB5HG2AD6b8iEVkX3GDJvKMuevfEgTOMw7K57lwnNkdlhKZaljuhQtUbuk+3JFgg4MK48XeC
pdm7bjLBfl43Jet4J83gjXOLaKZNOH4fwGLzuYr46OzCYqGPi3CiLcLHlePFZlgOZLGYhWrICHdj
ft/R8kn6xSFtWXZ0GggaQ0f25vKc/t4jExIbnYcnpa6OQB32QlHaz1FAJjjihZud+OIckWWARN0k
7TCehpBtbI212Vk5fVcWJWOky5NgyU+uEAnycKCvU/2AS+RxyYOtKvbKQDZYr/HFQOe2yc/wka+F
6afdDNaInddCLArCrEkKOtv9ZTuuDXWuJ3zwKG7AWux44EaGCOVvZP0KsNn8Lg3SkxNVJA4gfnXd
QOcf8GEgfxoJ6JJBi8BT8TUc0985cd70QI/eTKrY6/J/L4/z90IIsaF7DjRa6gg1/YQFi4orb3kZ
h+Km4cMprIdvWs+PveQb4Xsl3tn4vbQD0WzXBSrpvSil+4DkuT4UBa2GjR23NsD57x+MhiYwTrE4
/ksJ0tG+U+9GySvXwwoKRRCRSjh1nuCN8T4oHDCvR+XnvvQODlUy5lJtFL/W5mAlBnLoc3cCeXgS
jIo5u6INISxI8tFs5GprO9jKBQK37ZtRu3jnrdPjwrVCbjscoAF4s4Sq3fXyKt3okNj0mQNSQSOn
EQN1nnz3vWF51yGPxMbtZcVONoYvS0enHxyaJ72vDYlDWudTPEszZdftVhvA53gV7kZwtMQZ83nv
p3ObILG99udb/g0+lSE9q84mvcjcd6+vvVvHXaotDpqVk99G75lc9qAeGfBO1jufedHrHc/GJKTp
FtxjzfzngT+4mjMbsELg3Szpw+4nV733PXCzfss6K1HJP4/68euech3dwvYcR8ek6GfUhL9Qt/oN
NpdTjxazYa6X6xzCtzz7rG4HHcYsT0I3/TShoTcesuXFk03CPOLG47VXMJtVk8qewGQyT6AtYval
8pYEN1VyFTia2BrJaCcLF5cgkC+mrNLTkgnnM/hHgD29fFCsJHq+dZrPlZBsKRGXZpUFiSj8E3er
UxeqZr/0aqM+uxKcbPReT0bBA57niV8uqJJGfYLAehwYavGimd7cIEg3wsfKdP6A78lRgR1NYdUd
cjctwXfOhlNZTQne3DeeYdaGsFx8BFpdMYWNBa7rT8jq43R2xG5iEahmg6+XV2XFz22B5pZQ0aJ2
KhNZgQc2LAlBylN3n/qoNVdOw/L0fmJd7fbYthGoKiMf04jUmz+bW77Ijex0JZjYaD7IharSCByu
GiAN8FaE/YGly+tlE6193PJvPVESDm6aJYs0wUMd5cuplQvdgvGtfd46r7OuLCsxwzyNAppfj4PY
uZs4/rXltQ7r1JNR4I3YQqrKoOSjv+UAtk1Vs/GourZDLZ8enCLP5BhmiXa8n9LzX9CoT4u4IaSO
Wza2Wy2FK+PYWD2/XzwTgN8JSeZwn1XLQ+n2mAZ56/W8EZ7Qj4uz4U8oC7ERenwqRV+6RH7DXZqF
N4GMFnns64r+jjjhX+vS8eg3v5NLt68HUjtgZdIgz3gikezGu252pUjAm6O++xX+2xn0YoVfC59L
99bgmpt+D8ycpWgWdfC/gqtSxKyupQ9hTOElfgBAmzDB3Oy7ZWzBSgod+XBXKjYFMe05qoRZ57ji
2NEQGSMQVX7bHsu+rN4qv3KaJEyheLQLup4rKE0pQhJOBPj1miEQ3r6vquUfwDnCdzrnpIxBtanf
Fob3STD4etOpCEf/UQk6F2AAWZrPhTOQYj9FZgQPsrsUbrfnFeBDkCxY+nicw9m5EY5Ysq9UcYZa
itCQjy+gqgU9bgjwPS6qZfVPmg7KSUhOa5aI2et/VarHEdM2uHAdfBo1DhhsUa7agRtoptBx60ry
uc3STL/NQxk6T9lAF37XEaKGHcvD1I/rIgc1PCJh9bBwp50TOTKfTZ/9oJuZ2fHCaeZd6C9emizN
NKijM4g2PKV91zHctly0On8Jmo5Nv+ncKfKoF0/wdoc193a5W5hPTPjM7EHtZxK0yspklPUS7bEE
UfAIUbis2je4A7N7r/U9dspnkQNfAumhPn8vF0eRzwBEpkW8zMCd7PyuDsc7oDeyCfhoNZMYHO3C
3ReoQkHPDy+WsFoW5sCzF4GUwXGpg+rWJWk9sJj3oqj/TWkxOmDokQidJclr/tmXDg9OIbqcy2MI
wFVfxTlEN7w99xRBpgaGlUihAbppJieGDqvfLDEVjeeWidPNmf/gDH74EgnqI4MIct3vZo86M16w
5fxrJO38dZwdfZNPQn9ZBEdvM4hnvTqmXd/nIDN21FOFBBSP3BnrspOI0shLRuDZQLQOZL4nf2S5
N/ivM+QI2n+roRDR76Vo3Xo3FS4gr8EsPX1kXo/lDHCrG+J5Hhd9FA3Tw40cHf3ioPRUPVWcL2RX
+83Iiv0QOdp8agHb8iEoxYi/7z1Kf/meD/5FNw8MzDNmlYirSNY/naiV4P2c5+lTGw0sj5UoUB2r
VajTPTY60uW2mr83Xj7/qnyPF3cttJDHHWo3ublxAWXMjwW0l9wnd6LojcZLDZxPwWgijgYhm13X
ZKH55hlVhfECQfqnopymbF+7AT2wcQm/VrPS0wnnkv+jpB7/HAz94J7IBN6unR+O4TfoUvOXZW54
+jyOUbHEKmj6h34OOnmLd3hiDhWtyHDy2h76dKOCKOenHumZepsC1Jf3kKhtwagUpJk5sKyr52c8
hPXdZxAeELHHg7771jUu04emBDsZmLuH2X2sjJ5N7EBU2jtyd6pM3BIHFpxDxrpYMz8601cXQXbH
srS5B9e6/qLTOvonDUDitEMc7uYkI2WHd9y8eUqXuXV2Cs9M30Tvnrk0tMP4IajqtPtCZg4is10w
FIF5MnIZlYpnPkVdE8MbK+8IxaUuxOrnJZinFgk+8b7R+BkTHRBIQEXF7/Uw1Y9SZxE5OqT3RRwK
tfyjYUx0fqMd0d1ndR/5ZyrvKDi2LJ2/QLbUa/caIAm992eode68ETf72Cnr6HnqTP9jiOax1WcR
Dj4h4AmZ7UC8KBLKeu9f2KHXh0FUXpRwAVmCPUi3oeLHSI29k2lfRCbuIDit/kHwAo+Vr91QgyiZ
odTPWaOWPBZR5rWnIYLqzsPIuO+dG7JHdzkMhPuFOkCBUPsPrjDt8BW8EcE7DgLsO+Ba5fRpMqUW
uy6qx/TLqEpgfAz0Uqtd35ZzdIgKdEcfZODW+NGBpgxvSFyldz2dqDii48qtbgFx9F8ddHQB+YtD
RSeOb3gKfV5mNE3qoJTTPivG5rlbIpRYS0k955ijchkiQtZKx8wr06M+K/X1cdHIwqWxbsLBHErQ
IeHKn2aItQx0ZHrZdQPlusRhkfX/wmG13rtF6r87ge/OICnui2eD0+QV+XJdfI7A0Oo+jnjj4Tcj
lD6afQnhP7pvKnQb38wla3HCOx01R0GE4QeU3oyTRLRv5icwwrT9XdQuOfCCoVd94gWdU1S8Cy88
CdUGzSPr05a8snQadxSQIhYXYT276B+PJoqCv5iANANpG0JFVgc06YqgHZ8ikASDaVx6Ez2i3aBu
b5yuW4CsGguodOE883DyxGgSDuVNgU42gexmEJPBB0E6Gs+ZDqq9GwLH+LS4fGxwpFbgn0MZBrtr
jtrgVzXkBdBsZdq0QCE1yGUOw7LgX6YI/vWpocBoHyroUqrdkE9ZeyvztPk3ixYAfEB62apvPC+b
J9KL8ndHegT52vP88N1MUf86ITK0NzMw5cNNUdRcDzu04/j1PTQwerCGRVXWfmV5VKSveJhdqsMZ
LDGPwLgrJZ7QIZb6t4M2QXlIhcHp3BVyDg/oku7GW6x/qe/DLHJuvcwLxYGPRP/Kaol6aay7Tka7
eiSQmKHRuUiQS59nR0+0JmhwrjFH/iLCrctDRJb6eWRt1OABNM/FLXOVaJPLGfpKemjjbyfTpk0T
pvIbD6fPJOxvAgItKqBX5k5sZLorWbrNyctyRYTXaIlnaCc95h4rTlnOt4jM1r5u3QFCN+IpWA8y
pGy1+pFlAFhCShsdwxslirXvW9cA5Hk9qNy9LHFHBhqRss0gGNDxorgOnUZsUl41aZ9AcihLUs/L
Pgvf5J8dsHJc0yoXUbvwkZZ9WnrDSJK0y+WXWufRLTfplnH+unvwdcs4pct6jVyJJq7L78LQeT+T
CA+VfKjmLZ7tv17DMIR1TwoRTDADQRPq4LwVEAFMoMH2WEy03l92gf9QVH/cXiJqVz5ktozajBlP
KBh2wAjwbha040Cs+iyeRPFek3P+lAOQ02fYAY2qNgb+69bCuNaDRjr3aOaue5IgZSQxbaATtM2E
uvZxqwKChyzHKUpOEtN3+U6OYPTxItCZXLbZyqrYtY/BUFXwJcKLc+gHLBnC0rkbqhYZbtVPV45x
HvtDIRLyy8hhTE6TAg/yOupyqBRWNx2eLDYGWDPR+e8fBhjRNNFHZUUTlhXlDr3hJia0KE+XTfTX
ehpW16p91LqUumATS0YCSQOQB8YaKNHYp18cF5rn07ylrb42DSsCQhhyqWXVNke1KPfkIgTGwZRt
sQatrbTl4q5nxg53RTiHWiCCWUP169nVnS8/FSYDkPqysdbmYHm5Caeo9NOFIwiO9afZjwAuqdxS
XHVKgATwXLj4sNQ1sPm1Rk05Qc6NQxy2VzLfKrGs/Hi7+lF35ew6mUsS2hlnh16+L7jCbMEPV0Ks
LSwyIzdPaVY0RzCkvqb10j+0Ecv2HTrFMjci+8v2X1lluxtRNkhae1dSPPFnuG0AnUSz8t3h7nXy
etQWFYGKalB1qWaJr/lvXQ1vVF8pEUhtERHZ5roDbxNPDDMH0fifjFd/gp9lil/TL4TtY/myI82C
hhsHdaGUD7vRg3ehVas+XDb+2v6xHNh36sWfs4kkIV4+4tk/I3Al/3354ythiFn+K6tO43wrCKA0
wvuF5SW7kCy483XSfaB0LIF92AzZf307gp0sN0YxrqEE3QgJyu/JWYFtnsDhBEHd5Ex8ozkKQBAG
3qhcr+xZu8ewrIc59yQyg7Jv/EM5QUMc8J3PRVWOGyOs2M7uMvQXt89KXEqOIa9+KaMObddBAbr4
NTOoB8kteoaV9bc7DTUJfQ1jkkQznKUpWEZL0omNOax9/BxXPkS+cMFVvEX3ecJ0wU+iHOmvoMBd
7vLuWvv6eW0+fJ1mTlM4bkNQSQQwfWSglCvBN3rdqWBfTnzBaO3xjCaCz9NBAMG8y83y9bqfbvm0
ENxtWTTTpM393yPUbZKIbyrcrO1Ny6XrIZTGm5B9uY7ip7qo81hmCtflbMqPl3//ysHgWY4N/rvO
L/qZJdqgfHPnhnXV+rFG3wyqzBNoV5jcNYSzLrk83tqULN9GZZ5mftkRaA2hmO3i7InDYVK7JoOL
Xx5iZTfZ/YAjCriDrhRDIAd/Y1g40WOfTlsa4mtft9LtRtaohGSGJk3vomwqQdSdDmG08dtXzGN3
//mC9M3AKczTL/4tTAXpLOKxJEcz1f6yedaGsFwZfLhsKt2ZAKSMlJ6im3EPzQZxKNi4xf20NsT5
7x/8GWgx1RZzSBJU+R5VLR/8YnyuPfZ+eQZrS3D++4fPC2mcdmTn+2Khly9+XYqHop6qw3Vftzwa
CnLCbbIJRboG/JbpuTvKhM24scBrv912aW4mAhV2HKQ1qkRnwrLDdD6qr/vtlje3ZOmqAYLzuIuU
fQxk4rhr6JXShNTu6mO1KcBj0+KmiRJ63CL/2jN37PeNghji5Qms7By7q09B8gxlC1RIsTm/a3fx
9u68LLHzf5xdWXOcPLD9RVSJTYhXZnPsJE4m8STxC5VVbEKAACF+/T3k3gd/ihluzVvKlUKjpVut
7tPn+PFNGP0YleP/Hh5BvBoNlaY5yQK0JqVkfB/5m4RSa79/iQFeHE2ZzlErwAeH0CXQO/QPfYMy
HRQ2Njm/V4IJu3+v7cJwQN4I903XDB/LKfQB1UaWtE6iIBC/GaXsfqYzv81Z2B19FOntASg/vHja
Ptx7qkoPOZKWibu4jdu23LJmnbrINzHMqAlS9TaMot/BBHhmuZys6yMsX3olM/NXz+jFppR9GUpS
IgAoDWwOjD1sF06m2vj62pZbFl3S2uSTKt1ja3CjcRQ6kMPIH8F/t9Xatfb7LatGv/E0BSPCIxRB
+BtO3eogGEKO66uzEgH8xRu/WJ1hSnsvpYi284yXBxZTeaEDuqCyrHdPjUYF4fo4K7P4W/V/MU4z
90OlEFAcKx3GRxXpJ1dAnvG2j9tW3VE0/7pLfq8YfsisHndTBu2Z2z5uGbUZtEShDSuEGiLflQW+
HuZbkrVry2Jdx3wyJhRoVDhiIyp0LhNUQJE8vP7LV86m3bHHxw78/fnyy2eF8iO4V79DgMx/4/DG
3PYysAU6RGAip8/x7EAlJk7Kqm0OXdk1G/u64u5sgQ5isoig/WG5cuK7NGvucyVagO37t2UEETi0
k/y6vlJr22Bbce/3pRFFc+IFktH7lgJE/a6R9ezcOIBlxIH2RNNFuBlaJP2hagG644ZE1Y1H1Aqr
PdIySK4zeQpa+VNDN+PoU0dtbMLra/NPjx6ZOnfGc8A/pmhi3OVLSmfJPd6y8P806OV9ySPeDHBu
YvihXEgITmPI9rd93LJc3Xfe3DbaP4qqqHaapt+qKd96V75+Nv9pyNO1MTl4uBHKgQQE0VCZCGT7
TcxFgsDlYcqbm6ovbrxY9wvPSSFZPnUOHgW0dVzwBxXjXUT977ct0bLpLz4uUa4G9qRuTrp3yUEz
aIg42hk32i/Xjo4VTJexSKt+KBGqN1OQDEo6uxol5I1o8fWry40to03bsXKAd0r/5KF+D2zrT9XW
wB7Uly7dollcm4BltsAo9GGg+vQPrfNfi8ZsP9yoJv1Pz11Jpc+8Ivu/e2WQBFm06caa3T+tdpSx
nLtIqwAXhFa7IOZxgsTQ+fqpWVl5u82OxZ4JUgc/nTrsg4feg52W7K6SHYraSJteH+T12+uf7jqP
ymwW3tSc2hQS0tSDuhQHbRvUEtr2NgfBrNs37VJeeayUJ1bUQCYTP8KTI+ra25QkXbu5Do1tkrpE
xn/+V/2kg+kC5oIcF7TSNhzoihuy++rEHDKdjV2DZAp/ViF9A02rRwr5YJ2PxwnK1Nc3Y8UQbLJ7
lA8migOLNjMHYANW6Y/goTQbhrz2ccuQgbsFD5GIyZGFzQiqPPNdu3yLWWXt47YJV8rjXREh2xSH
B9mwYu9PzVaAsnZGrYtXRGHtd8BXnwit/G/QDgEoRYad7zzWObq1N8zt9Yy4a/fH5XkQQ7u5b06q
1kfiQu0QGlwanGPoZjtOw/h+Qrnopn22ueyDqvMzdFT83z5LzYCtzCru3FQDcW0ue6m5xDugj/+A
dq9OWARhXTZv9UiubIbdCkfTvgpGtlQp4mF6m/fyIahJgKZI4IWur87aCMvfX9yWnMSyg2iYPOkI
ImUG3Q4Aamn2riKbYvYr9hwtx/jFEAGpRYBCUXMSI6BDCEPrPTSQh2+DWw5JAGHiBK3N6U3g99iN
rAsabfJpw7Pl9epjNEGhp9gNfGOz11bLMmtCp843lcv+tHmbJmWQ5wfjQ6p3dG61v8gy7hL5cUU6
0ZyCYdRHPhbAfccg+w+DkNy455aJ60wDV6oLWES/EBSXCozhCYQbQ/dtY9SwlfqKsb//Zilcux2O
c9CKDXNbgxuBsX0GdZ1Ejo06oidSnQc9vveidrwfFiYDAbGojdhyZYvsHrk2nOX/ll7QBM4e0jGT
d9yr231hUN27bjMr/tcmuec+qN/AjizRtO4QAHsn/5RBNfz6x9d+v3WBt7g0yjLjzSnvKN+BoU+e
64j5uznPtvSGVwzS5rrHayry5iHF26oO76UeviJKWFQKxyMwUB2EWOAErk9mbaUs009DLf2ZIaoy
DVfQTACEUc5evtFftnKJ2G1y6SAGEaquPvEYSpqO+Q4hxc+D277paPCQZe5jt6nZvrYrluGnnFUB
IbDKdHS9Yz6l5H4EVPqTcyvs5p9uOdFPMgYEuT5p0YbZHiVpvz/MfeTd6OptyBgZ0c3wN8SF3FV1
QmO9d3Sn8f3IZ3W+vt0rB8tGjLGgrCcfqPYjDzQIK/kX0ZVnmtIjEPKXMd2SGl8bxsqNqXmG8UFs
/FSa3txzHdwrtMAnukGqJiMaWHK/zG8zR5v4nrbAXksDJ8ajAEyzFJrGXF6iBgZzfc1WTMSGjKVz
6UAnaCRIl0GDPnV++iS7MVC0Ge+RZ6rLTOr6NLSSP/JKBU8NxGG3GhbXfrpl3TLNoHcZNpA2S+Gs
fuZcVvNbroD0P11fmxWrs7FiDGBb1YzY6NbBOwwNMR/Qz9KB3nraitMXr/rKHRVadg0EAHo4IoTS
C4yB5iA6wvsicKufNdzi9UmsDWFd6NQZ0Ggp4KXyrjp7KTkJORxkFZyXg3TbENaFHsQjK+c5Ikfw
maHhoi8rNHa29deZQ6swbkm14XBXNtyGi+XdHLRBi4uPxzy8cyQaCBxnE9K1sts2Xoz6/SxnaBKe
gEEr93zEfT2E03SX0ZZsPMDXJrB4lBehaJv6fSwBCTgZFAVAYK1O0Hnkt7kKGyzmZS1Yh3NRn0rV
yB+GRRSqfDo9+ZJvyf2tnCUbLpajDuN6aVif0OZ3SmfyyBS768bgPgtuzFHYqDHaNV40I3lwyntj
EtN34Y6P6fzV71X2+fpxXdsFK0THOynza8ghnsqx4WBIadPHwmluzIDYJPVgyJKgj8gR3YI5PuVZ
i/64LZHftV9u2bLgbSzwkMe3KSoPhQ/MM5Qvt5Z+7eu2GXfp0Mcoep5EOCj9xrTKrXeliNDcd9PC
29AwMsqpH2ns/KFuM6HjpG4R7BdTvvX2WrmYbWBYELoI9iZan4QXHWSHlsW/OS6y5LhohNa8sp03
XNGKJdjgMGPQvhUK5Lnm7G2VF3v07gSJb8hzDZLe21ZrGfqFs/DQ0FaTDKK1ZZ+jSunxuts5LQWJ
1PXvr01h8YMvvg+BX6qKMQL42YtHD+tVXGSmLt5C4eeQYGOUlSDZBouVXVWDrz+rT6zJyr1WWYWc
uPMgoqrbeXww+6GMPoBd7tdtk7Jsm6MlD7xUjjiFbS52U5PuyszXB6RzAEPEcduIDNbWzrq3SwBb
o7Qk4qSDdJdm+hPYhh+AlIbOVb7Rn7M2hGXroFdrQVtdyxM1bDrpYdqVkJLcVx1a9VqabREErQ1j
Gb2CX1VRiYPMB6DheITnste+wxP20dnM+a+MYQPIjI6VQas5OQaMP6NtZ0fB4hRkHIh4VX6+vvEr
zstmkzdItxA5tfIkDf+SKkAS3B78D7d93Lq3FfpEewHh36OMZ7Uz6P/aN/lmPmTtpy/L9sIQRQTq
BcZwH8lg/MomJHXqmNKNbPbaxy0rF64X9mJAPpWiiSehDKkcmfMtH7LicW2WeAn643mGeDGguPqj
QSP4fnnPL0/5WKXufhuMuxKceZZdz+M8ZSNQsseZe2Dkdb61EE5LNFh2NvzU2jpZFg05niELepyf
hbffUz66VQt3q49i7ddbtpwCCshAMLnkgJsRjfeq/przIj/G6a2xsY0l04WKJqeiAHqVmUiR0nQK
aLt0Q7HFNLmyQP8gyRo/jmaDy5WD3ndIiIl4kHQEFEcbO7DiJWwgGUnRhR/kPmoWeC0eQfcmd1BM
k0e0KF/CSv24bsorW2HTwlM5sWChmDzi8vmtWnTlMDV+DAd/SzVobQDLmpciYUnDHtOAtEhCiXpX
ItDZV+6NmD7XxpDJwBvQ5tqLE+16Z0dIUH1jKPlDj5WDD+L6Mq3t9vL3Fz6pdoKUa4Gn1sQnL3zT
xVCoSqq40LcBjFwbQ0ajPo0yXYBlITdoz+e5n0Bb5CYurhjd8f/9+USMhDP0FnO82qd8L2pU1mqC
d+ltq2PZs1NnVLNeuFliePDFBWp25zlufJvLtgFksouNrzqXZEkE3aQkA+PG0S8Dfbjpx9u4MaOK
3uNqWXm36FpEMGK8m0exGVGs3Ak28XsAsTvfG2fnqCeUdRDALL2aBvR6i1JbaKLjbdOw7mStR7fu
XGAVhh52Fmg+7qDcuMWwvHL+iWXF4KEYqOtH1QkYyn2diiO4yTYqBGufXhzHC9MapPAhRYJP4zJI
vLI+TZtp4rVPW1br1TPEmhhuSd67H6iBXFmk4hsf/zZ0jJkqSqMKMEk1yFNXenfTKKAR4oh9WGxC
OFa8J7EMF1wJbQl2CbC4GPQv6A4mSznwsb7KtmKWtSEs42Vp3RNfqxkaMGP7eRapfgK3xSUaN6kG
17bBiqkJJRkwy4Ic86r/oSZHJn9blG8598QmeA8DAKJLgZrGnIE0iXhIOkcgPNrwbK9fwsSmdx8m
D0kkRLlHHrFmt+CvUiPzRBbZY4S26+tTWBvEMt3Ah3PrIchyzNVSI0Xac4no6OKkJ+82fAWx6d2Z
69SQscYmkFZUiSrTbAcKl9ualAF0+K8Rsxwybz467dD/roDjntH2Pnb64/X1ef38kH/o3UvOnYwh
sc1z4wAaMtGkhhjSxha/+nWGqO2/Pz2tXOX8FbbwdOkndHmI1yNSqdd/+6vWha9bjrMr0DI8joXz
7JsC9KAUtTydx8Eduhu3mDzXJmCtPSnS2B1UpX8QkB7tgxAQx1FvcbT+DRH+ScljAsuoL9wzoOfg
GwMu8MvQoeMAWZdjCOmopCvZbhLtU93NqOqibZ/X5OAHwd4ZzC80CWyYxuusBxjeeuiwgVXVAPqb
H6kTHVnRfFg03jIodQuNdOtQHKIhB0VXtYNA0+PUbKVp1rbN8rvQIUHhqnXlBRSjYI7JMgdMWkJ4
7ddWxlm9Mbu1nbNcL41TXfsipE9jloXFLsINPu1Cp9/KYL5a8sfiWY53mEkEfFsbPzkBhYwcjCfM
ncSo6JjS+bEL6FmV2R04rPbXD/vKfGz2fVmA0acEBcxTyyIC1hwZ7h0AkTdM6dXUGfT1rDqjH3C/
8jLOnvRcq+i3KpgZv+l0iMCsGKSpmydC6XKujpXsZ/OVxaPe6n191UNjaMtHIOgJoSICrhuUsw80
Ft9E2B8qn5xG0JxdX7u1IZa/v7CzrFQxaVpe/MzGaE9xmIOy/LzoeJaDc1OcjmlYniJXUVpzDYFH
ogxSwK649D7c3fUJrG3+8vcXE0hZmE2kMahpVlgUr0Uuc5zTW3C++OWWG+gCqAP306yfhib8DnIi
YKE9fysCWvvllrGLSTUa0YN+auvmYQRVFMp1lbjterFp9cOhrBSfR/2UpeD8ATOg3BUcrF23Lbpl
4e0UDQX4D/TT5A7jnpHgMZzmrVzZisHZqEDZcI+1YNZ46lT/qW+6C2vgYCfinYwzvK8XgB0PM3Pb
+bGBgX7o5FxQWl7quATRVOY4yC3GTi6/37RUNjLQb1zhdBONn7gPdoEMKgPorh2frn985b6wkYHo
g+n7aAZHWo9y3WfU5sp9hDv51Ld/rg+wckZtZnxnblxDx1xAeHsudzO0bboEJAbRz9s+bxlvPyrP
rSuB3+9Eb5pmlI8FCBc2yrxr58gy3kH5EhLvrQClm3snJt7sZCqg/QFSyYOpAJf1Bh+iKWO4v20y
lj3P7pAVs4PxGmhIH8EF0z0wGt5ocjYikIku7UwNeRw9lgcTy7up24o61jbZsuaaNQFYI0exz0Er
zkn70zds4/SvHFAb/ec6XlWE3hw/6Sby7yepsyQOib9TgdpiQlpREAE73X9vAMabAjhxEf2Qxtco
1AXEidp6pwEYZx/CQBYl36H7idQ6aWRat3yX17wQww7hAmg6j5OYfRre5hlDay0J6/oMxJ04XTlQ
h80OHKZ6F/FaDFtJteXyfyUytmlEdOsHjc7McFG++0dJ+ha8j6c+dB+5rj9UfNxgPF85FHaVGMEv
2H9B3HrhOf9iZrSnNTmYWa+bytqxsAKbuY4q2hCcuLGN98A1Hh0gAMKt1/Pa162YpqTRaHICmuHA
G1N+WFhaP4hunj4U3UCcjSmsrI8Nn5RBWzZuPFf7mkM4ZCrK8AsU5eaN9sO1KSyjvohqXKVbmaeg
YuWQ4NrpIAbh5JyevWZLdm0l7rNRk42qMw6qnmrf0PESONHnkaqPYMMBn73ZSlWtLZHlEEto1Eky
iGovnL7IkjJ02I7m7XzrPlvvGFFRP63GHN+P8vB9U5Ro3Dc9yBPJoO+uH9RV52LZc+HWbjA5jF+6
YGbAKPOyl42fzAMgubvOrfJWPEQOgN/5vsy6aobFSwNu4cEETtgAt1GP7MYjZwMr4KamcUJN46mK
F7gAuCMTE7DP12e6cuJsKIUsQgouszp+7rj/YHj+e/l0Mw6frn9+5SzYoFACNZFh4kXwFCjTeCJp
2jkadjFRFbncNoJ1DQSu62aFFuxpbqIeSQIRf6p5ym5zhzYCVDB/9JBR4RepwAdNQzQtNHnw+7af
bjksPTdxq8aiu6RQy40O0LpM3yEy8ofj9e+vGPs/CNBKyUl5UfkThDtOfKSlBuf0nckIeKl9sNyC
dLQOjaEbmIk1o/lHNkHnPQ+yof1eq+H91IQJQ7akgS5i3tYPHCS5ETIqWfyh6aONbP5KrGdjREHq
AflRT7bfBQVeDa+d06TFA+XsTVZXH5Z0g98Gt4COmG+jRVNDKOABRfudGPMACvR3rO0ewK/8yWTt
xhBr1mJ5trifIsCoXKTDs1wkPeSf932J2tz147Bi6jaAU2WCaujvpU/gIZ6eK+MUzic19rHJkiIK
CnPb49lGcooIBequ4vxCXPLHgD4foR96HW+bgxVBSBoYWhaZ88RGv5EfCKRe2Gf0MAXRn8Z0RG34
/5WN+AfNSZuK9eiPvZQeOOB3ueuPiwL0sJXnXEmV2VBOFrEMfHm984QcavQ+8oAWAEWY3AsT/qFT
Bs33Gdksw5S3i9Um481fGqzXYshlui/CC044ksF1L/ep0WOWXqCHlz5m4CeBW3NEH8VdkgPS6OR7
Q8KiE/vIywb9XU+gsQFVaq5BFf0w9M3cPYusNu4PPda0B+c+C76qEsRn0AqtfRUWaPRw4tJHqlSM
DO18sVdC4FMVZiwTPXa1+BYzDip4iJXVUGq9Y1D5yz9FZQvUegJWXsqfo4L58BbTHEtwaZddFreJ
gyRiXJ8yQ9Op3GroWQusrfci7zpZO7rKn+VE35AB4O9x36Bj8G+6l21R9q7tuBUUgRMYahtpTJ9U
rtFCApZ25QLinNW7DIUXAMHIMY2hM5Ruve7WpmX5ElMU4JPmTnFhmFYqm7coTX6ao+oDg4zVIKat
l8+KV/GtS4xCP0CpPGXPZIHv5B+XfGXn3uh0/WXUFyeWTnPRgNUtfk4bdkTHXYdaM/sVCvYBglJb
qd4Va7dRkroKe5xGHV6ICCPvN25GE96BJ0jUG9fUyl7YbN/95PnSd4fwAr9y5gEq5mMtPmBqTeJQ
81ngxF13j2sDWaeMOkQFsg4RDLH6bZENeKHgPgQIo00CCFIn251qa2tmHS/msbEqOw8qDUEWJ96M
QxxCReS2q8rm/0aXWM8747OneDDvQZT/BpHDO+p7G/uxEhjZkEgIdOZBH5T6Aj6g01yV9EG34BcB
j72BJFC4McrKEtmgSAExNT5C9+XiCVDgypmRXS9vYl9lvk2tBx21rMJP1RekO+Jjh/auRPu+3ghE
VuIqzzJqObYTKWeDBarpeaL+w+IUK1cf+9x5P4bmxLst21jxH55l4a00DigOBwgpzB6F8EzalxDv
AMVen34CFCcNT9dNY21Kyy698CQQ6EBR1/P1BVJEe9lHoFKUHwpneqzH+G6xwEFtdaGubbx1o+SU
MDa0wXQh7UwONUmR8NisTazNwzLxVMStM1XOdGFsnH9Fjpx+EGgp+g8M9ah0N6WwSYrKMJbSAIl7
W1DnWeaexwZFBa0jqCoCDxI5UZOgkWOrJLJmj9ZruzUBpCHHJniO2XCso2lPyvgdE8PXriV/rm//
ime0AZRBMywIh3q6TG3/JqggSNiJv/VIFwpmWdVtJHBWrnkbRpkyUI+B1Nl/Xq75JVNXFijwlM48
nGrAgIvBfQYFanBs1NYjcm1iy99fnGsQOga0HzR5FimaqkO6byf62TfifpkYH+YN81k50zZTXx6P
JIBAu77w2eH7NAD1zaRu68Rjvg2qDIxOpwDQu8vsQGXad3btIB+mWr/PM29jAmu1fddyAKmfmrge
qvjiTlOyHDKozn91Y/445v69x7FwhbzvIfaYAD2ErsZ2ox6xcrhtrCXUKVleNhgXVPfgASR7RYJ7
HsrnYNxdP9tre2O5BA1RlSrX1XgZ8/gii7ZMWhLxjY+v+Oe/y/nifKkJ6l+Rw4YLYYQmnVc+ZrKM
IUYzfb/t11vG73YqipxBjheokxEUnDx1l6P36XD96ys/38Zb6tIJK0Lz8eKCAzsJifgMzMB5CSCv
f39ld228pW7wNpI17y/tVB5RqHm/VHWVCM8GddeNaGhlf4ll4oFUMiiDSF1I0A4PWUmqM5LoeiPF
teKybLDl1OHGiNySXdQU7Juw3olOQPRheZUYSMABHyb85hsCgOP1FVubjXXhh5xB8WkeoovvVIBN
E/REcNP+uP7xZUleeeHa/H1uoIpahq66TEF7AeP+78WwWQjVJQju/T8C7bVJWFe8CaqqzlKqnvOJ
PnsUXMM+mdL99UmsnVnLnhktmWfGNrzIKnSKfRn33dcG6ohfvBjqZ9fHWJuAdaG70AVTIzK/l7ZF
BR+FE7bzUv3pto9bJk3GAXoMlHcXUponAhmwnQ9Fjo1f/vrqeDYE01OaGdGK7qJHMBoTNFK/GXX9
s07T4qb192wYpuYz0WlGuksEbtrd4ELgptROtgtieRv8AEpy1q2toZBWVWF38aeBH0ct1ceQeOVN
Lw/vHxigroGl8OrukpV9WIE5uWrnnZFc/76+v6+7DM/GX6qS+BAx6LoLLC3BdfodKo1JLuulEfMU
FdHbJfYYqi1O3bXhljP88goKDRmL2O9xv+VfmpQ/ugrDjPxOOMVRgBsMXfYPTbkl4PS6D/FsEGBK
SYS2DhywxaX7rDmZajykIXszC/+zCxqm64v4ugUiBfbfWWnFeDW21L/koZG7YCZzkoE5eMNK1r5u
2bdELlyGWeRfSqWMdz8KMF3vQr9pxMYAa2Zo2XgLGlPutG5zAdbh3eBKehgXCg4/GD/etD42vK+u
mlRxiQGcdpRvgPXDZVGk80aG99VNjmIbY6c7qNsWfe0dmMnjhLvkO5hxDsMwVnsCzOc209yr64SB
lsDhxeHtIWLpytztz/GwUH+DAGtnKs3f+Ity4g0rhSGWoV8MAeFTEzRRNZ0zOKhkHJkL0t1iONz2
dcv6UlSLVKE1JhACCv336Rcz78v1j78aPuGn+//96TJAHpgADXcgA24Kkt3pYvwY6+5NVt36+y07
80QXdkFP47NscvCZ1mlScXD+Xf/9r5oZfr9lZj2fp7Rx0/HcQEt5B7RHhwbVzaa8tbNj2VgKujro
DrTqnHlDepD1WO8glzoffRPexAYdxTbqLo8oBD71oM6B83ZIf0flRlS5sjA2vq6voa6c1U10XuiZ
CKX1oZiiraB+7ePW7TkVUTllZYp1cekhrvt3RcBON22oDa3zUGAa5EDw6cxJ0JBxx7N441Ze2U0b
VKdMRdu0nLqznPMH6A9ecrS/JB4bNjzy2qosf3/hBqauZVk4sO4czyCxeefGrTec/Vo39PP1tVkx
Vptdr20BH5/6ujvThp6dWn3VDQSyQ/K1ceqn60OsrZFlrLwfXILW/va8cOBqaHsnaKt9c2sDD867
ZbCqA3WymNz2PPWiRQNPNyXKLb9d//VrO2DZKxlqR2gju7Nq4nER6H2GQNnWK3Bl9W1MXZMWMQh+
ND6uWnNywN14Zzw13HfguN+ZoNhqt1/Zgn9wdQ4doQHO2jNr2gptfWHNp52uPfIzyFtP7a8v1cr9
a9PoZT7xYgkNjrN0yvfQ4H7II++LaNs3E/cefC883zbMspgvbIKjFpm7jR+cgZnd01Z+q3R33yBY
cQUkrUN/qx9ybdGWv78Yp/JUppQuprPL4z3vx6QVcp+F8cY1s/Z5y7QVJDKmHv0oZ66qhd5p8KAe
Dc3HzKm2uM7Wjpd1E4cFmEzBntmem6h9IFT8FLV8G1GIfarh6fpmrM3CMm4Kqnigl7LpPDgfKPmb
QU5ov1XHXTE+W3dV45VfCqqmc1nEkEwOwZLqRjfBIqPYps9Dh3rt1jXchgu9G554KhiflF+oDcex
sjI2TCqlTU9RC27PLWjBwKT2k4EKMHPHG295W1VVCOMNEALwzqWbVnswImS7FNI6GxfPqyWJKLZB
UojUx7zsmH/mQ/W5GvESQEObH+aHsmF3Dsj5Bl9s2POrT0EMZdkz0ErGMcbzzgXhiRDuCUD+XdEF
zwrcCDIePqZ5fZGw7+sndm24Zb9emLVOgfprx8A/411wXp6Bkd++jXr1nuTp7u/M3OGo8ua24MMG
ULWOF/fzmDaIEBrML4ty+XFWIOXfcCMrNm7XoWnIOWwkqs4pkRefDXcpGT4t0+n623q3o9i3jLz1
IDZZU68607LXieszsQ+2e4rWDMXyUj14mZrJ9ZpzX0a/tIx/ecKpk5yVW7fs2gDWzw9U57fobIen
nRciPTafemA0cB1u9bavXHyhFYD0bpg1DSnac+/2X4kb3BezOOGByJO6UfcRjzcqdmvjWLGIE3WN
P7ZYKTkbKKhHBxAw/4iq8D4Mo//HMCte1waVcYDFIw9t0OcKWl1JP5Bm9/8g213ZDRtLBiw9HrK1
lvAsAE1MKq2Tqayhmu522W02Z2vJBqPjB5PWzbkoux9j3ff7bJRbJJkrBmfjyAwN/VGW9XDO6Xjn
4TaKtf7UBOJrVXcb+7y2AZaLSivTuzqU8uzEc3nPXdE9EJFvoXvWvr78/YUDTKsw7WffH87eEP4O
VZ+XHwdQopYfrvvXlUNqa8imfi5Zkw/1WaIIv4T8Q1seaYV1Ys3bwEeh7vo4a/tgWTVF7QcN0XN/
Rkf/PEFJdnafUYMA7K7MCvZZVfFN9IZRbEvLQvKFZUEm5/NoujBxTcV2nQFC5vo81uzBMmoTpg6a
BWt5ps6iXQMx1idkKsEElOfyx01D2A0ghehUGNdFfXb9Ar0yE9CHqQfWWCb4VtJkZTdsQHs4i7Hz
w64+d3p+RGfcjzwK97jsj8tb77ZZLAfuxbkFQhDNocYRZ/ACnwvZ3gPa9XaIwq2bdGUjbNRbEc06
qItUnP1Z5KA2GHQSou/ngF7LeSOqWlsly7A5aOV172GVUPr50LeKHxEcvs2DUu2VqC7X12ltEMu+
8wEUSR5r6jMBje/DFPPmMyKP9FDyUO+9wUPr620DWddeUAk9A3KVn+GuHguOBF84f1kyrU3hbSzY
2p5YxgFIdqxUF+RnFxw4X9Dzl+/i2Dg/kXXcqkSsDGEDxzIGtRAKUOw5jPwH6EaWO0TVicPwj+vL
tOJvbcyYLjlqQXLOzhPx7+t4/F6U09P1T69E6f8ixkg1RjMhh4EGiTYfs+ltV77Nxzd4CSRh3R42
hgno4lX/KcJGsY0eC7OOzn3rjIemnLy22NekyL1Pw+yOBeh8xBhwtkfERnyxq0M/7ryEo0MwmA6t
EE3kJUhAkK5I2lYGELuPU9b37Y471MnMYWpTyU0iVVGmJ0cEOnL3cqAeP9Ow6rDlQhnq/jAGDv8X
8cPC4Y/oQm+cfp83aqJfaQPNtWfQqmgJAqlmrtKfHiqs6r7t9cR1kkEa2rsn/sRyDTFfQNebHYSc
1USSMDTuoZco0+mWhgI/tCUqf/KcoW67xHcgy1wn5RCARiWZBpOCoi2C+kmKyIW5DLmsQmTB+AGE
ok7tJ2E/1uwtEEOmv/iQw+h3pQsJW+2Q/FchZqnBORmxyo/wzmkc9yRpH8z1m5L6c32OmG7n+VDM
RV39nDNDoCHkedE0de8R8w2eszM6d7rqUI/UEJOgPzVsPoAHUvQd8C3wV97OnaTHS/CKmTD7NcUT
Mu5FSYJyPlFnzqOvGqKfY/hxzCoUF3Zs6mrTHUSHB1i39/s+7943U1U7eGuTYiyzXdZ1Y//F9JWh
M56XoiCfMh/Cbd+aKVZ+fVBBGkTTDmArSYJDWjhlL+4GlQ3hH1UIwh0oRKAfSSZBw3h0cosMzikh
nYkMPTmVcscZ6ip+Kn4WMkRL7KJaYaiz7wBSDLJPcdZz9yHyovQuZhNkSj1weKZJ6OU6OkPvXdI7
N6+K4s/osiL+HhMggsQRUR9tyqRry1H4O42qfvx+HsNxfCbQLoENZlLG6iFo+hxpfZZDXLJKTIX0
TntfVsUc9kfjVBwAAyVmlMQSqJLkSOkCaRua93GWNnl5BPyrdcHNnTro35wojw3+X9RT8S1D3aAF
syzJgvBnRIJcQxUqjEv63nFLr6oeSFiG4XfHAadUcXR0P4bPWlZNCb7brG/cc9CpoP/cVrkzPzQC
4rtvFAVgJDsCUuW3vyCr6jflLmvqanaT/6HoWrbjxKHgF3GOBOK1BfrpR9uxE2ey0UnsBEmAkBAC
xNdP9WY2k8l000K3bt26VWs04CfMimhZbmm6FkN30IjjzIbKI2/Czk2Bxbf9rUyYSBAF0/ds+2Pi
shfto0mx1/o0mLUgoaGcwMOm1pNDIEoFHxGOdZWW8jTZDigmWUEfI5tC63TUxVjsj9JMfbxWW8nl
KM9EaVv87PoVzuXHlFBt8PtzmZ4L4eEO1WyjF/69gJy1+C/yi1jYA4856/IGAQlThB+W8dzcsDKg
k4teFXHPmTPRcsK4cJwflmXp+AQZIeTIjzZKsvK9FzylH0SQHRsOpcMRS/s1xqyMjJ3Yrn0v406h
qu4L/YFUT7L+xOQ/wgYvbEc1ZKhpSKY/WiAsjSD1rVz588jLGC0cjJSx/8DSia6sctoI+9KJCAFD
NWSGpg211kmANBc7PcUAY9FgxVcRA/roSsMCOMYGgB9W/xt2lJ14jLeF87WxEiEHV5OVpv01ambD
N5HTfm4muUVOHZNpn4pbvmk/w5uk64trniGKpG02sU/uO0fM9iONp5k9+16xwd94XiwwAipntW+w
EZwy2b3l8MkWb2mWYLJeZ17RCTDV7Ao+gCwgtrDeV/w9J2zp73z9DLY1CTnI2SKpqbJJ5NaH1GPc
0FYF40Z/4Xch9rtUWF77UazdUjRaMNgHJNhobZsArzJX+5Xa7lH5Lrn6FhcWg7+4l+lw95l08lWU
beeQ7Klpj+EII1NXzWoOw+fIKEtt062r0OqSp6Esb2mEGiMqLXukW9d6RMgyhxnCbNZPmCdH4seS
Rlb/kwTRr69jVrC9raK9XMdr0qV2/Yulk8x92CyW6p8tEO79a3HUzzEiN2A3hJESn6DK6NuYhrq0
gyYfpg8kPg4lE7iX6ci34ZtPyoiMVdSmiGutaBrm8YVBotU9gywU+yspXDKIOqKQnf5r5SzNN53i
0bnGsCmZvw3ZmM/kUCQuKepx5r1kVbwRvWHVaLWG6gpRg6ZrqBbUXCdX8pJXYl9M9qULZEHieK7L
6m4S9pDdqcPkAYVxWBKpnocFzU49BMLCAonMrIs3xJ2V6wPMUqbo59K1avxprQriEpK+W+GwxD0U
nkfubbK9rJSHbb9YXoL3ANMs++0Wk1zypJFxX2BgPhRmIqdiQ68zVKXUu8WDUIPKukpC3qlNtc5w
219PfIDdQnEUlmR78SOQnEmDJUf0Serx7gawxQ9S+AI7PtlCdhpabD3b+41YDlRtJytNzoYq8qsP
fymyiopnOyW0CA1ZM59f9GxTfxcN5nfVI7RfFpGn0xTRGqBjIl8ytD2iBFQcLXHl9nX/vRXDQi+O
cIZb2ivVFuLUCU74u3Xx5AMSsLoyGarM+Hk8uUHLqYE0mS8QtrAhrw3SxGR6VaXu07iWYHFaWg1I
McbyA89Sv0GhEoZTT3OWH1pYlRl22HHvsVrG2LTr6WZUCutW4N8dgga9b6cthUznuPtMhF/lMIqk
1siDZcvVlGuE9yTb9xHjBO2HoC/bQoj/NhmTYLNuGRBIJY+Yr2LiV43wqZyyCjo+v1nsFEWIT716
dHP9CFizmflxExsykirTFitiRPHzBf8iBIiJP8hZaNMCRWXp2XWOinuQeId8nfbAc+Xh6A0zH/MH
P5dliMTVZEcsqIw6erdJI/t/BVz3f8eUrHDlFAHJMrYZkjyLkeyNf62yWucocd+SgdBxOIloVdmJ
S2qHR276VtzaJe1GgmEoAoQVLkU8tkclebvhJCR9a5odqmHcNsG3C6Z2UaTwPMgYxp/MJJuo1tJP
5AwhfHbFdj4rywpmDGwBiPRGrz32bWCoClSycZSpelPLkreXRa1bIuossZ4+axSB7KRUSMsG6HHD
WUcd8fyFqnFjtw6xT13XlBtK72ep+CRf255TESrBCvgZHiC5/Vi3WGZvOJNi/y/ZsWyQ16VROXSV
c8uVkDX2AsIu6m7O9Pi0U8r07zy3ds2rkUW28FXeLgF99rIaOj9tLXHXRW6zY9BgknSJ6j5GPLGB
gsHN+XbgbapiDe1ETtq/y1Sm9n0QnWLntd9j6y6xyvGqHDWC5DZxnFWuoj9YSRlCi5CeLvC1Kkur
+FME6Y7+e9/QNq6y2DiFlXSckgCQWMpoLDAizXDaiPMJXYAV8O5lYAUQwPSk5z2av2DfCGhb5cvi
CYGfKTKg/w270E4/650SmH5gm6rYt8c+39rkYLDa51gDBc64raeUtSlR1cBdsUTVnGUrSS8bFHL6
uZeLi77FWsj+I6iNdq7Su6RZ1myh87q4ZLhdN/tIoCERr5Ht9wdBHIyDKizly/jb4vdieGxnaHGX
hnBlku4SF+ucDCci2gWZtqItjfkzsRjtY6PWkg6hKgud++k64R/dUk+IeC3Gc6/ihO3nkWdzvBxQ
b4XJTr3U3psD8AqiagDvfTp1p9RHtF++FSGb4vJQJp510J0ENusrRsJG7LVuaSn8kfPwO9oVqYFA
tdoaV+p0eS30rNgMvSovZV8H3OeRb2gi0ZGAY5hZkPV+hzuyUTsnzlVzUaaiO+5dsbbtsfMS7U41
63VHBEOKcQyDWhsARnzt6WQcDiHukfIDl5EdfsQrzj05Dx2ykJfDfQsD9+i89mz39SRyvk+XYmrR
f106oHCkA/vUJbk5jiKa7fKqSJLsDIxdr91Y4fssqGE6AQ5U93UwVzzoLqKLwK+iWHjJ9erSj50a
g5+T5CjEQrVxj6QRU5r0GMCdZXmDxaxh/3TzmsvfAuHtoqgyJacELzNdTWFrMnpZfJp46pPXQuwA
ak2xiCj9QdtV9S/KC9ffjCBt8tMb0w3fOuc5DPDLbsXyYy33KS26ul8wjMwq+Kr1Ee7lYoWqqfIU
k+68mbns+rRZgHCBXzRfCoHl/2WcsZW9RYt77rON9gmUXGM2vAYAd8hDzbawZWziTdlWH5gVsJit
A0BRFDd93/nixFOXj2vVc5LvZe21D9nPBTfD/l8PuOg/FqJ5aBu3AXF8V1h77JZDsuFdl1VH7lmT
b2EJvsMufb+zfwnxDDatkFIjRQXOBxTBBIcF2kVkN0dzzA17SRKcorXCFrMIsJ7PYkfwMJE11hlY
crTj9sUyiebjvOdbjDo7wqWH5Mg9TzWSGWGskCqKIhX79tPO3NFXOvM2ClWHO7lh/Yj/ZFBxy9Nq
10hEm5rS5+WmKywWh7Q9dGMk9891lyvu8Wyy0E7SOZV8+oxhZSEpukStA6n1BjWyvQbZSaarGSSA
LZ8FhmHuahhOWgplVSbpO6FhcARfNc96tMWik8NXNNg2zmo+LaFH2mNHSlVUHB5QxbtC6VCmNgKH
5E4nQHJ50oXFsVIwdUv/I+s0xi87RW9yTQAl4fCQl0s/P2ump/jZT3u3zpVup1w9CRECaUKa5ejx
ddqn5qGEHRryQNpdgn09TlGSqE+bO5zEKgPpH27K+j4HimsZjX6tCRuLhzy0k4dvz8rZ/gGc3CKG
YTAALrZaV7gVfcTMGo9kzLUtIE3pbdajtRoJhadnMUSZ/8Wx/zXGz1AUdtFzxID2YKIuN2I1HAm3
JGnTCms63730NH8bcqPWpTJqN/srTueK+11J6OHgh6UK6rMHE+sSuE9nwxAhRW1as7886jQagASc
SagnAsOetI5B6cCXYi4jWLBVtkQyynYyxe7RREVtF+XhOAjszD/0+dxbd9Deejjv8gndNzKETMkW
WxGECIwZEl9l4J8lofe1c5gn0sFdtqHcoG4LWW/RNVrbxSjMeHec+Oj8MnrTmJDb6FTqqHVv0BDs
aVwZdLW+SpN5vQkcux0OEAlGz6RSBacI6sBnXqP3bsO2+w+obaM7iy2sm24LyKnpeWcy9zC+RUwN
QmEtwN3HEGNRu2iAH8fsG7b3NJGVcAINXaWob9FFtclow0eB9o4/ZbMmeLs2HLDpW4p+FCnIm7HZ
/Di3kWlPecQHIEmnPJfntMVU8dbv2N4LjSBgOPo6GVMrgB5npGU+z2y2mat5SLrwqOkcx9/jgbpw
6neJpas62xGd+caE2PkNik9Timbr5QSZQ09i/D3VTrPZ2I+xFcAjNQ2zXJJTMYHfQAUlW77DowYM
y7cV/QSfrvOMtgwvMc8nSMRh5Dde98ytIUUnv7bCVRntODBqDhFIBui1uwL9GQ2A5JU3JFiCayDO
yc8xTdCxoiXQCUdPhhaJs3rgJm0TUO4AeW8uH3Q/14QDx/6hBLYnaaMAnKOp2iKGNY36ftVMvlJt
h5cAHwpUGzTR5UR3VrWls/EPvIoTWA+k4oK9qGyOXL6sngBhMULYJBLuRsAGmdYp9Ix5WyVaRiVF
rzqQ7jPgOt+vo7aduglA5fBfWHrEUeKH8wwQkU+lPRY+TulLgeXvNRxI4bX4KbOOj8WNlDxk88FE
Bh34aaJDKcM1IhgdxQdEZM0p1sWkkNmG2NbEB7ApOXHDWHkUjkxfBloMaY0/Lr4DUaNG1RY77bY4
wKJdJfSUx4ym6oz3IINwaCi83+Zm2zxdbC1aauauBpT087vGy070D2I25ENWfQpK1F6UiTfaniMP
g5XpDab72cu86Ty7ZVkUibFOIgE80WSOLOL3OM18y75hkWHTSy3BVB0k3FI8xwhDKH9xC3SVhzUJ
XY9c8hG6XChfVIbd7ha/y1Chv0KGYMWUi/4rsI99LDL3tsZYfamRh9UnX5HsVu8qOQnAyCo3S5ro
yyLgqNnhsp9H2A/0bSZ/W7305gqTdMJtzUnL8KJ1brFgJ1F71N4dR0o7+t86Adrgfx/UFJaqiFsa
va1LK5YMs+bZYYEIqgy46aMEam7O8PlaF/7OU7WN75vr5+4To73ISvD0dp7/dXMX44P0CFcAZ5YS
95CnKIDlAcMiSBsPw9jF23OMAoy3qyznmSFrA6WtDweOBZ+kPY5ZMqq9LkdP29/9GqUFHse4Z3K6
4APjMq3XtIXgXrGxt4eUKR2/raGEkAT7kil4rQQEDV4+Wyz5H5hPp7inNNyyGTw1uxV7+iPogAnJ
4SBuMbSy+3gyWB9N9kPSC5uGukcfhA4qngFhBjQX9oblP5ZmlUHH2R6RbIIpV40fh/U/04xs5TcC
DlF+xsMyhm82mocAxw40BuKJRSHJfhjNy/bLdsHjtRl6vy4D3kobyteyxbv2gcOqA9h7+KQ+gYDa
x8fNI/+sW1DPOXruZS8PwSO62wKfqZI8tQAq5NwmeVh+912KMhT3GUUWoepK3ONcWGXhQCLYhM42
Rpx1vYE66SEJc7LYPtoUjQ6sAnuzgWfbQrwdMtzNBN1bAXt03vgxC9M/P8ksO9lSyuw32cGNfY9x
iXjwNQT31XrlCJ2SGM0tai6uAAD0bdBzmzeOpg4VbAIUrnZBJR4syMfoiJUVkteRRk/5yIdps1ec
WX9MdirxWNoCebwC5jNb1c7TJB9adB7ugrnCfQMmplgMwhcellrpxalDWUb7T85190soxDPCVdey
6KGz2MtGvYdrOal6JBTfyffJ1aPLlv4S2JTfVrSQDwmT3VM6wxizYtzrazuwHNRQOs2/snUrvvN9
iD/QomefKdlDaEqyLOcJwfBHcC3wYFEj1acM+xPI4MJVP598inxIPFEBYgzV5W0YUhtqbqf415SG
5RWRc/7REF44DHw3xJhMfEumGqMof6TAI8hUHczzzk2XHFaVrn/Be7PyrQfmzr4lHGDwsoCwUocY
i0zLQcOaESRXys3vuYynS5mEBBCYd+CksFxVppVaRv1nIlE6f0Lof583TmB6j6CVjWk6vCxgIkp4
4Z00fGSm0x4E3a/FHImkacOYsHM8U5y30mNN64rXzgPVpomKGz4j+bLHwlB7GvcOOU46G1mlphLJ
oTH4sc9pI+GasCxs1b70iW2Q9WlvJR2nHEBmxM6ddNkfHc09xZvvmKpb1JD84JGO8xOrpMVYIXsH
fpYztcXwbIkvoyZxbffSBeeWemNplzyVk0nfiG3DXmG/sdfnENrkCaRi/EfRAlcekFB5TRxe4Erm
Rews2qU9zWFE0Gt9nrbJ2wNexIw22LxPnz2mVtlzunR7XqdDn251jHHMm9FBySqZY3jjJlC0XiM1
K7hx9ECAgB3b+N1vA37Ore+GstZyU+klbzuu6t4QPVdZzFpbU+/b6JAjkucf20c/3UCpW4Nxjos/
0I4E1kxFcH1T9Hv4gBnHvDc7yLkU3lQeZ9vnkxWPGS2RhD0nwN+nMr2bfGs0OVHDJMoZq9AXC2gO
yb6NtFqCSB/kRv1Q0YLQN6Bc1DOD5wWgKeQen9md9DhodPLPLgW53Vjo+hCDbXTiqw2c9X5GsINO
ax6v+O0xjIeSt01z9xvug6BWWrnE/REDw9RdFh+Hf8mC+JzrosjkzhMmHRIb4EptT210f1QgL6au
iXPNzgz7sF2d50t+S2Bu/63b2sEf40Hh1CKLEQ2jVZnZLku0UJgzrmzBxocO0dbgEsCfKceuH/+6
PIj3gmXONm28TskRyYGyq8tEyvQIp5kt1DYqW3Yt7DY9MoeDchZAOPbVsSl97gtRZMd1z8tXpIcJ
TEEyRNEUpfT/UQVVfJ3aVT4YtgsQjSsq/3VHYsq9iKfOHGZU7LJmJPa6RkwoBhR9N+f0udAwcajj
GU0CKjSWVn6s5SgImohxTUG99daCwsAQ4JUNHY7/NKr4WaRLewkbphiNLWF1WJUsgoeBhiHTGcb7
jh5YZxHyE+eocpjwMKzILTx5b40Yl8dVzGy7FBhs2hMWvbd3qKT1rchEmr20yYpX20DkoA4zmkH8
zy0rupPp/d1dc4dnPO97fG9gJvcer1svqskA2X/4oaR/RW6yP5vMBEe18yJWt7mQEz+A+JCklsD5
tGZ2SFitbTytD7TTs7yC0Fz5f37C4KHaDV+6dwe+91/vl9w0Ot9Tf03IxFCa5iw1MKNanIAqScU9
Xvl1J+w9ZSLr65EuZP6xRvmKomkgR+uuyuQBWgAmDK0hhptFA/8X0Vcw4Ov6Bt+ShL8Gk4L9AVAk
ti8Ow7iAq8lFab0maprPzrfDb0wWUjwsYCZ6IfgzrDLdFMJjtiXwNxxQszEHw0cjddlazt8C0F44
lwnIs2pKhEOxWlj6jJ1twtGH3y9+VMd0OPcD2/ylxUquafj98jo4V6hfZi+6/yRQ3vQFZ1PqzphY
ktu+WXyseNz4Xu22SG50XjpfxZA/PDIGjBm7xWVHQFD1cxuFv41sW37SudBopctoBDRftoSdsoKI
v4PrYProMR1W1d4nGKq20DfXGEQtV/SCUVk5h+6iLkjirizdpD7OYrRfM42ZEZjgZrs+2YmmG4Ag
X+h1Htr+q4dq6BVh5uAdiUUK1dEViDR9iCH9ubRoyvXnaJMJj8Ok8QM22Ny34MBmHrNxL7MzTGZK
8of5JZ5+slbS/gilW3EPTO6Tp26bZ3HUKECYLnez7Q8Mi4j+SOYOlRugDbKY2GbbZ6Y02hXssyfo
k+YpGr46jbHq1zDIxB3gAhpqysv0tXPDkFSRHEb9baUYOZ8wzsrUE7elX05Rmxhx3vzEs7PN1jKB
/RsJed1jd/BGMAmz51hAP3Acdzy5p6DifDwPid/ZZeIOf+UEEYZqZqgsyGMSLVjAzbY26g7O5/3Q
+Dbu9kfeAbZIJAYhYPnQpeD8T8AjmazbODUan027l6Jbu0+K/q24ho27pJYjBC9A/UFsT8NWgEuF
aCHDVYn+urw5wPD+fRkKiaWEvBRqWE8ywCN1qlmc5vvJQ6pm/8Q0L80JdDLd4bGmcHhcKE2ozFS4
R4k61Db7NPFfkpXmRkA4wEB79ygXyzghAIEmaLTQTyJ9F1eEjGgx17QVmFABrVnd4V5GqtD4b5bx
OJcnv8J+8GdRIOLA/Ayexaq/bSk2D9bHuSfEKH8c3Q6K+GvbtRa4aWyfpVdkbrqwHtZ8HGBUaSWD
FT1G2yGS2w0Dd02fZUqxWOktFEZfvceY/wmNdgdAXxTgt7O7jVFddGhizN1mIhI3yEGiEvszINFq
1Wk06gVQdd4A0fRxM293pTy63vaHifkEO5K+BI2HlA6Gkt5SAT4Y41T9kCUCYYtEdBFrYlu46Vzu
U/ki43jPT3zZ3XOMMy8O6WYCCMyWRKz2GJGAZ/RK+2ofhQyHkaNNrR3sfv2Z9nk3vmjI5KFoSMrx
B9r97Zbv1H6hFrCfpJz7/XUwGfrzfp4NJLE6JJi45z1mZh2l6VzZOWGqct240TcQgcqfCby6skuA
qCWqUyQ9MLzPyM1t2jVX1/EOox/EPiPasc9T8waYxflhiKd8+OnnYkb9LHj2lhZL/OLGqE8O/Zjn
8VItRpZWHGliMhRd2Ds8KrvQDVeYcOTmNZwF39wux0soxn64DS6f5LW0HHTHmiJeChFKPZKUHXYT
lqSGGsEvB1pMsasQGoevAEAT741R91dhGECHN8ClPfBUniXqoBCO2z/NssgxlFkI6p9p5bg2mETG
Y+VAXncXBBfEUQVXYqEObE7KpZlYT7tDq6GmOGfJArSzKzW9gbss/sHhsHzsFtLv1bhhnP6iujz7
yGAr3f0oMJz6q5hRT4sRmP9avLrkKaIwiHQVxoqogD2P3fuOSUMBcVJI9kc9TLhLc74ZdxoErmLQ
CnItfvYG1sW/dM7TVtQ4263O6zVGOMQB2oD2NugV5PEBIqFB3zDvVG1T5gZ2/DGZff8X7eNS3gJB
ZHrN1hkXG5UR828jSIH+x5znZXTU2L/Ij3OQoOI2OEv+0GQozVNbltsvMUXLfnRR1m7fTaBr96cr
h56AmLZ5BG1Xt+YFdTUZ4uLHZCI1QWAUU/o7W5W+AfKt8wk0FYzc42zDynEz7Nwud1t1JvfbtmQk
e+yYh8VAta0wvzqvm+rHC/qYWR92BvvUo+sSG184SdbktC0OjzvCJEacbF8A8cWryxL4whdSgVXQ
lBzYSqa26UFjf/dYNs8vcmBJ22RlvPzM7JJ/4hqKgWqnIpoPbsKHQ1CzmS8QFQzPYk2hb0KTyg9o
PUx5iTbN6UmYNXFjvfhCQcgmwFfYZ2dyvzd9nE/+sbAc5HE1AXrJRw2tgjqYKWqnQ7qSdn5ZQVm3
vwd0ixHygOWdKhzBPb3ZzW4PUbyaZ1nq7TcWwwgEBOsKZfMCNdAMSnpfkivM0/b5gkCjPX+6W67g
kkJ6DbpewMAntoXh1pl85wc/8OkVuq/yGmM4XjSJIjSpmeYqvLCJj993PBVZr6YVjUkcuOMI4O5P
AqR8pjsEVL8lTiWSCdBG9weT59PvoVjZ+8rJ9AgBa/mvpO38PkNj9GrKonwb+gFpbzubyM9MAfCC
+u72L7R0mCyglRMva2+yF4b++x/vlYapKBnMjyBlWfxVaLWTk9VpTmuMFNF9g2puv1YdwD16s8tH
o6d8vRPo+nnH7PkLelYgNQ4NTDN2BG3FImy4FMARx9ZCt3A227RjWLG5bCTIZYy30d7gPuqWBNxv
mefnQiL+kWJAu9UY6tgRF8uOoRUB3EKbFfruyDUsZ+aChY+2xPt2V862zdwvGA8YNTs4lgrVndrF
rmtTsq17LYLlr7hHo4cl4+qzxzrThc0bqNV5bQmHEhcTvQDj74shgGJNT5AZeZ1HNy3X1iOG5bzt
3fw7k2G5eDMi78UJdphpMjKQy96TDy9xYQosXX/OC5vokWM/Y6q7PQGiBjZM9zNhiSY1BXNYNgw+
KuqxhXAdM5ClRenHjIX9QI91Z4CZm6cD8jParMaJKyBzERusHkYAGWgeIvqcwplzObRAfK6GWHBM
j1OivboOyywfhdP9egT9ThqwfgvDXGnaQ7ObuA2HDmqkFoP7bE/PIKrGHwaoBJT26u/xhpCm7Cfq
9fRo1jvwA9EIwVlfoEdCxgT2XgsEcXVA41OWHu6Zpi+uXJBFiQ8mSEUI1pyYWduvDhgqOgFO9/Zx
zHS8NoFtfdIgZ0u+YY6tbrEptHjGANm60yRtwo9QQKnhacuNH8++A/prd8rB5lsAmKKcxfuU4+DF
vAzPw1rGogaHnp9jQyDQbpVIXnuoCK98VPQdcpd4PQgXYYBADNShanDTUCfQ2d3DFX3/WA47NDPe
ta06g/JsyYXl2TrUPbK0v+NmzDGD3xXAJ5goeJ9gxvgbPzMo7Jys2S8CE5kRt1mOQ6eRvFeFO2nZ
JHbdEKKWAh0j50+nTzOJ8wq789sZPykorxXAHd7p9LpEbY72Ad0/q4ZdTtF9SJqv6GzRN8KjIQFY
x+D65KEJQd2ykaZNuydr9x5vff+lkWP/iq1tdog12O7abiW+79gphcFONDXzpNbv6BD0VHO5Yxwa
dar7B0jsissMdeHUmClWJ4TX5X8lzBP7s4P38QGvMEfPISLnGj5wlh5KxOfdYztxNqEC4eqJDpi6
NaQf2ovjDBcrKXALXTu+JsUVDGEKrdHQfUYZnNYxjSK4YUBxRshc6uT+NIgcvs7BIdC9AXeIXwfi
uvKxSJPkhIFUOKRCARuLtYXYjJXOPHdtjtlaLv2HTyZ0CxB0fdt4Tt7DmnVXKXT5g1GQS0DVLBxy
zqe1XsOUfJNdB3xoNMXwYgxZ8eyHLv4j+4V2n7GJGJkrtwRT1Ji8FKgSG3XRtcU8K3r1reTo/Dq7
jmjbQbceU7dC7pgNUvo6oP4uJ7Av6Lkc/F3gnYnBsm1wnVH/2EYDZDWpLKbf1HWgBdHWJrUdLWZ6
0hdZ/7DoMsekVufjLyhGk0uKMaFArRxwFOIRb4ODuCRpVugtHgaVGihrhlQ+gn03nz4d6YlHOv8P
OmQZgXo1YjgGmmKOhbBzXjT/c3RmzXEiaxD9RUSwFsUrvbdarV2y9EJYHol9KQoo4Nff0/dpYmI8
ttwNtWSezG8aUYoY4OSVf/oUwGhT2l351iMqZKCDGNKx7urGf0GJpsInCPNw41u8MzHePH+JBjhy
3edUbAwnO+XWyNUv9NZfFrqueF6CxhZbP5GFueAw1f1hcm4sr2jG7AA5PeanZOn1dK+tLPWOkXZI
a0ITmh+PU/95UfPwJUu9fGRqJuvCc+8mez+ayt8mH42gbjofX2jPacN9NhVQb4u20qeqDBWDOaNA
u1saEUYPhrkyGqm2GplMjxo2go+b6pH06hztJbLkrh4c7cThyKqRoBZ/R3xG5bZaVkN3wm2SsVMV
9VVOun4ZgaT/eFMx5nGah4waTNC5+v3I8Jd6r6nDbjYoTd6vnBDDERrE8g+cePzI7bn454IsKvCp
hltBlybTuU6Kqdl3g3bmM3LGjR3Kg2a9Alp4GycMVHhMiWU/+cYSYIeC8tCkG23DJ+mMd5OMmo/e
09CisbfYw/SPOvB02YetJcLjDZG4o9RjYsASP7gV8odgSaa13oaz6DamMOWZ0d7RC7uo+5S0oXvX
tY716WnL2vk+brxpcvxx//ZDYzrbw8afuHPk+ezuLbviJA2elB3SqGALtfLsgN0Rckyfs8LfNQWk
glAqMI9JtDbfw1Ci31nR6E/4Lv7w5cG4+YdungcuRFUtdpMVBju5rr9rYBxszsaPwtNN2mLeSltZ
J+7HcPljT0P5Bv/OvYLhi6/Isbpw3+MIvEzW7H7xDDD3zFbZu3aBosELNKIkp1vIIVbk4UM7dv/H
Heyl2VaY/tshrJBiPB0FjwuW6m6KHCic3iYguxE6qywUwdL5ajPm1Fy7hGsjuk24kl5xVwNPzR+N
uiu873LtFiq8WWZZWvkml8CZ/lh00R0Qz2esS3e5BGva3RVBcLsq1H77t52H7KekIuKrHxAcY0dk
eLWM9+3HTcWgTSvOsGD3GSDO2zx1Y793bbdbjoO2/E8/jMpYgH5tBo6LW85z67JH686bba0KRiDq
cgwcPjcSBJuxTodvd/apeCdxkPSb0a3XJy5L/Z1GCb4LltvyTyoVjJtoXJ3IdptWA2L4pJR+Lhcn
v4Po6eXG0qpqaWN2ORoKyIHHycXobIJuiHPwsWwDDGrFqtPpjk85BwDuh54ntG39X9vr6EDlnhMh
TztBd3Qa1+t3LqAC1fP+HPwJ5kz8GEpAXrU7j599v+bXG8ph4tpr1N6gmc14ka7zt3KGlZvVEj22
VdhtEmdl6VJlcASDDzZz1SecMUaOf1WxeOegiPQ7CzNzblQbJocUVeKEg28weqGmFsjr3Hk3HsDK
NrEgT7d2uFBCIVlrfzToGDvAoGC2ps5GRG/8m08AvQWc4GdN++1PthjvmdxeXYmmJKzzluh/aBvJ
m29wFN3HK7X4xSbhT7un+jfZWVVh7cdSOlslRX0/ZnUbHUwmkBnyVvuvUc5wgzghLUA2AThm1zt1
iznDESLZJCW/+wywPsTdUnKC6LxuvMBEqyYO1qyfNk7NkM9Nyc6Hzx7mwysKb/FXOEDx+FqI80Nk
N+eRkS9Pt/XvWsoie7OalaV/SBcUwQLTaNdV1fAGf9/eZXmTPEYwEa8W8BsPnt3V+xGG8cFqKjwa
pgkdTedqgGQhvlV006sTQQdt2Uzz5Tb2/FwvNN4dpSzHaJM2cwhVU9bBkVfWeHfp2Ds/dsO9I+5Z
d5pd5rkokgycZcEA8uEsLMrlpBYjTxxkdb0TvHaa9t5g+s+3ViAIoZg0Kq1+/DQqddzNMrKDOly1
2X+mame30t8jts/HoB05tbdBWjobahzc3cR5/F8QDtZPxIblbca0YKZtg85nNmSQsOpsVXJym0oF
0xIyYvetqPw82FnGrfJ4FFb6g5eS/vp5ZT9nxGvqKzcUXimpJlaFTHA5rano/mY/dQ4Tc0/+sL/7
xUnxN3sDCSz+qGQpn9pq6KyDZqzxdyW508YaZBMOtJb/ZqZldfs5GIvvwSzVbsTpundaO8/2uTUj
dM9UdPvbNJi9U25Yd+KIZWlDT3h77EfXflCtN/absJ7VUYOoVeRSKaLbVpLz9Ek36XRu50re2UAs
b1lAjG5Udd6Ta5yzDLO7sv9MGsaj84y706Ye7zx7ad8AZ6rPrAymx0p36I0Ep44AG8ErqY7iGXBz
pJ8RVF5v+3GILonjyeTATGuII3+ubfApafOZZkCiNVefMmGyVjRql/d9wLfxG67OW5P7zjYrs2g7
jwYNIZlanj3DMjrIsbjH27O+894wkENmg3vPwi63KvDUSdcWc5/MPJS/LfNi/xtqWe1cwdGcuxmS
sWGnQG4I9TGCYtyj1FpnJCpgFwxyy6W7oFGf/ZoiDNap7Ue7NYo0UPKSIH23dDvKk+uCkMYGqfOV
I/fAtMo0gq5Yk0LKc1pyWsI/G8dtKob1vzmF8MBYBzjvqkF8TI7gZswHZ+4rOwsf7KQBhsMNQXLx
OD2UcTCGbXGwFLzh3RDikQLLYxe61oxJUgTDQA+CF4gnVdfK21ZZl9zbg2f8Y+UrXXNqyPtm3g8k
GErSnIEJzhT2rU+r57lPHprIXkMBZLulUZCoC8e0eYNqXSCfep594bKR9mQRBk+8rpPKnQ/NgTLh
JwyxX6ykSIp9FLnDK2fW+SIXbufk8VCwPK5a1T4PPQvVpOHz9W9zTwMkacgbr9XDpkos59snLwLK
SgxNtdPg8annPJijzQ0E88Wp0jf2qeg9z5csTXHHWivMNkFZ3Mgj1l1vuAeoQoeEZR/z3dRpKXeh
TnP5Cr6c6cfV4JvPFDDNoDC5Mh2nv7Ak8bRRteJrCyczPbpZUr9kSJBPYW0z5qWO2mdIN3fTW2va
HtEApnvHlsG3XXaTcxeE/pC9zb6w39DHQ7GrV8X9erSiwD3Nc+TMaCahbGfOAGmSOWc/HwZxYlme
iCmazkyLTbrGceY1Lpc2fCaqUHkPwcrmU+96U85bB7SqilWmxieRAt1SCVM8zP3c3TtY+49tAhzN
5pbJdocc5vVPAAwhE8trkKjo4gDWJbu51q1TPHDM5QRVrIZLc5Qgcm4apLcobvn8q40GznK2ycj0
nENd+mu+zbvRlAcIvMIcR6wJF2O1AK9QLQGPjcWJrtis6VoPeyizdmuT5Il2wi2UzRvv2KfcF80T
Pz5q87CCccdZY/MDJG6R8M348k+wkikjIlrh/099mEnWZDv5ilqL62Y9r1fdWPpsDZH5LvocxKcP
koU6ImCMnPYKfgnAsRvmT7Lz2M3tuRsfPBUuI6II/W2HLqp4J5zQIyMNXyB+0szGogjarL8Tk/w/
TDJM0SZoRn5zIIkp2vYeyf24t3mSd1GxWAompEwk3pzbkM/j4t3FXrXkQHqwFW9LmVWo0pwvW9xf
Pr074TThPxpPqiOHVPXgWJOFfXR7ixsOu/bRt+yZ3UJ44053ZDX2ZeqRYA3ZCpNzltlmD7GAvWZJ
90kb13vIcRX3+VLyqDhOt17hyfo7Vtj01JTYJtuqtQf0/x5IlgiRVe2nmTZ55CN3vyCdX4VEcfZG
lpwqNEI9qMwzFr7YhO/8Uo38xmc9y+qV9hfaWdaVcTTHjK/nNWhDedUqwFarYXkucxC1r6Ep9HXs
xgJ6LvH5NryGj8GqMI1jPM9hm8Bxcf5jX8N2IHh6ZMqCoFiY0/Ulxxr8aJGGHiVsLJAmB8KTtmY8
t9RB222Nyj5C5fCSpYH76RVO+k6pMgcLx+LLzqog+5x54i/IC/PXxBPgbN1pGmb2+pvo4vKkp0gX
ufvN3Onl7PYR+h98HfQuTfX4BEh3zrtOJKH50m8feajknamS/CWv+JSiVWHqjC5Z0B2GOk5tN+qF
QuE1C34z3dYkgWi4vXRpah1opSBDxNjSLJ5c+bnY3LjirEUjIHuUON+WHjBCE28avvTQRWeTeeKB
ufT1sU3n5AHJOboAiQWP9RjVHFl8g+G32L2172qGLA29rB96q0sOZd6Xv0N9Y0oa9LtdWCDA1yQj
G4ABwm4uoV3koCCY/0m351kqm+w2pm5oI+6SGDk1js0+Rf8sP33fHfSztgdkJFJD1dERNFbmwhjM
3Ux649YfaobicmdM5Y5mWvETYLbDc7bMXGlIH/Cel+tjDX97rbgNb7iy8mq3nhtQdBEF1U+WY5KK
vq9OobSbgxQ58JCu0y9lw8UdO8tNP92hutk43u3wZTDyuRRkXnUEkEzv7FTrv1YuW7JdUO4PQTWP
B4t6/mTrTEtZ/PVFMZzKNEEfMaz5MZsRNCClucQF9hWS1/tUz2S/ZSnc2MudbNr3JHWjM2rB6jw7
0p09VpqO8yXCEndGt109daj9qpjitKqzaaft0YmwwZRXfRaFZ7CyhQjhTQSjfffqxs5foEnGflcw
2VaTPfH6ZSsIxn7QsWhbV/LUHAvsiBm2Wy7yg7cLh2mWr9xWl19nmjVOHxtg9KuM1c9HkQnUdEHa
LC6snmzxWuZ5eIysLCc9GMmsutJVz5nfJxTcxGt/wz/TcJTTyWGCrn0ccKbPJYkKUpQqmHDA+5V1
2ZHyv0JwK4tzrIEgLlWRJseRWzESOQXKAD+FDTLUyKW7h2D3/7PKNMqva1gn0c4ZA4/9iSLbKqZr
WXEHUhqHOQ/soCb4Isx3aPAttrWuUoIDEBH9frqdB+AuDR8v/Q7oVxOnO6ZFzK6zDddaEo+eJvPD
pjhNF4wA5z1cAi5PBRSIxe2RenBEteh1lo3NZZS7CUmDxX8XTVRhYJmy7A5NQyGW0r4hh7+UXCr8
qUt2sixmfNRy9mv0jcgGRPWklbzUGWU7ZlUk0nJunZu8KNxps4SZfuVkmM0HiFfvkC4dYbUFdeKB
hYchTEyOTcp93hJAB4ebUdRSOPkMj6YoaB/WRd/fFUWb1QwQHsktyagq7jCNMXYa6Ocwto0Ux2lV
N83Tud1YFDTDprWNpzbeqsSPJftSPmTLbU4tQ9uHhwXw+Co65S4HpdE1JwWsz7I4J/XO7QjSkc7t
4dJTumwhnPit71EFuRaubsZ1l2JAwvl+7nKSnXrBo64Iasoeu3RXZWOVc8dRSKumQ4HuOMN/TeCg
RxP5wy9jajqWFsjdv4pYlHhy267+qZNx+Uzg3ruDv3jtsm1U1Y3XPm1IMGVVuI3cUN+bwRCMzBLu
3dZS+My0SIvKZnHxepxHFrkZlQlB88TxtPW/iVRH/5E8wetjg474pMu+u46yLjZ0Ird5PLPVsNQi
Sfgbbesy+AOiE3hi2zKftq2QOoasIzm5KEopG6+a1efQMl2D7Ijn+IeUKFL+nlBxZlv5uWU9aZx7
iLKqTy+gFsiAfAnjHNwlSNv1RnYrVALgSXJsaep8DiMl1A1h6WvU3qYl+n0Ik9H7ndypfFPKRakj
+d3eJauyORUl6RSy72WDdXIyN5TE5obyi1493KsxKos9A86DseFIXWLLL4VIPuam1jLYupV091Ht
L/ein5i0Cu0r/P9KjUzy4CVDf8FgZ/o6HF36lSriybFFBRLbHWSpmV+tojTBDx1xExsTN8VpZEUL
LS/kSJpzuSdXjEYV+aVQ+5Grgn0GMMzzPVojM9nMbN/gnrVrf7nphuahGSJHbdss0Wc7cNlvE+l6
z9VC2UE8SVs5LAj0xhcVaqskiP+HVwOV3DXu8kkk9va+O5L9U+eV+u+GSj/XNHhmcY6ZDWxc+xDk
zoxl6aR9RN1q1IxtsZHatM6x95c53DoWmO6GOBowGknaFGRoIJ63Y/ObGnejbL8Idg4mZfXU3DDv
cmMV4MB3C925fwHEabIvgajllaSmrLYt+ciMtE05Zs8RxDPJFpoNojiTPshdU0G37cjhND6RfBLS
cQTUcmEr6e6jaXHrfZuTXoxpy+DLi3SZvhsaX0gr5TwFHRr6xRiOSPi0xIuOdWE5+XM+RbJ4JcLv
qGuJHgz7wr9cQ6+fL76wEFu8NCtbJBUO0RvYl+mayFGLf4aJN2fGNIKGqFzWEf53IZAcAAbO/Pkr
F5RIArXSpdGeQ3KbyzasS/0TzK2U+y7otTpk7L8YjgAo+q4teBExrbhv06JgHC6UqhhKKh9Jg74O
VufKozcEgFHxWtPLcdtcjTOnO8sbdPfNORSRNa7h2rgWi9ZDhmwdkv8vBYEjfUFHQgteQimKiwK4
mYifeHp6AatdxXYKufNtK7COfsPmNU+P6dpF3B9wC7v3ETTj2XHaSuxGXeTzYQw6ei58N2kxd6kC
eCy0CVzEJiSvOymLJdrh0eUIAQ4U6U6RCMUd7rT3qIZwOcFzd7CvKs/PblsBXNCQoA62XJ03luq+
/rSVBVBZCXSwU+hDQZ0ohagLjkThEt4tXOQ7XvAy7b8iMJ3jwBacHJsxzEj4DoPVXlk6NICdtl1V
PC2W3z+lSI7/USreo1Mq4fcXAKEM/UcQ4Mq37VC13w3Gu9iuWo/FU0OKEyOoFWt6qILWbq9ZbU9I
gbS2ifmT934M/Q3NwSQ5Bkk7xk9GB6T5rvKBlz92G5U3fzKmRahHFM7F3mcu3eKgzEFncY7ze3nA
9QoxVfzQaC842M4kq2eHuPvqbANBcPpUR9gcT0WZO/p7Nj5+iM+O35xdrKrwL3el2R9QaFtYJvaX
ckyDQ0bAzGdkCskqG38sqRlft8k5/rhXxWPgH+vWeOkXBQpO/+sjBAUJPhcL7+1uU4Te0Sa+0n1L
3hV9V7R17eMaYdl80m7pot27UtPa05RlWNdx5RtDPUvK7KfHTpDJPaE7BvV1WOZAOrvCAtXNQWs+
2wxCmvr2YC1PNB9gquOhRb8VgT1xMYBXIQifGoz31eHi3W6Y08oA1V2rVLSfUyWS8+Q7w3JnYaNk
F2sYdPazQhK4C183B/zPlIh1DaYAW1e/DXSIFYwY8Vz5UWitvSTOExbJdzdtBO39ZemuA6aoFl1o
TiZlOdTHwsvHvkD5Kxm5sVNGVE7ynDMA2zGbiBFH3f1gDDGQrFmJxR1SGn2zsIgBZky2k1FUpMdF
0cQlt3NHqjmW3L2AuvtW+fvSqdd10/WZ37Ej1oGkKwplZ4ne+8nNPpc1DYu7aOCQH08BJ+ruwPwK
HvEJSUifikbPFs2+zZy83SguWjRyhs0/+4WD+7BNer9Bm2CwBsOf3XAk9B33AAPDWw/MNBzx7tHU
E9Na/odtRmCNdHHA5/vBjerdjIE5vABkh81Tp/rBu4MtC7i4JvVS7jPLlfkTn8n6SMLNz3eUyXCr
KHD6noMlDPJNXpcEMZWQ3nNp9ZpTs1Nh4kEJROmxQ/A1+yQIS5aGYGYa4GwN4Cu9AYIuvW6oP0LD
D855sbGd6ITnkWYHLemBAZVHNruKCs3q2nt0Pd27ulyqow2ptD6YnPagfusEYZvu8sqbzTEXecJf
fZqjqXuEjys6HnPn5nNPy7omsY/eyr8AMWufJdvqg6U8NKFPyp6Sgxr7COUFs5JVO3DygxgCrSVb
oeC6vNMNEBP/GFpB3RDYhNsNRzN2UXkfRJ1hDqxd9324mbTI18vUJPNqoTjbOK2JuClXmNiwqeHi
ocI1/bwe0lKmP91KupSc8ZSE931X4yI1OcQeT5WCjVoih5M1Mf8XAiV9GLtWC8ePZzc/msaHgGm1
td6HClw91mFoWkpGZvvBxgxddxF5FE5UvffQ9KW3nOw6JHk+j26O8+VN+I6OFdl/XQpZ4A5yr5Hx
ghJX7PJa5T+JEIjQbTCkbwUvHa2Ron+2qFD763AaY9UpbBjbcCzVruknNsmlYrvd9HrBgCvUkB28
1vWdHY0DaHtUIuTlNRlpJd87rc8lzxmydO+HVfGCAQQ2HUSeESTdpuqjWJoRSMYgqsTZ2HN5YsAK
hh47ovuPO/t40UlIWcIyO0i9YdVF72kDTLqJshmwdF1nny6hLO2eVRDBJ0bzTY8TtUEyU6KvHbbY
JNtRbON+UCAKm0XennRgMeHOe84SrBvmr1p/lUVDz84wj++vnNcxPzv4LSut6jnJDlJplMRPln0C
gKPzYbldqU3U2OTlFywSP8pvOAJ+SsLgzSp4o2SKFDDVKc50TK3OPlYoUy+3dfFu0R1bYGoDdtKm
1bcnUaVcIjk3kGCLgsB34gTf/w2nvL4y1DMtd+Vouh59vatOa9i7/N90V26huIJrmNvIV9nYsfQ1
WRBX05ie8qFdr3MJ+xgb0B8q9Kc6SQlezrZu/wr6wuyON8Me5nsdDOGIq0cb0w4LLtMHU7ALVgdD
PD/qyLg76FolpSd9dAqCVeYdp8wmT57sxVX5sBkXiPf9ymWlmnFhh2U4IHqU9l72gTafiRKpd9bY
s9M+i2YTcfwZp/w8RDXxuBK1GsOybn6CbPCADMicXZJsDj+jtbW+OZrxmUzsIdV2USQmcdpv5+bc
uBydkmTmarKsNNDxgGmrP/gCUvxceZbM37pZRbhskpwzb/+YmRNZYZ6JrF0Yam842gK/QUvEvl3o
P6iNHK39lbPuMQ8dKuY69hhny22FXcXQadFe17ZN3foZfIXY2mQrO6029Wo7sj6WWTO75wA2kBh3
CW+U/VHLPGb3ibh5tLtStxEWlHQQocmSAFFnJTU2PmEo7s7tEpqj5xH09Z7QmMb1fQ1H0cLZBEkj
tmRj6uUIyNWX+yBU0kGLHpnN9hia3Omfp5LIRrW4nNMMJse1Ayoqt1Obhvme9R8CTS020ATMLPe5
wKS4fUB+HJeIE5j5AxwqINjsg5nFYUdDXkxKWox3OXznO0x5pq/tOJt5H1WyNi+G2/GlKdJVb0J6
j9hrhcaOKN1J0e42u2Tt6sSWwyEUg6U/Ul/xEUDb+h4osucF+px5I/mJaahXDtG8xcBCpdXNX2YG
IblLFPU+u4znsXmVFWe0XQ61Q97Bt/w/hDz44MK1qaDrhAPrV0eD3X4OcyEumhaq6cAIcp0fhhG1
/oGlR9vzZqVJj1wtcEMNe+xHYu9wdAWW5yj73zIkdL3xq42/tUYaOy48OG2HKZu17sGnlm/41IAb
v5ZEt4UFWIphk3AI/1z7iSoN6YeNc8zVUq5vdtEu62YaLBGQlsmsJGJ/8tuv2aTddCals9jnFSbz
3R/6PNvoCJ3iWJEllge5Wv2nl47jH7RQbh59bQUN6dWiq/ar207zga68jiDPFL30jYPZN6KwFXvl
4N9uCcmoD+xX/5d51aTStJhWcopquoU8XYyRJRHLZ20MvTDogJBw2U2YC0u/kVt3TX1GOnI0yP+i
8rlPYs7C4XKTqWgNnNse6pza3/VEdtM7EPm1fkjhOSdF8bm5p2KCLLhuwUi1uyJEQhGhdhYl8HXh
jXW79/Hsz7pI4bCDKjXNlVgiI87mriL4FYVNyKY6zpyY4Kk5n469RkxB4RU0YnHfvpX5sAjeo8IS
q0SX5MthvK1vTrzbbvCZtNAUcZh4oGwIUGxptOhFfzT3IoIbaI9pvA4NJ1s11/xH9ttiokih7a4E
ldt3xwqWl8YSzldhBe6/MECO+7EEc1pPDMmqiQWSJi/Nd2IqjiPtUBbr4VbPkm+JG0bQt5XDBW7p
YXiOJRVmGJFAu4c5Q/pDhqPfbbXqh5xih2U727L0Di49ZNAuDDwCSg1sP0FPHtj3fLqYTmPtpzb1
ka74IJwdOltsR/Hl0AsY7TOMBPdWP8dCWHDmf0W+nI5BseY/C/1YTyHlRPcUny6/VsG5KKYfkTaV
6ZaPi7PUp6TAHcqERjGKYe7lGqzPjlLWj5dZ87qZ2yB6SuEf38RIRVuMe57u+lS4/zK85zXmp755
p0HtXVZMbW4g7IIce/Pi2LmZphlBpTu79NgYuzXVT5GbeA89URVqyai6ISld4QHn3eDWWzGK6PGm
4IK1uL5t88rgokczFKWXIvBYDWwh5VFp9S54v4dTTgXlSQ80BEFdFPLaCsEdt9TMkiuplbyURWM/
j6Sulp1K19tRhlBvvmnqhIoHZ7XuqUkxf4xmfANMydLbAJmZmHmaquzN8yhIIxeTI9NVmU3evUmD
N7+jDIIGzdT+46l2dOlBbJcxps8X7reBf9kqNao8HhzMxa7vkoec/2OXzA2cNb+vy8MXRBHCNNvs
l9/r8j0DL8XKX4OZQ0kvbUpw5p7WyGObF6G/5VTY9nfJmPLjCbp/5F7Uo7FuRwW0xAaC+6WNsOwR
a8tnPk2yL11keW9UDU3b1K+BNHQmSve/tr1Z9mtVO3uKFAswn/AWe/ToJHimzoE7SIzH41l3xqmi
vY1mTwfNyqfz7pJcZg5E2tUSyjaorkBB5Pxp2XKHBy5WeXkYlrIs0N+5hVyJj8wBy3HbPdsDxVEb
TfPrxaAHUAAYMmqFpkPPtlmToQRQ8W/rfuX2dbf3jeqbx2KgH/XcFEM6oo2wpZy4jXIKG3CL6b8L
IpayACXE22TNhAQZD5EQdGkF2kqc6WAmH5s7TkXd/R/yw1KTsY836/y1Rk4Cu6AMzXBc8HQJrExu
LfYQycELcHaQ7U2eCL1Hi0kVF0ANSvnekwqap0MtVc8NS7je78hUhKdAiKTdQqvJ7DwZmQ7PVpEW
J2ECfDPcZ/Pt8qZFsQLhfVqlW9z39CX/x39ulm3v3CA1BU3AdziR84uJA5fVI4hgnrxiehHe5be0
qidDt0d4ADo14Y6rSQFuWHiMHwf1AAtIKq0PyUAd0ZZqG+vbhBzoN04jzVeQcP1fMaiWJn2ws5qs
9USG4avxuSPwOedEwc0wh2T4JaAEiwJMHBA+R1ZRgn8jHg4QlzR8tOl2kl5Qwlk2IEe+zoLmhCzt
Q7MBQgTbcUic8E02AY4PuMqboP93nxLfTHdEsAlstwmZhAMljaD/VcJWyXEpegwJSCRcU2vM2cYx
7rGadDMeopJmptthgm+pRLa9uqUCeKC8xnrmeJiE5xrW0TsJmXINblqdt+d6DElcpknCThCXuSso
+Rkrels3fGnLJ5150ZF2loUmON40suiDTStVS3CAOEdbZfc9ogoqqpbCueT4iX1sDyAhGE5E1yAy
A4wBFXZIQxY5/yUOlxq9PIEPe51RCQ5ySBsbNpdE3y4R6fAa0hi00X2iunewfL7CqI6C98zVxXe9
4sKZVlbyUBYEZuJA+PWLGvPqtfW1Gf+l9eKpv6BbXJ56InU6Zle5hXESPQ+Hlch2+yDRLdtLXVTj
pceE2xGPqsODUeENShjczn2mX0c8oV5XmEF1QcAd/GAKdiO/pN2U05h8GLnKk0IOw8egj2iPG+XJ
Y5maAPvSpQj1pfOSVO7JZavi4Lc1PNSQDmse++OiHzUAHIs3Hw77PU/YIZgNsfemw2fHyXYxY0bm
vP5VqyHlARKFw0/zjrcBpUSmGPti+TevxNVPCuYZm2udxAGxtnuUOjfN5SaQzxuZk7veEBoO5EMh
R0YmhUgXwz6ZOuddOEtxKFyvdS5AQBI9v6451c52rss9RArDP5wA+fcfPAMnWaIp4pFrbHWLV1CU
e5adNGjNjUXg+DGzl/EgPBstoPXqMmfGqmisuxkO/M5BLH5cdBM0/2nTmGgr7CBtPq3MEDSRYxmc
Sgo6m0MzDU1zCAg65hdK2bBeaAtqvxQVmCfwI5iUll5Hb9NZraP2i3ZgfiQQYknLJrmy3eqO3X2q
b0BjlmvVP/qmxHInwhcR8Gtl9poG6O8EE0DCdgvQn39iYfZ/pXIFYCt5jxhrbbb3KNsyB9JnZiKc
xVwekHopoohTyoffoT2L6RCR17mlQ8NGH+sg7RTFfp7oxX8u5yRqPeveeSUk4L/CPXBg4vaVetfA
ol5r4+qECG7UkcW7m/Sop32RrzBsbajt4tTlvoUp5xWQ/ylP+0ReZvEtglcpN51Zu051FSb5H0fn
sRw5rgXRL2IECJIguC1vVCq5bqm1YbRaevSeoPv6dziriZiYaaNigRd5M0+q5ZDXaapgTK8jVWtX
6Snx4vwbsRahyICbx0WUthz+lhPI93IJsC8ODOT3MfPWHatxxS8peoIa4RAmmCrSMLq5AcrIl6lY
1B5ZezNhmgwDwaWCMnAFDcMqyldla06Vs2jAhZ5IyW3NE5P3oVloYgCEKcEcuHXANrtNGVWgr7bU
MGEU6OLygJeuybfwGcBcTCLu/9ZE5PUdNpnq75jhoM66pBgOCmg5MnAzlfuR/Cghwyb3r4HKEl4k
4C9JNmVcSNYKE/k8Z35oX6MxQ+gGg7hmYbjDKdJmvVpNzwVkHTXHCd7g3ifn3FXjD/Bq9w3OLtGK
LHJJY8cc0R+J53J853W9lLvMhLzyyMnhf8V/GA27OSWRUiG5L5txaPL+nCbg/bZZWiOZhNJL2G3U
QrcHi/UKH3Qx5efIWXC5FQr3Wtdnvr+fwxKCZ9g3LEVChzcKGKmCyUhWUfbpk6VMNxHO9yeBUonF
k/zWlng/YY+mY26GSWybI8xp+QRiVRRb3hocxCRYVvdriM2AH0+HFb0EW/ZcE5nA2mAANmyUXv+u
Cfci9sYzxKsNt3ALgi265wuyiiBK0Xj5njc9rhhJt8O7naWsV7M61N/rK1JsXHdQTzBx1APBXvJd
fgmMBuvh6vXE/ImtOj0CiMWxzNjjOvtOCWZ5JUp8BryI8uogpn6I90KEUYGtKo/bQxE10X3kuv8c
1eH4lvgLM6U7mPpxlK2+JTanA5a/CAyCI1fMBeInzQwYuZNHOUDLO0CulH91NCgIio0VvRY1zhFm
YskvNGMzUjdvYWc7s1LdY9gN8xPnZ1Y/KrnoX1FWOH/cFnsYpMB5lb64n52alO3NVuSTT+yjjfiB
jCOxGDDsQ/8Y2laKvlSVRD8MBud9aLPtwR00BmSXXaIHjG0OuTJOoRsfWv4n6SQmGQJ6WvM1H+SN
I4P8WC1TrDJexacA0p1QFamrNUkVl+GeHO+6gKlX3MsIy3JCZJzi93nwaf7WHQfENplqbMMMvExK
7F07Nq1lkm4zYlHnysk5B73I4FsoyID9KIBCwd6kDke08ZbgNan6+KWYpvw9KJLI2SStvy78Fz/5
MMuKaJB9y3+rW11+iQE2Av9v8FtnPhEC0aoHzXLnM1zcwNmtOk67rXx4uRuvYYXaYPB5ZThX9T4p
bT4MbqDxc2jiAHdX3VXyda5DKzlBscGNZtRq54mU5Z4SkcALYP2ef8N1WADBsNH5FF2AoaMrdPJa
EWb/LOgyaU4ahzVaMtpPt8u8FBNCpZCYNso3uCmjgoV9Ykv+Tkmn22irfA/jsVXgXiO4xbe8m01O
GihxsFdE4frQa4/XQ7bMnHIFaHJe0I3nFUc1d/FL1a6oabAMHIngl5CUcfyaSbE60IxIKbktkGpY
C9fYX9hW3bR3kaudvYrYdu7Wcrg/DBec7ewgyPlWHMvPo8QCiouRP00T4QQqeOdUW7R1npMG/8+n
FczcAhJrxFtGiCTBxTdX/6K2LSPQVq48QRFGvwtZB1Pw4PVZvZ/rav7XdAG+vwQwJk50IaMt5H8W
1X3QtNek1VzrdG71f6DK8oBnngUGzotXzzk+bYJi3FmIQOBD/JaLojMBcm/9bjqkKv6caIo71iHs
MZq+Fb/CzE2/JHHqajPaSWpT/jOqS0QmdjlqnjYSr1bt/HGmDJuRKFxuUhnk2PI4OSM2RQzCUEuo
HRviy1hNnb8xae/Gh7jD1Lbv7DLINixqh/yGpR3nY7tg2jpJAMXjpWw6yOxRV4xkgxcl5rMrBVkd
fDIoG/zl3BbHJyCmrlcuD2sy8HcRfcXx2AcDujeJqOYMWBNfYNWr5drgOVCHOcnH8Ffdz6Co9LIK
eLYnWkTJbvDG8zRyPnBP5M/IEK3POmXHv2sqbjDoFVYNkiNaS+t8SnHOItaMfP28cB40+C2xDGqq
EB4q3zjzYaiZlGZmxvSKO6Od+XqmSXWquBp4eEIw1mQPckqy8nfCp5DcXRZo7XOtMhRH8KlabqOI
cY2biler5qq8wB8MKiQIzrPrAna9cM6U8RNfg6nldGc23EI7aoO7m+bYEvBvduJE82+dtFtgfQp0
TzjyaVJDO4KMYFf9Q4WaoriL6FuC7FsbfgOQJXE8nnRvl0bsjCj6pT+58EN9zpp45YuEoT9wFWzp
iXisKEeZkQyDMdtph5W82RdYhNrmgfKmLHwZZx7Wu7E7wMZJHKDeYu3k5X/uU7YhjxEId3UdUZOt
PagkrjfMIll7pNidRT9k4nEso0vm8hV0ETMwOIPxNA2pVxKGrMwvDEu4m7ZSEfAlX5SyRG1P0Yhl
/KPAdBeRH2mFPAHhaVqcJ4G9VN9iEVz7Jcdk9tHIktXxPs/h2GCNj/JWPnpFT4xULXiutoVXGCD+
yQQY58D1SVoYEU1DCNDwkyPVGWCiwqgDGYln1cWFzPAwDHz8sIwCrh8YNQb2a4b5gWhJZBfiQXYy
QfZvpzL2KRtIp/Ar0+s/d9LJdEkkYyJjipEnqwvvU1iQZCh5oPFnN6gE9T7JBp5jaFLSuTX1ANk3
yoxlb2SKaIy1UUGgvIZT5ukHH6s5aPmqd91LPirXt49pn6feJ8StYHVZ4mIjIezMGNRIKNbluS35
AFZ3RiVDPiSyRuch8er61hXrzVzXhjvunIkSnJ/tx2r4DUV2KJ5GltLZ/yLkEbSQecqWu9vAFT7N
tcRRzb5N6huJec4RUYLGeo56CHBP4KkKvKuiLd1bB77cOg94BkARl27hviq3seenSLqoZAK+TYZL
uunrjYvzrDmFUJ5QgsmKT4doSJ34rSoiVX5qUc9uvM8amyEVyiBWDwxNwYOMK6ADgwAp5XMpaLc8
rHN9nvycneJs+UO8G21K/wA5uPW34Wu6xboyDh+8O0EgBbHuC+gMEzfVDcxCkkgJkOfwbEqENKRv
7czfeMRFbHYoN42ATbU6tfulUsWxTW1kI8Lw44txsOlvE0dkv9DeGTCo1iIVEiqJ/RimQo6W3Cu9
Y6VjVd8Egb3hDSXDQTLBu8R6KAu9mYpfjw9dfPWqUOZvNzgVrGOKQ/viKBd76YFnSUff2YLZjJWS
cozfRVrW2TvyiEW4PqUAxtorjBgEEoyOVHWRk9cvRJ5RVNCwDWnvS41YnB1Gn+RNDDdt3Lkp2L2P
fNJ9eBoAR3INLTR3WdBgbdNgJY2gzpPGjbiH4wNnOYfqGzNTzAyJBKMYWMqsMlfNrX4O+YJ3AHaY
ygKYOJDGagIv22rENzDsmtk48hhOA+rTnMhofJ9J5AL7i5Im+keQK40uxEDJT61lIHibq5hZBCQ8
ORSIDNGNLc/qLeSy3O8qECcFb1KaoYYNkS1nOkNq9Kzfskywrifc451+q6OQjQTrNxYNsRG8q7Bc
tgwjuCWAeUrdBsDLfHt+7oh9s+izKl5OkjK26keklvEuHGrNnZYQ6i+SFcvRZusADwyWhFxhl8Jl
kSyyLHoBBlCXP0mZY0WcWUCKZ267GCldypTSA16Bwb3MbN6BE8OJRbpYBq4RHIr6CBqszyLuZbP2
OLUrdS74/pKIdh37KymEEI/RYKyNnwRF/zGDSKDGiiBD6vBIAj7/wTTXhRdmqrl6lNWIQ+cwtxhG
eHArfqIvkL+kd+eeEh8qYIzDCdGAT3yLw5dtv7GjSj93/LS1v3EYSns2rg6mBHdaogna4JCgkjQB
d9oNrR6+f62zYDK7OhdqLvfIx/28K4h7OmcUl6l+SkyxFN0DtQnKPCdjMQT5luU06IzNVEdsPQQL
DyiwC1GI+NWgBNXfRRdiaYMfIcL2ib6GlcyHmRKOqaXZWJHr4bULmQ2ZIkqASoL1SVjHS213K4F5
4SyRgDLnk0lrItlCef2TC4pQXDsu/y1xbd02t4pI/ZfpAb+cI64q7Ve3tI5+ryTtlzsN+La7zgPm
zGfbWLqEmeEub+TNHXs/6ma2L0UMLeBD2nU43WMDc+TQkiYQHb4kyWE6V3PfngxUIBuuRk84IwxN
l930zOxwpROUZEtjujr5HK3ayt6Vni3rf2OyMA2zb+QokCCIvI1qU1f3GDLZ2+4XD6/7WlCyBlTS
LvsBuAQlIV3EXjY0dr42chmWRxjWSYHlodSBgzWIwFd+AhDFrwZOqftsYHuzp8lT9NbO57rJ/UPk
brdH3KZnZBOjWt/caG7MYew975WpGp6bkPwJt5qvhoQbjRKzlRH+890I6yZ5ViWS2geDYr7ispy6
OQgEHgf8Zsz9CTJKPR8hN+Ft44LtYrAfuD9PmyB1MD1lWRtw5xFdYyGATBVZaZh8jseXP51fC5EW
1t21hko/uDbCGMc/VQXphnGuNL+wZGWI0yv6FecBDg3yQ7P/nKShP17JI8gbsSxoH6BVJBEUdCTO
qYh6MSxkSkTGfcMB4/fH2dZAcN15IS8jhqQJ7nT8ECFCUfHHt5Q1l1q/Qo7agPUPV90+mL/cIBq4
81Y+R3MG+bXdj4MEO+KyNwq4FCDuHloCxQsB8/XNAL7Ztw7A70KPPX7S5vOr4n8jNcXJsVwsacgX
dLSCW38jS2ZsckdWvKcFDyaaCpl8swurOdF/VMSC7WDDdPEOU8iSbKdV0K7rn6BOrh1kE/+rcqmA
YlGF6jdfiPS5eO5GaOXWnkywvbNqr28OdUeWGfwOCPJz0YSoZy44JrMZ8cm9N0FT/fPbNkj2Ctdy
ybvbSeq/4UiHy4xZEGc9jxFpyMlFnEzGHP9MDwpqxxWrkMANQQMfkWGm+gjjnxONWjPLeeB55RCO
StyINzXULMNC4uriUvns2Mxkhf2hGWw9EYONEutR6gI3kenLoD+SS4Ij7XZ+0z3rBOfR1ZjejhkY
AvuLW0Fm/2g7q+z3kZBrJkGlAvAsZpw7+6LIEJIEZVDNQzKO4M1Ch2nmpooUzYyX+yQI5zhQ8SBb
23guqzn1d41ymv6Cfbj6R5kX7jHJETnjLZMcNvWSxUSBpPA8uGPwyTfTsCTuoweGbjnj/NfJjcVL
1uw0NgUMu2ohXkBaXCQnG25YfuTCQfySG/JkW++sLfr8U4CcVOdRI7njKEdP/VVbNt7vaOra6Q5U
wHvt6nJUe4S1qXgLYf+yMyhqXiHdMDA3KjcKcEDkVUd8hoQHELAllh65HT8qqzNCUj5fFEPveOac
TZsn7h1c2KMec15IRMt/FXnDFRw3FZiJEG10Rx0fqxidRbPz13h9UZ50OaVcYv0VzjsL5h3NZVqw
D9QjF9MuIG+1Y/GdyxOc5iy+EXQPu2dDXLIp94hvvEXnvGZXYRa2i3yWFov9Au+pOrFkzYHoW7JA
vZo1zzk7wIqKnRIPH2z8ZDTlgTc72R2CBlXA70b652gK/s2PAtDin2aj+aKGKgASzOaZmxxvVzJP
bkFBz0lqB7xC0/iL+683No7/qG4he1Vz0NO51iw8Mj4l7TfMTbN47gGVf2JR7Lp9185MIDIs8PVs
ZseM9i7H9qRxuiwTVtZqSe+VPXBDm52RvK5hOVfwbdD2F4bg1W9XQadkoC6UXW87ywnvAgoGC1IY
v+1Rz6MzPbJEUOJksLmYHU0DVn5zy0bkR7zo4s7eKPKucVoz6iZcKL/HafWqclo75iNbulTfIb0i
s6PmkIcXWKNKJvuOl05hTJp8JWFjHkZVES5p027xr5m9GuhgqjACKl1A0Mvsaq17qXr0cEwoSQgr
bc3PaWdELkn8iIti9d/12o3Zc29Hy3XfjFL8J/BHu18RFVjWa+NJ3npkwxWiMOay+mGy+6m+JEOb
ZYhikJQs1rT5+v5JJjRxSC65A/sLxa7rxF7gUuE0T3Wgt8y+YY+3cuz+OrhafC5iKS/Z3MnlR8DL
n/g1xVPvDPfwekw4wD7UUU1+yRdjAAmpJ0RkUqozNpxl1A87eNj7JyYeUlDMU47ay8GF9eyUistu
y4hkbg6kffshqrA3QfUJx+FTEnRYvyJT179R1pOL11SR73jP6t7vaVdkdU1jT2ixKkBIDLI7oYMV
Lz1F+W0Brn5cG/LUNZAB0/vgsId5LWvlOUzv1NZt+Nry4CDLobxCpoTig1VWhteOiXe5VCpVP8Rm
4G6q1kv1Fa9o/BOS4YsPFBnagkqekqekSVvhngm+2t7zXIATe8/4Yw+P+TDJ6jKFcmneBUE1TXkR
jNhtAiDX2yWpYk/Y9TSxsQB3qDk+rkmLZNcJApXAqhDXELZwXr2ynNF86Tx6/B4lg7537IzEDyRx
huPvQrjDjK9ALBRFHujfolmsZthXXajKO91Yrf09OGO53IY+9hwwSrWhlIlLX/9jLxNoO4OT13lE
LS25VWejW+C+bv0JeoNpDEN/5TXTfO+SeU1TQPKni2cSTfEIOB8FafYrmPScm9786U4usr2GLJof
moCU9UaVgy9O3HCdFezvJfiqehcyuJ9E7v/Y9Cn3JRQQIUGbgibjAmRDn/3AyiJIVIjJm06Rr8a3
oiQ9CNpRyo7BsEgODrNIdiTWukpOyKt/WXt5/T3j5kptas/osYM+KuWxmVeLNAcu2ramb+M/YDZR
Bu3K9iOyMCBQekoeWlyTrhyGc4l10DwVg+XlV6qskHKEHTVoTImSXnBbp9XoxmFCjDZqIUedkhS0
/6kqhgyUbB1C0oSU2JvdWGNT3YE+mqpHjI5Ljnl4CdzXRA5jfiYviskUvd/paIYSwlZEM4c49f9l
NNm7F16FLG7wHagfoevxJ4Ghnz/WNAO4eyoh0leF5TJ+QwWvskOUu2F81/RoVMzBzEzu707RofKa
sb/5MrbtdBlrxsK29iE3dkgHpYiSu61azoukEyv8PxUquAk2/Xxa/Gb984gvavpSHUIW344wj/uX
KmRi22pKZ+yDpiCkfuEiRNAWV0/Sa1zIjg3pwUGY+N/gsLFCWbaX5a2GBjWxoQtS/TIj6QMkdzhv
sw53UdRSvJxssACyAGIxDrFJBnYMlsPn9vRCdDCuTqRgyLf2kzfUf2bUTo0xisjXsuvGtBdXoTpI
69hTEBlgea5Hub0OxIkfD2bHpzCzRcD+6r8Ulr2+VY3jDBeSohwVo5O58clJYdW+irlWgFkryIww
msGpfYuRUYKNwQI6zyV+nu/HqBjt12BWCIAulijv7hQuZ9eIR9g/pPmEBiucBmEpD40WxCGzGT2z
k6F3YVtC7MHFj+ASUWhNdG+V4kiGyjX7RzT3wuYl6XVFvB9VxPzeuD6iTO+Qbd4BIRJiV6hufZ1r
SJnNzp5pa9mwB4ewt4nrgbgLL+l0uUPIdSdra2zqCR4LhXWmPvJrz94DBuR5eVnlSJ6rwof8b4Ya
/jeCk6bYkFQB7x6VRdN4mll+dg+t5RX2s/RmlcINiHxWS6oSwOzp1uufDJCX/EEOOmPnRgpfHctV
TSJX1qX+dOH38oOLDrKwufSkUV4c+PrW0Umy8IAyCznQ5acX/IjZrsudQF0b8bQM6oECEmInnVgn
sqmwUCip7p2u+eQMzcXEFYcJ+/P0ho6wotFkY9D0gUhnaq+woKx++QaXOQ5KdIqqXiG9tITiwKMH
kYVHlSTwysfe7tInhkiSrkkxjClvWvJd7iGpXVPs4BzEGIdUXfefRgdube+bxJT7eQiZbbFewguH
FB9V2S6Liyl6r1rZW88pKDznRLQNJVeMJPl3CWZdMpcZ+FiWdQ6vb2nSfDiPU22wEyYgCz4NQfiG
35+lPaLnsjiBc8gAa2Eg5ugjzjgH1C7tx8VMZMWsIBOvZvQD80n5rXoymrT/K3OkGz/6uIIn+1QW
7IPvzDWm+2gbdNNTprEUYoJjNNpOhKdks8vbdKUliHFObwsXjRnGBXeBUzxobpujM8CX7uiooiwy
zcn8uoQukUAUyPOogFX/BZ20q45G8MQfaU7mPcBbBT8OnrTWuyV5QYyLSmbv2szVOFP3EuWsVxND
EAxrZrDoa+iSBjuO/LWTM5tH8rKjHlEHWIjHzh++tV74zCLKJdlOeK57baoA5HBiu+zPrWxyPO6p
tZ4fxRI6yWu0Ht57AAs6u4UuLMnLyn7GNaF9EN9wm1PvKHuwaRQALNp9oqFSfgZJWNVvVQ9d42CM
9IOncCKiuuGWH/d85iwUD1EBTuC5NQSlKZbNEGp1Nth/WSLjGiWwhAtuBDaRn/XUOckNEytR5sx1
R/U2TOHo3nOJ29VuB2s5Bs3EK1w0nbmW9pTkO1RbZOfJTRnRCWQWPehtZ6DAwpegjx06bzGcU86o
sV7ICnYKBVb/NbVMLQrSMKSU2MG+YK+aNR1aSs0opLD+T0Q4HYlfe8f4S//WBl8ad7mGn3y7jfik
gO30hE0A+mJCkiCXPFByRPJD+W+wrcp94riAJSsAkib7xu+8Zo9jopN7+Hp1e9WpIgjKXMaLl+48
+qQ2HeAVyoDjhlaAblrJzVnl5TRvjCkfA8tJo6lZKpr8IBsvTP4VLSrb6AM+uSgO6jsEHR4fszYQ
vXkeTaVgtNkcjmdBYwLThI2Y86GQ88YfWmPYFLUtLqp9KwxPAkODFRlaKjtWYK4XJ8kL5gyV/Ebb
q3iwRgN8KsVTFX+IGtIGeEUGOr/DDbymR2b2iQaC0GvJW9dD05FQh0ldevUzrcIcVLwIKl6hLZFV
ur9RWKCJ7xUO0yo5jghjmB+WyW+rm21sEzw2NGKEN5B/wM4S0rGYYvyhFXsfHn4BIzxL1ROomNk7
ssmGlF+Az2D371UCalPa+IDJkNT/u/dYkvy1riQDHRRdRyBwW6Mpit8u9dCe895kFpDq2mErKe0C
FW0fZhjbQT75mhfhjFVO0rlhN+a1wDOfvIGRxCDOAecsd+gJrFc2axoe3y5LZbkbXDVBPMOG8u4Y
vsAMP5l/p4EhtY8sMSARjHbNHcYjsEOcz2KweoOvg6tVtkPh3sTojdQneXVe2xtUB75ZNSHpbm/o
hgV60DCVnZB7gwfB7Dm+49Th6EbfIZwPCcW5a5JBS4M50BsQ3LEUQ8PiyAJy1RfOMH9xnvjitZSI
ZZHoQ7KSVS5gXizCYn4fiIv77128rsJj6k1+K5ec+G4ZY4u1ll8wOaCR4xPwpNv2l7pyJhqopbXw
XEYNBpIdDhxH3n3bk96wgdpM4yRXurY9ZS58goclyDuwZmAl95PbIoThrfPp7oMrgJt9mUXp7YEF
IMpOrJUjjAbr9/8UDZ2wzkbYyQMSDWJT0i5286DTov/H2yu3nxwWM9Tt5omT/xe59qBZy4xOOO55
Nglm1oiBIZ4PYo+1Ywq2w9tLRJ/5C36PSq8dUztDll6l0M6XdvjNZgBxDZ44skdLeWUSxz1B6KlR
z0BWYXqehHL5sPnu5Dw24eDmFx/rgL3lhkSkjotr1J58P1Vo2WQ8oqg5uXHntP3TSj/zbqFe43bQ
W6vyR2EZEVfLGptTBfgt/l80F9IA2SZ7Ua9pD3v47ClQp30bZ7I5Iyf10O315EUQQwY7Vy9RCuA7
2Wht9cym8bSqympG2qfJR3XhpoOCvdqMC5cfe9FO/MFuammrqD4QOEVZaGqPMyuJtf5FGsXV5T6Y
FKpgKRkTv/C4SPnLcX1uD8tgMgtV1W1xpoHR9QuqAcKY7h4KqSL1Ow/ZZQ9bCqMQuJuwcMf7gN20
OE+08Fq/bZNjt6nMQk6o83nnPJMBYiEi1FD8qHp905Uzau9eDYhOx76CUcbmrXSyZ2zHPOms8Mmy
D5QNLF80fFLGMk/p+EG9ZJg95NXI18kd49B/CwIvcd66vATbAYjCfsOlYQUfTVX3bxlhVZa6VsEq
LygcNmX9klanSNRIpnpys/JCEyy+Ku5LmKJRpdivoS5N9i6hl7vnxMk9bsdVs5BOYM6gm/ENs1pb
VhsUTNZwbFEJaxyrYWjNE5Qkn98ja1z5x0tpItv09H2iWmDZrx7pEspJo0tN6gQUGrhP+p4FuVWc
IaFW9bUvuAawe5Zr/S67LPavhukEOqyFNSVkrV5vq2CJ8EqxV64uWV8NDi6cGbTdvlB1EDzx9DDn
d/7QyKOPZjMeFG8IkJ9BY/AA0HorKLEfZfXVYQvAUqUIvr9VaUE7Mn3heGboxEXinS0j7nh5l8FG
Z2Pbs1cer/dNKQXv28a28KsqLpXsfYMMt07BAnWJDwJOdMDqI1XlryqN04+4Q2EjR2mBsmQa70F0
f5GPt7PPuWZr9x7oEbLsrswpDJZAKCn/IexOs9x4QO52pqtOuqA+czrij79Mo939Aow3F/R+udZC
A0JTeU5ebSPEIQwhuL0XQa13NMICik1mQ7yDU1+DEQ/cKiK5OcXc7YAg8RIMWfnMzxHRouVP4WUE
3ATr7oWpAGWH7FPs/cd5NDBI/3BG5kwekCoW8VgiMOGmZzrJuYnBRcM+ROUSXx2EndT54DEeop+I
tWe9zUZSPO8IlfZ8hu260HIZll2Mq3qNLnBQtuNf5hbgJ3TbyHSiFrBklvsJ+CuE+xoJFsCWgwKa
NlS/lsHwE5KgKDfUBCXj/2x4NuW+90aalDc4c1YGLlPwyixp2SsA7F2ibarc4sdEJUa0FE3UP5U4
pb9xe5K3p92me/KY2eWTJcmh3tf15LChHRS7oMAQ/ugklVfgc5BJ8puvZ5ECTfMkdlaMxfMYnag8
qLAlDWVHLRYCNJprSF6djrPJuvoYrvmiT658Tnjj8lVsmUT3QwvT88qPdzLfEem56uK6fA3A+Ulu
D7Qaor7M4Sol8RaMHWAu7HGF2/Gpxshg43YIjexvrFib+hSDsKOTWDZIv2QgQnUJORxYe3dwtonm
UspNsnfWy5EeF9b7iUnouGsJpnYPZq2fZ4fuufqBzQ0hqaSkD2MzeEPavuCbxAwXJJH8FA7GIv51
aRQtbauIuXSLDZqZEPTV6iOsc1Gc8jvZwWDYMOUuSwtPl0C1eMet8gV5Wx/UZOaNd9Y8jFBFW+T5
lit0pndRRKYGwHHf19/SIi1xTqwkAI1caCgxWP1Ydp0zImCgAU1VyS/ltCgpR0lVS3Szmhb7UldI
vppo6hyeuFMSean6SXtfTaF6kYENzwICMNy32BlvuqkK0xN9W0SdaNTjDEAqQUvmdcx1bOwH3IJR
TfLwVNVUli4HrjFYL8IOJvOTNfiqowgMu9QQXNzMGgUx8i73E+7QRIJnd+MUhR8QgGEqUBt/zfah
cdDKEGM1AqupL6P21sYKbEeyLwHWLBi9MLdBw3pVdYucuwtCbq4XWtecGacX9/8JnBhb/fh/WeYV
SXznGosRYtu51CfzHRmrMPk1QZvS3NH5QUo28XW0hI+RroiBvxrLzaeZV3YDyeDOA7GeZzafIuNq
ivq3XjeDWgdczMsQGC+XNPMRD2Ryb3k/13mwT4ZwPST8pKX/tpmAndEgVpvpJMrOG2gYcp2pP9X0
EylrF5E6KkAwp02zPDFxOdZf5bVlztsH8FKO0oEFHgNO7dsT+Ekae8rjklUOz/LIrSD+yw4FUOlm
juUo3sMevg60z8rgS8qGdn5NoQlXD4nXEF9T2l+vqkXHvt7jChOuk2iZCevL43tC8Q4xWVxXoLVf
VUvtPLsk4/R7rp3dkQ9A//F7u2j+Kj3xK7Le/NHtWj4kyCuBcSqlPIwRbnWMpwItY85t75GHouIe
2vd4dKlS9OsbL08fxgVM6xcvX426hORZXiVryZ7wGn1EJ3IeurRJP8BiYZ1rwgFfGir+0t0plfKr
bYyD5ALKdsm3VNOElOJhotBsbnLka67nZlV//BL07nblOjY7rKF0X/YJC6U3O1Mg2naGFvHabPGH
jQK65uRLdsiB0waE9f2lZ4Vkr9ktF4IJcIPGJtjA9WS0uWcwjL36pKCXHWsm6OWp79vheWSvEu8l
aiCVdq1gCVHFMU1lbLIj+y1kDciCcakW/zFq8YYD4h79AUuflcp/Grz2dApFFlQnQRu0OtBW2JW3
GjeChz11yZ4LnG4hXZYr9TmeW6I81Szsdfc32amB6jU07I8C/RZ1SZdcDQYQ/Vx0zlw+NPnstQ/N
kMZqm2FqzXeFGwfJRenFS1ijLf4/3ssW2poVuuVZ5O1KgMpXTEHoNPlbtFgdUw3/+UQGaiVuJDu4
o0HNPYA9agh3wENJp68ADXfhqvcN9AmFyE3xzka9h9MbNhBKpsgaiKsmQht9IPhAzD8MSvU38pvm
CBtkrL/ayfauPOtWiyzWO92uW8geHHjTDsAdSJ4txY3AAw9TXU9gEltiFJA/05Qmr1BM1s1t6yk+
44uq9QP2Zz4LrML9P+Kb3VelU46uYrFYsskl8JOzjoHCP7olYtAWHoc+stflb615qu5VqaS7rXqN
kQdNX3YnkJWm+1EML2DppI8d+GPA6/ob6ivjYDH0vJSoMweJwcTq3706SegrA/3BH3EeB/ZJkpkR
VrI1qfqncuy++J25Uv6B61adCBBk9fNs7Nb5ijAy9eQcChEiXmG+zhA16apP232TyznZqTHpP6OM
t89ROLX/MvKqfDahIiOyIoZHRtcl/1OFXpei0Rae85wBLuc8rydf/5EJWIw/EDQbFhIWarSkK6p2
8F5HKdfAwg7J7TW+wbQ9dgE07MgFNcaFHHPvfzdQhCJ8tg2PaPFdhx5iChjZ8cV2RfyCq5eBodHg
xPerbbC55B5mSqyj64K+ylbyP1FsbBR548eE1f8Dby5ti+S4Y47BTNEGxN++BFWkuB0qVvDia+WI
jdQMBNQaCZdjJGhXYlKaRQxPODqaO8yEaHhKkTIptqSh1XRnmAVNfMXFM5GYXAqXcRJCDA0ZGWaY
vt/GUWo7Twk/vAHztMSksZtbCBb/yKoP02vULXViczbkOv3bzeGE4sCSsnAJR3nZ5H+udgZeu8AD
dHEurSmiMzFQvnWFn8GXkzQ+eYgvKeFgfbCKr6yzRFp2WGmLTht6+qLY+j9LZ7YcJ9Ju0Scigpnk
tuZJs8qyfEPItsw8ZCaQwNP/iz7n1t0tt6og8xv2XvslYQB+cpBAPzQsMIPnAAO8OvZ1AYkzFUxP
A+Gl9hkkPhlt2LGQAwo4wrgFShEy9onZQCvFaOqk+4L+BVwmiHSXlIzdXBEFwEw5Lc0hcmpXHhCq
DZ9cyyvocM546wY9fApX8aRPK1z1xnAlxc+7sHasj0uU+fHZSXgTbwWHWfvZdQGWSYE2K3hMEWpc
oiy3X0nn8t196FXO90wShnjpi5Bv1oYmu5YKOUu4OfEYNkYY5NaxC2GBXP28Oi4OofyQgc77ECrK
mwfKD/dhimAErjca+31E/Nb3QkGLwDZNOYV9v2ajg3x4kLk6Rl0T/50ivG+71gnxSS/L0tN/jKH+
ijom3ajB2THvCnQkD3mXgJ418eoeiJBzHIAgUf6iaWN9Ec6OJLW46rivqHGo0dwA1CwMknXtZLJS
RlxFLZVe265nQuoh8UaUZZ74d/VdJEV2gkGou7cow54Glp/4Gj6VtjQShbghiHeR9OWbdgShHyQT
mwTbkT7+EsuKnlFrImkNRl7ZW+oH9BdxmKV0firqJSUSpOv3AZ2iurBXGGPU91bApJ+9WsKUMEG7
Kcliywhd2yOeRoAqQIz4tMfDQreGDKwgs37sCezdZuynmkvdp+5vBQxBHVCzDf6eK4tWklIJiinn
XdRQo2Sx24ttXI7Cfy3qGBqkTrCWPBADH0d7P3NwiAwDEi0bBgboAMhZ5TnAUtsjy8mt/hB0YtUa
s21rTwDX+jh47rXr+w7RrgGMxR1b4gEqso8vcMvhkKozFRbBilq6yW+2NRSuGyTFtb56KEzqlcGs
huTRadaJ0ZxN5Foh0zXQ6AG7BDFuLR8M1VUvGS0NJAPwkcjQxhXmFy+UWC5SXXmgKSrvDmqn6GJr
OzcnX9bzW8lnGrNwm5QbFhulde+c2T2iLzvhk+zIeqkN/3FAHYV9kcpu3pPIl6gHYDFVdbealBu2
E1Hm7KYlN2RBs6mpbhhrkW1xq5jJebWHEU8QoWKtTvnGOiZCT9gUvfg7po7O4m0YzFX8mPtBA2OT
5GhN9YnOzUtPic+iZp9oqrgHZoC+el3sAfwp2/iOMwdrIKeVhGQgrmFsFeQme/1arNeU9zQrdloy
UdgN+OUSMHdk2svvmnK46o8C/j1B45jblp3sPUHDQWY29k8IOlP9wGNPuRnmDloqUWvueugctW5u
jGPG8YWIYkc43HH8T5NTQb+SbdBEkDIPqlg6/9IqL/Qfakn2uuxqS48Vosjt31HdJsQ9jwhOr2kf
4XDP9UiflUYu+Etmw1Tiv2qwEP5+FkgDol3q2en46ua47h8kqs/5F5du9yj0KNnliiZ8M9YgHjTz
uRMjGnQCJZFN9g2tS5BfpwCCzDN0n7A4ZZ1ZHcde0Of7OuIP7LBIR+YzrN4uNYpPmHwF3D3UCfUU
/ZY9G+WWLKhVjBF6aDQY4uOa2JQKfgTxhwR9ELTeUiyx6iJutoFcuYWKEn5PgQ2jmSCM/LPxx0Bv
UYO6/XWJItzKQcTWkgu3o9RsHUxP3HasT+sSSwucRSx/7dDnHlwGojxz30V2KEfD7GiwPcRVJDCX
WB1xuhObIBa5qirJ1l61fhRdBOOsJKVlJgki9PCBbH3hra5fydilzntG5PXoz5+xWMVsRVWuUY0y
JRByJLrBPs3cZRortYvhU0QBSxHPXvt9xirmZ9MWpO40PTooaG4eB6ItRmd6tdFVNs85GDDzF5sW
KpgSYK36xIy4pp6wl0GVOq+aC7TV7kNedKUm32eBOozpAuCk1jV4umFgSTrrxFyZWLNroPYkp6LO
FuWw4GvJ5U1JTHgMsFnUx+6/2aQdxKk1HGjPU4LI54bhso09fNiBX4/7L5+EzhYPe05rC6HWDKvb
oHFCi9k+KFjlmWeiSe1TxMI3OWRBGUbHMbHm8JgvArfLzJv6tfoC06st17Isdur+F6ZIFh+grfy/
Xm1FTbkhaEi5N65fu3nAV0l/ZKYlc75R7pp7jlSl3PJB0caLMOQesq0hLm6sU/Q35R6ftwgxpbY1
B/o29apak05vta+z67AwVKWjfoZ5wSLfn22IukHdveNoMhpJUsYGK2ThAjDPoVOBMRUHb0Vg2MIx
CxM/EUZV4qnOLfcZJ7Uc0NzYABJzeIf9eJizKOKuDuLmJ2yc9sUwnKZiB/HynhqDqJZpizn4dYsq
stax5x9w6DQnWatieJM2mV9274ABWERmWF38FwpaOkhPiChz5Q+mLCQ7YnlO6vw2Bot+FTykuNi4
BsShsZkFwWDxlnFHijatQpuTNDgjuhiSLd0+fc81RPhBWgZTd8HGKujdJ5JKm+JWOquJPUKwxZ66
R1PL9w4Wd8Ydxaj92Ew434DyGaTlfm35lIvkV44bJ8gj2vsaCRPQ2+KNQB1GosbJIJ0ZhUbumDew
c/5AE0VRj98Rc26OAJ9dOERdFJV2rH/kzBEg7RBNn2A4BQLscxO3rEqTxju34YTx1kNCtU2rPrIe
VytvceT3SCGAgVRA/g8tmjed+Wn0j/2Tsk62Dm1rb0c2N/nWlSwJ7iQOZerTVgz676FlQxPc8L60
FXj3SrRp8sLwCt0q9J4m4N6sJmeAgVXq9N/M4xCJXUbWhJfemI345hErHYMdlP0N3EuMd+HVLnKo
O0jPgP+/sp0tsubMcrjqHhP0C+Mbg5VeET/crUUdaNjJu/qCBSy6OcnC9YzXnnoCIbFjPRI9YQ2r
u92pfH4k1LR5J7LRHp+NBG/4HbgDWG6+dge9o3Zmbkt866E1D6+csLaSm7BXbo7+UXD6PQcERGiK
MqRifxzZJXJ+12LGnL8ZO1eGVEoU/XcrzbL8NcW9TW3NwBpxB1iQILvh/6ynSw9RDkou6oPcoJf3
q2TeNlPgLowQx8a+URmzRQVDFqnTwl55fmXPTu6q9CCBbQ2xH2CUoSyWBu2jO9vATHLEJHYSYLdE
YzaFh/WHwrILYxO8OnaOXnUA4BHcZiKl3F+e280fedU75YniryBGgEYwaK9LqFR27TuQEQQq1F1z
xbcEwc1xh8n8K4k1b3bwaJiL+AuDmRqt4qp2W+0Yw1Ix14AyRIVtxwI5X+oZNFeDVOFFxjG9URTU
s3zAxlIoLhAKFKSDCmgdm+VuzQBMYvWSoeXGfFTW6aHFm4scjkTq1f/Ue1X80yVBx2s4ohbqAuVk
yUnMjf0zF37VkJ0MEfGHv1TmNoGMctcBQaC+A1hE/H7Yt1nrBDaWctCbbnrAdQe3YhNNvNe49Ys/
XNJRFa2+iGjEQsMQnm2K7xLKjsrSE0WE+pWzK3lpsjnq945V+mVJHI1as+Wk7UQfnLfOoZm6bnhs
4pZOxfMs1K5wjjB+k/fOCpKx00qksiucGxCtqWLwWjKyMR1mPQKZyakBVmw5v+psddZWDe5p4KNT
RgxbQ3I6gKG4Dm5GrXCelB6VdXLCZOkIE8KJ3/g4gZh0syDIV9e+UDsvZ8u3HxaBbLwGeW1tamwe
GtYQo5KDVdN0gBq23yC8Ivov1WTPhxRvbHycMXukBxlSOR0Y/thfKbsizKwo6q5OWrQYpISDD1iM
tv/B5ee4FCekKzsUxhiA+IuknUgWUtMk1XOI4fJ7qbTxoJ2z7npIA6aJj/kIonGXBCzNNgUC3xga
le/IU9WNxUofIrZx47qe/uYxDfJXKLGL/FmOdK0nCArImrBU8UYzPGbYjxNG+kcTFB2VResFHchY
VOyAW6BG5B5+f9HEz1orpzoibXDrJ0OwZvDDJpZDcruX7JsBfViCVTJLglT+kDpXqBh7P2IOxt4E
c3XpIrUb8sitLkuPMvpQOZQur25sEBlloEHlTY8hHEHXgt5x8RD7yuuS2Y67z3xug2/GzL0dQMDs
luDvzAIhe2HY53OeMR0GmFJ2+XgASBIpzIx84nCT2pkQXHwf2YVUFaqWOdBQ9pn4cVgMdtxwz2aq
YLgb8lsdyqVmcMCBJ5NHdDfcv+yYZn1DvYS1El7XlGMAUBRkqHQIs0+AZ9nEK0B5ZlBQoW8ElDRA
jI31wOWyZClqIOnZ0ddACd6t6DeAJBEb9Q0CZ1leXShE9D5q1QK0cObkJc8JXrvZQQF/ZMC7Tbq9
MvxTjhA2ATKmfd6Vqoq8baq83j3Y2iPkEs72gvK0dpl04OxcJQiwXmxGM7+JUOZNAuse/HAtN3ic
l4rPipQLJlBQXuz+ByUv3bZMBTAfjGZjf1xJCp+J72TfPFmUkgIJ/ZfrFeZVqJaHQw4RiiUmwwSv
G+YdXMToMa3NAHu23JZyooNFbIakBPT5fy3lismpcxsxUYt8n1/WDXgkbHJ/OKhWAvgmA633Byoj
K5YS7trPinGAhZSzKBk8BMyztn7Xql9Cy+LCni2zdrDXQgJeQWmnDBeSWbIbhPrDPHbGT7ODyMbI
LLQXJI4M7lPxkYpQXwYcrPM1heb7B4E8zuk88UruN0nQ2Krow0OhXdLPdkjpma8acJIviQP2Yo8m
ret2aenSYNUTqJoNIbvRe47EVuxQV+HQS1xt/eIXFHc3hlCA3JdrC/VSLpsrFj7keyhQoVsgduL/
sOwtBqxOoH/UJkCNhyYGZDFk2fC3bdfaxzrFSNw/x5XHV4OMq64vijBYoA1OB8UHoyjRGCSWrH0x
lOiNNgBNmQShe7/QI1PJtwkppgcw1Eh/7WROo8fSAxqxhShK5haI3erqwhrQZ7j8dP2E1YwjrFzk
kJg74wuFJ3drYlmYBG3hU8hKg4hxw1ZAE82mSpsdBD+d4PlCMpLjiHvp7IkySbtdfAN96H5YQ4ch
MKJi8p9tl7X6zna7LHgJR6Ak4NtWbMmcY0LAzrlmHMF/nm6wKyrsKD0KntCbsfxRl5XPiclBiyBu
8BFe4x7dA47h19AzNs4drck83dIeyMC6UZ1ZZ61CPulWNEoMe/w9WX0GgjrpVv1ZIHQmNn4YITxh
1KHIlrbF++MXJRVyMklS4xIkYb/TxrWuvCcY8FEqhy+hM9EPtjJHtZ0TK8uwrjGN/8y1Q9EYIvCN
AFF2uDl04wT9hudfZ2eVBVZ6nWNNck5pWFzcMoRFMC9Ql6VbRvjOrxmnxE4zLWQyrAoMcmJabT2c
8BjvZrYN/n3Irc7cyzyGoVbEiHxrwgzPmD3XqoN4CspIdE6coMSUttAPISH9KREI1ttlbP27TovY
/YwaLBJXwTrujelAeWjigmtXCACBm9Irav8sYxsigYt2l283jRErJ0trXgvfZaJv68zZz/OkJj79
BG4ZqA68Magip+mjlyuZMOnYUSFTWnR49Am3objDSI+vYzI62DJTrviWdbX6hUBavTQp8rmDNAo8
jU9AhMeLVSWkZkCzwRF8KJgiiA9mQgQRAEuAcKwt7Cg7FojBCbVEh3g58+UbNigucpcPqnwbZpS3
/08kToxc/iVYDshQG4aSZGlWMcehXRDCFzFK7QtZkPpUVv857HySA9Bid8jo8ASFPScISZVn8vbw
HVosNYgkDomXfUwBy0kayKK/GEQGdAClI54rdg89+IzQ+5SOlz4m0ZC9OzrSyN08mBSro3GY2NC3
xW/pS2Jyg8mqxQYjh+IIn5y4bVgpl+GT6Ben2yjJLuCcaCt+RtBBckxFBfNmUoA222GMLEH0CrcH
BVMSH/Gf4h8nMqehM8JBhqijmZHZRmHsmNeFaSMElH4ATB+p3pnA/vgCUeopTCrEVFEp1S1GVzY8
ufPEhwMHIt9HLjqkw8BI13/ENThaB1c7+UT8ezEiNfIBZhOT1bu/sM6YhLF0FRXbrp3W9weMAVm/
hH8ZFNzM4Q+BR13ZFTMbWxA0PCoy7KavgMgPInGqHJVEXOF+J516rCyMgz6Ljv+LKAeLhesmIcSu
2ACCcn5oRaT9WNdIUTAeejZEX6/RgIzGjsg7cij+pmKwhnM7hquPTU2sQ6Y2oJpuwdxQMbYjJWCB
34ZDOY9rjhwLSsPMrXf1moZeEmmP1e9iZvHLWbCu/1bTgLy369mGH6Yid8Kth4vpI5pH2CjA6J32
b9wVDVNWUmWjjwgHCT+RL4kBHvS+JIP6B3D0XBe+TX7fYLXxwZ0DOaDlytEYbhOc6/piZX3HtQTm
qUcdirEXL0adBD7STE9HZL24uYLjW9JxMotkKed09zkBtIdYBV3fs1Xiovg9OXNcfeVE8TFvZUC7
Bi5kOpPnGlG7e6mENbIt1aRhlE+681YL+pQBsrhMadS75Q5td8jExVu86pjDfiZOVGO/12gAeXCY
6LPSK+lmywuOSjAAdWdyPkoixAk2SklRXU5aFaqDbkSSkHmGw4A4I7BXX9zMAWmO8Byrd9h1yECE
thAu+fPo8y4jnsguOXP/ifQhxRzBplCdbu1AXbpvUYC5r37ZI95ifMn23edw+lHjVsXoVAQh2/Yw
GKq3hqF7/W4RJzD9CjGZfrQSDRoPHJX4bJFvgaiyGOQf2diTx52Zq9RhKkVWMYfZAqvgXy1Nb6AK
zxXCsHPY+SMZoHw1Sn0MyWKHYrMGG3f2NsImb2/hvAnqbDWMrJDROoCfBTaQ3pN+1A5zG08u5YVn
wXuq08b06gGLKc9XGHC8UNtII5Ces7pOCbijJoF03rSoUnc1LNODjczxB8o6wpSUduW58JktVRhI
08p7L33Lb361cUzmLlDM4tZmocXCVeIpcj0ZXgbhTk598j0Ns5/sHoZF+7SJlvTsdZMF0LItvPpL
+raMDrS8cf4b7RSzZ0Ldve61CXo/vVecVuazUhFzEbblfQhutEd8F9yzCoYP3L+1WBWDzd+fSNrZ
fwzFYl9TU/QdAw65sBT9N4w0ESAUNKJEgBmev8BZzMdShm+DwurGTT3CQGZ8HGczBG7h9uQvRH39
cyhgnlx5iiad79ywJVJrKypK1wuL8HXamAYOyRqyih3CZuKUgX/ukIP8NEyDALszDNLcUUhU1ozQ
n+fH2qJDKVazDcQmMZxKxiwz+42gDYnWWpTgeBrtGUuXwUOpf7BcaK17VIuofh2ABXiYddw+Ldnu
IOxglJpCaXExRCWIoQvc0M9D6IcxKUb0BO10Zp9mchupm867T/BxzPrRHrWl/Wp1taOCTStqZX0u
qXJCd7uEc4oRg1gchP+8MG3jHUgVCxq1c7UrmheLJIoW/oBDNhdGm8pKeFkreO7s5pKIyeh+wZEh
5wOxNqmwbosr+K9mAQ/e31VJE9TortA+T8Gmxylh57ssC4rPorYXiD707G9pkeUzCqi+/ZQsLVzv
RnqqcC5155Dh0/Cs3soMVe3GpitzUKdGGEaBokCb3WgZl/JIZze28T7LFzaWW0e6WAD2nYdO7qVX
SPgfmbD3RB3hSDLjHyCU3vynCclDvVG5LPE/V0B73fZkJqhrR8Np47Ph3L3keImAvkaUFTw2uBtv
NarV7lGToaIORgaGNZ/u5Gvsj4RmazhiEXadBv7gFrDjjHEoR6x+dxKl/uHzzvyXyS0WZJvanqun
BA1Ht/XT0Cow5xDteMqY3pJmvpj6ZjVW/Zf0JF0diby14eHi9yV21jCYeh4R0qenSXKLNNvChcj6
GGimfZLJcZ253a73Q+uLTGiHnBvFR/hGnjnF2hZFI6p5gSEYXC+Sa3HIeRmL3+zVguqBsZCNXY+Z
OBVBnRaEijPTBvRJyhZLFKWT6ZvIuwp/fUXJtLibwiPBBHHk6BLI7KcMCrfslNTdzifDMzhyRTCh
YhP5WAoFYSXCVeGdsXnOfOWGxCYKKR2rf2NdTC+lx1Y4Ys3siGHPQjeOyZsgMyl5wi2kol8Y5iRA
u0RUX8QAJZoRdmrF5o0we9ZIW6TUs9n0kxpDUNR8XZt4RPd+86MlkY9mZml3G4fagyQJYz76zlm7
ee/dRJ2C+jSBxBEXWF7ibWxFEo1iGoRPsRrbCGDZZJFxEfcd4DQnsI+9jluStKaM6Y3KCYdet4md
S1G+xRfDNqdMSwsRiEsizyaCwYnEqMj8S2ca8TvBS1psHWWPqNS0g0S5yC1/h4on/tksLrYNRE5J
sBFMPM0R+R5RrHZg+e+gisQb1oGeyTqXdWf75qsD9pvtFnIh4H0MYelfRlRikgkcZzX3fYv8E3Os
+86pMD94wkAcLMDpkk5cQ73B0lMMD+x76k+G0VYKuEFiWQDTWf9DLTBfWynGQ07f8zGkeftMSHdw
GKkFHhzkuY9WWMU/ksBMnwPNkgexH2ICY6Uyv03MhL8Exxtc/cROxcly/RaHNtmIzMis1I6ofuFl
bBej+t9R04mVoCmYKdHydAfeObLbKhbD3/DF1C+3kl64jfKsfF1FC29k7rpv6L4mzGB5al9ANnGh
oR6gqWr79LFqNDHBnkbATj8J4ic3iBQMIQj/3C7yrnBWKlxvKgUUrmf1D6vodKW8J4Rl0SQpUP00
07flDGm492sGnJAjcPa8E9Mdz5iG0Inwk3lHcPE0Rc1j72VMVlZtL514Q5IAnyW/9n1EzwIkxgvk
LycL5L1O4XZQ1wTpQ59gBz9NzeQ1e4rEkkC2IYWyasVsoMfSNU+4o1k/Chm229qqAvtxUTlwjE2D
ZGW5zxRmbr4d5aKgeWsAUVuZhfHfoMOCsMs44a5VJRk3tgpF2bbqAJjWIkBE2YYBjSkrOlN8mrHz
PzMjumvtkYKxVXHUdacJWw6hEcBfzk7X2c22RFgG62Zdc6Kh7MJTXNgmPJCuU0YfmTvUJwSc3PRw
zqJ/KYFmNKYlrPUd+5h0ZBE1LuY5dK0Kk306+md4QekEAjNo7E3DoJ2LFfhchIfNmXAB1q6J1umR
DknScLN8D5mixvOViPbW1fbsbRkk1P4urppAntkH4FHBCsbYuJklrEB8nJXDQjQRyy5mRldtx6J0
Hkien3YR+EmOv7AS+rwg0fs1gnYJdiS2c+C0Kko0ziyTvRv8UNVuYAfb3qNwRNw0aP7OP8saxYUs
tYzEM/JIf9yRKR/5p7AqhLW3St2zOi9wNK8KI3I/iLDxoWiTRO1hKaxT3SbeUYporK9UEY6PRsmq
BB1INJf8rP8WGL5TVz/ZzgNrME0N09rWOAM8y9d3E1RhvBF9aP/1QAx9WYVjgRBJveALTuwAl2ZB
gsiGtKo/I+EgRsY1iMtxRIQabZAi1HhBge4QgD108iUIesZXbTOwKI5dcZkUyvBLUqL53MeBT31T
uKiv9oAXena+Dso1NmHS8p/Kzri/tQn75obbRuf3VvbWp2M5XXsJg6l+pL1iRY9BmFwiYB0+Ai76
M9Li2pnkGNV75FoTGmDdUdaoP7NLWU4ArWWnN1cJTsDJklNOeYV2FVWPVX/ZsoxLSlk6OyCX7FHl
Pq/pz/esZOu7cDLJ60iI0S2auimlqcg4p3uThxERzRUc5hBr6IsehuzSljRwO6uPiztSBnUP6Nwu
Nt2QOcUEKeEtQgORAEbs7Ow9bnBF/8Hl0UwPTcrajKFuUCa7yV0qhEVZ6vLMpH2H4CdDb+7citgr
unvfOfX0gPW11e9l0Xr4krusE9WGla5s0SjCUz9SqpNiqwDyuNcBbEjFcKUqmy/EU6X1bvDvTk8+
mKAOnze2zC08ALIERdz0nJVgxGsGelNjxwUc98JedhzOfP6w8Vpzy+2srvZOVrUWm5/ARjJgTVby
QIaA5R9zxJ9wN/MZaBYpmQzwGpY30XntP9VngS8l9rGj+kl9LoEpQxuzcXFuDdgInh2+p/GBuJ7c
/TRYHvW0heaTB0TOos/4sB1maruuBlb8bi30LD9i/OmsYUuTRJ98MNJnWESEx8mLp3S+s/SKzUGz
QIObhWrcPeJQLvDkppTVDzhamui0GKqNrWnHgCOY6gSvRtRGRXLQfl/4x2GKLXHHuo1QeMOY3RRE
wSbBB2lODlE2XE3RrjCMK3EuEzoJ3SmNy2xTIcYi2jLCxU8FGbswIMgb3832lOa3mNFTs3dxTLQn
8j119RxFoeAnmFZG3gsD6xmpmlsCGvjs3EhK5gBzO20pT9rmXumhGi6cdnX9lSWt5R+KunBVsEOq
U+A3S+xWPVX4+tznKXLm4WFss7Z+woIQLex4ipmVIc1AjIrClvGlr9gtfcwOaNg9KwRSq3nb0/lA
/q/bvCNTdGcon9zYdxfBbDZva98nrp5iq2J9G+aIyLi3Gh9zKK7Ve4X3KPh2+qyJnldQ2byfl46P
adeAz/YRHM1oT3fBmMlozy6krlC5pew59xNMrhWSouRLxtvL8oljiCoRwfm/kHCdfm+ZrKMOsIPo
1zRF9VvAYqc4VJEYxt2Ql4j0wjBjmBgYMLFMA2cUHVMby59LHUYMo/xIY6gqzUBqBvNXeNPwuMtd
bCKVPMos9h9lQZuxr6U1/yZtw6OYKIYey1I44YrfkTFaYpNht7cxnNOIS93Y/aFwmOJCrykHMVkw
vGfyhF9ra3tz/tRRGq7Sl0x/2CTRMPhlL3PtuIhGBvWO/usZ4xhg2UUPAj6P9XiyXRbc4AVSkq6j
jgg/QHasE8Bhthw1vD7sTO0pDlFlzTFDV2M6Q1ZQqkqWaKSKMHNmIdaeuphkSMAhjBVxj4A82vd1
Hqv9XBFxewYHTAmesd9Ltspi4LOPo0CihvTYtF2JhpOoH5ncE0Rer6tISuloy357FBvtVXl6gG6H
kz9AZUV019rpbvhOfXHQQaSIQe64IjYAVt2PKGEus/dQ5fyCcG/+pcmAKBFWCmEIWkguYbfwK+/C
c9Z+jHk1H5loh8O+w45a7Bdd2f6Js8tGK0Un9eS0CYzmZS7cBcReon5EvtLzD4ngcSRv3TLzn9wU
FPzAJYHR8Mma6UTgSPYIHsbpXmmnoImLWc7emWsj9djmCHgkrGV1O7gbFN7SPCLbdNtTGADKgY9H
EsshMTGlolS1i8VGaSt/yC18FFs27U18yiw1t9jTOsIgNyIfRXYFLl8gcBiGNkO54Ke/cf77LkRZ
k10LA8bycSFFc3mIzdCHT8ARlwGGJiCfXWBZ4VcEozbdBCqnynFaWZWncmaftY/gHKx/kqvHArH0
hZdr+JXGuPt44sfyZ5eWInvC/x+XZ7Lq1HKoZRC9wvAx055cJGxBnJKmvS8MS5EQYTAusZdzgtAR
hhMSN9JQ+SKCwvoIQfF1V9zCSXMN67yY+ETQCqDD7nuGf3GThKCz5LBf+DHkakDxtXaDBaXmHrpY
wsE4odE/8I2p5U5TH7s7simajgdJzl/Ip4ihDNvMgTYPc79+HgcVdLfChKa4KVEShbjgwmz38dIM
sDOpbP+AkUJ039SD+lqCzoz7hFDnkV8sr3nZFq/BkT4u8yHsMz/aq1mAsKlIAvXevQBayl+ns5HB
slgtzPNCTsm8s0bf645SMcQ6iopba8N5OZC3MntC7Fq3NhFD6bEh07zlRDkQ0NG9lbPb/8PzDRoQ
v1/4lEj0SOjfBmT1JoTNfy6Q9JiTJaw8240MV4e/NcN2APMZ23BIJUYlR4+Rt7NDUw+UvZqj+D0d
LJSbLhyO6jLWVt+cPTtU9o5dsjUeUGQxJgyCrO1udYBJPCA9UFDTQ41Bf5k8tsbFUw0B/Nvp6IQl
HLFHj+X3cRZ1O3wF9VAhOBnFL9GRN6oaVx4D3Vj30ZMCwQqc9dcqn7ungBAM3nnwd3teienYxFH7
3ZOVu0LQHAR5VZJYVP6R+9IxMvjSnIOHBan5JbDHrn2mhnAe/cSK/KMXlfRuHsTM71plMfK7RV9w
aIcQEd1pp9jIvnGkucc8s5x6jzU/3EPKrY+AFuaXbrQ9fGQNfD5Ph78Z3o1vXUZm+xlvVvBn5kS+
xs5knWWfLL9ArIJ4bUUkt1ibGFdq4ipPhQKGdLCHyQ+4QezI23VNpt/abAovWuOx3pbdiBA1Z+v8
YkFn8YCaFuERXVS+bxyiQeFvhwcSIpDX1PF4QdM62HTsXZg/Qn8e8nPj+hFPA+GK28EC5dcVeXLO
9DKTeonkb4OdNv+pigKeq+k8OmgrR+u9gWaOZj7QXoYCg5dnJFWVvS+D1958gCzOJAmyGR50K3Rc
c2ploF6T1GPDAMQQNAYDAgL6JF6oh4nIC9lt8LwOf0kMi6BIazD9IBds/WAxWNC7gAUFluGinAn5
lM1CgafnADcRMJPhgEd1hjTuOU/M++NbVmJ7xj24fEZm9u6kraJ4oNv0oUriWLnyGWf5mQS8Aice
20WOVYufZUvX/pwwc9onuIlrfcQYsGftNrYQAfoSohEPYqpPIHcWc5sbr2i30GhwbYBxZdt0tqeC
WQkFY10d+7D2noGVADMdK3l0jFZXMHTe0QZt/SQAcv0oJfkc5IGoA1W/fk2rRumjyGPgFormjVNY
+L26uiWSXIYqyC02Xi4sNiUtHIAdYVAzg4hUBe6OVDzwWZ3jhwaFM56GH2kFJFtKU7+1s3YfGPMp
zOFgbH6YRbbEjEnBnlAgZXZYm4Rj054EBi0yrIkJBrAJ3YQI9lFLSsPGdFzeSQyMniBfvkLUMKyH
ifxI9mm3FA/DOvzhFmDAJPnUgGqV2n4B/zudVOeYn2xdgQEuif2Vkx9xTvw5OOFras5Yh4p5H6UY
03amWqzy7FM4178sCZ7x4DWlQXdJuKe/tbtYgWul8yu3qO6cYp8WbNJOCOQJcypEDQufGWPtiBCk
ZaMw4I65Z5GQKk3Lt93T2ZE5uUzHXJWjRoidL8kVj8ES32NBvtK75LylNAg0GZhzIZLqBqp+IKyF
xTzDPYuAGDsSwc4RXf674Nm8RmnvMyIIAVsrL3hGwTVRnPFnXTtWyDylg4u5kwUjymH4axxe1LhR
cj554bplVgAhiDXF6UjXPyUL4dJIno+jWvDPdsRoJU8ELTb9DlRQ+QjLq3gijy6eUZnl6jL20xu8
mcJ/tKsCQwjjCfRIJJfkUJ5AFe0Kn3ipQw+QFxACAxED4s4a9QWZnaNpqXzIGI951yy8qh6rnRyO
Lmvf4T5bbKW4EBx4gfmxAGLiEOAXE9ib4eOnLEqe0IUv1rSzEFgOx/8xdl7LkWtnln6VE3U9UMNt
mIk+uki49Ex6c4Mgiyx47/H08yWl6VZJE+qJOKKKLpkOwN7rX+tbqyZl7A4lUdvFA85PJendopOF
1fnQCGlHJbeHT2Xqq4vZEU+ZSqkBIEkrImgwr+jZB/duoqyS0GGGdXrduRJb9aE6Uke85o+UGEv1
8zJ1I/eq7lV93gulYzi6axuTyY9rgQNp3zE8jiT0KhqKGTBMERkyDnJC35ErELOvbznD7JldAXZc
HMnW7TuLFg3WBQAjpGVvcM3Ovoa+1hk2WZ3c6oxKu3g1vITIiXpRFSHJux9//Mdf//M/fs7/O/pC
+wPBVpXdX/+Tz39WzKeSiEHg75/+FX45/33/zn/9zD/9SPBVnd8ZIf3zD13/zn/9Drf797/rvvfv
v33ilX3SL7fDV7vcfbHD6r9vn3t4/cn/32/+8fV9Kw9L/fXnj5/VUPbXW0PiLH/8/Vu7zz9/qJr4
fgr+9gxcb//v37w+gD9/PAxt9rX8yy98vXf9nz90/S+WhtJkGrqsWTJt4T/+mL6u31HFXwxTM1Hb
cadZumkYP/4oqQSN+SX1LwpuDM0EZC8ER6Dy4w8Wu9dvaeIvliLYJpMlET/+72P+7VX571fpj3Io
Lrit++7PH4Kbr//24l0fE042zbRlW8dpoAtg0prG93++3yUoG3/+UP5X3fbjYGoUerUWb3iMZRSi
YfPKQwPoFyOf3kvqrH4nmcy5M0dUcvuRDnlae/ONjtbrr6k83jPKqW9UVd7l1iPziVhf22NSp/Oe
ITEgYGQ+dS9nbPEVOftQZ133C8Cde7ufDo0Uf7Y4BtqNQtDFAfJHvd3MYg5Go4ebN1Y2awvNAej9
pcWcdIqHhKFmocQ+Mxw8A724/f5mSLI5L9bWq6vmFwCJ6jaRGPg3fQGWNkkPS6aOhBaE5Y3I7nbU
yie80qovXf0gpNo+yik7/cM74O/P9j8+u6qsy//y/FoGdmcsZgrXXQa4vz+/2dAxEWwEWlc5shMh
srMpsi48t6oanqFlYjRsWzStYfpIRJSfldFQ6YaePnqld3q8DvdqD3+CvHV8QTYvAxVcFKjUEEwL
PbEx3VJ5wSDu+P2LLA30hyY6qW2pPc7qk1UX/SGZw9Kr7UR71uP5whSyuQVo129wgi64KnAVff/u
96eFXXYwAlFZrPl2Xel1yav5+i/yilzlxAH7xt5Q7OYhq58mariJauP+ZD2W3KPrFruos68Ohu5G
+INRON1c1s+FHmanOAqnjUyHlcsOu9rZ6yhv7Z6+AUb/85NG5tlfLMyt+jIYjxVV9lmGQ1tgE9E0
82yIzjrHghMl7i4c4ox3DaotVceK2vSlTwtqf8T1Zns7eUkaa68OGNsF1b8hhnUsw7y4QdW0VeFP
uMPcpug2KxuVZwEWFN1LTdiy8SkZ/5t2mOZbjY3KhiR+6Y61LJ0asaY0KhTr22h3ZC7RHhnfxVsS
kNlu1aoqiEpoXDzYFdPcmeDNDj7GIRrMmNe1zTeCVP2+RB1qcdbSMtQsAIOiIX5N9baBi9sb1FlG
8askD9syTpPFFYuUwfBirX2adH8SGKwSqjULiEkwbedy2+GBOeukKC9YF5160PVrie5rrc3jUVMK
zVNWoQZqv4rOl02bKhxMHm5pmvL++6VkF8cVWK5cCHvSFziBx1RudmYzz+QDevNE55l5mpX5XmUV
AVxGiMP3h5XdhFMYbNIUcz7rcZrt+rapTnYc4YUefIFOcS6Kfjr2Xe7iBqD8BjnLq8KOLnO5pUiq
anT4q130PkvLsaSrcIcaZ556KRYYQ2ZYfCw473SEi3kym5vvz6R8jHezRSFBHNOVqSNguPLfcF4i
26z2XL+KYcLY3hTxqb2aqST7FT9Wi8Uo725wNt6Pi5SfR9lUNmPCiNSZfzIt68BPrw5qUX1incc+
t21Og9IVSMM2id6WEW4E7I0h+6Afo1h8jlDXD8QUnhndyidtGLa0n9THRh/vCyWyyQnWuzFvP3Er
9gF+AYPR0ypucDCTasnem9kwL5LFnZiNZXyLTOteZOwXyUmf6qbCvKzQmHWNJJTLl7l2L4IW7Xt9
7WUn5QJzHEf7cWQU8ZRSrOaLSmNyi1M9KFL7fmq0+F5t60ciY3chdakhw/ITedTqFDEIP+gUcplq
UZ1pDMIJisiwo0cm3zErZNVWV+bFmFfzMgtD8rshsjHTzVsVls/egAd/wuyL6+o6yC77OTzXaauc
SePU10+SRvZzFZm4NULzMiiL6ipzjXvxeoMpdGQXfrLpt5xAnGvx5k4uleihFjzRpUgMh0n8cJyr
mTqUyL5QgoRWVM5WILU44LjQ2Je+UtHJ6nl1//trEYXZW+ppCCxcfwS8T7SZJ0NH52noQ9ZKDcNA
WT4wJm12DLGZbWVm8WArPFQCA/73N/NliYOqk/AXJnRL0tyXv60xTIPvf/3ta7NE7HnV5LOQS39g
1/arB0KYZ6b5KlW94rRlo+HavJ6R7Y4di9RiJpqRFV+LHKikQWe03aqUVCWp9iiygklLQvuHlGfS
Jp3b+g4cSeW0K7nqXkSUS+KVdytOlzRhWM8x6A2PFlZ5K/LrmIVcjeoaoS1dvj8MU/lqhb3Yz4lB
5kRSA5C3d31knRcT14KtPzL7KF3Vah7HjtpCM97o9frSkcVO9eRUhORKAb42Sr9f8vjQaVd3/BLE
WO6V8k4ZpcCmdHY1+RL2S2RTH+8ocQh5C1hgk2DNNVUpaKRs3+RvjIBOs5w/g39jqGhbfpyWQFXb
7TCr7DwZCyMmLFm7l0BCF/a7yjaR2ln/elOqkgKn48SCv3rEbiLG2UupCLJqRoOygpcpdheSLaqk
7KSINl0BPjQnS4UHdM05w1fLfuIyIE/Frk2KW2aKHh1Em4JsAnoh/G/JvqXVbBcK2x1p45zEDadT
X2vNYJA5NoZwJwv9xDrnLo90Pw+nU0x2njABw0O3mOkWSEyul8tJwWqqpvaG5l/SspJHD/PY6a4W
om/FMSgyErkDHnur8zTGCpgEHNoujnRJHK5P4vWJWE3pol2JiAxUGZweBpMV+UqLFFgw/OX964CA
o84vAqsBiEVZw0Mk0fCuMhhKCs9sqiBW4JpIKlo/ORZOXHlh0XSr+G3jQ+t0emUCZRoH2qx417EJ
ah8FBqOL1xQLzHyAhbfBWOuZWkTsEjYnW5/C1k/rrN+EUr3r5o7gN3C/SHFhj566deZ1wEodr84U
lrtrRX076q7STMdwkLluzAdpyZ/ayjoTGaEOklHBQp6SWlHiSl66DK6tVcx+2o15URMSB3PsSaCV
UN4NLT7AjtkN4WdehTvQ3j5w0iN88es4++rIxG1W3CaUoyScreA96HPhL+NA7spi2rgGFYwZRWk8
IllBE5m3ckT/R4RbY8HRadrWW8xfk3lvyWY5bho990224eqIgqzkXizDJLZ2ZH7P2FT8vlxdDXYd
V3Uyxzbt7i1uxumgReMNZikvryFc0wpqjdZd0+6YQfk5D+w9Vg0iadaJ2atv2csVB/RBq6RGpScF
TfxNu8cSdp1iLI1LEfBWq/WAylPeYL/6vHtLrJDMXHwkmeByPfdCNzLiLb7Rn81EapfJMEQGl5jB
Xq7rQBKSh0LoxarlF5J0SSLxlEbd6XoryQPjFFKq+CzrOyVixcM7JzevZ73oFrscPDdxntp5S+Wx
36XgAKQlgNfn2COBEIZWIcT7sf5sOguVv/URXajl1d22S4Lr+znplhOlL7jYtEOYrJdcTffcc5dK
Vda4XtQXuKqgG3EZDacOuqQRXL9ut+YJ2vqRrfKuMJhTVPIptts9TAlfcEAP9bTR5cLVjOUGyNNG
nfv99f8hcR0TpHB4lmxUwE1bO02P6e+Z96GI6Y/OnBHjF3mi79e4E2f4iBv0QC+3lr3SHa8vcghA
dixqLoAdW+n4qOX0TBjaTZOI7zs3qbo7jzMAtAlVsHi6ngsLezlXbCy6F6DZrsZK1cLAMpjFbVYM
2wFxbaE4igr5iKmiupwnk3WpgqF9oEf65/V8lh+4ut3q9Fu0q72jqvworJSzGF0GpgRkVzywaHN6
wm/pkl0UnAEylbqzVvuTql2EgPea2S+aWBFp08Nas9R8ae0It3x2ur4KvSRuSYHhYRQBIhiUv+Vk
25if2vJlZIpy/Z+Y+DXyElIM+neupZ9caAOaTl+7KDyXdel0ufGIYg7aSN5aKu6qZLjhJOEwFgta
xFBIeR5H1H62NF9ZWl81xxvBCTMq3zWIsmVl3M0C0aLUwjPYA4i44WlIpYcqCwjAoNseS20KCB24
ICh2eao7LU7LGsDrMiyndJ7uatKo0TUVW6l4QzDmzPr6hHi9yxRybIiteKyoWBGvApt4ofYOpCa1
m6AOkGxiWRNvtFJ+BhYfQY9J3lbGE8uKI7mnj3lalkdbe+yy7BYCJ2aMnK0uT+Zk9oE5kzTTdGtr
aOqZAJMj+oHnynhJ27B0SXYdk2h+7Xn/GnL9Ai4TlkHtILIjZlv33ZAcpxJAXfSmdbdhZD9TAuBa
zHsoEDq1jXHIlWofG0Bi7fIQqlcbeBG9YlV+lCUJJabDvNWOgZBqflt/r5ToRR/1EwipgoQb1spr
opU2CiDdnBHHLUWF24g+EJGtG2NhuLBa5mMd5x6NsUGcQapqI9N0VaYQA8MAWmndJpYLEA9gJKro
GObTp22Mb2IAogftF0br5HUqR6G0viWpr8k8y+CPefqz2y8V4ZkE94dR4qHVwvonO6MjSr6PVBpQ
H3Ork1a65iEPZaPvrFLm6nKrMoll8lVjdDXB0MzhfTefZ72+pfvmQR+6S9gqd8NEUZfxAMbm0Y51
L6sJjrRoweSBX5ivlJu5qe/a0MFYUWJkW4/RUn6RWcY0+bKsypNc02wytu1bP0R0p6PBVmNg6NOT
ZloNnRXVScrMB2Z6/hqDik7qLdvsoO1WD1/fdqm098qM3jVePqLcgRbN+Gi6YC2lfbp6+OYIwEja
YTSbF5k34SYzGw7Hc9y093NivxpGSo+iVO6Tz6aKD20t/LKe2Ye5dss2u9KekLe9FjEOd8JZqs5Y
bO+0JT/1du6acfo5Uo40tCHeu3JjS1xcq/QisNTPE30inA8Bydx2tsBfMrBIUfaz/CDk7jZVlo9y
Lm6ayL6j6+MEj2yHR+N6dCar/Mga19VlxbWV/lNL2EoVypNdZ8tG6q3B0c4dw9+OMj5wqTGZ5Fnh
ta7Ea5U7NHrv1HR+TtL6BSfgHe+Zp76qMfmwHp8g11f55zrXZx3TjTP03dbgwL8yJMaS3TTugxu2
EVvoorKUHtTwTVmMt8E29phsPyc6DtCM1jNxfNhyFh6xJsHkEZ8x9yS1fgMHJuX1lj571g8b/RNv
jOqQ+qVpwpLcNpd/YmwjGd5fcz6V7ZIKC3JtfZBMpgZ1fCTyFExKdBoiBhHkM5V9RqEg0lF5k6Q0
f4FH2iQ2VRJLUDFvInKnfSRmvgfcgl0CPndGACPqu4nVWHbIVWm/qjrmuaG6wdjCmZYNWFDjqtBs
KhJ7XXZqE5/3YEGrXkEhSCwJNtQSsWOCi4Nya9nPK0h4Jids28W27svRXeX5o5ANv8cwQYWe12fW
66IxPFRRthtQrIr5bkvdhdZmV3wD4RgOm9aO9gBbHv11HA4VZ/2Rwlyl7hGwZ/xu/WOkK0dyBM9G
NN7SZLvk2gX4BNfeN1xuTk+lwkjbSzPCry4qLlwVsUq5PSWzhUfOosVDaUAY2FzKJHsM0MEP43Wy
u8p4Gmpap72mgGQKf8mZdb5kYkVmyI82wbnTN6Lmnis7MaquoDVnNkiHWdfyKyZkGQuTiZSgJGmA
FhL4HrhplhlwJpaFBDIb8GjuNMRC7YRT87YtA0o5Lms73844clDKhre5vNdHEdiWQvOMtdUKiDch
dL7NOvxcs/WAi2aHxHHbm+UtaN82KNPkmol5HJXuwyo4EMLSkVISUK05HBh8c5W5o7lyH0XSeYVI
k54Yjo7Ap+wtzEOPNu1fnbBpMc7KN0qeNhq7fR0StJ4j/HCu6CVqPSXzVi2aLe/EgyijuyEZbzDx
AQVqDxjEfMaPfiMlrAjkHc1HTjU8jQN0bKDD+FqCGnR2E0FNBh8ea7Qvq48Vycgel5mANq3kHxIX
Iboy4PurmaOLq4tL2YUTq1KWxYSZZb+emP1oj21UeN0U79b6gxSXS1WnZ6dcizKT4MkYAJNzlTYn
XjbfY5PdzCqnH9TTF5jVjtSzrWLao3RhCSpLhcYBGdJJinI3rKHX27FXc273SuD6I2LMZlyVVzax
99ZQjMfe5iVsMLBgJfaXxbwbGUQrggSPlB4NfDzhylx97oIJmh+A6iYWj9AIN93YcrAVZxv780au
VS41dyhrXGYJt0jRDb2XfmMZ95FU3SDu+mnSB3Fhn8wxD2aNSWH4S+e6XyyfFvhq5j97Dl3csGV5
lhXdm+fJt8tpW5M+ACt9qzP6qurWS1kArqH0q6xDjGnViXWn3L4zKHyaFRnsabhvqu5rYvwmjyS4
qXS0i4jrmLEvW/IIqMQ+yaH06h53mNsdU6sK9CHbzbqBHSF9MOPJp37dsdWTRLOpFmvHuk6oAqp2
kUQKyGAIBtcRzjUV4El0Y7M2lbV+Xw9xEOYyNqMERHP+VN92ycdU5+78ZbbjPk45VTD8Fna97U0y
L5xoXnVmtZOseoMQ7iivp0UHMGmBLVRrTyncVkKcH1s7SG3jLlHlPaxCIl4CqW8yow8DBsqmp0S4
6vpfrRLeLQDrN9REMnfl83pHa4CnCYXQF+6JsaqDCviBiu7AUPhK0qfEdu62swyqt7F+ZfXJuF6N
QscyqcTr5KcMSwoM1IMccqRMKkyE+Ebvay/T7urBCNRk+UqAf2rreGgBLePp8enccsn9XFJDOoS5
6o9VfxFm9lgt1RFF8mJZPRskDjg5Pq4yqEy1DtgKvfTjT0i8u3gO/TUCgk5ObxxSxByLNEH2MXZ4
W/TCGyloby3TW/VoT0HbqVNazzBDJAzO2rgyvKIiVKwSq85YQNv1MQYJsaV7+WO8bidHy4Wn5Xdh
7lPq5zLyWY6xYRD1i8g45ughuehHJ5KVEmIxuYAifA3D2W87+5Ay2N4wubuhUcHJOWRy7W1Q85/0
k/qGQT5aVZ6ETmA4koOIc9kiPjuC6XG03AxNeFir0a30mXM/4Sd15UkuUC/XfEfU42MS7+b8WsuA
F0z9E5z7oQPxBwJqgyoMJgIC5ZTeE3tCFBXaBnC3v6xI9pFERzeSmRVuloYCQ7N/rjrbxZEebyif
8LRF29hE5WCoOtVq+JlG6k0392SX/blVELG00OVN5injtoc6YcdJu6k1cYJRhg0L854kgL1ql4lb
NRGXOVI3Oe3UDTZO5pUb4RSNeoGbHMDECo33Ut3zX9OY7hzhK1uVyJnE+CTSIqA44Mpv3mvTtlwI
nxfxbsF7tmZJsKQS/EV9hq7Q0YSw3hpyD3nc3ibSuicEfejz6bTmoYde+NbgOcAkV5LaxVHKsveg
r+CWpfVppenHiZEauUTv8zlmoltuaAPbDzheNi1FuCJnY8u0m6WIszQY5NRjRvJXYo0bEpCOEU+B
4+44P9z31wi8JfaAtb2qAlmyxPtOjrb0z2+IBuH7VgJzxH0s8lu9UiCVlpk/aim2z9QpF+ovS4Dd
qQYlCHNIa+GcquxzEtO901J6m9LBlMNCmtVLhhqA7ewMnwYxBGulAhJU/ZhxcGYwDM/l/EDjzlX3
WN7pGHPpvL1bccAhYz9M6xfRO0eHIjlV9PrR94Lgyia/A8yHuptTUc4gbkuMI9mIYGq6YFCPSzsH
soEfqk8C1vLv5RQeRSydGY4EI72hO/KJ5CwMoA3SetfqoW/X9ZkmZS9l/DxNThRGnpmyH8fUOtds
dFF79NF6FIO+AJPdEjhwtHHyYf2B7mRAI3+lnXZMSBxxfSbLiiMCs7jbrrqjYKM0R+ldH9n76S39
lnFxbEf7LSlIuec7BQtFmUtnaUoczWR4OeIe2WDkOXXtTbdau6nlT9AFzpnvPkMOTJgUebZGfWxR
cNbD4CAvASVeuxRj5CAsgqNVQMxCl3fXwIetqABGXsjgUlvRwh259no485wc2FjgCbbwRtQ+YPzt
WleeOeC3svLZz3v7InFoKSnVGH3ilFf8qzHs2e1u9a5whkm6EPIKKmrVgWCcVIDGdEXwRq08Cce3
Vd/jF3ANvceQPrjmcCe3OC0gInc/7bDyukFyY5wJpOiOZv9GKWZKFpZyS9gTJ7gQHu1n1acxsPWA
VDTdsoF3VkICNo7TWtlZ1q6wIlDUr5LyIKePcvY+8tDNT2qxL6sduzaXAgDWG6gJnq0ksOCLwNoZ
7bLnVLzKPVIjrIKWmVTOeth8p2TqPtVMz4CeyaQbKY6W3rjeGIB0y6CO7lOi/9OcemwCjeTQhfQG
EtEqzdPIektVRrS/lRnttjhyXSy6FClp2FsTiebGZZdEWQms/TLzYvOFceVBBfuh9RGdMQilvXqJ
yrdeetabnR0eUl0/E01xzf5rKqAzCBiWRB3PsrkjmsH87VeS4gHSuxfT8jJxmK0QTJK202UDQesN
+qa71tL5ahI3jb3a9y95MeMjR7eX6W9L4Gwzqt5b5lZJup3BWSQHdhRLz62uHdmLXW0wiTMB1MYd
ebHWI9Lb0D7TYOF1OPdkTZxpsGLgLgdE94K0DCF5KU5mGP5UYqCSs5ssl27jPN1ZCgOpAvUPd1BN
nFHt79KCTR4V6+6iLM6EZLcorF1oIM5xh6vdyDYL6tBg64ERLUdQiZRaz4hLVb8nSTOGKHXAS+zt
Asycy4Jc+5QH8N7OtEuleZnSKMc4ipWj1tmYSMrewToS3sbXDy26tyqGWyMdLafA+wp00m6PLWsG
FqYtWUqzX8ybgmj1nZS3+6FOMMlgJC2zawUGY5YjzMb4QOWDoxm0EIIWME6Ulfc7YBi928ytuJeV
GOMjsH62WNIZaI18NJmUMBZZWAZq5a6Zp/Crm7QjUuezLUXLlkyPfpbhkAaS2f1ibLkcJEB57NWj
5fD9aavJEHqLrmbVx3e/P2Bee0sG8Wy0SnubTqK40EQSjc0HUzxxoL3SbbB63Hx/IJ5uOthpY7ck
bnsY8CXa+NOeIS/V2Omz9YbCDI5vCzUtUY62ruqBFWLYZ/NDdj8lN32Hkwjdr6btG1++TNrbuAOn
0WwT8HUOEb3ljdJstuor7w1Rl4KI+HdZPBcNQUbP12tj3RR1m5/tPhT3INoO0RRGr+YIGw59TjKB
tmAJz+Ah9JymFAbrc9izl++6G0mhlocMbvthZ5+6kCb0xDm/QlAMzzKLaP/9rxJZN4jUgtWUySxg
M11n3FJNrY5aPNS9DTl80Tunn8bJa2RLfazrw6AO4sEiHQbzs2wPyWoD8puTF4ko2P9ks/h/mCxs
Q1MsWWi2bAn1d5NFU5rAwkaaYQks04mqJVxzhZ0/YS+TfF3H791386+oDuUPRCGY/NlRq43oCBew
rQI42AwY1ZxGypVFEQxCL+07Be2WKKXCRt7/H+6u+S931wb0LDj3qwrzau3qyfkHzw1dlr0WyZPs
NBpsapecQDTV61nqqRomfO6RbS0vBLtDyl6uo22jrW8ywoZBHuLsM1ZcwtaCcfFqmUiz9bZc8qgm
dNV8ttXID1h5eMCc4E66CX6dmbNHiMO++f6wpv1XoTz++0ek/KuLyNZlVTZM2STcgKvo90cEz8ZK
qjyWHXbt1rHDDnDTdtxNoNbnGZu2q2F08zKzQmvFjb+XiCM4oQF3pijQIkxD3PHCOpW+zBetr+3g
f7h/VxfT7y4njiwBHEO1bd1Qvu//PzzjBLbFKKktzFVebLTfefRKwiaoGOT+8LiifyQKurmpS9Yx
Hh9WeWmCnGfv/P0hGkPv398jFe/W7/eIp0rWdF0omrAEOMPfnzEFvtNgX/VRXJmTNygSYZmS/jih
juuxpI9EqYeHlKAk+zxqciV1Ry1QRpySZE6TTvWu1Pfw5c6Rkc0nsJyYORExhN3IT6Ihrtqmk3n3
7++zocj/fK/FdUei8frSs2xapEN+v9dVU3Ys+xnITbEonhGonXhV1qMU5fATG0bUCtkg3tMOyH8M
E1tVs9ZdVxOhoGVLzWUSjhTK9XHUbJKuknFRhoxDunZvo37F4WCirhQXQeO5S+1v4litI1IBVrpo
y22EtwQLO10dEePHTKznVVd+VjHgFUupnrsy7J2xgPWFktONCat05LicjqY9jOZbQADhPWdiBy8a
+QbSHSB8u1Mzwxfo4aJsVtqDCCylTPJy3Z0WG4e3GF9HIrhaqkCvNgghzEvzmdTRWx6tvZcZLdOq
roYez5KY2R7XV1tHXdIiyDM5QB7yoErYV147aS9tMVE2VQ6DL1cSjaPNuqmH6GC2ltiprJ+KBend
hroGxWU5jn1zMHrxBTeQslgSAtqwSp5IubT29LVNI6amutS/QvBEiVQqe/TnO1Or3+h69WurKX3d
lO91Sahb05owflh+Os5fqtJ2m1aCCyMpbLPJCqHPHwFSbFpVvgEEyhydzWlRLtesMFtb8QRbNgpm
CxCabqSuZBHHzdbxxYw0hKw1fMqlu2otjWcys0cQYKRVO0xurQycYcps9mEIE2E1lnv2oETWkCaq
MdPAmLFtbXjgGxA5Ic6w7HHWHa0bhl2ULQfTnk6qqt/q+d4uh1MhJtMxlOW1txmYhew/Rl0AiTdV
fzbI53LhRFgqIXdK9f3Y5kQtrvHBoa6dCTZLE/UOun7rhUWoscWFXhWn8WPEfqsfGf/2pTgyxlCO
1dQ8EJ1JWVaOndem8FDyeAUkNx2yET8DGgU8mpRJKns+OsXRcEKyXbWhvukCjTGKlO31EA1D9qvT
FL1x+e43tj08cjeh/3LIbpSBIvCahTTBtHuKv9hVJBDbZ+nKFMsOWpMfc2A3XlO3GPE0g8AOKBVM
BjZoXfJPiWTv4MPGkJgWG08mTvQw32WV+sRi5ldt1arDjIkGJS2R7/sE1ntaPLRznIIZ8sYqi15H
TBNKkFq8KVSYLXt96Dfx1Saha5Y/yEwTDLN7XNhiYbVZEHrVQ1WFX81gPGqLsbjlHAZJc2nwUW+G
1sifDCzY5Fjeo9S+JHXvRoQEHcoO3836BTrDTiuyI7jindnFj1lkQEQwTSTXMfday7jQ9pjuOgiG
TmqmxblFZfYmGZR0q18wliq3M/SCO9EaGYO5bN3elnNpsb/lw0Sg9QxN9DPsknNOTTlF36bpANuz
HdoTiUQk6rwBWg5cZISoUIuUYVijH1mtW86kS+8MeSWvVmI4Gm227afqblRmxuMx+boukj4wOT7E
iriVrOJIUrI9j+x6p9mWz7EpdZu0B/Odz/JlLZNX2jz6QE6HwFDET53AKFjM8bmlMmWP78kPw8rk
GkfAOxJ3RQQ7IAk53iDrHjI8iWbZfXW1OXkMvn8NGV1cLOxUp5H191ozXjsN8daOjO2qsKYSQ6MS
T1lPUteIi65Xt+DQ1aCuEDKZxIC2zw6YOAefQG7GCc5uz/zAHoh7vbWtddkiJgfybF7pkJ3fxmN0
irt52ihAcX06IbOj3LPCABS1yWyDbIrk94OQj8U17agUwCYHZTq32DZdmdEKUZFuo3Vqd9K0OL6Q
NbvA7OPsNy/4ibKYqPaM+kjOZWdienUkqai9KIkfQnuUjyST6JySytJfQltswgZkaPZkkppkwZ+i
Sc1mtkOowuJ2pRq3lV8tKuhLqTtWpoAWxYZPyMpyDxJRXrUdZlH7SILHuGgdZr4M4v+sQrHOgcQ6
0Hre1CIyD/lo3EtWpt5I9xMDUx9KEJg8E6pMN8ppkBKP29gsmlDy2bzXMq4hMkluz8qKnOtZ0jo5
GApV5RQ/PiIiedH82EJP3ttCgQgWTdalTDunlqrsnkTuvQ2D4DCVU3NaytrvU2w+cr/ax065jTSV
M0ls/rqSbjBTzWKHOIa+UXUB/SAUjWFHGBsKw/RZHV0xRf2BnTQQRmKCoSyfu7yJz+TStQaXHyka
NSiT4TxbkwUmHKWnHJkBmblbNmHkm7bRnUgc7Xu7jx/IECHzS9WxatJDLVvrxWD3TV97u4fW64M8
zu7Gno6pmKVSBSkS8wVx/9b66DUdJDYJkJ3KEYUniNBFbV7CWEaFVecH8nwNjZFqvNWXDrCZHjVn
eCuuNUfzLpd0CSEofOiKrLyTMQSldU/7JrqBo61wKoVEv7GWRriMyv48t0O8I9NJ0A/ydZp3Cwte
nB8kGlr6LfezUepcWYBRrvjVfExNIH1wWzv6Ct9lnNR+nxLGtpG6gpDcP89+fPz+QIkFUm82nguF
U47CPMbriOecYymkL9mOX9c+EjdcfocAIBpO9AHXpLlmL/QBf4RQbwK0X+MUjim22pU1mJTKrhLC
+fg/RJ1Xc6TIukV/EREkntcqyjt590LItLCJhwR+/VlobsR9UXSfM9OjVkHmZ/ZeW7Suvc6nOLxq
njNse24R+NOeT4To35ebl60mUIOH3EBmwZqGbbaEsYVFdpNKhkRuMoAzEvDIZkdiBY6hOyWTf668
IiHpVH9rFhV5yC58HbdI9QUexkyaxrGSaYGuJmFEAoiRuCfueMvBk5WF4QWk3U71qbeas04GQ16c
GHSzniV3VJ3A2IBTamwWc+5s74GmP2ZJ+t7Kttt1yfNcIQVyivw5NYYSC6eFpgtXOahGQ2zNUn+p
WiJSB7pUXCds8Gp/DFfEjojjMM7NMxaUBxdHB6NTMJTg1sUpMfzvtLf7M0PngAaUm5mgAxhYdKum
E2+HPCpvaNYvzPNJkSqJcjHcytvosmXM7cdcYaoxWShW49WHIDt6Ec7Qvm5PFWpVpjJNdjFE9WAU
LAjbcDraRp7fEZa0diFBvaDuNFY1qQ8HcvGIkDKiO7JsCD2EtH2K6aFYlgaZD/MvNuedPfbVQVnI
zwxcTCuzapIgxD2+VRbduJUgzCJQnEHJbC854OzrIltiZQvv3BHZh+CcXrVpah48rW3uJd2ZiicS
soA4HjJj4abm9k1lDHd6s542eXoeMOrh22oeeBevAsjMkUX/J9HHblYWx86zDAabzneX6+EWIOk+
Qai6IQJ8icOqCEPXs+ZiFadhMimkuqrbQx06Y1S4iRhQPJBfEFCi3wgzORYxIn87w4DOlFSsh6wP
ZqJ+D1mWP7W2bp0SXJQoSnQ8jpMfb7USC53jlNZe4Z5dOQxxL3BOa+eehVd+bisGjy51VGAKxjSV
pE6z6ji6Uv1pl9mxz12PFxcZeTw487EyemLFATpxW1+LxmsINaBionB8m4A6MTb77idUYNFgBER0
6RQlnJlUB3utSWHlcFf4PaJqd0YfW7ukdkfJwcw9slkBOuIYsAmIZDgJB0SyaUwiozyObfd/X/5+
W7Ln2PpT85q7MemwyxdsCt1KUfNupxaGaJo4jPS96dXRe3GPY18P5s7VgsGUAbF7iEcsjZ5cbYfR
VSfwPfeJ1XioXlv9SJB3oFn4bFuyGdZwYRTPlZZdXWBQV5yU+XVOIG1SOkzQ0wrWNW2TXcHqZde/
XzG2ya5y8sY1Vyw2UZ2pDsbC5lA6FrQaDeFQiUVn7pBtOpCYiC2atgvVgzRV495cKNpKMmblWorA
Oa5Mn7ffiiSBsV0FmUNCcHOKnZwUEi5yPQFKmfYW37rFNbOO6MlI1dBeB+jnlHaVtdJrMRztorjM
9UIcmpDtTab/Dc/iUWYZqM8l/rg/t3NN25beiBJfYyi/odZWKwc9xC5OrFdH9ictHp+XPIKodBhY
Fw8QD8L1WGm/di2Roc8l8GiTO5A6O0PUK/Lxwc/zt0xDd63XR9T9ciW53jYAzYPE6uSuCe0DAQyg
OwfWAaiJ8zXgiWKr2WAI5xJWSLZkRGFoH9jiFWxCtEWm4Nk4lDAZ10h7glKxFwxRiq4HzHobE1oD
dkxkMjMUo9onkxPY4ZM99xtM/a/k1loBxTV2xfCXwBl9oxyoS0OUPyal9W3Emtp11Uxzic0VxRie
j+hiMkMMFvKJ3+JCcRVEon5iMELzvR75buNrNth10E31Ncke6wmWhucUw5YZKSqjhWG+vDmtnewb
ZjPILMKNTUO46jyDwjxBBzxmVhykOmviMGSMW497DfEdcDzImHjLVk4H0qT/TLt8OihVIbzO8wB6
zleNhGpj6uGO8kA72TMVn2I4zLv00ct6XFM2d9syuu+GBqWCiXxqYE1VpcgODIa7okcS5vXE2Yx1
FLgmDmdWf3rIpn1a+QZZu+aMH6jr2OgA7OJaaogvnXk5vfzdJEXJaVGEmRozAKrmu8Ez/UBvYEW7
jEMls5V9GXbbqLUeEzWd6nTvlPjWsxr5Ya4vvKB2+CqSdj7UbbZL1PibltmdIj95p6tvOr0HhZV4
48r2OWqd29+xlI1uvMJJwDXG5spKakQoWXaXwz7b8MhefW7MOGyLTVuLcqvzGOy4CfjDdNiYKYkA
fQXEzA/pEb0zlp+fuWm0U6mBNoLZcSGC+DT2UY0NoKbvBdhDHXwcezPE+9w1yInjZlPpzTWqDJQh
XvsFn/oGdpwtmtZwK7bOFat2F2C5Jbmg7d+QjHIc63iDZ+JdIYu8qOVak1yMgQXzKYh5UUA3NCc5
JBeycj8qS+mb3BoQtwHIrvkf8W0hC6yfQs9dUspRn+XAJVv+qrlRzDiGok8DMfimsJ0Ow077VjBJ
38sq7HaOhhhj8nxxApZ3T/JJeSoT3OYOVoJ1ERobn+07D82SbCqgiliTetSqsETFB42Myyu0OShW
cRES0WNj1sip9D1MtjCoonfbJ8yqmHtEDmHP4S8I4U34o0ZDXKDnIMt2U3cL9vrQ2dXblCBwBc88
r8kay1rWSCreS/kTNk7xVFi4Zr3uBoMLF4BDAGxewzZMsueC/M8Ni3FJSooVlRF67RDAuOGeCh9C
Jrp7e+tkb6rygFtkOz1LxHM4+2uv9J6zcUpOQxMq/AzVP+UhCuSe4flsznFPm8FI7xmDxUlvatD0
bk5UUgkay+0ZF5SifLGKu3QcnrOmr7hmOwhyDYMkWTdirU0omi09X4M0a7YJ4XY0/i+T3pqBz4wV
yMjI6GCBYZRK7nNRPMls/mb2T1wWGKB7DG9scdZp7P+43OvMRjQS6tKvvCBpGVsA+JVm3ntzd18M
U4slHALCZDsxWqppTeBGFYR44DArIkErGocmm9cKZQRtW4xJZipAg8ROf2lI6V0VeuXtfIeW1C2c
8g6I13+/0OoCL0EM24lYVZYXEfhfJ3nuncHc64bz6XEWk+Ugv0vOMTsZ9cO4QJUn7P6ruAXuY0En
StPoxGWFaSGvH13Q7llUlWc12ddyRF+G7kXuLN3Kdp75Qv7NncHDsAb58LvAvIEaECYVGwsUEX0y
kWMMRuL+3ndoMfKxy3aa4gllqfNQP0EjFdvIxMguCGrI6khD9WBGu4irw09aIERC+/EybPw9CWDS
+SyB+6HuTD75e/pHcpRXzDFJLTdYzuUoL4Dyg/DJziR2dC8NO0uXtMoUMY5vyKsz4bmqNXlBerNt
170PFg1OPd9V/S6WepowD4dqYdlMMkPMIqO/Tig27TaHDJ7PREBbvz66sFPBblITjACqkjwzohRk
YLfsg2jvH2nzwnWt0sM88UP1RpaVMtxQAu2rAhm/gSGZHW69zlr5UZGqcAc54NvsR1rO9CcncPqY
VNPKnvr5JodKrGhl5FYCXVnFnn0uw/4GOa68QOINcDGPK7+aWPJGzZFcr3IHAvfBSt1LxWOyy9Nh
75oMGRy7exh5u6iOCSxOhO8GjG7Ymjngug3ZJFtovmdD8r7wuoEfnB/1Bo16490jbPf2FhM/T05f
KMpo4hw/3M0MbhlbxNvEju8iL9tWzBsCJN3Mguz0X1chLE2ToTtpndsGeFg3MISTldVT+Iex94Qh
kf88Z5bdugzuRCwPPXahyjUvWijtJ5UShRVVR7k8+0DZxIvww8Cqun6lDLd5VlH0hNuqqbyrW2sD
5/CM2bU3dyNuQml7B12vZ2R+8wu44RQ/JsZeNSJoqHFvWBqqhgQLi5vM78yrs8vkZCcSj9Sh+mtM
4EyI/DmsFqU70YvryksKZP2GjzzP/dRNNv+z+V1ouX/O+LEIRGvosBrGDnYbHfhxLFHZcj3N7cVD
a7DBRp3RspBENiwnlZjAM5VjS49GCQ+kDEU5tMpydECMFues0eVOEu6wNQryCIsKNEyGKrbuD5Pb
P3Wmdq9XJ7fADtEp8pSpt7MD6MJWc4J8UAc/doeLnEB/KxtpABOkTZkQ4g1taaHK9qs6S1/MXmV7
re38FbORLyccAXhq2UfsjHcgo0PAhHw2Ey+ZUS/gRGvepSRYglMlUCOsLNQ9xkuSC2+X/sY+FpLR
dg8oqk4z195epA29u8CuFM2PphaI3t0l2pgxc52TtQEAxtfuoxm7hMjv84FgkpYNCiGiTCfdj85U
dRAzwFkZ9kSVMiEn8Wh6IPghpRxR3Zr3IbGZmwg7NFQwvAcIIN0W+Qy8oXZTOYLiZgRtloyEAJfh
MN1xhAVtWL9YBl0x1+pXX5kKotCRZKr2CC11Q/Xf3EnzET88EzQAk+YsfCx3jrHN46s2o0No0rDe
Jol5MTliWXjb16ZzfqRT5/BjSOZKhwWKDPmmK3MR6G1irTDsHiyLRFEh41sihTywpImpqlPjIY1d
MJYMIfDZjGuP7t0jwRnVmAiq3K0RIzd3woHrRE+NL5UBXGGVt1Hz/s1pVRyxjr+L6l5ay17kPNpA
yaDGf8BHO/QMkhOR2DcghvybuXqwZ1Ryc8wZ5WL9W5t6vzjGqTjjCwzMt3GZip7donnAo3lSbeeu
KkaDV4TWdI3xCqg5viitKDf10DorzSfx3cur54GSA15iKnZYpZ/0IQXzB9gcLeQtxSIYzH1m7qAw
/qRJIx7gA7c7CCT7Focggzdkvl0hqCeijHEeH3FG6uFKFX4ErRmYPpihFfp8JgtppweGJRyUNu7j
HHNN1gclXmatPLTgsjDu4OxxRr8KLJLst4jyILEX4bvfcDNiRQ3Q/KpObou84iq1jFdVxd+9Sx/v
ASXHBMeAurfUSwX19th040fH48+SFzbLN/kC/Srmwlk75WOaIMq2/WTY1HWxL3391zO992jozlBY
GRv7nNjUR+mhCf3+jmSQnlfOpLqaMkQA0QgqLMymNRbWEYgA4LR41G9GB7LHlKdoZOnjL3sBQI7U
PsC5ySZD1TZaZ5k77Zr11XMC3V6XL2WI7r4d+levrZ5dHPWls4o1ZPAq8o96f4tbYFvs9spdk607
O+7fG4pFdJr5I8mmF2zBSPBjnMm1WBJfkUzU5PYJ1PrM7fDRo6I4Ec2LuMZCNGVgldhadoXXkL2+
YrSF4oJBi56SJDC0GULDmqbCV1gcqfiY92p+eEx9d53JAVR3tR2S5tUkIm+FiifZpNBg+8KbtjaX
O4MYZqXjcGfUYivGBskdoX3yG/XkPukjXsoBGFGc7WqTqZrZE/bRdTridB6MidAIAkW2RGIfcAQT
bgPBYNVIfQvHjmQRZNNjmJzAYK9xxTKPreOAwKd3h4f5VNITsal3ijNOE/SMZNdzkqu1cOJ7v63k
uZ5HnajKBOwONmnbrlhFTtMunxnAM9iLHN3etUdG7tYKoYfazIynMs84+lZX3NUuVHcI1GnB+a7B
/QPYuZahVqyxAlewmV3SFwrd2whHYsCVE6JW/UGfCUfBGlge0zoeNr3jHQwPp1Y12dWx5abBriww
H+U1U7S62/UZvChCaplMI5adzGRPFyLX2qDJoNLjVwOqn2upU58PILDsp7qqXmY7JDcZilLQZsx3
qpvOLnMNKXeRIbUBpd21tHyD8Z5Zbsg7ZtKYY9UNoZg6aNUAk/fnfOhGVGEEF6Pmd20cW3GNDJbA
Daar/l20MRyoh76uu1trzF5ynUFC6UBgnqPXsvG/pw45dJWSbSvwhE0hRG1tmrJNkbGwzBtm+Ww6
fTlcGt3b4WkHIBR2OFAm78WJnyrYqEwY7GssnWmr2zzH/TyuYYY96CnYsHBMug0/yV+nNeSu7Y1x
W6dMR5qiPbOhqCAHoadueNOqCkkwih2Gx7EbEGEM7NS7Z0Z0JbDzC9ekFviUuuOQXsj1S7e6Vo4B
Cyti5WsXzUrGzV6DxECpUW8pgK2NO5nzWrdGZ0e57uP5nt5tVAIZBMXLoJqn0k7ZBhs5Y8M5ehOF
9l6SEnZUUW1uurMa+qe6z7GURO9EDDEsu0xTSWGSMW+0x+kYSe+pr90YJYcQ3FxMNsbJNUlsZCiS
t86rYfgVlJbGwFeEZ8TKCNVypxk0KktDBq7FK/uTmzNitzLm28QQ44g3U62km90XwtCeY4mXImVC
qnSrPbQ5BN1usK8+Rpn1MBtg5Wn8KGrZ9pWGcxBGuledBvEzJvuAKea+yp0nM2VhW4h03fEmBSMJ
KbtBkuDcexiPnRw0KJzedCMi59e2WV/XoAjDySh2RenWd7mWkuHXty+s+8J9WMGuUkXlEmJU1+9j
tO9Td2fmoXhDADftavtgZ1q991sVstCb/o1dkxz7i7BnOqEBiIAsrfsZ9Vxkk3pbNsYO1ISN6jV5
q9z2ULNQGcx3n+BoRK3phudSQy/J+xnS3sctrBIrZygG1S+oPMYqXqiTFp7eSkTXFrLFEfnmehEM
pZB8NUUjP+KdRL159jv+Hy/DuKml8Qu8UbKxLNrQJyqqgMxG4npHRo9lyiXbZ9FbnJbjLdUy3LOj
sXbHOt3B6bknyXyDum9ac6BpNnXV3N0mYffHIaKdcewD44L31khfRkR1Ih5IeqOhWcnJeiOsAy4e
Sd50tDMnTM7mGzOlC411h3IONRxv5twy1HO64YlKd+MabEwTrbmPUv2eCjEMOvbbG5UV3+7kDhhL
/hao/PD5toKIhhwaspeyY1dpyoel/4a9yE9+AbXVHth1jmazFjma7pXIXOsEiO/Qemb9Dsx4xZnd
Iym8N5GPrxwVYiPiCfLVvE86qmQcTPkLiWyEY0dJGtSNeysg/6yTTsHsL/0HW6Rw+zSqBdvtDCIC
7CSAvXBICZBgEA5xE80se7X70LLfwRg/lnnj7PqOj9JV/xrbFCurAJZiGP3dhFE/ZwZFOKt+JZcL
YUkHsrmxBTBwnEPa0qWMLGcrtNlrU4aYy0KIEb6mLftZFJhg6/ugZs+zFh0shy7vn7LSUjtKRFA+
tFejiSTdueHbGeYisF3sk7jSqT1ysTZuI8Tzo6zf2rEaUH6MA390e+Ksi5m+Jz12sV8v43ONu7Q4
llP4aIzxJz3Cs2EbNmW5OCpPY63m83nEhP0x+ZsG/1+sObupLCDjyYpRnVVt9by6FezNtp2VB/mM
NzKPiy08oF2XDT9zDcAij5n+GN74M0aY/xBFGQkuKWNkQFUt4QpmsWp95YMQiW6zwbtZJuxa0Dnu
SIxbebOHAbugioEwgYA3/JVz9mlwloA0cbfz2EA6TyI6L2O+6h3clV5NLwznNsLP90zn/aDmZ0pW
zYHYLna2xFIyDXbohDmv/UH7QvytITFsHLEqkngjdHVwWHuwPNmIXtCMZPG7Hy6U9pPQvW3nNjtN
aIAzGBHAHwi97r1qGBwjg5l7/VVFS7DIteC2jMaj2b1VhPNguJlddTGpTFGzrRp7UATkOgATxBpF
4Iebmb+Tat79Un+tK/Xmyw+3E58ssSrLZZoiGgJXQ/9hsFKGOs5lbrFVWb2UgdComUB/JK9+gvhY
M7bKtDe+aZPTW9C+FO8WaiNodtgl5gjPq4MxO/dACxeNjoEHEHOkmNyiamEM0G+r3lsv8a5dqJ0N
ZZ+MIaRjVLSQaBbIky4vDiOETUhA47ok13T+cHNzCkxe7sIJcU9o34gxa8SiRCDqUbJtRHGHi/86
levlnLHhHNWix/AjFNKaruY2pOqJYThOiU6aQYWqLp4o0OH1YQWzWPNo91rT/RZ5LTdl1+srqs3H
zgyPlnM0/RtxFmIlEuMcxlq21VuKT1vgw3WABpuUnHpu04Oho0QpSA6N0nkeKsFSJHSm3UxQYedH
eA3ECbXV1l8Isiwx0D6fa3KdVwUW7sCpcBPb1k+PegZTGzWrNVq7IYv/SS/9Zyjto2tYCsVuGZBp
kIGSxi9FMvhXkQ/cfsaHXsoy0PP5iMzuJ5+R11mh9YP6Hiqm+GhL88mt0JG15WkhJqTzv1lrH+P5
JVb2a2VOHSmCkpX5L066Eh86atC5/Uf3QOtlsqDLDIJi+JxkIvKX0kz+9a2UV6wuorLMdeOSReXJ
7klnTbKe674NvNhx0TCnbB8ALBHMszJgDQ+pBf+DlcNUWUj3OldfW424o2/BbgcZrM5oYBwlP0rD
RcdtoJ+im7k1JgjP0QbIQv6uxouQHfOSVmQ042oXDY2NXaK+CyXOpKijxYqS6ITn1m74RtJm+Il1
hLtQWwnhDdVDGUdvtY3jqGrtL70YfJYKLsoWeOS6VSLCz4efrtAbEhn7t3jk8PPy9tsOqzs1YwR2
CbMLDPA4Xd8dYz4la+LKipry32KiD6jvWXIAhYn465f3unKuNX22A1Y0gIptrPCSvJmawqPAjw8B
L+7bJuXtiDEqo1k6ASC+lw2dR6O6C6EMHExFuvcc1kBtSN0v6TBxZkw4qtLbrMJbU/r9tkmZz6ST
/1rKig/YKEj0LRw4zw3QEQviaYiMGOQWeoRp5ZrcOLRBxxo1LGdFr7ZxhL7cIAOQzyDVb5ZDVkBC
etLadkKxs73i3WyMtT5nB+5luZb6Rzjk01aQD4j5hSdjNCp5SNM+26imid6pCXAGAZFzMPkxLoJf
qacw6UjsdRUZU7ouDyNmiqiR3tnrnyKHJwe2ITpLNIU1DjK2Rt1XGFX/CgjsiJjeCB9TeGC5tXis
D3PhXQp8uitX9/YG71GDcMYQzqW3zL1JDF1av5LiybGpLZcZdhKvZtcXIVKRA4v/NAcaUBhgpFxK
TGF9YHV2tg1IjdqT/TplwwyHqqGPahTzGwcIbp3od3UYn5gqDjsCTvJHLyiULfZeKk6IpkLiZ1AU
+G29yTT9Jme8My7sig04vUUrGm3SYUvhWK5JCCHvJ9femHnULdm+egZq1aJ0ysLxVcbuB+6EztfZ
NPMPsrevNyUgLcpItthcbKssnr6wUH+HZfhBAEZ7diQy2KSagbFtpkbRgyQJb5BPlJg7jzdC7n9I
HO0W5QNztAhrpkEtiQStXXmYfpbTEbz5uy38r3B07lLyKMkCXFFDAPnyeCsqVf30BCFnJAJH5nBw
VP5qTHzIdcs1D58JVew9U2kyJ3t157c9GxsCGXgJOIrmYgWrmr9J19kBf5N4G7rRHREA2z6bbipl
VNgx6LX5livccesO2LseDUnQ2Fi5AB5cnVYfjzIjV8hzsQjhwXwwMR+RFLrj1ioFdZHlsPaxIUwK
o+TijSgKqPDWRvjtA0TV7S4B/KP90Fr+KA8OlhVhs49y/rQ+1HAFLcizovoOWx/QPUf0ytf8z9Hv
ngZ0FUAbzFVmUXbBEHM2PginVJgHNbfQfxp2DVXpHUOVf3ejy0S1e8Mb+Ga04WtEEf1cS/9fzhQC
s4l7E63/lrgF3pnZYkacDVvmGtup8i5u2Ew75vjp2lHVPi3DH7YTH0WdX1CjB2wW5pWBasFhGKTX
FRm7pGusk+JNYgRLLLOki4n5d53xSIt1n/RHkkp2qrL3DSMdnbYtyJa/rnTCVWUl1qnLxK4GvwSF
hfDHyn1EMnUkhombjf2w1AnPLI+R1cDtFMzgm4hzJPfRUhJ861XH+DcsDMJzrLrn3UC9WtgPRmhT
I6c34SZneEMRc49DCO5rlXREYWCn7daeXW4xJSH+0KIgTLzv3mctvjRn7Jrkwi/y219tEfJ4xQJz
g7dE3VBtvbJmTOwhvO8xaeyJycPpr0fZboaIadVntqefaaxdBgu2ObdxwDydaZ1Tv5kNkWCcax/+
VASVOfzWi0s+OusF50eV/+vHg9QoPhqByckwmfgQ/rW1BMGXkTPfjxFwR9VN68bsP0fDaG5JVSBw
TT8yCgrKNlWuQ32yDxlF9SpkXnZnJYvRtwy6/ocKee9nzadaANXpS4KQ5WAVaLkcq2XwEbFwmD0V
xDq9WCareNPDHs6j6VmgMOWKehv8CEMzo/oAwVqQsIRjyuiBT4ofbQI29mCz86C1N5Wtg7MJ0W0V
wtyMNkzqthPMbduY4lo7VpP4TTA1O6IDe5o6V2qOGeZ6dCZnlTOKmXtfloTdFNZ76fVQ1TSxFui9
VrFNWEsRv+p2zGhkYK6o2UDRZEY8B7kSa8DKb3w627gMp20CWqDW1XOazu95PT94Sv0KbNOSILs+
xm+1DHot1BJBJPJ31rhQbcKc4Fza08CY50DVpFEa43MqNRihpFvkFvNy9OQ22yGOcJ8XiBsuZEHc
+9veMr6LyYCzJb1xCSOiWOWoHOm6Ap0Y3dWIhMUvkvya6TPUen5n+WBCeQLHY1tYzT1YkEcPLdsA
Cwj5npk3l6otHsl5cX7iGJYN6p01Jmq1i/x+2WbzJdbOZarMW8Tgo3R78aRUk996vXscEnsUexXF
7e3PruUJ4EK5j5vSRx8BbG58t9vspY+88jexf5oav6/kkRqQTt4XnLTI6KCHaAiwp074l1ST3gDC
BPk1CjXt8v9fHBhAVcZRbvjyinsc7aFl51+DT+5FTMn51Xoa5d8Nw1XJjBEjv4wJflZ2nX4OrXes
x3h6RedwES26NKeGTe/qOqbCshIsU5LkufaHG7lJ5Qkdindj4DRueJfLABAdj6ZASRt1gLzJsyZs
djQZIGfhyqgSiYBGXbsiYyBuGtF9pDsslhcDXbs466gA70bgmYsTpDlGfpPfO1Ky8puhGZJf+2WA
eWgrP3yusLoHjBOJYx9oGcxSzRL2gryImPnx8g3MUPafJqcMcbk+p8Qjv1VLOHcfcLbND0nGFWx7
arxLJkHmW286J2LarGvSGfPhP18UyQyotIj2OVNT0isbz204uEQquP8IGkz2nTNw7Q1A2dJu0L9y
xwkftDjtgQbht7WowCAo8dlpaX4HPMKkzXT/TfgZV6klzUuYdeTrdaOxmyV3Obpy/2YnTyURXrQQ
mS6Z9ozas8AVsZWOAfNFMq0hqgEOI7NxC1JyNU7trvB9xtmd0F6Iy7BXc9oUZ9csL6aReGD9kF/q
bT2hEohGErAGxYKpNGpO8ZKPSoON4S3Y1RruFddd+IStnL3MLJ9o+KjoG7KBohmGfxxrkk7qiTfK
vaQL5hVYnlrlihh4iIvBn7fw74urL0MMxH9bgUvuSh3Xr0eOzT8bHbRJPA5OdPSrRDyRK8k1gQt3
60zptmi99jgpqznr5oORe/1jA8KxGHULENEaNErzaIYbRYvw8PebzgvngBn0T2b0Dc786CVHtwzP
9EXlanojdoREGmGfvHjgI3aI39q2XPDH1jX+/X087PcMzHDYSvZT6i2DsVKe8+kDsJ+Bt7x7MVtz
I/UYlZRv7sw+rh+wztY11WaM0AtwQQh+xvEBKEXi9Ic2LWweKbspjq2mA7vrKZA8aPY+PkfapzK1
T1PLj5usPDhZ6c1oVHqjReh2/z1z5tiWG6HkSVr+2Zx7yKRW/+D45W8+AeoGhINUr0Yb/yoz/Y7x
znRfJC66Rc33ngsia4YRp+boaNe/TzURMFqpbJ8GrW/OfT94yPoZUrV1ps7NFNYrMkkoPT6rqZif
5459a0YIToQy4a30vyhfh+e+GE/KRiUZQ9dmr4aevAEZZvm6fJpGew7+HpRYUEJOgvVMXGA+a7E9
VShumtjY4D3xdyGd5x16ETcYXNQhcTV8daqW325svxIks2nqMd1HnWXsyqqlulHtbcLtFdhj10JS
duf9oEsfzQaReWfuxuY8WvmrP7YT8FTgAbQyznZgzPyQKvKc8u7JM6zqsTZmDr/Yg6v1h1DWa8Zw
eEW8lcj9maPHFIHJvlh2iYYAK+4uprCMwNX6fG/k4FtMZbqnJhWfZW4Z52bET4xME2BCMxIzTEBq
FQIn/vvCHjDet7b2KlyjPXlmx9hr+VVoTNc2Q44ewmmGmDkqZs65DyvTY5nP16D26PRVE9fnnOqJ
vMtiTwZotR8GSQk7uUHu29Qi0/gUIXGDgwh4JtV0QbPNERJZ+v0SsEpgqbr8felsjNWDycgNJ7B/
c1jyX2rlb+YImYqp4uqZRXaFgKnZQXIkuEMXxymFV+E6xfw4Zsl8aNiSMLBwsUbELcoZs/inII5x
Ej4wxspPHjbkVWa66O3M5nPKwHdIm9hgooivuETac5o3T7VX4SxwWu099yPGXu54N0zNZzqZzTl1
unKbusQrrAjKFpQSMyzJMkGbGlflJQPTvLZnt9hrBqkwjpu5ABobGzqrVm/mEOlF3VTpHbegfs/3
/2L0k2Ba1ye7ihb4nu5icfyD8YUsCNbW0OAQ2ta0z31sAGSk2Y9ekgAIzEHBOdmAjiRFpyrSFjYj
VTtjrZrgGDIzzJRVXi9JaqE5HS441cJTUys6OMEuRfkdxoUKBa9GGb8a5lqeeuQup0mf5SljxrgN
204r12mEb0suztC/L1mP18/sWZjJJoOzsLwLeSXW40x5asMc+PunSHKML5IxRm2EwLcFegJhau3D
35dkpjOGxM1rjww31o3ntF4GrGxi9rKmve3LF7uheIvcuDykDqgkJ8nqY65TuRnWpG+tqBe4yuGt
YlT07yckCIWKk53mzBWscr65AQ7TkVHWY1p509k2iqNe1Oo+a/AYLcjpsAA4QqgNZKbO5zrvwxfk
jIiFkxaNVhIThZaLL6RG4IiSF9Nx95Ht2xsVZv3eGdLxEDn9Xd15xbX3m0+xACWcHkhBFR7+R9R5
LMeNbEH0ixABb7btfZNNK20QovQEV3AFoGC+/h2AipgNYzhGQ3Y3qq7JPGkN02mMkv9pvhkdK73q
T6heh6c4AGOSTPyeJGV/jgp9pAEYIHbs7y/+UDxboi3vuZ7Ye1rCH72HwMlFb/ij6QEaGNr4NY0u
UyA0h9JT1oeVT9TGZdVfcgkeW2mXRrMvSgdD6gCHvHnzl6jP3+LEj/fsv4KTVwfBafkrvdWDU2VU
4jCG3aGNuvqsM9X6/lIMEmhWJuK/fsCQ2Gfs2XsHI9B/WkM3bRsJ/Vwg/D+b9Mvwpd3L8kWOvXth
cnX/thkT7jYd/jtUKIG9jSswtTGjUvZK0/qbB4vq9H2ZAEjNUTkf8nBqaZlCmZLKksX0vaOWntD1
mFs8GBagPds6s8K0zsu3kUiTPSs9ZiNFdXHmLxhpRYuyFellnMNcZPNxBXnG3nhu+BBE+ReTvHOQ
pMq/pDjB0F2SdFO5AzkncaEN+96uN3rn7UQ5DZwy1XBxPX+4FGMguhUZN7cawSAmF3PcKo7rrTai
+XWd5kFB66Gs3C7fMN9pH7FSzaGOCHmo7OFYBV4LOJ3is9YnjLvkrWx4nBuebAJUllK4VLy4VftI
sAy+BIyfiGxNPxCFCwB2uaKlcdOP0hcAxqiT94ZgRWQ1N0b17a2Kmva2fKuFIUThhjSylh8ys1iL
LO8aPWV5/e/L998rUOFjv2Ubpu9rVrvnDiTCYSL3Xdh9yxp9Lpsm+oMrhxvVa721O2WzmrAda51b
SPL1ufKYI6H4kVLW2YQqOFzLb+XQ/1lAEaXWPQEVrvct8brvXg6LWcxYgohMq4AZKZ7BgF8ZVfaU
Z3LH2DQ5+V1EFVz2zFnTpNj5TZj84T8HrUpmPWeSzgUzR0vks+Moa6gLNVGzEbSANNWyuWf+yM1k
x7cURB3okEg/lUiAWAw+6gmNmBaaktDnWUZZC/tu2Lvlm5CTgKJI+1kXJUsIveMzyM7qR+lll6mu
dmkb5jdjDpzAYsGZY/rPbBPzUxrDCFeOAY+m9XN6fY9YeGsKDpXmk/5pFuFOt8TworvsjT03jY9x
hPbBSaHNEeGLIqm9g2HjDvMFlg4rZQmTud1r4nZ7rfBN5NwsdQwliYlbTh5D8akbNn4bx9cs0hHU
121ywBFub/ArFDunluQP9IZ21bwexrKQv9uGLiWgjnjtxjrY2oYvLqbDCqRIHM4hnXoji6OTnfS/
y/DkkfX3vFScpSXEnskO3HeT9nngnVtubM+yYIEp9HRkXOPPcPmVZojNg0nQ1q9xHzMV6Ne5A2Z9
YzIH3E51GIij3kTRwXCcc4LCm42HKA8D0O9UeMalmI3rqbBJO+5x6lTzt9x7KNYm6y2U8tx3XXAI
hOkDciWRgxAtN9jEIPbOOKsdkpl0c2YL5/nWVAMc+TR0EZZMczDlvBrShwA5fmQNX24zK8tHhSZ2
rvitdtJJtBJ/zMKK7qjvuV3nNz7V29+F7txNu9HOehJTY7sbDzU/g/KYRUoLkjxDPGq7JS/BMPow
SJdf2GkRASxHK6b6f0erGVqfSg9t8OCU+GwenPMUNSRN+D4M6xh/mBHdiKWZLks94GEJQV9Hw7Dw
VEgGrLYE6wQrF8vmuEqk7HdakjzpVXcwLBfcZzPT4OlFEEn9ZQEYHZCtY24zMnsfRXnOuxcb5YVI
2+1Ydu6eeJS//9WCaMa0a9t27ylhEIeCyeAlBDDUCbPGrNaa3a5E4LaSM3YjnOzwbAKu3gbAa4EP
KeT5cZXxQ0W01HRY+4aP82mwCTB07GLjZTA+iCXd+U7L4jtloxDbioVl34Qrhc1qT3rqnR6zezJE
BScn522Ipzi6epjnnARGaTzGP3vZszMmOOs5xUMUDGV3TbiAN93gf3q5B+OsGW62wcM3FKL9aWn1
RvniRI1tvComms9p1W0ZBRODJp9ZrGFhi+R0TKdxS3CL+0MbjWgrWweQUeoeO2Yuz2gZwZzX3Eq1
xJfTgoIV+PX9jD2ZEUQW+BeJyi1Ign05814dxrErJIm/G2ZjToK0ZVWiYIE0afJELNQPjYI7zR0e
9ISKZGUZmIEZebpHdoFnfxlbsEllUm1cc+wkHtyQ9mj7fYcSPjbPNlHk567FEZZXNU5rRj3z7U/P
ELdvE/xBB6/jv/+KqcTnkBXFU1Pzz/D8IjJed7VbHOq4JDd+/rENn7V61Dk2NnNYE8Q6XHtGl+vv
9g5uQ3JYHvjJGqJZYH9MGk5Qx07czffHHrf2xhqVc8rsIKKxgNiTiYbmM82Py53S8sJsSyIJIrLN
Bpx0FSaTJ5kg8SIr8zPNG4cLKwxOJCBNz8p8boSP3pXJIK34gKBgDkTCj6TW7tz4AwdxNi2bJBqv
lPA6oFJHKJ1AOGz0MnETP3mWD5ctFDc0OuXNwINuH2xiMk9jEQ9XF0cm8Ma5xJVTRo6yfPt+nKM+
6Y9EjSDYq+xDGJrem6qg0mDl+r7jO6N01kOqq71mas62gJiyVaFn7wxmZuRiyObE2OTiOn55IHUO
HfN8OWJ9mEQPV1E9c6PJ54RuBGMHK9mmap7H3P6hpUF8KeyeZ0Q2zlVghALy0zGytXnGo0QevX5i
L2Pg4YuIF1kyj3xTvQB9Yk2g+Cj5ZXbqed7WZKVaN1pCpLtxY56iZLI/nIKhcTAeq0LkV7PEtWl0
sAHQHZ4d7lEClRhujS3/MTMFhs6MURQxNueludDykCzU+V5yQ0p6wm62Q626x1jpzbxjF++NPXyM
KmVg4fb+cx8IJDDcy8uXQLkYoEYSJALhvf9Xfpijzf5nAjHRQBi+RCGnB9F7SKCX033CkrZRRcwK
2eMkil3jM4479eKK7On7rTN7/FpUrf/Vr5ONXRNJdCkvTsXY1O70Szf/4csXSTDJyquKdOvCkbnI
rqOqAxfBkq7CgzX/vdBurEOciKeMc/nO5AOUaiur9TKKsDqf5BaGDtzgIT9coOPftBHl4OYlVyr3
qD+0ytP3dpL0OxA1d0ly8bNZRtkjQhjb0Cv7QhXvukt5GedtiytKUUy7jXdkQHSG6v1RAOk7eWCt
/JVm+e3RG1nYAK8FVVVc8hG0hD1E0fm7yE6RrkUjH1npaK8a8MqTXtbinUMfMtnsO9dqk12JhIsS
RuxYm8n+ESq9IIIV9btc93l2dLOOxWvdXtOaBYMYpXXJK8/YBqyOZhDaA3n/Fzk27b03jRC2rpH/
bACuAQxreJez6bUkSCl1Au3a2MHPYuab+R290DJgpEgkrSmsjTPA2cvS2XcaWMP5w8RWpd8mthvt
DRRAh4nZzpqPKedlnmkMbCIqb9dRNxKkCKYuNT5+87ckIT4R0DbeIqdTCFNI2JBJY90G1yGRq2iC
/VCWbNYsyzm3WnrXEiYndVQG18I3zIer1y+VicdJOhTvjH8Qnzp6f2uU8Rs6xHghnPKRJHr6iLXg
KifQtqWugMKEDR71eVPQ1CZ8dYwWMbQtb5WQcbTqLIp8ObVMgDZl3UNaATFCZZA2p7giUW7+EFK5
ki/QOzrHBnQWiMXsNHhwYvW/qNJs/GJRz/4yIQfXCwYs7awACX3iOp/cDhBaOiPhZtRcQlWNZzt0
t8vn0nQC7DFudkJhFx4kLLB1mQ+ULKF7dqGE7LVAItLxIYp7NnRtkwb4oo25v7HrgK2fTWBbaVMW
Fc4UHZfn2R5lCU4vpLQSQhydVO4n4ASntO/1CyZuCXWHOqh0ZHbsOmw+dhXjAJ6n0oaH6K40GpgG
YmAVb8c/08oS74RSliucgiaLebhlyyUR+gSSjJFCdOLrlyBOEYWlIjixrJh2ncV+nZLPJX7D7NbM
oIdPh/pxXZjetgdTsLXGzr5pUfnbrMeaq4CXxkCxOBVOvUd1I/cG/fj5ltm4NRnGcB5FT5bujA/b
idmiSwhUihU17pGUsnc5RIt+yrZaD9efEfXw5DS/Y80qDu1odFgjsKRKpTmnEuiC1tbjnVgO/A1L
RqChE+CFoCi7pir/STOfP3xN/5Flg7Zzck+eJkn74MXh1W2dI6LT/BVENc7o7oWt6qOwrHrNkxps
rN5vHqQXQBGJNXWNpepvbIMfCiLQvl3+X3motxs26v4exoGFgXoYDr0AAJX3IYXhlObg5Wc10TQP
dLp5vrP8lU+i7yo13adoyDDciaTGUA8dB8GHCSF5wEkz+cQ40IazdGA+zb3LEedZ+QFuf7Ah2kBt
mrm9atPh1zImMUdknBSE2lwQTi2/kjAvQ2/iPZ3nUswq+tXyLzrCE0+C4JGx0H56SvLM9IyGCMGu
/11gsuKB6GumHHYZz3FEbqkz8s+rddLVb63lMLO0sfmXlUkMTB3fGaKSUpMn4xPeMbKBS0LSPObM
m8oGIK/59obIUp0u39S3yqod9Ft0HWZJbAP8JBvxRFFCVBgR9cR6YF6SEXuvNF7tOSfNcaxwbxK5
tam1a0wp81f45VfYUlhQcPr7gRyjwsLS3EK+OITYV46B7mYrhx8P337JxpHh6La3A7nH+8hBrUcn
Q4/rcwXz4BhYMEx6m6cm5ehBX6YJD/ztnEI34SvCYR5kYIYs5yU04RMj4xp974+PGJD6CmtwwUO8
1724PbERQ7Qd1cD1Ao8F3lxgpOGYX6zi3wurt6H+P9B8WNkK46w4V+hkLMRaQAeOmmretT6fvrQ0
l4+6JJxVnxsipFr6qQl2pXLmNbKTPluzbESzi2A9EsS1p2T5VY89IIp6OCrGB7t8QFzuM57ZUImX
xNd1zrvIKOZlQB/o2RWoEKb4WzdE/MeGRe39ioGDJ8MZfZDWjzEJX9SQ0wsM7Cv8EJGcULBSYtxW
QZ0fCBYbnkTgVrcuLNRL71h7F4/sYQ6nf0d/3R0bzzmlhIBeGKBZT1XfsQgyqfqxXZE+TZaMkbwp
WQf7gkj1UtoziV2Mqxx8yNHitmM9a15s3yzXZZEkd0+DWVwSLefMAx7p4engggyPfvSLoxfA1PxH
NcidTl6CsxtRdzpHQYECLH+aE+gyPeN/XHBjnxLT8p/IslfgirxPJr3iTbJZ0ZwUvVTc0y0Q1EPp
OgFexsa9rEIGDyVLTBT8QcMbqukS3OC85MV1vNUizTnXwixvo5v/MQqXPGKV45mfX1L8+zUbcfcv
Dls8QhxCvCXA1RPZ6bvYKZpr0OI4YDukMG2k1Tkomx+GxuTbr/WBNFOX89SiN64mosUrl3mZYx5J
xB54BMUJZah1NAq0vNjaprduRNAPN/8cOrZ7N9wApCdgaY0841vh1iBy55+pLFoXzQQdAJ2HdfVw
QG+m+XazJNuXofSsDYJlkKt5ccZEMp39IKq2BC1canTZmLow/FLtfrRl87uPeuckLOInNNCWgFLk
cB0xw85sQ1Jbuxw+J+y0FluLCfM4y6NDaiOtint8ScvONGqtbN9GNIpmMwvfiXGbp2PLTMwLnf6g
9y+Zqx5jF4PzV4xOz/O3RvMg8dpC7zsMqLW6Dmm4rIDlqEYc3Yprxem795px9iwgCZDGCu5lwwCl
nTsIw/lMn+qmDCDn6+Gx1pizzK1ND6L3qiZCU7WayAceaRO/dsvOXwFhdcjTijJTO9pmDIPPZI0H
XIB/ICIOEx53y9JvlZbI9bKlqCj2YSuUzQnE+jP1WL5GhRBeSbH1cQc79rWcwE7jL7y4pWXjpuKm
G0pmFGyWzsqKzLMDEo1M8FwcspZsw7KbIL1FZXdvqC7eTY+DrXWyZu12MaEmSH0JPwTQqvvxC6xw
zpkdJJ/0T1Vjoy6dId1T+2Af8huxx2rL3dX4xWqyOEYNOTEgiIduTW5qTvyAdlLEgD+pWaZSaPZv
kF60lPr04ZuaAOgSQksUIcQKf8gOg589kPwjP/T5l4zZKJm2+RPpt4c+q8Rn3Tl79JwRgVXaG8rv
teb73jlGxn/h3GCSHn81tLwQsoYL5QNyvrA7TWmJZBukUhrp7XnU4n4T2dJeja318MrQ3xf5tEeE
Ka7wxUgw0+4hEzIGZulLYfjxl+evC1sHS0AS9dVkSYKk/M8sT9kDqs8uGDJfoPrrJwCGjyDHHaOX
b2AEyieCN5uDZ6psMxSz5yuCxgjudYWPcWCAagJ0RY8BADqsmYNRE2uwnbIYOWlalayM56esLof4
4M6rjDYfTkUe6JQZ+riNa4c+xcHiF8SlhtP9YChLnQubnrtlAicHnp/w0cw7naY0uEN18wIUzN+M
89uUpvrf/7iqtdkebIWOIZP1DxyDWKJ7z1hPhs0syxxs3n3T2tdFR79OieZjUD0OHQvmcTB+Ch81
OOPi8dMZ427b+h4MsvljVVWFfkMtwTSUX3WsvdcFaYzU6jQ5SIL8vA7ZC+XV2ZqXo46X9ieKYtZ2
3k3BVCDcuWcOp05K+fFFV9UPd4rzE+ozD7gHg9G2rd1t2lXNdSnulDDbpw4Qn+1H4UuZkW06UHns
krG28ZxzpdgZ/JHIC9FNVOYvXqJtjUygqwfjxcDaf+zpYbExaMEaUES9bSaIFLC40oskCH4OQJmY
lKI693Xk4jQkYi2FGknVbVPEo3QfjeYduhKgZau7TxmziavVIy9bXgDsed4LCJxu7UfDLmT+9glX
Yk4b9rzSOCydno3E6BII2bI5pb4x+3c7hP7n5gmc68Fn7Etdremjv8mRDaxbrW1OYdN8pA4xnWbQ
/IwcdpkcMkQqCcu/Rnnf7R1M4I4GX00uld4Y45RlDIUhmskvc3H3e3suEilO3IJz0f2/nh9M8kTj
u1telL7vOVplOfanzoyf9Sne97qp3yYvVNc0Kc/fQ4op3WC40fbVzMKFXd386IPoXR9/S5n+MAZ4
FkvvwFEennLRTQeGU8hFptHZW9qfHhzlbUg3+uRT/BTM/mmO8RtYbcrGRVTPvYD75iM4YLuCf7Kd
FQTpMEXneBqY4M7CQC1psle7mD5ijWRq9BOSIIuetr836W+Ww7UjXW5CEuyQNhrW1kcAbGT+hOqS
rpF17xlfv47286CJMP+FiA9RqGKY7pa/QPhsmcx6q6Cu73JOTJ7VIYZH6uTy/kkM/p5lkjlNWPbe
nh5wfDgduaBpDzlCOrJvfIBQTw0msAcTQP5YTHD70sFrgipsOvdMS/fZ1APKJfhqi9fMWTUigWc+
IZ6FBk3BP7dfukH9zuiZoaYIa2ahw0vUwpgI5kNDs7OAJBDUBJYHuAmjnMUkYLJmx2nw5EU5q6FS
s1aqNU8sw8rt6IXVUYD5QRMoWcHNdXXmQ/dPRxIPNCssTu70O9IsPPzLNLCuN9h/tdcYNuDaVPjX
a089ciAH9zhxTyUxPNkq/ZKF31+xgyWrSaIZY+BDlYYueh1VY76DE4odpvNhlVXUZNgah6caKZnS
jfjVNKnoEA1dYwdIFwIugPRCD1Z1zfni2zmATVSbwP2C4dJE6qtqUGDYbPDPqUq1s6UfO0L3diyz
9O1yks5TQG1oxVNMXEmUAFOxu00yywBURztexr3YJ7PmoyfrZOrS4ct3sRWO/usIzBF5u3NPQnZP
uq7JQ9Ur3lfmCBs1FPEOsx1+5fl5R5xxQNwoCGnNZioQugOn8/fuBEOw6/VxF/q5gRr01ewE4+PM
BGaFtTBhCOC7MKdpulcLHp7xD16spYmNfHLZXKMM7oWH/by3mFtFfLqjPGBlMSvXY5yX514yCmNq
yxTUiDy1cyL5TuzDdNB6BWiffT4A4PCcxN0+tcuTQjpkH2YJY2PyGVfTFNz1AbRPlxEGlAB8dyLQ
PpGBIj7AYnMotWyOHQa3MD8tdqWeeqMfzjBi1U7H47iS5Aq6cTrsGkbR+fojyjGDOK0YniNXtEjl
AMeLWj/BNv0y+kjcE4e3TGNVNH+iu7pMyKNixyur4rNExXHwyvlVa/pgblwRyAyEhwPDOAJi618x
eUQb2aifHifApsiG9yKZtP1o4tgVLaxOrXBBl84f5eUii+Cq7hQdxHJZZEwBsdwynGrrDgyw/2Oa
et4QC5XYu2AVPBctukJtyz7B+tawlH46XSxzPBvVFLxX4YeHdGwnR73bzJvMZUDGdPFjGTZOATmK
OSkNxKQS6sU2qNoyEOLEVcTeYt/ViUqHl5plIHyrmIN2WQoVGeImfyC1ckiDlCwL/OVpzMgax365
cxf7HPhefZXj5YnK8WcwM/gCuVtaF22c8xRq6s5l7EPH4t1tz3u0HqQN6MfrVJc3D/3LEd+kvOAX
2wzzxqDugbIWuvVGv4iQb+mCWj6UQd8N5+XtbixTbGo+3S/an1Q4SHaLlKG0y6zBTuKdpzfhwXQ1
nJGpX35Q+tKfBU16bE0S8EQSOHvPaUnV0wAeDMLdhGYXnHXrpwXemok7wCKwf8UpAOkT2uZI3d0A
KlsQ894YZUjG5nmETlhJkKKMH4mRZABX72vhhbs6T0BqsaXQgoDm2kuCa2QRjjIyCGSloYozaQxy
1YGgLMYi+G5THd8znxhnYEqMKL6HAXAWV7SGIPHA4le7ygDJMvPjQZd7FOXZU5VI2Cxw4I88lyPJ
ZtEL1189FxHJuXWmX71Vxi8TOMrncYAVaJEWdPweexSddIFF9zUBKGWxI6GperfmWHEsSit2vsnF
xhn9vaDJbLI4tKLnzfIHwOJwBarJZ2rsWDXAvbp+aaQxr1gr9Fr0qwY8iDsSIlg6ZABeVDj+Lfui
24KTqB+Qmt+cfNI/JlLRM4UYHdQ1568IfzkUdmpw1bUCmXtNMgu0i4ECRnOMmyBHt1evHerOz0lB
MBwQa60W8QvvxGswINPppcMcabCoPAzjze8YObByw/AVoO5LEwc437yVYwJxwxKM+FBn0jbfwGz4
9oFI+3vfYOtqxiF8ZXiAgr3HmE63kS+TP8eITn3SBd/FBHvF4ApREEHRS8/zsCnC6vM7I2ApNjxz
LoUt2T5gX69I8AzWKRntq67RnIthBukmmSxnrZi27zIbuJ4YvfZUVkKS9sWVicIQpDlAgaPUdThg
JeOKkysT64NOquOyyI780kgYkqiaDn07VDfHD94Trf9EyLxFFSCeoYT653D5t+qytrnkKHCmrH6J
/f4tiiRxUjzKsC/EWsyd7dAJF4hBMxwH3OuWUuzLKUAQl1A9DajiDkVjoH/qHJwQ+PMTgi2P5UQY
PLMc/ehjPV8T4rtHxZ3dqyaNr4LAGpBBWzkM42M06gsk0ujsdKi3qrYn+XauggtMcRXS0B1/VH+a
yl8ko5CiQkSenuTg4jpfnahhBA3sUUMzPc6f6hb0krJ3BD22jyY1b2TpusfaZvLlYoFm0cOt1goX
xEx0S1jR3hk/IZiebwoZxexZems7bzTuBd68DXJkjG3aX+EaGoywqbkrntS6dcOTEuh1LN3+KmuH
oLAWxbSV6tFnlXeMKMhb0Jzgvbbj6RQClyFuAbTTIpz0qDE3NJV/hI/gs2Ea/FpY2t+eJS/0AvdP
4F1K8dyYU/lRdqS9x03zJgP40tlkWh9d5aPbH1qcekTZEPjLjbSUDcv5qAUslKcyzrdO7GvvWWMx
yTdjMi3mmaZV1vsFQo2nBJ52OHPX581ObVH8BRH2fO7b7ODbSPyWVqcxKsxZuW8gp+f3E2YowWTi
0kqwm5EjtS06L9uMoc6JP7d+hpn/kvwOxwKFUMHjaWTZuCGPpP4RoJddXRnYlA9E5YiSnLLffpcN
pdACFgY9hByjPUpJembUK8DJYbCbfFgoBZXZbvmwSek9B5FCJwbQ+7U36nyFrfneArBGVMM9ZOKS
3U3zdrxM3D/Lq+NKxssCyczD7sEjtg5F4KKPZbQDFW6eBLkznA3Zo7dZzusmrU26unlQWwYJiwun
td5QsQMiJ6CQkYtxayLNOyLHUwwY8U3hyZt7FlR25BmUCTMovw92OnGJK9cUBO8MBTkNTVzckQOP
Wx3p5TmrnqQWO48sZovutf7NMFuYhN5vOacfwomJ17nEvtu7JFElwRxHghPWzNvnhLXDYdnEIlg7
yvo50IanZu7wZFK/G0NxoeKqfpgV6YeYRpBt1zmdGsBd6WThG55D1vtDeGJ+iBOr97pTM8LMScYS
dj/OnQM8ExKGnPwzxDOmkyzUBqhwauVhk8BLifu4Gn96FklgCKiJ8BxWKf7AfT8pME8p48tyJvc4
IN+t0GfrqeLdlEfaujOk/dRLhV+vqllFUUVFz9VrYIagUyTUJOVC0VH17IipXiyYWr+tOS4PYQvD
oD6nCvPy9LR8FKYuqc6uxWremAZxHxgXrIYyudRNY//7vPdTrJ2YSEL9CQEEuzT7/65qlJ75euJt
rcHuYOhbSgfu7xw5jIUGqGKlDNWQp8L22DwEI9PxPh1OetQhq04q4J4OCKnlI8LwsTzG4KjbWFVw
wt1PdxLZowqc9NEFw/M8Qyd2orwIWYfH1o95HQrjRemW+oj0VTvm8VOYPmtRnty7CUefyCbvktjt
YaoqC/Ahchqo1OoFh0jDAgqHmgCisFo+5d/HGwtgFMxIZrhEXieSg8kfH459ZqfkXMqtZfTxffmS
oKhsPejlUPRs0NBDvGvR4+6GqSXvy6vKY0846SbAfYRocrwsfUZZh4ei1Oor2zJ6Lh3+nJNH9tGW
7A1Vo+I3A6gTUSr8EKR+LBWbY2oBBLOWycVYlJvEDsUev6NlyvYzrQnyikcbAYHS1F5paM+JqIZF
50F0LfrZeJLHWf4RF+VT0MXZh180u8RANV8lqfWWVRnYCdLE142Bvgir6gcugnxT22xw8sB/TgIW
PMtEyQ4CdrYRiiOUWTQG0KetKNSPIzczfyKh1YXC8kmRCH4Vm2UJLL8g1tb2puZQJEhi1ohJ8/FN
qsiEe+c84QnRF+k+IqSbFoKtNhrrMSC5OLB6TQ+z4Z0QGYNse33a0gS08P01/xGJ9tqCm0fihakS
th+ogtFmgtNZManwuRu8N2607UZXPzRe9eYGvnF1Ssua8Sued+qz4dnoRHKTnfxqNbIbHT8uH4PJ
mC8IAJFLtslMaL7GZMBC402P5WTDGRUTtk12+Gi3QPZ7JkVxEoCeT6zq+q9t8zzzNDb+exD00Qd5
eAP2eJ9rtYFfOs6BWEbb0GriqDrmHN60EwiIZcD6DThtWh8axF5nIzOupQUtvSYbOwqVOsAr+MsI
Tj8nuBG2EufORs5bhJRuKvPwcjmmz8BziiwG++qVE1ObUauOuuhBJdfIaJiwB2MCvHc48tBRWQ6x
6DZ2bo6X72dvkREdWsFGIOiqGLYcgsyCfnDNeH66ZFA0GEPo+mNIw/hUdMUHaQ7xMazTL36b+AUp
UbtSqWGea9er3j3mzdtBG9C1K2oBvWvFVjdT8qj90XlxmycxV3zVEHQnzY93Ti+Th59PMEfcP47S
Cbwom+bZi3O51fLkj49j9cHNz3bQ0sUeMgn3alESmZlAKCj0nj2NM4LAUDl5eWPjbdKmns7IC2Ft
TDFwmCn/bQflV5QQeQbYEyX3qKthNTS5PHd1Zl/SVj8bPcmymPrkl8+qN4/FXyurvQ/Qw/RKqfs/
b9Tf543DbvAAB+ZJ9Uy4ECi6K0IkRV/FC1WgNN8YkpsApzWADPAba2PeCWKtya7wj5FNgBhiKNui
TNWFFbyGdW4eYLN7aMMy94xwC36GFP4HODEEy3YU/9Q7LT8FBnQg1Rn5NlPdrFeyQc+USXlljp5u
cp0FPs9B+hgC+erPYBUlc2NrD6a6SEwiO9cOH550c+aHUC26XIsuvfifrhJa4rhnzPD9IfY96Ldo
RPAGRerNYnt+tip8EFNc4AFu62uiQnUXTQKRrNCmf6WH1JCILis7fE9MSbu42ONnhVzKpOko+DEP
nYketNPN5NPsfUZRIs+uhDJPH/AKGHNSOdOeb9Ts/uij7uK2lcPaHGtIlrEtQ7TzonvYQ0qEpK9+
oBdQTJl3tSqyEbCU3q2IcKTM36k8Ly5FhhuB1tR5L1GRblybLSM4qOTgTWiCwE5/2b5HRNEyb3Fj
+7Lk+pkJYk7QqrrIaFiK5EVPOv/FjjC6xvREhcw+NScbrvEM9zfxdFgxm+bIYs5vdV15yGN/2soi
1IDM8EAs7VPaFBEmmJI4mJwk5UE3h6ti8wUIKUcZsgwhQvErW+SErQNTow/E2e5y61Cmsjtb/l4f
O2Ie5ukj57PFrhhE01zYE1/aywooSjNQ3qrukFidfnfs4H1ihQoDiiwlA+8BHmawFVrXvWaojUik
r6ePKAtAMPDvgr+hdxwiDcVng/gmiAokm421Y5tv/MgSxrFdrl/GqP0xzTrE3oJPFjmadRq8Rr3i
YPnVIs/cAg3GjO902vvQe6eIhftDddUamT32Ktmaz9z0MLRLwXY9bxJAXeoU4sLic96RPCBLcxvy
hyq3G1Dt5MdsKbWNIPE2pSyzh+kF6T3IJZ6XVHw2f5i3DVeBION7DgMRFFtLXjpXhgNQGdtSOxos
5DZQEom9RG+8C2b3X+w5JTwQxY2USXMbxVH04GL4ohzDyN+Q3kyUxEFk4toxyzw78xQuNbO/8F1t
Tp7e2AxifCyLyqlNgpsQ5Q9WL/1F6z2W5dMW9sF0pIa0YYEr90iO+XDEhz6siunAkIClRMX2XKpc
7ZcRMiT+rep0NoEC4GrbDmrvCW9Yl2UWr5OhKH/3SYWOJs7fw675rFjYrhxlZk+pryVXzG/uemZh
2V8RkSIF11vJrpHYktqqAXmJ5j2VzVOsN+hy5++EDsHXGsTJHs16y6EouKQJbNRK/SUcSuMNORDh
Gezz4NrlO/bq3lEacbRmcFm8eeKUCaLrSUpGH2c9z2kGaCvZQUbyF1TA+6jhyOgmnZcJO0uFLoXf
AcNj4Djl/7m7muW2kSP8KiifkoNsAfyBmNp1lUTRsixRKwu0t7KX1JAYk2ORAD0AJFOpVOU1cs4p
h9zyBn6TPEm+AQgtekCTktBZu7bKF4p0o9HT/3+DBinkDzQSWR9dbL3KPs2xNeSmc9VG7maA5IhZ
fIsdDOam23RxkJ5gFA7rmdEf/3GG7pi/vO3s3c6PUV7TmNDIcHWJjrsXdwvvBrfnZoGL23Yw+oHN
uHva//lTD1sAdIRrjO4QRGNeF7bKx/rGA2xswUKB6zP1OT0+y2+cezH5/KepjC+LG/qSlz/g8yRe
rrSazlLr48tRvMC/H8z/uf8N/R8vh2qCyCv+kG791YmML8RCJvaPCGQ8fY3dsUgF+TCIcDHJ6m0m
9epKJtk83f5t8R54TQPoMsZU5wgLyy0QD/pR/rZfBeTIHOhotZQ/PpvEWZQa/KYqjp6tvzoNf3zW
wY2ML2qA8pfZBmAugHAWAnLveQ8KDhe19Dy3h+IN7itE1Xq6/haNQ89djJi7bbfV8aH5D3AzIJ5X
oeXXSFBDagOZtv9m2wsUxDEUcPd7DUnQ9p+7XTh+WPnlH3ie18UtmBUauL3nbah+NPlhCA1NnC5u
IX0oCR5Ap3tWgRM8D3NOUjKpsOPOH5RUrAOoMAralg7cZ+SnhrUK4L+y2kvCafk5V740Al35SH5b
yF/l25JJcrTWz1rTo44pQWxgOB9EKP/4Wkkt9GSG2qWRs/VbGaH/8VlfRCIUVZFogR9+RaMmO/fS
sg3qiZYymosoLEEZTuvh9tGmgIfys5rEJZycfw27NQUbCOgh5xJ00tIB2s4QrQgSTFyCNk/y9hme
9C5SqQydIBWpTAj0NlRR0/foA4AWc+dwIbWakGP1fHQCbXkCkHnQ0faFVuOxFIQ06NZt9Q4O9nfC
38TA9+qwztalQSkM4+O/XxPUnF7b77rNBbiK//9NJo/ETIMhS2LmXA670pg5VkudEZ7rcIi6uBNg
Z62WJYY5vvvbeO2BrHaqLS4z9xM3pcJpooWcl3ByXF0G4gLXTwSoudm4Ka5vYh1aJPAYSHCW3QqV
lujlJGgxgD2XYxFRlelyGJOfFhYNugya8i28T01I0GPggkBkoXIOtRgrqnz3O+WzNjqkD9K8AQIB
CtVjELK1QTI4OwNMQ9bskrm0vCkj/yyT1DkS0XUJyjCd12Egyp/lQhJN6XUZBO8khvPivJZ54FXF
ue3tcyjNURaNHezlhqtBFLK7DyPl9xje4HCcOcMsIfyyhs7ANH+9GgSDq/eD47855miljpwad/pe
F4ERNhj4rrvfQiuIv1PAqtZ1cO/Ebvprxb8vvdxG3gFis9+hc384n8IPJDzAIMyH0RTiUZUKBjfi
KE6TW8QiVbAuB1ysSaX6ARF4U3V2lOksClUJyCizFgPY/kyEVZhtt/z0dKNxJZeYuVQTJ/7gpDPp
YBhlSuKndqv5Q3Kgzh+Or/p/LIEZmrBENIhSdUy9ijYDX2CuEblconw728KXB7qs9wHYBxN/RU5J
/ipZOMxeXyyl817qUBLIOzVsEUhtC92PP6pxnKWEubsMJgPTxcu0imyXAdnBp0ykuKERIe9JpiJJ
1EeXgU0G6PTVFKzPIJWDFGv3llQz+wyCOIKEn4iF5X0eMDj3J2JMhfCA4fhOcPUBObIDhiOrMwKy
EyXjPV2R9r/8J5VO+N+//+P0BjdJErlzOSzVmYxWhBhoHWyO9rka2y4ANvwxwJVJnM6IJXHbDHwG
fC0qtBks6xA5Tiw/nlghH4chGYoVtndTdugwiPJQzMUt0cJuh4G+AGsBZZBjXJIbT6y0LEeYNBQZ
9K+IqKJ0OcwRBheNnkSWt5SFPA/SZWC2CwWvm0DlUO05VIsQfqd8zNP1WqEu945UkoisBJfTosfA
blfw6Wl5wdtnCEECeCgz5zB3sqo4e6aY1dS7D2Qkp4KkCD2XwYIEprwgnHMZR4TpPJdBXQTxApJN
7IfHkS4NMisDiTJncxKPYhqEeC0GkxR8+WfsoCb+5V95CedSf/l3NFFLSusWA62RvVGJResWA1eP
RHRnKzuPI4P6blqTwjYDQyMMvlaRcF6JhDgCXptBL6E8qSw/1jPV+qbSPUCaIVURMYJel4Eav9T8
bq/LwGy/qMVYjG8pF3NkwAsdWpdvn0HtYzuEM4L7QpRoZ3eRYVOq77cpD7pogG1eHvz+6vuHcxRl
qK5iON/DKIxhy0ppNO4Cg+N0mCWoIxKoLoPEH8n5VGWLKrIcxbkjXFWgRG5qXkt9J3FZF5QheQqD
GgTywqracoSFWMU5RSGfoNtiQPdYRpgXImUejnrMqQYZaDcJh6c+SFLs5iFE8BksQf9OTmYWWAba
vlK1lprdJZXdCb9XAle0bSpGod+psbV9hRL+hNiuAwaJPlFjdLlYBdwew8mdoIsxSuSqfHGj2HoM
rumJ1ChiU7AcdECbFaVuj0EN93UMD4lIBa7fLEny9EjzdRZB5xAi5M2HTT2600lNOaDi2Bzf01TM
KbYuAxXeSG0xmOsxuIlvUGxAKorWwl2PQe2ci/TG4gaO4OFcpbPMdk3QJ9v83IJ5fCOubZQZaHyu
oNdTGaHgTWuKWFbUHO3z7LNcoPSipyWsPAvTZsnPzUPQhMDtMKi1YRwJO+3HICLIUaYUWY5A6kKi
/qnrLRcc8c5FrG8F1RUcphmTAJbX43L0hlxiCAZ3ApLgzOXozr1CEsrypzyO2ouRaNTxCU94po+8
qekIcq2pVUTzFxxRR7C0Wjg9jjbD4EYgoNNh+epGRXgeg7ELbmVIjYfHESQFtyq9K6SOosygjt/h
8kjUfAlcDvux7og7U9E0jGnYyFE5ew/nyrQGYDCMaAwsBStf5ek+FjQyDJTEDFsJK+cQjqgmkNrO
x3GUwtEFJ01zytBq8uy4HK2uUMwoFAzFRIZ2pOf2uhz+3BkmrG4ItXs9VEJ3V7K/Xa6r1dsHQ5C+
OcNxG2ZZ0IMXQcfumGOJJxgH2PGb72HWpV4vMm1/lhFZv/ID+30OI0ShEyPQJZzcaev2euXnUpYf
CdeuL2xoBngcxEGmY1oLKVKejV6/EK9N0yb5uFQj2OsaX32SpYWu8loO89HEEBaFsS7IbXkd3HTZ
wlVMXQy0bFPHSc4f306Ei2meh4hw9uvgY01Eq/ivNUD1TwMQ1cyR5c225FnlN+UftzWUIYOp7iwr
bQtHBckHCl4/TlLhXFmCx1IgmjuBmN8IZLhLNI1M+zVN8XikT9CtJlGnJcqirioeD/h1HIWZFuBK
ac5slSshjnG1CxBYi2lGMHa3DpI98AAv0fq1oGB3Z9o2cedvVB8yKr1k97zV/Csms3J4NXn7DstD
G+1XZzfrfLuTQOD3uzyJD1N0QypoNdKuvs0IPVDSDhGAjYX6SAEzZKwONWZvaFTOkKzCmNB0LkKZ
zKrajCNHOlwJU50iYDkQnmX2oTHk9o8wYiBVFdcWA659NCnEIT0zjmxuoJVzjvkuotDrznVFOT6Q
eaFqaVGVI9UKczl1cIvE1AkOr6okdjma005RHI+k5V66GD623OHHEwOQ6dG5HK1jb8SSqgaXY67w
bKWnqztbnbkthlxVEXWcxVZjvttiIHERdWyAzSDSZxiVvp7VScIg1+eCzrK4HPNISJuIuCYiHQYq
I02FGTKLlzmcd5QOQnVDNytgOUlz0QNgsbJlmmOE5UIurUy8z1BCuYTXjrLoprJ+voOmCBPK3MTj
NdElCmw1RuaowF9ii4taLpF2IsEMgvPmZxggoytwBxMNRl0G7hjNhLJLNZ7HINcj8VHVKe15DCwy
EgrN2SVV8zQxh4cxQlOocQtt7sCdVeWzns527+7GcgM5OGqk75VMEZGWOOb04FB1p7jWIluuBbEK
3e14ZltUU0nE+nCRzNBvWYyTlwDzDIDf5iicBkssBZivNukSs4WfQTCHKgxRBRjgcssq/sXKlq9T
qEjC7e5wCmbmenCUXOokQlTv+xwt1rl9EM4ZBlbmmBFLrsXKpKfCKVE22MHTbXGMSY0Uxlf3zs3s
fZVivodbCPYZYkbMQFyL66w88xfHSsTY9C2U8xaTz4LWO/yO73GMuBzH12HsvEDn8DWiP0WzQz2/
2+5wDBWdiUxpRVoU3X2sRsBNOiUpn66gLsXeXO1N0P23lyRZCa9Ix+XPqCWuH297UbSeboDMoEvO
xTKdWd5IQZqduvvb5YPud081zc5VX2Gd3Kv+acCSDT/U2ViQ0ys/PJ3pUIRSSNHmrchHQo8xslMC
zc1Y+aHJE6aZmtO8NYffZLBFop24ehxFWTMHjS1aSDAT0Bxx7YW4ERiV22BLOMLPvlihhaZUu+XB
mVPk8HH6Fu9xDJQexwtM09D6J4fXUcLdvEOBI6TDkkJ79yFHd9UrgMVVz6j1hNggmNGaa71w+Xj9
/xrLu0hiEOt1Sk55uoi/gbBYx+hyrH5ak2MotJm6sudtOXZumJ6XxIxWEufR5VizcYl+8DQ2ZUbi
8Xgc2+2C1DlTaZrkavtC3iiqqjhig2Kt5Xk2oZkWLGNtzi8jdM2pUIQ5+qN4LKyJTo7WYxNLFvTp
gzfjZJNexF3NzV8GZ/FeYVABS0DRcJkvyim0Qy0PwbGN4AhD7SqZ4ZF6qjYqe/QhNH+pd8HWJzDU
s4/Q/2utwvA46uR91LKReixJkDsxHAFGIKjv5fkMLn8hZAPMrqGxL6NCzDGgX8CHp4T25blcrKpU
6XDMOSAtlqJFDg+gDaCt/R5HghOyVSj/KuIt1/+ea8xFi1HTgOI7LPfrKXScVVHjyOAcIZtvTYlw
tG8eaXFHh4g5FgX0kWMmaROOjEw/nsf24iWO/OFgAkeStiJxbLwu3DKzNctawcQxDvFK4NYKY0g3
rLj0Gcz1SYZKPolxkcEp1cvTXeAAyTukgAlruBxTkKYagwCdqG4sxG+O8aXUNMnEsZXrnc5sZD0O
CXmPxvQ7bFUnB+ft3sG0KQnz2zR9beoJbWoUqm9jWBVd19U/8WSZcKcHXEtCaHPzhNH96erpAnKV
JVYJ1OMIPY2bT2ducdvCLmw3EW0LKctN8pv+W2WZ7Po0JnMp9Mv/AQAA//8=</cx:binary>
              </cx:geoCache>
            </cx:geography>
          </cx:layoutPr>
          <cx:valueColors>
            <cx:minColor>
              <a:schemeClr val="accent3">
                <a:lumMod val="20000"/>
                <a:lumOff val="80000"/>
              </a:schemeClr>
            </cx:minColor>
            <cx:midColor>
              <a:srgbClr val="FF0000"/>
            </cx:midColor>
          </cx:valueColors>
          <cx:valueColorPositions count="3">
            <cx:maxPosition>
              <cx:number val="10"/>
            </cx:maxPosition>
          </cx:valueColorPositions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5553" y="1590794"/>
            <a:ext cx="6976269" cy="3384092"/>
          </a:xfrm>
        </p:spPr>
        <p:txBody>
          <a:bodyPr anchor="b"/>
          <a:lstStyle>
            <a:lvl1pPr algn="ctr">
              <a:defRPr sz="538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5922" y="5105389"/>
            <a:ext cx="6155531" cy="2346813"/>
          </a:xfrm>
        </p:spPr>
        <p:txBody>
          <a:bodyPr/>
          <a:lstStyle>
            <a:lvl1pPr marL="0" indent="0" algn="ctr">
              <a:buNone/>
              <a:defRPr sz="2154"/>
            </a:lvl1pPr>
            <a:lvl2pPr marL="410383" indent="0" algn="ctr">
              <a:buNone/>
              <a:defRPr sz="1795"/>
            </a:lvl2pPr>
            <a:lvl3pPr marL="820765" indent="0" algn="ctr">
              <a:buNone/>
              <a:defRPr sz="1616"/>
            </a:lvl3pPr>
            <a:lvl4pPr marL="1231148" indent="0" algn="ctr">
              <a:buNone/>
              <a:defRPr sz="1436"/>
            </a:lvl4pPr>
            <a:lvl5pPr marL="1641531" indent="0" algn="ctr">
              <a:buNone/>
              <a:defRPr sz="1436"/>
            </a:lvl5pPr>
            <a:lvl6pPr marL="2051914" indent="0" algn="ctr">
              <a:buNone/>
              <a:defRPr sz="1436"/>
            </a:lvl6pPr>
            <a:lvl7pPr marL="2462296" indent="0" algn="ctr">
              <a:buNone/>
              <a:defRPr sz="1436"/>
            </a:lvl7pPr>
            <a:lvl8pPr marL="2872679" indent="0" algn="ctr">
              <a:buNone/>
              <a:defRPr sz="1436"/>
            </a:lvl8pPr>
            <a:lvl9pPr marL="3283062" indent="0" algn="ctr">
              <a:buNone/>
              <a:defRPr sz="143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2588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2249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73403" y="517514"/>
            <a:ext cx="1769715" cy="823747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4257" y="517514"/>
            <a:ext cx="5206554" cy="823747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568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2142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983" y="2423318"/>
            <a:ext cx="7078861" cy="4043359"/>
          </a:xfrm>
        </p:spPr>
        <p:txBody>
          <a:bodyPr anchor="b"/>
          <a:lstStyle>
            <a:lvl1pPr>
              <a:defRPr sz="538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9983" y="6504929"/>
            <a:ext cx="7078861" cy="2126307"/>
          </a:xfrm>
        </p:spPr>
        <p:txBody>
          <a:bodyPr/>
          <a:lstStyle>
            <a:lvl1pPr marL="0" indent="0">
              <a:buNone/>
              <a:defRPr sz="2154">
                <a:solidFill>
                  <a:schemeClr val="tx1"/>
                </a:solidFill>
              </a:defRPr>
            </a:lvl1pPr>
            <a:lvl2pPr marL="410383" indent="0">
              <a:buNone/>
              <a:defRPr sz="1795">
                <a:solidFill>
                  <a:schemeClr val="tx1">
                    <a:tint val="75000"/>
                  </a:schemeClr>
                </a:solidFill>
              </a:defRPr>
            </a:lvl2pPr>
            <a:lvl3pPr marL="820765" indent="0">
              <a:buNone/>
              <a:defRPr sz="1616">
                <a:solidFill>
                  <a:schemeClr val="tx1">
                    <a:tint val="75000"/>
                  </a:schemeClr>
                </a:solidFill>
              </a:defRPr>
            </a:lvl3pPr>
            <a:lvl4pPr marL="1231148" indent="0">
              <a:buNone/>
              <a:defRPr sz="1436">
                <a:solidFill>
                  <a:schemeClr val="tx1">
                    <a:tint val="75000"/>
                  </a:schemeClr>
                </a:solidFill>
              </a:defRPr>
            </a:lvl4pPr>
            <a:lvl5pPr marL="1641531" indent="0">
              <a:buNone/>
              <a:defRPr sz="1436">
                <a:solidFill>
                  <a:schemeClr val="tx1">
                    <a:tint val="75000"/>
                  </a:schemeClr>
                </a:solidFill>
              </a:defRPr>
            </a:lvl5pPr>
            <a:lvl6pPr marL="2051914" indent="0">
              <a:buNone/>
              <a:defRPr sz="1436">
                <a:solidFill>
                  <a:schemeClr val="tx1">
                    <a:tint val="75000"/>
                  </a:schemeClr>
                </a:solidFill>
              </a:defRPr>
            </a:lvl6pPr>
            <a:lvl7pPr marL="2462296" indent="0">
              <a:buNone/>
              <a:defRPr sz="1436">
                <a:solidFill>
                  <a:schemeClr val="tx1">
                    <a:tint val="75000"/>
                  </a:schemeClr>
                </a:solidFill>
              </a:defRPr>
            </a:lvl7pPr>
            <a:lvl8pPr marL="2872679" indent="0">
              <a:buNone/>
              <a:defRPr sz="1436">
                <a:solidFill>
                  <a:schemeClr val="tx1">
                    <a:tint val="75000"/>
                  </a:schemeClr>
                </a:solidFill>
              </a:defRPr>
            </a:lvl8pPr>
            <a:lvl9pPr marL="3283062" indent="0">
              <a:buNone/>
              <a:defRPr sz="143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372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4257" y="2587570"/>
            <a:ext cx="3488134" cy="61674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54984" y="2587570"/>
            <a:ext cx="3488134" cy="61674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9238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326" y="517516"/>
            <a:ext cx="7078861" cy="18788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5327" y="2382815"/>
            <a:ext cx="3472104" cy="1167781"/>
          </a:xfrm>
        </p:spPr>
        <p:txBody>
          <a:bodyPr anchor="b"/>
          <a:lstStyle>
            <a:lvl1pPr marL="0" indent="0">
              <a:buNone/>
              <a:defRPr sz="2154" b="1"/>
            </a:lvl1pPr>
            <a:lvl2pPr marL="410383" indent="0">
              <a:buNone/>
              <a:defRPr sz="1795" b="1"/>
            </a:lvl2pPr>
            <a:lvl3pPr marL="820765" indent="0">
              <a:buNone/>
              <a:defRPr sz="1616" b="1"/>
            </a:lvl3pPr>
            <a:lvl4pPr marL="1231148" indent="0">
              <a:buNone/>
              <a:defRPr sz="1436" b="1"/>
            </a:lvl4pPr>
            <a:lvl5pPr marL="1641531" indent="0">
              <a:buNone/>
              <a:defRPr sz="1436" b="1"/>
            </a:lvl5pPr>
            <a:lvl6pPr marL="2051914" indent="0">
              <a:buNone/>
              <a:defRPr sz="1436" b="1"/>
            </a:lvl6pPr>
            <a:lvl7pPr marL="2462296" indent="0">
              <a:buNone/>
              <a:defRPr sz="1436" b="1"/>
            </a:lvl7pPr>
            <a:lvl8pPr marL="2872679" indent="0">
              <a:buNone/>
              <a:defRPr sz="1436" b="1"/>
            </a:lvl8pPr>
            <a:lvl9pPr marL="3283062" indent="0">
              <a:buNone/>
              <a:defRPr sz="14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327" y="3550596"/>
            <a:ext cx="3472104" cy="5222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54984" y="2382815"/>
            <a:ext cx="3489203" cy="1167781"/>
          </a:xfrm>
        </p:spPr>
        <p:txBody>
          <a:bodyPr anchor="b"/>
          <a:lstStyle>
            <a:lvl1pPr marL="0" indent="0">
              <a:buNone/>
              <a:defRPr sz="2154" b="1"/>
            </a:lvl1pPr>
            <a:lvl2pPr marL="410383" indent="0">
              <a:buNone/>
              <a:defRPr sz="1795" b="1"/>
            </a:lvl2pPr>
            <a:lvl3pPr marL="820765" indent="0">
              <a:buNone/>
              <a:defRPr sz="1616" b="1"/>
            </a:lvl3pPr>
            <a:lvl4pPr marL="1231148" indent="0">
              <a:buNone/>
              <a:defRPr sz="1436" b="1"/>
            </a:lvl4pPr>
            <a:lvl5pPr marL="1641531" indent="0">
              <a:buNone/>
              <a:defRPr sz="1436" b="1"/>
            </a:lvl5pPr>
            <a:lvl6pPr marL="2051914" indent="0">
              <a:buNone/>
              <a:defRPr sz="1436" b="1"/>
            </a:lvl6pPr>
            <a:lvl7pPr marL="2462296" indent="0">
              <a:buNone/>
              <a:defRPr sz="1436" b="1"/>
            </a:lvl7pPr>
            <a:lvl8pPr marL="2872679" indent="0">
              <a:buNone/>
              <a:defRPr sz="1436" b="1"/>
            </a:lvl8pPr>
            <a:lvl9pPr marL="3283062" indent="0">
              <a:buNone/>
              <a:defRPr sz="14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54984" y="3550596"/>
            <a:ext cx="3489203" cy="5222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2049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606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0682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326" y="648018"/>
            <a:ext cx="2647092" cy="2268061"/>
          </a:xfrm>
        </p:spPr>
        <p:txBody>
          <a:bodyPr anchor="b"/>
          <a:lstStyle>
            <a:lvl1pPr>
              <a:defRPr sz="287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9203" y="1399540"/>
            <a:ext cx="4154984" cy="6907687"/>
          </a:xfrm>
        </p:spPr>
        <p:txBody>
          <a:bodyPr/>
          <a:lstStyle>
            <a:lvl1pPr>
              <a:defRPr sz="2872"/>
            </a:lvl1pPr>
            <a:lvl2pPr>
              <a:defRPr sz="2513"/>
            </a:lvl2pPr>
            <a:lvl3pPr>
              <a:defRPr sz="2154"/>
            </a:lvl3pPr>
            <a:lvl4pPr>
              <a:defRPr sz="1795"/>
            </a:lvl4pPr>
            <a:lvl5pPr>
              <a:defRPr sz="1795"/>
            </a:lvl5pPr>
            <a:lvl6pPr>
              <a:defRPr sz="1795"/>
            </a:lvl6pPr>
            <a:lvl7pPr>
              <a:defRPr sz="1795"/>
            </a:lvl7pPr>
            <a:lvl8pPr>
              <a:defRPr sz="1795"/>
            </a:lvl8pPr>
            <a:lvl9pPr>
              <a:defRPr sz="179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5326" y="2916079"/>
            <a:ext cx="2647092" cy="5402397"/>
          </a:xfrm>
        </p:spPr>
        <p:txBody>
          <a:bodyPr/>
          <a:lstStyle>
            <a:lvl1pPr marL="0" indent="0">
              <a:buNone/>
              <a:defRPr sz="1436"/>
            </a:lvl1pPr>
            <a:lvl2pPr marL="410383" indent="0">
              <a:buNone/>
              <a:defRPr sz="1257"/>
            </a:lvl2pPr>
            <a:lvl3pPr marL="820765" indent="0">
              <a:buNone/>
              <a:defRPr sz="1077"/>
            </a:lvl3pPr>
            <a:lvl4pPr marL="1231148" indent="0">
              <a:buNone/>
              <a:defRPr sz="898"/>
            </a:lvl4pPr>
            <a:lvl5pPr marL="1641531" indent="0">
              <a:buNone/>
              <a:defRPr sz="898"/>
            </a:lvl5pPr>
            <a:lvl6pPr marL="2051914" indent="0">
              <a:buNone/>
              <a:defRPr sz="898"/>
            </a:lvl6pPr>
            <a:lvl7pPr marL="2462296" indent="0">
              <a:buNone/>
              <a:defRPr sz="898"/>
            </a:lvl7pPr>
            <a:lvl8pPr marL="2872679" indent="0">
              <a:buNone/>
              <a:defRPr sz="898"/>
            </a:lvl8pPr>
            <a:lvl9pPr marL="3283062" indent="0">
              <a:buNone/>
              <a:defRPr sz="89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087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326" y="648018"/>
            <a:ext cx="2647092" cy="2268061"/>
          </a:xfrm>
        </p:spPr>
        <p:txBody>
          <a:bodyPr anchor="b"/>
          <a:lstStyle>
            <a:lvl1pPr>
              <a:defRPr sz="287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89203" y="1399540"/>
            <a:ext cx="4154984" cy="6907687"/>
          </a:xfrm>
        </p:spPr>
        <p:txBody>
          <a:bodyPr anchor="t"/>
          <a:lstStyle>
            <a:lvl1pPr marL="0" indent="0">
              <a:buNone/>
              <a:defRPr sz="2872"/>
            </a:lvl1pPr>
            <a:lvl2pPr marL="410383" indent="0">
              <a:buNone/>
              <a:defRPr sz="2513"/>
            </a:lvl2pPr>
            <a:lvl3pPr marL="820765" indent="0">
              <a:buNone/>
              <a:defRPr sz="2154"/>
            </a:lvl3pPr>
            <a:lvl4pPr marL="1231148" indent="0">
              <a:buNone/>
              <a:defRPr sz="1795"/>
            </a:lvl4pPr>
            <a:lvl5pPr marL="1641531" indent="0">
              <a:buNone/>
              <a:defRPr sz="1795"/>
            </a:lvl5pPr>
            <a:lvl6pPr marL="2051914" indent="0">
              <a:buNone/>
              <a:defRPr sz="1795"/>
            </a:lvl6pPr>
            <a:lvl7pPr marL="2462296" indent="0">
              <a:buNone/>
              <a:defRPr sz="1795"/>
            </a:lvl7pPr>
            <a:lvl8pPr marL="2872679" indent="0">
              <a:buNone/>
              <a:defRPr sz="1795"/>
            </a:lvl8pPr>
            <a:lvl9pPr marL="3283062" indent="0">
              <a:buNone/>
              <a:defRPr sz="179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5326" y="2916079"/>
            <a:ext cx="2647092" cy="5402397"/>
          </a:xfrm>
        </p:spPr>
        <p:txBody>
          <a:bodyPr/>
          <a:lstStyle>
            <a:lvl1pPr marL="0" indent="0">
              <a:buNone/>
              <a:defRPr sz="1436"/>
            </a:lvl1pPr>
            <a:lvl2pPr marL="410383" indent="0">
              <a:buNone/>
              <a:defRPr sz="1257"/>
            </a:lvl2pPr>
            <a:lvl3pPr marL="820765" indent="0">
              <a:buNone/>
              <a:defRPr sz="1077"/>
            </a:lvl3pPr>
            <a:lvl4pPr marL="1231148" indent="0">
              <a:buNone/>
              <a:defRPr sz="898"/>
            </a:lvl4pPr>
            <a:lvl5pPr marL="1641531" indent="0">
              <a:buNone/>
              <a:defRPr sz="898"/>
            </a:lvl5pPr>
            <a:lvl6pPr marL="2051914" indent="0">
              <a:buNone/>
              <a:defRPr sz="898"/>
            </a:lvl6pPr>
            <a:lvl7pPr marL="2462296" indent="0">
              <a:buNone/>
              <a:defRPr sz="898"/>
            </a:lvl7pPr>
            <a:lvl8pPr marL="2872679" indent="0">
              <a:buNone/>
              <a:defRPr sz="898"/>
            </a:lvl8pPr>
            <a:lvl9pPr marL="3283062" indent="0">
              <a:buNone/>
              <a:defRPr sz="89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386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4257" y="517516"/>
            <a:ext cx="7078861" cy="1878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4257" y="2587570"/>
            <a:ext cx="7078861" cy="61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257" y="9009246"/>
            <a:ext cx="1846659" cy="5175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7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BE0EA-D274-4E6D-A67A-9B8D388E4439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18693" y="9009246"/>
            <a:ext cx="2769989" cy="5175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96459" y="9009246"/>
            <a:ext cx="1846659" cy="5175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7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8863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820765" rtl="0" eaLnBrk="1" latinLnBrk="0" hangingPunct="1">
        <a:lnSpc>
          <a:spcPct val="90000"/>
        </a:lnSpc>
        <a:spcBef>
          <a:spcPct val="0"/>
        </a:spcBef>
        <a:buNone/>
        <a:defRPr sz="39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191" indent="-205191" algn="l" defTabSz="820765" rtl="0" eaLnBrk="1" latinLnBrk="0" hangingPunct="1">
        <a:lnSpc>
          <a:spcPct val="90000"/>
        </a:lnSpc>
        <a:spcBef>
          <a:spcPts val="898"/>
        </a:spcBef>
        <a:buFont typeface="Arial" panose="020B0604020202020204" pitchFamily="34" charset="0"/>
        <a:buChar char="•"/>
        <a:defRPr sz="2513" kern="1200">
          <a:solidFill>
            <a:schemeClr val="tx1"/>
          </a:solidFill>
          <a:latin typeface="+mn-lt"/>
          <a:ea typeface="+mn-ea"/>
          <a:cs typeface="+mn-cs"/>
        </a:defRPr>
      </a:lvl1pPr>
      <a:lvl2pPr marL="615574" indent="-205191" algn="l" defTabSz="820765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2154" kern="1200">
          <a:solidFill>
            <a:schemeClr val="tx1"/>
          </a:solidFill>
          <a:latin typeface="+mn-lt"/>
          <a:ea typeface="+mn-ea"/>
          <a:cs typeface="+mn-cs"/>
        </a:defRPr>
      </a:lvl2pPr>
      <a:lvl3pPr marL="1025957" indent="-205191" algn="l" defTabSz="820765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3pPr>
      <a:lvl4pPr marL="1436340" indent="-205191" algn="l" defTabSz="820765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16" kern="1200">
          <a:solidFill>
            <a:schemeClr val="tx1"/>
          </a:solidFill>
          <a:latin typeface="+mn-lt"/>
          <a:ea typeface="+mn-ea"/>
          <a:cs typeface="+mn-cs"/>
        </a:defRPr>
      </a:lvl4pPr>
      <a:lvl5pPr marL="1846722" indent="-205191" algn="l" defTabSz="820765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16" kern="1200">
          <a:solidFill>
            <a:schemeClr val="tx1"/>
          </a:solidFill>
          <a:latin typeface="+mn-lt"/>
          <a:ea typeface="+mn-ea"/>
          <a:cs typeface="+mn-cs"/>
        </a:defRPr>
      </a:lvl5pPr>
      <a:lvl6pPr marL="2257105" indent="-205191" algn="l" defTabSz="820765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16" kern="1200">
          <a:solidFill>
            <a:schemeClr val="tx1"/>
          </a:solidFill>
          <a:latin typeface="+mn-lt"/>
          <a:ea typeface="+mn-ea"/>
          <a:cs typeface="+mn-cs"/>
        </a:defRPr>
      </a:lvl6pPr>
      <a:lvl7pPr marL="2667488" indent="-205191" algn="l" defTabSz="820765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16" kern="1200">
          <a:solidFill>
            <a:schemeClr val="tx1"/>
          </a:solidFill>
          <a:latin typeface="+mn-lt"/>
          <a:ea typeface="+mn-ea"/>
          <a:cs typeface="+mn-cs"/>
        </a:defRPr>
      </a:lvl7pPr>
      <a:lvl8pPr marL="3077870" indent="-205191" algn="l" defTabSz="820765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16" kern="1200">
          <a:solidFill>
            <a:schemeClr val="tx1"/>
          </a:solidFill>
          <a:latin typeface="+mn-lt"/>
          <a:ea typeface="+mn-ea"/>
          <a:cs typeface="+mn-cs"/>
        </a:defRPr>
      </a:lvl8pPr>
      <a:lvl9pPr marL="3488253" indent="-205191" algn="l" defTabSz="820765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0765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1pPr>
      <a:lvl2pPr marL="410383" algn="l" defTabSz="820765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2pPr>
      <a:lvl3pPr marL="820765" algn="l" defTabSz="820765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3pPr>
      <a:lvl4pPr marL="1231148" algn="l" defTabSz="820765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4pPr>
      <a:lvl5pPr marL="1641531" algn="l" defTabSz="820765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5pPr>
      <a:lvl6pPr marL="2051914" algn="l" defTabSz="820765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6pPr>
      <a:lvl7pPr marL="2462296" algn="l" defTabSz="820765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7pPr>
      <a:lvl8pPr marL="2872679" algn="l" defTabSz="820765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8pPr>
      <a:lvl9pPr marL="3283062" algn="l" defTabSz="820765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1838891D-B3EE-4E0A-BB1A-57A8EBF72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468885"/>
            <a:ext cx="3253659" cy="30373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9F2F9F-F32D-4D38-A189-59076234B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1" y="6612531"/>
            <a:ext cx="3265926" cy="30373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D733AE8-9CE2-43F8-8BEB-220CB2354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01" y="8264156"/>
            <a:ext cx="1203636" cy="1346643"/>
          </a:xfrm>
          <a:prstGeom prst="rect">
            <a:avLst/>
          </a:prstGeom>
        </p:spPr>
      </p:pic>
      <p:pic>
        <p:nvPicPr>
          <p:cNvPr id="47" name="Picture 4" descr="Home - IMN">
            <a:extLst>
              <a:ext uri="{FF2B5EF4-FFF2-40B4-BE49-F238E27FC236}">
                <a16:creationId xmlns:a16="http://schemas.microsoft.com/office/drawing/2014/main" id="{4C3B5A08-D912-4143-AFE8-452801EF6A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 r="17199" b="25588"/>
          <a:stretch/>
        </p:blipFill>
        <p:spPr bwMode="auto">
          <a:xfrm>
            <a:off x="1277042" y="8665580"/>
            <a:ext cx="664364" cy="271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153684B-04E8-4942-86D2-9F8D79A13E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5698" y="6618259"/>
            <a:ext cx="4705329" cy="30316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808B433-27FF-457C-8C31-751A04459B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1122" y="7945370"/>
            <a:ext cx="1220517" cy="1663610"/>
          </a:xfrm>
          <a:prstGeom prst="rect">
            <a:avLst/>
          </a:prstGeom>
        </p:spPr>
      </p:pic>
      <p:pic>
        <p:nvPicPr>
          <p:cNvPr id="50" name="Picture 6" descr="Csapadékintenzitás - ÉGHAJLAT - met.hu">
            <a:extLst>
              <a:ext uri="{FF2B5EF4-FFF2-40B4-BE49-F238E27FC236}">
                <a16:creationId xmlns:a16="http://schemas.microsoft.com/office/drawing/2014/main" id="{842D7D5F-8C3E-458C-BF1A-310849AAD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894" y="6673846"/>
            <a:ext cx="1475419" cy="50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4BC605D-F972-42D3-84D5-F036BD74A52B}"/>
              </a:ext>
            </a:extLst>
          </p:cNvPr>
          <p:cNvSpPr txBox="1"/>
          <p:nvPr/>
        </p:nvSpPr>
        <p:spPr>
          <a:xfrm>
            <a:off x="127887" y="6057143"/>
            <a:ext cx="3602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E4215BA-D808-4310-B763-5363CF59ABA8}"/>
              </a:ext>
            </a:extLst>
          </p:cNvPr>
          <p:cNvSpPr txBox="1"/>
          <p:nvPr/>
        </p:nvSpPr>
        <p:spPr>
          <a:xfrm>
            <a:off x="2853179" y="6703519"/>
            <a:ext cx="3602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A974C4-33AD-4EE8-B635-D9613D44BFB9}"/>
              </a:ext>
            </a:extLst>
          </p:cNvPr>
          <p:cNvSpPr txBox="1"/>
          <p:nvPr/>
        </p:nvSpPr>
        <p:spPr>
          <a:xfrm>
            <a:off x="3491677" y="6703519"/>
            <a:ext cx="3602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f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0EA70A0E-2B33-4F66-AFA1-E5E9A9498D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58" y="66647"/>
            <a:ext cx="3248399" cy="33224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AD0F1695-858A-4DE7-8D29-FE2740B4BA7C}"/>
              </a:ext>
            </a:extLst>
          </p:cNvPr>
          <p:cNvSpPr/>
          <p:nvPr/>
        </p:nvSpPr>
        <p:spPr>
          <a:xfrm>
            <a:off x="127887" y="2159097"/>
            <a:ext cx="1867800" cy="11620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4613F36-78FD-4FC8-9DC8-342C0D51A718}"/>
              </a:ext>
            </a:extLst>
          </p:cNvPr>
          <p:cNvSpPr txBox="1"/>
          <p:nvPr/>
        </p:nvSpPr>
        <p:spPr>
          <a:xfrm>
            <a:off x="2881698" y="145334"/>
            <a:ext cx="3602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F37061A-BC2C-420C-9373-FE070FFCED9E}"/>
              </a:ext>
            </a:extLst>
          </p:cNvPr>
          <p:cNvSpPr/>
          <p:nvPr/>
        </p:nvSpPr>
        <p:spPr>
          <a:xfrm>
            <a:off x="3738403" y="1087656"/>
            <a:ext cx="1697806" cy="8783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2ED87CA7-94EF-454C-B518-00FE19E426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15798" y="3468884"/>
            <a:ext cx="4705329" cy="30373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74ACA1E5-8E92-4D1F-95FD-415F569ED1C0}"/>
              </a:ext>
            </a:extLst>
          </p:cNvPr>
          <p:cNvSpPr txBox="1"/>
          <p:nvPr/>
        </p:nvSpPr>
        <p:spPr>
          <a:xfrm>
            <a:off x="7690061" y="6057143"/>
            <a:ext cx="3602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d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64EF0895-E0EA-4FC9-9D99-8C3C8FB962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07975" y="66647"/>
            <a:ext cx="4702108" cy="33276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DB09A616-1474-4A8E-AE2D-750521602774}"/>
              </a:ext>
            </a:extLst>
          </p:cNvPr>
          <p:cNvSpPr txBox="1"/>
          <p:nvPr/>
        </p:nvSpPr>
        <p:spPr>
          <a:xfrm>
            <a:off x="7690061" y="166675"/>
            <a:ext cx="3602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CB61305-9648-4814-A172-6DAF2545D943}"/>
              </a:ext>
            </a:extLst>
          </p:cNvPr>
          <p:cNvSpPr/>
          <p:nvPr/>
        </p:nvSpPr>
        <p:spPr>
          <a:xfrm>
            <a:off x="3509827" y="197582"/>
            <a:ext cx="1595623" cy="7505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59E40E9-53F0-4FD4-B009-C8FE3A0BB563}"/>
              </a:ext>
            </a:extLst>
          </p:cNvPr>
          <p:cNvGrpSpPr/>
          <p:nvPr/>
        </p:nvGrpSpPr>
        <p:grpSpPr>
          <a:xfrm>
            <a:off x="3017086" y="3516428"/>
            <a:ext cx="947649" cy="1368339"/>
            <a:chOff x="-1327837" y="4268584"/>
            <a:chExt cx="947649" cy="1368339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025D6BF8-83D1-4F2B-B7C1-04B45E209F01}"/>
                </a:ext>
              </a:extLst>
            </p:cNvPr>
            <p:cNvSpPr/>
            <p:nvPr/>
          </p:nvSpPr>
          <p:spPr>
            <a:xfrm>
              <a:off x="-1285874" y="4306574"/>
              <a:ext cx="654864" cy="12910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19DA28E-8582-4134-8FDC-C1DF5027CCDD}"/>
                </a:ext>
              </a:extLst>
            </p:cNvPr>
            <p:cNvSpPr/>
            <p:nvPr/>
          </p:nvSpPr>
          <p:spPr>
            <a:xfrm>
              <a:off x="-1206477" y="4404686"/>
              <a:ext cx="270000" cy="180000"/>
            </a:xfrm>
            <a:prstGeom prst="rect">
              <a:avLst/>
            </a:prstGeom>
            <a:gradFill flip="none" rotWithShape="1">
              <a:gsLst>
                <a:gs pos="0">
                  <a:srgbClr val="C8CBCB"/>
                </a:gs>
                <a:gs pos="100000">
                  <a:srgbClr val="C2C6C7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6B15CE86-F15F-46F0-A3A9-55214410729B}"/>
                </a:ext>
              </a:extLst>
            </p:cNvPr>
            <p:cNvSpPr/>
            <p:nvPr/>
          </p:nvSpPr>
          <p:spPr>
            <a:xfrm>
              <a:off x="-1208131" y="4601721"/>
              <a:ext cx="270000" cy="180000"/>
            </a:xfrm>
            <a:prstGeom prst="rect">
              <a:avLst/>
            </a:prstGeom>
            <a:gradFill flip="none" rotWithShape="1">
              <a:gsLst>
                <a:gs pos="0">
                  <a:srgbClr val="C2C6C7"/>
                </a:gs>
                <a:gs pos="100000">
                  <a:srgbClr val="686D6E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BCD5CEA-1246-4F90-93DB-7DF6550110FF}"/>
                </a:ext>
              </a:extLst>
            </p:cNvPr>
            <p:cNvSpPr/>
            <p:nvPr/>
          </p:nvSpPr>
          <p:spPr>
            <a:xfrm>
              <a:off x="-1208131" y="4798756"/>
              <a:ext cx="270000" cy="180000"/>
            </a:xfrm>
            <a:prstGeom prst="rect">
              <a:avLst/>
            </a:prstGeom>
            <a:gradFill flip="none" rotWithShape="1">
              <a:gsLst>
                <a:gs pos="50000">
                  <a:srgbClr val="60483F"/>
                </a:gs>
                <a:gs pos="0">
                  <a:srgbClr val="666260"/>
                </a:gs>
                <a:gs pos="100000">
                  <a:srgbClr val="5E210C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228F65DB-D862-4BD1-8524-B2C2C6009644}"/>
                </a:ext>
              </a:extLst>
            </p:cNvPr>
            <p:cNvSpPr/>
            <p:nvPr/>
          </p:nvSpPr>
          <p:spPr>
            <a:xfrm>
              <a:off x="-1208131" y="4995790"/>
              <a:ext cx="270000" cy="180000"/>
            </a:xfrm>
            <a:prstGeom prst="rect">
              <a:avLst/>
            </a:prstGeom>
            <a:gradFill flip="none" rotWithShape="1">
              <a:gsLst>
                <a:gs pos="0">
                  <a:srgbClr val="5C200C"/>
                </a:gs>
                <a:gs pos="100000">
                  <a:srgbClr val="A04102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CA3F042-5A65-493D-B244-99129D07CF01}"/>
                </a:ext>
              </a:extLst>
            </p:cNvPr>
            <p:cNvSpPr/>
            <p:nvPr/>
          </p:nvSpPr>
          <p:spPr>
            <a:xfrm>
              <a:off x="-1208131" y="5192824"/>
              <a:ext cx="270000" cy="180000"/>
            </a:xfrm>
            <a:prstGeom prst="rect">
              <a:avLst/>
            </a:prstGeom>
            <a:gradFill flip="none" rotWithShape="1">
              <a:gsLst>
                <a:gs pos="51000">
                  <a:srgbClr val="E5D27A"/>
                </a:gs>
                <a:gs pos="0">
                  <a:srgbClr val="9F4104"/>
                </a:gs>
                <a:gs pos="100000">
                  <a:srgbClr val="26462F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6CF210C-8C86-4697-A6A3-33D8A61C4190}"/>
                </a:ext>
              </a:extLst>
            </p:cNvPr>
            <p:cNvSpPr txBox="1"/>
            <p:nvPr/>
          </p:nvSpPr>
          <p:spPr>
            <a:xfrm>
              <a:off x="-989788" y="5249960"/>
              <a:ext cx="609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0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1209502-5728-4E29-956D-4547D3803821}"/>
                </a:ext>
              </a:extLst>
            </p:cNvPr>
            <p:cNvSpPr txBox="1"/>
            <p:nvPr/>
          </p:nvSpPr>
          <p:spPr>
            <a:xfrm>
              <a:off x="-989788" y="5072403"/>
              <a:ext cx="609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1000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8097129-DAE0-47D4-813E-D36ED2998C89}"/>
                </a:ext>
              </a:extLst>
            </p:cNvPr>
            <p:cNvSpPr txBox="1"/>
            <p:nvPr/>
          </p:nvSpPr>
          <p:spPr>
            <a:xfrm>
              <a:off x="-989788" y="4876704"/>
              <a:ext cx="609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2000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1AD8953-0829-4138-9ADB-84B3F048EA38}"/>
                </a:ext>
              </a:extLst>
            </p:cNvPr>
            <p:cNvSpPr txBox="1"/>
            <p:nvPr/>
          </p:nvSpPr>
          <p:spPr>
            <a:xfrm>
              <a:off x="-989788" y="4672315"/>
              <a:ext cx="609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3000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8DDFE96-922A-4FFA-B4B0-0ECE2253DD6C}"/>
                </a:ext>
              </a:extLst>
            </p:cNvPr>
            <p:cNvSpPr txBox="1"/>
            <p:nvPr/>
          </p:nvSpPr>
          <p:spPr>
            <a:xfrm>
              <a:off x="-989788" y="4475212"/>
              <a:ext cx="609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5000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C665948-AE10-4D4C-9ECA-9F8BAE1CF09C}"/>
                </a:ext>
              </a:extLst>
            </p:cNvPr>
            <p:cNvSpPr txBox="1"/>
            <p:nvPr/>
          </p:nvSpPr>
          <p:spPr>
            <a:xfrm>
              <a:off x="-989788" y="4268584"/>
              <a:ext cx="609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9000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CC69E36-0EA7-4EB9-B15E-A69062B1FC3C}"/>
                </a:ext>
              </a:extLst>
            </p:cNvPr>
            <p:cNvSpPr txBox="1"/>
            <p:nvPr/>
          </p:nvSpPr>
          <p:spPr>
            <a:xfrm>
              <a:off x="-1327837" y="5390702"/>
              <a:ext cx="7715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="1" dirty="0"/>
                <a:t>m a.s.l.</a:t>
              </a: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1D94DC95-0FDB-46A0-A81B-68EEC0318C96}"/>
              </a:ext>
            </a:extLst>
          </p:cNvPr>
          <p:cNvSpPr txBox="1"/>
          <p:nvPr/>
        </p:nvSpPr>
        <p:spPr>
          <a:xfrm>
            <a:off x="794117" y="5328130"/>
            <a:ext cx="87049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rgbClr val="FF0000"/>
                </a:solidFill>
                <a:latin typeface="Abadi" panose="020B0604020104020204" pitchFamily="34" charset="0"/>
              </a:rPr>
              <a:t>Nicoya Peninsula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2A2EB5B2-F809-4C83-BF9D-28C5085962D8}"/>
              </a:ext>
            </a:extLst>
          </p:cNvPr>
          <p:cNvCxnSpPr>
            <a:cxnSpLocks/>
            <a:stCxn id="112" idx="0"/>
            <a:endCxn id="27" idx="5"/>
          </p:cNvCxnSpPr>
          <p:nvPr/>
        </p:nvCxnSpPr>
        <p:spPr>
          <a:xfrm flipH="1" flipV="1">
            <a:off x="1069976" y="5018737"/>
            <a:ext cx="159386" cy="309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CE968116-7D92-468A-97DE-1FFF802C52D6}"/>
              </a:ext>
            </a:extLst>
          </p:cNvPr>
          <p:cNvSpPr txBox="1"/>
          <p:nvPr/>
        </p:nvSpPr>
        <p:spPr>
          <a:xfrm rot="10800000" flipH="1" flipV="1">
            <a:off x="1609224" y="74341"/>
            <a:ext cx="1340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Climatological Regions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78C8ED1-7BB7-43C2-8A93-C9F1047F2C41}"/>
              </a:ext>
            </a:extLst>
          </p:cNvPr>
          <p:cNvSpPr txBox="1"/>
          <p:nvPr/>
        </p:nvSpPr>
        <p:spPr>
          <a:xfrm rot="10800000" flipH="1" flipV="1">
            <a:off x="5138628" y="94003"/>
            <a:ext cx="1340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Administrative Counties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719F95C-474C-40F1-AE96-DC5B11CABFAC}"/>
              </a:ext>
            </a:extLst>
          </p:cNvPr>
          <p:cNvSpPr txBox="1"/>
          <p:nvPr/>
        </p:nvSpPr>
        <p:spPr>
          <a:xfrm rot="10800000" flipH="1" flipV="1">
            <a:off x="6852242" y="1965991"/>
            <a:ext cx="1340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Administrative Regions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38C428-5AB3-4F89-AE32-BBA383D0773E}"/>
              </a:ext>
            </a:extLst>
          </p:cNvPr>
          <p:cNvSpPr txBox="1"/>
          <p:nvPr/>
        </p:nvSpPr>
        <p:spPr>
          <a:xfrm>
            <a:off x="5367188" y="4684156"/>
            <a:ext cx="870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rgbClr val="FF0000"/>
                </a:solidFill>
                <a:latin typeface="Abadi" panose="020B0604020104020204" pitchFamily="34" charset="0"/>
              </a:rPr>
              <a:t>M</a:t>
            </a:r>
            <a:r>
              <a:rPr lang="es-ES" sz="1000" dirty="0">
                <a:solidFill>
                  <a:srgbClr val="FF0000"/>
                </a:solidFill>
                <a:latin typeface="Abadi" panose="020B0604020104020204" pitchFamily="34" charset="0"/>
              </a:rPr>
              <a:t>átra</a:t>
            </a:r>
            <a:endParaRPr lang="en-GB" sz="1000" dirty="0">
              <a:solidFill>
                <a:srgbClr val="FF0000"/>
              </a:solidFill>
              <a:latin typeface="Abadi" panose="020B0604020104020204" pitchFamily="34" charset="0"/>
            </a:endParaRPr>
          </a:p>
          <a:p>
            <a:pPr algn="ctr"/>
            <a:r>
              <a:rPr lang="en-GB" sz="1000" dirty="0">
                <a:solidFill>
                  <a:srgbClr val="FF0000"/>
                </a:solidFill>
                <a:latin typeface="Abadi" panose="020B0604020104020204" pitchFamily="34" charset="0"/>
              </a:rPr>
              <a:t>mountains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15FA6BA-5370-4275-BF3A-C68F853D5CA7}"/>
              </a:ext>
            </a:extLst>
          </p:cNvPr>
          <p:cNvCxnSpPr>
            <a:cxnSpLocks/>
          </p:cNvCxnSpPr>
          <p:nvPr/>
        </p:nvCxnSpPr>
        <p:spPr>
          <a:xfrm flipV="1">
            <a:off x="5768462" y="4429523"/>
            <a:ext cx="115781" cy="28528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D00AF02-C0A1-4CEF-93B6-BAFFB0123864}"/>
              </a:ext>
            </a:extLst>
          </p:cNvPr>
          <p:cNvSpPr txBox="1"/>
          <p:nvPr/>
        </p:nvSpPr>
        <p:spPr>
          <a:xfrm>
            <a:off x="6645536" y="4424948"/>
            <a:ext cx="1013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rgbClr val="FF0000"/>
                </a:solidFill>
                <a:latin typeface="Abadi" panose="020B0604020104020204" pitchFamily="34" charset="0"/>
              </a:rPr>
              <a:t>Bükk mountains</a:t>
            </a:r>
            <a:endParaRPr lang="en-GB" sz="1000" dirty="0">
              <a:solidFill>
                <a:srgbClr val="FF0000"/>
              </a:solidFill>
              <a:latin typeface="Abadi" panose="020B0604020104020204" pitchFamily="34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C47EB82-75AD-42F1-9040-F901BC4167D4}"/>
              </a:ext>
            </a:extLst>
          </p:cNvPr>
          <p:cNvCxnSpPr>
            <a:cxnSpLocks/>
            <a:endCxn id="75" idx="5"/>
          </p:cNvCxnSpPr>
          <p:nvPr/>
        </p:nvCxnSpPr>
        <p:spPr>
          <a:xfrm flipH="1" flipV="1">
            <a:off x="6492552" y="4306881"/>
            <a:ext cx="204212" cy="2441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6DBB6CCC-C48E-4E2A-870B-D1D6ED86FF09}"/>
              </a:ext>
            </a:extLst>
          </p:cNvPr>
          <p:cNvSpPr/>
          <p:nvPr/>
        </p:nvSpPr>
        <p:spPr>
          <a:xfrm>
            <a:off x="141007" y="4243634"/>
            <a:ext cx="1088355" cy="90809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8714F2E3-226D-4BF0-8689-44917EF84A9D}"/>
              </a:ext>
            </a:extLst>
          </p:cNvPr>
          <p:cNvSpPr/>
          <p:nvPr/>
        </p:nvSpPr>
        <p:spPr>
          <a:xfrm>
            <a:off x="5846113" y="4204856"/>
            <a:ext cx="327970" cy="3181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23599F92-716B-400E-B7A3-FDF4CC473D9E}"/>
              </a:ext>
            </a:extLst>
          </p:cNvPr>
          <p:cNvSpPr/>
          <p:nvPr/>
        </p:nvSpPr>
        <p:spPr>
          <a:xfrm>
            <a:off x="6174083" y="4035364"/>
            <a:ext cx="373110" cy="3181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49C6E35-17FD-4A05-91A3-23ABFC793978}"/>
              </a:ext>
            </a:extLst>
          </p:cNvPr>
          <p:cNvSpPr txBox="1"/>
          <p:nvPr/>
        </p:nvSpPr>
        <p:spPr>
          <a:xfrm>
            <a:off x="6150702" y="4081745"/>
            <a:ext cx="5838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>
                <a:solidFill>
                  <a:srgbClr val="0000FF"/>
                </a:solidFill>
              </a:rPr>
              <a:t>X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EEE2552-8EA3-4B59-AC40-C8CFDF9926CF}"/>
              </a:ext>
            </a:extLst>
          </p:cNvPr>
          <p:cNvCxnSpPr>
            <a:cxnSpLocks/>
          </p:cNvCxnSpPr>
          <p:nvPr/>
        </p:nvCxnSpPr>
        <p:spPr>
          <a:xfrm>
            <a:off x="6010098" y="3920159"/>
            <a:ext cx="253876" cy="230832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9931321-FE06-4EA1-B6BE-54641057E59C}"/>
              </a:ext>
            </a:extLst>
          </p:cNvPr>
          <p:cNvSpPr txBox="1"/>
          <p:nvPr/>
        </p:nvSpPr>
        <p:spPr>
          <a:xfrm>
            <a:off x="5251994" y="3757911"/>
            <a:ext cx="1004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>
                <a:solidFill>
                  <a:srgbClr val="0000FF"/>
                </a:solidFill>
              </a:rPr>
              <a:t>Szilvásvárad</a:t>
            </a:r>
          </a:p>
        </p:txBody>
      </p:sp>
    </p:spTree>
    <p:extLst>
      <p:ext uri="{BB962C8B-B14F-4D97-AF65-F5344CB8AC3E}">
        <p14:creationId xmlns:p14="http://schemas.microsoft.com/office/powerpoint/2010/main" val="3684213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2A49863E-9072-4E35-836A-08268BE29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659" y="3379176"/>
            <a:ext cx="4749513" cy="294736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00878D4-B3E1-410F-8199-882E3B36F6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8031" t="5206" r="29526" b="70286"/>
          <a:stretch/>
        </p:blipFill>
        <p:spPr>
          <a:xfrm>
            <a:off x="1647715" y="3283988"/>
            <a:ext cx="4860290" cy="32270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1AD83B3-111E-4571-A167-89004A5CC3AC}"/>
              </a:ext>
            </a:extLst>
          </p:cNvPr>
          <p:cNvGrpSpPr/>
          <p:nvPr/>
        </p:nvGrpSpPr>
        <p:grpSpPr>
          <a:xfrm>
            <a:off x="7107765" y="3754579"/>
            <a:ext cx="1449338" cy="1947982"/>
            <a:chOff x="10225223" y="-52133"/>
            <a:chExt cx="1847851" cy="248360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E1F5E46-953B-4257-890B-583DB240DA1E}"/>
                </a:ext>
              </a:extLst>
            </p:cNvPr>
            <p:cNvSpPr txBox="1"/>
            <p:nvPr/>
          </p:nvSpPr>
          <p:spPr>
            <a:xfrm>
              <a:off x="10225223" y="-52133"/>
              <a:ext cx="1847851" cy="548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97" b="1" dirty="0"/>
                <a:t>Annual </a:t>
              </a:r>
            </a:p>
            <a:p>
              <a:pPr algn="ctr"/>
              <a:r>
                <a:rPr lang="es-ES" sz="1097" b="1" dirty="0"/>
                <a:t>Rainfall [mm</a:t>
              </a:r>
              <a:r>
                <a:rPr lang="en-GB" sz="1097" b="1" dirty="0"/>
                <a:t>]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AE9A2D-FEC8-42CD-9983-E320B3BF883E}"/>
                </a:ext>
              </a:extLst>
            </p:cNvPr>
            <p:cNvSpPr/>
            <p:nvPr/>
          </p:nvSpPr>
          <p:spPr>
            <a:xfrm>
              <a:off x="10538566" y="522299"/>
              <a:ext cx="360000" cy="180975"/>
            </a:xfrm>
            <a:prstGeom prst="rect">
              <a:avLst/>
            </a:prstGeom>
            <a:solidFill>
              <a:srgbClr val="E3E3FA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11E99C5-3D73-4B90-B35A-9A742F56D51D}"/>
                </a:ext>
              </a:extLst>
            </p:cNvPr>
            <p:cNvSpPr/>
            <p:nvPr/>
          </p:nvSpPr>
          <p:spPr>
            <a:xfrm>
              <a:off x="10538566" y="729128"/>
              <a:ext cx="360000" cy="180975"/>
            </a:xfrm>
            <a:prstGeom prst="rect">
              <a:avLst/>
            </a:prstGeom>
            <a:solidFill>
              <a:srgbClr val="C7C7FD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FE13D1-4EB3-4EB6-AF81-5A87B8C1A186}"/>
                </a:ext>
              </a:extLst>
            </p:cNvPr>
            <p:cNvSpPr/>
            <p:nvPr/>
          </p:nvSpPr>
          <p:spPr>
            <a:xfrm>
              <a:off x="10538566" y="935957"/>
              <a:ext cx="360000" cy="180975"/>
            </a:xfrm>
            <a:prstGeom prst="rect">
              <a:avLst/>
            </a:prstGeom>
            <a:solidFill>
              <a:srgbClr val="A8A6FD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57AC37-67B5-4B61-8A82-3659F04237BD}"/>
                </a:ext>
              </a:extLst>
            </p:cNvPr>
            <p:cNvSpPr/>
            <p:nvPr/>
          </p:nvSpPr>
          <p:spPr>
            <a:xfrm>
              <a:off x="10538566" y="1142786"/>
              <a:ext cx="360000" cy="180975"/>
            </a:xfrm>
            <a:prstGeom prst="rect">
              <a:avLst/>
            </a:prstGeom>
            <a:solidFill>
              <a:srgbClr val="6D6A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00B829-D73C-4348-A8CC-DDDCA7347DB2}"/>
                </a:ext>
              </a:extLst>
            </p:cNvPr>
            <p:cNvSpPr/>
            <p:nvPr/>
          </p:nvSpPr>
          <p:spPr>
            <a:xfrm>
              <a:off x="10538566" y="1349615"/>
              <a:ext cx="360000" cy="180975"/>
            </a:xfrm>
            <a:prstGeom prst="rect">
              <a:avLst/>
            </a:prstGeom>
            <a:solidFill>
              <a:srgbClr val="2B28FB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C7194CA-40B9-4422-B326-88F8D6A1775C}"/>
                </a:ext>
              </a:extLst>
            </p:cNvPr>
            <p:cNvSpPr/>
            <p:nvPr/>
          </p:nvSpPr>
          <p:spPr>
            <a:xfrm>
              <a:off x="10538566" y="1556444"/>
              <a:ext cx="360000" cy="180975"/>
            </a:xfrm>
            <a:prstGeom prst="rect">
              <a:avLst/>
            </a:prstGeom>
            <a:solidFill>
              <a:srgbClr val="0105EC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B9592FA-46AB-4C8C-9E21-DCC6DD181BF4}"/>
                </a:ext>
              </a:extLst>
            </p:cNvPr>
            <p:cNvSpPr/>
            <p:nvPr/>
          </p:nvSpPr>
          <p:spPr>
            <a:xfrm>
              <a:off x="10538566" y="1763273"/>
              <a:ext cx="360000" cy="180975"/>
            </a:xfrm>
            <a:prstGeom prst="rect">
              <a:avLst/>
            </a:prstGeom>
            <a:solidFill>
              <a:srgbClr val="0503BD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03312DF-E337-4813-9CB1-9CA71FA781F8}"/>
                </a:ext>
              </a:extLst>
            </p:cNvPr>
            <p:cNvSpPr/>
            <p:nvPr/>
          </p:nvSpPr>
          <p:spPr>
            <a:xfrm>
              <a:off x="10538566" y="1970099"/>
              <a:ext cx="360000" cy="180975"/>
            </a:xfrm>
            <a:prstGeom prst="rect">
              <a:avLst/>
            </a:prstGeom>
            <a:solidFill>
              <a:srgbClr val="0201A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AB908D-0129-4A34-B770-B73900D1A032}"/>
                </a:ext>
              </a:extLst>
            </p:cNvPr>
            <p:cNvSpPr txBox="1"/>
            <p:nvPr/>
          </p:nvSpPr>
          <p:spPr>
            <a:xfrm>
              <a:off x="10576666" y="673228"/>
              <a:ext cx="1362074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500 - 550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0C5FAA-D44E-4DF9-9985-42D7A0ECB8BB}"/>
                </a:ext>
              </a:extLst>
            </p:cNvPr>
            <p:cNvSpPr txBox="1"/>
            <p:nvPr/>
          </p:nvSpPr>
          <p:spPr>
            <a:xfrm>
              <a:off x="10576666" y="881304"/>
              <a:ext cx="1362074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550 - 600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764BFA-817F-4412-B81B-A7AE56F886B2}"/>
                </a:ext>
              </a:extLst>
            </p:cNvPr>
            <p:cNvSpPr txBox="1"/>
            <p:nvPr/>
          </p:nvSpPr>
          <p:spPr>
            <a:xfrm>
              <a:off x="10576666" y="1089386"/>
              <a:ext cx="1362074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600 - 650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06494B-8A7A-484A-9C8B-8276E61A7069}"/>
                </a:ext>
              </a:extLst>
            </p:cNvPr>
            <p:cNvSpPr txBox="1"/>
            <p:nvPr/>
          </p:nvSpPr>
          <p:spPr>
            <a:xfrm>
              <a:off x="10576666" y="1297465"/>
              <a:ext cx="1362074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650 - 700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1F852B-D78F-417C-B458-F5E94229634D}"/>
                </a:ext>
              </a:extLst>
            </p:cNvPr>
            <p:cNvSpPr txBox="1"/>
            <p:nvPr/>
          </p:nvSpPr>
          <p:spPr>
            <a:xfrm>
              <a:off x="10576666" y="1505545"/>
              <a:ext cx="1362074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700 - 750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8C9A550-2A48-4EF7-9416-501F59BDADBF}"/>
                </a:ext>
              </a:extLst>
            </p:cNvPr>
            <p:cNvSpPr txBox="1"/>
            <p:nvPr/>
          </p:nvSpPr>
          <p:spPr>
            <a:xfrm>
              <a:off x="10576666" y="1713623"/>
              <a:ext cx="1362074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750 - 800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FE7531-A447-4ABA-B752-76600D269AF1}"/>
                </a:ext>
              </a:extLst>
            </p:cNvPr>
            <p:cNvSpPr txBox="1"/>
            <p:nvPr/>
          </p:nvSpPr>
          <p:spPr>
            <a:xfrm>
              <a:off x="10468112" y="2128912"/>
              <a:ext cx="1362074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&gt; 850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445BB00-AE1B-4661-A419-E28E5C89488F}"/>
                </a:ext>
              </a:extLst>
            </p:cNvPr>
            <p:cNvSpPr txBox="1"/>
            <p:nvPr/>
          </p:nvSpPr>
          <p:spPr>
            <a:xfrm>
              <a:off x="10443317" y="465149"/>
              <a:ext cx="134302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&lt; 500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238D320-28D6-472C-AAFD-65BF3895A186}"/>
                </a:ext>
              </a:extLst>
            </p:cNvPr>
            <p:cNvSpPr/>
            <p:nvPr/>
          </p:nvSpPr>
          <p:spPr>
            <a:xfrm>
              <a:off x="10538566" y="2176925"/>
              <a:ext cx="360000" cy="180975"/>
            </a:xfrm>
            <a:prstGeom prst="rect">
              <a:avLst/>
            </a:prstGeom>
            <a:solidFill>
              <a:srgbClr val="03018D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D4BD6DC-51E9-4456-AB99-DD7B720BAFAF}"/>
                </a:ext>
              </a:extLst>
            </p:cNvPr>
            <p:cNvSpPr txBox="1"/>
            <p:nvPr/>
          </p:nvSpPr>
          <p:spPr>
            <a:xfrm>
              <a:off x="10576666" y="1922086"/>
              <a:ext cx="1362074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800 - 850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5843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9" name="Chart 8">
                <a:extLst>
                  <a:ext uri="{FF2B5EF4-FFF2-40B4-BE49-F238E27FC236}">
                    <a16:creationId xmlns:a16="http://schemas.microsoft.com/office/drawing/2014/main" id="{FC301C4D-B8D3-4D77-8805-D8398433827B}"/>
                  </a:ext>
                </a:extLst>
              </p:cNvPr>
              <p:cNvGraphicFramePr/>
              <p:nvPr/>
            </p:nvGraphicFramePr>
            <p:xfrm>
              <a:off x="1073029" y="2772457"/>
              <a:ext cx="6375092" cy="4250062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9" name="Chart 8">
                <a:extLst>
                  <a:ext uri="{FF2B5EF4-FFF2-40B4-BE49-F238E27FC236}">
                    <a16:creationId xmlns:a16="http://schemas.microsoft.com/office/drawing/2014/main" id="{FC301C4D-B8D3-4D77-8805-D839843382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3029" y="2772457"/>
                <a:ext cx="6375092" cy="425006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0464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48502049-6224-486B-AF04-628706F0C545}"/>
              </a:ext>
            </a:extLst>
          </p:cNvPr>
          <p:cNvGrpSpPr/>
          <p:nvPr/>
        </p:nvGrpSpPr>
        <p:grpSpPr>
          <a:xfrm>
            <a:off x="989781" y="1755258"/>
            <a:ext cx="5669730" cy="5336217"/>
            <a:chOff x="1380994" y="1838534"/>
            <a:chExt cx="4695825" cy="4419600"/>
          </a:xfrm>
        </p:grpSpPr>
        <p:pic>
          <p:nvPicPr>
            <p:cNvPr id="30" name="Picture 29" descr="Map&#10;&#10;Description automatically generated">
              <a:extLst>
                <a:ext uri="{FF2B5EF4-FFF2-40B4-BE49-F238E27FC236}">
                  <a16:creationId xmlns:a16="http://schemas.microsoft.com/office/drawing/2014/main" id="{1E861386-7CD5-4FC9-99EF-FA78BD69D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0994" y="1838534"/>
              <a:ext cx="4695825" cy="44196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2F69DC-5F77-4D09-8B2E-56C2724FCC43}"/>
                </a:ext>
              </a:extLst>
            </p:cNvPr>
            <p:cNvSpPr txBox="1"/>
            <p:nvPr/>
          </p:nvSpPr>
          <p:spPr>
            <a:xfrm>
              <a:off x="1822316" y="2722585"/>
              <a:ext cx="974690" cy="507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91" dirty="0">
                  <a:solidFill>
                    <a:schemeClr val="bg1"/>
                  </a:solidFill>
                </a:rPr>
                <a:t>Pacífico Norte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5BF154-4709-42AA-B7E9-011F0C6A41E6}"/>
                </a:ext>
              </a:extLst>
            </p:cNvPr>
            <p:cNvSpPr txBox="1"/>
            <p:nvPr/>
          </p:nvSpPr>
          <p:spPr>
            <a:xfrm>
              <a:off x="2859780" y="2509634"/>
              <a:ext cx="974690" cy="291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91" dirty="0">
                  <a:solidFill>
                    <a:schemeClr val="bg1"/>
                  </a:solidFill>
                </a:rPr>
                <a:t>Zona Norte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B0C6997-12EB-4648-89F6-35673EF1D231}"/>
                </a:ext>
              </a:extLst>
            </p:cNvPr>
            <p:cNvSpPr txBox="1"/>
            <p:nvPr/>
          </p:nvSpPr>
          <p:spPr>
            <a:xfrm>
              <a:off x="3241561" y="3300472"/>
              <a:ext cx="974690" cy="291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91" dirty="0">
                  <a:solidFill>
                    <a:schemeClr val="bg1"/>
                  </a:solidFill>
                </a:rPr>
                <a:t>Valle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49E04B6-8EDE-4DB8-9AE3-93072C41D5A8}"/>
                </a:ext>
              </a:extLst>
            </p:cNvPr>
            <p:cNvSpPr txBox="1"/>
            <p:nvPr/>
          </p:nvSpPr>
          <p:spPr>
            <a:xfrm>
              <a:off x="3347125" y="3435310"/>
              <a:ext cx="974690" cy="291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91" dirty="0">
                  <a:solidFill>
                    <a:schemeClr val="bg1"/>
                  </a:solidFill>
                </a:rPr>
                <a:t>Central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C47A2D-A9C6-4658-BEBA-833559015BFF}"/>
                </a:ext>
              </a:extLst>
            </p:cNvPr>
            <p:cNvSpPr txBox="1"/>
            <p:nvPr/>
          </p:nvSpPr>
          <p:spPr>
            <a:xfrm>
              <a:off x="3222511" y="3765154"/>
              <a:ext cx="974690" cy="291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91" dirty="0">
                  <a:solidFill>
                    <a:schemeClr val="bg1"/>
                  </a:solidFill>
                </a:rPr>
                <a:t>Pacífico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3CF8F3F-D4CF-4210-B60C-71CC3AB759B1}"/>
                </a:ext>
              </a:extLst>
            </p:cNvPr>
            <p:cNvSpPr txBox="1"/>
            <p:nvPr/>
          </p:nvSpPr>
          <p:spPr>
            <a:xfrm>
              <a:off x="3364268" y="3928165"/>
              <a:ext cx="974690" cy="291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91" dirty="0">
                  <a:solidFill>
                    <a:schemeClr val="bg1"/>
                  </a:solidFill>
                </a:rPr>
                <a:t>Central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ADC0A01-79A8-47A0-9D50-CE4359BE6739}"/>
                </a:ext>
              </a:extLst>
            </p:cNvPr>
            <p:cNvSpPr txBox="1"/>
            <p:nvPr/>
          </p:nvSpPr>
          <p:spPr>
            <a:xfrm>
              <a:off x="4468294" y="4533610"/>
              <a:ext cx="974690" cy="507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91" dirty="0">
                  <a:solidFill>
                    <a:schemeClr val="bg1"/>
                  </a:solidFill>
                </a:rPr>
                <a:t>Pacífico Sur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A51E6A4-FE64-45BB-A5B4-27B8729B4D59}"/>
                </a:ext>
              </a:extLst>
            </p:cNvPr>
            <p:cNvSpPr txBox="1"/>
            <p:nvPr/>
          </p:nvSpPr>
          <p:spPr>
            <a:xfrm>
              <a:off x="3960019" y="2906835"/>
              <a:ext cx="974690" cy="507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91" dirty="0">
                  <a:solidFill>
                    <a:schemeClr val="bg1"/>
                  </a:solidFill>
                </a:rPr>
                <a:t>Caribe Norte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21E8227-E773-4C0F-9160-FA3EE9B0178B}"/>
                </a:ext>
              </a:extLst>
            </p:cNvPr>
            <p:cNvSpPr txBox="1"/>
            <p:nvPr/>
          </p:nvSpPr>
          <p:spPr>
            <a:xfrm>
              <a:off x="4463572" y="3677595"/>
              <a:ext cx="974690" cy="507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91" dirty="0">
                  <a:solidFill>
                    <a:schemeClr val="bg1"/>
                  </a:solidFill>
                </a:rPr>
                <a:t>Caribe </a:t>
              </a:r>
            </a:p>
            <a:p>
              <a:pPr algn="ctr"/>
              <a:r>
                <a:rPr lang="en-GB" sz="1691" dirty="0">
                  <a:solidFill>
                    <a:schemeClr val="bg1"/>
                  </a:solidFill>
                </a:rPr>
                <a:t>Sur</a:t>
              </a: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FDA131F1-B627-4FFD-9152-EB53F78F8904}"/>
              </a:ext>
            </a:extLst>
          </p:cNvPr>
          <p:cNvSpPr/>
          <p:nvPr/>
        </p:nvSpPr>
        <p:spPr>
          <a:xfrm>
            <a:off x="1117620" y="1789510"/>
            <a:ext cx="5541891" cy="5221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38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02B3729-7A97-4B70-B7DC-F7DFF01A66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8"/>
          <a:stretch/>
        </p:blipFill>
        <p:spPr>
          <a:xfrm>
            <a:off x="1240044" y="5070384"/>
            <a:ext cx="3160127" cy="1808691"/>
          </a:xfrm>
          <a:prstGeom prst="rect">
            <a:avLst/>
          </a:prstGeom>
          <a:ln>
            <a:noFill/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7486FDF-066B-4DCD-9953-1C8BD42B0B0D}"/>
              </a:ext>
            </a:extLst>
          </p:cNvPr>
          <p:cNvSpPr txBox="1"/>
          <p:nvPr/>
        </p:nvSpPr>
        <p:spPr>
          <a:xfrm>
            <a:off x="1358143" y="6158205"/>
            <a:ext cx="1176839" cy="538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49" dirty="0"/>
              <a:t>Pacific</a:t>
            </a:r>
          </a:p>
          <a:p>
            <a:pPr algn="ctr"/>
            <a:r>
              <a:rPr lang="en-GB" sz="1449" dirty="0"/>
              <a:t>Ocean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917802-924C-45B3-95E8-3805B56BB312}"/>
              </a:ext>
            </a:extLst>
          </p:cNvPr>
          <p:cNvSpPr txBox="1"/>
          <p:nvPr/>
        </p:nvSpPr>
        <p:spPr>
          <a:xfrm>
            <a:off x="2852192" y="5675528"/>
            <a:ext cx="1176839" cy="538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49" dirty="0"/>
              <a:t>Caribbean</a:t>
            </a:r>
          </a:p>
          <a:p>
            <a:pPr algn="ctr"/>
            <a:r>
              <a:rPr lang="en-GB" sz="1449" dirty="0"/>
              <a:t>Sea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37482AB-C56A-47A9-A1F2-7FF23CF286B3}"/>
              </a:ext>
            </a:extLst>
          </p:cNvPr>
          <p:cNvSpPr/>
          <p:nvPr/>
        </p:nvSpPr>
        <p:spPr>
          <a:xfrm>
            <a:off x="1233295" y="5069781"/>
            <a:ext cx="3156769" cy="327955"/>
          </a:xfrm>
          <a:prstGeom prst="rect">
            <a:avLst/>
          </a:prstGeom>
          <a:solidFill>
            <a:schemeClr val="bg2">
              <a:lumMod val="9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38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4E5ED50-9E02-4F6B-9C45-4CD3BC195278}"/>
              </a:ext>
            </a:extLst>
          </p:cNvPr>
          <p:cNvSpPr txBox="1"/>
          <p:nvPr/>
        </p:nvSpPr>
        <p:spPr>
          <a:xfrm>
            <a:off x="2088676" y="5086807"/>
            <a:ext cx="1657645" cy="31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49" dirty="0">
                <a:solidFill>
                  <a:srgbClr val="0000FF"/>
                </a:solidFill>
              </a:rPr>
              <a:t>Extra-Tropics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172BBE5-617B-4923-A73F-C18F6C086644}"/>
              </a:ext>
            </a:extLst>
          </p:cNvPr>
          <p:cNvSpPr txBox="1"/>
          <p:nvPr/>
        </p:nvSpPr>
        <p:spPr>
          <a:xfrm>
            <a:off x="2088676" y="5351806"/>
            <a:ext cx="1657645" cy="31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49" dirty="0">
                <a:solidFill>
                  <a:srgbClr val="0000FF"/>
                </a:solidFill>
              </a:rPr>
              <a:t>Tropics</a:t>
            </a:r>
          </a:p>
        </p:txBody>
      </p:sp>
    </p:spTree>
    <p:extLst>
      <p:ext uri="{BB962C8B-B14F-4D97-AF65-F5344CB8AC3E}">
        <p14:creationId xmlns:p14="http://schemas.microsoft.com/office/powerpoint/2010/main" val="3413225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B79260-2843-4A96-9810-77DACA039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0507" y="2174755"/>
            <a:ext cx="8599130" cy="5331462"/>
          </a:xfrm>
          <a:prstGeom prst="rect">
            <a:avLst/>
          </a:prstGeom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9D5F76-047E-44E4-A370-69E186607A8E}"/>
              </a:ext>
            </a:extLst>
          </p:cNvPr>
          <p:cNvSpPr/>
          <p:nvPr/>
        </p:nvSpPr>
        <p:spPr>
          <a:xfrm>
            <a:off x="118753" y="4454183"/>
            <a:ext cx="568501" cy="156543"/>
          </a:xfrm>
          <a:prstGeom prst="rect">
            <a:avLst/>
          </a:prstGeom>
          <a:solidFill>
            <a:srgbClr val="CB5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C7DFB-9AE7-4A2F-9F43-23D9E6BDCF0B}"/>
              </a:ext>
            </a:extLst>
          </p:cNvPr>
          <p:cNvSpPr/>
          <p:nvPr/>
        </p:nvSpPr>
        <p:spPr>
          <a:xfrm>
            <a:off x="-4834" y="4638191"/>
            <a:ext cx="876095" cy="156543"/>
          </a:xfrm>
          <a:prstGeom prst="rect">
            <a:avLst/>
          </a:prstGeom>
          <a:solidFill>
            <a:srgbClr val="CB5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4B1BE3-F5BB-450A-AD97-85167DEB5794}"/>
              </a:ext>
            </a:extLst>
          </p:cNvPr>
          <p:cNvSpPr/>
          <p:nvPr/>
        </p:nvSpPr>
        <p:spPr>
          <a:xfrm>
            <a:off x="1093719" y="4781859"/>
            <a:ext cx="876095" cy="156543"/>
          </a:xfrm>
          <a:prstGeom prst="rect">
            <a:avLst/>
          </a:prstGeom>
          <a:solidFill>
            <a:srgbClr val="7C0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4D8F2A-E444-452F-BDC4-A7230FB213CC}"/>
              </a:ext>
            </a:extLst>
          </p:cNvPr>
          <p:cNvSpPr/>
          <p:nvPr/>
        </p:nvSpPr>
        <p:spPr>
          <a:xfrm>
            <a:off x="938888" y="4584979"/>
            <a:ext cx="876095" cy="196882"/>
          </a:xfrm>
          <a:prstGeom prst="rect">
            <a:avLst/>
          </a:prstGeom>
          <a:solidFill>
            <a:srgbClr val="7C0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0AD137-09E3-4CF9-A49F-856B7D8844FF}"/>
              </a:ext>
            </a:extLst>
          </p:cNvPr>
          <p:cNvSpPr/>
          <p:nvPr/>
        </p:nvSpPr>
        <p:spPr>
          <a:xfrm>
            <a:off x="2216991" y="4638191"/>
            <a:ext cx="721265" cy="300211"/>
          </a:xfrm>
          <a:prstGeom prst="rect">
            <a:avLst/>
          </a:prstGeom>
          <a:solidFill>
            <a:srgbClr val="7C0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E2951C-6E5B-4494-8EF6-3D69556815CE}"/>
              </a:ext>
            </a:extLst>
          </p:cNvPr>
          <p:cNvSpPr/>
          <p:nvPr/>
        </p:nvSpPr>
        <p:spPr>
          <a:xfrm>
            <a:off x="1025058" y="3726393"/>
            <a:ext cx="538291" cy="340550"/>
          </a:xfrm>
          <a:prstGeom prst="rect">
            <a:avLst/>
          </a:prstGeom>
          <a:solidFill>
            <a:srgbClr val="CB5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58937F-ED5A-4901-9011-023EC012ADFD}"/>
              </a:ext>
            </a:extLst>
          </p:cNvPr>
          <p:cNvSpPr/>
          <p:nvPr/>
        </p:nvSpPr>
        <p:spPr>
          <a:xfrm>
            <a:off x="997595" y="5935219"/>
            <a:ext cx="876095" cy="340550"/>
          </a:xfrm>
          <a:prstGeom prst="rect">
            <a:avLst/>
          </a:prstGeom>
          <a:solidFill>
            <a:srgbClr val="C90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B4C20C-87A0-4162-AAF3-95094C43BB51}"/>
              </a:ext>
            </a:extLst>
          </p:cNvPr>
          <p:cNvSpPr/>
          <p:nvPr/>
        </p:nvSpPr>
        <p:spPr>
          <a:xfrm>
            <a:off x="1701524" y="6740365"/>
            <a:ext cx="876095" cy="340550"/>
          </a:xfrm>
          <a:prstGeom prst="rect">
            <a:avLst/>
          </a:prstGeom>
          <a:solidFill>
            <a:srgbClr val="C90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F08275-08FB-40EF-9656-034F5AE2C63E}"/>
              </a:ext>
            </a:extLst>
          </p:cNvPr>
          <p:cNvSpPr/>
          <p:nvPr/>
        </p:nvSpPr>
        <p:spPr>
          <a:xfrm>
            <a:off x="3244990" y="5663780"/>
            <a:ext cx="876095" cy="438230"/>
          </a:xfrm>
          <a:prstGeom prst="rect">
            <a:avLst/>
          </a:prstGeom>
          <a:solidFill>
            <a:srgbClr val="639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471F15-122A-4C43-9D44-E498D29F6A1A}"/>
              </a:ext>
            </a:extLst>
          </p:cNvPr>
          <p:cNvSpPr/>
          <p:nvPr/>
        </p:nvSpPr>
        <p:spPr>
          <a:xfrm>
            <a:off x="3247899" y="4627084"/>
            <a:ext cx="1064576" cy="154777"/>
          </a:xfrm>
          <a:prstGeom prst="rect">
            <a:avLst/>
          </a:prstGeom>
          <a:solidFill>
            <a:srgbClr val="E89D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D0CEAE-F9C6-4979-937F-B836AC06CCEB}"/>
              </a:ext>
            </a:extLst>
          </p:cNvPr>
          <p:cNvSpPr/>
          <p:nvPr/>
        </p:nvSpPr>
        <p:spPr>
          <a:xfrm>
            <a:off x="3431907" y="3989553"/>
            <a:ext cx="476851" cy="154777"/>
          </a:xfrm>
          <a:prstGeom prst="rect">
            <a:avLst/>
          </a:prstGeom>
          <a:solidFill>
            <a:srgbClr val="E89D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FD9835-27E5-4336-AB66-1705438BEF2A}"/>
              </a:ext>
            </a:extLst>
          </p:cNvPr>
          <p:cNvSpPr/>
          <p:nvPr/>
        </p:nvSpPr>
        <p:spPr>
          <a:xfrm>
            <a:off x="3168765" y="4117381"/>
            <a:ext cx="196212" cy="154777"/>
          </a:xfrm>
          <a:prstGeom prst="rect">
            <a:avLst/>
          </a:prstGeom>
          <a:solidFill>
            <a:srgbClr val="E89D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BDC4C10-9A45-406E-A51E-B8D6A3750D00}"/>
              </a:ext>
            </a:extLst>
          </p:cNvPr>
          <p:cNvSpPr/>
          <p:nvPr/>
        </p:nvSpPr>
        <p:spPr>
          <a:xfrm>
            <a:off x="4676018" y="4455951"/>
            <a:ext cx="876095" cy="338784"/>
          </a:xfrm>
          <a:prstGeom prst="rect">
            <a:avLst/>
          </a:prstGeom>
          <a:solidFill>
            <a:srgbClr val="C51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FAB05D-65BA-48F9-98EE-ACE798A8D65D}"/>
              </a:ext>
            </a:extLst>
          </p:cNvPr>
          <p:cNvSpPr/>
          <p:nvPr/>
        </p:nvSpPr>
        <p:spPr>
          <a:xfrm>
            <a:off x="5317651" y="2824604"/>
            <a:ext cx="362523" cy="456879"/>
          </a:xfrm>
          <a:prstGeom prst="rect">
            <a:avLst/>
          </a:prstGeom>
          <a:solidFill>
            <a:srgbClr val="005A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72DD5B-0E43-4B55-B6B4-597EB4AFEB3F}"/>
              </a:ext>
            </a:extLst>
          </p:cNvPr>
          <p:cNvSpPr/>
          <p:nvPr/>
        </p:nvSpPr>
        <p:spPr>
          <a:xfrm>
            <a:off x="5263746" y="2416369"/>
            <a:ext cx="721265" cy="408233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DA781C-F82F-440B-8064-74F714E333A2}"/>
              </a:ext>
            </a:extLst>
          </p:cNvPr>
          <p:cNvSpPr/>
          <p:nvPr/>
        </p:nvSpPr>
        <p:spPr>
          <a:xfrm>
            <a:off x="6226010" y="4069171"/>
            <a:ext cx="615882" cy="338784"/>
          </a:xfrm>
          <a:prstGeom prst="rect">
            <a:avLst/>
          </a:prstGeom>
          <a:solidFill>
            <a:srgbClr val="C51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A2E20C-9E80-4A00-9987-E3F6577C1335}"/>
              </a:ext>
            </a:extLst>
          </p:cNvPr>
          <p:cNvSpPr txBox="1"/>
          <p:nvPr/>
        </p:nvSpPr>
        <p:spPr>
          <a:xfrm>
            <a:off x="262743" y="3611493"/>
            <a:ext cx="1608994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570" dirty="0">
                <a:solidFill>
                  <a:schemeClr val="bg1"/>
                </a:solidFill>
              </a:rPr>
              <a:t>    Győr -</a:t>
            </a:r>
          </a:p>
          <a:p>
            <a:pPr algn="ctr"/>
            <a:r>
              <a:rPr lang="en-GB" sz="1570" dirty="0">
                <a:solidFill>
                  <a:schemeClr val="bg1"/>
                </a:solidFill>
              </a:rPr>
              <a:t>Moson-Sopron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DE23F9-7007-41F6-8230-6E23AC8D5A4F}"/>
              </a:ext>
            </a:extLst>
          </p:cNvPr>
          <p:cNvSpPr txBox="1"/>
          <p:nvPr/>
        </p:nvSpPr>
        <p:spPr>
          <a:xfrm>
            <a:off x="144522" y="4532452"/>
            <a:ext cx="726742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</a:rPr>
              <a:t>Vas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35645C-82C0-49E0-A4F7-B3C601807647}"/>
              </a:ext>
            </a:extLst>
          </p:cNvPr>
          <p:cNvSpPr txBox="1"/>
          <p:nvPr/>
        </p:nvSpPr>
        <p:spPr>
          <a:xfrm>
            <a:off x="144522" y="5516038"/>
            <a:ext cx="726742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</a:rPr>
              <a:t>Zala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616D55-92BA-4752-9420-806CD36B6E7E}"/>
              </a:ext>
            </a:extLst>
          </p:cNvPr>
          <p:cNvSpPr txBox="1"/>
          <p:nvPr/>
        </p:nvSpPr>
        <p:spPr>
          <a:xfrm>
            <a:off x="912608" y="5986685"/>
            <a:ext cx="1002101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</a:rPr>
              <a:t>Somogy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4B6839-FC51-41C5-AE23-ABF4076D2689}"/>
              </a:ext>
            </a:extLst>
          </p:cNvPr>
          <p:cNvSpPr txBox="1"/>
          <p:nvPr/>
        </p:nvSpPr>
        <p:spPr>
          <a:xfrm>
            <a:off x="960415" y="4676998"/>
            <a:ext cx="1091685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</a:rPr>
              <a:t>Veszprém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EE37FB-CF00-47CE-8D05-BDB6C1BB9300}"/>
              </a:ext>
            </a:extLst>
          </p:cNvPr>
          <p:cNvSpPr txBox="1"/>
          <p:nvPr/>
        </p:nvSpPr>
        <p:spPr>
          <a:xfrm>
            <a:off x="1782495" y="3743244"/>
            <a:ext cx="1269172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</a:rPr>
              <a:t>Komárom -Esztergom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67C7DC-1662-48C8-8CCF-DA1DB7ADF588}"/>
              </a:ext>
            </a:extLst>
          </p:cNvPr>
          <p:cNvSpPr txBox="1"/>
          <p:nvPr/>
        </p:nvSpPr>
        <p:spPr>
          <a:xfrm>
            <a:off x="2291579" y="4704471"/>
            <a:ext cx="726742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</a:rPr>
              <a:t>Fejér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76783C-3723-4013-BC75-60B0EF408119}"/>
              </a:ext>
            </a:extLst>
          </p:cNvPr>
          <p:cNvSpPr txBox="1"/>
          <p:nvPr/>
        </p:nvSpPr>
        <p:spPr>
          <a:xfrm>
            <a:off x="1642811" y="6774714"/>
            <a:ext cx="934808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</a:rPr>
              <a:t>Baranya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D6A25DE-C5AF-49A5-BF75-4A4249F42228}"/>
              </a:ext>
            </a:extLst>
          </p:cNvPr>
          <p:cNvSpPr txBox="1"/>
          <p:nvPr/>
        </p:nvSpPr>
        <p:spPr>
          <a:xfrm>
            <a:off x="3217522" y="3643417"/>
            <a:ext cx="726742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</a:rPr>
              <a:t>Pest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E82A4C-5161-4830-BEC4-49963DB30606}"/>
              </a:ext>
            </a:extLst>
          </p:cNvPr>
          <p:cNvSpPr txBox="1"/>
          <p:nvPr/>
        </p:nvSpPr>
        <p:spPr>
          <a:xfrm>
            <a:off x="3168763" y="5637931"/>
            <a:ext cx="1005480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570" dirty="0">
                <a:solidFill>
                  <a:schemeClr val="bg1"/>
                </a:solidFill>
              </a:rPr>
              <a:t>Bács -</a:t>
            </a:r>
          </a:p>
          <a:p>
            <a:pPr algn="ctr"/>
            <a:r>
              <a:rPr lang="en-GB" sz="1570" dirty="0">
                <a:solidFill>
                  <a:schemeClr val="bg1"/>
                </a:solidFill>
              </a:rPr>
              <a:t>Kiskun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3A377DC-A9D5-4384-A023-A7A1D6495105}"/>
              </a:ext>
            </a:extLst>
          </p:cNvPr>
          <p:cNvSpPr txBox="1"/>
          <p:nvPr/>
        </p:nvSpPr>
        <p:spPr>
          <a:xfrm>
            <a:off x="3431909" y="4500484"/>
            <a:ext cx="1036594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</a:rPr>
              <a:t>Budapest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D9270AF-1709-4AA9-83A3-869C8612174B}"/>
              </a:ext>
            </a:extLst>
          </p:cNvPr>
          <p:cNvSpPr txBox="1"/>
          <p:nvPr/>
        </p:nvSpPr>
        <p:spPr>
          <a:xfrm>
            <a:off x="3352431" y="3191824"/>
            <a:ext cx="1064576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</a:rPr>
              <a:t>Nógrád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ECDB9E5-F334-4FE2-9785-F819363CDE52}"/>
              </a:ext>
            </a:extLst>
          </p:cNvPr>
          <p:cNvSpPr txBox="1"/>
          <p:nvPr/>
        </p:nvSpPr>
        <p:spPr>
          <a:xfrm>
            <a:off x="4312477" y="3499871"/>
            <a:ext cx="726742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</a:rPr>
              <a:t>Heves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93C4610-35E4-4535-912A-69339CDE740B}"/>
              </a:ext>
            </a:extLst>
          </p:cNvPr>
          <p:cNvSpPr txBox="1"/>
          <p:nvPr/>
        </p:nvSpPr>
        <p:spPr>
          <a:xfrm>
            <a:off x="4617070" y="4281759"/>
            <a:ext cx="1315694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</a:rPr>
              <a:t>Jász -Nagykun -Szolnok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6CC2919-E44F-45CC-AE5C-FEA5F15812DD}"/>
              </a:ext>
            </a:extLst>
          </p:cNvPr>
          <p:cNvCxnSpPr>
            <a:cxnSpLocks/>
          </p:cNvCxnSpPr>
          <p:nvPr/>
        </p:nvCxnSpPr>
        <p:spPr>
          <a:xfrm flipH="1" flipV="1">
            <a:off x="3346346" y="4319040"/>
            <a:ext cx="420744" cy="242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A81F886-E502-4E63-B14A-885FC89469AE}"/>
              </a:ext>
            </a:extLst>
          </p:cNvPr>
          <p:cNvSpPr txBox="1"/>
          <p:nvPr/>
        </p:nvSpPr>
        <p:spPr>
          <a:xfrm>
            <a:off x="5043745" y="2493853"/>
            <a:ext cx="1854380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</a:rPr>
              <a:t>Borsod - Abaúj - Zemplén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BDC00A-44B4-481F-BABC-E656AB01924F}"/>
              </a:ext>
            </a:extLst>
          </p:cNvPr>
          <p:cNvSpPr txBox="1"/>
          <p:nvPr/>
        </p:nvSpPr>
        <p:spPr>
          <a:xfrm>
            <a:off x="6524605" y="2863422"/>
            <a:ext cx="1234329" cy="817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570" dirty="0">
                <a:solidFill>
                  <a:schemeClr val="bg1"/>
                </a:solidFill>
              </a:rPr>
              <a:t>Szaboics -Szatmár - Bereg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B03309D-0D13-47FB-803A-D6450D52DD97}"/>
              </a:ext>
            </a:extLst>
          </p:cNvPr>
          <p:cNvSpPr txBox="1"/>
          <p:nvPr/>
        </p:nvSpPr>
        <p:spPr>
          <a:xfrm>
            <a:off x="5880145" y="4022402"/>
            <a:ext cx="926071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570" dirty="0">
                <a:solidFill>
                  <a:schemeClr val="bg1"/>
                </a:solidFill>
              </a:rPr>
              <a:t>Hajdú - Bihar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6541050-4D38-40EC-AE59-1D33FB67C39C}"/>
              </a:ext>
            </a:extLst>
          </p:cNvPr>
          <p:cNvSpPr txBox="1"/>
          <p:nvPr/>
        </p:nvSpPr>
        <p:spPr>
          <a:xfrm>
            <a:off x="5428879" y="5487267"/>
            <a:ext cx="726742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</a:rPr>
              <a:t>Békés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01518CF-08CF-476A-BDC5-5889A1C752EE}"/>
              </a:ext>
            </a:extLst>
          </p:cNvPr>
          <p:cNvSpPr/>
          <p:nvPr/>
        </p:nvSpPr>
        <p:spPr>
          <a:xfrm>
            <a:off x="4265928" y="6443552"/>
            <a:ext cx="579024" cy="245858"/>
          </a:xfrm>
          <a:prstGeom prst="rect">
            <a:avLst/>
          </a:prstGeom>
          <a:solidFill>
            <a:srgbClr val="6196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0F977FD-E350-4413-9591-FA3E32D7EBCD}"/>
              </a:ext>
            </a:extLst>
          </p:cNvPr>
          <p:cNvSpPr txBox="1"/>
          <p:nvPr/>
        </p:nvSpPr>
        <p:spPr>
          <a:xfrm>
            <a:off x="4245068" y="6357557"/>
            <a:ext cx="1253844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</a:rPr>
              <a:t>Csongrád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480F8B5-A98E-412D-8C7A-F335C4215754}"/>
              </a:ext>
            </a:extLst>
          </p:cNvPr>
          <p:cNvSpPr txBox="1"/>
          <p:nvPr/>
        </p:nvSpPr>
        <p:spPr>
          <a:xfrm>
            <a:off x="2166335" y="5869066"/>
            <a:ext cx="1002101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</a:rPr>
              <a:t>Tolna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6EAB187-7E56-475F-846B-0FB680EDBBB9}"/>
              </a:ext>
            </a:extLst>
          </p:cNvPr>
          <p:cNvSpPr txBox="1"/>
          <p:nvPr/>
        </p:nvSpPr>
        <p:spPr>
          <a:xfrm>
            <a:off x="6303788" y="5854548"/>
            <a:ext cx="3350043" cy="1902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80" dirty="0">
                <a:solidFill>
                  <a:srgbClr val="CC5300"/>
                </a:solidFill>
              </a:rPr>
              <a:t>Western Transdanubia</a:t>
            </a:r>
          </a:p>
          <a:p>
            <a:r>
              <a:rPr lang="en-GB" sz="1680" dirty="0">
                <a:solidFill>
                  <a:srgbClr val="800059"/>
                </a:solidFill>
              </a:rPr>
              <a:t>Central Transdanubia</a:t>
            </a:r>
          </a:p>
          <a:p>
            <a:r>
              <a:rPr lang="en-GB" sz="1680" dirty="0">
                <a:solidFill>
                  <a:srgbClr val="C90046"/>
                </a:solidFill>
              </a:rPr>
              <a:t>Southern Transdanubia</a:t>
            </a:r>
          </a:p>
          <a:p>
            <a:r>
              <a:rPr lang="en-GB" sz="1680" dirty="0">
                <a:solidFill>
                  <a:srgbClr val="E99E11"/>
                </a:solidFill>
              </a:rPr>
              <a:t>Central Hungary</a:t>
            </a:r>
          </a:p>
          <a:p>
            <a:r>
              <a:rPr lang="en-GB" sz="1680" dirty="0">
                <a:solidFill>
                  <a:srgbClr val="639A08"/>
                </a:solidFill>
              </a:rPr>
              <a:t>Southern Great Plain</a:t>
            </a:r>
          </a:p>
          <a:p>
            <a:r>
              <a:rPr lang="en-GB" sz="1680" dirty="0">
                <a:solidFill>
                  <a:srgbClr val="00599B"/>
                </a:solidFill>
              </a:rPr>
              <a:t>Northern Hungary</a:t>
            </a:r>
          </a:p>
          <a:p>
            <a:r>
              <a:rPr lang="en-GB" sz="1680" dirty="0">
                <a:solidFill>
                  <a:srgbClr val="C51808"/>
                </a:solidFill>
              </a:rPr>
              <a:t>Northern Great Plain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6AA85A0-6988-40FA-BD48-131A7204EC61}"/>
              </a:ext>
            </a:extLst>
          </p:cNvPr>
          <p:cNvSpPr/>
          <p:nvPr/>
        </p:nvSpPr>
        <p:spPr>
          <a:xfrm>
            <a:off x="-575163" y="1202984"/>
            <a:ext cx="9322164" cy="66073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38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6534CCE-C406-4BA9-AF57-8E7A229597A0}"/>
              </a:ext>
            </a:extLst>
          </p:cNvPr>
          <p:cNvGrpSpPr/>
          <p:nvPr/>
        </p:nvGrpSpPr>
        <p:grpSpPr>
          <a:xfrm>
            <a:off x="-426411" y="1518373"/>
            <a:ext cx="3252646" cy="1535659"/>
            <a:chOff x="81886" y="2009088"/>
            <a:chExt cx="3097830" cy="1462566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8B5C7F59-F6DF-4307-A8C8-9E75981D2D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64" t="13136"/>
            <a:stretch/>
          </p:blipFill>
          <p:spPr>
            <a:xfrm>
              <a:off x="259492" y="2009088"/>
              <a:ext cx="2920224" cy="1411010"/>
            </a:xfrm>
            <a:prstGeom prst="rect">
              <a:avLst/>
            </a:prstGeom>
            <a:ln>
              <a:noFill/>
            </a:ln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E9C372-691B-4CD8-A779-6BE9A1DF44E6}"/>
                </a:ext>
              </a:extLst>
            </p:cNvPr>
            <p:cNvSpPr txBox="1"/>
            <p:nvPr/>
          </p:nvSpPr>
          <p:spPr>
            <a:xfrm>
              <a:off x="81886" y="2170911"/>
              <a:ext cx="1120825" cy="51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49" dirty="0"/>
                <a:t>Atlantic</a:t>
              </a:r>
            </a:p>
            <a:p>
              <a:pPr algn="ctr"/>
              <a:r>
                <a:rPr lang="en-GB" sz="1449" dirty="0"/>
                <a:t>Ocean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01E78D5-A8A9-481A-AAF1-9AF05B943F48}"/>
                </a:ext>
              </a:extLst>
            </p:cNvPr>
            <p:cNvSpPr txBox="1"/>
            <p:nvPr/>
          </p:nvSpPr>
          <p:spPr>
            <a:xfrm rot="21234114">
              <a:off x="979451" y="2689560"/>
              <a:ext cx="987792" cy="264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8" dirty="0"/>
                <a:t>Med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B0D3487-ECBA-4B5A-A1A8-4F323D908BD3}"/>
                </a:ext>
              </a:extLst>
            </p:cNvPr>
            <p:cNvSpPr txBox="1"/>
            <p:nvPr/>
          </p:nvSpPr>
          <p:spPr>
            <a:xfrm>
              <a:off x="1198354" y="2668349"/>
              <a:ext cx="987792" cy="264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8" dirty="0"/>
                <a:t>ite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01E2BEB-0823-4C7C-A5E7-EE3E3E797468}"/>
                </a:ext>
              </a:extLst>
            </p:cNvPr>
            <p:cNvSpPr txBox="1"/>
            <p:nvPr/>
          </p:nvSpPr>
          <p:spPr>
            <a:xfrm rot="1284838">
              <a:off x="1401708" y="2726032"/>
              <a:ext cx="987792" cy="264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8" dirty="0"/>
                <a:t>rran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23A34DD-F79F-409D-AE70-29D4415F4432}"/>
                </a:ext>
              </a:extLst>
            </p:cNvPr>
            <p:cNvSpPr txBox="1"/>
            <p:nvPr/>
          </p:nvSpPr>
          <p:spPr>
            <a:xfrm rot="1284838">
              <a:off x="1620360" y="2816901"/>
              <a:ext cx="987792" cy="264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8" dirty="0"/>
                <a:t>ean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7326700-7EB1-4237-AAB4-26DC7852811C}"/>
                </a:ext>
              </a:extLst>
            </p:cNvPr>
            <p:cNvSpPr txBox="1"/>
            <p:nvPr/>
          </p:nvSpPr>
          <p:spPr>
            <a:xfrm>
              <a:off x="1930125" y="2899529"/>
              <a:ext cx="987792" cy="264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8" dirty="0"/>
                <a:t>Sea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B07229-8D7C-458B-98A0-08E3BE3AFC17}"/>
                </a:ext>
              </a:extLst>
            </p:cNvPr>
            <p:cNvSpPr txBox="1"/>
            <p:nvPr/>
          </p:nvSpPr>
          <p:spPr>
            <a:xfrm>
              <a:off x="968459" y="3171320"/>
              <a:ext cx="1578746" cy="300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49" dirty="0">
                  <a:solidFill>
                    <a:srgbClr val="0000FF"/>
                  </a:solidFill>
                </a:rPr>
                <a:t>Extra-Tropics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8584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DE6792-1B98-43B4-920E-21DACDB64F5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784" y="2270055"/>
            <a:ext cx="5519968" cy="5396735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176231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DFBC6826-3F88-4D69-A866-E285B3ACFD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031" t="5206" r="29526" b="70286"/>
          <a:stretch/>
        </p:blipFill>
        <p:spPr>
          <a:xfrm>
            <a:off x="1214407" y="2450690"/>
            <a:ext cx="5887854" cy="389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05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Picture 342">
            <a:extLst>
              <a:ext uri="{FF2B5EF4-FFF2-40B4-BE49-F238E27FC236}">
                <a16:creationId xmlns:a16="http://schemas.microsoft.com/office/drawing/2014/main" id="{11DE6761-4B71-4548-BF40-F40703395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75" y="2203649"/>
            <a:ext cx="5747644" cy="53459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7ADD61-407E-48AF-BA68-DA57DCEF45B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784" y="2270055"/>
            <a:ext cx="5519968" cy="5396735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FD9C08-A23A-41C5-B512-9804BA2B44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0" t="511" r="1660" b="55710"/>
          <a:stretch/>
        </p:blipFill>
        <p:spPr>
          <a:xfrm>
            <a:off x="8000042" y="3485424"/>
            <a:ext cx="343303" cy="14782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AC4382-94E2-4B9F-8AE9-9B92C5BA73CE}"/>
              </a:ext>
            </a:extLst>
          </p:cNvPr>
          <p:cNvSpPr txBox="1"/>
          <p:nvPr/>
        </p:nvSpPr>
        <p:spPr>
          <a:xfrm>
            <a:off x="7808320" y="3219886"/>
            <a:ext cx="817928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569" b="1" dirty="0"/>
              <a:t>m.a.s.l.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E45DF21-0173-429F-9F7E-30702B2FC81B}"/>
              </a:ext>
            </a:extLst>
          </p:cNvPr>
          <p:cNvSpPr/>
          <p:nvPr/>
        </p:nvSpPr>
        <p:spPr>
          <a:xfrm>
            <a:off x="6475416" y="2270054"/>
            <a:ext cx="35859" cy="45997"/>
          </a:xfrm>
          <a:prstGeom prst="rect">
            <a:avLst/>
          </a:prstGeom>
          <a:solidFill>
            <a:srgbClr val="637E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69"/>
          </a:p>
        </p:txBody>
      </p:sp>
    </p:spTree>
    <p:extLst>
      <p:ext uri="{BB962C8B-B14F-4D97-AF65-F5344CB8AC3E}">
        <p14:creationId xmlns:p14="http://schemas.microsoft.com/office/powerpoint/2010/main" val="1946935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C1B50F-5AD4-4249-9CA1-73D41140C2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01" t="30292" r="24314" b="18060"/>
          <a:stretch/>
        </p:blipFill>
        <p:spPr>
          <a:xfrm>
            <a:off x="2086088" y="3800062"/>
            <a:ext cx="4473908" cy="2778152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2DDD64F7-FE78-4BBF-A748-9D1F97A1C6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8031" t="5206" r="29526" b="70286"/>
          <a:stretch/>
        </p:blipFill>
        <p:spPr>
          <a:xfrm>
            <a:off x="2217099" y="3891592"/>
            <a:ext cx="4054261" cy="266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75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0F9FF811-50CB-45B9-9C79-E2B199C988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8" t="2778" r="4489" b="3334"/>
          <a:stretch/>
        </p:blipFill>
        <p:spPr>
          <a:xfrm>
            <a:off x="1414195" y="2320057"/>
            <a:ext cx="5349102" cy="50502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C8AE89C-A89A-459B-9DBC-8A53DCC22F94}"/>
              </a:ext>
            </a:extLst>
          </p:cNvPr>
          <p:cNvSpPr/>
          <p:nvPr/>
        </p:nvSpPr>
        <p:spPr>
          <a:xfrm>
            <a:off x="1862445" y="5838808"/>
            <a:ext cx="1441866" cy="11803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11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6E60D1A-1BB6-47AC-9B5A-A33485954AFA}"/>
              </a:ext>
            </a:extLst>
          </p:cNvPr>
          <p:cNvGrpSpPr/>
          <p:nvPr/>
        </p:nvGrpSpPr>
        <p:grpSpPr>
          <a:xfrm>
            <a:off x="7008231" y="3905883"/>
            <a:ext cx="1528444" cy="1596391"/>
            <a:chOff x="9620250" y="2514600"/>
            <a:chExt cx="1948709" cy="203533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15C141-05B2-4C3F-968D-16D813EE8CFD}"/>
                </a:ext>
              </a:extLst>
            </p:cNvPr>
            <p:cNvSpPr txBox="1"/>
            <p:nvPr/>
          </p:nvSpPr>
          <p:spPr>
            <a:xfrm>
              <a:off x="9620250" y="2514600"/>
              <a:ext cx="1948709" cy="332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97" b="1" dirty="0"/>
                <a:t>Annual Rainfall [mm</a:t>
              </a:r>
              <a:r>
                <a:rPr lang="en-GB" sz="1097" b="1" dirty="0"/>
                <a:t>]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FCA8AF2-E6F1-448C-9AF9-AC3AD0835BE6}"/>
                </a:ext>
              </a:extLst>
            </p:cNvPr>
            <p:cNvSpPr/>
            <p:nvPr/>
          </p:nvSpPr>
          <p:spPr>
            <a:xfrm>
              <a:off x="9915524" y="2847975"/>
              <a:ext cx="360000" cy="180975"/>
            </a:xfrm>
            <a:prstGeom prst="rect">
              <a:avLst/>
            </a:prstGeom>
            <a:solidFill>
              <a:srgbClr val="F9F80A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56B16F9-BA52-4334-A2B4-EC9E1DD9758C}"/>
                </a:ext>
              </a:extLst>
            </p:cNvPr>
            <p:cNvSpPr/>
            <p:nvPr/>
          </p:nvSpPr>
          <p:spPr>
            <a:xfrm>
              <a:off x="9915524" y="3054804"/>
              <a:ext cx="360000" cy="180975"/>
            </a:xfrm>
            <a:prstGeom prst="rect">
              <a:avLst/>
            </a:prstGeom>
            <a:solidFill>
              <a:srgbClr val="D3EA07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9D9296-2ADC-40DD-92FB-85B01A5F4916}"/>
                </a:ext>
              </a:extLst>
            </p:cNvPr>
            <p:cNvSpPr/>
            <p:nvPr/>
          </p:nvSpPr>
          <p:spPr>
            <a:xfrm>
              <a:off x="9915524" y="3261633"/>
              <a:ext cx="360000" cy="180975"/>
            </a:xfrm>
            <a:prstGeom prst="rect">
              <a:avLst/>
            </a:prstGeom>
            <a:solidFill>
              <a:srgbClr val="78A8B6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92B5F0D-4C42-4BA6-8F41-F4617B136E80}"/>
                </a:ext>
              </a:extLst>
            </p:cNvPr>
            <p:cNvSpPr/>
            <p:nvPr/>
          </p:nvSpPr>
          <p:spPr>
            <a:xfrm>
              <a:off x="9915524" y="3468462"/>
              <a:ext cx="360000" cy="180975"/>
            </a:xfrm>
            <a:prstGeom prst="rect">
              <a:avLst/>
            </a:prstGeom>
            <a:solidFill>
              <a:srgbClr val="46D6E8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A1D2ABF-C954-464B-8FC2-D31D8EE2E70D}"/>
                </a:ext>
              </a:extLst>
            </p:cNvPr>
            <p:cNvSpPr/>
            <p:nvPr/>
          </p:nvSpPr>
          <p:spPr>
            <a:xfrm>
              <a:off x="9915524" y="3675291"/>
              <a:ext cx="360000" cy="180975"/>
            </a:xfrm>
            <a:prstGeom prst="rect">
              <a:avLst/>
            </a:prstGeom>
            <a:solidFill>
              <a:srgbClr val="70F6E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C611E46-B45B-4FA9-B325-954D7D0FC80D}"/>
                </a:ext>
              </a:extLst>
            </p:cNvPr>
            <p:cNvSpPr/>
            <p:nvPr/>
          </p:nvSpPr>
          <p:spPr>
            <a:xfrm>
              <a:off x="9915524" y="3882120"/>
              <a:ext cx="360000" cy="180975"/>
            </a:xfrm>
            <a:prstGeom prst="rect">
              <a:avLst/>
            </a:prstGeom>
            <a:solidFill>
              <a:srgbClr val="C10ED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B7EF94F-FACA-4BF0-AA6E-AAE1E90663B2}"/>
                </a:ext>
              </a:extLst>
            </p:cNvPr>
            <p:cNvSpPr/>
            <p:nvPr/>
          </p:nvSpPr>
          <p:spPr>
            <a:xfrm>
              <a:off x="9915524" y="4088949"/>
              <a:ext cx="360000" cy="180975"/>
            </a:xfrm>
            <a:prstGeom prst="rect">
              <a:avLst/>
            </a:prstGeom>
            <a:solidFill>
              <a:srgbClr val="57055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D143868-85FD-4A7D-B468-85F463B2886E}"/>
                </a:ext>
              </a:extLst>
            </p:cNvPr>
            <p:cNvSpPr/>
            <p:nvPr/>
          </p:nvSpPr>
          <p:spPr>
            <a:xfrm>
              <a:off x="9915524" y="4295775"/>
              <a:ext cx="360000" cy="180975"/>
            </a:xfrm>
            <a:prstGeom prst="rect">
              <a:avLst/>
            </a:prstGeom>
            <a:solidFill>
              <a:srgbClr val="35005A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8BFCD7-5FD0-4721-9FA6-57526387314B}"/>
                </a:ext>
              </a:extLst>
            </p:cNvPr>
            <p:cNvSpPr txBox="1"/>
            <p:nvPr/>
          </p:nvSpPr>
          <p:spPr>
            <a:xfrm>
              <a:off x="10048875" y="2998903"/>
              <a:ext cx="136207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1500 - 2000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C81FBFA-8B73-4A4F-896F-9680B52E93B1}"/>
                </a:ext>
              </a:extLst>
            </p:cNvPr>
            <p:cNvSpPr txBox="1"/>
            <p:nvPr/>
          </p:nvSpPr>
          <p:spPr>
            <a:xfrm>
              <a:off x="10048875" y="3206982"/>
              <a:ext cx="136207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2000 - 3000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2901783-F84C-4D50-B46F-49B42152EF62}"/>
                </a:ext>
              </a:extLst>
            </p:cNvPr>
            <p:cNvSpPr txBox="1"/>
            <p:nvPr/>
          </p:nvSpPr>
          <p:spPr>
            <a:xfrm>
              <a:off x="10048875" y="3415064"/>
              <a:ext cx="136207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3000 - 4000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756628E-16ED-4A68-B2C7-8D4A6D60A51E}"/>
                </a:ext>
              </a:extLst>
            </p:cNvPr>
            <p:cNvSpPr txBox="1"/>
            <p:nvPr/>
          </p:nvSpPr>
          <p:spPr>
            <a:xfrm>
              <a:off x="10048875" y="3623143"/>
              <a:ext cx="136207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4000 - 5000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334C790-901B-49AC-AEF8-6C652A428EC8}"/>
                </a:ext>
              </a:extLst>
            </p:cNvPr>
            <p:cNvSpPr txBox="1"/>
            <p:nvPr/>
          </p:nvSpPr>
          <p:spPr>
            <a:xfrm>
              <a:off x="10048875" y="3831220"/>
              <a:ext cx="136207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5000 - 6000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CA8C24E-017D-4A6B-963F-71780ACDE6E8}"/>
                </a:ext>
              </a:extLst>
            </p:cNvPr>
            <p:cNvSpPr txBox="1"/>
            <p:nvPr/>
          </p:nvSpPr>
          <p:spPr>
            <a:xfrm>
              <a:off x="10048875" y="4039299"/>
              <a:ext cx="136207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6000 - 7000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E9F023A-5F44-4EE9-9F3A-0B99A2DB838B}"/>
                </a:ext>
              </a:extLst>
            </p:cNvPr>
            <p:cNvSpPr txBox="1"/>
            <p:nvPr/>
          </p:nvSpPr>
          <p:spPr>
            <a:xfrm>
              <a:off x="9906001" y="4247378"/>
              <a:ext cx="136207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&gt; 7000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ADE4516-8B76-41DE-A56B-579FC0BC4B0F}"/>
                </a:ext>
              </a:extLst>
            </p:cNvPr>
            <p:cNvSpPr txBox="1"/>
            <p:nvPr/>
          </p:nvSpPr>
          <p:spPr>
            <a:xfrm>
              <a:off x="9896474" y="2790824"/>
              <a:ext cx="136207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&lt; 1500</a:t>
              </a: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A0C8C0CB-A727-45FD-8431-DF252BCF72F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7094" y="2320060"/>
            <a:ext cx="5349102" cy="5211815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23C5303-7495-456A-AF59-717EFE805FCE}"/>
              </a:ext>
            </a:extLst>
          </p:cNvPr>
          <p:cNvSpPr/>
          <p:nvPr/>
        </p:nvSpPr>
        <p:spPr>
          <a:xfrm>
            <a:off x="1199151" y="2251077"/>
            <a:ext cx="215821" cy="5211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11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A76A1B7-A445-4B68-BD5B-A60DD09D27F7}"/>
              </a:ext>
            </a:extLst>
          </p:cNvPr>
          <p:cNvSpPr/>
          <p:nvPr/>
        </p:nvSpPr>
        <p:spPr>
          <a:xfrm>
            <a:off x="6755028" y="2223848"/>
            <a:ext cx="215821" cy="5211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11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B92C198-F43E-4644-AFEA-FA8522BD1CAC}"/>
              </a:ext>
            </a:extLst>
          </p:cNvPr>
          <p:cNvSpPr/>
          <p:nvPr/>
        </p:nvSpPr>
        <p:spPr>
          <a:xfrm rot="16200000">
            <a:off x="4066283" y="-477897"/>
            <a:ext cx="130428" cy="5463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11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BA01A9F-CE39-4F58-AC94-492BFB6DCB6E}"/>
              </a:ext>
            </a:extLst>
          </p:cNvPr>
          <p:cNvSpPr/>
          <p:nvPr/>
        </p:nvSpPr>
        <p:spPr>
          <a:xfrm rot="16200000">
            <a:off x="4051359" y="4706031"/>
            <a:ext cx="188684" cy="5463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11"/>
          </a:p>
        </p:txBody>
      </p:sp>
    </p:spTree>
    <p:extLst>
      <p:ext uri="{BB962C8B-B14F-4D97-AF65-F5344CB8AC3E}">
        <p14:creationId xmlns:p14="http://schemas.microsoft.com/office/powerpoint/2010/main" val="1370769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6869</TotalTime>
  <Words>184</Words>
  <Application>Microsoft Office PowerPoint</Application>
  <PresentationFormat>Custom</PresentationFormat>
  <Paragraphs>96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Abadi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Fatima Maria</dc:creator>
  <cp:lastModifiedBy>Fatima Maria Pillosu</cp:lastModifiedBy>
  <cp:revision>20</cp:revision>
  <dcterms:created xsi:type="dcterms:W3CDTF">2021-03-04T15:43:31Z</dcterms:created>
  <dcterms:modified xsi:type="dcterms:W3CDTF">2021-04-10T06:57:07Z</dcterms:modified>
</cp:coreProperties>
</file>